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4" r:id="rId1"/>
  </p:sldMasterIdLst>
  <p:notesMasterIdLst>
    <p:notesMasterId r:id="rId17"/>
  </p:notesMasterIdLst>
  <p:sldIdLst>
    <p:sldId id="353" r:id="rId2"/>
    <p:sldId id="350" r:id="rId3"/>
    <p:sldId id="359" r:id="rId4"/>
    <p:sldId id="360" r:id="rId5"/>
    <p:sldId id="392" r:id="rId6"/>
    <p:sldId id="397" r:id="rId7"/>
    <p:sldId id="393" r:id="rId8"/>
    <p:sldId id="398" r:id="rId9"/>
    <p:sldId id="394" r:id="rId10"/>
    <p:sldId id="395" r:id="rId11"/>
    <p:sldId id="399" r:id="rId12"/>
    <p:sldId id="376" r:id="rId13"/>
    <p:sldId id="379" r:id="rId14"/>
    <p:sldId id="382" r:id="rId15"/>
    <p:sldId id="362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ADC"/>
    <a:srgbClr val="195B5A"/>
    <a:srgbClr val="CA37AD"/>
    <a:srgbClr val="3F47AB"/>
    <a:srgbClr val="289DA0"/>
    <a:srgbClr val="26979A"/>
    <a:srgbClr val="93E3E4"/>
    <a:srgbClr val="4AC6E9"/>
    <a:srgbClr val="ED7D31"/>
    <a:srgbClr val="9CD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6057" autoAdjust="0"/>
  </p:normalViewPr>
  <p:slideViewPr>
    <p:cSldViewPr snapToGrid="0" showGuides="1">
      <p:cViewPr varScale="1">
        <p:scale>
          <a:sx n="69" d="100"/>
          <a:sy n="69" d="100"/>
        </p:scale>
        <p:origin x="846" y="48"/>
      </p:cViewPr>
      <p:guideLst>
        <p:guide pos="416"/>
        <p:guide pos="7256"/>
        <p:guide orient="horz" pos="648"/>
        <p:guide orient="horz" pos="712"/>
        <p:guide orient="horz" pos="3928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EF1AC-AE47-4EEB-87DF-6F1E9EF4C944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CC7B-80DD-4A94-8A46-F2363407CE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08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6CC7B-80DD-4A94-8A46-F2363407CED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125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6CC7B-80DD-4A94-8A46-F2363407CEDA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23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6CC7B-80DD-4A94-8A46-F2363407CED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26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96CC7B-80DD-4A94-8A46-F2363407CED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801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THU NGUYỄN</a:t>
            </a:r>
            <a:r>
              <a:rPr lang="en-US" altLang="zh-CN" baseline="0" smtClean="0"/>
              <a:t> 0368218377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>
            <a:extLst>
              <a:ext uri="{FF2B5EF4-FFF2-40B4-BE49-F238E27FC236}">
                <a16:creationId xmlns:a16="http://schemas.microsoft.com/office/drawing/2014/main" id="{4E2B15B4-25C9-4EB1-B189-ED05FF501D1B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ED7E7E9E-D1B2-49EF-A17D-9E3C4E79CB2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3E3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ruler_263676">
              <a:extLst>
                <a:ext uri="{FF2B5EF4-FFF2-40B4-BE49-F238E27FC236}">
                  <a16:creationId xmlns:a16="http://schemas.microsoft.com/office/drawing/2014/main" id="{737C35DD-CF5D-41BE-BBE6-2411EF9B89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34725" y="1143465"/>
              <a:ext cx="609685" cy="608755"/>
            </a:xfrm>
            <a:custGeom>
              <a:avLst/>
              <a:gdLst>
                <a:gd name="connsiteX0" fmla="*/ 382195 w 607648"/>
                <a:gd name="connsiteY0" fmla="*/ 318513 h 606722"/>
                <a:gd name="connsiteX1" fmla="*/ 319178 w 607648"/>
                <a:gd name="connsiteY1" fmla="*/ 381790 h 606722"/>
                <a:gd name="connsiteX2" fmla="*/ 520155 w 607648"/>
                <a:gd name="connsiteY2" fmla="*/ 582460 h 606722"/>
                <a:gd name="connsiteX3" fmla="*/ 583349 w 607648"/>
                <a:gd name="connsiteY3" fmla="*/ 519362 h 606722"/>
                <a:gd name="connsiteX4" fmla="*/ 550595 w 607648"/>
                <a:gd name="connsiteY4" fmla="*/ 486657 h 606722"/>
                <a:gd name="connsiteX5" fmla="*/ 527631 w 607648"/>
                <a:gd name="connsiteY5" fmla="*/ 509497 h 606722"/>
                <a:gd name="connsiteX6" fmla="*/ 520600 w 607648"/>
                <a:gd name="connsiteY6" fmla="*/ 512430 h 606722"/>
                <a:gd name="connsiteX7" fmla="*/ 513479 w 607648"/>
                <a:gd name="connsiteY7" fmla="*/ 509497 h 606722"/>
                <a:gd name="connsiteX8" fmla="*/ 513479 w 607648"/>
                <a:gd name="connsiteY8" fmla="*/ 495278 h 606722"/>
                <a:gd name="connsiteX9" fmla="*/ 536354 w 607648"/>
                <a:gd name="connsiteY9" fmla="*/ 472438 h 606722"/>
                <a:gd name="connsiteX10" fmla="*/ 503333 w 607648"/>
                <a:gd name="connsiteY10" fmla="*/ 439467 h 606722"/>
                <a:gd name="connsiteX11" fmla="*/ 471735 w 607648"/>
                <a:gd name="connsiteY11" fmla="*/ 471016 h 606722"/>
                <a:gd name="connsiteX12" fmla="*/ 464615 w 607648"/>
                <a:gd name="connsiteY12" fmla="*/ 473949 h 606722"/>
                <a:gd name="connsiteX13" fmla="*/ 457494 w 607648"/>
                <a:gd name="connsiteY13" fmla="*/ 471016 h 606722"/>
                <a:gd name="connsiteX14" fmla="*/ 457494 w 607648"/>
                <a:gd name="connsiteY14" fmla="*/ 456797 h 606722"/>
                <a:gd name="connsiteX15" fmla="*/ 489091 w 607648"/>
                <a:gd name="connsiteY15" fmla="*/ 425247 h 606722"/>
                <a:gd name="connsiteX16" fmla="*/ 456070 w 607648"/>
                <a:gd name="connsiteY16" fmla="*/ 392276 h 606722"/>
                <a:gd name="connsiteX17" fmla="*/ 433195 w 607648"/>
                <a:gd name="connsiteY17" fmla="*/ 415205 h 606722"/>
                <a:gd name="connsiteX18" fmla="*/ 426075 w 607648"/>
                <a:gd name="connsiteY18" fmla="*/ 418138 h 606722"/>
                <a:gd name="connsiteX19" fmla="*/ 418954 w 607648"/>
                <a:gd name="connsiteY19" fmla="*/ 415205 h 606722"/>
                <a:gd name="connsiteX20" fmla="*/ 418954 w 607648"/>
                <a:gd name="connsiteY20" fmla="*/ 400986 h 606722"/>
                <a:gd name="connsiteX21" fmla="*/ 441829 w 607648"/>
                <a:gd name="connsiteY21" fmla="*/ 378057 h 606722"/>
                <a:gd name="connsiteX22" fmla="*/ 408897 w 607648"/>
                <a:gd name="connsiteY22" fmla="*/ 345175 h 606722"/>
                <a:gd name="connsiteX23" fmla="*/ 377299 w 607648"/>
                <a:gd name="connsiteY23" fmla="*/ 376724 h 606722"/>
                <a:gd name="connsiteX24" fmla="*/ 370179 w 607648"/>
                <a:gd name="connsiteY24" fmla="*/ 379657 h 606722"/>
                <a:gd name="connsiteX25" fmla="*/ 363058 w 607648"/>
                <a:gd name="connsiteY25" fmla="*/ 376724 h 606722"/>
                <a:gd name="connsiteX26" fmla="*/ 363058 w 607648"/>
                <a:gd name="connsiteY26" fmla="*/ 362505 h 606722"/>
                <a:gd name="connsiteX27" fmla="*/ 394655 w 607648"/>
                <a:gd name="connsiteY27" fmla="*/ 330955 h 606722"/>
                <a:gd name="connsiteX28" fmla="*/ 214417 w 607648"/>
                <a:gd name="connsiteY28" fmla="*/ 305627 h 606722"/>
                <a:gd name="connsiteX29" fmla="*/ 214417 w 607648"/>
                <a:gd name="connsiteY29" fmla="*/ 336110 h 606722"/>
                <a:gd name="connsiteX30" fmla="*/ 229637 w 607648"/>
                <a:gd name="connsiteY30" fmla="*/ 320824 h 606722"/>
                <a:gd name="connsiteX31" fmla="*/ 312947 w 607648"/>
                <a:gd name="connsiteY31" fmla="*/ 220933 h 606722"/>
                <a:gd name="connsiteX32" fmla="*/ 321136 w 607648"/>
                <a:gd name="connsiteY32" fmla="*/ 229198 h 606722"/>
                <a:gd name="connsiteX33" fmla="*/ 329414 w 607648"/>
                <a:gd name="connsiteY33" fmla="*/ 220933 h 606722"/>
                <a:gd name="connsiteX34" fmla="*/ 400945 w 607648"/>
                <a:gd name="connsiteY34" fmla="*/ 206927 h 606722"/>
                <a:gd name="connsiteX35" fmla="*/ 415182 w 607648"/>
                <a:gd name="connsiteY35" fmla="*/ 206927 h 606722"/>
                <a:gd name="connsiteX36" fmla="*/ 415182 w 607648"/>
                <a:gd name="connsiteY36" fmla="*/ 221147 h 606722"/>
                <a:gd name="connsiteX37" fmla="*/ 213909 w 607648"/>
                <a:gd name="connsiteY37" fmla="*/ 422083 h 606722"/>
                <a:gd name="connsiteX38" fmla="*/ 206791 w 607648"/>
                <a:gd name="connsiteY38" fmla="*/ 425016 h 606722"/>
                <a:gd name="connsiteX39" fmla="*/ 199672 w 607648"/>
                <a:gd name="connsiteY39" fmla="*/ 422083 h 606722"/>
                <a:gd name="connsiteX40" fmla="*/ 199672 w 607648"/>
                <a:gd name="connsiteY40" fmla="*/ 407864 h 606722"/>
                <a:gd name="connsiteX41" fmla="*/ 221004 w 607648"/>
                <a:gd name="connsiteY41" fmla="*/ 129129 h 606722"/>
                <a:gd name="connsiteX42" fmla="*/ 292743 w 607648"/>
                <a:gd name="connsiteY42" fmla="*/ 200848 h 606722"/>
                <a:gd name="connsiteX43" fmla="*/ 353623 w 607648"/>
                <a:gd name="connsiteY43" fmla="*/ 200848 h 606722"/>
                <a:gd name="connsiteX44" fmla="*/ 362880 w 607648"/>
                <a:gd name="connsiteY44" fmla="*/ 206980 h 606722"/>
                <a:gd name="connsiteX45" fmla="*/ 360744 w 607648"/>
                <a:gd name="connsiteY45" fmla="*/ 218000 h 606722"/>
                <a:gd name="connsiteX46" fmla="*/ 328346 w 607648"/>
                <a:gd name="connsiteY46" fmla="*/ 250438 h 606722"/>
                <a:gd name="connsiteX47" fmla="*/ 328257 w 607648"/>
                <a:gd name="connsiteY47" fmla="*/ 250438 h 606722"/>
                <a:gd name="connsiteX48" fmla="*/ 328168 w 607648"/>
                <a:gd name="connsiteY48" fmla="*/ 250527 h 606722"/>
                <a:gd name="connsiteX49" fmla="*/ 211480 w 607648"/>
                <a:gd name="connsiteY49" fmla="*/ 367481 h 606722"/>
                <a:gd name="connsiteX50" fmla="*/ 204359 w 607648"/>
                <a:gd name="connsiteY50" fmla="*/ 370414 h 606722"/>
                <a:gd name="connsiteX51" fmla="*/ 200532 w 607648"/>
                <a:gd name="connsiteY51" fmla="*/ 369703 h 606722"/>
                <a:gd name="connsiteX52" fmla="*/ 194301 w 607648"/>
                <a:gd name="connsiteY52" fmla="*/ 360372 h 606722"/>
                <a:gd name="connsiteX53" fmla="*/ 194301 w 607648"/>
                <a:gd name="connsiteY53" fmla="*/ 285542 h 606722"/>
                <a:gd name="connsiteX54" fmla="*/ 127813 w 607648"/>
                <a:gd name="connsiteY54" fmla="*/ 219156 h 606722"/>
                <a:gd name="connsiteX55" fmla="*/ 127813 w 607648"/>
                <a:gd name="connsiteY55" fmla="*/ 544957 h 606722"/>
                <a:gd name="connsiteX56" fmla="*/ 297727 w 607648"/>
                <a:gd name="connsiteY56" fmla="*/ 374769 h 606722"/>
                <a:gd name="connsiteX57" fmla="*/ 297816 w 607648"/>
                <a:gd name="connsiteY57" fmla="*/ 374680 h 606722"/>
                <a:gd name="connsiteX58" fmla="*/ 297905 w 607648"/>
                <a:gd name="connsiteY58" fmla="*/ 374591 h 606722"/>
                <a:gd name="connsiteX59" fmla="*/ 375074 w 607648"/>
                <a:gd name="connsiteY59" fmla="*/ 297273 h 606722"/>
                <a:gd name="connsiteX60" fmla="*/ 375163 w 607648"/>
                <a:gd name="connsiteY60" fmla="*/ 297184 h 606722"/>
                <a:gd name="connsiteX61" fmla="*/ 542851 w 607648"/>
                <a:gd name="connsiteY61" fmla="*/ 129129 h 606722"/>
                <a:gd name="connsiteX62" fmla="*/ 478500 w 607648"/>
                <a:gd name="connsiteY62" fmla="*/ 129129 h 606722"/>
                <a:gd name="connsiteX63" fmla="*/ 478500 w 607648"/>
                <a:gd name="connsiteY63" fmla="*/ 154013 h 606722"/>
                <a:gd name="connsiteX64" fmla="*/ 468442 w 607648"/>
                <a:gd name="connsiteY64" fmla="*/ 164056 h 606722"/>
                <a:gd name="connsiteX65" fmla="*/ 458384 w 607648"/>
                <a:gd name="connsiteY65" fmla="*/ 154013 h 606722"/>
                <a:gd name="connsiteX66" fmla="*/ 458384 w 607648"/>
                <a:gd name="connsiteY66" fmla="*/ 129129 h 606722"/>
                <a:gd name="connsiteX67" fmla="*/ 417352 w 607648"/>
                <a:gd name="connsiteY67" fmla="*/ 129129 h 606722"/>
                <a:gd name="connsiteX68" fmla="*/ 417352 w 607648"/>
                <a:gd name="connsiteY68" fmla="*/ 166366 h 606722"/>
                <a:gd name="connsiteX69" fmla="*/ 407294 w 607648"/>
                <a:gd name="connsiteY69" fmla="*/ 176409 h 606722"/>
                <a:gd name="connsiteX70" fmla="*/ 397237 w 607648"/>
                <a:gd name="connsiteY70" fmla="*/ 166366 h 606722"/>
                <a:gd name="connsiteX71" fmla="*/ 397237 w 607648"/>
                <a:gd name="connsiteY71" fmla="*/ 129129 h 606722"/>
                <a:gd name="connsiteX72" fmla="*/ 356205 w 607648"/>
                <a:gd name="connsiteY72" fmla="*/ 129129 h 606722"/>
                <a:gd name="connsiteX73" fmla="*/ 356205 w 607648"/>
                <a:gd name="connsiteY73" fmla="*/ 154013 h 606722"/>
                <a:gd name="connsiteX74" fmla="*/ 346147 w 607648"/>
                <a:gd name="connsiteY74" fmla="*/ 164056 h 606722"/>
                <a:gd name="connsiteX75" fmla="*/ 336089 w 607648"/>
                <a:gd name="connsiteY75" fmla="*/ 154013 h 606722"/>
                <a:gd name="connsiteX76" fmla="*/ 336089 w 607648"/>
                <a:gd name="connsiteY76" fmla="*/ 129129 h 606722"/>
                <a:gd name="connsiteX77" fmla="*/ 294968 w 607648"/>
                <a:gd name="connsiteY77" fmla="*/ 129129 h 606722"/>
                <a:gd name="connsiteX78" fmla="*/ 294968 w 607648"/>
                <a:gd name="connsiteY78" fmla="*/ 166366 h 606722"/>
                <a:gd name="connsiteX79" fmla="*/ 284910 w 607648"/>
                <a:gd name="connsiteY79" fmla="*/ 176409 h 606722"/>
                <a:gd name="connsiteX80" fmla="*/ 274853 w 607648"/>
                <a:gd name="connsiteY80" fmla="*/ 166366 h 606722"/>
                <a:gd name="connsiteX81" fmla="*/ 274853 w 607648"/>
                <a:gd name="connsiteY81" fmla="*/ 129129 h 606722"/>
                <a:gd name="connsiteX82" fmla="*/ 87493 w 607648"/>
                <a:gd name="connsiteY82" fmla="*/ 24262 h 606722"/>
                <a:gd name="connsiteX83" fmla="*/ 24299 w 607648"/>
                <a:gd name="connsiteY83" fmla="*/ 87360 h 606722"/>
                <a:gd name="connsiteX84" fmla="*/ 243878 w 607648"/>
                <a:gd name="connsiteY84" fmla="*/ 306605 h 606722"/>
                <a:gd name="connsiteX85" fmla="*/ 268355 w 607648"/>
                <a:gd name="connsiteY85" fmla="*/ 282076 h 606722"/>
                <a:gd name="connsiteX86" fmla="*/ 268622 w 607648"/>
                <a:gd name="connsiteY86" fmla="*/ 268213 h 606722"/>
                <a:gd name="connsiteX87" fmla="*/ 300220 w 607648"/>
                <a:gd name="connsiteY87" fmla="*/ 236663 h 606722"/>
                <a:gd name="connsiteX88" fmla="*/ 267198 w 607648"/>
                <a:gd name="connsiteY88" fmla="*/ 203692 h 606722"/>
                <a:gd name="connsiteX89" fmla="*/ 244323 w 607648"/>
                <a:gd name="connsiteY89" fmla="*/ 226532 h 606722"/>
                <a:gd name="connsiteX90" fmla="*/ 237203 w 607648"/>
                <a:gd name="connsiteY90" fmla="*/ 229465 h 606722"/>
                <a:gd name="connsiteX91" fmla="*/ 230082 w 607648"/>
                <a:gd name="connsiteY91" fmla="*/ 226532 h 606722"/>
                <a:gd name="connsiteX92" fmla="*/ 230082 w 607648"/>
                <a:gd name="connsiteY92" fmla="*/ 212313 h 606722"/>
                <a:gd name="connsiteX93" fmla="*/ 252957 w 607648"/>
                <a:gd name="connsiteY93" fmla="*/ 189473 h 606722"/>
                <a:gd name="connsiteX94" fmla="*/ 219936 w 607648"/>
                <a:gd name="connsiteY94" fmla="*/ 156502 h 606722"/>
                <a:gd name="connsiteX95" fmla="*/ 188338 w 607648"/>
                <a:gd name="connsiteY95" fmla="*/ 188051 h 606722"/>
                <a:gd name="connsiteX96" fmla="*/ 181217 w 607648"/>
                <a:gd name="connsiteY96" fmla="*/ 190984 h 606722"/>
                <a:gd name="connsiteX97" fmla="*/ 174097 w 607648"/>
                <a:gd name="connsiteY97" fmla="*/ 188051 h 606722"/>
                <a:gd name="connsiteX98" fmla="*/ 174097 w 607648"/>
                <a:gd name="connsiteY98" fmla="*/ 173832 h 606722"/>
                <a:gd name="connsiteX99" fmla="*/ 205695 w 607648"/>
                <a:gd name="connsiteY99" fmla="*/ 142282 h 606722"/>
                <a:gd name="connsiteX100" fmla="*/ 172762 w 607648"/>
                <a:gd name="connsiteY100" fmla="*/ 109400 h 606722"/>
                <a:gd name="connsiteX101" fmla="*/ 149798 w 607648"/>
                <a:gd name="connsiteY101" fmla="*/ 132240 h 606722"/>
                <a:gd name="connsiteX102" fmla="*/ 142766 w 607648"/>
                <a:gd name="connsiteY102" fmla="*/ 135173 h 606722"/>
                <a:gd name="connsiteX103" fmla="*/ 135646 w 607648"/>
                <a:gd name="connsiteY103" fmla="*/ 132240 h 606722"/>
                <a:gd name="connsiteX104" fmla="*/ 135646 w 607648"/>
                <a:gd name="connsiteY104" fmla="*/ 118021 h 606722"/>
                <a:gd name="connsiteX105" fmla="*/ 158521 w 607648"/>
                <a:gd name="connsiteY105" fmla="*/ 95181 h 606722"/>
                <a:gd name="connsiteX106" fmla="*/ 125499 w 607648"/>
                <a:gd name="connsiteY106" fmla="*/ 62210 h 606722"/>
                <a:gd name="connsiteX107" fmla="*/ 93902 w 607648"/>
                <a:gd name="connsiteY107" fmla="*/ 93759 h 606722"/>
                <a:gd name="connsiteX108" fmla="*/ 86781 w 607648"/>
                <a:gd name="connsiteY108" fmla="*/ 96692 h 606722"/>
                <a:gd name="connsiteX109" fmla="*/ 79661 w 607648"/>
                <a:gd name="connsiteY109" fmla="*/ 93759 h 606722"/>
                <a:gd name="connsiteX110" fmla="*/ 79661 w 607648"/>
                <a:gd name="connsiteY110" fmla="*/ 79539 h 606722"/>
                <a:gd name="connsiteX111" fmla="*/ 111258 w 607648"/>
                <a:gd name="connsiteY111" fmla="*/ 47990 h 606722"/>
                <a:gd name="connsiteX112" fmla="*/ 87493 w 607648"/>
                <a:gd name="connsiteY112" fmla="*/ 0 h 606722"/>
                <a:gd name="connsiteX113" fmla="*/ 94614 w 607648"/>
                <a:gd name="connsiteY113" fmla="*/ 2933 h 606722"/>
                <a:gd name="connsiteX114" fmla="*/ 200888 w 607648"/>
                <a:gd name="connsiteY114" fmla="*/ 109045 h 606722"/>
                <a:gd name="connsiteX115" fmla="*/ 567150 w 607648"/>
                <a:gd name="connsiteY115" fmla="*/ 109045 h 606722"/>
                <a:gd name="connsiteX116" fmla="*/ 576407 w 607648"/>
                <a:gd name="connsiteY116" fmla="*/ 115266 h 606722"/>
                <a:gd name="connsiteX117" fmla="*/ 574271 w 607648"/>
                <a:gd name="connsiteY117" fmla="*/ 126197 h 606722"/>
                <a:gd name="connsiteX118" fmla="*/ 396436 w 607648"/>
                <a:gd name="connsiteY118" fmla="*/ 304294 h 606722"/>
                <a:gd name="connsiteX119" fmla="*/ 604711 w 607648"/>
                <a:gd name="connsiteY119" fmla="*/ 512252 h 606722"/>
                <a:gd name="connsiteX120" fmla="*/ 607648 w 607648"/>
                <a:gd name="connsiteY120" fmla="*/ 519362 h 606722"/>
                <a:gd name="connsiteX121" fmla="*/ 604711 w 607648"/>
                <a:gd name="connsiteY121" fmla="*/ 526471 h 606722"/>
                <a:gd name="connsiteX122" fmla="*/ 599727 w 607648"/>
                <a:gd name="connsiteY122" fmla="*/ 531359 h 606722"/>
                <a:gd name="connsiteX123" fmla="*/ 598214 w 607648"/>
                <a:gd name="connsiteY123" fmla="*/ 533315 h 606722"/>
                <a:gd name="connsiteX124" fmla="*/ 566171 w 607648"/>
                <a:gd name="connsiteY124" fmla="*/ 565308 h 606722"/>
                <a:gd name="connsiteX125" fmla="*/ 564213 w 607648"/>
                <a:gd name="connsiteY125" fmla="*/ 566819 h 606722"/>
                <a:gd name="connsiteX126" fmla="*/ 527275 w 607648"/>
                <a:gd name="connsiteY126" fmla="*/ 603789 h 606722"/>
                <a:gd name="connsiteX127" fmla="*/ 520155 w 607648"/>
                <a:gd name="connsiteY127" fmla="*/ 606722 h 606722"/>
                <a:gd name="connsiteX128" fmla="*/ 513034 w 607648"/>
                <a:gd name="connsiteY128" fmla="*/ 603789 h 606722"/>
                <a:gd name="connsiteX129" fmla="*/ 304937 w 607648"/>
                <a:gd name="connsiteY129" fmla="*/ 396009 h 606722"/>
                <a:gd name="connsiteX130" fmla="*/ 124876 w 607648"/>
                <a:gd name="connsiteY130" fmla="*/ 576328 h 606722"/>
                <a:gd name="connsiteX131" fmla="*/ 117756 w 607648"/>
                <a:gd name="connsiteY131" fmla="*/ 579261 h 606722"/>
                <a:gd name="connsiteX132" fmla="*/ 113928 w 607648"/>
                <a:gd name="connsiteY132" fmla="*/ 578550 h 606722"/>
                <a:gd name="connsiteX133" fmla="*/ 107698 w 607648"/>
                <a:gd name="connsiteY133" fmla="*/ 569218 h 606722"/>
                <a:gd name="connsiteX134" fmla="*/ 107698 w 607648"/>
                <a:gd name="connsiteY134" fmla="*/ 199071 h 606722"/>
                <a:gd name="connsiteX135" fmla="*/ 2937 w 607648"/>
                <a:gd name="connsiteY135" fmla="*/ 94470 h 606722"/>
                <a:gd name="connsiteX136" fmla="*/ 2937 w 607648"/>
                <a:gd name="connsiteY136" fmla="*/ 80250 h 606722"/>
                <a:gd name="connsiteX137" fmla="*/ 80373 w 607648"/>
                <a:gd name="connsiteY137" fmla="*/ 2933 h 606722"/>
                <a:gd name="connsiteX138" fmla="*/ 87493 w 607648"/>
                <a:gd name="connsiteY1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607648" h="606722">
                  <a:moveTo>
                    <a:pt x="382195" y="318513"/>
                  </a:moveTo>
                  <a:lnTo>
                    <a:pt x="319178" y="381790"/>
                  </a:lnTo>
                  <a:lnTo>
                    <a:pt x="520155" y="582460"/>
                  </a:lnTo>
                  <a:lnTo>
                    <a:pt x="583349" y="519362"/>
                  </a:lnTo>
                  <a:lnTo>
                    <a:pt x="550595" y="486657"/>
                  </a:lnTo>
                  <a:lnTo>
                    <a:pt x="527631" y="509497"/>
                  </a:lnTo>
                  <a:cubicBezTo>
                    <a:pt x="525673" y="511452"/>
                    <a:pt x="523092" y="512430"/>
                    <a:pt x="520600" y="512430"/>
                  </a:cubicBezTo>
                  <a:cubicBezTo>
                    <a:pt x="518019" y="512430"/>
                    <a:pt x="515437" y="511452"/>
                    <a:pt x="513479" y="509497"/>
                  </a:cubicBezTo>
                  <a:cubicBezTo>
                    <a:pt x="509474" y="505587"/>
                    <a:pt x="509474" y="499188"/>
                    <a:pt x="513479" y="495278"/>
                  </a:cubicBezTo>
                  <a:lnTo>
                    <a:pt x="536354" y="472438"/>
                  </a:lnTo>
                  <a:lnTo>
                    <a:pt x="503333" y="439467"/>
                  </a:lnTo>
                  <a:lnTo>
                    <a:pt x="471735" y="471016"/>
                  </a:lnTo>
                  <a:cubicBezTo>
                    <a:pt x="469777" y="472971"/>
                    <a:pt x="467196" y="473949"/>
                    <a:pt x="464615" y="473949"/>
                  </a:cubicBezTo>
                  <a:cubicBezTo>
                    <a:pt x="462033" y="473949"/>
                    <a:pt x="459452" y="472971"/>
                    <a:pt x="457494" y="471016"/>
                  </a:cubicBezTo>
                  <a:cubicBezTo>
                    <a:pt x="453578" y="467106"/>
                    <a:pt x="453578" y="460707"/>
                    <a:pt x="457494" y="456797"/>
                  </a:cubicBezTo>
                  <a:lnTo>
                    <a:pt x="489091" y="425247"/>
                  </a:lnTo>
                  <a:lnTo>
                    <a:pt x="456070" y="392276"/>
                  </a:lnTo>
                  <a:lnTo>
                    <a:pt x="433195" y="415205"/>
                  </a:lnTo>
                  <a:cubicBezTo>
                    <a:pt x="431237" y="417160"/>
                    <a:pt x="428656" y="418138"/>
                    <a:pt x="426075" y="418138"/>
                  </a:cubicBezTo>
                  <a:cubicBezTo>
                    <a:pt x="423494" y="418138"/>
                    <a:pt x="420912" y="417160"/>
                    <a:pt x="418954" y="415205"/>
                  </a:cubicBezTo>
                  <a:cubicBezTo>
                    <a:pt x="415038" y="411206"/>
                    <a:pt x="415038" y="404896"/>
                    <a:pt x="418954" y="400986"/>
                  </a:cubicBezTo>
                  <a:lnTo>
                    <a:pt x="441829" y="378057"/>
                  </a:lnTo>
                  <a:lnTo>
                    <a:pt x="408897" y="345175"/>
                  </a:lnTo>
                  <a:lnTo>
                    <a:pt x="377299" y="376724"/>
                  </a:lnTo>
                  <a:cubicBezTo>
                    <a:pt x="375341" y="378679"/>
                    <a:pt x="372760" y="379657"/>
                    <a:pt x="370179" y="379657"/>
                  </a:cubicBezTo>
                  <a:cubicBezTo>
                    <a:pt x="367597" y="379657"/>
                    <a:pt x="365016" y="378679"/>
                    <a:pt x="363058" y="376724"/>
                  </a:cubicBezTo>
                  <a:cubicBezTo>
                    <a:pt x="359142" y="372814"/>
                    <a:pt x="359142" y="366415"/>
                    <a:pt x="363058" y="362505"/>
                  </a:cubicBezTo>
                  <a:lnTo>
                    <a:pt x="394655" y="330955"/>
                  </a:lnTo>
                  <a:close/>
                  <a:moveTo>
                    <a:pt x="214417" y="305627"/>
                  </a:moveTo>
                  <a:lnTo>
                    <a:pt x="214417" y="336110"/>
                  </a:lnTo>
                  <a:lnTo>
                    <a:pt x="229637" y="320824"/>
                  </a:lnTo>
                  <a:close/>
                  <a:moveTo>
                    <a:pt x="312947" y="220933"/>
                  </a:moveTo>
                  <a:lnTo>
                    <a:pt x="321136" y="229198"/>
                  </a:lnTo>
                  <a:lnTo>
                    <a:pt x="329414" y="220933"/>
                  </a:lnTo>
                  <a:close/>
                  <a:moveTo>
                    <a:pt x="400945" y="206927"/>
                  </a:moveTo>
                  <a:cubicBezTo>
                    <a:pt x="404860" y="203017"/>
                    <a:pt x="411267" y="203017"/>
                    <a:pt x="415182" y="206927"/>
                  </a:cubicBezTo>
                  <a:cubicBezTo>
                    <a:pt x="419097" y="210838"/>
                    <a:pt x="419097" y="217147"/>
                    <a:pt x="415182" y="221147"/>
                  </a:cubicBezTo>
                  <a:lnTo>
                    <a:pt x="213909" y="422083"/>
                  </a:lnTo>
                  <a:cubicBezTo>
                    <a:pt x="211952" y="424038"/>
                    <a:pt x="209371" y="425016"/>
                    <a:pt x="206791" y="425016"/>
                  </a:cubicBezTo>
                  <a:cubicBezTo>
                    <a:pt x="204210" y="425016"/>
                    <a:pt x="201719" y="424038"/>
                    <a:pt x="199672" y="422083"/>
                  </a:cubicBezTo>
                  <a:cubicBezTo>
                    <a:pt x="195757" y="418173"/>
                    <a:pt x="195757" y="411863"/>
                    <a:pt x="199672" y="407864"/>
                  </a:cubicBezTo>
                  <a:close/>
                  <a:moveTo>
                    <a:pt x="221004" y="129129"/>
                  </a:moveTo>
                  <a:lnTo>
                    <a:pt x="292743" y="200848"/>
                  </a:lnTo>
                  <a:lnTo>
                    <a:pt x="353623" y="200848"/>
                  </a:lnTo>
                  <a:cubicBezTo>
                    <a:pt x="357629" y="200848"/>
                    <a:pt x="361367" y="203248"/>
                    <a:pt x="362880" y="206980"/>
                  </a:cubicBezTo>
                  <a:cubicBezTo>
                    <a:pt x="364482" y="210802"/>
                    <a:pt x="363592" y="215068"/>
                    <a:pt x="360744" y="218000"/>
                  </a:cubicBezTo>
                  <a:lnTo>
                    <a:pt x="328346" y="250438"/>
                  </a:lnTo>
                  <a:cubicBezTo>
                    <a:pt x="328346" y="250438"/>
                    <a:pt x="328346" y="250438"/>
                    <a:pt x="328257" y="250438"/>
                  </a:cubicBezTo>
                  <a:cubicBezTo>
                    <a:pt x="328257" y="250527"/>
                    <a:pt x="328257" y="250527"/>
                    <a:pt x="328168" y="250527"/>
                  </a:cubicBezTo>
                  <a:lnTo>
                    <a:pt x="211480" y="367481"/>
                  </a:lnTo>
                  <a:cubicBezTo>
                    <a:pt x="209611" y="369437"/>
                    <a:pt x="207030" y="370414"/>
                    <a:pt x="204359" y="370414"/>
                  </a:cubicBezTo>
                  <a:cubicBezTo>
                    <a:pt x="203113" y="370414"/>
                    <a:pt x="201778" y="370148"/>
                    <a:pt x="200532" y="369703"/>
                  </a:cubicBezTo>
                  <a:cubicBezTo>
                    <a:pt x="196794" y="368103"/>
                    <a:pt x="194301" y="364460"/>
                    <a:pt x="194301" y="360372"/>
                  </a:cubicBezTo>
                  <a:lnTo>
                    <a:pt x="194301" y="285542"/>
                  </a:lnTo>
                  <a:lnTo>
                    <a:pt x="127813" y="219156"/>
                  </a:lnTo>
                  <a:lnTo>
                    <a:pt x="127813" y="544957"/>
                  </a:lnTo>
                  <a:lnTo>
                    <a:pt x="297727" y="374769"/>
                  </a:lnTo>
                  <a:cubicBezTo>
                    <a:pt x="297727" y="374769"/>
                    <a:pt x="297727" y="374680"/>
                    <a:pt x="297816" y="374680"/>
                  </a:cubicBezTo>
                  <a:cubicBezTo>
                    <a:pt x="297816" y="374591"/>
                    <a:pt x="297905" y="374591"/>
                    <a:pt x="297905" y="374591"/>
                  </a:cubicBezTo>
                  <a:lnTo>
                    <a:pt x="375074" y="297273"/>
                  </a:lnTo>
                  <a:cubicBezTo>
                    <a:pt x="375074" y="297184"/>
                    <a:pt x="375074" y="297184"/>
                    <a:pt x="375163" y="297184"/>
                  </a:cubicBezTo>
                  <a:lnTo>
                    <a:pt x="542851" y="129129"/>
                  </a:lnTo>
                  <a:lnTo>
                    <a:pt x="478500" y="129129"/>
                  </a:lnTo>
                  <a:lnTo>
                    <a:pt x="478500" y="154013"/>
                  </a:lnTo>
                  <a:cubicBezTo>
                    <a:pt x="478500" y="159612"/>
                    <a:pt x="474049" y="164056"/>
                    <a:pt x="468442" y="164056"/>
                  </a:cubicBezTo>
                  <a:cubicBezTo>
                    <a:pt x="462924" y="164056"/>
                    <a:pt x="458384" y="159612"/>
                    <a:pt x="458384" y="154013"/>
                  </a:cubicBezTo>
                  <a:lnTo>
                    <a:pt x="458384" y="129129"/>
                  </a:lnTo>
                  <a:lnTo>
                    <a:pt x="417352" y="129129"/>
                  </a:lnTo>
                  <a:lnTo>
                    <a:pt x="417352" y="166366"/>
                  </a:lnTo>
                  <a:cubicBezTo>
                    <a:pt x="417352" y="171876"/>
                    <a:pt x="412902" y="176409"/>
                    <a:pt x="407294" y="176409"/>
                  </a:cubicBezTo>
                  <a:cubicBezTo>
                    <a:pt x="401776" y="176409"/>
                    <a:pt x="397237" y="171876"/>
                    <a:pt x="397237" y="166366"/>
                  </a:cubicBezTo>
                  <a:lnTo>
                    <a:pt x="397237" y="129129"/>
                  </a:lnTo>
                  <a:lnTo>
                    <a:pt x="356205" y="129129"/>
                  </a:lnTo>
                  <a:lnTo>
                    <a:pt x="356205" y="154013"/>
                  </a:lnTo>
                  <a:cubicBezTo>
                    <a:pt x="356205" y="159612"/>
                    <a:pt x="351665" y="164056"/>
                    <a:pt x="346147" y="164056"/>
                  </a:cubicBezTo>
                  <a:cubicBezTo>
                    <a:pt x="340539" y="164056"/>
                    <a:pt x="336089" y="159612"/>
                    <a:pt x="336089" y="154013"/>
                  </a:cubicBezTo>
                  <a:lnTo>
                    <a:pt x="336089" y="129129"/>
                  </a:lnTo>
                  <a:lnTo>
                    <a:pt x="294968" y="129129"/>
                  </a:lnTo>
                  <a:lnTo>
                    <a:pt x="294968" y="166366"/>
                  </a:lnTo>
                  <a:cubicBezTo>
                    <a:pt x="294968" y="171876"/>
                    <a:pt x="290518" y="176409"/>
                    <a:pt x="284910" y="176409"/>
                  </a:cubicBezTo>
                  <a:cubicBezTo>
                    <a:pt x="279392" y="176409"/>
                    <a:pt x="274853" y="171876"/>
                    <a:pt x="274853" y="166366"/>
                  </a:cubicBezTo>
                  <a:lnTo>
                    <a:pt x="274853" y="129129"/>
                  </a:lnTo>
                  <a:close/>
                  <a:moveTo>
                    <a:pt x="87493" y="24262"/>
                  </a:moveTo>
                  <a:lnTo>
                    <a:pt x="24299" y="87360"/>
                  </a:lnTo>
                  <a:lnTo>
                    <a:pt x="243878" y="306605"/>
                  </a:lnTo>
                  <a:lnTo>
                    <a:pt x="268355" y="282076"/>
                  </a:lnTo>
                  <a:cubicBezTo>
                    <a:pt x="264706" y="278166"/>
                    <a:pt x="264795" y="272034"/>
                    <a:pt x="268622" y="268213"/>
                  </a:cubicBezTo>
                  <a:lnTo>
                    <a:pt x="300220" y="236663"/>
                  </a:lnTo>
                  <a:lnTo>
                    <a:pt x="267198" y="203692"/>
                  </a:lnTo>
                  <a:lnTo>
                    <a:pt x="244323" y="226532"/>
                  </a:lnTo>
                  <a:cubicBezTo>
                    <a:pt x="242365" y="228487"/>
                    <a:pt x="239784" y="229465"/>
                    <a:pt x="237203" y="229465"/>
                  </a:cubicBezTo>
                  <a:cubicBezTo>
                    <a:pt x="234622" y="229465"/>
                    <a:pt x="232040" y="228487"/>
                    <a:pt x="230082" y="226532"/>
                  </a:cubicBezTo>
                  <a:cubicBezTo>
                    <a:pt x="226166" y="222622"/>
                    <a:pt x="226166" y="216223"/>
                    <a:pt x="230082" y="212313"/>
                  </a:cubicBezTo>
                  <a:lnTo>
                    <a:pt x="252957" y="189473"/>
                  </a:lnTo>
                  <a:lnTo>
                    <a:pt x="219936" y="156502"/>
                  </a:lnTo>
                  <a:lnTo>
                    <a:pt x="188338" y="188051"/>
                  </a:lnTo>
                  <a:cubicBezTo>
                    <a:pt x="186380" y="190006"/>
                    <a:pt x="183798" y="190984"/>
                    <a:pt x="181217" y="190984"/>
                  </a:cubicBezTo>
                  <a:cubicBezTo>
                    <a:pt x="178636" y="190984"/>
                    <a:pt x="176055" y="190006"/>
                    <a:pt x="174097" y="188051"/>
                  </a:cubicBezTo>
                  <a:cubicBezTo>
                    <a:pt x="170180" y="184141"/>
                    <a:pt x="170180" y="177831"/>
                    <a:pt x="174097" y="173832"/>
                  </a:cubicBezTo>
                  <a:lnTo>
                    <a:pt x="205695" y="142282"/>
                  </a:lnTo>
                  <a:lnTo>
                    <a:pt x="172762" y="109400"/>
                  </a:lnTo>
                  <a:lnTo>
                    <a:pt x="149798" y="132240"/>
                  </a:lnTo>
                  <a:cubicBezTo>
                    <a:pt x="147840" y="134195"/>
                    <a:pt x="145259" y="135173"/>
                    <a:pt x="142766" y="135173"/>
                  </a:cubicBezTo>
                  <a:cubicBezTo>
                    <a:pt x="140185" y="135173"/>
                    <a:pt x="137604" y="134195"/>
                    <a:pt x="135646" y="132240"/>
                  </a:cubicBezTo>
                  <a:cubicBezTo>
                    <a:pt x="131641" y="128330"/>
                    <a:pt x="131641" y="121931"/>
                    <a:pt x="135646" y="118021"/>
                  </a:cubicBezTo>
                  <a:lnTo>
                    <a:pt x="158521" y="95181"/>
                  </a:lnTo>
                  <a:lnTo>
                    <a:pt x="125499" y="62210"/>
                  </a:lnTo>
                  <a:lnTo>
                    <a:pt x="93902" y="93759"/>
                  </a:lnTo>
                  <a:cubicBezTo>
                    <a:pt x="91944" y="95714"/>
                    <a:pt x="89362" y="96692"/>
                    <a:pt x="86781" y="96692"/>
                  </a:cubicBezTo>
                  <a:cubicBezTo>
                    <a:pt x="84200" y="96692"/>
                    <a:pt x="81619" y="95714"/>
                    <a:pt x="79661" y="93759"/>
                  </a:cubicBezTo>
                  <a:cubicBezTo>
                    <a:pt x="75744" y="89849"/>
                    <a:pt x="75744" y="83450"/>
                    <a:pt x="79661" y="79539"/>
                  </a:cubicBezTo>
                  <a:lnTo>
                    <a:pt x="111258" y="47990"/>
                  </a:lnTo>
                  <a:close/>
                  <a:moveTo>
                    <a:pt x="87493" y="0"/>
                  </a:moveTo>
                  <a:cubicBezTo>
                    <a:pt x="90163" y="0"/>
                    <a:pt x="92745" y="1066"/>
                    <a:pt x="94614" y="2933"/>
                  </a:cubicBezTo>
                  <a:lnTo>
                    <a:pt x="200888" y="109045"/>
                  </a:lnTo>
                  <a:lnTo>
                    <a:pt x="567150" y="109045"/>
                  </a:lnTo>
                  <a:cubicBezTo>
                    <a:pt x="571156" y="109045"/>
                    <a:pt x="574894" y="111444"/>
                    <a:pt x="576407" y="115266"/>
                  </a:cubicBezTo>
                  <a:cubicBezTo>
                    <a:pt x="578009" y="118998"/>
                    <a:pt x="577119" y="123264"/>
                    <a:pt x="574271" y="126197"/>
                  </a:cubicBezTo>
                  <a:lnTo>
                    <a:pt x="396436" y="304294"/>
                  </a:lnTo>
                  <a:lnTo>
                    <a:pt x="604711" y="512252"/>
                  </a:lnTo>
                  <a:cubicBezTo>
                    <a:pt x="606580" y="514118"/>
                    <a:pt x="607648" y="516696"/>
                    <a:pt x="607648" y="519362"/>
                  </a:cubicBezTo>
                  <a:cubicBezTo>
                    <a:pt x="607648" y="522028"/>
                    <a:pt x="606580" y="524516"/>
                    <a:pt x="604711" y="526471"/>
                  </a:cubicBezTo>
                  <a:lnTo>
                    <a:pt x="599727" y="531359"/>
                  </a:lnTo>
                  <a:cubicBezTo>
                    <a:pt x="599371" y="532070"/>
                    <a:pt x="598837" y="532693"/>
                    <a:pt x="598214" y="533315"/>
                  </a:cubicBezTo>
                  <a:lnTo>
                    <a:pt x="566171" y="565308"/>
                  </a:lnTo>
                  <a:cubicBezTo>
                    <a:pt x="565548" y="565930"/>
                    <a:pt x="564925" y="566463"/>
                    <a:pt x="564213" y="566819"/>
                  </a:cubicBezTo>
                  <a:lnTo>
                    <a:pt x="527275" y="603789"/>
                  </a:lnTo>
                  <a:cubicBezTo>
                    <a:pt x="525317" y="605744"/>
                    <a:pt x="522736" y="606722"/>
                    <a:pt x="520155" y="606722"/>
                  </a:cubicBezTo>
                  <a:cubicBezTo>
                    <a:pt x="517574" y="606722"/>
                    <a:pt x="514992" y="605744"/>
                    <a:pt x="513034" y="603789"/>
                  </a:cubicBezTo>
                  <a:lnTo>
                    <a:pt x="304937" y="396009"/>
                  </a:lnTo>
                  <a:lnTo>
                    <a:pt x="124876" y="576328"/>
                  </a:lnTo>
                  <a:cubicBezTo>
                    <a:pt x="123007" y="578283"/>
                    <a:pt x="120426" y="579261"/>
                    <a:pt x="117756" y="579261"/>
                  </a:cubicBezTo>
                  <a:cubicBezTo>
                    <a:pt x="116509" y="579261"/>
                    <a:pt x="115174" y="579083"/>
                    <a:pt x="113928" y="578550"/>
                  </a:cubicBezTo>
                  <a:cubicBezTo>
                    <a:pt x="110190" y="576950"/>
                    <a:pt x="107698" y="573307"/>
                    <a:pt x="107698" y="569218"/>
                  </a:cubicBezTo>
                  <a:lnTo>
                    <a:pt x="107698" y="199071"/>
                  </a:lnTo>
                  <a:lnTo>
                    <a:pt x="2937" y="94470"/>
                  </a:lnTo>
                  <a:cubicBezTo>
                    <a:pt x="-979" y="90559"/>
                    <a:pt x="-979" y="84161"/>
                    <a:pt x="2937" y="80250"/>
                  </a:cubicBezTo>
                  <a:lnTo>
                    <a:pt x="80373" y="2933"/>
                  </a:lnTo>
                  <a:cubicBezTo>
                    <a:pt x="82242" y="1066"/>
                    <a:pt x="84823" y="0"/>
                    <a:pt x="87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paint-palette-and-brush_27557">
              <a:extLst>
                <a:ext uri="{FF2B5EF4-FFF2-40B4-BE49-F238E27FC236}">
                  <a16:creationId xmlns:a16="http://schemas.microsoft.com/office/drawing/2014/main" id="{C9D5F584-6E23-4A5F-9C4D-F59EEF5BB2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5499" y="591077"/>
              <a:ext cx="609684" cy="551923"/>
            </a:xfrm>
            <a:custGeom>
              <a:avLst/>
              <a:gdLst>
                <a:gd name="connsiteX0" fmla="*/ 203544 w 605680"/>
                <a:gd name="connsiteY0" fmla="*/ 393040 h 548298"/>
                <a:gd name="connsiteX1" fmla="*/ 155404 w 605680"/>
                <a:gd name="connsiteY1" fmla="*/ 441108 h 548298"/>
                <a:gd name="connsiteX2" fmla="*/ 203544 w 605680"/>
                <a:gd name="connsiteY2" fmla="*/ 489002 h 548298"/>
                <a:gd name="connsiteX3" fmla="*/ 251511 w 605680"/>
                <a:gd name="connsiteY3" fmla="*/ 441108 h 548298"/>
                <a:gd name="connsiteX4" fmla="*/ 203544 w 605680"/>
                <a:gd name="connsiteY4" fmla="*/ 393040 h 548298"/>
                <a:gd name="connsiteX5" fmla="*/ 109182 w 605680"/>
                <a:gd name="connsiteY5" fmla="*/ 297078 h 548298"/>
                <a:gd name="connsiteX6" fmla="*/ 61215 w 605680"/>
                <a:gd name="connsiteY6" fmla="*/ 344972 h 548298"/>
                <a:gd name="connsiteX7" fmla="*/ 109182 w 605680"/>
                <a:gd name="connsiteY7" fmla="*/ 393040 h 548298"/>
                <a:gd name="connsiteX8" fmla="*/ 157322 w 605680"/>
                <a:gd name="connsiteY8" fmla="*/ 344972 h 548298"/>
                <a:gd name="connsiteX9" fmla="*/ 109182 w 605680"/>
                <a:gd name="connsiteY9" fmla="*/ 297078 h 548298"/>
                <a:gd name="connsiteX10" fmla="*/ 449089 w 605680"/>
                <a:gd name="connsiteY10" fmla="*/ 177613 h 548298"/>
                <a:gd name="connsiteX11" fmla="*/ 453101 w 605680"/>
                <a:gd name="connsiteY11" fmla="*/ 181270 h 548298"/>
                <a:gd name="connsiteX12" fmla="*/ 519216 w 605680"/>
                <a:gd name="connsiteY12" fmla="*/ 216796 h 548298"/>
                <a:gd name="connsiteX13" fmla="*/ 461824 w 605680"/>
                <a:gd name="connsiteY13" fmla="*/ 294118 h 548298"/>
                <a:gd name="connsiteX14" fmla="*/ 418212 w 605680"/>
                <a:gd name="connsiteY14" fmla="*/ 311881 h 548298"/>
                <a:gd name="connsiteX15" fmla="*/ 411758 w 605680"/>
                <a:gd name="connsiteY15" fmla="*/ 265210 h 548298"/>
                <a:gd name="connsiteX16" fmla="*/ 136915 w 605680"/>
                <a:gd name="connsiteY16" fmla="*/ 173425 h 548298"/>
                <a:gd name="connsiteX17" fmla="*/ 88949 w 605680"/>
                <a:gd name="connsiteY17" fmla="*/ 221319 h 548298"/>
                <a:gd name="connsiteX18" fmla="*/ 136915 w 605680"/>
                <a:gd name="connsiteY18" fmla="*/ 269387 h 548298"/>
                <a:gd name="connsiteX19" fmla="*/ 185056 w 605680"/>
                <a:gd name="connsiteY19" fmla="*/ 221319 h 548298"/>
                <a:gd name="connsiteX20" fmla="*/ 136915 w 605680"/>
                <a:gd name="connsiteY20" fmla="*/ 173425 h 548298"/>
                <a:gd name="connsiteX21" fmla="*/ 479079 w 605680"/>
                <a:gd name="connsiteY21" fmla="*/ 107118 h 548298"/>
                <a:gd name="connsiteX22" fmla="*/ 499309 w 605680"/>
                <a:gd name="connsiteY22" fmla="*/ 135840 h 548298"/>
                <a:gd name="connsiteX23" fmla="*/ 571858 w 605680"/>
                <a:gd name="connsiteY23" fmla="*/ 145762 h 548298"/>
                <a:gd name="connsiteX24" fmla="*/ 540467 w 605680"/>
                <a:gd name="connsiteY24" fmla="*/ 188061 h 548298"/>
                <a:gd name="connsiteX25" fmla="*/ 461988 w 605680"/>
                <a:gd name="connsiteY25" fmla="*/ 147328 h 548298"/>
                <a:gd name="connsiteX26" fmla="*/ 242266 w 605680"/>
                <a:gd name="connsiteY26" fmla="*/ 90351 h 548298"/>
                <a:gd name="connsiteX27" fmla="*/ 194300 w 605680"/>
                <a:gd name="connsiteY27" fmla="*/ 138245 h 548298"/>
                <a:gd name="connsiteX28" fmla="*/ 242266 w 605680"/>
                <a:gd name="connsiteY28" fmla="*/ 186313 h 548298"/>
                <a:gd name="connsiteX29" fmla="*/ 290407 w 605680"/>
                <a:gd name="connsiteY29" fmla="*/ 138245 h 548298"/>
                <a:gd name="connsiteX30" fmla="*/ 242266 w 605680"/>
                <a:gd name="connsiteY30" fmla="*/ 90351 h 548298"/>
                <a:gd name="connsiteX31" fmla="*/ 305846 w 605680"/>
                <a:gd name="connsiteY31" fmla="*/ 28897 h 548298"/>
                <a:gd name="connsiteX32" fmla="*/ 465353 w 605680"/>
                <a:gd name="connsiteY32" fmla="*/ 97840 h 548298"/>
                <a:gd name="connsiteX33" fmla="*/ 448783 w 605680"/>
                <a:gd name="connsiteY33" fmla="*/ 136852 h 548298"/>
                <a:gd name="connsiteX34" fmla="*/ 408317 w 605680"/>
                <a:gd name="connsiteY34" fmla="*/ 231594 h 548298"/>
                <a:gd name="connsiteX35" fmla="*/ 393491 w 605680"/>
                <a:gd name="connsiteY35" fmla="*/ 258589 h 548298"/>
                <a:gd name="connsiteX36" fmla="*/ 416864 w 605680"/>
                <a:gd name="connsiteY36" fmla="*/ 333129 h 548298"/>
                <a:gd name="connsiteX37" fmla="*/ 467272 w 605680"/>
                <a:gd name="connsiteY37" fmla="*/ 311185 h 548298"/>
                <a:gd name="connsiteX38" fmla="*/ 483319 w 605680"/>
                <a:gd name="connsiteY38" fmla="*/ 295162 h 548298"/>
                <a:gd name="connsiteX39" fmla="*/ 530587 w 605680"/>
                <a:gd name="connsiteY39" fmla="*/ 231594 h 548298"/>
                <a:gd name="connsiteX40" fmla="*/ 525180 w 605680"/>
                <a:gd name="connsiteY40" fmla="*/ 318500 h 548298"/>
                <a:gd name="connsiteX41" fmla="*/ 379363 w 605680"/>
                <a:gd name="connsiteY41" fmla="*/ 415855 h 548298"/>
                <a:gd name="connsiteX42" fmla="*/ 346920 w 605680"/>
                <a:gd name="connsiteY42" fmla="*/ 431529 h 548298"/>
                <a:gd name="connsiteX43" fmla="*/ 79007 w 605680"/>
                <a:gd name="connsiteY43" fmla="*/ 485867 h 548298"/>
                <a:gd name="connsiteX44" fmla="*/ 231801 w 605680"/>
                <a:gd name="connsiteY44" fmla="*/ 33052 h 548298"/>
                <a:gd name="connsiteX45" fmla="*/ 305846 w 605680"/>
                <a:gd name="connsiteY45" fmla="*/ 28897 h 548298"/>
                <a:gd name="connsiteX46" fmla="*/ 590540 w 605680"/>
                <a:gd name="connsiteY46" fmla="*/ 0 h 548298"/>
                <a:gd name="connsiteX47" fmla="*/ 602576 w 605680"/>
                <a:gd name="connsiteY47" fmla="*/ 90717 h 548298"/>
                <a:gd name="connsiteX48" fmla="*/ 588970 w 605680"/>
                <a:gd name="connsiteY48" fmla="*/ 121711 h 548298"/>
                <a:gd name="connsiteX49" fmla="*/ 505063 w 605680"/>
                <a:gd name="connsiteY49" fmla="*/ 129024 h 548298"/>
                <a:gd name="connsiteX50" fmla="*/ 497736 w 605680"/>
                <a:gd name="connsiteY50" fmla="*/ 45098 h 548298"/>
                <a:gd name="connsiteX51" fmla="*/ 501399 w 605680"/>
                <a:gd name="connsiteY51" fmla="*/ 41093 h 548298"/>
                <a:gd name="connsiteX52" fmla="*/ 501225 w 605680"/>
                <a:gd name="connsiteY52" fmla="*/ 40919 h 548298"/>
                <a:gd name="connsiteX53" fmla="*/ 555651 w 605680"/>
                <a:gd name="connsiteY53" fmla="*/ 8880 h 548298"/>
                <a:gd name="connsiteX54" fmla="*/ 590540 w 605680"/>
                <a:gd name="connsiteY54" fmla="*/ 0 h 54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5680" h="548298">
                  <a:moveTo>
                    <a:pt x="203544" y="393040"/>
                  </a:moveTo>
                  <a:cubicBezTo>
                    <a:pt x="177032" y="393040"/>
                    <a:pt x="155404" y="414462"/>
                    <a:pt x="155404" y="441108"/>
                  </a:cubicBezTo>
                  <a:cubicBezTo>
                    <a:pt x="155404" y="467580"/>
                    <a:pt x="177032" y="489002"/>
                    <a:pt x="203544" y="489002"/>
                  </a:cubicBezTo>
                  <a:cubicBezTo>
                    <a:pt x="230057" y="489002"/>
                    <a:pt x="251511" y="467580"/>
                    <a:pt x="251511" y="441108"/>
                  </a:cubicBezTo>
                  <a:cubicBezTo>
                    <a:pt x="251511" y="414462"/>
                    <a:pt x="230057" y="393040"/>
                    <a:pt x="203544" y="393040"/>
                  </a:cubicBezTo>
                  <a:close/>
                  <a:moveTo>
                    <a:pt x="109182" y="297078"/>
                  </a:moveTo>
                  <a:cubicBezTo>
                    <a:pt x="82669" y="297078"/>
                    <a:pt x="61215" y="318500"/>
                    <a:pt x="61215" y="344972"/>
                  </a:cubicBezTo>
                  <a:cubicBezTo>
                    <a:pt x="61215" y="371444"/>
                    <a:pt x="82669" y="393040"/>
                    <a:pt x="109182" y="393040"/>
                  </a:cubicBezTo>
                  <a:cubicBezTo>
                    <a:pt x="135694" y="393040"/>
                    <a:pt x="157322" y="371444"/>
                    <a:pt x="157322" y="344972"/>
                  </a:cubicBezTo>
                  <a:cubicBezTo>
                    <a:pt x="157322" y="318500"/>
                    <a:pt x="135694" y="297078"/>
                    <a:pt x="109182" y="297078"/>
                  </a:cubicBezTo>
                  <a:close/>
                  <a:moveTo>
                    <a:pt x="449089" y="177613"/>
                  </a:moveTo>
                  <a:cubicBezTo>
                    <a:pt x="450310" y="178832"/>
                    <a:pt x="451706" y="180051"/>
                    <a:pt x="453101" y="181270"/>
                  </a:cubicBezTo>
                  <a:cubicBezTo>
                    <a:pt x="468453" y="194157"/>
                    <a:pt x="492526" y="210701"/>
                    <a:pt x="519216" y="216796"/>
                  </a:cubicBezTo>
                  <a:lnTo>
                    <a:pt x="461824" y="294118"/>
                  </a:lnTo>
                  <a:cubicBezTo>
                    <a:pt x="449438" y="310836"/>
                    <a:pt x="430075" y="318673"/>
                    <a:pt x="418212" y="311881"/>
                  </a:cubicBezTo>
                  <a:cubicBezTo>
                    <a:pt x="406525" y="305089"/>
                    <a:pt x="403559" y="284192"/>
                    <a:pt x="411758" y="265210"/>
                  </a:cubicBezTo>
                  <a:close/>
                  <a:moveTo>
                    <a:pt x="136915" y="173425"/>
                  </a:moveTo>
                  <a:cubicBezTo>
                    <a:pt x="110403" y="173425"/>
                    <a:pt x="88949" y="194847"/>
                    <a:pt x="88949" y="221319"/>
                  </a:cubicBezTo>
                  <a:cubicBezTo>
                    <a:pt x="88949" y="247791"/>
                    <a:pt x="110403" y="269387"/>
                    <a:pt x="136915" y="269387"/>
                  </a:cubicBezTo>
                  <a:cubicBezTo>
                    <a:pt x="163427" y="269387"/>
                    <a:pt x="185056" y="247791"/>
                    <a:pt x="185056" y="221319"/>
                  </a:cubicBezTo>
                  <a:cubicBezTo>
                    <a:pt x="185056" y="194847"/>
                    <a:pt x="163427" y="173425"/>
                    <a:pt x="136915" y="173425"/>
                  </a:cubicBezTo>
                  <a:close/>
                  <a:moveTo>
                    <a:pt x="479079" y="107118"/>
                  </a:moveTo>
                  <a:cubicBezTo>
                    <a:pt x="483090" y="117910"/>
                    <a:pt x="489892" y="127832"/>
                    <a:pt x="499309" y="135840"/>
                  </a:cubicBezTo>
                  <a:cubicBezTo>
                    <a:pt x="520237" y="153247"/>
                    <a:pt x="548489" y="156206"/>
                    <a:pt x="571858" y="145762"/>
                  </a:cubicBezTo>
                  <a:lnTo>
                    <a:pt x="540467" y="188061"/>
                  </a:lnTo>
                  <a:cubicBezTo>
                    <a:pt x="510296" y="188409"/>
                    <a:pt x="477161" y="162298"/>
                    <a:pt x="461988" y="147328"/>
                  </a:cubicBezTo>
                  <a:close/>
                  <a:moveTo>
                    <a:pt x="242266" y="90351"/>
                  </a:moveTo>
                  <a:cubicBezTo>
                    <a:pt x="215754" y="90351"/>
                    <a:pt x="194300" y="111773"/>
                    <a:pt x="194300" y="138245"/>
                  </a:cubicBezTo>
                  <a:cubicBezTo>
                    <a:pt x="194300" y="164717"/>
                    <a:pt x="215754" y="186313"/>
                    <a:pt x="242266" y="186313"/>
                  </a:cubicBezTo>
                  <a:cubicBezTo>
                    <a:pt x="268953" y="186313"/>
                    <a:pt x="290407" y="164717"/>
                    <a:pt x="290407" y="138245"/>
                  </a:cubicBezTo>
                  <a:cubicBezTo>
                    <a:pt x="290407" y="111773"/>
                    <a:pt x="268779" y="90351"/>
                    <a:pt x="242266" y="90351"/>
                  </a:cubicBezTo>
                  <a:close/>
                  <a:moveTo>
                    <a:pt x="305846" y="28897"/>
                  </a:moveTo>
                  <a:cubicBezTo>
                    <a:pt x="374664" y="32824"/>
                    <a:pt x="427809" y="59699"/>
                    <a:pt x="465353" y="97840"/>
                  </a:cubicBezTo>
                  <a:lnTo>
                    <a:pt x="448783" y="136852"/>
                  </a:lnTo>
                  <a:lnTo>
                    <a:pt x="408317" y="231594"/>
                  </a:lnTo>
                  <a:cubicBezTo>
                    <a:pt x="402212" y="239083"/>
                    <a:pt x="396979" y="248139"/>
                    <a:pt x="393491" y="258589"/>
                  </a:cubicBezTo>
                  <a:cubicBezTo>
                    <a:pt x="382502" y="292028"/>
                    <a:pt x="392968" y="325466"/>
                    <a:pt x="416864" y="333129"/>
                  </a:cubicBezTo>
                  <a:cubicBezTo>
                    <a:pt x="434131" y="338876"/>
                    <a:pt x="453667" y="329472"/>
                    <a:pt x="467272" y="311185"/>
                  </a:cubicBezTo>
                  <a:cubicBezTo>
                    <a:pt x="473202" y="306831"/>
                    <a:pt x="478784" y="301432"/>
                    <a:pt x="483319" y="295162"/>
                  </a:cubicBezTo>
                  <a:lnTo>
                    <a:pt x="530587" y="231594"/>
                  </a:lnTo>
                  <a:cubicBezTo>
                    <a:pt x="534599" y="261550"/>
                    <a:pt x="532855" y="291331"/>
                    <a:pt x="525180" y="318500"/>
                  </a:cubicBezTo>
                  <a:cubicBezTo>
                    <a:pt x="497621" y="415681"/>
                    <a:pt x="418259" y="420035"/>
                    <a:pt x="379363" y="415855"/>
                  </a:cubicBezTo>
                  <a:cubicBezTo>
                    <a:pt x="367153" y="414636"/>
                    <a:pt x="352850" y="420906"/>
                    <a:pt x="346920" y="431529"/>
                  </a:cubicBezTo>
                  <a:cubicBezTo>
                    <a:pt x="293547" y="525575"/>
                    <a:pt x="219766" y="610391"/>
                    <a:pt x="79007" y="485867"/>
                  </a:cubicBezTo>
                  <a:cubicBezTo>
                    <a:pt x="-71346" y="352983"/>
                    <a:pt x="167" y="69974"/>
                    <a:pt x="231801" y="33052"/>
                  </a:cubicBezTo>
                  <a:cubicBezTo>
                    <a:pt x="258226" y="28829"/>
                    <a:pt x="282907" y="27588"/>
                    <a:pt x="305846" y="28897"/>
                  </a:cubicBezTo>
                  <a:close/>
                  <a:moveTo>
                    <a:pt x="590540" y="0"/>
                  </a:moveTo>
                  <a:cubicBezTo>
                    <a:pt x="590540" y="0"/>
                    <a:pt x="613915" y="36566"/>
                    <a:pt x="602576" y="90717"/>
                  </a:cubicBezTo>
                  <a:cubicBezTo>
                    <a:pt x="601181" y="101687"/>
                    <a:pt x="596645" y="112483"/>
                    <a:pt x="588970" y="121711"/>
                  </a:cubicBezTo>
                  <a:cubicBezTo>
                    <a:pt x="567862" y="146785"/>
                    <a:pt x="530357" y="150093"/>
                    <a:pt x="505063" y="129024"/>
                  </a:cubicBezTo>
                  <a:cubicBezTo>
                    <a:pt x="479768" y="107781"/>
                    <a:pt x="476454" y="70345"/>
                    <a:pt x="497736" y="45098"/>
                  </a:cubicBezTo>
                  <a:cubicBezTo>
                    <a:pt x="498957" y="43705"/>
                    <a:pt x="500178" y="42312"/>
                    <a:pt x="501399" y="41093"/>
                  </a:cubicBezTo>
                  <a:lnTo>
                    <a:pt x="501225" y="40919"/>
                  </a:lnTo>
                  <a:cubicBezTo>
                    <a:pt x="501225" y="40919"/>
                    <a:pt x="524600" y="10796"/>
                    <a:pt x="555651" y="8880"/>
                  </a:cubicBezTo>
                  <a:cubicBezTo>
                    <a:pt x="586876" y="6791"/>
                    <a:pt x="590540" y="0"/>
                    <a:pt x="5905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paper-aeroplane-shape_18344">
              <a:extLst>
                <a:ext uri="{FF2B5EF4-FFF2-40B4-BE49-F238E27FC236}">
                  <a16:creationId xmlns:a16="http://schemas.microsoft.com/office/drawing/2014/main" id="{2279BC62-C6D9-41EC-9329-59B3B85958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03086" y="1142535"/>
              <a:ext cx="586846" cy="609685"/>
            </a:xfrm>
            <a:custGeom>
              <a:avLst/>
              <a:gdLst>
                <a:gd name="connsiteX0" fmla="*/ 252617 w 585586"/>
                <a:gd name="connsiteY0" fmla="*/ 479831 h 608375"/>
                <a:gd name="connsiteX1" fmla="*/ 261886 w 585586"/>
                <a:gd name="connsiteY1" fmla="*/ 483766 h 608375"/>
                <a:gd name="connsiteX2" fmla="*/ 265725 w 585586"/>
                <a:gd name="connsiteY2" fmla="*/ 493071 h 608375"/>
                <a:gd name="connsiteX3" fmla="*/ 261888 w 585586"/>
                <a:gd name="connsiteY3" fmla="*/ 502371 h 608375"/>
                <a:gd name="connsiteX4" fmla="*/ 250824 w 585586"/>
                <a:gd name="connsiteY4" fmla="*/ 513294 h 608375"/>
                <a:gd name="connsiteX5" fmla="*/ 250825 w 585586"/>
                <a:gd name="connsiteY5" fmla="*/ 513295 h 608375"/>
                <a:gd name="connsiteX6" fmla="*/ 250796 w 585586"/>
                <a:gd name="connsiteY6" fmla="*/ 513324 h 608375"/>
                <a:gd name="connsiteX7" fmla="*/ 235320 w 585586"/>
                <a:gd name="connsiteY7" fmla="*/ 491550 h 608375"/>
                <a:gd name="connsiteX8" fmla="*/ 235350 w 585586"/>
                <a:gd name="connsiteY8" fmla="*/ 491520 h 608375"/>
                <a:gd name="connsiteX9" fmla="*/ 235362 w 585586"/>
                <a:gd name="connsiteY9" fmla="*/ 491537 h 608375"/>
                <a:gd name="connsiteX10" fmla="*/ 243276 w 585586"/>
                <a:gd name="connsiteY10" fmla="*/ 483637 h 608375"/>
                <a:gd name="connsiteX11" fmla="*/ 134866 w 585586"/>
                <a:gd name="connsiteY11" fmla="*/ 417276 h 608375"/>
                <a:gd name="connsiteX12" fmla="*/ 149111 w 585586"/>
                <a:gd name="connsiteY12" fmla="*/ 429433 h 608375"/>
                <a:gd name="connsiteX13" fmla="*/ 160069 w 585586"/>
                <a:gd name="connsiteY13" fmla="*/ 565949 h 608375"/>
                <a:gd name="connsiteX14" fmla="*/ 235312 w 585586"/>
                <a:gd name="connsiteY14" fmla="*/ 491552 h 608375"/>
                <a:gd name="connsiteX15" fmla="*/ 250774 w 585586"/>
                <a:gd name="connsiteY15" fmla="*/ 513312 h 608375"/>
                <a:gd name="connsiteX16" fmla="*/ 158486 w 585586"/>
                <a:gd name="connsiteY16" fmla="*/ 604607 h 608375"/>
                <a:gd name="connsiteX17" fmla="*/ 149233 w 585586"/>
                <a:gd name="connsiteY17" fmla="*/ 608375 h 608375"/>
                <a:gd name="connsiteX18" fmla="*/ 144606 w 585586"/>
                <a:gd name="connsiteY18" fmla="*/ 607524 h 608375"/>
                <a:gd name="connsiteX19" fmla="*/ 136084 w 585586"/>
                <a:gd name="connsiteY19" fmla="*/ 596219 h 608375"/>
                <a:gd name="connsiteX20" fmla="*/ 122813 w 585586"/>
                <a:gd name="connsiteY20" fmla="*/ 431499 h 608375"/>
                <a:gd name="connsiteX21" fmla="*/ 134866 w 585586"/>
                <a:gd name="connsiteY21" fmla="*/ 417276 h 608375"/>
                <a:gd name="connsiteX22" fmla="*/ 352706 w 585586"/>
                <a:gd name="connsiteY22" fmla="*/ 225563 h 608375"/>
                <a:gd name="connsiteX23" fmla="*/ 368535 w 585586"/>
                <a:gd name="connsiteY23" fmla="*/ 227387 h 608375"/>
                <a:gd name="connsiteX24" fmla="*/ 371091 w 585586"/>
                <a:gd name="connsiteY24" fmla="*/ 243069 h 608375"/>
                <a:gd name="connsiteX25" fmla="*/ 272226 w 585586"/>
                <a:gd name="connsiteY25" fmla="*/ 430890 h 608375"/>
                <a:gd name="connsiteX26" fmla="*/ 260538 w 585586"/>
                <a:gd name="connsiteY26" fmla="*/ 437819 h 608375"/>
                <a:gd name="connsiteX27" fmla="*/ 254328 w 585586"/>
                <a:gd name="connsiteY27" fmla="*/ 436360 h 608375"/>
                <a:gd name="connsiteX28" fmla="*/ 248849 w 585586"/>
                <a:gd name="connsiteY28" fmla="*/ 418490 h 608375"/>
                <a:gd name="connsiteX29" fmla="*/ 326286 w 585586"/>
                <a:gd name="connsiteY29" fmla="*/ 271515 h 608375"/>
                <a:gd name="connsiteX30" fmla="*/ 168856 w 585586"/>
                <a:gd name="connsiteY30" fmla="*/ 363420 h 608375"/>
                <a:gd name="connsiteX31" fmla="*/ 150837 w 585586"/>
                <a:gd name="connsiteY31" fmla="*/ 358679 h 608375"/>
                <a:gd name="connsiteX32" fmla="*/ 155585 w 585586"/>
                <a:gd name="connsiteY32" fmla="*/ 340687 h 608375"/>
                <a:gd name="connsiteX33" fmla="*/ 566404 w 585586"/>
                <a:gd name="connsiteY33" fmla="*/ 1455 h 608375"/>
                <a:gd name="connsiteX34" fmla="*/ 581501 w 585586"/>
                <a:gd name="connsiteY34" fmla="*/ 3642 h 608375"/>
                <a:gd name="connsiteX35" fmla="*/ 584423 w 585586"/>
                <a:gd name="connsiteY35" fmla="*/ 18593 h 608375"/>
                <a:gd name="connsiteX36" fmla="*/ 329475 w 585586"/>
                <a:gd name="connsiteY36" fmla="*/ 589748 h 608375"/>
                <a:gd name="connsiteX37" fmla="*/ 318761 w 585586"/>
                <a:gd name="connsiteY37" fmla="*/ 597527 h 608375"/>
                <a:gd name="connsiteX38" fmla="*/ 317422 w 585586"/>
                <a:gd name="connsiteY38" fmla="*/ 597649 h 608375"/>
                <a:gd name="connsiteX39" fmla="*/ 306708 w 585586"/>
                <a:gd name="connsiteY39" fmla="*/ 592058 h 608375"/>
                <a:gd name="connsiteX40" fmla="*/ 250825 w 585586"/>
                <a:gd name="connsiteY40" fmla="*/ 513295 h 608375"/>
                <a:gd name="connsiteX41" fmla="*/ 261886 w 585586"/>
                <a:gd name="connsiteY41" fmla="*/ 502376 h 608375"/>
                <a:gd name="connsiteX42" fmla="*/ 261888 w 585586"/>
                <a:gd name="connsiteY42" fmla="*/ 502371 h 608375"/>
                <a:gd name="connsiteX43" fmla="*/ 261904 w 585586"/>
                <a:gd name="connsiteY43" fmla="*/ 502355 h 608375"/>
                <a:gd name="connsiteX44" fmla="*/ 261904 w 585586"/>
                <a:gd name="connsiteY44" fmla="*/ 483758 h 608375"/>
                <a:gd name="connsiteX45" fmla="*/ 252635 w 585586"/>
                <a:gd name="connsiteY45" fmla="*/ 479823 h 608375"/>
                <a:gd name="connsiteX46" fmla="*/ 252617 w 585586"/>
                <a:gd name="connsiteY46" fmla="*/ 479831 h 608375"/>
                <a:gd name="connsiteX47" fmla="*/ 252609 w 585586"/>
                <a:gd name="connsiteY47" fmla="*/ 479827 h 608375"/>
                <a:gd name="connsiteX48" fmla="*/ 243241 w 585586"/>
                <a:gd name="connsiteY48" fmla="*/ 483644 h 608375"/>
                <a:gd name="connsiteX49" fmla="*/ 235350 w 585586"/>
                <a:gd name="connsiteY49" fmla="*/ 491520 h 608375"/>
                <a:gd name="connsiteX50" fmla="*/ 205898 w 585586"/>
                <a:gd name="connsiteY50" fmla="*/ 449968 h 608375"/>
                <a:gd name="connsiteX51" fmla="*/ 208942 w 585586"/>
                <a:gd name="connsiteY51" fmla="*/ 431614 h 608375"/>
                <a:gd name="connsiteX52" fmla="*/ 227326 w 585586"/>
                <a:gd name="connsiteY52" fmla="*/ 434774 h 608375"/>
                <a:gd name="connsiteX53" fmla="*/ 314865 w 585586"/>
                <a:gd name="connsiteY53" fmla="*/ 557903 h 608375"/>
                <a:gd name="connsiteX54" fmla="*/ 545341 w 585586"/>
                <a:gd name="connsiteY54" fmla="*/ 41565 h 608375"/>
                <a:gd name="connsiteX55" fmla="*/ 39707 w 585586"/>
                <a:gd name="connsiteY55" fmla="*/ 296209 h 608375"/>
                <a:gd name="connsiteX56" fmla="*/ 175947 w 585586"/>
                <a:gd name="connsiteY56" fmla="*/ 383116 h 608375"/>
                <a:gd name="connsiteX57" fmla="*/ 179965 w 585586"/>
                <a:gd name="connsiteY57" fmla="*/ 401348 h 608375"/>
                <a:gd name="connsiteX58" fmla="*/ 161824 w 585586"/>
                <a:gd name="connsiteY58" fmla="*/ 405360 h 608375"/>
                <a:gd name="connsiteX59" fmla="*/ 6104 w 585586"/>
                <a:gd name="connsiteY59" fmla="*/ 305933 h 608375"/>
                <a:gd name="connsiteX60" fmla="*/ 17 w 585586"/>
                <a:gd name="connsiteY60" fmla="*/ 294143 h 608375"/>
                <a:gd name="connsiteX61" fmla="*/ 7200 w 585586"/>
                <a:gd name="connsiteY61" fmla="*/ 283082 h 60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5586" h="608375">
                  <a:moveTo>
                    <a:pt x="252617" y="479831"/>
                  </a:moveTo>
                  <a:lnTo>
                    <a:pt x="261886" y="483766"/>
                  </a:lnTo>
                  <a:cubicBezTo>
                    <a:pt x="264445" y="486320"/>
                    <a:pt x="265725" y="489696"/>
                    <a:pt x="265725" y="493071"/>
                  </a:cubicBezTo>
                  <a:lnTo>
                    <a:pt x="261888" y="502371"/>
                  </a:lnTo>
                  <a:lnTo>
                    <a:pt x="250824" y="513294"/>
                  </a:lnTo>
                  <a:lnTo>
                    <a:pt x="250825" y="513295"/>
                  </a:lnTo>
                  <a:lnTo>
                    <a:pt x="250796" y="513324"/>
                  </a:lnTo>
                  <a:lnTo>
                    <a:pt x="235320" y="491550"/>
                  </a:lnTo>
                  <a:lnTo>
                    <a:pt x="235350" y="491520"/>
                  </a:lnTo>
                  <a:lnTo>
                    <a:pt x="235362" y="491537"/>
                  </a:lnTo>
                  <a:lnTo>
                    <a:pt x="243276" y="483637"/>
                  </a:lnTo>
                  <a:close/>
                  <a:moveTo>
                    <a:pt x="134866" y="417276"/>
                  </a:moveTo>
                  <a:cubicBezTo>
                    <a:pt x="142293" y="416790"/>
                    <a:pt x="148502" y="422139"/>
                    <a:pt x="149111" y="429433"/>
                  </a:cubicBezTo>
                  <a:lnTo>
                    <a:pt x="160069" y="565949"/>
                  </a:lnTo>
                  <a:lnTo>
                    <a:pt x="235312" y="491552"/>
                  </a:lnTo>
                  <a:lnTo>
                    <a:pt x="250774" y="513312"/>
                  </a:lnTo>
                  <a:lnTo>
                    <a:pt x="158486" y="604607"/>
                  </a:lnTo>
                  <a:cubicBezTo>
                    <a:pt x="156051" y="607038"/>
                    <a:pt x="152642" y="608375"/>
                    <a:pt x="149233" y="608375"/>
                  </a:cubicBezTo>
                  <a:cubicBezTo>
                    <a:pt x="147650" y="608375"/>
                    <a:pt x="146189" y="608132"/>
                    <a:pt x="144606" y="607524"/>
                  </a:cubicBezTo>
                  <a:cubicBezTo>
                    <a:pt x="139858" y="605822"/>
                    <a:pt x="136449" y="601324"/>
                    <a:pt x="136084" y="596219"/>
                  </a:cubicBezTo>
                  <a:lnTo>
                    <a:pt x="122813" y="431499"/>
                  </a:lnTo>
                  <a:cubicBezTo>
                    <a:pt x="122204" y="424205"/>
                    <a:pt x="127683" y="417884"/>
                    <a:pt x="134866" y="417276"/>
                  </a:cubicBezTo>
                  <a:close/>
                  <a:moveTo>
                    <a:pt x="352706" y="225563"/>
                  </a:moveTo>
                  <a:cubicBezTo>
                    <a:pt x="357820" y="222524"/>
                    <a:pt x="364273" y="223253"/>
                    <a:pt x="368535" y="227387"/>
                  </a:cubicBezTo>
                  <a:cubicBezTo>
                    <a:pt x="372796" y="231398"/>
                    <a:pt x="373770" y="237841"/>
                    <a:pt x="371091" y="243069"/>
                  </a:cubicBezTo>
                  <a:lnTo>
                    <a:pt x="272226" y="430890"/>
                  </a:lnTo>
                  <a:cubicBezTo>
                    <a:pt x="269791" y="435266"/>
                    <a:pt x="265165" y="437819"/>
                    <a:pt x="260538" y="437819"/>
                  </a:cubicBezTo>
                  <a:cubicBezTo>
                    <a:pt x="258468" y="437819"/>
                    <a:pt x="256276" y="437333"/>
                    <a:pt x="254328" y="436360"/>
                  </a:cubicBezTo>
                  <a:cubicBezTo>
                    <a:pt x="247875" y="432956"/>
                    <a:pt x="245440" y="425054"/>
                    <a:pt x="248849" y="418490"/>
                  </a:cubicBezTo>
                  <a:lnTo>
                    <a:pt x="326286" y="271515"/>
                  </a:lnTo>
                  <a:lnTo>
                    <a:pt x="168856" y="363420"/>
                  </a:lnTo>
                  <a:cubicBezTo>
                    <a:pt x="162647" y="367067"/>
                    <a:pt x="154489" y="365000"/>
                    <a:pt x="150837" y="358679"/>
                  </a:cubicBezTo>
                  <a:cubicBezTo>
                    <a:pt x="147184" y="352357"/>
                    <a:pt x="149254" y="344334"/>
                    <a:pt x="155585" y="340687"/>
                  </a:cubicBezTo>
                  <a:close/>
                  <a:moveTo>
                    <a:pt x="566404" y="1455"/>
                  </a:moveTo>
                  <a:cubicBezTo>
                    <a:pt x="571395" y="-1098"/>
                    <a:pt x="577483" y="-247"/>
                    <a:pt x="581501" y="3642"/>
                  </a:cubicBezTo>
                  <a:cubicBezTo>
                    <a:pt x="585519" y="7532"/>
                    <a:pt x="586736" y="13488"/>
                    <a:pt x="584423" y="18593"/>
                  </a:cubicBezTo>
                  <a:lnTo>
                    <a:pt x="329475" y="589748"/>
                  </a:lnTo>
                  <a:cubicBezTo>
                    <a:pt x="327649" y="594124"/>
                    <a:pt x="323510" y="597041"/>
                    <a:pt x="318761" y="597527"/>
                  </a:cubicBezTo>
                  <a:cubicBezTo>
                    <a:pt x="318274" y="597527"/>
                    <a:pt x="317909" y="597649"/>
                    <a:pt x="317422" y="597649"/>
                  </a:cubicBezTo>
                  <a:cubicBezTo>
                    <a:pt x="313161" y="597649"/>
                    <a:pt x="309143" y="595583"/>
                    <a:pt x="306708" y="592058"/>
                  </a:cubicBezTo>
                  <a:lnTo>
                    <a:pt x="250825" y="513295"/>
                  </a:lnTo>
                  <a:lnTo>
                    <a:pt x="261886" y="502376"/>
                  </a:lnTo>
                  <a:lnTo>
                    <a:pt x="261888" y="502371"/>
                  </a:lnTo>
                  <a:lnTo>
                    <a:pt x="261904" y="502355"/>
                  </a:lnTo>
                  <a:cubicBezTo>
                    <a:pt x="267017" y="497250"/>
                    <a:pt x="267017" y="488985"/>
                    <a:pt x="261904" y="483758"/>
                  </a:cubicBezTo>
                  <a:cubicBezTo>
                    <a:pt x="259347" y="481145"/>
                    <a:pt x="255999" y="479838"/>
                    <a:pt x="252635" y="479823"/>
                  </a:cubicBezTo>
                  <a:lnTo>
                    <a:pt x="252617" y="479831"/>
                  </a:lnTo>
                  <a:lnTo>
                    <a:pt x="252609" y="479827"/>
                  </a:lnTo>
                  <a:cubicBezTo>
                    <a:pt x="249243" y="479812"/>
                    <a:pt x="245861" y="481090"/>
                    <a:pt x="243241" y="483644"/>
                  </a:cubicBezTo>
                  <a:lnTo>
                    <a:pt x="235350" y="491520"/>
                  </a:lnTo>
                  <a:lnTo>
                    <a:pt x="205898" y="449968"/>
                  </a:lnTo>
                  <a:cubicBezTo>
                    <a:pt x="201637" y="444012"/>
                    <a:pt x="202976" y="435868"/>
                    <a:pt x="208942" y="431614"/>
                  </a:cubicBezTo>
                  <a:cubicBezTo>
                    <a:pt x="214908" y="427360"/>
                    <a:pt x="223187" y="428818"/>
                    <a:pt x="227326" y="434774"/>
                  </a:cubicBezTo>
                  <a:lnTo>
                    <a:pt x="314865" y="557903"/>
                  </a:lnTo>
                  <a:lnTo>
                    <a:pt x="545341" y="41565"/>
                  </a:lnTo>
                  <a:lnTo>
                    <a:pt x="39707" y="296209"/>
                  </a:lnTo>
                  <a:lnTo>
                    <a:pt x="175947" y="383116"/>
                  </a:lnTo>
                  <a:cubicBezTo>
                    <a:pt x="182156" y="387006"/>
                    <a:pt x="183983" y="395149"/>
                    <a:pt x="179965" y="401348"/>
                  </a:cubicBezTo>
                  <a:cubicBezTo>
                    <a:pt x="176069" y="407426"/>
                    <a:pt x="167912" y="409249"/>
                    <a:pt x="161824" y="405360"/>
                  </a:cubicBezTo>
                  <a:lnTo>
                    <a:pt x="6104" y="305933"/>
                  </a:lnTo>
                  <a:cubicBezTo>
                    <a:pt x="2086" y="303381"/>
                    <a:pt x="-227" y="298883"/>
                    <a:pt x="17" y="294143"/>
                  </a:cubicBezTo>
                  <a:cubicBezTo>
                    <a:pt x="260" y="289524"/>
                    <a:pt x="2939" y="285270"/>
                    <a:pt x="7200" y="2830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ountain-pen-close-up_16941">
              <a:extLst>
                <a:ext uri="{FF2B5EF4-FFF2-40B4-BE49-F238E27FC236}">
                  <a16:creationId xmlns:a16="http://schemas.microsoft.com/office/drawing/2014/main" id="{6EF3E052-4242-4C9C-A7CA-1D87723C0C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73910" y="533315"/>
              <a:ext cx="588447" cy="609685"/>
            </a:xfrm>
            <a:custGeom>
              <a:avLst/>
              <a:gdLst>
                <a:gd name="connsiteX0" fmla="*/ 231093 w 584535"/>
                <a:gd name="connsiteY0" fmla="*/ 221335 h 605631"/>
                <a:gd name="connsiteX1" fmla="*/ 258806 w 584535"/>
                <a:gd name="connsiteY1" fmla="*/ 260395 h 605631"/>
                <a:gd name="connsiteX2" fmla="*/ 261251 w 584535"/>
                <a:gd name="connsiteY2" fmla="*/ 275313 h 605631"/>
                <a:gd name="connsiteX3" fmla="*/ 256497 w 584535"/>
                <a:gd name="connsiteY3" fmla="*/ 307185 h 605631"/>
                <a:gd name="connsiteX4" fmla="*/ 196181 w 584535"/>
                <a:gd name="connsiteY4" fmla="*/ 302845 h 605631"/>
                <a:gd name="connsiteX5" fmla="*/ 162355 w 584535"/>
                <a:gd name="connsiteY5" fmla="*/ 350313 h 605631"/>
                <a:gd name="connsiteX6" fmla="*/ 138174 w 584535"/>
                <a:gd name="connsiteY6" fmla="*/ 337700 h 605631"/>
                <a:gd name="connsiteX7" fmla="*/ 130974 w 584535"/>
                <a:gd name="connsiteY7" fmla="*/ 332411 h 605631"/>
                <a:gd name="connsiteX8" fmla="*/ 119563 w 584535"/>
                <a:gd name="connsiteY8" fmla="*/ 318984 h 605631"/>
                <a:gd name="connsiteX9" fmla="*/ 108967 w 584535"/>
                <a:gd name="connsiteY9" fmla="*/ 278704 h 605631"/>
                <a:gd name="connsiteX10" fmla="*/ 150808 w 584535"/>
                <a:gd name="connsiteY10" fmla="*/ 239644 h 605631"/>
                <a:gd name="connsiteX11" fmla="*/ 231093 w 584535"/>
                <a:gd name="connsiteY11" fmla="*/ 221335 h 605631"/>
                <a:gd name="connsiteX12" fmla="*/ 562095 w 584535"/>
                <a:gd name="connsiteY12" fmla="*/ 196204 h 605631"/>
                <a:gd name="connsiteX13" fmla="*/ 571666 w 584535"/>
                <a:gd name="connsiteY13" fmla="*/ 213752 h 605631"/>
                <a:gd name="connsiteX14" fmla="*/ 545718 w 584535"/>
                <a:gd name="connsiteY14" fmla="*/ 311413 h 605631"/>
                <a:gd name="connsiteX15" fmla="*/ 515287 w 584535"/>
                <a:gd name="connsiteY15" fmla="*/ 379911 h 605631"/>
                <a:gd name="connsiteX16" fmla="*/ 567047 w 584535"/>
                <a:gd name="connsiteY16" fmla="*/ 408124 h 605631"/>
                <a:gd name="connsiteX17" fmla="*/ 441655 w 584535"/>
                <a:gd name="connsiteY17" fmla="*/ 529928 h 605631"/>
                <a:gd name="connsiteX18" fmla="*/ 564738 w 584535"/>
                <a:gd name="connsiteY18" fmla="*/ 575503 h 605631"/>
                <a:gd name="connsiteX19" fmla="*/ 561885 w 584535"/>
                <a:gd name="connsiteY19" fmla="*/ 592322 h 605631"/>
                <a:gd name="connsiteX20" fmla="*/ 376582 w 584535"/>
                <a:gd name="connsiteY20" fmla="*/ 599104 h 605631"/>
                <a:gd name="connsiteX21" fmla="*/ 340581 w 584535"/>
                <a:gd name="connsiteY21" fmla="*/ 579708 h 605631"/>
                <a:gd name="connsiteX22" fmla="*/ 341804 w 584535"/>
                <a:gd name="connsiteY22" fmla="*/ 579843 h 605631"/>
                <a:gd name="connsiteX23" fmla="*/ 285425 w 584535"/>
                <a:gd name="connsiteY23" fmla="*/ 452749 h 605631"/>
                <a:gd name="connsiteX24" fmla="*/ 285425 w 584535"/>
                <a:gd name="connsiteY24" fmla="*/ 435659 h 605631"/>
                <a:gd name="connsiteX25" fmla="*/ 267764 w 584535"/>
                <a:gd name="connsiteY25" fmla="*/ 425350 h 605631"/>
                <a:gd name="connsiteX26" fmla="*/ 264232 w 584535"/>
                <a:gd name="connsiteY26" fmla="*/ 445560 h 605631"/>
                <a:gd name="connsiteX27" fmla="*/ 276051 w 584535"/>
                <a:gd name="connsiteY27" fmla="*/ 456276 h 605631"/>
                <a:gd name="connsiteX28" fmla="*/ 335147 w 584535"/>
                <a:gd name="connsiteY28" fmla="*/ 588389 h 605631"/>
                <a:gd name="connsiteX29" fmla="*/ 325773 w 584535"/>
                <a:gd name="connsiteY29" fmla="*/ 583506 h 605631"/>
                <a:gd name="connsiteX30" fmla="*/ 228231 w 584535"/>
                <a:gd name="connsiteY30" fmla="*/ 509853 h 605631"/>
                <a:gd name="connsiteX31" fmla="*/ 217635 w 584535"/>
                <a:gd name="connsiteY31" fmla="*/ 502258 h 605631"/>
                <a:gd name="connsiteX32" fmla="*/ 163565 w 584535"/>
                <a:gd name="connsiteY32" fmla="*/ 343017 h 605631"/>
                <a:gd name="connsiteX33" fmla="*/ 193181 w 584535"/>
                <a:gd name="connsiteY33" fmla="*/ 309242 h 605631"/>
                <a:gd name="connsiteX34" fmla="*/ 254994 w 584535"/>
                <a:gd name="connsiteY34" fmla="*/ 310463 h 605631"/>
                <a:gd name="connsiteX35" fmla="*/ 340717 w 584535"/>
                <a:gd name="connsiteY35" fmla="*/ 463736 h 605631"/>
                <a:gd name="connsiteX36" fmla="*/ 340717 w 584535"/>
                <a:gd name="connsiteY36" fmla="*/ 490999 h 605631"/>
                <a:gd name="connsiteX37" fmla="*/ 345879 w 584535"/>
                <a:gd name="connsiteY37" fmla="*/ 576859 h 605631"/>
                <a:gd name="connsiteX38" fmla="*/ 345879 w 584535"/>
                <a:gd name="connsiteY38" fmla="*/ 580250 h 605631"/>
                <a:gd name="connsiteX39" fmla="*/ 538382 w 584535"/>
                <a:gd name="connsiteY39" fmla="*/ 579572 h 605631"/>
                <a:gd name="connsiteX40" fmla="*/ 414349 w 584535"/>
                <a:gd name="connsiteY40" fmla="*/ 536710 h 605631"/>
                <a:gd name="connsiteX41" fmla="*/ 414892 w 584535"/>
                <a:gd name="connsiteY41" fmla="*/ 521111 h 605631"/>
                <a:gd name="connsiteX42" fmla="*/ 538654 w 584535"/>
                <a:gd name="connsiteY42" fmla="*/ 466042 h 605631"/>
                <a:gd name="connsiteX43" fmla="*/ 483226 w 584535"/>
                <a:gd name="connsiteY43" fmla="*/ 376927 h 605631"/>
                <a:gd name="connsiteX44" fmla="*/ 480917 w 584535"/>
                <a:gd name="connsiteY44" fmla="*/ 335150 h 605631"/>
                <a:gd name="connsiteX45" fmla="*/ 562972 w 584535"/>
                <a:gd name="connsiteY45" fmla="*/ 201002 h 605631"/>
                <a:gd name="connsiteX46" fmla="*/ 562095 w 584535"/>
                <a:gd name="connsiteY46" fmla="*/ 196204 h 605631"/>
                <a:gd name="connsiteX47" fmla="*/ 135269 w 584535"/>
                <a:gd name="connsiteY47" fmla="*/ 1806 h 605631"/>
                <a:gd name="connsiteX48" fmla="*/ 155716 w 584535"/>
                <a:gd name="connsiteY48" fmla="*/ 20464 h 605631"/>
                <a:gd name="connsiteX49" fmla="*/ 209391 w 584535"/>
                <a:gd name="connsiteY49" fmla="*/ 179698 h 605631"/>
                <a:gd name="connsiteX50" fmla="*/ 226105 w 584535"/>
                <a:gd name="connsiteY50" fmla="*/ 211572 h 605631"/>
                <a:gd name="connsiteX51" fmla="*/ 145796 w 584535"/>
                <a:gd name="connsiteY51" fmla="*/ 229747 h 605631"/>
                <a:gd name="connsiteX52" fmla="*/ 103943 w 584535"/>
                <a:gd name="connsiteY52" fmla="*/ 268810 h 605631"/>
                <a:gd name="connsiteX53" fmla="*/ 99866 w 584535"/>
                <a:gd name="connsiteY53" fmla="*/ 255925 h 605631"/>
                <a:gd name="connsiteX54" fmla="*/ 52850 w 584535"/>
                <a:gd name="connsiteY54" fmla="*/ 171560 h 605631"/>
                <a:gd name="connsiteX55" fmla="*/ 1349 w 584535"/>
                <a:gd name="connsiteY55" fmla="*/ 84483 h 605631"/>
                <a:gd name="connsiteX56" fmla="*/ 37087 w 584535"/>
                <a:gd name="connsiteY56" fmla="*/ 29959 h 605631"/>
                <a:gd name="connsiteX57" fmla="*/ 135269 w 584535"/>
                <a:gd name="connsiteY57" fmla="*/ 1806 h 605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4535" h="605631">
                  <a:moveTo>
                    <a:pt x="231093" y="221335"/>
                  </a:moveTo>
                  <a:cubicBezTo>
                    <a:pt x="242097" y="238966"/>
                    <a:pt x="254867" y="255784"/>
                    <a:pt x="258806" y="260395"/>
                  </a:cubicBezTo>
                  <a:cubicBezTo>
                    <a:pt x="265191" y="267990"/>
                    <a:pt x="261251" y="275313"/>
                    <a:pt x="261251" y="275313"/>
                  </a:cubicBezTo>
                  <a:cubicBezTo>
                    <a:pt x="261251" y="275313"/>
                    <a:pt x="272255" y="292673"/>
                    <a:pt x="256497" y="307185"/>
                  </a:cubicBezTo>
                  <a:cubicBezTo>
                    <a:pt x="256497" y="307185"/>
                    <a:pt x="245901" y="282366"/>
                    <a:pt x="196181" y="302845"/>
                  </a:cubicBezTo>
                  <a:cubicBezTo>
                    <a:pt x="146461" y="323324"/>
                    <a:pt x="162355" y="350313"/>
                    <a:pt x="162355" y="350313"/>
                  </a:cubicBezTo>
                  <a:cubicBezTo>
                    <a:pt x="162355" y="350313"/>
                    <a:pt x="144016" y="349635"/>
                    <a:pt x="138174" y="337700"/>
                  </a:cubicBezTo>
                  <a:cubicBezTo>
                    <a:pt x="138174" y="337700"/>
                    <a:pt x="135457" y="333360"/>
                    <a:pt x="130974" y="332411"/>
                  </a:cubicBezTo>
                  <a:cubicBezTo>
                    <a:pt x="126355" y="331461"/>
                    <a:pt x="121465" y="324273"/>
                    <a:pt x="119563" y="318984"/>
                  </a:cubicBezTo>
                  <a:cubicBezTo>
                    <a:pt x="118205" y="315187"/>
                    <a:pt x="113042" y="293487"/>
                    <a:pt x="108967" y="278704"/>
                  </a:cubicBezTo>
                  <a:cubicBezTo>
                    <a:pt x="120378" y="262565"/>
                    <a:pt x="134235" y="249409"/>
                    <a:pt x="150808" y="239644"/>
                  </a:cubicBezTo>
                  <a:cubicBezTo>
                    <a:pt x="174445" y="225675"/>
                    <a:pt x="201615" y="219979"/>
                    <a:pt x="231093" y="221335"/>
                  </a:cubicBezTo>
                  <a:close/>
                  <a:moveTo>
                    <a:pt x="562095" y="196204"/>
                  </a:moveTo>
                  <a:cubicBezTo>
                    <a:pt x="563031" y="195263"/>
                    <a:pt x="568610" y="204698"/>
                    <a:pt x="571666" y="213752"/>
                  </a:cubicBezTo>
                  <a:cubicBezTo>
                    <a:pt x="584300" y="252274"/>
                    <a:pt x="576285" y="284013"/>
                    <a:pt x="545718" y="311413"/>
                  </a:cubicBezTo>
                  <a:cubicBezTo>
                    <a:pt x="527650" y="327689"/>
                    <a:pt x="473309" y="352783"/>
                    <a:pt x="515287" y="379911"/>
                  </a:cubicBezTo>
                  <a:cubicBezTo>
                    <a:pt x="531454" y="390491"/>
                    <a:pt x="551832" y="396187"/>
                    <a:pt x="567047" y="408124"/>
                  </a:cubicBezTo>
                  <a:cubicBezTo>
                    <a:pt x="633479" y="459938"/>
                    <a:pt x="492872" y="508361"/>
                    <a:pt x="441655" y="529928"/>
                  </a:cubicBezTo>
                  <a:cubicBezTo>
                    <a:pt x="481868" y="548646"/>
                    <a:pt x="531046" y="541322"/>
                    <a:pt x="564738" y="575503"/>
                  </a:cubicBezTo>
                  <a:cubicBezTo>
                    <a:pt x="569764" y="580793"/>
                    <a:pt x="569628" y="590695"/>
                    <a:pt x="561885" y="592322"/>
                  </a:cubicBezTo>
                  <a:cubicBezTo>
                    <a:pt x="486079" y="608328"/>
                    <a:pt x="455241" y="609006"/>
                    <a:pt x="376582" y="599104"/>
                  </a:cubicBezTo>
                  <a:cubicBezTo>
                    <a:pt x="341260" y="594628"/>
                    <a:pt x="327947" y="578623"/>
                    <a:pt x="340581" y="579708"/>
                  </a:cubicBezTo>
                  <a:cubicBezTo>
                    <a:pt x="340989" y="579708"/>
                    <a:pt x="341396" y="579843"/>
                    <a:pt x="341804" y="579843"/>
                  </a:cubicBezTo>
                  <a:lnTo>
                    <a:pt x="285425" y="452749"/>
                  </a:lnTo>
                  <a:cubicBezTo>
                    <a:pt x="288278" y="448680"/>
                    <a:pt x="288414" y="442034"/>
                    <a:pt x="285425" y="435659"/>
                  </a:cubicBezTo>
                  <a:cubicBezTo>
                    <a:pt x="281485" y="427249"/>
                    <a:pt x="273606" y="422637"/>
                    <a:pt x="267764" y="425350"/>
                  </a:cubicBezTo>
                  <a:cubicBezTo>
                    <a:pt x="261923" y="428063"/>
                    <a:pt x="260428" y="437151"/>
                    <a:pt x="264232" y="445560"/>
                  </a:cubicBezTo>
                  <a:cubicBezTo>
                    <a:pt x="266949" y="451257"/>
                    <a:pt x="271568" y="455191"/>
                    <a:pt x="276051" y="456276"/>
                  </a:cubicBezTo>
                  <a:lnTo>
                    <a:pt x="335147" y="588389"/>
                  </a:lnTo>
                  <a:cubicBezTo>
                    <a:pt x="335147" y="588389"/>
                    <a:pt x="331207" y="591373"/>
                    <a:pt x="325773" y="583506"/>
                  </a:cubicBezTo>
                  <a:cubicBezTo>
                    <a:pt x="320203" y="575503"/>
                    <a:pt x="278904" y="524367"/>
                    <a:pt x="228231" y="509853"/>
                  </a:cubicBezTo>
                  <a:cubicBezTo>
                    <a:pt x="228231" y="509853"/>
                    <a:pt x="219537" y="507276"/>
                    <a:pt x="217635" y="502258"/>
                  </a:cubicBezTo>
                  <a:lnTo>
                    <a:pt x="163565" y="343017"/>
                  </a:lnTo>
                  <a:cubicBezTo>
                    <a:pt x="163565" y="343017"/>
                    <a:pt x="161256" y="323485"/>
                    <a:pt x="193181" y="309242"/>
                  </a:cubicBezTo>
                  <a:cubicBezTo>
                    <a:pt x="223884" y="295678"/>
                    <a:pt x="248745" y="300019"/>
                    <a:pt x="254994" y="310463"/>
                  </a:cubicBezTo>
                  <a:cubicBezTo>
                    <a:pt x="254994" y="310463"/>
                    <a:pt x="301999" y="410565"/>
                    <a:pt x="340717" y="463736"/>
                  </a:cubicBezTo>
                  <a:cubicBezTo>
                    <a:pt x="340717" y="463736"/>
                    <a:pt x="344521" y="465906"/>
                    <a:pt x="340717" y="490999"/>
                  </a:cubicBezTo>
                  <a:cubicBezTo>
                    <a:pt x="336913" y="515957"/>
                    <a:pt x="337728" y="526808"/>
                    <a:pt x="345879" y="576859"/>
                  </a:cubicBezTo>
                  <a:cubicBezTo>
                    <a:pt x="345879" y="576859"/>
                    <a:pt x="346151" y="578351"/>
                    <a:pt x="345879" y="580250"/>
                  </a:cubicBezTo>
                  <a:cubicBezTo>
                    <a:pt x="410273" y="586083"/>
                    <a:pt x="475890" y="598290"/>
                    <a:pt x="538382" y="579572"/>
                  </a:cubicBezTo>
                  <a:cubicBezTo>
                    <a:pt x="502110" y="556242"/>
                    <a:pt x="451165" y="562482"/>
                    <a:pt x="414349" y="536710"/>
                  </a:cubicBezTo>
                  <a:cubicBezTo>
                    <a:pt x="409323" y="533183"/>
                    <a:pt x="409866" y="524367"/>
                    <a:pt x="414892" y="521111"/>
                  </a:cubicBezTo>
                  <a:cubicBezTo>
                    <a:pt x="452388" y="497103"/>
                    <a:pt x="504827" y="494526"/>
                    <a:pt x="538654" y="466042"/>
                  </a:cubicBezTo>
                  <a:cubicBezTo>
                    <a:pt x="586882" y="425214"/>
                    <a:pt x="509038" y="403241"/>
                    <a:pt x="483226" y="376927"/>
                  </a:cubicBezTo>
                  <a:cubicBezTo>
                    <a:pt x="469913" y="363498"/>
                    <a:pt x="468147" y="348714"/>
                    <a:pt x="480917" y="335150"/>
                  </a:cubicBezTo>
                  <a:cubicBezTo>
                    <a:pt x="515831" y="298391"/>
                    <a:pt x="584708" y="266923"/>
                    <a:pt x="562972" y="201002"/>
                  </a:cubicBezTo>
                  <a:cubicBezTo>
                    <a:pt x="561987" y="197984"/>
                    <a:pt x="561783" y="196517"/>
                    <a:pt x="562095" y="196204"/>
                  </a:cubicBezTo>
                  <a:close/>
                  <a:moveTo>
                    <a:pt x="135269" y="1806"/>
                  </a:moveTo>
                  <a:cubicBezTo>
                    <a:pt x="144268" y="4476"/>
                    <a:pt x="151470" y="10292"/>
                    <a:pt x="155716" y="20464"/>
                  </a:cubicBezTo>
                  <a:cubicBezTo>
                    <a:pt x="172566" y="61154"/>
                    <a:pt x="201510" y="156641"/>
                    <a:pt x="209391" y="179698"/>
                  </a:cubicBezTo>
                  <a:cubicBezTo>
                    <a:pt x="212516" y="188786"/>
                    <a:pt x="219039" y="200315"/>
                    <a:pt x="226105" y="211572"/>
                  </a:cubicBezTo>
                  <a:cubicBezTo>
                    <a:pt x="196754" y="210216"/>
                    <a:pt x="169440" y="215913"/>
                    <a:pt x="145796" y="229747"/>
                  </a:cubicBezTo>
                  <a:cubicBezTo>
                    <a:pt x="129218" y="239513"/>
                    <a:pt x="115358" y="252805"/>
                    <a:pt x="103943" y="268810"/>
                  </a:cubicBezTo>
                  <a:cubicBezTo>
                    <a:pt x="102312" y="262842"/>
                    <a:pt x="100818" y="257959"/>
                    <a:pt x="99866" y="255925"/>
                  </a:cubicBezTo>
                  <a:cubicBezTo>
                    <a:pt x="96741" y="248736"/>
                    <a:pt x="76222" y="206825"/>
                    <a:pt x="52850" y="171560"/>
                  </a:cubicBezTo>
                  <a:cubicBezTo>
                    <a:pt x="29477" y="136296"/>
                    <a:pt x="5154" y="91672"/>
                    <a:pt x="1349" y="84483"/>
                  </a:cubicBezTo>
                  <a:cubicBezTo>
                    <a:pt x="-2456" y="77295"/>
                    <a:pt x="-418" y="51117"/>
                    <a:pt x="37087" y="29959"/>
                  </a:cubicBezTo>
                  <a:cubicBezTo>
                    <a:pt x="65114" y="14090"/>
                    <a:pt x="108275" y="-6205"/>
                    <a:pt x="135269" y="1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ruler_263676">
              <a:extLst>
                <a:ext uri="{FF2B5EF4-FFF2-40B4-BE49-F238E27FC236}">
                  <a16:creationId xmlns:a16="http://schemas.microsoft.com/office/drawing/2014/main" id="{3B318328-5E86-4B44-8646-1225E59C8056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642643" y="1143465"/>
              <a:ext cx="609685" cy="608755"/>
            </a:xfrm>
            <a:custGeom>
              <a:avLst/>
              <a:gdLst>
                <a:gd name="connsiteX0" fmla="*/ 382195 w 607648"/>
                <a:gd name="connsiteY0" fmla="*/ 318513 h 606722"/>
                <a:gd name="connsiteX1" fmla="*/ 319178 w 607648"/>
                <a:gd name="connsiteY1" fmla="*/ 381790 h 606722"/>
                <a:gd name="connsiteX2" fmla="*/ 520155 w 607648"/>
                <a:gd name="connsiteY2" fmla="*/ 582460 h 606722"/>
                <a:gd name="connsiteX3" fmla="*/ 583349 w 607648"/>
                <a:gd name="connsiteY3" fmla="*/ 519362 h 606722"/>
                <a:gd name="connsiteX4" fmla="*/ 550595 w 607648"/>
                <a:gd name="connsiteY4" fmla="*/ 486657 h 606722"/>
                <a:gd name="connsiteX5" fmla="*/ 527631 w 607648"/>
                <a:gd name="connsiteY5" fmla="*/ 509497 h 606722"/>
                <a:gd name="connsiteX6" fmla="*/ 520600 w 607648"/>
                <a:gd name="connsiteY6" fmla="*/ 512430 h 606722"/>
                <a:gd name="connsiteX7" fmla="*/ 513479 w 607648"/>
                <a:gd name="connsiteY7" fmla="*/ 509497 h 606722"/>
                <a:gd name="connsiteX8" fmla="*/ 513479 w 607648"/>
                <a:gd name="connsiteY8" fmla="*/ 495278 h 606722"/>
                <a:gd name="connsiteX9" fmla="*/ 536354 w 607648"/>
                <a:gd name="connsiteY9" fmla="*/ 472438 h 606722"/>
                <a:gd name="connsiteX10" fmla="*/ 503333 w 607648"/>
                <a:gd name="connsiteY10" fmla="*/ 439467 h 606722"/>
                <a:gd name="connsiteX11" fmla="*/ 471735 w 607648"/>
                <a:gd name="connsiteY11" fmla="*/ 471016 h 606722"/>
                <a:gd name="connsiteX12" fmla="*/ 464615 w 607648"/>
                <a:gd name="connsiteY12" fmla="*/ 473949 h 606722"/>
                <a:gd name="connsiteX13" fmla="*/ 457494 w 607648"/>
                <a:gd name="connsiteY13" fmla="*/ 471016 h 606722"/>
                <a:gd name="connsiteX14" fmla="*/ 457494 w 607648"/>
                <a:gd name="connsiteY14" fmla="*/ 456797 h 606722"/>
                <a:gd name="connsiteX15" fmla="*/ 489091 w 607648"/>
                <a:gd name="connsiteY15" fmla="*/ 425247 h 606722"/>
                <a:gd name="connsiteX16" fmla="*/ 456070 w 607648"/>
                <a:gd name="connsiteY16" fmla="*/ 392276 h 606722"/>
                <a:gd name="connsiteX17" fmla="*/ 433195 w 607648"/>
                <a:gd name="connsiteY17" fmla="*/ 415205 h 606722"/>
                <a:gd name="connsiteX18" fmla="*/ 426075 w 607648"/>
                <a:gd name="connsiteY18" fmla="*/ 418138 h 606722"/>
                <a:gd name="connsiteX19" fmla="*/ 418954 w 607648"/>
                <a:gd name="connsiteY19" fmla="*/ 415205 h 606722"/>
                <a:gd name="connsiteX20" fmla="*/ 418954 w 607648"/>
                <a:gd name="connsiteY20" fmla="*/ 400986 h 606722"/>
                <a:gd name="connsiteX21" fmla="*/ 441829 w 607648"/>
                <a:gd name="connsiteY21" fmla="*/ 378057 h 606722"/>
                <a:gd name="connsiteX22" fmla="*/ 408897 w 607648"/>
                <a:gd name="connsiteY22" fmla="*/ 345175 h 606722"/>
                <a:gd name="connsiteX23" fmla="*/ 377299 w 607648"/>
                <a:gd name="connsiteY23" fmla="*/ 376724 h 606722"/>
                <a:gd name="connsiteX24" fmla="*/ 370179 w 607648"/>
                <a:gd name="connsiteY24" fmla="*/ 379657 h 606722"/>
                <a:gd name="connsiteX25" fmla="*/ 363058 w 607648"/>
                <a:gd name="connsiteY25" fmla="*/ 376724 h 606722"/>
                <a:gd name="connsiteX26" fmla="*/ 363058 w 607648"/>
                <a:gd name="connsiteY26" fmla="*/ 362505 h 606722"/>
                <a:gd name="connsiteX27" fmla="*/ 394655 w 607648"/>
                <a:gd name="connsiteY27" fmla="*/ 330955 h 606722"/>
                <a:gd name="connsiteX28" fmla="*/ 214417 w 607648"/>
                <a:gd name="connsiteY28" fmla="*/ 305627 h 606722"/>
                <a:gd name="connsiteX29" fmla="*/ 214417 w 607648"/>
                <a:gd name="connsiteY29" fmla="*/ 336110 h 606722"/>
                <a:gd name="connsiteX30" fmla="*/ 229637 w 607648"/>
                <a:gd name="connsiteY30" fmla="*/ 320824 h 606722"/>
                <a:gd name="connsiteX31" fmla="*/ 312947 w 607648"/>
                <a:gd name="connsiteY31" fmla="*/ 220933 h 606722"/>
                <a:gd name="connsiteX32" fmla="*/ 321136 w 607648"/>
                <a:gd name="connsiteY32" fmla="*/ 229198 h 606722"/>
                <a:gd name="connsiteX33" fmla="*/ 329414 w 607648"/>
                <a:gd name="connsiteY33" fmla="*/ 220933 h 606722"/>
                <a:gd name="connsiteX34" fmla="*/ 400945 w 607648"/>
                <a:gd name="connsiteY34" fmla="*/ 206927 h 606722"/>
                <a:gd name="connsiteX35" fmla="*/ 415182 w 607648"/>
                <a:gd name="connsiteY35" fmla="*/ 206927 h 606722"/>
                <a:gd name="connsiteX36" fmla="*/ 415182 w 607648"/>
                <a:gd name="connsiteY36" fmla="*/ 221147 h 606722"/>
                <a:gd name="connsiteX37" fmla="*/ 213909 w 607648"/>
                <a:gd name="connsiteY37" fmla="*/ 422083 h 606722"/>
                <a:gd name="connsiteX38" fmla="*/ 206791 w 607648"/>
                <a:gd name="connsiteY38" fmla="*/ 425016 h 606722"/>
                <a:gd name="connsiteX39" fmla="*/ 199672 w 607648"/>
                <a:gd name="connsiteY39" fmla="*/ 422083 h 606722"/>
                <a:gd name="connsiteX40" fmla="*/ 199672 w 607648"/>
                <a:gd name="connsiteY40" fmla="*/ 407864 h 606722"/>
                <a:gd name="connsiteX41" fmla="*/ 221004 w 607648"/>
                <a:gd name="connsiteY41" fmla="*/ 129129 h 606722"/>
                <a:gd name="connsiteX42" fmla="*/ 292743 w 607648"/>
                <a:gd name="connsiteY42" fmla="*/ 200848 h 606722"/>
                <a:gd name="connsiteX43" fmla="*/ 353623 w 607648"/>
                <a:gd name="connsiteY43" fmla="*/ 200848 h 606722"/>
                <a:gd name="connsiteX44" fmla="*/ 362880 w 607648"/>
                <a:gd name="connsiteY44" fmla="*/ 206980 h 606722"/>
                <a:gd name="connsiteX45" fmla="*/ 360744 w 607648"/>
                <a:gd name="connsiteY45" fmla="*/ 218000 h 606722"/>
                <a:gd name="connsiteX46" fmla="*/ 328346 w 607648"/>
                <a:gd name="connsiteY46" fmla="*/ 250438 h 606722"/>
                <a:gd name="connsiteX47" fmla="*/ 328257 w 607648"/>
                <a:gd name="connsiteY47" fmla="*/ 250438 h 606722"/>
                <a:gd name="connsiteX48" fmla="*/ 328168 w 607648"/>
                <a:gd name="connsiteY48" fmla="*/ 250527 h 606722"/>
                <a:gd name="connsiteX49" fmla="*/ 211480 w 607648"/>
                <a:gd name="connsiteY49" fmla="*/ 367481 h 606722"/>
                <a:gd name="connsiteX50" fmla="*/ 204359 w 607648"/>
                <a:gd name="connsiteY50" fmla="*/ 370414 h 606722"/>
                <a:gd name="connsiteX51" fmla="*/ 200532 w 607648"/>
                <a:gd name="connsiteY51" fmla="*/ 369703 h 606722"/>
                <a:gd name="connsiteX52" fmla="*/ 194301 w 607648"/>
                <a:gd name="connsiteY52" fmla="*/ 360372 h 606722"/>
                <a:gd name="connsiteX53" fmla="*/ 194301 w 607648"/>
                <a:gd name="connsiteY53" fmla="*/ 285542 h 606722"/>
                <a:gd name="connsiteX54" fmla="*/ 127813 w 607648"/>
                <a:gd name="connsiteY54" fmla="*/ 219156 h 606722"/>
                <a:gd name="connsiteX55" fmla="*/ 127813 w 607648"/>
                <a:gd name="connsiteY55" fmla="*/ 544957 h 606722"/>
                <a:gd name="connsiteX56" fmla="*/ 297727 w 607648"/>
                <a:gd name="connsiteY56" fmla="*/ 374769 h 606722"/>
                <a:gd name="connsiteX57" fmla="*/ 297816 w 607648"/>
                <a:gd name="connsiteY57" fmla="*/ 374680 h 606722"/>
                <a:gd name="connsiteX58" fmla="*/ 297905 w 607648"/>
                <a:gd name="connsiteY58" fmla="*/ 374591 h 606722"/>
                <a:gd name="connsiteX59" fmla="*/ 375074 w 607648"/>
                <a:gd name="connsiteY59" fmla="*/ 297273 h 606722"/>
                <a:gd name="connsiteX60" fmla="*/ 375163 w 607648"/>
                <a:gd name="connsiteY60" fmla="*/ 297184 h 606722"/>
                <a:gd name="connsiteX61" fmla="*/ 542851 w 607648"/>
                <a:gd name="connsiteY61" fmla="*/ 129129 h 606722"/>
                <a:gd name="connsiteX62" fmla="*/ 478500 w 607648"/>
                <a:gd name="connsiteY62" fmla="*/ 129129 h 606722"/>
                <a:gd name="connsiteX63" fmla="*/ 478500 w 607648"/>
                <a:gd name="connsiteY63" fmla="*/ 154013 h 606722"/>
                <a:gd name="connsiteX64" fmla="*/ 468442 w 607648"/>
                <a:gd name="connsiteY64" fmla="*/ 164056 h 606722"/>
                <a:gd name="connsiteX65" fmla="*/ 458384 w 607648"/>
                <a:gd name="connsiteY65" fmla="*/ 154013 h 606722"/>
                <a:gd name="connsiteX66" fmla="*/ 458384 w 607648"/>
                <a:gd name="connsiteY66" fmla="*/ 129129 h 606722"/>
                <a:gd name="connsiteX67" fmla="*/ 417352 w 607648"/>
                <a:gd name="connsiteY67" fmla="*/ 129129 h 606722"/>
                <a:gd name="connsiteX68" fmla="*/ 417352 w 607648"/>
                <a:gd name="connsiteY68" fmla="*/ 166366 h 606722"/>
                <a:gd name="connsiteX69" fmla="*/ 407294 w 607648"/>
                <a:gd name="connsiteY69" fmla="*/ 176409 h 606722"/>
                <a:gd name="connsiteX70" fmla="*/ 397237 w 607648"/>
                <a:gd name="connsiteY70" fmla="*/ 166366 h 606722"/>
                <a:gd name="connsiteX71" fmla="*/ 397237 w 607648"/>
                <a:gd name="connsiteY71" fmla="*/ 129129 h 606722"/>
                <a:gd name="connsiteX72" fmla="*/ 356205 w 607648"/>
                <a:gd name="connsiteY72" fmla="*/ 129129 h 606722"/>
                <a:gd name="connsiteX73" fmla="*/ 356205 w 607648"/>
                <a:gd name="connsiteY73" fmla="*/ 154013 h 606722"/>
                <a:gd name="connsiteX74" fmla="*/ 346147 w 607648"/>
                <a:gd name="connsiteY74" fmla="*/ 164056 h 606722"/>
                <a:gd name="connsiteX75" fmla="*/ 336089 w 607648"/>
                <a:gd name="connsiteY75" fmla="*/ 154013 h 606722"/>
                <a:gd name="connsiteX76" fmla="*/ 336089 w 607648"/>
                <a:gd name="connsiteY76" fmla="*/ 129129 h 606722"/>
                <a:gd name="connsiteX77" fmla="*/ 294968 w 607648"/>
                <a:gd name="connsiteY77" fmla="*/ 129129 h 606722"/>
                <a:gd name="connsiteX78" fmla="*/ 294968 w 607648"/>
                <a:gd name="connsiteY78" fmla="*/ 166366 h 606722"/>
                <a:gd name="connsiteX79" fmla="*/ 284910 w 607648"/>
                <a:gd name="connsiteY79" fmla="*/ 176409 h 606722"/>
                <a:gd name="connsiteX80" fmla="*/ 274853 w 607648"/>
                <a:gd name="connsiteY80" fmla="*/ 166366 h 606722"/>
                <a:gd name="connsiteX81" fmla="*/ 274853 w 607648"/>
                <a:gd name="connsiteY81" fmla="*/ 129129 h 606722"/>
                <a:gd name="connsiteX82" fmla="*/ 87493 w 607648"/>
                <a:gd name="connsiteY82" fmla="*/ 24262 h 606722"/>
                <a:gd name="connsiteX83" fmla="*/ 24299 w 607648"/>
                <a:gd name="connsiteY83" fmla="*/ 87360 h 606722"/>
                <a:gd name="connsiteX84" fmla="*/ 243878 w 607648"/>
                <a:gd name="connsiteY84" fmla="*/ 306605 h 606722"/>
                <a:gd name="connsiteX85" fmla="*/ 268355 w 607648"/>
                <a:gd name="connsiteY85" fmla="*/ 282076 h 606722"/>
                <a:gd name="connsiteX86" fmla="*/ 268622 w 607648"/>
                <a:gd name="connsiteY86" fmla="*/ 268213 h 606722"/>
                <a:gd name="connsiteX87" fmla="*/ 300220 w 607648"/>
                <a:gd name="connsiteY87" fmla="*/ 236663 h 606722"/>
                <a:gd name="connsiteX88" fmla="*/ 267198 w 607648"/>
                <a:gd name="connsiteY88" fmla="*/ 203692 h 606722"/>
                <a:gd name="connsiteX89" fmla="*/ 244323 w 607648"/>
                <a:gd name="connsiteY89" fmla="*/ 226532 h 606722"/>
                <a:gd name="connsiteX90" fmla="*/ 237203 w 607648"/>
                <a:gd name="connsiteY90" fmla="*/ 229465 h 606722"/>
                <a:gd name="connsiteX91" fmla="*/ 230082 w 607648"/>
                <a:gd name="connsiteY91" fmla="*/ 226532 h 606722"/>
                <a:gd name="connsiteX92" fmla="*/ 230082 w 607648"/>
                <a:gd name="connsiteY92" fmla="*/ 212313 h 606722"/>
                <a:gd name="connsiteX93" fmla="*/ 252957 w 607648"/>
                <a:gd name="connsiteY93" fmla="*/ 189473 h 606722"/>
                <a:gd name="connsiteX94" fmla="*/ 219936 w 607648"/>
                <a:gd name="connsiteY94" fmla="*/ 156502 h 606722"/>
                <a:gd name="connsiteX95" fmla="*/ 188338 w 607648"/>
                <a:gd name="connsiteY95" fmla="*/ 188051 h 606722"/>
                <a:gd name="connsiteX96" fmla="*/ 181217 w 607648"/>
                <a:gd name="connsiteY96" fmla="*/ 190984 h 606722"/>
                <a:gd name="connsiteX97" fmla="*/ 174097 w 607648"/>
                <a:gd name="connsiteY97" fmla="*/ 188051 h 606722"/>
                <a:gd name="connsiteX98" fmla="*/ 174097 w 607648"/>
                <a:gd name="connsiteY98" fmla="*/ 173832 h 606722"/>
                <a:gd name="connsiteX99" fmla="*/ 205695 w 607648"/>
                <a:gd name="connsiteY99" fmla="*/ 142282 h 606722"/>
                <a:gd name="connsiteX100" fmla="*/ 172762 w 607648"/>
                <a:gd name="connsiteY100" fmla="*/ 109400 h 606722"/>
                <a:gd name="connsiteX101" fmla="*/ 149798 w 607648"/>
                <a:gd name="connsiteY101" fmla="*/ 132240 h 606722"/>
                <a:gd name="connsiteX102" fmla="*/ 142766 w 607648"/>
                <a:gd name="connsiteY102" fmla="*/ 135173 h 606722"/>
                <a:gd name="connsiteX103" fmla="*/ 135646 w 607648"/>
                <a:gd name="connsiteY103" fmla="*/ 132240 h 606722"/>
                <a:gd name="connsiteX104" fmla="*/ 135646 w 607648"/>
                <a:gd name="connsiteY104" fmla="*/ 118021 h 606722"/>
                <a:gd name="connsiteX105" fmla="*/ 158521 w 607648"/>
                <a:gd name="connsiteY105" fmla="*/ 95181 h 606722"/>
                <a:gd name="connsiteX106" fmla="*/ 125499 w 607648"/>
                <a:gd name="connsiteY106" fmla="*/ 62210 h 606722"/>
                <a:gd name="connsiteX107" fmla="*/ 93902 w 607648"/>
                <a:gd name="connsiteY107" fmla="*/ 93759 h 606722"/>
                <a:gd name="connsiteX108" fmla="*/ 86781 w 607648"/>
                <a:gd name="connsiteY108" fmla="*/ 96692 h 606722"/>
                <a:gd name="connsiteX109" fmla="*/ 79661 w 607648"/>
                <a:gd name="connsiteY109" fmla="*/ 93759 h 606722"/>
                <a:gd name="connsiteX110" fmla="*/ 79661 w 607648"/>
                <a:gd name="connsiteY110" fmla="*/ 79539 h 606722"/>
                <a:gd name="connsiteX111" fmla="*/ 111258 w 607648"/>
                <a:gd name="connsiteY111" fmla="*/ 47990 h 606722"/>
                <a:gd name="connsiteX112" fmla="*/ 87493 w 607648"/>
                <a:gd name="connsiteY112" fmla="*/ 0 h 606722"/>
                <a:gd name="connsiteX113" fmla="*/ 94614 w 607648"/>
                <a:gd name="connsiteY113" fmla="*/ 2933 h 606722"/>
                <a:gd name="connsiteX114" fmla="*/ 200888 w 607648"/>
                <a:gd name="connsiteY114" fmla="*/ 109045 h 606722"/>
                <a:gd name="connsiteX115" fmla="*/ 567150 w 607648"/>
                <a:gd name="connsiteY115" fmla="*/ 109045 h 606722"/>
                <a:gd name="connsiteX116" fmla="*/ 576407 w 607648"/>
                <a:gd name="connsiteY116" fmla="*/ 115266 h 606722"/>
                <a:gd name="connsiteX117" fmla="*/ 574271 w 607648"/>
                <a:gd name="connsiteY117" fmla="*/ 126197 h 606722"/>
                <a:gd name="connsiteX118" fmla="*/ 396436 w 607648"/>
                <a:gd name="connsiteY118" fmla="*/ 304294 h 606722"/>
                <a:gd name="connsiteX119" fmla="*/ 604711 w 607648"/>
                <a:gd name="connsiteY119" fmla="*/ 512252 h 606722"/>
                <a:gd name="connsiteX120" fmla="*/ 607648 w 607648"/>
                <a:gd name="connsiteY120" fmla="*/ 519362 h 606722"/>
                <a:gd name="connsiteX121" fmla="*/ 604711 w 607648"/>
                <a:gd name="connsiteY121" fmla="*/ 526471 h 606722"/>
                <a:gd name="connsiteX122" fmla="*/ 599727 w 607648"/>
                <a:gd name="connsiteY122" fmla="*/ 531359 h 606722"/>
                <a:gd name="connsiteX123" fmla="*/ 598214 w 607648"/>
                <a:gd name="connsiteY123" fmla="*/ 533315 h 606722"/>
                <a:gd name="connsiteX124" fmla="*/ 566171 w 607648"/>
                <a:gd name="connsiteY124" fmla="*/ 565308 h 606722"/>
                <a:gd name="connsiteX125" fmla="*/ 564213 w 607648"/>
                <a:gd name="connsiteY125" fmla="*/ 566819 h 606722"/>
                <a:gd name="connsiteX126" fmla="*/ 527275 w 607648"/>
                <a:gd name="connsiteY126" fmla="*/ 603789 h 606722"/>
                <a:gd name="connsiteX127" fmla="*/ 520155 w 607648"/>
                <a:gd name="connsiteY127" fmla="*/ 606722 h 606722"/>
                <a:gd name="connsiteX128" fmla="*/ 513034 w 607648"/>
                <a:gd name="connsiteY128" fmla="*/ 603789 h 606722"/>
                <a:gd name="connsiteX129" fmla="*/ 304937 w 607648"/>
                <a:gd name="connsiteY129" fmla="*/ 396009 h 606722"/>
                <a:gd name="connsiteX130" fmla="*/ 124876 w 607648"/>
                <a:gd name="connsiteY130" fmla="*/ 576328 h 606722"/>
                <a:gd name="connsiteX131" fmla="*/ 117756 w 607648"/>
                <a:gd name="connsiteY131" fmla="*/ 579261 h 606722"/>
                <a:gd name="connsiteX132" fmla="*/ 113928 w 607648"/>
                <a:gd name="connsiteY132" fmla="*/ 578550 h 606722"/>
                <a:gd name="connsiteX133" fmla="*/ 107698 w 607648"/>
                <a:gd name="connsiteY133" fmla="*/ 569218 h 606722"/>
                <a:gd name="connsiteX134" fmla="*/ 107698 w 607648"/>
                <a:gd name="connsiteY134" fmla="*/ 199071 h 606722"/>
                <a:gd name="connsiteX135" fmla="*/ 2937 w 607648"/>
                <a:gd name="connsiteY135" fmla="*/ 94470 h 606722"/>
                <a:gd name="connsiteX136" fmla="*/ 2937 w 607648"/>
                <a:gd name="connsiteY136" fmla="*/ 80250 h 606722"/>
                <a:gd name="connsiteX137" fmla="*/ 80373 w 607648"/>
                <a:gd name="connsiteY137" fmla="*/ 2933 h 606722"/>
                <a:gd name="connsiteX138" fmla="*/ 87493 w 607648"/>
                <a:gd name="connsiteY1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607648" h="606722">
                  <a:moveTo>
                    <a:pt x="382195" y="318513"/>
                  </a:moveTo>
                  <a:lnTo>
                    <a:pt x="319178" y="381790"/>
                  </a:lnTo>
                  <a:lnTo>
                    <a:pt x="520155" y="582460"/>
                  </a:lnTo>
                  <a:lnTo>
                    <a:pt x="583349" y="519362"/>
                  </a:lnTo>
                  <a:lnTo>
                    <a:pt x="550595" y="486657"/>
                  </a:lnTo>
                  <a:lnTo>
                    <a:pt x="527631" y="509497"/>
                  </a:lnTo>
                  <a:cubicBezTo>
                    <a:pt x="525673" y="511452"/>
                    <a:pt x="523092" y="512430"/>
                    <a:pt x="520600" y="512430"/>
                  </a:cubicBezTo>
                  <a:cubicBezTo>
                    <a:pt x="518019" y="512430"/>
                    <a:pt x="515437" y="511452"/>
                    <a:pt x="513479" y="509497"/>
                  </a:cubicBezTo>
                  <a:cubicBezTo>
                    <a:pt x="509474" y="505587"/>
                    <a:pt x="509474" y="499188"/>
                    <a:pt x="513479" y="495278"/>
                  </a:cubicBezTo>
                  <a:lnTo>
                    <a:pt x="536354" y="472438"/>
                  </a:lnTo>
                  <a:lnTo>
                    <a:pt x="503333" y="439467"/>
                  </a:lnTo>
                  <a:lnTo>
                    <a:pt x="471735" y="471016"/>
                  </a:lnTo>
                  <a:cubicBezTo>
                    <a:pt x="469777" y="472971"/>
                    <a:pt x="467196" y="473949"/>
                    <a:pt x="464615" y="473949"/>
                  </a:cubicBezTo>
                  <a:cubicBezTo>
                    <a:pt x="462033" y="473949"/>
                    <a:pt x="459452" y="472971"/>
                    <a:pt x="457494" y="471016"/>
                  </a:cubicBezTo>
                  <a:cubicBezTo>
                    <a:pt x="453578" y="467106"/>
                    <a:pt x="453578" y="460707"/>
                    <a:pt x="457494" y="456797"/>
                  </a:cubicBezTo>
                  <a:lnTo>
                    <a:pt x="489091" y="425247"/>
                  </a:lnTo>
                  <a:lnTo>
                    <a:pt x="456070" y="392276"/>
                  </a:lnTo>
                  <a:lnTo>
                    <a:pt x="433195" y="415205"/>
                  </a:lnTo>
                  <a:cubicBezTo>
                    <a:pt x="431237" y="417160"/>
                    <a:pt x="428656" y="418138"/>
                    <a:pt x="426075" y="418138"/>
                  </a:cubicBezTo>
                  <a:cubicBezTo>
                    <a:pt x="423494" y="418138"/>
                    <a:pt x="420912" y="417160"/>
                    <a:pt x="418954" y="415205"/>
                  </a:cubicBezTo>
                  <a:cubicBezTo>
                    <a:pt x="415038" y="411206"/>
                    <a:pt x="415038" y="404896"/>
                    <a:pt x="418954" y="400986"/>
                  </a:cubicBezTo>
                  <a:lnTo>
                    <a:pt x="441829" y="378057"/>
                  </a:lnTo>
                  <a:lnTo>
                    <a:pt x="408897" y="345175"/>
                  </a:lnTo>
                  <a:lnTo>
                    <a:pt x="377299" y="376724"/>
                  </a:lnTo>
                  <a:cubicBezTo>
                    <a:pt x="375341" y="378679"/>
                    <a:pt x="372760" y="379657"/>
                    <a:pt x="370179" y="379657"/>
                  </a:cubicBezTo>
                  <a:cubicBezTo>
                    <a:pt x="367597" y="379657"/>
                    <a:pt x="365016" y="378679"/>
                    <a:pt x="363058" y="376724"/>
                  </a:cubicBezTo>
                  <a:cubicBezTo>
                    <a:pt x="359142" y="372814"/>
                    <a:pt x="359142" y="366415"/>
                    <a:pt x="363058" y="362505"/>
                  </a:cubicBezTo>
                  <a:lnTo>
                    <a:pt x="394655" y="330955"/>
                  </a:lnTo>
                  <a:close/>
                  <a:moveTo>
                    <a:pt x="214417" y="305627"/>
                  </a:moveTo>
                  <a:lnTo>
                    <a:pt x="214417" y="336110"/>
                  </a:lnTo>
                  <a:lnTo>
                    <a:pt x="229637" y="320824"/>
                  </a:lnTo>
                  <a:close/>
                  <a:moveTo>
                    <a:pt x="312947" y="220933"/>
                  </a:moveTo>
                  <a:lnTo>
                    <a:pt x="321136" y="229198"/>
                  </a:lnTo>
                  <a:lnTo>
                    <a:pt x="329414" y="220933"/>
                  </a:lnTo>
                  <a:close/>
                  <a:moveTo>
                    <a:pt x="400945" y="206927"/>
                  </a:moveTo>
                  <a:cubicBezTo>
                    <a:pt x="404860" y="203017"/>
                    <a:pt x="411267" y="203017"/>
                    <a:pt x="415182" y="206927"/>
                  </a:cubicBezTo>
                  <a:cubicBezTo>
                    <a:pt x="419097" y="210838"/>
                    <a:pt x="419097" y="217147"/>
                    <a:pt x="415182" y="221147"/>
                  </a:cubicBezTo>
                  <a:lnTo>
                    <a:pt x="213909" y="422083"/>
                  </a:lnTo>
                  <a:cubicBezTo>
                    <a:pt x="211952" y="424038"/>
                    <a:pt x="209371" y="425016"/>
                    <a:pt x="206791" y="425016"/>
                  </a:cubicBezTo>
                  <a:cubicBezTo>
                    <a:pt x="204210" y="425016"/>
                    <a:pt x="201719" y="424038"/>
                    <a:pt x="199672" y="422083"/>
                  </a:cubicBezTo>
                  <a:cubicBezTo>
                    <a:pt x="195757" y="418173"/>
                    <a:pt x="195757" y="411863"/>
                    <a:pt x="199672" y="407864"/>
                  </a:cubicBezTo>
                  <a:close/>
                  <a:moveTo>
                    <a:pt x="221004" y="129129"/>
                  </a:moveTo>
                  <a:lnTo>
                    <a:pt x="292743" y="200848"/>
                  </a:lnTo>
                  <a:lnTo>
                    <a:pt x="353623" y="200848"/>
                  </a:lnTo>
                  <a:cubicBezTo>
                    <a:pt x="357629" y="200848"/>
                    <a:pt x="361367" y="203248"/>
                    <a:pt x="362880" y="206980"/>
                  </a:cubicBezTo>
                  <a:cubicBezTo>
                    <a:pt x="364482" y="210802"/>
                    <a:pt x="363592" y="215068"/>
                    <a:pt x="360744" y="218000"/>
                  </a:cubicBezTo>
                  <a:lnTo>
                    <a:pt x="328346" y="250438"/>
                  </a:lnTo>
                  <a:cubicBezTo>
                    <a:pt x="328346" y="250438"/>
                    <a:pt x="328346" y="250438"/>
                    <a:pt x="328257" y="250438"/>
                  </a:cubicBezTo>
                  <a:cubicBezTo>
                    <a:pt x="328257" y="250527"/>
                    <a:pt x="328257" y="250527"/>
                    <a:pt x="328168" y="250527"/>
                  </a:cubicBezTo>
                  <a:lnTo>
                    <a:pt x="211480" y="367481"/>
                  </a:lnTo>
                  <a:cubicBezTo>
                    <a:pt x="209611" y="369437"/>
                    <a:pt x="207030" y="370414"/>
                    <a:pt x="204359" y="370414"/>
                  </a:cubicBezTo>
                  <a:cubicBezTo>
                    <a:pt x="203113" y="370414"/>
                    <a:pt x="201778" y="370148"/>
                    <a:pt x="200532" y="369703"/>
                  </a:cubicBezTo>
                  <a:cubicBezTo>
                    <a:pt x="196794" y="368103"/>
                    <a:pt x="194301" y="364460"/>
                    <a:pt x="194301" y="360372"/>
                  </a:cubicBezTo>
                  <a:lnTo>
                    <a:pt x="194301" y="285542"/>
                  </a:lnTo>
                  <a:lnTo>
                    <a:pt x="127813" y="219156"/>
                  </a:lnTo>
                  <a:lnTo>
                    <a:pt x="127813" y="544957"/>
                  </a:lnTo>
                  <a:lnTo>
                    <a:pt x="297727" y="374769"/>
                  </a:lnTo>
                  <a:cubicBezTo>
                    <a:pt x="297727" y="374769"/>
                    <a:pt x="297727" y="374680"/>
                    <a:pt x="297816" y="374680"/>
                  </a:cubicBezTo>
                  <a:cubicBezTo>
                    <a:pt x="297816" y="374591"/>
                    <a:pt x="297905" y="374591"/>
                    <a:pt x="297905" y="374591"/>
                  </a:cubicBezTo>
                  <a:lnTo>
                    <a:pt x="375074" y="297273"/>
                  </a:lnTo>
                  <a:cubicBezTo>
                    <a:pt x="375074" y="297184"/>
                    <a:pt x="375074" y="297184"/>
                    <a:pt x="375163" y="297184"/>
                  </a:cubicBezTo>
                  <a:lnTo>
                    <a:pt x="542851" y="129129"/>
                  </a:lnTo>
                  <a:lnTo>
                    <a:pt x="478500" y="129129"/>
                  </a:lnTo>
                  <a:lnTo>
                    <a:pt x="478500" y="154013"/>
                  </a:lnTo>
                  <a:cubicBezTo>
                    <a:pt x="478500" y="159612"/>
                    <a:pt x="474049" y="164056"/>
                    <a:pt x="468442" y="164056"/>
                  </a:cubicBezTo>
                  <a:cubicBezTo>
                    <a:pt x="462924" y="164056"/>
                    <a:pt x="458384" y="159612"/>
                    <a:pt x="458384" y="154013"/>
                  </a:cubicBezTo>
                  <a:lnTo>
                    <a:pt x="458384" y="129129"/>
                  </a:lnTo>
                  <a:lnTo>
                    <a:pt x="417352" y="129129"/>
                  </a:lnTo>
                  <a:lnTo>
                    <a:pt x="417352" y="166366"/>
                  </a:lnTo>
                  <a:cubicBezTo>
                    <a:pt x="417352" y="171876"/>
                    <a:pt x="412902" y="176409"/>
                    <a:pt x="407294" y="176409"/>
                  </a:cubicBezTo>
                  <a:cubicBezTo>
                    <a:pt x="401776" y="176409"/>
                    <a:pt x="397237" y="171876"/>
                    <a:pt x="397237" y="166366"/>
                  </a:cubicBezTo>
                  <a:lnTo>
                    <a:pt x="397237" y="129129"/>
                  </a:lnTo>
                  <a:lnTo>
                    <a:pt x="356205" y="129129"/>
                  </a:lnTo>
                  <a:lnTo>
                    <a:pt x="356205" y="154013"/>
                  </a:lnTo>
                  <a:cubicBezTo>
                    <a:pt x="356205" y="159612"/>
                    <a:pt x="351665" y="164056"/>
                    <a:pt x="346147" y="164056"/>
                  </a:cubicBezTo>
                  <a:cubicBezTo>
                    <a:pt x="340539" y="164056"/>
                    <a:pt x="336089" y="159612"/>
                    <a:pt x="336089" y="154013"/>
                  </a:cubicBezTo>
                  <a:lnTo>
                    <a:pt x="336089" y="129129"/>
                  </a:lnTo>
                  <a:lnTo>
                    <a:pt x="294968" y="129129"/>
                  </a:lnTo>
                  <a:lnTo>
                    <a:pt x="294968" y="166366"/>
                  </a:lnTo>
                  <a:cubicBezTo>
                    <a:pt x="294968" y="171876"/>
                    <a:pt x="290518" y="176409"/>
                    <a:pt x="284910" y="176409"/>
                  </a:cubicBezTo>
                  <a:cubicBezTo>
                    <a:pt x="279392" y="176409"/>
                    <a:pt x="274853" y="171876"/>
                    <a:pt x="274853" y="166366"/>
                  </a:cubicBezTo>
                  <a:lnTo>
                    <a:pt x="274853" y="129129"/>
                  </a:lnTo>
                  <a:close/>
                  <a:moveTo>
                    <a:pt x="87493" y="24262"/>
                  </a:moveTo>
                  <a:lnTo>
                    <a:pt x="24299" y="87360"/>
                  </a:lnTo>
                  <a:lnTo>
                    <a:pt x="243878" y="306605"/>
                  </a:lnTo>
                  <a:lnTo>
                    <a:pt x="268355" y="282076"/>
                  </a:lnTo>
                  <a:cubicBezTo>
                    <a:pt x="264706" y="278166"/>
                    <a:pt x="264795" y="272034"/>
                    <a:pt x="268622" y="268213"/>
                  </a:cubicBezTo>
                  <a:lnTo>
                    <a:pt x="300220" y="236663"/>
                  </a:lnTo>
                  <a:lnTo>
                    <a:pt x="267198" y="203692"/>
                  </a:lnTo>
                  <a:lnTo>
                    <a:pt x="244323" y="226532"/>
                  </a:lnTo>
                  <a:cubicBezTo>
                    <a:pt x="242365" y="228487"/>
                    <a:pt x="239784" y="229465"/>
                    <a:pt x="237203" y="229465"/>
                  </a:cubicBezTo>
                  <a:cubicBezTo>
                    <a:pt x="234622" y="229465"/>
                    <a:pt x="232040" y="228487"/>
                    <a:pt x="230082" y="226532"/>
                  </a:cubicBezTo>
                  <a:cubicBezTo>
                    <a:pt x="226166" y="222622"/>
                    <a:pt x="226166" y="216223"/>
                    <a:pt x="230082" y="212313"/>
                  </a:cubicBezTo>
                  <a:lnTo>
                    <a:pt x="252957" y="189473"/>
                  </a:lnTo>
                  <a:lnTo>
                    <a:pt x="219936" y="156502"/>
                  </a:lnTo>
                  <a:lnTo>
                    <a:pt x="188338" y="188051"/>
                  </a:lnTo>
                  <a:cubicBezTo>
                    <a:pt x="186380" y="190006"/>
                    <a:pt x="183798" y="190984"/>
                    <a:pt x="181217" y="190984"/>
                  </a:cubicBezTo>
                  <a:cubicBezTo>
                    <a:pt x="178636" y="190984"/>
                    <a:pt x="176055" y="190006"/>
                    <a:pt x="174097" y="188051"/>
                  </a:cubicBezTo>
                  <a:cubicBezTo>
                    <a:pt x="170180" y="184141"/>
                    <a:pt x="170180" y="177831"/>
                    <a:pt x="174097" y="173832"/>
                  </a:cubicBezTo>
                  <a:lnTo>
                    <a:pt x="205695" y="142282"/>
                  </a:lnTo>
                  <a:lnTo>
                    <a:pt x="172762" y="109400"/>
                  </a:lnTo>
                  <a:lnTo>
                    <a:pt x="149798" y="132240"/>
                  </a:lnTo>
                  <a:cubicBezTo>
                    <a:pt x="147840" y="134195"/>
                    <a:pt x="145259" y="135173"/>
                    <a:pt x="142766" y="135173"/>
                  </a:cubicBezTo>
                  <a:cubicBezTo>
                    <a:pt x="140185" y="135173"/>
                    <a:pt x="137604" y="134195"/>
                    <a:pt x="135646" y="132240"/>
                  </a:cubicBezTo>
                  <a:cubicBezTo>
                    <a:pt x="131641" y="128330"/>
                    <a:pt x="131641" y="121931"/>
                    <a:pt x="135646" y="118021"/>
                  </a:cubicBezTo>
                  <a:lnTo>
                    <a:pt x="158521" y="95181"/>
                  </a:lnTo>
                  <a:lnTo>
                    <a:pt x="125499" y="62210"/>
                  </a:lnTo>
                  <a:lnTo>
                    <a:pt x="93902" y="93759"/>
                  </a:lnTo>
                  <a:cubicBezTo>
                    <a:pt x="91944" y="95714"/>
                    <a:pt x="89362" y="96692"/>
                    <a:pt x="86781" y="96692"/>
                  </a:cubicBezTo>
                  <a:cubicBezTo>
                    <a:pt x="84200" y="96692"/>
                    <a:pt x="81619" y="95714"/>
                    <a:pt x="79661" y="93759"/>
                  </a:cubicBezTo>
                  <a:cubicBezTo>
                    <a:pt x="75744" y="89849"/>
                    <a:pt x="75744" y="83450"/>
                    <a:pt x="79661" y="79539"/>
                  </a:cubicBezTo>
                  <a:lnTo>
                    <a:pt x="111258" y="47990"/>
                  </a:lnTo>
                  <a:close/>
                  <a:moveTo>
                    <a:pt x="87493" y="0"/>
                  </a:moveTo>
                  <a:cubicBezTo>
                    <a:pt x="90163" y="0"/>
                    <a:pt x="92745" y="1066"/>
                    <a:pt x="94614" y="2933"/>
                  </a:cubicBezTo>
                  <a:lnTo>
                    <a:pt x="200888" y="109045"/>
                  </a:lnTo>
                  <a:lnTo>
                    <a:pt x="567150" y="109045"/>
                  </a:lnTo>
                  <a:cubicBezTo>
                    <a:pt x="571156" y="109045"/>
                    <a:pt x="574894" y="111444"/>
                    <a:pt x="576407" y="115266"/>
                  </a:cubicBezTo>
                  <a:cubicBezTo>
                    <a:pt x="578009" y="118998"/>
                    <a:pt x="577119" y="123264"/>
                    <a:pt x="574271" y="126197"/>
                  </a:cubicBezTo>
                  <a:lnTo>
                    <a:pt x="396436" y="304294"/>
                  </a:lnTo>
                  <a:lnTo>
                    <a:pt x="604711" y="512252"/>
                  </a:lnTo>
                  <a:cubicBezTo>
                    <a:pt x="606580" y="514118"/>
                    <a:pt x="607648" y="516696"/>
                    <a:pt x="607648" y="519362"/>
                  </a:cubicBezTo>
                  <a:cubicBezTo>
                    <a:pt x="607648" y="522028"/>
                    <a:pt x="606580" y="524516"/>
                    <a:pt x="604711" y="526471"/>
                  </a:cubicBezTo>
                  <a:lnTo>
                    <a:pt x="599727" y="531359"/>
                  </a:lnTo>
                  <a:cubicBezTo>
                    <a:pt x="599371" y="532070"/>
                    <a:pt x="598837" y="532693"/>
                    <a:pt x="598214" y="533315"/>
                  </a:cubicBezTo>
                  <a:lnTo>
                    <a:pt x="566171" y="565308"/>
                  </a:lnTo>
                  <a:cubicBezTo>
                    <a:pt x="565548" y="565930"/>
                    <a:pt x="564925" y="566463"/>
                    <a:pt x="564213" y="566819"/>
                  </a:cubicBezTo>
                  <a:lnTo>
                    <a:pt x="527275" y="603789"/>
                  </a:lnTo>
                  <a:cubicBezTo>
                    <a:pt x="525317" y="605744"/>
                    <a:pt x="522736" y="606722"/>
                    <a:pt x="520155" y="606722"/>
                  </a:cubicBezTo>
                  <a:cubicBezTo>
                    <a:pt x="517574" y="606722"/>
                    <a:pt x="514992" y="605744"/>
                    <a:pt x="513034" y="603789"/>
                  </a:cubicBezTo>
                  <a:lnTo>
                    <a:pt x="304937" y="396009"/>
                  </a:lnTo>
                  <a:lnTo>
                    <a:pt x="124876" y="576328"/>
                  </a:lnTo>
                  <a:cubicBezTo>
                    <a:pt x="123007" y="578283"/>
                    <a:pt x="120426" y="579261"/>
                    <a:pt x="117756" y="579261"/>
                  </a:cubicBezTo>
                  <a:cubicBezTo>
                    <a:pt x="116509" y="579261"/>
                    <a:pt x="115174" y="579083"/>
                    <a:pt x="113928" y="578550"/>
                  </a:cubicBezTo>
                  <a:cubicBezTo>
                    <a:pt x="110190" y="576950"/>
                    <a:pt x="107698" y="573307"/>
                    <a:pt x="107698" y="569218"/>
                  </a:cubicBezTo>
                  <a:lnTo>
                    <a:pt x="107698" y="199071"/>
                  </a:lnTo>
                  <a:lnTo>
                    <a:pt x="2937" y="94470"/>
                  </a:lnTo>
                  <a:cubicBezTo>
                    <a:pt x="-979" y="90559"/>
                    <a:pt x="-979" y="84161"/>
                    <a:pt x="2937" y="80250"/>
                  </a:cubicBezTo>
                  <a:lnTo>
                    <a:pt x="80373" y="2933"/>
                  </a:lnTo>
                  <a:cubicBezTo>
                    <a:pt x="82242" y="1066"/>
                    <a:pt x="84823" y="0"/>
                    <a:pt x="87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paint-palette-and-brush_27557">
              <a:extLst>
                <a:ext uri="{FF2B5EF4-FFF2-40B4-BE49-F238E27FC236}">
                  <a16:creationId xmlns:a16="http://schemas.microsoft.com/office/drawing/2014/main" id="{673E2030-C1C7-4A7E-BAC5-842FF3AA5EAC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543417" y="591077"/>
              <a:ext cx="609684" cy="551923"/>
            </a:xfrm>
            <a:custGeom>
              <a:avLst/>
              <a:gdLst>
                <a:gd name="connsiteX0" fmla="*/ 203544 w 605680"/>
                <a:gd name="connsiteY0" fmla="*/ 393040 h 548298"/>
                <a:gd name="connsiteX1" fmla="*/ 155404 w 605680"/>
                <a:gd name="connsiteY1" fmla="*/ 441108 h 548298"/>
                <a:gd name="connsiteX2" fmla="*/ 203544 w 605680"/>
                <a:gd name="connsiteY2" fmla="*/ 489002 h 548298"/>
                <a:gd name="connsiteX3" fmla="*/ 251511 w 605680"/>
                <a:gd name="connsiteY3" fmla="*/ 441108 h 548298"/>
                <a:gd name="connsiteX4" fmla="*/ 203544 w 605680"/>
                <a:gd name="connsiteY4" fmla="*/ 393040 h 548298"/>
                <a:gd name="connsiteX5" fmla="*/ 109182 w 605680"/>
                <a:gd name="connsiteY5" fmla="*/ 297078 h 548298"/>
                <a:gd name="connsiteX6" fmla="*/ 61215 w 605680"/>
                <a:gd name="connsiteY6" fmla="*/ 344972 h 548298"/>
                <a:gd name="connsiteX7" fmla="*/ 109182 w 605680"/>
                <a:gd name="connsiteY7" fmla="*/ 393040 h 548298"/>
                <a:gd name="connsiteX8" fmla="*/ 157322 w 605680"/>
                <a:gd name="connsiteY8" fmla="*/ 344972 h 548298"/>
                <a:gd name="connsiteX9" fmla="*/ 109182 w 605680"/>
                <a:gd name="connsiteY9" fmla="*/ 297078 h 548298"/>
                <a:gd name="connsiteX10" fmla="*/ 449089 w 605680"/>
                <a:gd name="connsiteY10" fmla="*/ 177613 h 548298"/>
                <a:gd name="connsiteX11" fmla="*/ 453101 w 605680"/>
                <a:gd name="connsiteY11" fmla="*/ 181270 h 548298"/>
                <a:gd name="connsiteX12" fmla="*/ 519216 w 605680"/>
                <a:gd name="connsiteY12" fmla="*/ 216796 h 548298"/>
                <a:gd name="connsiteX13" fmla="*/ 461824 w 605680"/>
                <a:gd name="connsiteY13" fmla="*/ 294118 h 548298"/>
                <a:gd name="connsiteX14" fmla="*/ 418212 w 605680"/>
                <a:gd name="connsiteY14" fmla="*/ 311881 h 548298"/>
                <a:gd name="connsiteX15" fmla="*/ 411758 w 605680"/>
                <a:gd name="connsiteY15" fmla="*/ 265210 h 548298"/>
                <a:gd name="connsiteX16" fmla="*/ 136915 w 605680"/>
                <a:gd name="connsiteY16" fmla="*/ 173425 h 548298"/>
                <a:gd name="connsiteX17" fmla="*/ 88949 w 605680"/>
                <a:gd name="connsiteY17" fmla="*/ 221319 h 548298"/>
                <a:gd name="connsiteX18" fmla="*/ 136915 w 605680"/>
                <a:gd name="connsiteY18" fmla="*/ 269387 h 548298"/>
                <a:gd name="connsiteX19" fmla="*/ 185056 w 605680"/>
                <a:gd name="connsiteY19" fmla="*/ 221319 h 548298"/>
                <a:gd name="connsiteX20" fmla="*/ 136915 w 605680"/>
                <a:gd name="connsiteY20" fmla="*/ 173425 h 548298"/>
                <a:gd name="connsiteX21" fmla="*/ 479079 w 605680"/>
                <a:gd name="connsiteY21" fmla="*/ 107118 h 548298"/>
                <a:gd name="connsiteX22" fmla="*/ 499309 w 605680"/>
                <a:gd name="connsiteY22" fmla="*/ 135840 h 548298"/>
                <a:gd name="connsiteX23" fmla="*/ 571858 w 605680"/>
                <a:gd name="connsiteY23" fmla="*/ 145762 h 548298"/>
                <a:gd name="connsiteX24" fmla="*/ 540467 w 605680"/>
                <a:gd name="connsiteY24" fmla="*/ 188061 h 548298"/>
                <a:gd name="connsiteX25" fmla="*/ 461988 w 605680"/>
                <a:gd name="connsiteY25" fmla="*/ 147328 h 548298"/>
                <a:gd name="connsiteX26" fmla="*/ 242266 w 605680"/>
                <a:gd name="connsiteY26" fmla="*/ 90351 h 548298"/>
                <a:gd name="connsiteX27" fmla="*/ 194300 w 605680"/>
                <a:gd name="connsiteY27" fmla="*/ 138245 h 548298"/>
                <a:gd name="connsiteX28" fmla="*/ 242266 w 605680"/>
                <a:gd name="connsiteY28" fmla="*/ 186313 h 548298"/>
                <a:gd name="connsiteX29" fmla="*/ 290407 w 605680"/>
                <a:gd name="connsiteY29" fmla="*/ 138245 h 548298"/>
                <a:gd name="connsiteX30" fmla="*/ 242266 w 605680"/>
                <a:gd name="connsiteY30" fmla="*/ 90351 h 548298"/>
                <a:gd name="connsiteX31" fmla="*/ 305846 w 605680"/>
                <a:gd name="connsiteY31" fmla="*/ 28897 h 548298"/>
                <a:gd name="connsiteX32" fmla="*/ 465353 w 605680"/>
                <a:gd name="connsiteY32" fmla="*/ 97840 h 548298"/>
                <a:gd name="connsiteX33" fmla="*/ 448783 w 605680"/>
                <a:gd name="connsiteY33" fmla="*/ 136852 h 548298"/>
                <a:gd name="connsiteX34" fmla="*/ 408317 w 605680"/>
                <a:gd name="connsiteY34" fmla="*/ 231594 h 548298"/>
                <a:gd name="connsiteX35" fmla="*/ 393491 w 605680"/>
                <a:gd name="connsiteY35" fmla="*/ 258589 h 548298"/>
                <a:gd name="connsiteX36" fmla="*/ 416864 w 605680"/>
                <a:gd name="connsiteY36" fmla="*/ 333129 h 548298"/>
                <a:gd name="connsiteX37" fmla="*/ 467272 w 605680"/>
                <a:gd name="connsiteY37" fmla="*/ 311185 h 548298"/>
                <a:gd name="connsiteX38" fmla="*/ 483319 w 605680"/>
                <a:gd name="connsiteY38" fmla="*/ 295162 h 548298"/>
                <a:gd name="connsiteX39" fmla="*/ 530587 w 605680"/>
                <a:gd name="connsiteY39" fmla="*/ 231594 h 548298"/>
                <a:gd name="connsiteX40" fmla="*/ 525180 w 605680"/>
                <a:gd name="connsiteY40" fmla="*/ 318500 h 548298"/>
                <a:gd name="connsiteX41" fmla="*/ 379363 w 605680"/>
                <a:gd name="connsiteY41" fmla="*/ 415855 h 548298"/>
                <a:gd name="connsiteX42" fmla="*/ 346920 w 605680"/>
                <a:gd name="connsiteY42" fmla="*/ 431529 h 548298"/>
                <a:gd name="connsiteX43" fmla="*/ 79007 w 605680"/>
                <a:gd name="connsiteY43" fmla="*/ 485867 h 548298"/>
                <a:gd name="connsiteX44" fmla="*/ 231801 w 605680"/>
                <a:gd name="connsiteY44" fmla="*/ 33052 h 548298"/>
                <a:gd name="connsiteX45" fmla="*/ 305846 w 605680"/>
                <a:gd name="connsiteY45" fmla="*/ 28897 h 548298"/>
                <a:gd name="connsiteX46" fmla="*/ 590540 w 605680"/>
                <a:gd name="connsiteY46" fmla="*/ 0 h 548298"/>
                <a:gd name="connsiteX47" fmla="*/ 602576 w 605680"/>
                <a:gd name="connsiteY47" fmla="*/ 90717 h 548298"/>
                <a:gd name="connsiteX48" fmla="*/ 588970 w 605680"/>
                <a:gd name="connsiteY48" fmla="*/ 121711 h 548298"/>
                <a:gd name="connsiteX49" fmla="*/ 505063 w 605680"/>
                <a:gd name="connsiteY49" fmla="*/ 129024 h 548298"/>
                <a:gd name="connsiteX50" fmla="*/ 497736 w 605680"/>
                <a:gd name="connsiteY50" fmla="*/ 45098 h 548298"/>
                <a:gd name="connsiteX51" fmla="*/ 501399 w 605680"/>
                <a:gd name="connsiteY51" fmla="*/ 41093 h 548298"/>
                <a:gd name="connsiteX52" fmla="*/ 501225 w 605680"/>
                <a:gd name="connsiteY52" fmla="*/ 40919 h 548298"/>
                <a:gd name="connsiteX53" fmla="*/ 555651 w 605680"/>
                <a:gd name="connsiteY53" fmla="*/ 8880 h 548298"/>
                <a:gd name="connsiteX54" fmla="*/ 590540 w 605680"/>
                <a:gd name="connsiteY54" fmla="*/ 0 h 54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5680" h="548298">
                  <a:moveTo>
                    <a:pt x="203544" y="393040"/>
                  </a:moveTo>
                  <a:cubicBezTo>
                    <a:pt x="177032" y="393040"/>
                    <a:pt x="155404" y="414462"/>
                    <a:pt x="155404" y="441108"/>
                  </a:cubicBezTo>
                  <a:cubicBezTo>
                    <a:pt x="155404" y="467580"/>
                    <a:pt x="177032" y="489002"/>
                    <a:pt x="203544" y="489002"/>
                  </a:cubicBezTo>
                  <a:cubicBezTo>
                    <a:pt x="230057" y="489002"/>
                    <a:pt x="251511" y="467580"/>
                    <a:pt x="251511" y="441108"/>
                  </a:cubicBezTo>
                  <a:cubicBezTo>
                    <a:pt x="251511" y="414462"/>
                    <a:pt x="230057" y="393040"/>
                    <a:pt x="203544" y="393040"/>
                  </a:cubicBezTo>
                  <a:close/>
                  <a:moveTo>
                    <a:pt x="109182" y="297078"/>
                  </a:moveTo>
                  <a:cubicBezTo>
                    <a:pt x="82669" y="297078"/>
                    <a:pt x="61215" y="318500"/>
                    <a:pt x="61215" y="344972"/>
                  </a:cubicBezTo>
                  <a:cubicBezTo>
                    <a:pt x="61215" y="371444"/>
                    <a:pt x="82669" y="393040"/>
                    <a:pt x="109182" y="393040"/>
                  </a:cubicBezTo>
                  <a:cubicBezTo>
                    <a:pt x="135694" y="393040"/>
                    <a:pt x="157322" y="371444"/>
                    <a:pt x="157322" y="344972"/>
                  </a:cubicBezTo>
                  <a:cubicBezTo>
                    <a:pt x="157322" y="318500"/>
                    <a:pt x="135694" y="297078"/>
                    <a:pt x="109182" y="297078"/>
                  </a:cubicBezTo>
                  <a:close/>
                  <a:moveTo>
                    <a:pt x="449089" y="177613"/>
                  </a:moveTo>
                  <a:cubicBezTo>
                    <a:pt x="450310" y="178832"/>
                    <a:pt x="451706" y="180051"/>
                    <a:pt x="453101" y="181270"/>
                  </a:cubicBezTo>
                  <a:cubicBezTo>
                    <a:pt x="468453" y="194157"/>
                    <a:pt x="492526" y="210701"/>
                    <a:pt x="519216" y="216796"/>
                  </a:cubicBezTo>
                  <a:lnTo>
                    <a:pt x="461824" y="294118"/>
                  </a:lnTo>
                  <a:cubicBezTo>
                    <a:pt x="449438" y="310836"/>
                    <a:pt x="430075" y="318673"/>
                    <a:pt x="418212" y="311881"/>
                  </a:cubicBezTo>
                  <a:cubicBezTo>
                    <a:pt x="406525" y="305089"/>
                    <a:pt x="403559" y="284192"/>
                    <a:pt x="411758" y="265210"/>
                  </a:cubicBezTo>
                  <a:close/>
                  <a:moveTo>
                    <a:pt x="136915" y="173425"/>
                  </a:moveTo>
                  <a:cubicBezTo>
                    <a:pt x="110403" y="173425"/>
                    <a:pt x="88949" y="194847"/>
                    <a:pt x="88949" y="221319"/>
                  </a:cubicBezTo>
                  <a:cubicBezTo>
                    <a:pt x="88949" y="247791"/>
                    <a:pt x="110403" y="269387"/>
                    <a:pt x="136915" y="269387"/>
                  </a:cubicBezTo>
                  <a:cubicBezTo>
                    <a:pt x="163427" y="269387"/>
                    <a:pt x="185056" y="247791"/>
                    <a:pt x="185056" y="221319"/>
                  </a:cubicBezTo>
                  <a:cubicBezTo>
                    <a:pt x="185056" y="194847"/>
                    <a:pt x="163427" y="173425"/>
                    <a:pt x="136915" y="173425"/>
                  </a:cubicBezTo>
                  <a:close/>
                  <a:moveTo>
                    <a:pt x="479079" y="107118"/>
                  </a:moveTo>
                  <a:cubicBezTo>
                    <a:pt x="483090" y="117910"/>
                    <a:pt x="489892" y="127832"/>
                    <a:pt x="499309" y="135840"/>
                  </a:cubicBezTo>
                  <a:cubicBezTo>
                    <a:pt x="520237" y="153247"/>
                    <a:pt x="548489" y="156206"/>
                    <a:pt x="571858" y="145762"/>
                  </a:cubicBezTo>
                  <a:lnTo>
                    <a:pt x="540467" y="188061"/>
                  </a:lnTo>
                  <a:cubicBezTo>
                    <a:pt x="510296" y="188409"/>
                    <a:pt x="477161" y="162298"/>
                    <a:pt x="461988" y="147328"/>
                  </a:cubicBezTo>
                  <a:close/>
                  <a:moveTo>
                    <a:pt x="242266" y="90351"/>
                  </a:moveTo>
                  <a:cubicBezTo>
                    <a:pt x="215754" y="90351"/>
                    <a:pt x="194300" y="111773"/>
                    <a:pt x="194300" y="138245"/>
                  </a:cubicBezTo>
                  <a:cubicBezTo>
                    <a:pt x="194300" y="164717"/>
                    <a:pt x="215754" y="186313"/>
                    <a:pt x="242266" y="186313"/>
                  </a:cubicBezTo>
                  <a:cubicBezTo>
                    <a:pt x="268953" y="186313"/>
                    <a:pt x="290407" y="164717"/>
                    <a:pt x="290407" y="138245"/>
                  </a:cubicBezTo>
                  <a:cubicBezTo>
                    <a:pt x="290407" y="111773"/>
                    <a:pt x="268779" y="90351"/>
                    <a:pt x="242266" y="90351"/>
                  </a:cubicBezTo>
                  <a:close/>
                  <a:moveTo>
                    <a:pt x="305846" y="28897"/>
                  </a:moveTo>
                  <a:cubicBezTo>
                    <a:pt x="374664" y="32824"/>
                    <a:pt x="427809" y="59699"/>
                    <a:pt x="465353" y="97840"/>
                  </a:cubicBezTo>
                  <a:lnTo>
                    <a:pt x="448783" y="136852"/>
                  </a:lnTo>
                  <a:lnTo>
                    <a:pt x="408317" y="231594"/>
                  </a:lnTo>
                  <a:cubicBezTo>
                    <a:pt x="402212" y="239083"/>
                    <a:pt x="396979" y="248139"/>
                    <a:pt x="393491" y="258589"/>
                  </a:cubicBezTo>
                  <a:cubicBezTo>
                    <a:pt x="382502" y="292028"/>
                    <a:pt x="392968" y="325466"/>
                    <a:pt x="416864" y="333129"/>
                  </a:cubicBezTo>
                  <a:cubicBezTo>
                    <a:pt x="434131" y="338876"/>
                    <a:pt x="453667" y="329472"/>
                    <a:pt x="467272" y="311185"/>
                  </a:cubicBezTo>
                  <a:cubicBezTo>
                    <a:pt x="473202" y="306831"/>
                    <a:pt x="478784" y="301432"/>
                    <a:pt x="483319" y="295162"/>
                  </a:cubicBezTo>
                  <a:lnTo>
                    <a:pt x="530587" y="231594"/>
                  </a:lnTo>
                  <a:cubicBezTo>
                    <a:pt x="534599" y="261550"/>
                    <a:pt x="532855" y="291331"/>
                    <a:pt x="525180" y="318500"/>
                  </a:cubicBezTo>
                  <a:cubicBezTo>
                    <a:pt x="497621" y="415681"/>
                    <a:pt x="418259" y="420035"/>
                    <a:pt x="379363" y="415855"/>
                  </a:cubicBezTo>
                  <a:cubicBezTo>
                    <a:pt x="367153" y="414636"/>
                    <a:pt x="352850" y="420906"/>
                    <a:pt x="346920" y="431529"/>
                  </a:cubicBezTo>
                  <a:cubicBezTo>
                    <a:pt x="293547" y="525575"/>
                    <a:pt x="219766" y="610391"/>
                    <a:pt x="79007" y="485867"/>
                  </a:cubicBezTo>
                  <a:cubicBezTo>
                    <a:pt x="-71346" y="352983"/>
                    <a:pt x="167" y="69974"/>
                    <a:pt x="231801" y="33052"/>
                  </a:cubicBezTo>
                  <a:cubicBezTo>
                    <a:pt x="258226" y="28829"/>
                    <a:pt x="282907" y="27588"/>
                    <a:pt x="305846" y="28897"/>
                  </a:cubicBezTo>
                  <a:close/>
                  <a:moveTo>
                    <a:pt x="590540" y="0"/>
                  </a:moveTo>
                  <a:cubicBezTo>
                    <a:pt x="590540" y="0"/>
                    <a:pt x="613915" y="36566"/>
                    <a:pt x="602576" y="90717"/>
                  </a:cubicBezTo>
                  <a:cubicBezTo>
                    <a:pt x="601181" y="101687"/>
                    <a:pt x="596645" y="112483"/>
                    <a:pt x="588970" y="121711"/>
                  </a:cubicBezTo>
                  <a:cubicBezTo>
                    <a:pt x="567862" y="146785"/>
                    <a:pt x="530357" y="150093"/>
                    <a:pt x="505063" y="129024"/>
                  </a:cubicBezTo>
                  <a:cubicBezTo>
                    <a:pt x="479768" y="107781"/>
                    <a:pt x="476454" y="70345"/>
                    <a:pt x="497736" y="45098"/>
                  </a:cubicBezTo>
                  <a:cubicBezTo>
                    <a:pt x="498957" y="43705"/>
                    <a:pt x="500178" y="42312"/>
                    <a:pt x="501399" y="41093"/>
                  </a:cubicBezTo>
                  <a:lnTo>
                    <a:pt x="501225" y="40919"/>
                  </a:lnTo>
                  <a:cubicBezTo>
                    <a:pt x="501225" y="40919"/>
                    <a:pt x="524600" y="10796"/>
                    <a:pt x="555651" y="8880"/>
                  </a:cubicBezTo>
                  <a:cubicBezTo>
                    <a:pt x="586876" y="6791"/>
                    <a:pt x="590540" y="0"/>
                    <a:pt x="5905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paper-aeroplane-shape_18344">
              <a:extLst>
                <a:ext uri="{FF2B5EF4-FFF2-40B4-BE49-F238E27FC236}">
                  <a16:creationId xmlns:a16="http://schemas.microsoft.com/office/drawing/2014/main" id="{EDD95706-D779-4784-A91F-B0337695494C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0511004" y="1142535"/>
              <a:ext cx="586846" cy="609685"/>
            </a:xfrm>
            <a:custGeom>
              <a:avLst/>
              <a:gdLst>
                <a:gd name="connsiteX0" fmla="*/ 252617 w 585586"/>
                <a:gd name="connsiteY0" fmla="*/ 479831 h 608375"/>
                <a:gd name="connsiteX1" fmla="*/ 261886 w 585586"/>
                <a:gd name="connsiteY1" fmla="*/ 483766 h 608375"/>
                <a:gd name="connsiteX2" fmla="*/ 265725 w 585586"/>
                <a:gd name="connsiteY2" fmla="*/ 493071 h 608375"/>
                <a:gd name="connsiteX3" fmla="*/ 261888 w 585586"/>
                <a:gd name="connsiteY3" fmla="*/ 502371 h 608375"/>
                <a:gd name="connsiteX4" fmla="*/ 250824 w 585586"/>
                <a:gd name="connsiteY4" fmla="*/ 513294 h 608375"/>
                <a:gd name="connsiteX5" fmla="*/ 250825 w 585586"/>
                <a:gd name="connsiteY5" fmla="*/ 513295 h 608375"/>
                <a:gd name="connsiteX6" fmla="*/ 250796 w 585586"/>
                <a:gd name="connsiteY6" fmla="*/ 513324 h 608375"/>
                <a:gd name="connsiteX7" fmla="*/ 235320 w 585586"/>
                <a:gd name="connsiteY7" fmla="*/ 491550 h 608375"/>
                <a:gd name="connsiteX8" fmla="*/ 235350 w 585586"/>
                <a:gd name="connsiteY8" fmla="*/ 491520 h 608375"/>
                <a:gd name="connsiteX9" fmla="*/ 235362 w 585586"/>
                <a:gd name="connsiteY9" fmla="*/ 491537 h 608375"/>
                <a:gd name="connsiteX10" fmla="*/ 243276 w 585586"/>
                <a:gd name="connsiteY10" fmla="*/ 483637 h 608375"/>
                <a:gd name="connsiteX11" fmla="*/ 134866 w 585586"/>
                <a:gd name="connsiteY11" fmla="*/ 417276 h 608375"/>
                <a:gd name="connsiteX12" fmla="*/ 149111 w 585586"/>
                <a:gd name="connsiteY12" fmla="*/ 429433 h 608375"/>
                <a:gd name="connsiteX13" fmla="*/ 160069 w 585586"/>
                <a:gd name="connsiteY13" fmla="*/ 565949 h 608375"/>
                <a:gd name="connsiteX14" fmla="*/ 235312 w 585586"/>
                <a:gd name="connsiteY14" fmla="*/ 491552 h 608375"/>
                <a:gd name="connsiteX15" fmla="*/ 250774 w 585586"/>
                <a:gd name="connsiteY15" fmla="*/ 513312 h 608375"/>
                <a:gd name="connsiteX16" fmla="*/ 158486 w 585586"/>
                <a:gd name="connsiteY16" fmla="*/ 604607 h 608375"/>
                <a:gd name="connsiteX17" fmla="*/ 149233 w 585586"/>
                <a:gd name="connsiteY17" fmla="*/ 608375 h 608375"/>
                <a:gd name="connsiteX18" fmla="*/ 144606 w 585586"/>
                <a:gd name="connsiteY18" fmla="*/ 607524 h 608375"/>
                <a:gd name="connsiteX19" fmla="*/ 136084 w 585586"/>
                <a:gd name="connsiteY19" fmla="*/ 596219 h 608375"/>
                <a:gd name="connsiteX20" fmla="*/ 122813 w 585586"/>
                <a:gd name="connsiteY20" fmla="*/ 431499 h 608375"/>
                <a:gd name="connsiteX21" fmla="*/ 134866 w 585586"/>
                <a:gd name="connsiteY21" fmla="*/ 417276 h 608375"/>
                <a:gd name="connsiteX22" fmla="*/ 352706 w 585586"/>
                <a:gd name="connsiteY22" fmla="*/ 225563 h 608375"/>
                <a:gd name="connsiteX23" fmla="*/ 368535 w 585586"/>
                <a:gd name="connsiteY23" fmla="*/ 227387 h 608375"/>
                <a:gd name="connsiteX24" fmla="*/ 371091 w 585586"/>
                <a:gd name="connsiteY24" fmla="*/ 243069 h 608375"/>
                <a:gd name="connsiteX25" fmla="*/ 272226 w 585586"/>
                <a:gd name="connsiteY25" fmla="*/ 430890 h 608375"/>
                <a:gd name="connsiteX26" fmla="*/ 260538 w 585586"/>
                <a:gd name="connsiteY26" fmla="*/ 437819 h 608375"/>
                <a:gd name="connsiteX27" fmla="*/ 254328 w 585586"/>
                <a:gd name="connsiteY27" fmla="*/ 436360 h 608375"/>
                <a:gd name="connsiteX28" fmla="*/ 248849 w 585586"/>
                <a:gd name="connsiteY28" fmla="*/ 418490 h 608375"/>
                <a:gd name="connsiteX29" fmla="*/ 326286 w 585586"/>
                <a:gd name="connsiteY29" fmla="*/ 271515 h 608375"/>
                <a:gd name="connsiteX30" fmla="*/ 168856 w 585586"/>
                <a:gd name="connsiteY30" fmla="*/ 363420 h 608375"/>
                <a:gd name="connsiteX31" fmla="*/ 150837 w 585586"/>
                <a:gd name="connsiteY31" fmla="*/ 358679 h 608375"/>
                <a:gd name="connsiteX32" fmla="*/ 155585 w 585586"/>
                <a:gd name="connsiteY32" fmla="*/ 340687 h 608375"/>
                <a:gd name="connsiteX33" fmla="*/ 566404 w 585586"/>
                <a:gd name="connsiteY33" fmla="*/ 1455 h 608375"/>
                <a:gd name="connsiteX34" fmla="*/ 581501 w 585586"/>
                <a:gd name="connsiteY34" fmla="*/ 3642 h 608375"/>
                <a:gd name="connsiteX35" fmla="*/ 584423 w 585586"/>
                <a:gd name="connsiteY35" fmla="*/ 18593 h 608375"/>
                <a:gd name="connsiteX36" fmla="*/ 329475 w 585586"/>
                <a:gd name="connsiteY36" fmla="*/ 589748 h 608375"/>
                <a:gd name="connsiteX37" fmla="*/ 318761 w 585586"/>
                <a:gd name="connsiteY37" fmla="*/ 597527 h 608375"/>
                <a:gd name="connsiteX38" fmla="*/ 317422 w 585586"/>
                <a:gd name="connsiteY38" fmla="*/ 597649 h 608375"/>
                <a:gd name="connsiteX39" fmla="*/ 306708 w 585586"/>
                <a:gd name="connsiteY39" fmla="*/ 592058 h 608375"/>
                <a:gd name="connsiteX40" fmla="*/ 250825 w 585586"/>
                <a:gd name="connsiteY40" fmla="*/ 513295 h 608375"/>
                <a:gd name="connsiteX41" fmla="*/ 261886 w 585586"/>
                <a:gd name="connsiteY41" fmla="*/ 502376 h 608375"/>
                <a:gd name="connsiteX42" fmla="*/ 261888 w 585586"/>
                <a:gd name="connsiteY42" fmla="*/ 502371 h 608375"/>
                <a:gd name="connsiteX43" fmla="*/ 261904 w 585586"/>
                <a:gd name="connsiteY43" fmla="*/ 502355 h 608375"/>
                <a:gd name="connsiteX44" fmla="*/ 261904 w 585586"/>
                <a:gd name="connsiteY44" fmla="*/ 483758 h 608375"/>
                <a:gd name="connsiteX45" fmla="*/ 252635 w 585586"/>
                <a:gd name="connsiteY45" fmla="*/ 479823 h 608375"/>
                <a:gd name="connsiteX46" fmla="*/ 252617 w 585586"/>
                <a:gd name="connsiteY46" fmla="*/ 479831 h 608375"/>
                <a:gd name="connsiteX47" fmla="*/ 252609 w 585586"/>
                <a:gd name="connsiteY47" fmla="*/ 479827 h 608375"/>
                <a:gd name="connsiteX48" fmla="*/ 243241 w 585586"/>
                <a:gd name="connsiteY48" fmla="*/ 483644 h 608375"/>
                <a:gd name="connsiteX49" fmla="*/ 235350 w 585586"/>
                <a:gd name="connsiteY49" fmla="*/ 491520 h 608375"/>
                <a:gd name="connsiteX50" fmla="*/ 205898 w 585586"/>
                <a:gd name="connsiteY50" fmla="*/ 449968 h 608375"/>
                <a:gd name="connsiteX51" fmla="*/ 208942 w 585586"/>
                <a:gd name="connsiteY51" fmla="*/ 431614 h 608375"/>
                <a:gd name="connsiteX52" fmla="*/ 227326 w 585586"/>
                <a:gd name="connsiteY52" fmla="*/ 434774 h 608375"/>
                <a:gd name="connsiteX53" fmla="*/ 314865 w 585586"/>
                <a:gd name="connsiteY53" fmla="*/ 557903 h 608375"/>
                <a:gd name="connsiteX54" fmla="*/ 545341 w 585586"/>
                <a:gd name="connsiteY54" fmla="*/ 41565 h 608375"/>
                <a:gd name="connsiteX55" fmla="*/ 39707 w 585586"/>
                <a:gd name="connsiteY55" fmla="*/ 296209 h 608375"/>
                <a:gd name="connsiteX56" fmla="*/ 175947 w 585586"/>
                <a:gd name="connsiteY56" fmla="*/ 383116 h 608375"/>
                <a:gd name="connsiteX57" fmla="*/ 179965 w 585586"/>
                <a:gd name="connsiteY57" fmla="*/ 401348 h 608375"/>
                <a:gd name="connsiteX58" fmla="*/ 161824 w 585586"/>
                <a:gd name="connsiteY58" fmla="*/ 405360 h 608375"/>
                <a:gd name="connsiteX59" fmla="*/ 6104 w 585586"/>
                <a:gd name="connsiteY59" fmla="*/ 305933 h 608375"/>
                <a:gd name="connsiteX60" fmla="*/ 17 w 585586"/>
                <a:gd name="connsiteY60" fmla="*/ 294143 h 608375"/>
                <a:gd name="connsiteX61" fmla="*/ 7200 w 585586"/>
                <a:gd name="connsiteY61" fmla="*/ 283082 h 60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5586" h="608375">
                  <a:moveTo>
                    <a:pt x="252617" y="479831"/>
                  </a:moveTo>
                  <a:lnTo>
                    <a:pt x="261886" y="483766"/>
                  </a:lnTo>
                  <a:cubicBezTo>
                    <a:pt x="264445" y="486320"/>
                    <a:pt x="265725" y="489696"/>
                    <a:pt x="265725" y="493071"/>
                  </a:cubicBezTo>
                  <a:lnTo>
                    <a:pt x="261888" y="502371"/>
                  </a:lnTo>
                  <a:lnTo>
                    <a:pt x="250824" y="513294"/>
                  </a:lnTo>
                  <a:lnTo>
                    <a:pt x="250825" y="513295"/>
                  </a:lnTo>
                  <a:lnTo>
                    <a:pt x="250796" y="513324"/>
                  </a:lnTo>
                  <a:lnTo>
                    <a:pt x="235320" y="491550"/>
                  </a:lnTo>
                  <a:lnTo>
                    <a:pt x="235350" y="491520"/>
                  </a:lnTo>
                  <a:lnTo>
                    <a:pt x="235362" y="491537"/>
                  </a:lnTo>
                  <a:lnTo>
                    <a:pt x="243276" y="483637"/>
                  </a:lnTo>
                  <a:close/>
                  <a:moveTo>
                    <a:pt x="134866" y="417276"/>
                  </a:moveTo>
                  <a:cubicBezTo>
                    <a:pt x="142293" y="416790"/>
                    <a:pt x="148502" y="422139"/>
                    <a:pt x="149111" y="429433"/>
                  </a:cubicBezTo>
                  <a:lnTo>
                    <a:pt x="160069" y="565949"/>
                  </a:lnTo>
                  <a:lnTo>
                    <a:pt x="235312" y="491552"/>
                  </a:lnTo>
                  <a:lnTo>
                    <a:pt x="250774" y="513312"/>
                  </a:lnTo>
                  <a:lnTo>
                    <a:pt x="158486" y="604607"/>
                  </a:lnTo>
                  <a:cubicBezTo>
                    <a:pt x="156051" y="607038"/>
                    <a:pt x="152642" y="608375"/>
                    <a:pt x="149233" y="608375"/>
                  </a:cubicBezTo>
                  <a:cubicBezTo>
                    <a:pt x="147650" y="608375"/>
                    <a:pt x="146189" y="608132"/>
                    <a:pt x="144606" y="607524"/>
                  </a:cubicBezTo>
                  <a:cubicBezTo>
                    <a:pt x="139858" y="605822"/>
                    <a:pt x="136449" y="601324"/>
                    <a:pt x="136084" y="596219"/>
                  </a:cubicBezTo>
                  <a:lnTo>
                    <a:pt x="122813" y="431499"/>
                  </a:lnTo>
                  <a:cubicBezTo>
                    <a:pt x="122204" y="424205"/>
                    <a:pt x="127683" y="417884"/>
                    <a:pt x="134866" y="417276"/>
                  </a:cubicBezTo>
                  <a:close/>
                  <a:moveTo>
                    <a:pt x="352706" y="225563"/>
                  </a:moveTo>
                  <a:cubicBezTo>
                    <a:pt x="357820" y="222524"/>
                    <a:pt x="364273" y="223253"/>
                    <a:pt x="368535" y="227387"/>
                  </a:cubicBezTo>
                  <a:cubicBezTo>
                    <a:pt x="372796" y="231398"/>
                    <a:pt x="373770" y="237841"/>
                    <a:pt x="371091" y="243069"/>
                  </a:cubicBezTo>
                  <a:lnTo>
                    <a:pt x="272226" y="430890"/>
                  </a:lnTo>
                  <a:cubicBezTo>
                    <a:pt x="269791" y="435266"/>
                    <a:pt x="265165" y="437819"/>
                    <a:pt x="260538" y="437819"/>
                  </a:cubicBezTo>
                  <a:cubicBezTo>
                    <a:pt x="258468" y="437819"/>
                    <a:pt x="256276" y="437333"/>
                    <a:pt x="254328" y="436360"/>
                  </a:cubicBezTo>
                  <a:cubicBezTo>
                    <a:pt x="247875" y="432956"/>
                    <a:pt x="245440" y="425054"/>
                    <a:pt x="248849" y="418490"/>
                  </a:cubicBezTo>
                  <a:lnTo>
                    <a:pt x="326286" y="271515"/>
                  </a:lnTo>
                  <a:lnTo>
                    <a:pt x="168856" y="363420"/>
                  </a:lnTo>
                  <a:cubicBezTo>
                    <a:pt x="162647" y="367067"/>
                    <a:pt x="154489" y="365000"/>
                    <a:pt x="150837" y="358679"/>
                  </a:cubicBezTo>
                  <a:cubicBezTo>
                    <a:pt x="147184" y="352357"/>
                    <a:pt x="149254" y="344334"/>
                    <a:pt x="155585" y="340687"/>
                  </a:cubicBezTo>
                  <a:close/>
                  <a:moveTo>
                    <a:pt x="566404" y="1455"/>
                  </a:moveTo>
                  <a:cubicBezTo>
                    <a:pt x="571395" y="-1098"/>
                    <a:pt x="577483" y="-247"/>
                    <a:pt x="581501" y="3642"/>
                  </a:cubicBezTo>
                  <a:cubicBezTo>
                    <a:pt x="585519" y="7532"/>
                    <a:pt x="586736" y="13488"/>
                    <a:pt x="584423" y="18593"/>
                  </a:cubicBezTo>
                  <a:lnTo>
                    <a:pt x="329475" y="589748"/>
                  </a:lnTo>
                  <a:cubicBezTo>
                    <a:pt x="327649" y="594124"/>
                    <a:pt x="323510" y="597041"/>
                    <a:pt x="318761" y="597527"/>
                  </a:cubicBezTo>
                  <a:cubicBezTo>
                    <a:pt x="318274" y="597527"/>
                    <a:pt x="317909" y="597649"/>
                    <a:pt x="317422" y="597649"/>
                  </a:cubicBezTo>
                  <a:cubicBezTo>
                    <a:pt x="313161" y="597649"/>
                    <a:pt x="309143" y="595583"/>
                    <a:pt x="306708" y="592058"/>
                  </a:cubicBezTo>
                  <a:lnTo>
                    <a:pt x="250825" y="513295"/>
                  </a:lnTo>
                  <a:lnTo>
                    <a:pt x="261886" y="502376"/>
                  </a:lnTo>
                  <a:lnTo>
                    <a:pt x="261888" y="502371"/>
                  </a:lnTo>
                  <a:lnTo>
                    <a:pt x="261904" y="502355"/>
                  </a:lnTo>
                  <a:cubicBezTo>
                    <a:pt x="267017" y="497250"/>
                    <a:pt x="267017" y="488985"/>
                    <a:pt x="261904" y="483758"/>
                  </a:cubicBezTo>
                  <a:cubicBezTo>
                    <a:pt x="259347" y="481145"/>
                    <a:pt x="255999" y="479838"/>
                    <a:pt x="252635" y="479823"/>
                  </a:cubicBezTo>
                  <a:lnTo>
                    <a:pt x="252617" y="479831"/>
                  </a:lnTo>
                  <a:lnTo>
                    <a:pt x="252609" y="479827"/>
                  </a:lnTo>
                  <a:cubicBezTo>
                    <a:pt x="249243" y="479812"/>
                    <a:pt x="245861" y="481090"/>
                    <a:pt x="243241" y="483644"/>
                  </a:cubicBezTo>
                  <a:lnTo>
                    <a:pt x="235350" y="491520"/>
                  </a:lnTo>
                  <a:lnTo>
                    <a:pt x="205898" y="449968"/>
                  </a:lnTo>
                  <a:cubicBezTo>
                    <a:pt x="201637" y="444012"/>
                    <a:pt x="202976" y="435868"/>
                    <a:pt x="208942" y="431614"/>
                  </a:cubicBezTo>
                  <a:cubicBezTo>
                    <a:pt x="214908" y="427360"/>
                    <a:pt x="223187" y="428818"/>
                    <a:pt x="227326" y="434774"/>
                  </a:cubicBezTo>
                  <a:lnTo>
                    <a:pt x="314865" y="557903"/>
                  </a:lnTo>
                  <a:lnTo>
                    <a:pt x="545341" y="41565"/>
                  </a:lnTo>
                  <a:lnTo>
                    <a:pt x="39707" y="296209"/>
                  </a:lnTo>
                  <a:lnTo>
                    <a:pt x="175947" y="383116"/>
                  </a:lnTo>
                  <a:cubicBezTo>
                    <a:pt x="182156" y="387006"/>
                    <a:pt x="183983" y="395149"/>
                    <a:pt x="179965" y="401348"/>
                  </a:cubicBezTo>
                  <a:cubicBezTo>
                    <a:pt x="176069" y="407426"/>
                    <a:pt x="167912" y="409249"/>
                    <a:pt x="161824" y="405360"/>
                  </a:cubicBezTo>
                  <a:lnTo>
                    <a:pt x="6104" y="305933"/>
                  </a:lnTo>
                  <a:cubicBezTo>
                    <a:pt x="2086" y="303381"/>
                    <a:pt x="-227" y="298883"/>
                    <a:pt x="17" y="294143"/>
                  </a:cubicBezTo>
                  <a:cubicBezTo>
                    <a:pt x="260" y="289524"/>
                    <a:pt x="2939" y="285270"/>
                    <a:pt x="7200" y="2830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ountain-pen-close-up_16941">
              <a:extLst>
                <a:ext uri="{FF2B5EF4-FFF2-40B4-BE49-F238E27FC236}">
                  <a16:creationId xmlns:a16="http://schemas.microsoft.com/office/drawing/2014/main" id="{D5716545-BF6A-401A-BCD3-A0302283D5F5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981828" y="533315"/>
              <a:ext cx="588447" cy="609685"/>
            </a:xfrm>
            <a:custGeom>
              <a:avLst/>
              <a:gdLst>
                <a:gd name="connsiteX0" fmla="*/ 231093 w 584535"/>
                <a:gd name="connsiteY0" fmla="*/ 221335 h 605631"/>
                <a:gd name="connsiteX1" fmla="*/ 258806 w 584535"/>
                <a:gd name="connsiteY1" fmla="*/ 260395 h 605631"/>
                <a:gd name="connsiteX2" fmla="*/ 261251 w 584535"/>
                <a:gd name="connsiteY2" fmla="*/ 275313 h 605631"/>
                <a:gd name="connsiteX3" fmla="*/ 256497 w 584535"/>
                <a:gd name="connsiteY3" fmla="*/ 307185 h 605631"/>
                <a:gd name="connsiteX4" fmla="*/ 196181 w 584535"/>
                <a:gd name="connsiteY4" fmla="*/ 302845 h 605631"/>
                <a:gd name="connsiteX5" fmla="*/ 162355 w 584535"/>
                <a:gd name="connsiteY5" fmla="*/ 350313 h 605631"/>
                <a:gd name="connsiteX6" fmla="*/ 138174 w 584535"/>
                <a:gd name="connsiteY6" fmla="*/ 337700 h 605631"/>
                <a:gd name="connsiteX7" fmla="*/ 130974 w 584535"/>
                <a:gd name="connsiteY7" fmla="*/ 332411 h 605631"/>
                <a:gd name="connsiteX8" fmla="*/ 119563 w 584535"/>
                <a:gd name="connsiteY8" fmla="*/ 318984 h 605631"/>
                <a:gd name="connsiteX9" fmla="*/ 108967 w 584535"/>
                <a:gd name="connsiteY9" fmla="*/ 278704 h 605631"/>
                <a:gd name="connsiteX10" fmla="*/ 150808 w 584535"/>
                <a:gd name="connsiteY10" fmla="*/ 239644 h 605631"/>
                <a:gd name="connsiteX11" fmla="*/ 231093 w 584535"/>
                <a:gd name="connsiteY11" fmla="*/ 221335 h 605631"/>
                <a:gd name="connsiteX12" fmla="*/ 562095 w 584535"/>
                <a:gd name="connsiteY12" fmla="*/ 196204 h 605631"/>
                <a:gd name="connsiteX13" fmla="*/ 571666 w 584535"/>
                <a:gd name="connsiteY13" fmla="*/ 213752 h 605631"/>
                <a:gd name="connsiteX14" fmla="*/ 545718 w 584535"/>
                <a:gd name="connsiteY14" fmla="*/ 311413 h 605631"/>
                <a:gd name="connsiteX15" fmla="*/ 515287 w 584535"/>
                <a:gd name="connsiteY15" fmla="*/ 379911 h 605631"/>
                <a:gd name="connsiteX16" fmla="*/ 567047 w 584535"/>
                <a:gd name="connsiteY16" fmla="*/ 408124 h 605631"/>
                <a:gd name="connsiteX17" fmla="*/ 441655 w 584535"/>
                <a:gd name="connsiteY17" fmla="*/ 529928 h 605631"/>
                <a:gd name="connsiteX18" fmla="*/ 564738 w 584535"/>
                <a:gd name="connsiteY18" fmla="*/ 575503 h 605631"/>
                <a:gd name="connsiteX19" fmla="*/ 561885 w 584535"/>
                <a:gd name="connsiteY19" fmla="*/ 592322 h 605631"/>
                <a:gd name="connsiteX20" fmla="*/ 376582 w 584535"/>
                <a:gd name="connsiteY20" fmla="*/ 599104 h 605631"/>
                <a:gd name="connsiteX21" fmla="*/ 340581 w 584535"/>
                <a:gd name="connsiteY21" fmla="*/ 579708 h 605631"/>
                <a:gd name="connsiteX22" fmla="*/ 341804 w 584535"/>
                <a:gd name="connsiteY22" fmla="*/ 579843 h 605631"/>
                <a:gd name="connsiteX23" fmla="*/ 285425 w 584535"/>
                <a:gd name="connsiteY23" fmla="*/ 452749 h 605631"/>
                <a:gd name="connsiteX24" fmla="*/ 285425 w 584535"/>
                <a:gd name="connsiteY24" fmla="*/ 435659 h 605631"/>
                <a:gd name="connsiteX25" fmla="*/ 267764 w 584535"/>
                <a:gd name="connsiteY25" fmla="*/ 425350 h 605631"/>
                <a:gd name="connsiteX26" fmla="*/ 264232 w 584535"/>
                <a:gd name="connsiteY26" fmla="*/ 445560 h 605631"/>
                <a:gd name="connsiteX27" fmla="*/ 276051 w 584535"/>
                <a:gd name="connsiteY27" fmla="*/ 456276 h 605631"/>
                <a:gd name="connsiteX28" fmla="*/ 335147 w 584535"/>
                <a:gd name="connsiteY28" fmla="*/ 588389 h 605631"/>
                <a:gd name="connsiteX29" fmla="*/ 325773 w 584535"/>
                <a:gd name="connsiteY29" fmla="*/ 583506 h 605631"/>
                <a:gd name="connsiteX30" fmla="*/ 228231 w 584535"/>
                <a:gd name="connsiteY30" fmla="*/ 509853 h 605631"/>
                <a:gd name="connsiteX31" fmla="*/ 217635 w 584535"/>
                <a:gd name="connsiteY31" fmla="*/ 502258 h 605631"/>
                <a:gd name="connsiteX32" fmla="*/ 163565 w 584535"/>
                <a:gd name="connsiteY32" fmla="*/ 343017 h 605631"/>
                <a:gd name="connsiteX33" fmla="*/ 193181 w 584535"/>
                <a:gd name="connsiteY33" fmla="*/ 309242 h 605631"/>
                <a:gd name="connsiteX34" fmla="*/ 254994 w 584535"/>
                <a:gd name="connsiteY34" fmla="*/ 310463 h 605631"/>
                <a:gd name="connsiteX35" fmla="*/ 340717 w 584535"/>
                <a:gd name="connsiteY35" fmla="*/ 463736 h 605631"/>
                <a:gd name="connsiteX36" fmla="*/ 340717 w 584535"/>
                <a:gd name="connsiteY36" fmla="*/ 490999 h 605631"/>
                <a:gd name="connsiteX37" fmla="*/ 345879 w 584535"/>
                <a:gd name="connsiteY37" fmla="*/ 576859 h 605631"/>
                <a:gd name="connsiteX38" fmla="*/ 345879 w 584535"/>
                <a:gd name="connsiteY38" fmla="*/ 580250 h 605631"/>
                <a:gd name="connsiteX39" fmla="*/ 538382 w 584535"/>
                <a:gd name="connsiteY39" fmla="*/ 579572 h 605631"/>
                <a:gd name="connsiteX40" fmla="*/ 414349 w 584535"/>
                <a:gd name="connsiteY40" fmla="*/ 536710 h 605631"/>
                <a:gd name="connsiteX41" fmla="*/ 414892 w 584535"/>
                <a:gd name="connsiteY41" fmla="*/ 521111 h 605631"/>
                <a:gd name="connsiteX42" fmla="*/ 538654 w 584535"/>
                <a:gd name="connsiteY42" fmla="*/ 466042 h 605631"/>
                <a:gd name="connsiteX43" fmla="*/ 483226 w 584535"/>
                <a:gd name="connsiteY43" fmla="*/ 376927 h 605631"/>
                <a:gd name="connsiteX44" fmla="*/ 480917 w 584535"/>
                <a:gd name="connsiteY44" fmla="*/ 335150 h 605631"/>
                <a:gd name="connsiteX45" fmla="*/ 562972 w 584535"/>
                <a:gd name="connsiteY45" fmla="*/ 201002 h 605631"/>
                <a:gd name="connsiteX46" fmla="*/ 562095 w 584535"/>
                <a:gd name="connsiteY46" fmla="*/ 196204 h 605631"/>
                <a:gd name="connsiteX47" fmla="*/ 135269 w 584535"/>
                <a:gd name="connsiteY47" fmla="*/ 1806 h 605631"/>
                <a:gd name="connsiteX48" fmla="*/ 155716 w 584535"/>
                <a:gd name="connsiteY48" fmla="*/ 20464 h 605631"/>
                <a:gd name="connsiteX49" fmla="*/ 209391 w 584535"/>
                <a:gd name="connsiteY49" fmla="*/ 179698 h 605631"/>
                <a:gd name="connsiteX50" fmla="*/ 226105 w 584535"/>
                <a:gd name="connsiteY50" fmla="*/ 211572 h 605631"/>
                <a:gd name="connsiteX51" fmla="*/ 145796 w 584535"/>
                <a:gd name="connsiteY51" fmla="*/ 229747 h 605631"/>
                <a:gd name="connsiteX52" fmla="*/ 103943 w 584535"/>
                <a:gd name="connsiteY52" fmla="*/ 268810 h 605631"/>
                <a:gd name="connsiteX53" fmla="*/ 99866 w 584535"/>
                <a:gd name="connsiteY53" fmla="*/ 255925 h 605631"/>
                <a:gd name="connsiteX54" fmla="*/ 52850 w 584535"/>
                <a:gd name="connsiteY54" fmla="*/ 171560 h 605631"/>
                <a:gd name="connsiteX55" fmla="*/ 1349 w 584535"/>
                <a:gd name="connsiteY55" fmla="*/ 84483 h 605631"/>
                <a:gd name="connsiteX56" fmla="*/ 37087 w 584535"/>
                <a:gd name="connsiteY56" fmla="*/ 29959 h 605631"/>
                <a:gd name="connsiteX57" fmla="*/ 135269 w 584535"/>
                <a:gd name="connsiteY57" fmla="*/ 1806 h 605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4535" h="605631">
                  <a:moveTo>
                    <a:pt x="231093" y="221335"/>
                  </a:moveTo>
                  <a:cubicBezTo>
                    <a:pt x="242097" y="238966"/>
                    <a:pt x="254867" y="255784"/>
                    <a:pt x="258806" y="260395"/>
                  </a:cubicBezTo>
                  <a:cubicBezTo>
                    <a:pt x="265191" y="267990"/>
                    <a:pt x="261251" y="275313"/>
                    <a:pt x="261251" y="275313"/>
                  </a:cubicBezTo>
                  <a:cubicBezTo>
                    <a:pt x="261251" y="275313"/>
                    <a:pt x="272255" y="292673"/>
                    <a:pt x="256497" y="307185"/>
                  </a:cubicBezTo>
                  <a:cubicBezTo>
                    <a:pt x="256497" y="307185"/>
                    <a:pt x="245901" y="282366"/>
                    <a:pt x="196181" y="302845"/>
                  </a:cubicBezTo>
                  <a:cubicBezTo>
                    <a:pt x="146461" y="323324"/>
                    <a:pt x="162355" y="350313"/>
                    <a:pt x="162355" y="350313"/>
                  </a:cubicBezTo>
                  <a:cubicBezTo>
                    <a:pt x="162355" y="350313"/>
                    <a:pt x="144016" y="349635"/>
                    <a:pt x="138174" y="337700"/>
                  </a:cubicBezTo>
                  <a:cubicBezTo>
                    <a:pt x="138174" y="337700"/>
                    <a:pt x="135457" y="333360"/>
                    <a:pt x="130974" y="332411"/>
                  </a:cubicBezTo>
                  <a:cubicBezTo>
                    <a:pt x="126355" y="331461"/>
                    <a:pt x="121465" y="324273"/>
                    <a:pt x="119563" y="318984"/>
                  </a:cubicBezTo>
                  <a:cubicBezTo>
                    <a:pt x="118205" y="315187"/>
                    <a:pt x="113042" y="293487"/>
                    <a:pt x="108967" y="278704"/>
                  </a:cubicBezTo>
                  <a:cubicBezTo>
                    <a:pt x="120378" y="262565"/>
                    <a:pt x="134235" y="249409"/>
                    <a:pt x="150808" y="239644"/>
                  </a:cubicBezTo>
                  <a:cubicBezTo>
                    <a:pt x="174445" y="225675"/>
                    <a:pt x="201615" y="219979"/>
                    <a:pt x="231093" y="221335"/>
                  </a:cubicBezTo>
                  <a:close/>
                  <a:moveTo>
                    <a:pt x="562095" y="196204"/>
                  </a:moveTo>
                  <a:cubicBezTo>
                    <a:pt x="563031" y="195263"/>
                    <a:pt x="568610" y="204698"/>
                    <a:pt x="571666" y="213752"/>
                  </a:cubicBezTo>
                  <a:cubicBezTo>
                    <a:pt x="584300" y="252274"/>
                    <a:pt x="576285" y="284013"/>
                    <a:pt x="545718" y="311413"/>
                  </a:cubicBezTo>
                  <a:cubicBezTo>
                    <a:pt x="527650" y="327689"/>
                    <a:pt x="473309" y="352783"/>
                    <a:pt x="515287" y="379911"/>
                  </a:cubicBezTo>
                  <a:cubicBezTo>
                    <a:pt x="531454" y="390491"/>
                    <a:pt x="551832" y="396187"/>
                    <a:pt x="567047" y="408124"/>
                  </a:cubicBezTo>
                  <a:cubicBezTo>
                    <a:pt x="633479" y="459938"/>
                    <a:pt x="492872" y="508361"/>
                    <a:pt x="441655" y="529928"/>
                  </a:cubicBezTo>
                  <a:cubicBezTo>
                    <a:pt x="481868" y="548646"/>
                    <a:pt x="531046" y="541322"/>
                    <a:pt x="564738" y="575503"/>
                  </a:cubicBezTo>
                  <a:cubicBezTo>
                    <a:pt x="569764" y="580793"/>
                    <a:pt x="569628" y="590695"/>
                    <a:pt x="561885" y="592322"/>
                  </a:cubicBezTo>
                  <a:cubicBezTo>
                    <a:pt x="486079" y="608328"/>
                    <a:pt x="455241" y="609006"/>
                    <a:pt x="376582" y="599104"/>
                  </a:cubicBezTo>
                  <a:cubicBezTo>
                    <a:pt x="341260" y="594628"/>
                    <a:pt x="327947" y="578623"/>
                    <a:pt x="340581" y="579708"/>
                  </a:cubicBezTo>
                  <a:cubicBezTo>
                    <a:pt x="340989" y="579708"/>
                    <a:pt x="341396" y="579843"/>
                    <a:pt x="341804" y="579843"/>
                  </a:cubicBezTo>
                  <a:lnTo>
                    <a:pt x="285425" y="452749"/>
                  </a:lnTo>
                  <a:cubicBezTo>
                    <a:pt x="288278" y="448680"/>
                    <a:pt x="288414" y="442034"/>
                    <a:pt x="285425" y="435659"/>
                  </a:cubicBezTo>
                  <a:cubicBezTo>
                    <a:pt x="281485" y="427249"/>
                    <a:pt x="273606" y="422637"/>
                    <a:pt x="267764" y="425350"/>
                  </a:cubicBezTo>
                  <a:cubicBezTo>
                    <a:pt x="261923" y="428063"/>
                    <a:pt x="260428" y="437151"/>
                    <a:pt x="264232" y="445560"/>
                  </a:cubicBezTo>
                  <a:cubicBezTo>
                    <a:pt x="266949" y="451257"/>
                    <a:pt x="271568" y="455191"/>
                    <a:pt x="276051" y="456276"/>
                  </a:cubicBezTo>
                  <a:lnTo>
                    <a:pt x="335147" y="588389"/>
                  </a:lnTo>
                  <a:cubicBezTo>
                    <a:pt x="335147" y="588389"/>
                    <a:pt x="331207" y="591373"/>
                    <a:pt x="325773" y="583506"/>
                  </a:cubicBezTo>
                  <a:cubicBezTo>
                    <a:pt x="320203" y="575503"/>
                    <a:pt x="278904" y="524367"/>
                    <a:pt x="228231" y="509853"/>
                  </a:cubicBezTo>
                  <a:cubicBezTo>
                    <a:pt x="228231" y="509853"/>
                    <a:pt x="219537" y="507276"/>
                    <a:pt x="217635" y="502258"/>
                  </a:cubicBezTo>
                  <a:lnTo>
                    <a:pt x="163565" y="343017"/>
                  </a:lnTo>
                  <a:cubicBezTo>
                    <a:pt x="163565" y="343017"/>
                    <a:pt x="161256" y="323485"/>
                    <a:pt x="193181" y="309242"/>
                  </a:cubicBezTo>
                  <a:cubicBezTo>
                    <a:pt x="223884" y="295678"/>
                    <a:pt x="248745" y="300019"/>
                    <a:pt x="254994" y="310463"/>
                  </a:cubicBezTo>
                  <a:cubicBezTo>
                    <a:pt x="254994" y="310463"/>
                    <a:pt x="301999" y="410565"/>
                    <a:pt x="340717" y="463736"/>
                  </a:cubicBezTo>
                  <a:cubicBezTo>
                    <a:pt x="340717" y="463736"/>
                    <a:pt x="344521" y="465906"/>
                    <a:pt x="340717" y="490999"/>
                  </a:cubicBezTo>
                  <a:cubicBezTo>
                    <a:pt x="336913" y="515957"/>
                    <a:pt x="337728" y="526808"/>
                    <a:pt x="345879" y="576859"/>
                  </a:cubicBezTo>
                  <a:cubicBezTo>
                    <a:pt x="345879" y="576859"/>
                    <a:pt x="346151" y="578351"/>
                    <a:pt x="345879" y="580250"/>
                  </a:cubicBezTo>
                  <a:cubicBezTo>
                    <a:pt x="410273" y="586083"/>
                    <a:pt x="475890" y="598290"/>
                    <a:pt x="538382" y="579572"/>
                  </a:cubicBezTo>
                  <a:cubicBezTo>
                    <a:pt x="502110" y="556242"/>
                    <a:pt x="451165" y="562482"/>
                    <a:pt x="414349" y="536710"/>
                  </a:cubicBezTo>
                  <a:cubicBezTo>
                    <a:pt x="409323" y="533183"/>
                    <a:pt x="409866" y="524367"/>
                    <a:pt x="414892" y="521111"/>
                  </a:cubicBezTo>
                  <a:cubicBezTo>
                    <a:pt x="452388" y="497103"/>
                    <a:pt x="504827" y="494526"/>
                    <a:pt x="538654" y="466042"/>
                  </a:cubicBezTo>
                  <a:cubicBezTo>
                    <a:pt x="586882" y="425214"/>
                    <a:pt x="509038" y="403241"/>
                    <a:pt x="483226" y="376927"/>
                  </a:cubicBezTo>
                  <a:cubicBezTo>
                    <a:pt x="469913" y="363498"/>
                    <a:pt x="468147" y="348714"/>
                    <a:pt x="480917" y="335150"/>
                  </a:cubicBezTo>
                  <a:cubicBezTo>
                    <a:pt x="515831" y="298391"/>
                    <a:pt x="584708" y="266923"/>
                    <a:pt x="562972" y="201002"/>
                  </a:cubicBezTo>
                  <a:cubicBezTo>
                    <a:pt x="561987" y="197984"/>
                    <a:pt x="561783" y="196517"/>
                    <a:pt x="562095" y="196204"/>
                  </a:cubicBezTo>
                  <a:close/>
                  <a:moveTo>
                    <a:pt x="135269" y="1806"/>
                  </a:moveTo>
                  <a:cubicBezTo>
                    <a:pt x="144268" y="4476"/>
                    <a:pt x="151470" y="10292"/>
                    <a:pt x="155716" y="20464"/>
                  </a:cubicBezTo>
                  <a:cubicBezTo>
                    <a:pt x="172566" y="61154"/>
                    <a:pt x="201510" y="156641"/>
                    <a:pt x="209391" y="179698"/>
                  </a:cubicBezTo>
                  <a:cubicBezTo>
                    <a:pt x="212516" y="188786"/>
                    <a:pt x="219039" y="200315"/>
                    <a:pt x="226105" y="211572"/>
                  </a:cubicBezTo>
                  <a:cubicBezTo>
                    <a:pt x="196754" y="210216"/>
                    <a:pt x="169440" y="215913"/>
                    <a:pt x="145796" y="229747"/>
                  </a:cubicBezTo>
                  <a:cubicBezTo>
                    <a:pt x="129218" y="239513"/>
                    <a:pt x="115358" y="252805"/>
                    <a:pt x="103943" y="268810"/>
                  </a:cubicBezTo>
                  <a:cubicBezTo>
                    <a:pt x="102312" y="262842"/>
                    <a:pt x="100818" y="257959"/>
                    <a:pt x="99866" y="255925"/>
                  </a:cubicBezTo>
                  <a:cubicBezTo>
                    <a:pt x="96741" y="248736"/>
                    <a:pt x="76222" y="206825"/>
                    <a:pt x="52850" y="171560"/>
                  </a:cubicBezTo>
                  <a:cubicBezTo>
                    <a:pt x="29477" y="136296"/>
                    <a:pt x="5154" y="91672"/>
                    <a:pt x="1349" y="84483"/>
                  </a:cubicBezTo>
                  <a:cubicBezTo>
                    <a:pt x="-2456" y="77295"/>
                    <a:pt x="-418" y="51117"/>
                    <a:pt x="37087" y="29959"/>
                  </a:cubicBezTo>
                  <a:cubicBezTo>
                    <a:pt x="65114" y="14090"/>
                    <a:pt x="108275" y="-6205"/>
                    <a:pt x="135269" y="1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ruler_263676">
              <a:extLst>
                <a:ext uri="{FF2B5EF4-FFF2-40B4-BE49-F238E27FC236}">
                  <a16:creationId xmlns:a16="http://schemas.microsoft.com/office/drawing/2014/main" id="{DFFBAD26-F6E3-472D-A38F-7C72F1341EB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66112" y="3319880"/>
              <a:ext cx="609685" cy="608755"/>
            </a:xfrm>
            <a:custGeom>
              <a:avLst/>
              <a:gdLst>
                <a:gd name="connsiteX0" fmla="*/ 382195 w 607648"/>
                <a:gd name="connsiteY0" fmla="*/ 318513 h 606722"/>
                <a:gd name="connsiteX1" fmla="*/ 319178 w 607648"/>
                <a:gd name="connsiteY1" fmla="*/ 381790 h 606722"/>
                <a:gd name="connsiteX2" fmla="*/ 520155 w 607648"/>
                <a:gd name="connsiteY2" fmla="*/ 582460 h 606722"/>
                <a:gd name="connsiteX3" fmla="*/ 583349 w 607648"/>
                <a:gd name="connsiteY3" fmla="*/ 519362 h 606722"/>
                <a:gd name="connsiteX4" fmla="*/ 550595 w 607648"/>
                <a:gd name="connsiteY4" fmla="*/ 486657 h 606722"/>
                <a:gd name="connsiteX5" fmla="*/ 527631 w 607648"/>
                <a:gd name="connsiteY5" fmla="*/ 509497 h 606722"/>
                <a:gd name="connsiteX6" fmla="*/ 520600 w 607648"/>
                <a:gd name="connsiteY6" fmla="*/ 512430 h 606722"/>
                <a:gd name="connsiteX7" fmla="*/ 513479 w 607648"/>
                <a:gd name="connsiteY7" fmla="*/ 509497 h 606722"/>
                <a:gd name="connsiteX8" fmla="*/ 513479 w 607648"/>
                <a:gd name="connsiteY8" fmla="*/ 495278 h 606722"/>
                <a:gd name="connsiteX9" fmla="*/ 536354 w 607648"/>
                <a:gd name="connsiteY9" fmla="*/ 472438 h 606722"/>
                <a:gd name="connsiteX10" fmla="*/ 503333 w 607648"/>
                <a:gd name="connsiteY10" fmla="*/ 439467 h 606722"/>
                <a:gd name="connsiteX11" fmla="*/ 471735 w 607648"/>
                <a:gd name="connsiteY11" fmla="*/ 471016 h 606722"/>
                <a:gd name="connsiteX12" fmla="*/ 464615 w 607648"/>
                <a:gd name="connsiteY12" fmla="*/ 473949 h 606722"/>
                <a:gd name="connsiteX13" fmla="*/ 457494 w 607648"/>
                <a:gd name="connsiteY13" fmla="*/ 471016 h 606722"/>
                <a:gd name="connsiteX14" fmla="*/ 457494 w 607648"/>
                <a:gd name="connsiteY14" fmla="*/ 456797 h 606722"/>
                <a:gd name="connsiteX15" fmla="*/ 489091 w 607648"/>
                <a:gd name="connsiteY15" fmla="*/ 425247 h 606722"/>
                <a:gd name="connsiteX16" fmla="*/ 456070 w 607648"/>
                <a:gd name="connsiteY16" fmla="*/ 392276 h 606722"/>
                <a:gd name="connsiteX17" fmla="*/ 433195 w 607648"/>
                <a:gd name="connsiteY17" fmla="*/ 415205 h 606722"/>
                <a:gd name="connsiteX18" fmla="*/ 426075 w 607648"/>
                <a:gd name="connsiteY18" fmla="*/ 418138 h 606722"/>
                <a:gd name="connsiteX19" fmla="*/ 418954 w 607648"/>
                <a:gd name="connsiteY19" fmla="*/ 415205 h 606722"/>
                <a:gd name="connsiteX20" fmla="*/ 418954 w 607648"/>
                <a:gd name="connsiteY20" fmla="*/ 400986 h 606722"/>
                <a:gd name="connsiteX21" fmla="*/ 441829 w 607648"/>
                <a:gd name="connsiteY21" fmla="*/ 378057 h 606722"/>
                <a:gd name="connsiteX22" fmla="*/ 408897 w 607648"/>
                <a:gd name="connsiteY22" fmla="*/ 345175 h 606722"/>
                <a:gd name="connsiteX23" fmla="*/ 377299 w 607648"/>
                <a:gd name="connsiteY23" fmla="*/ 376724 h 606722"/>
                <a:gd name="connsiteX24" fmla="*/ 370179 w 607648"/>
                <a:gd name="connsiteY24" fmla="*/ 379657 h 606722"/>
                <a:gd name="connsiteX25" fmla="*/ 363058 w 607648"/>
                <a:gd name="connsiteY25" fmla="*/ 376724 h 606722"/>
                <a:gd name="connsiteX26" fmla="*/ 363058 w 607648"/>
                <a:gd name="connsiteY26" fmla="*/ 362505 h 606722"/>
                <a:gd name="connsiteX27" fmla="*/ 394655 w 607648"/>
                <a:gd name="connsiteY27" fmla="*/ 330955 h 606722"/>
                <a:gd name="connsiteX28" fmla="*/ 214417 w 607648"/>
                <a:gd name="connsiteY28" fmla="*/ 305627 h 606722"/>
                <a:gd name="connsiteX29" fmla="*/ 214417 w 607648"/>
                <a:gd name="connsiteY29" fmla="*/ 336110 h 606722"/>
                <a:gd name="connsiteX30" fmla="*/ 229637 w 607648"/>
                <a:gd name="connsiteY30" fmla="*/ 320824 h 606722"/>
                <a:gd name="connsiteX31" fmla="*/ 312947 w 607648"/>
                <a:gd name="connsiteY31" fmla="*/ 220933 h 606722"/>
                <a:gd name="connsiteX32" fmla="*/ 321136 w 607648"/>
                <a:gd name="connsiteY32" fmla="*/ 229198 h 606722"/>
                <a:gd name="connsiteX33" fmla="*/ 329414 w 607648"/>
                <a:gd name="connsiteY33" fmla="*/ 220933 h 606722"/>
                <a:gd name="connsiteX34" fmla="*/ 400945 w 607648"/>
                <a:gd name="connsiteY34" fmla="*/ 206927 h 606722"/>
                <a:gd name="connsiteX35" fmla="*/ 415182 w 607648"/>
                <a:gd name="connsiteY35" fmla="*/ 206927 h 606722"/>
                <a:gd name="connsiteX36" fmla="*/ 415182 w 607648"/>
                <a:gd name="connsiteY36" fmla="*/ 221147 h 606722"/>
                <a:gd name="connsiteX37" fmla="*/ 213909 w 607648"/>
                <a:gd name="connsiteY37" fmla="*/ 422083 h 606722"/>
                <a:gd name="connsiteX38" fmla="*/ 206791 w 607648"/>
                <a:gd name="connsiteY38" fmla="*/ 425016 h 606722"/>
                <a:gd name="connsiteX39" fmla="*/ 199672 w 607648"/>
                <a:gd name="connsiteY39" fmla="*/ 422083 h 606722"/>
                <a:gd name="connsiteX40" fmla="*/ 199672 w 607648"/>
                <a:gd name="connsiteY40" fmla="*/ 407864 h 606722"/>
                <a:gd name="connsiteX41" fmla="*/ 221004 w 607648"/>
                <a:gd name="connsiteY41" fmla="*/ 129129 h 606722"/>
                <a:gd name="connsiteX42" fmla="*/ 292743 w 607648"/>
                <a:gd name="connsiteY42" fmla="*/ 200848 h 606722"/>
                <a:gd name="connsiteX43" fmla="*/ 353623 w 607648"/>
                <a:gd name="connsiteY43" fmla="*/ 200848 h 606722"/>
                <a:gd name="connsiteX44" fmla="*/ 362880 w 607648"/>
                <a:gd name="connsiteY44" fmla="*/ 206980 h 606722"/>
                <a:gd name="connsiteX45" fmla="*/ 360744 w 607648"/>
                <a:gd name="connsiteY45" fmla="*/ 218000 h 606722"/>
                <a:gd name="connsiteX46" fmla="*/ 328346 w 607648"/>
                <a:gd name="connsiteY46" fmla="*/ 250438 h 606722"/>
                <a:gd name="connsiteX47" fmla="*/ 328257 w 607648"/>
                <a:gd name="connsiteY47" fmla="*/ 250438 h 606722"/>
                <a:gd name="connsiteX48" fmla="*/ 328168 w 607648"/>
                <a:gd name="connsiteY48" fmla="*/ 250527 h 606722"/>
                <a:gd name="connsiteX49" fmla="*/ 211480 w 607648"/>
                <a:gd name="connsiteY49" fmla="*/ 367481 h 606722"/>
                <a:gd name="connsiteX50" fmla="*/ 204359 w 607648"/>
                <a:gd name="connsiteY50" fmla="*/ 370414 h 606722"/>
                <a:gd name="connsiteX51" fmla="*/ 200532 w 607648"/>
                <a:gd name="connsiteY51" fmla="*/ 369703 h 606722"/>
                <a:gd name="connsiteX52" fmla="*/ 194301 w 607648"/>
                <a:gd name="connsiteY52" fmla="*/ 360372 h 606722"/>
                <a:gd name="connsiteX53" fmla="*/ 194301 w 607648"/>
                <a:gd name="connsiteY53" fmla="*/ 285542 h 606722"/>
                <a:gd name="connsiteX54" fmla="*/ 127813 w 607648"/>
                <a:gd name="connsiteY54" fmla="*/ 219156 h 606722"/>
                <a:gd name="connsiteX55" fmla="*/ 127813 w 607648"/>
                <a:gd name="connsiteY55" fmla="*/ 544957 h 606722"/>
                <a:gd name="connsiteX56" fmla="*/ 297727 w 607648"/>
                <a:gd name="connsiteY56" fmla="*/ 374769 h 606722"/>
                <a:gd name="connsiteX57" fmla="*/ 297816 w 607648"/>
                <a:gd name="connsiteY57" fmla="*/ 374680 h 606722"/>
                <a:gd name="connsiteX58" fmla="*/ 297905 w 607648"/>
                <a:gd name="connsiteY58" fmla="*/ 374591 h 606722"/>
                <a:gd name="connsiteX59" fmla="*/ 375074 w 607648"/>
                <a:gd name="connsiteY59" fmla="*/ 297273 h 606722"/>
                <a:gd name="connsiteX60" fmla="*/ 375163 w 607648"/>
                <a:gd name="connsiteY60" fmla="*/ 297184 h 606722"/>
                <a:gd name="connsiteX61" fmla="*/ 542851 w 607648"/>
                <a:gd name="connsiteY61" fmla="*/ 129129 h 606722"/>
                <a:gd name="connsiteX62" fmla="*/ 478500 w 607648"/>
                <a:gd name="connsiteY62" fmla="*/ 129129 h 606722"/>
                <a:gd name="connsiteX63" fmla="*/ 478500 w 607648"/>
                <a:gd name="connsiteY63" fmla="*/ 154013 h 606722"/>
                <a:gd name="connsiteX64" fmla="*/ 468442 w 607648"/>
                <a:gd name="connsiteY64" fmla="*/ 164056 h 606722"/>
                <a:gd name="connsiteX65" fmla="*/ 458384 w 607648"/>
                <a:gd name="connsiteY65" fmla="*/ 154013 h 606722"/>
                <a:gd name="connsiteX66" fmla="*/ 458384 w 607648"/>
                <a:gd name="connsiteY66" fmla="*/ 129129 h 606722"/>
                <a:gd name="connsiteX67" fmla="*/ 417352 w 607648"/>
                <a:gd name="connsiteY67" fmla="*/ 129129 h 606722"/>
                <a:gd name="connsiteX68" fmla="*/ 417352 w 607648"/>
                <a:gd name="connsiteY68" fmla="*/ 166366 h 606722"/>
                <a:gd name="connsiteX69" fmla="*/ 407294 w 607648"/>
                <a:gd name="connsiteY69" fmla="*/ 176409 h 606722"/>
                <a:gd name="connsiteX70" fmla="*/ 397237 w 607648"/>
                <a:gd name="connsiteY70" fmla="*/ 166366 h 606722"/>
                <a:gd name="connsiteX71" fmla="*/ 397237 w 607648"/>
                <a:gd name="connsiteY71" fmla="*/ 129129 h 606722"/>
                <a:gd name="connsiteX72" fmla="*/ 356205 w 607648"/>
                <a:gd name="connsiteY72" fmla="*/ 129129 h 606722"/>
                <a:gd name="connsiteX73" fmla="*/ 356205 w 607648"/>
                <a:gd name="connsiteY73" fmla="*/ 154013 h 606722"/>
                <a:gd name="connsiteX74" fmla="*/ 346147 w 607648"/>
                <a:gd name="connsiteY74" fmla="*/ 164056 h 606722"/>
                <a:gd name="connsiteX75" fmla="*/ 336089 w 607648"/>
                <a:gd name="connsiteY75" fmla="*/ 154013 h 606722"/>
                <a:gd name="connsiteX76" fmla="*/ 336089 w 607648"/>
                <a:gd name="connsiteY76" fmla="*/ 129129 h 606722"/>
                <a:gd name="connsiteX77" fmla="*/ 294968 w 607648"/>
                <a:gd name="connsiteY77" fmla="*/ 129129 h 606722"/>
                <a:gd name="connsiteX78" fmla="*/ 294968 w 607648"/>
                <a:gd name="connsiteY78" fmla="*/ 166366 h 606722"/>
                <a:gd name="connsiteX79" fmla="*/ 284910 w 607648"/>
                <a:gd name="connsiteY79" fmla="*/ 176409 h 606722"/>
                <a:gd name="connsiteX80" fmla="*/ 274853 w 607648"/>
                <a:gd name="connsiteY80" fmla="*/ 166366 h 606722"/>
                <a:gd name="connsiteX81" fmla="*/ 274853 w 607648"/>
                <a:gd name="connsiteY81" fmla="*/ 129129 h 606722"/>
                <a:gd name="connsiteX82" fmla="*/ 87493 w 607648"/>
                <a:gd name="connsiteY82" fmla="*/ 24262 h 606722"/>
                <a:gd name="connsiteX83" fmla="*/ 24299 w 607648"/>
                <a:gd name="connsiteY83" fmla="*/ 87360 h 606722"/>
                <a:gd name="connsiteX84" fmla="*/ 243878 w 607648"/>
                <a:gd name="connsiteY84" fmla="*/ 306605 h 606722"/>
                <a:gd name="connsiteX85" fmla="*/ 268355 w 607648"/>
                <a:gd name="connsiteY85" fmla="*/ 282076 h 606722"/>
                <a:gd name="connsiteX86" fmla="*/ 268622 w 607648"/>
                <a:gd name="connsiteY86" fmla="*/ 268213 h 606722"/>
                <a:gd name="connsiteX87" fmla="*/ 300220 w 607648"/>
                <a:gd name="connsiteY87" fmla="*/ 236663 h 606722"/>
                <a:gd name="connsiteX88" fmla="*/ 267198 w 607648"/>
                <a:gd name="connsiteY88" fmla="*/ 203692 h 606722"/>
                <a:gd name="connsiteX89" fmla="*/ 244323 w 607648"/>
                <a:gd name="connsiteY89" fmla="*/ 226532 h 606722"/>
                <a:gd name="connsiteX90" fmla="*/ 237203 w 607648"/>
                <a:gd name="connsiteY90" fmla="*/ 229465 h 606722"/>
                <a:gd name="connsiteX91" fmla="*/ 230082 w 607648"/>
                <a:gd name="connsiteY91" fmla="*/ 226532 h 606722"/>
                <a:gd name="connsiteX92" fmla="*/ 230082 w 607648"/>
                <a:gd name="connsiteY92" fmla="*/ 212313 h 606722"/>
                <a:gd name="connsiteX93" fmla="*/ 252957 w 607648"/>
                <a:gd name="connsiteY93" fmla="*/ 189473 h 606722"/>
                <a:gd name="connsiteX94" fmla="*/ 219936 w 607648"/>
                <a:gd name="connsiteY94" fmla="*/ 156502 h 606722"/>
                <a:gd name="connsiteX95" fmla="*/ 188338 w 607648"/>
                <a:gd name="connsiteY95" fmla="*/ 188051 h 606722"/>
                <a:gd name="connsiteX96" fmla="*/ 181217 w 607648"/>
                <a:gd name="connsiteY96" fmla="*/ 190984 h 606722"/>
                <a:gd name="connsiteX97" fmla="*/ 174097 w 607648"/>
                <a:gd name="connsiteY97" fmla="*/ 188051 h 606722"/>
                <a:gd name="connsiteX98" fmla="*/ 174097 w 607648"/>
                <a:gd name="connsiteY98" fmla="*/ 173832 h 606722"/>
                <a:gd name="connsiteX99" fmla="*/ 205695 w 607648"/>
                <a:gd name="connsiteY99" fmla="*/ 142282 h 606722"/>
                <a:gd name="connsiteX100" fmla="*/ 172762 w 607648"/>
                <a:gd name="connsiteY100" fmla="*/ 109400 h 606722"/>
                <a:gd name="connsiteX101" fmla="*/ 149798 w 607648"/>
                <a:gd name="connsiteY101" fmla="*/ 132240 h 606722"/>
                <a:gd name="connsiteX102" fmla="*/ 142766 w 607648"/>
                <a:gd name="connsiteY102" fmla="*/ 135173 h 606722"/>
                <a:gd name="connsiteX103" fmla="*/ 135646 w 607648"/>
                <a:gd name="connsiteY103" fmla="*/ 132240 h 606722"/>
                <a:gd name="connsiteX104" fmla="*/ 135646 w 607648"/>
                <a:gd name="connsiteY104" fmla="*/ 118021 h 606722"/>
                <a:gd name="connsiteX105" fmla="*/ 158521 w 607648"/>
                <a:gd name="connsiteY105" fmla="*/ 95181 h 606722"/>
                <a:gd name="connsiteX106" fmla="*/ 125499 w 607648"/>
                <a:gd name="connsiteY106" fmla="*/ 62210 h 606722"/>
                <a:gd name="connsiteX107" fmla="*/ 93902 w 607648"/>
                <a:gd name="connsiteY107" fmla="*/ 93759 h 606722"/>
                <a:gd name="connsiteX108" fmla="*/ 86781 w 607648"/>
                <a:gd name="connsiteY108" fmla="*/ 96692 h 606722"/>
                <a:gd name="connsiteX109" fmla="*/ 79661 w 607648"/>
                <a:gd name="connsiteY109" fmla="*/ 93759 h 606722"/>
                <a:gd name="connsiteX110" fmla="*/ 79661 w 607648"/>
                <a:gd name="connsiteY110" fmla="*/ 79539 h 606722"/>
                <a:gd name="connsiteX111" fmla="*/ 111258 w 607648"/>
                <a:gd name="connsiteY111" fmla="*/ 47990 h 606722"/>
                <a:gd name="connsiteX112" fmla="*/ 87493 w 607648"/>
                <a:gd name="connsiteY112" fmla="*/ 0 h 606722"/>
                <a:gd name="connsiteX113" fmla="*/ 94614 w 607648"/>
                <a:gd name="connsiteY113" fmla="*/ 2933 h 606722"/>
                <a:gd name="connsiteX114" fmla="*/ 200888 w 607648"/>
                <a:gd name="connsiteY114" fmla="*/ 109045 h 606722"/>
                <a:gd name="connsiteX115" fmla="*/ 567150 w 607648"/>
                <a:gd name="connsiteY115" fmla="*/ 109045 h 606722"/>
                <a:gd name="connsiteX116" fmla="*/ 576407 w 607648"/>
                <a:gd name="connsiteY116" fmla="*/ 115266 h 606722"/>
                <a:gd name="connsiteX117" fmla="*/ 574271 w 607648"/>
                <a:gd name="connsiteY117" fmla="*/ 126197 h 606722"/>
                <a:gd name="connsiteX118" fmla="*/ 396436 w 607648"/>
                <a:gd name="connsiteY118" fmla="*/ 304294 h 606722"/>
                <a:gd name="connsiteX119" fmla="*/ 604711 w 607648"/>
                <a:gd name="connsiteY119" fmla="*/ 512252 h 606722"/>
                <a:gd name="connsiteX120" fmla="*/ 607648 w 607648"/>
                <a:gd name="connsiteY120" fmla="*/ 519362 h 606722"/>
                <a:gd name="connsiteX121" fmla="*/ 604711 w 607648"/>
                <a:gd name="connsiteY121" fmla="*/ 526471 h 606722"/>
                <a:gd name="connsiteX122" fmla="*/ 599727 w 607648"/>
                <a:gd name="connsiteY122" fmla="*/ 531359 h 606722"/>
                <a:gd name="connsiteX123" fmla="*/ 598214 w 607648"/>
                <a:gd name="connsiteY123" fmla="*/ 533315 h 606722"/>
                <a:gd name="connsiteX124" fmla="*/ 566171 w 607648"/>
                <a:gd name="connsiteY124" fmla="*/ 565308 h 606722"/>
                <a:gd name="connsiteX125" fmla="*/ 564213 w 607648"/>
                <a:gd name="connsiteY125" fmla="*/ 566819 h 606722"/>
                <a:gd name="connsiteX126" fmla="*/ 527275 w 607648"/>
                <a:gd name="connsiteY126" fmla="*/ 603789 h 606722"/>
                <a:gd name="connsiteX127" fmla="*/ 520155 w 607648"/>
                <a:gd name="connsiteY127" fmla="*/ 606722 h 606722"/>
                <a:gd name="connsiteX128" fmla="*/ 513034 w 607648"/>
                <a:gd name="connsiteY128" fmla="*/ 603789 h 606722"/>
                <a:gd name="connsiteX129" fmla="*/ 304937 w 607648"/>
                <a:gd name="connsiteY129" fmla="*/ 396009 h 606722"/>
                <a:gd name="connsiteX130" fmla="*/ 124876 w 607648"/>
                <a:gd name="connsiteY130" fmla="*/ 576328 h 606722"/>
                <a:gd name="connsiteX131" fmla="*/ 117756 w 607648"/>
                <a:gd name="connsiteY131" fmla="*/ 579261 h 606722"/>
                <a:gd name="connsiteX132" fmla="*/ 113928 w 607648"/>
                <a:gd name="connsiteY132" fmla="*/ 578550 h 606722"/>
                <a:gd name="connsiteX133" fmla="*/ 107698 w 607648"/>
                <a:gd name="connsiteY133" fmla="*/ 569218 h 606722"/>
                <a:gd name="connsiteX134" fmla="*/ 107698 w 607648"/>
                <a:gd name="connsiteY134" fmla="*/ 199071 h 606722"/>
                <a:gd name="connsiteX135" fmla="*/ 2937 w 607648"/>
                <a:gd name="connsiteY135" fmla="*/ 94470 h 606722"/>
                <a:gd name="connsiteX136" fmla="*/ 2937 w 607648"/>
                <a:gd name="connsiteY136" fmla="*/ 80250 h 606722"/>
                <a:gd name="connsiteX137" fmla="*/ 80373 w 607648"/>
                <a:gd name="connsiteY137" fmla="*/ 2933 h 606722"/>
                <a:gd name="connsiteX138" fmla="*/ 87493 w 607648"/>
                <a:gd name="connsiteY1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607648" h="606722">
                  <a:moveTo>
                    <a:pt x="382195" y="318513"/>
                  </a:moveTo>
                  <a:lnTo>
                    <a:pt x="319178" y="381790"/>
                  </a:lnTo>
                  <a:lnTo>
                    <a:pt x="520155" y="582460"/>
                  </a:lnTo>
                  <a:lnTo>
                    <a:pt x="583349" y="519362"/>
                  </a:lnTo>
                  <a:lnTo>
                    <a:pt x="550595" y="486657"/>
                  </a:lnTo>
                  <a:lnTo>
                    <a:pt x="527631" y="509497"/>
                  </a:lnTo>
                  <a:cubicBezTo>
                    <a:pt x="525673" y="511452"/>
                    <a:pt x="523092" y="512430"/>
                    <a:pt x="520600" y="512430"/>
                  </a:cubicBezTo>
                  <a:cubicBezTo>
                    <a:pt x="518019" y="512430"/>
                    <a:pt x="515437" y="511452"/>
                    <a:pt x="513479" y="509497"/>
                  </a:cubicBezTo>
                  <a:cubicBezTo>
                    <a:pt x="509474" y="505587"/>
                    <a:pt x="509474" y="499188"/>
                    <a:pt x="513479" y="495278"/>
                  </a:cubicBezTo>
                  <a:lnTo>
                    <a:pt x="536354" y="472438"/>
                  </a:lnTo>
                  <a:lnTo>
                    <a:pt x="503333" y="439467"/>
                  </a:lnTo>
                  <a:lnTo>
                    <a:pt x="471735" y="471016"/>
                  </a:lnTo>
                  <a:cubicBezTo>
                    <a:pt x="469777" y="472971"/>
                    <a:pt x="467196" y="473949"/>
                    <a:pt x="464615" y="473949"/>
                  </a:cubicBezTo>
                  <a:cubicBezTo>
                    <a:pt x="462033" y="473949"/>
                    <a:pt x="459452" y="472971"/>
                    <a:pt x="457494" y="471016"/>
                  </a:cubicBezTo>
                  <a:cubicBezTo>
                    <a:pt x="453578" y="467106"/>
                    <a:pt x="453578" y="460707"/>
                    <a:pt x="457494" y="456797"/>
                  </a:cubicBezTo>
                  <a:lnTo>
                    <a:pt x="489091" y="425247"/>
                  </a:lnTo>
                  <a:lnTo>
                    <a:pt x="456070" y="392276"/>
                  </a:lnTo>
                  <a:lnTo>
                    <a:pt x="433195" y="415205"/>
                  </a:lnTo>
                  <a:cubicBezTo>
                    <a:pt x="431237" y="417160"/>
                    <a:pt x="428656" y="418138"/>
                    <a:pt x="426075" y="418138"/>
                  </a:cubicBezTo>
                  <a:cubicBezTo>
                    <a:pt x="423494" y="418138"/>
                    <a:pt x="420912" y="417160"/>
                    <a:pt x="418954" y="415205"/>
                  </a:cubicBezTo>
                  <a:cubicBezTo>
                    <a:pt x="415038" y="411206"/>
                    <a:pt x="415038" y="404896"/>
                    <a:pt x="418954" y="400986"/>
                  </a:cubicBezTo>
                  <a:lnTo>
                    <a:pt x="441829" y="378057"/>
                  </a:lnTo>
                  <a:lnTo>
                    <a:pt x="408897" y="345175"/>
                  </a:lnTo>
                  <a:lnTo>
                    <a:pt x="377299" y="376724"/>
                  </a:lnTo>
                  <a:cubicBezTo>
                    <a:pt x="375341" y="378679"/>
                    <a:pt x="372760" y="379657"/>
                    <a:pt x="370179" y="379657"/>
                  </a:cubicBezTo>
                  <a:cubicBezTo>
                    <a:pt x="367597" y="379657"/>
                    <a:pt x="365016" y="378679"/>
                    <a:pt x="363058" y="376724"/>
                  </a:cubicBezTo>
                  <a:cubicBezTo>
                    <a:pt x="359142" y="372814"/>
                    <a:pt x="359142" y="366415"/>
                    <a:pt x="363058" y="362505"/>
                  </a:cubicBezTo>
                  <a:lnTo>
                    <a:pt x="394655" y="330955"/>
                  </a:lnTo>
                  <a:close/>
                  <a:moveTo>
                    <a:pt x="214417" y="305627"/>
                  </a:moveTo>
                  <a:lnTo>
                    <a:pt x="214417" y="336110"/>
                  </a:lnTo>
                  <a:lnTo>
                    <a:pt x="229637" y="320824"/>
                  </a:lnTo>
                  <a:close/>
                  <a:moveTo>
                    <a:pt x="312947" y="220933"/>
                  </a:moveTo>
                  <a:lnTo>
                    <a:pt x="321136" y="229198"/>
                  </a:lnTo>
                  <a:lnTo>
                    <a:pt x="329414" y="220933"/>
                  </a:lnTo>
                  <a:close/>
                  <a:moveTo>
                    <a:pt x="400945" y="206927"/>
                  </a:moveTo>
                  <a:cubicBezTo>
                    <a:pt x="404860" y="203017"/>
                    <a:pt x="411267" y="203017"/>
                    <a:pt x="415182" y="206927"/>
                  </a:cubicBezTo>
                  <a:cubicBezTo>
                    <a:pt x="419097" y="210838"/>
                    <a:pt x="419097" y="217147"/>
                    <a:pt x="415182" y="221147"/>
                  </a:cubicBezTo>
                  <a:lnTo>
                    <a:pt x="213909" y="422083"/>
                  </a:lnTo>
                  <a:cubicBezTo>
                    <a:pt x="211952" y="424038"/>
                    <a:pt x="209371" y="425016"/>
                    <a:pt x="206791" y="425016"/>
                  </a:cubicBezTo>
                  <a:cubicBezTo>
                    <a:pt x="204210" y="425016"/>
                    <a:pt x="201719" y="424038"/>
                    <a:pt x="199672" y="422083"/>
                  </a:cubicBezTo>
                  <a:cubicBezTo>
                    <a:pt x="195757" y="418173"/>
                    <a:pt x="195757" y="411863"/>
                    <a:pt x="199672" y="407864"/>
                  </a:cubicBezTo>
                  <a:close/>
                  <a:moveTo>
                    <a:pt x="221004" y="129129"/>
                  </a:moveTo>
                  <a:lnTo>
                    <a:pt x="292743" y="200848"/>
                  </a:lnTo>
                  <a:lnTo>
                    <a:pt x="353623" y="200848"/>
                  </a:lnTo>
                  <a:cubicBezTo>
                    <a:pt x="357629" y="200848"/>
                    <a:pt x="361367" y="203248"/>
                    <a:pt x="362880" y="206980"/>
                  </a:cubicBezTo>
                  <a:cubicBezTo>
                    <a:pt x="364482" y="210802"/>
                    <a:pt x="363592" y="215068"/>
                    <a:pt x="360744" y="218000"/>
                  </a:cubicBezTo>
                  <a:lnTo>
                    <a:pt x="328346" y="250438"/>
                  </a:lnTo>
                  <a:cubicBezTo>
                    <a:pt x="328346" y="250438"/>
                    <a:pt x="328346" y="250438"/>
                    <a:pt x="328257" y="250438"/>
                  </a:cubicBezTo>
                  <a:cubicBezTo>
                    <a:pt x="328257" y="250527"/>
                    <a:pt x="328257" y="250527"/>
                    <a:pt x="328168" y="250527"/>
                  </a:cubicBezTo>
                  <a:lnTo>
                    <a:pt x="211480" y="367481"/>
                  </a:lnTo>
                  <a:cubicBezTo>
                    <a:pt x="209611" y="369437"/>
                    <a:pt x="207030" y="370414"/>
                    <a:pt x="204359" y="370414"/>
                  </a:cubicBezTo>
                  <a:cubicBezTo>
                    <a:pt x="203113" y="370414"/>
                    <a:pt x="201778" y="370148"/>
                    <a:pt x="200532" y="369703"/>
                  </a:cubicBezTo>
                  <a:cubicBezTo>
                    <a:pt x="196794" y="368103"/>
                    <a:pt x="194301" y="364460"/>
                    <a:pt x="194301" y="360372"/>
                  </a:cubicBezTo>
                  <a:lnTo>
                    <a:pt x="194301" y="285542"/>
                  </a:lnTo>
                  <a:lnTo>
                    <a:pt x="127813" y="219156"/>
                  </a:lnTo>
                  <a:lnTo>
                    <a:pt x="127813" y="544957"/>
                  </a:lnTo>
                  <a:lnTo>
                    <a:pt x="297727" y="374769"/>
                  </a:lnTo>
                  <a:cubicBezTo>
                    <a:pt x="297727" y="374769"/>
                    <a:pt x="297727" y="374680"/>
                    <a:pt x="297816" y="374680"/>
                  </a:cubicBezTo>
                  <a:cubicBezTo>
                    <a:pt x="297816" y="374591"/>
                    <a:pt x="297905" y="374591"/>
                    <a:pt x="297905" y="374591"/>
                  </a:cubicBezTo>
                  <a:lnTo>
                    <a:pt x="375074" y="297273"/>
                  </a:lnTo>
                  <a:cubicBezTo>
                    <a:pt x="375074" y="297184"/>
                    <a:pt x="375074" y="297184"/>
                    <a:pt x="375163" y="297184"/>
                  </a:cubicBezTo>
                  <a:lnTo>
                    <a:pt x="542851" y="129129"/>
                  </a:lnTo>
                  <a:lnTo>
                    <a:pt x="478500" y="129129"/>
                  </a:lnTo>
                  <a:lnTo>
                    <a:pt x="478500" y="154013"/>
                  </a:lnTo>
                  <a:cubicBezTo>
                    <a:pt x="478500" y="159612"/>
                    <a:pt x="474049" y="164056"/>
                    <a:pt x="468442" y="164056"/>
                  </a:cubicBezTo>
                  <a:cubicBezTo>
                    <a:pt x="462924" y="164056"/>
                    <a:pt x="458384" y="159612"/>
                    <a:pt x="458384" y="154013"/>
                  </a:cubicBezTo>
                  <a:lnTo>
                    <a:pt x="458384" y="129129"/>
                  </a:lnTo>
                  <a:lnTo>
                    <a:pt x="417352" y="129129"/>
                  </a:lnTo>
                  <a:lnTo>
                    <a:pt x="417352" y="166366"/>
                  </a:lnTo>
                  <a:cubicBezTo>
                    <a:pt x="417352" y="171876"/>
                    <a:pt x="412902" y="176409"/>
                    <a:pt x="407294" y="176409"/>
                  </a:cubicBezTo>
                  <a:cubicBezTo>
                    <a:pt x="401776" y="176409"/>
                    <a:pt x="397237" y="171876"/>
                    <a:pt x="397237" y="166366"/>
                  </a:cubicBezTo>
                  <a:lnTo>
                    <a:pt x="397237" y="129129"/>
                  </a:lnTo>
                  <a:lnTo>
                    <a:pt x="356205" y="129129"/>
                  </a:lnTo>
                  <a:lnTo>
                    <a:pt x="356205" y="154013"/>
                  </a:lnTo>
                  <a:cubicBezTo>
                    <a:pt x="356205" y="159612"/>
                    <a:pt x="351665" y="164056"/>
                    <a:pt x="346147" y="164056"/>
                  </a:cubicBezTo>
                  <a:cubicBezTo>
                    <a:pt x="340539" y="164056"/>
                    <a:pt x="336089" y="159612"/>
                    <a:pt x="336089" y="154013"/>
                  </a:cubicBezTo>
                  <a:lnTo>
                    <a:pt x="336089" y="129129"/>
                  </a:lnTo>
                  <a:lnTo>
                    <a:pt x="294968" y="129129"/>
                  </a:lnTo>
                  <a:lnTo>
                    <a:pt x="294968" y="166366"/>
                  </a:lnTo>
                  <a:cubicBezTo>
                    <a:pt x="294968" y="171876"/>
                    <a:pt x="290518" y="176409"/>
                    <a:pt x="284910" y="176409"/>
                  </a:cubicBezTo>
                  <a:cubicBezTo>
                    <a:pt x="279392" y="176409"/>
                    <a:pt x="274853" y="171876"/>
                    <a:pt x="274853" y="166366"/>
                  </a:cubicBezTo>
                  <a:lnTo>
                    <a:pt x="274853" y="129129"/>
                  </a:lnTo>
                  <a:close/>
                  <a:moveTo>
                    <a:pt x="87493" y="24262"/>
                  </a:moveTo>
                  <a:lnTo>
                    <a:pt x="24299" y="87360"/>
                  </a:lnTo>
                  <a:lnTo>
                    <a:pt x="243878" y="306605"/>
                  </a:lnTo>
                  <a:lnTo>
                    <a:pt x="268355" y="282076"/>
                  </a:lnTo>
                  <a:cubicBezTo>
                    <a:pt x="264706" y="278166"/>
                    <a:pt x="264795" y="272034"/>
                    <a:pt x="268622" y="268213"/>
                  </a:cubicBezTo>
                  <a:lnTo>
                    <a:pt x="300220" y="236663"/>
                  </a:lnTo>
                  <a:lnTo>
                    <a:pt x="267198" y="203692"/>
                  </a:lnTo>
                  <a:lnTo>
                    <a:pt x="244323" y="226532"/>
                  </a:lnTo>
                  <a:cubicBezTo>
                    <a:pt x="242365" y="228487"/>
                    <a:pt x="239784" y="229465"/>
                    <a:pt x="237203" y="229465"/>
                  </a:cubicBezTo>
                  <a:cubicBezTo>
                    <a:pt x="234622" y="229465"/>
                    <a:pt x="232040" y="228487"/>
                    <a:pt x="230082" y="226532"/>
                  </a:cubicBezTo>
                  <a:cubicBezTo>
                    <a:pt x="226166" y="222622"/>
                    <a:pt x="226166" y="216223"/>
                    <a:pt x="230082" y="212313"/>
                  </a:cubicBezTo>
                  <a:lnTo>
                    <a:pt x="252957" y="189473"/>
                  </a:lnTo>
                  <a:lnTo>
                    <a:pt x="219936" y="156502"/>
                  </a:lnTo>
                  <a:lnTo>
                    <a:pt x="188338" y="188051"/>
                  </a:lnTo>
                  <a:cubicBezTo>
                    <a:pt x="186380" y="190006"/>
                    <a:pt x="183798" y="190984"/>
                    <a:pt x="181217" y="190984"/>
                  </a:cubicBezTo>
                  <a:cubicBezTo>
                    <a:pt x="178636" y="190984"/>
                    <a:pt x="176055" y="190006"/>
                    <a:pt x="174097" y="188051"/>
                  </a:cubicBezTo>
                  <a:cubicBezTo>
                    <a:pt x="170180" y="184141"/>
                    <a:pt x="170180" y="177831"/>
                    <a:pt x="174097" y="173832"/>
                  </a:cubicBezTo>
                  <a:lnTo>
                    <a:pt x="205695" y="142282"/>
                  </a:lnTo>
                  <a:lnTo>
                    <a:pt x="172762" y="109400"/>
                  </a:lnTo>
                  <a:lnTo>
                    <a:pt x="149798" y="132240"/>
                  </a:lnTo>
                  <a:cubicBezTo>
                    <a:pt x="147840" y="134195"/>
                    <a:pt x="145259" y="135173"/>
                    <a:pt x="142766" y="135173"/>
                  </a:cubicBezTo>
                  <a:cubicBezTo>
                    <a:pt x="140185" y="135173"/>
                    <a:pt x="137604" y="134195"/>
                    <a:pt x="135646" y="132240"/>
                  </a:cubicBezTo>
                  <a:cubicBezTo>
                    <a:pt x="131641" y="128330"/>
                    <a:pt x="131641" y="121931"/>
                    <a:pt x="135646" y="118021"/>
                  </a:cubicBezTo>
                  <a:lnTo>
                    <a:pt x="158521" y="95181"/>
                  </a:lnTo>
                  <a:lnTo>
                    <a:pt x="125499" y="62210"/>
                  </a:lnTo>
                  <a:lnTo>
                    <a:pt x="93902" y="93759"/>
                  </a:lnTo>
                  <a:cubicBezTo>
                    <a:pt x="91944" y="95714"/>
                    <a:pt x="89362" y="96692"/>
                    <a:pt x="86781" y="96692"/>
                  </a:cubicBezTo>
                  <a:cubicBezTo>
                    <a:pt x="84200" y="96692"/>
                    <a:pt x="81619" y="95714"/>
                    <a:pt x="79661" y="93759"/>
                  </a:cubicBezTo>
                  <a:cubicBezTo>
                    <a:pt x="75744" y="89849"/>
                    <a:pt x="75744" y="83450"/>
                    <a:pt x="79661" y="79539"/>
                  </a:cubicBezTo>
                  <a:lnTo>
                    <a:pt x="111258" y="47990"/>
                  </a:lnTo>
                  <a:close/>
                  <a:moveTo>
                    <a:pt x="87493" y="0"/>
                  </a:moveTo>
                  <a:cubicBezTo>
                    <a:pt x="90163" y="0"/>
                    <a:pt x="92745" y="1066"/>
                    <a:pt x="94614" y="2933"/>
                  </a:cubicBezTo>
                  <a:lnTo>
                    <a:pt x="200888" y="109045"/>
                  </a:lnTo>
                  <a:lnTo>
                    <a:pt x="567150" y="109045"/>
                  </a:lnTo>
                  <a:cubicBezTo>
                    <a:pt x="571156" y="109045"/>
                    <a:pt x="574894" y="111444"/>
                    <a:pt x="576407" y="115266"/>
                  </a:cubicBezTo>
                  <a:cubicBezTo>
                    <a:pt x="578009" y="118998"/>
                    <a:pt x="577119" y="123264"/>
                    <a:pt x="574271" y="126197"/>
                  </a:cubicBezTo>
                  <a:lnTo>
                    <a:pt x="396436" y="304294"/>
                  </a:lnTo>
                  <a:lnTo>
                    <a:pt x="604711" y="512252"/>
                  </a:lnTo>
                  <a:cubicBezTo>
                    <a:pt x="606580" y="514118"/>
                    <a:pt x="607648" y="516696"/>
                    <a:pt x="607648" y="519362"/>
                  </a:cubicBezTo>
                  <a:cubicBezTo>
                    <a:pt x="607648" y="522028"/>
                    <a:pt x="606580" y="524516"/>
                    <a:pt x="604711" y="526471"/>
                  </a:cubicBezTo>
                  <a:lnTo>
                    <a:pt x="599727" y="531359"/>
                  </a:lnTo>
                  <a:cubicBezTo>
                    <a:pt x="599371" y="532070"/>
                    <a:pt x="598837" y="532693"/>
                    <a:pt x="598214" y="533315"/>
                  </a:cubicBezTo>
                  <a:lnTo>
                    <a:pt x="566171" y="565308"/>
                  </a:lnTo>
                  <a:cubicBezTo>
                    <a:pt x="565548" y="565930"/>
                    <a:pt x="564925" y="566463"/>
                    <a:pt x="564213" y="566819"/>
                  </a:cubicBezTo>
                  <a:lnTo>
                    <a:pt x="527275" y="603789"/>
                  </a:lnTo>
                  <a:cubicBezTo>
                    <a:pt x="525317" y="605744"/>
                    <a:pt x="522736" y="606722"/>
                    <a:pt x="520155" y="606722"/>
                  </a:cubicBezTo>
                  <a:cubicBezTo>
                    <a:pt x="517574" y="606722"/>
                    <a:pt x="514992" y="605744"/>
                    <a:pt x="513034" y="603789"/>
                  </a:cubicBezTo>
                  <a:lnTo>
                    <a:pt x="304937" y="396009"/>
                  </a:lnTo>
                  <a:lnTo>
                    <a:pt x="124876" y="576328"/>
                  </a:lnTo>
                  <a:cubicBezTo>
                    <a:pt x="123007" y="578283"/>
                    <a:pt x="120426" y="579261"/>
                    <a:pt x="117756" y="579261"/>
                  </a:cubicBezTo>
                  <a:cubicBezTo>
                    <a:pt x="116509" y="579261"/>
                    <a:pt x="115174" y="579083"/>
                    <a:pt x="113928" y="578550"/>
                  </a:cubicBezTo>
                  <a:cubicBezTo>
                    <a:pt x="110190" y="576950"/>
                    <a:pt x="107698" y="573307"/>
                    <a:pt x="107698" y="569218"/>
                  </a:cubicBezTo>
                  <a:lnTo>
                    <a:pt x="107698" y="199071"/>
                  </a:lnTo>
                  <a:lnTo>
                    <a:pt x="2937" y="94470"/>
                  </a:lnTo>
                  <a:cubicBezTo>
                    <a:pt x="-979" y="90559"/>
                    <a:pt x="-979" y="84161"/>
                    <a:pt x="2937" y="80250"/>
                  </a:cubicBezTo>
                  <a:lnTo>
                    <a:pt x="80373" y="2933"/>
                  </a:lnTo>
                  <a:cubicBezTo>
                    <a:pt x="82242" y="1066"/>
                    <a:pt x="84823" y="0"/>
                    <a:pt x="87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paint-palette-and-brush_27557">
              <a:extLst>
                <a:ext uri="{FF2B5EF4-FFF2-40B4-BE49-F238E27FC236}">
                  <a16:creationId xmlns:a16="http://schemas.microsoft.com/office/drawing/2014/main" id="{1F991441-EE35-4F0E-9BB8-4BB3DC0B208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339641" y="3652673"/>
              <a:ext cx="609684" cy="551923"/>
            </a:xfrm>
            <a:custGeom>
              <a:avLst/>
              <a:gdLst>
                <a:gd name="connsiteX0" fmla="*/ 203544 w 605680"/>
                <a:gd name="connsiteY0" fmla="*/ 393040 h 548298"/>
                <a:gd name="connsiteX1" fmla="*/ 155404 w 605680"/>
                <a:gd name="connsiteY1" fmla="*/ 441108 h 548298"/>
                <a:gd name="connsiteX2" fmla="*/ 203544 w 605680"/>
                <a:gd name="connsiteY2" fmla="*/ 489002 h 548298"/>
                <a:gd name="connsiteX3" fmla="*/ 251511 w 605680"/>
                <a:gd name="connsiteY3" fmla="*/ 441108 h 548298"/>
                <a:gd name="connsiteX4" fmla="*/ 203544 w 605680"/>
                <a:gd name="connsiteY4" fmla="*/ 393040 h 548298"/>
                <a:gd name="connsiteX5" fmla="*/ 109182 w 605680"/>
                <a:gd name="connsiteY5" fmla="*/ 297078 h 548298"/>
                <a:gd name="connsiteX6" fmla="*/ 61215 w 605680"/>
                <a:gd name="connsiteY6" fmla="*/ 344972 h 548298"/>
                <a:gd name="connsiteX7" fmla="*/ 109182 w 605680"/>
                <a:gd name="connsiteY7" fmla="*/ 393040 h 548298"/>
                <a:gd name="connsiteX8" fmla="*/ 157322 w 605680"/>
                <a:gd name="connsiteY8" fmla="*/ 344972 h 548298"/>
                <a:gd name="connsiteX9" fmla="*/ 109182 w 605680"/>
                <a:gd name="connsiteY9" fmla="*/ 297078 h 548298"/>
                <a:gd name="connsiteX10" fmla="*/ 449089 w 605680"/>
                <a:gd name="connsiteY10" fmla="*/ 177613 h 548298"/>
                <a:gd name="connsiteX11" fmla="*/ 453101 w 605680"/>
                <a:gd name="connsiteY11" fmla="*/ 181270 h 548298"/>
                <a:gd name="connsiteX12" fmla="*/ 519216 w 605680"/>
                <a:gd name="connsiteY12" fmla="*/ 216796 h 548298"/>
                <a:gd name="connsiteX13" fmla="*/ 461824 w 605680"/>
                <a:gd name="connsiteY13" fmla="*/ 294118 h 548298"/>
                <a:gd name="connsiteX14" fmla="*/ 418212 w 605680"/>
                <a:gd name="connsiteY14" fmla="*/ 311881 h 548298"/>
                <a:gd name="connsiteX15" fmla="*/ 411758 w 605680"/>
                <a:gd name="connsiteY15" fmla="*/ 265210 h 548298"/>
                <a:gd name="connsiteX16" fmla="*/ 136915 w 605680"/>
                <a:gd name="connsiteY16" fmla="*/ 173425 h 548298"/>
                <a:gd name="connsiteX17" fmla="*/ 88949 w 605680"/>
                <a:gd name="connsiteY17" fmla="*/ 221319 h 548298"/>
                <a:gd name="connsiteX18" fmla="*/ 136915 w 605680"/>
                <a:gd name="connsiteY18" fmla="*/ 269387 h 548298"/>
                <a:gd name="connsiteX19" fmla="*/ 185056 w 605680"/>
                <a:gd name="connsiteY19" fmla="*/ 221319 h 548298"/>
                <a:gd name="connsiteX20" fmla="*/ 136915 w 605680"/>
                <a:gd name="connsiteY20" fmla="*/ 173425 h 548298"/>
                <a:gd name="connsiteX21" fmla="*/ 479079 w 605680"/>
                <a:gd name="connsiteY21" fmla="*/ 107118 h 548298"/>
                <a:gd name="connsiteX22" fmla="*/ 499309 w 605680"/>
                <a:gd name="connsiteY22" fmla="*/ 135840 h 548298"/>
                <a:gd name="connsiteX23" fmla="*/ 571858 w 605680"/>
                <a:gd name="connsiteY23" fmla="*/ 145762 h 548298"/>
                <a:gd name="connsiteX24" fmla="*/ 540467 w 605680"/>
                <a:gd name="connsiteY24" fmla="*/ 188061 h 548298"/>
                <a:gd name="connsiteX25" fmla="*/ 461988 w 605680"/>
                <a:gd name="connsiteY25" fmla="*/ 147328 h 548298"/>
                <a:gd name="connsiteX26" fmla="*/ 242266 w 605680"/>
                <a:gd name="connsiteY26" fmla="*/ 90351 h 548298"/>
                <a:gd name="connsiteX27" fmla="*/ 194300 w 605680"/>
                <a:gd name="connsiteY27" fmla="*/ 138245 h 548298"/>
                <a:gd name="connsiteX28" fmla="*/ 242266 w 605680"/>
                <a:gd name="connsiteY28" fmla="*/ 186313 h 548298"/>
                <a:gd name="connsiteX29" fmla="*/ 290407 w 605680"/>
                <a:gd name="connsiteY29" fmla="*/ 138245 h 548298"/>
                <a:gd name="connsiteX30" fmla="*/ 242266 w 605680"/>
                <a:gd name="connsiteY30" fmla="*/ 90351 h 548298"/>
                <a:gd name="connsiteX31" fmla="*/ 305846 w 605680"/>
                <a:gd name="connsiteY31" fmla="*/ 28897 h 548298"/>
                <a:gd name="connsiteX32" fmla="*/ 465353 w 605680"/>
                <a:gd name="connsiteY32" fmla="*/ 97840 h 548298"/>
                <a:gd name="connsiteX33" fmla="*/ 448783 w 605680"/>
                <a:gd name="connsiteY33" fmla="*/ 136852 h 548298"/>
                <a:gd name="connsiteX34" fmla="*/ 408317 w 605680"/>
                <a:gd name="connsiteY34" fmla="*/ 231594 h 548298"/>
                <a:gd name="connsiteX35" fmla="*/ 393491 w 605680"/>
                <a:gd name="connsiteY35" fmla="*/ 258589 h 548298"/>
                <a:gd name="connsiteX36" fmla="*/ 416864 w 605680"/>
                <a:gd name="connsiteY36" fmla="*/ 333129 h 548298"/>
                <a:gd name="connsiteX37" fmla="*/ 467272 w 605680"/>
                <a:gd name="connsiteY37" fmla="*/ 311185 h 548298"/>
                <a:gd name="connsiteX38" fmla="*/ 483319 w 605680"/>
                <a:gd name="connsiteY38" fmla="*/ 295162 h 548298"/>
                <a:gd name="connsiteX39" fmla="*/ 530587 w 605680"/>
                <a:gd name="connsiteY39" fmla="*/ 231594 h 548298"/>
                <a:gd name="connsiteX40" fmla="*/ 525180 w 605680"/>
                <a:gd name="connsiteY40" fmla="*/ 318500 h 548298"/>
                <a:gd name="connsiteX41" fmla="*/ 379363 w 605680"/>
                <a:gd name="connsiteY41" fmla="*/ 415855 h 548298"/>
                <a:gd name="connsiteX42" fmla="*/ 346920 w 605680"/>
                <a:gd name="connsiteY42" fmla="*/ 431529 h 548298"/>
                <a:gd name="connsiteX43" fmla="*/ 79007 w 605680"/>
                <a:gd name="connsiteY43" fmla="*/ 485867 h 548298"/>
                <a:gd name="connsiteX44" fmla="*/ 231801 w 605680"/>
                <a:gd name="connsiteY44" fmla="*/ 33052 h 548298"/>
                <a:gd name="connsiteX45" fmla="*/ 305846 w 605680"/>
                <a:gd name="connsiteY45" fmla="*/ 28897 h 548298"/>
                <a:gd name="connsiteX46" fmla="*/ 590540 w 605680"/>
                <a:gd name="connsiteY46" fmla="*/ 0 h 548298"/>
                <a:gd name="connsiteX47" fmla="*/ 602576 w 605680"/>
                <a:gd name="connsiteY47" fmla="*/ 90717 h 548298"/>
                <a:gd name="connsiteX48" fmla="*/ 588970 w 605680"/>
                <a:gd name="connsiteY48" fmla="*/ 121711 h 548298"/>
                <a:gd name="connsiteX49" fmla="*/ 505063 w 605680"/>
                <a:gd name="connsiteY49" fmla="*/ 129024 h 548298"/>
                <a:gd name="connsiteX50" fmla="*/ 497736 w 605680"/>
                <a:gd name="connsiteY50" fmla="*/ 45098 h 548298"/>
                <a:gd name="connsiteX51" fmla="*/ 501399 w 605680"/>
                <a:gd name="connsiteY51" fmla="*/ 41093 h 548298"/>
                <a:gd name="connsiteX52" fmla="*/ 501225 w 605680"/>
                <a:gd name="connsiteY52" fmla="*/ 40919 h 548298"/>
                <a:gd name="connsiteX53" fmla="*/ 555651 w 605680"/>
                <a:gd name="connsiteY53" fmla="*/ 8880 h 548298"/>
                <a:gd name="connsiteX54" fmla="*/ 590540 w 605680"/>
                <a:gd name="connsiteY54" fmla="*/ 0 h 54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5680" h="548298">
                  <a:moveTo>
                    <a:pt x="203544" y="393040"/>
                  </a:moveTo>
                  <a:cubicBezTo>
                    <a:pt x="177032" y="393040"/>
                    <a:pt x="155404" y="414462"/>
                    <a:pt x="155404" y="441108"/>
                  </a:cubicBezTo>
                  <a:cubicBezTo>
                    <a:pt x="155404" y="467580"/>
                    <a:pt x="177032" y="489002"/>
                    <a:pt x="203544" y="489002"/>
                  </a:cubicBezTo>
                  <a:cubicBezTo>
                    <a:pt x="230057" y="489002"/>
                    <a:pt x="251511" y="467580"/>
                    <a:pt x="251511" y="441108"/>
                  </a:cubicBezTo>
                  <a:cubicBezTo>
                    <a:pt x="251511" y="414462"/>
                    <a:pt x="230057" y="393040"/>
                    <a:pt x="203544" y="393040"/>
                  </a:cubicBezTo>
                  <a:close/>
                  <a:moveTo>
                    <a:pt x="109182" y="297078"/>
                  </a:moveTo>
                  <a:cubicBezTo>
                    <a:pt x="82669" y="297078"/>
                    <a:pt x="61215" y="318500"/>
                    <a:pt x="61215" y="344972"/>
                  </a:cubicBezTo>
                  <a:cubicBezTo>
                    <a:pt x="61215" y="371444"/>
                    <a:pt x="82669" y="393040"/>
                    <a:pt x="109182" y="393040"/>
                  </a:cubicBezTo>
                  <a:cubicBezTo>
                    <a:pt x="135694" y="393040"/>
                    <a:pt x="157322" y="371444"/>
                    <a:pt x="157322" y="344972"/>
                  </a:cubicBezTo>
                  <a:cubicBezTo>
                    <a:pt x="157322" y="318500"/>
                    <a:pt x="135694" y="297078"/>
                    <a:pt x="109182" y="297078"/>
                  </a:cubicBezTo>
                  <a:close/>
                  <a:moveTo>
                    <a:pt x="449089" y="177613"/>
                  </a:moveTo>
                  <a:cubicBezTo>
                    <a:pt x="450310" y="178832"/>
                    <a:pt x="451706" y="180051"/>
                    <a:pt x="453101" y="181270"/>
                  </a:cubicBezTo>
                  <a:cubicBezTo>
                    <a:pt x="468453" y="194157"/>
                    <a:pt x="492526" y="210701"/>
                    <a:pt x="519216" y="216796"/>
                  </a:cubicBezTo>
                  <a:lnTo>
                    <a:pt x="461824" y="294118"/>
                  </a:lnTo>
                  <a:cubicBezTo>
                    <a:pt x="449438" y="310836"/>
                    <a:pt x="430075" y="318673"/>
                    <a:pt x="418212" y="311881"/>
                  </a:cubicBezTo>
                  <a:cubicBezTo>
                    <a:pt x="406525" y="305089"/>
                    <a:pt x="403559" y="284192"/>
                    <a:pt x="411758" y="265210"/>
                  </a:cubicBezTo>
                  <a:close/>
                  <a:moveTo>
                    <a:pt x="136915" y="173425"/>
                  </a:moveTo>
                  <a:cubicBezTo>
                    <a:pt x="110403" y="173425"/>
                    <a:pt x="88949" y="194847"/>
                    <a:pt x="88949" y="221319"/>
                  </a:cubicBezTo>
                  <a:cubicBezTo>
                    <a:pt x="88949" y="247791"/>
                    <a:pt x="110403" y="269387"/>
                    <a:pt x="136915" y="269387"/>
                  </a:cubicBezTo>
                  <a:cubicBezTo>
                    <a:pt x="163427" y="269387"/>
                    <a:pt x="185056" y="247791"/>
                    <a:pt x="185056" y="221319"/>
                  </a:cubicBezTo>
                  <a:cubicBezTo>
                    <a:pt x="185056" y="194847"/>
                    <a:pt x="163427" y="173425"/>
                    <a:pt x="136915" y="173425"/>
                  </a:cubicBezTo>
                  <a:close/>
                  <a:moveTo>
                    <a:pt x="479079" y="107118"/>
                  </a:moveTo>
                  <a:cubicBezTo>
                    <a:pt x="483090" y="117910"/>
                    <a:pt x="489892" y="127832"/>
                    <a:pt x="499309" y="135840"/>
                  </a:cubicBezTo>
                  <a:cubicBezTo>
                    <a:pt x="520237" y="153247"/>
                    <a:pt x="548489" y="156206"/>
                    <a:pt x="571858" y="145762"/>
                  </a:cubicBezTo>
                  <a:lnTo>
                    <a:pt x="540467" y="188061"/>
                  </a:lnTo>
                  <a:cubicBezTo>
                    <a:pt x="510296" y="188409"/>
                    <a:pt x="477161" y="162298"/>
                    <a:pt x="461988" y="147328"/>
                  </a:cubicBezTo>
                  <a:close/>
                  <a:moveTo>
                    <a:pt x="242266" y="90351"/>
                  </a:moveTo>
                  <a:cubicBezTo>
                    <a:pt x="215754" y="90351"/>
                    <a:pt x="194300" y="111773"/>
                    <a:pt x="194300" y="138245"/>
                  </a:cubicBezTo>
                  <a:cubicBezTo>
                    <a:pt x="194300" y="164717"/>
                    <a:pt x="215754" y="186313"/>
                    <a:pt x="242266" y="186313"/>
                  </a:cubicBezTo>
                  <a:cubicBezTo>
                    <a:pt x="268953" y="186313"/>
                    <a:pt x="290407" y="164717"/>
                    <a:pt x="290407" y="138245"/>
                  </a:cubicBezTo>
                  <a:cubicBezTo>
                    <a:pt x="290407" y="111773"/>
                    <a:pt x="268779" y="90351"/>
                    <a:pt x="242266" y="90351"/>
                  </a:cubicBezTo>
                  <a:close/>
                  <a:moveTo>
                    <a:pt x="305846" y="28897"/>
                  </a:moveTo>
                  <a:cubicBezTo>
                    <a:pt x="374664" y="32824"/>
                    <a:pt x="427809" y="59699"/>
                    <a:pt x="465353" y="97840"/>
                  </a:cubicBezTo>
                  <a:lnTo>
                    <a:pt x="448783" y="136852"/>
                  </a:lnTo>
                  <a:lnTo>
                    <a:pt x="408317" y="231594"/>
                  </a:lnTo>
                  <a:cubicBezTo>
                    <a:pt x="402212" y="239083"/>
                    <a:pt x="396979" y="248139"/>
                    <a:pt x="393491" y="258589"/>
                  </a:cubicBezTo>
                  <a:cubicBezTo>
                    <a:pt x="382502" y="292028"/>
                    <a:pt x="392968" y="325466"/>
                    <a:pt x="416864" y="333129"/>
                  </a:cubicBezTo>
                  <a:cubicBezTo>
                    <a:pt x="434131" y="338876"/>
                    <a:pt x="453667" y="329472"/>
                    <a:pt x="467272" y="311185"/>
                  </a:cubicBezTo>
                  <a:cubicBezTo>
                    <a:pt x="473202" y="306831"/>
                    <a:pt x="478784" y="301432"/>
                    <a:pt x="483319" y="295162"/>
                  </a:cubicBezTo>
                  <a:lnTo>
                    <a:pt x="530587" y="231594"/>
                  </a:lnTo>
                  <a:cubicBezTo>
                    <a:pt x="534599" y="261550"/>
                    <a:pt x="532855" y="291331"/>
                    <a:pt x="525180" y="318500"/>
                  </a:cubicBezTo>
                  <a:cubicBezTo>
                    <a:pt x="497621" y="415681"/>
                    <a:pt x="418259" y="420035"/>
                    <a:pt x="379363" y="415855"/>
                  </a:cubicBezTo>
                  <a:cubicBezTo>
                    <a:pt x="367153" y="414636"/>
                    <a:pt x="352850" y="420906"/>
                    <a:pt x="346920" y="431529"/>
                  </a:cubicBezTo>
                  <a:cubicBezTo>
                    <a:pt x="293547" y="525575"/>
                    <a:pt x="219766" y="610391"/>
                    <a:pt x="79007" y="485867"/>
                  </a:cubicBezTo>
                  <a:cubicBezTo>
                    <a:pt x="-71346" y="352983"/>
                    <a:pt x="167" y="69974"/>
                    <a:pt x="231801" y="33052"/>
                  </a:cubicBezTo>
                  <a:cubicBezTo>
                    <a:pt x="258226" y="28829"/>
                    <a:pt x="282907" y="27588"/>
                    <a:pt x="305846" y="28897"/>
                  </a:cubicBezTo>
                  <a:close/>
                  <a:moveTo>
                    <a:pt x="590540" y="0"/>
                  </a:moveTo>
                  <a:cubicBezTo>
                    <a:pt x="590540" y="0"/>
                    <a:pt x="613915" y="36566"/>
                    <a:pt x="602576" y="90717"/>
                  </a:cubicBezTo>
                  <a:cubicBezTo>
                    <a:pt x="601181" y="101687"/>
                    <a:pt x="596645" y="112483"/>
                    <a:pt x="588970" y="121711"/>
                  </a:cubicBezTo>
                  <a:cubicBezTo>
                    <a:pt x="567862" y="146785"/>
                    <a:pt x="530357" y="150093"/>
                    <a:pt x="505063" y="129024"/>
                  </a:cubicBezTo>
                  <a:cubicBezTo>
                    <a:pt x="479768" y="107781"/>
                    <a:pt x="476454" y="70345"/>
                    <a:pt x="497736" y="45098"/>
                  </a:cubicBezTo>
                  <a:cubicBezTo>
                    <a:pt x="498957" y="43705"/>
                    <a:pt x="500178" y="42312"/>
                    <a:pt x="501399" y="41093"/>
                  </a:cubicBezTo>
                  <a:lnTo>
                    <a:pt x="501225" y="40919"/>
                  </a:lnTo>
                  <a:cubicBezTo>
                    <a:pt x="501225" y="40919"/>
                    <a:pt x="524600" y="10796"/>
                    <a:pt x="555651" y="8880"/>
                  </a:cubicBezTo>
                  <a:cubicBezTo>
                    <a:pt x="586876" y="6791"/>
                    <a:pt x="590540" y="0"/>
                    <a:pt x="5905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paper-aeroplane-shape_18344">
              <a:extLst>
                <a:ext uri="{FF2B5EF4-FFF2-40B4-BE49-F238E27FC236}">
                  <a16:creationId xmlns:a16="http://schemas.microsoft.com/office/drawing/2014/main" id="{19A86ABC-747F-4E5E-9665-9017E3E701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34473" y="3318950"/>
              <a:ext cx="586846" cy="609685"/>
            </a:xfrm>
            <a:custGeom>
              <a:avLst/>
              <a:gdLst>
                <a:gd name="connsiteX0" fmla="*/ 252617 w 585586"/>
                <a:gd name="connsiteY0" fmla="*/ 479831 h 608375"/>
                <a:gd name="connsiteX1" fmla="*/ 261886 w 585586"/>
                <a:gd name="connsiteY1" fmla="*/ 483766 h 608375"/>
                <a:gd name="connsiteX2" fmla="*/ 265725 w 585586"/>
                <a:gd name="connsiteY2" fmla="*/ 493071 h 608375"/>
                <a:gd name="connsiteX3" fmla="*/ 261888 w 585586"/>
                <a:gd name="connsiteY3" fmla="*/ 502371 h 608375"/>
                <a:gd name="connsiteX4" fmla="*/ 250824 w 585586"/>
                <a:gd name="connsiteY4" fmla="*/ 513294 h 608375"/>
                <a:gd name="connsiteX5" fmla="*/ 250825 w 585586"/>
                <a:gd name="connsiteY5" fmla="*/ 513295 h 608375"/>
                <a:gd name="connsiteX6" fmla="*/ 250796 w 585586"/>
                <a:gd name="connsiteY6" fmla="*/ 513324 h 608375"/>
                <a:gd name="connsiteX7" fmla="*/ 235320 w 585586"/>
                <a:gd name="connsiteY7" fmla="*/ 491550 h 608375"/>
                <a:gd name="connsiteX8" fmla="*/ 235350 w 585586"/>
                <a:gd name="connsiteY8" fmla="*/ 491520 h 608375"/>
                <a:gd name="connsiteX9" fmla="*/ 235362 w 585586"/>
                <a:gd name="connsiteY9" fmla="*/ 491537 h 608375"/>
                <a:gd name="connsiteX10" fmla="*/ 243276 w 585586"/>
                <a:gd name="connsiteY10" fmla="*/ 483637 h 608375"/>
                <a:gd name="connsiteX11" fmla="*/ 134866 w 585586"/>
                <a:gd name="connsiteY11" fmla="*/ 417276 h 608375"/>
                <a:gd name="connsiteX12" fmla="*/ 149111 w 585586"/>
                <a:gd name="connsiteY12" fmla="*/ 429433 h 608375"/>
                <a:gd name="connsiteX13" fmla="*/ 160069 w 585586"/>
                <a:gd name="connsiteY13" fmla="*/ 565949 h 608375"/>
                <a:gd name="connsiteX14" fmla="*/ 235312 w 585586"/>
                <a:gd name="connsiteY14" fmla="*/ 491552 h 608375"/>
                <a:gd name="connsiteX15" fmla="*/ 250774 w 585586"/>
                <a:gd name="connsiteY15" fmla="*/ 513312 h 608375"/>
                <a:gd name="connsiteX16" fmla="*/ 158486 w 585586"/>
                <a:gd name="connsiteY16" fmla="*/ 604607 h 608375"/>
                <a:gd name="connsiteX17" fmla="*/ 149233 w 585586"/>
                <a:gd name="connsiteY17" fmla="*/ 608375 h 608375"/>
                <a:gd name="connsiteX18" fmla="*/ 144606 w 585586"/>
                <a:gd name="connsiteY18" fmla="*/ 607524 h 608375"/>
                <a:gd name="connsiteX19" fmla="*/ 136084 w 585586"/>
                <a:gd name="connsiteY19" fmla="*/ 596219 h 608375"/>
                <a:gd name="connsiteX20" fmla="*/ 122813 w 585586"/>
                <a:gd name="connsiteY20" fmla="*/ 431499 h 608375"/>
                <a:gd name="connsiteX21" fmla="*/ 134866 w 585586"/>
                <a:gd name="connsiteY21" fmla="*/ 417276 h 608375"/>
                <a:gd name="connsiteX22" fmla="*/ 352706 w 585586"/>
                <a:gd name="connsiteY22" fmla="*/ 225563 h 608375"/>
                <a:gd name="connsiteX23" fmla="*/ 368535 w 585586"/>
                <a:gd name="connsiteY23" fmla="*/ 227387 h 608375"/>
                <a:gd name="connsiteX24" fmla="*/ 371091 w 585586"/>
                <a:gd name="connsiteY24" fmla="*/ 243069 h 608375"/>
                <a:gd name="connsiteX25" fmla="*/ 272226 w 585586"/>
                <a:gd name="connsiteY25" fmla="*/ 430890 h 608375"/>
                <a:gd name="connsiteX26" fmla="*/ 260538 w 585586"/>
                <a:gd name="connsiteY26" fmla="*/ 437819 h 608375"/>
                <a:gd name="connsiteX27" fmla="*/ 254328 w 585586"/>
                <a:gd name="connsiteY27" fmla="*/ 436360 h 608375"/>
                <a:gd name="connsiteX28" fmla="*/ 248849 w 585586"/>
                <a:gd name="connsiteY28" fmla="*/ 418490 h 608375"/>
                <a:gd name="connsiteX29" fmla="*/ 326286 w 585586"/>
                <a:gd name="connsiteY29" fmla="*/ 271515 h 608375"/>
                <a:gd name="connsiteX30" fmla="*/ 168856 w 585586"/>
                <a:gd name="connsiteY30" fmla="*/ 363420 h 608375"/>
                <a:gd name="connsiteX31" fmla="*/ 150837 w 585586"/>
                <a:gd name="connsiteY31" fmla="*/ 358679 h 608375"/>
                <a:gd name="connsiteX32" fmla="*/ 155585 w 585586"/>
                <a:gd name="connsiteY32" fmla="*/ 340687 h 608375"/>
                <a:gd name="connsiteX33" fmla="*/ 566404 w 585586"/>
                <a:gd name="connsiteY33" fmla="*/ 1455 h 608375"/>
                <a:gd name="connsiteX34" fmla="*/ 581501 w 585586"/>
                <a:gd name="connsiteY34" fmla="*/ 3642 h 608375"/>
                <a:gd name="connsiteX35" fmla="*/ 584423 w 585586"/>
                <a:gd name="connsiteY35" fmla="*/ 18593 h 608375"/>
                <a:gd name="connsiteX36" fmla="*/ 329475 w 585586"/>
                <a:gd name="connsiteY36" fmla="*/ 589748 h 608375"/>
                <a:gd name="connsiteX37" fmla="*/ 318761 w 585586"/>
                <a:gd name="connsiteY37" fmla="*/ 597527 h 608375"/>
                <a:gd name="connsiteX38" fmla="*/ 317422 w 585586"/>
                <a:gd name="connsiteY38" fmla="*/ 597649 h 608375"/>
                <a:gd name="connsiteX39" fmla="*/ 306708 w 585586"/>
                <a:gd name="connsiteY39" fmla="*/ 592058 h 608375"/>
                <a:gd name="connsiteX40" fmla="*/ 250825 w 585586"/>
                <a:gd name="connsiteY40" fmla="*/ 513295 h 608375"/>
                <a:gd name="connsiteX41" fmla="*/ 261886 w 585586"/>
                <a:gd name="connsiteY41" fmla="*/ 502376 h 608375"/>
                <a:gd name="connsiteX42" fmla="*/ 261888 w 585586"/>
                <a:gd name="connsiteY42" fmla="*/ 502371 h 608375"/>
                <a:gd name="connsiteX43" fmla="*/ 261904 w 585586"/>
                <a:gd name="connsiteY43" fmla="*/ 502355 h 608375"/>
                <a:gd name="connsiteX44" fmla="*/ 261904 w 585586"/>
                <a:gd name="connsiteY44" fmla="*/ 483758 h 608375"/>
                <a:gd name="connsiteX45" fmla="*/ 252635 w 585586"/>
                <a:gd name="connsiteY45" fmla="*/ 479823 h 608375"/>
                <a:gd name="connsiteX46" fmla="*/ 252617 w 585586"/>
                <a:gd name="connsiteY46" fmla="*/ 479831 h 608375"/>
                <a:gd name="connsiteX47" fmla="*/ 252609 w 585586"/>
                <a:gd name="connsiteY47" fmla="*/ 479827 h 608375"/>
                <a:gd name="connsiteX48" fmla="*/ 243241 w 585586"/>
                <a:gd name="connsiteY48" fmla="*/ 483644 h 608375"/>
                <a:gd name="connsiteX49" fmla="*/ 235350 w 585586"/>
                <a:gd name="connsiteY49" fmla="*/ 491520 h 608375"/>
                <a:gd name="connsiteX50" fmla="*/ 205898 w 585586"/>
                <a:gd name="connsiteY50" fmla="*/ 449968 h 608375"/>
                <a:gd name="connsiteX51" fmla="*/ 208942 w 585586"/>
                <a:gd name="connsiteY51" fmla="*/ 431614 h 608375"/>
                <a:gd name="connsiteX52" fmla="*/ 227326 w 585586"/>
                <a:gd name="connsiteY52" fmla="*/ 434774 h 608375"/>
                <a:gd name="connsiteX53" fmla="*/ 314865 w 585586"/>
                <a:gd name="connsiteY53" fmla="*/ 557903 h 608375"/>
                <a:gd name="connsiteX54" fmla="*/ 545341 w 585586"/>
                <a:gd name="connsiteY54" fmla="*/ 41565 h 608375"/>
                <a:gd name="connsiteX55" fmla="*/ 39707 w 585586"/>
                <a:gd name="connsiteY55" fmla="*/ 296209 h 608375"/>
                <a:gd name="connsiteX56" fmla="*/ 175947 w 585586"/>
                <a:gd name="connsiteY56" fmla="*/ 383116 h 608375"/>
                <a:gd name="connsiteX57" fmla="*/ 179965 w 585586"/>
                <a:gd name="connsiteY57" fmla="*/ 401348 h 608375"/>
                <a:gd name="connsiteX58" fmla="*/ 161824 w 585586"/>
                <a:gd name="connsiteY58" fmla="*/ 405360 h 608375"/>
                <a:gd name="connsiteX59" fmla="*/ 6104 w 585586"/>
                <a:gd name="connsiteY59" fmla="*/ 305933 h 608375"/>
                <a:gd name="connsiteX60" fmla="*/ 17 w 585586"/>
                <a:gd name="connsiteY60" fmla="*/ 294143 h 608375"/>
                <a:gd name="connsiteX61" fmla="*/ 7200 w 585586"/>
                <a:gd name="connsiteY61" fmla="*/ 283082 h 60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5586" h="608375">
                  <a:moveTo>
                    <a:pt x="252617" y="479831"/>
                  </a:moveTo>
                  <a:lnTo>
                    <a:pt x="261886" y="483766"/>
                  </a:lnTo>
                  <a:cubicBezTo>
                    <a:pt x="264445" y="486320"/>
                    <a:pt x="265725" y="489696"/>
                    <a:pt x="265725" y="493071"/>
                  </a:cubicBezTo>
                  <a:lnTo>
                    <a:pt x="261888" y="502371"/>
                  </a:lnTo>
                  <a:lnTo>
                    <a:pt x="250824" y="513294"/>
                  </a:lnTo>
                  <a:lnTo>
                    <a:pt x="250825" y="513295"/>
                  </a:lnTo>
                  <a:lnTo>
                    <a:pt x="250796" y="513324"/>
                  </a:lnTo>
                  <a:lnTo>
                    <a:pt x="235320" y="491550"/>
                  </a:lnTo>
                  <a:lnTo>
                    <a:pt x="235350" y="491520"/>
                  </a:lnTo>
                  <a:lnTo>
                    <a:pt x="235362" y="491537"/>
                  </a:lnTo>
                  <a:lnTo>
                    <a:pt x="243276" y="483637"/>
                  </a:lnTo>
                  <a:close/>
                  <a:moveTo>
                    <a:pt x="134866" y="417276"/>
                  </a:moveTo>
                  <a:cubicBezTo>
                    <a:pt x="142293" y="416790"/>
                    <a:pt x="148502" y="422139"/>
                    <a:pt x="149111" y="429433"/>
                  </a:cubicBezTo>
                  <a:lnTo>
                    <a:pt x="160069" y="565949"/>
                  </a:lnTo>
                  <a:lnTo>
                    <a:pt x="235312" y="491552"/>
                  </a:lnTo>
                  <a:lnTo>
                    <a:pt x="250774" y="513312"/>
                  </a:lnTo>
                  <a:lnTo>
                    <a:pt x="158486" y="604607"/>
                  </a:lnTo>
                  <a:cubicBezTo>
                    <a:pt x="156051" y="607038"/>
                    <a:pt x="152642" y="608375"/>
                    <a:pt x="149233" y="608375"/>
                  </a:cubicBezTo>
                  <a:cubicBezTo>
                    <a:pt x="147650" y="608375"/>
                    <a:pt x="146189" y="608132"/>
                    <a:pt x="144606" y="607524"/>
                  </a:cubicBezTo>
                  <a:cubicBezTo>
                    <a:pt x="139858" y="605822"/>
                    <a:pt x="136449" y="601324"/>
                    <a:pt x="136084" y="596219"/>
                  </a:cubicBezTo>
                  <a:lnTo>
                    <a:pt x="122813" y="431499"/>
                  </a:lnTo>
                  <a:cubicBezTo>
                    <a:pt x="122204" y="424205"/>
                    <a:pt x="127683" y="417884"/>
                    <a:pt x="134866" y="417276"/>
                  </a:cubicBezTo>
                  <a:close/>
                  <a:moveTo>
                    <a:pt x="352706" y="225563"/>
                  </a:moveTo>
                  <a:cubicBezTo>
                    <a:pt x="357820" y="222524"/>
                    <a:pt x="364273" y="223253"/>
                    <a:pt x="368535" y="227387"/>
                  </a:cubicBezTo>
                  <a:cubicBezTo>
                    <a:pt x="372796" y="231398"/>
                    <a:pt x="373770" y="237841"/>
                    <a:pt x="371091" y="243069"/>
                  </a:cubicBezTo>
                  <a:lnTo>
                    <a:pt x="272226" y="430890"/>
                  </a:lnTo>
                  <a:cubicBezTo>
                    <a:pt x="269791" y="435266"/>
                    <a:pt x="265165" y="437819"/>
                    <a:pt x="260538" y="437819"/>
                  </a:cubicBezTo>
                  <a:cubicBezTo>
                    <a:pt x="258468" y="437819"/>
                    <a:pt x="256276" y="437333"/>
                    <a:pt x="254328" y="436360"/>
                  </a:cubicBezTo>
                  <a:cubicBezTo>
                    <a:pt x="247875" y="432956"/>
                    <a:pt x="245440" y="425054"/>
                    <a:pt x="248849" y="418490"/>
                  </a:cubicBezTo>
                  <a:lnTo>
                    <a:pt x="326286" y="271515"/>
                  </a:lnTo>
                  <a:lnTo>
                    <a:pt x="168856" y="363420"/>
                  </a:lnTo>
                  <a:cubicBezTo>
                    <a:pt x="162647" y="367067"/>
                    <a:pt x="154489" y="365000"/>
                    <a:pt x="150837" y="358679"/>
                  </a:cubicBezTo>
                  <a:cubicBezTo>
                    <a:pt x="147184" y="352357"/>
                    <a:pt x="149254" y="344334"/>
                    <a:pt x="155585" y="340687"/>
                  </a:cubicBezTo>
                  <a:close/>
                  <a:moveTo>
                    <a:pt x="566404" y="1455"/>
                  </a:moveTo>
                  <a:cubicBezTo>
                    <a:pt x="571395" y="-1098"/>
                    <a:pt x="577483" y="-247"/>
                    <a:pt x="581501" y="3642"/>
                  </a:cubicBezTo>
                  <a:cubicBezTo>
                    <a:pt x="585519" y="7532"/>
                    <a:pt x="586736" y="13488"/>
                    <a:pt x="584423" y="18593"/>
                  </a:cubicBezTo>
                  <a:lnTo>
                    <a:pt x="329475" y="589748"/>
                  </a:lnTo>
                  <a:cubicBezTo>
                    <a:pt x="327649" y="594124"/>
                    <a:pt x="323510" y="597041"/>
                    <a:pt x="318761" y="597527"/>
                  </a:cubicBezTo>
                  <a:cubicBezTo>
                    <a:pt x="318274" y="597527"/>
                    <a:pt x="317909" y="597649"/>
                    <a:pt x="317422" y="597649"/>
                  </a:cubicBezTo>
                  <a:cubicBezTo>
                    <a:pt x="313161" y="597649"/>
                    <a:pt x="309143" y="595583"/>
                    <a:pt x="306708" y="592058"/>
                  </a:cubicBezTo>
                  <a:lnTo>
                    <a:pt x="250825" y="513295"/>
                  </a:lnTo>
                  <a:lnTo>
                    <a:pt x="261886" y="502376"/>
                  </a:lnTo>
                  <a:lnTo>
                    <a:pt x="261888" y="502371"/>
                  </a:lnTo>
                  <a:lnTo>
                    <a:pt x="261904" y="502355"/>
                  </a:lnTo>
                  <a:cubicBezTo>
                    <a:pt x="267017" y="497250"/>
                    <a:pt x="267017" y="488985"/>
                    <a:pt x="261904" y="483758"/>
                  </a:cubicBezTo>
                  <a:cubicBezTo>
                    <a:pt x="259347" y="481145"/>
                    <a:pt x="255999" y="479838"/>
                    <a:pt x="252635" y="479823"/>
                  </a:cubicBezTo>
                  <a:lnTo>
                    <a:pt x="252617" y="479831"/>
                  </a:lnTo>
                  <a:lnTo>
                    <a:pt x="252609" y="479827"/>
                  </a:lnTo>
                  <a:cubicBezTo>
                    <a:pt x="249243" y="479812"/>
                    <a:pt x="245861" y="481090"/>
                    <a:pt x="243241" y="483644"/>
                  </a:cubicBezTo>
                  <a:lnTo>
                    <a:pt x="235350" y="491520"/>
                  </a:lnTo>
                  <a:lnTo>
                    <a:pt x="205898" y="449968"/>
                  </a:lnTo>
                  <a:cubicBezTo>
                    <a:pt x="201637" y="444012"/>
                    <a:pt x="202976" y="435868"/>
                    <a:pt x="208942" y="431614"/>
                  </a:cubicBezTo>
                  <a:cubicBezTo>
                    <a:pt x="214908" y="427360"/>
                    <a:pt x="223187" y="428818"/>
                    <a:pt x="227326" y="434774"/>
                  </a:cubicBezTo>
                  <a:lnTo>
                    <a:pt x="314865" y="557903"/>
                  </a:lnTo>
                  <a:lnTo>
                    <a:pt x="545341" y="41565"/>
                  </a:lnTo>
                  <a:lnTo>
                    <a:pt x="39707" y="296209"/>
                  </a:lnTo>
                  <a:lnTo>
                    <a:pt x="175947" y="383116"/>
                  </a:lnTo>
                  <a:cubicBezTo>
                    <a:pt x="182156" y="387006"/>
                    <a:pt x="183983" y="395149"/>
                    <a:pt x="179965" y="401348"/>
                  </a:cubicBezTo>
                  <a:cubicBezTo>
                    <a:pt x="176069" y="407426"/>
                    <a:pt x="167912" y="409249"/>
                    <a:pt x="161824" y="405360"/>
                  </a:cubicBezTo>
                  <a:lnTo>
                    <a:pt x="6104" y="305933"/>
                  </a:lnTo>
                  <a:cubicBezTo>
                    <a:pt x="2086" y="303381"/>
                    <a:pt x="-227" y="298883"/>
                    <a:pt x="17" y="294143"/>
                  </a:cubicBezTo>
                  <a:cubicBezTo>
                    <a:pt x="260" y="289524"/>
                    <a:pt x="2939" y="285270"/>
                    <a:pt x="7200" y="2830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ountain-pen-close-up_16941">
              <a:extLst>
                <a:ext uri="{FF2B5EF4-FFF2-40B4-BE49-F238E27FC236}">
                  <a16:creationId xmlns:a16="http://schemas.microsoft.com/office/drawing/2014/main" id="{AEBB8D28-E450-414A-BFDA-5B81075440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193291" y="2709265"/>
              <a:ext cx="588447" cy="609685"/>
            </a:xfrm>
            <a:custGeom>
              <a:avLst/>
              <a:gdLst>
                <a:gd name="connsiteX0" fmla="*/ 231093 w 584535"/>
                <a:gd name="connsiteY0" fmla="*/ 221335 h 605631"/>
                <a:gd name="connsiteX1" fmla="*/ 258806 w 584535"/>
                <a:gd name="connsiteY1" fmla="*/ 260395 h 605631"/>
                <a:gd name="connsiteX2" fmla="*/ 261251 w 584535"/>
                <a:gd name="connsiteY2" fmla="*/ 275313 h 605631"/>
                <a:gd name="connsiteX3" fmla="*/ 256497 w 584535"/>
                <a:gd name="connsiteY3" fmla="*/ 307185 h 605631"/>
                <a:gd name="connsiteX4" fmla="*/ 196181 w 584535"/>
                <a:gd name="connsiteY4" fmla="*/ 302845 h 605631"/>
                <a:gd name="connsiteX5" fmla="*/ 162355 w 584535"/>
                <a:gd name="connsiteY5" fmla="*/ 350313 h 605631"/>
                <a:gd name="connsiteX6" fmla="*/ 138174 w 584535"/>
                <a:gd name="connsiteY6" fmla="*/ 337700 h 605631"/>
                <a:gd name="connsiteX7" fmla="*/ 130974 w 584535"/>
                <a:gd name="connsiteY7" fmla="*/ 332411 h 605631"/>
                <a:gd name="connsiteX8" fmla="*/ 119563 w 584535"/>
                <a:gd name="connsiteY8" fmla="*/ 318984 h 605631"/>
                <a:gd name="connsiteX9" fmla="*/ 108967 w 584535"/>
                <a:gd name="connsiteY9" fmla="*/ 278704 h 605631"/>
                <a:gd name="connsiteX10" fmla="*/ 150808 w 584535"/>
                <a:gd name="connsiteY10" fmla="*/ 239644 h 605631"/>
                <a:gd name="connsiteX11" fmla="*/ 231093 w 584535"/>
                <a:gd name="connsiteY11" fmla="*/ 221335 h 605631"/>
                <a:gd name="connsiteX12" fmla="*/ 562095 w 584535"/>
                <a:gd name="connsiteY12" fmla="*/ 196204 h 605631"/>
                <a:gd name="connsiteX13" fmla="*/ 571666 w 584535"/>
                <a:gd name="connsiteY13" fmla="*/ 213752 h 605631"/>
                <a:gd name="connsiteX14" fmla="*/ 545718 w 584535"/>
                <a:gd name="connsiteY14" fmla="*/ 311413 h 605631"/>
                <a:gd name="connsiteX15" fmla="*/ 515287 w 584535"/>
                <a:gd name="connsiteY15" fmla="*/ 379911 h 605631"/>
                <a:gd name="connsiteX16" fmla="*/ 567047 w 584535"/>
                <a:gd name="connsiteY16" fmla="*/ 408124 h 605631"/>
                <a:gd name="connsiteX17" fmla="*/ 441655 w 584535"/>
                <a:gd name="connsiteY17" fmla="*/ 529928 h 605631"/>
                <a:gd name="connsiteX18" fmla="*/ 564738 w 584535"/>
                <a:gd name="connsiteY18" fmla="*/ 575503 h 605631"/>
                <a:gd name="connsiteX19" fmla="*/ 561885 w 584535"/>
                <a:gd name="connsiteY19" fmla="*/ 592322 h 605631"/>
                <a:gd name="connsiteX20" fmla="*/ 376582 w 584535"/>
                <a:gd name="connsiteY20" fmla="*/ 599104 h 605631"/>
                <a:gd name="connsiteX21" fmla="*/ 340581 w 584535"/>
                <a:gd name="connsiteY21" fmla="*/ 579708 h 605631"/>
                <a:gd name="connsiteX22" fmla="*/ 341804 w 584535"/>
                <a:gd name="connsiteY22" fmla="*/ 579843 h 605631"/>
                <a:gd name="connsiteX23" fmla="*/ 285425 w 584535"/>
                <a:gd name="connsiteY23" fmla="*/ 452749 h 605631"/>
                <a:gd name="connsiteX24" fmla="*/ 285425 w 584535"/>
                <a:gd name="connsiteY24" fmla="*/ 435659 h 605631"/>
                <a:gd name="connsiteX25" fmla="*/ 267764 w 584535"/>
                <a:gd name="connsiteY25" fmla="*/ 425350 h 605631"/>
                <a:gd name="connsiteX26" fmla="*/ 264232 w 584535"/>
                <a:gd name="connsiteY26" fmla="*/ 445560 h 605631"/>
                <a:gd name="connsiteX27" fmla="*/ 276051 w 584535"/>
                <a:gd name="connsiteY27" fmla="*/ 456276 h 605631"/>
                <a:gd name="connsiteX28" fmla="*/ 335147 w 584535"/>
                <a:gd name="connsiteY28" fmla="*/ 588389 h 605631"/>
                <a:gd name="connsiteX29" fmla="*/ 325773 w 584535"/>
                <a:gd name="connsiteY29" fmla="*/ 583506 h 605631"/>
                <a:gd name="connsiteX30" fmla="*/ 228231 w 584535"/>
                <a:gd name="connsiteY30" fmla="*/ 509853 h 605631"/>
                <a:gd name="connsiteX31" fmla="*/ 217635 w 584535"/>
                <a:gd name="connsiteY31" fmla="*/ 502258 h 605631"/>
                <a:gd name="connsiteX32" fmla="*/ 163565 w 584535"/>
                <a:gd name="connsiteY32" fmla="*/ 343017 h 605631"/>
                <a:gd name="connsiteX33" fmla="*/ 193181 w 584535"/>
                <a:gd name="connsiteY33" fmla="*/ 309242 h 605631"/>
                <a:gd name="connsiteX34" fmla="*/ 254994 w 584535"/>
                <a:gd name="connsiteY34" fmla="*/ 310463 h 605631"/>
                <a:gd name="connsiteX35" fmla="*/ 340717 w 584535"/>
                <a:gd name="connsiteY35" fmla="*/ 463736 h 605631"/>
                <a:gd name="connsiteX36" fmla="*/ 340717 w 584535"/>
                <a:gd name="connsiteY36" fmla="*/ 490999 h 605631"/>
                <a:gd name="connsiteX37" fmla="*/ 345879 w 584535"/>
                <a:gd name="connsiteY37" fmla="*/ 576859 h 605631"/>
                <a:gd name="connsiteX38" fmla="*/ 345879 w 584535"/>
                <a:gd name="connsiteY38" fmla="*/ 580250 h 605631"/>
                <a:gd name="connsiteX39" fmla="*/ 538382 w 584535"/>
                <a:gd name="connsiteY39" fmla="*/ 579572 h 605631"/>
                <a:gd name="connsiteX40" fmla="*/ 414349 w 584535"/>
                <a:gd name="connsiteY40" fmla="*/ 536710 h 605631"/>
                <a:gd name="connsiteX41" fmla="*/ 414892 w 584535"/>
                <a:gd name="connsiteY41" fmla="*/ 521111 h 605631"/>
                <a:gd name="connsiteX42" fmla="*/ 538654 w 584535"/>
                <a:gd name="connsiteY42" fmla="*/ 466042 h 605631"/>
                <a:gd name="connsiteX43" fmla="*/ 483226 w 584535"/>
                <a:gd name="connsiteY43" fmla="*/ 376927 h 605631"/>
                <a:gd name="connsiteX44" fmla="*/ 480917 w 584535"/>
                <a:gd name="connsiteY44" fmla="*/ 335150 h 605631"/>
                <a:gd name="connsiteX45" fmla="*/ 562972 w 584535"/>
                <a:gd name="connsiteY45" fmla="*/ 201002 h 605631"/>
                <a:gd name="connsiteX46" fmla="*/ 562095 w 584535"/>
                <a:gd name="connsiteY46" fmla="*/ 196204 h 605631"/>
                <a:gd name="connsiteX47" fmla="*/ 135269 w 584535"/>
                <a:gd name="connsiteY47" fmla="*/ 1806 h 605631"/>
                <a:gd name="connsiteX48" fmla="*/ 155716 w 584535"/>
                <a:gd name="connsiteY48" fmla="*/ 20464 h 605631"/>
                <a:gd name="connsiteX49" fmla="*/ 209391 w 584535"/>
                <a:gd name="connsiteY49" fmla="*/ 179698 h 605631"/>
                <a:gd name="connsiteX50" fmla="*/ 226105 w 584535"/>
                <a:gd name="connsiteY50" fmla="*/ 211572 h 605631"/>
                <a:gd name="connsiteX51" fmla="*/ 145796 w 584535"/>
                <a:gd name="connsiteY51" fmla="*/ 229747 h 605631"/>
                <a:gd name="connsiteX52" fmla="*/ 103943 w 584535"/>
                <a:gd name="connsiteY52" fmla="*/ 268810 h 605631"/>
                <a:gd name="connsiteX53" fmla="*/ 99866 w 584535"/>
                <a:gd name="connsiteY53" fmla="*/ 255925 h 605631"/>
                <a:gd name="connsiteX54" fmla="*/ 52850 w 584535"/>
                <a:gd name="connsiteY54" fmla="*/ 171560 h 605631"/>
                <a:gd name="connsiteX55" fmla="*/ 1349 w 584535"/>
                <a:gd name="connsiteY55" fmla="*/ 84483 h 605631"/>
                <a:gd name="connsiteX56" fmla="*/ 37087 w 584535"/>
                <a:gd name="connsiteY56" fmla="*/ 29959 h 605631"/>
                <a:gd name="connsiteX57" fmla="*/ 135269 w 584535"/>
                <a:gd name="connsiteY57" fmla="*/ 1806 h 605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4535" h="605631">
                  <a:moveTo>
                    <a:pt x="231093" y="221335"/>
                  </a:moveTo>
                  <a:cubicBezTo>
                    <a:pt x="242097" y="238966"/>
                    <a:pt x="254867" y="255784"/>
                    <a:pt x="258806" y="260395"/>
                  </a:cubicBezTo>
                  <a:cubicBezTo>
                    <a:pt x="265191" y="267990"/>
                    <a:pt x="261251" y="275313"/>
                    <a:pt x="261251" y="275313"/>
                  </a:cubicBezTo>
                  <a:cubicBezTo>
                    <a:pt x="261251" y="275313"/>
                    <a:pt x="272255" y="292673"/>
                    <a:pt x="256497" y="307185"/>
                  </a:cubicBezTo>
                  <a:cubicBezTo>
                    <a:pt x="256497" y="307185"/>
                    <a:pt x="245901" y="282366"/>
                    <a:pt x="196181" y="302845"/>
                  </a:cubicBezTo>
                  <a:cubicBezTo>
                    <a:pt x="146461" y="323324"/>
                    <a:pt x="162355" y="350313"/>
                    <a:pt x="162355" y="350313"/>
                  </a:cubicBezTo>
                  <a:cubicBezTo>
                    <a:pt x="162355" y="350313"/>
                    <a:pt x="144016" y="349635"/>
                    <a:pt x="138174" y="337700"/>
                  </a:cubicBezTo>
                  <a:cubicBezTo>
                    <a:pt x="138174" y="337700"/>
                    <a:pt x="135457" y="333360"/>
                    <a:pt x="130974" y="332411"/>
                  </a:cubicBezTo>
                  <a:cubicBezTo>
                    <a:pt x="126355" y="331461"/>
                    <a:pt x="121465" y="324273"/>
                    <a:pt x="119563" y="318984"/>
                  </a:cubicBezTo>
                  <a:cubicBezTo>
                    <a:pt x="118205" y="315187"/>
                    <a:pt x="113042" y="293487"/>
                    <a:pt x="108967" y="278704"/>
                  </a:cubicBezTo>
                  <a:cubicBezTo>
                    <a:pt x="120378" y="262565"/>
                    <a:pt x="134235" y="249409"/>
                    <a:pt x="150808" y="239644"/>
                  </a:cubicBezTo>
                  <a:cubicBezTo>
                    <a:pt x="174445" y="225675"/>
                    <a:pt x="201615" y="219979"/>
                    <a:pt x="231093" y="221335"/>
                  </a:cubicBezTo>
                  <a:close/>
                  <a:moveTo>
                    <a:pt x="562095" y="196204"/>
                  </a:moveTo>
                  <a:cubicBezTo>
                    <a:pt x="563031" y="195263"/>
                    <a:pt x="568610" y="204698"/>
                    <a:pt x="571666" y="213752"/>
                  </a:cubicBezTo>
                  <a:cubicBezTo>
                    <a:pt x="584300" y="252274"/>
                    <a:pt x="576285" y="284013"/>
                    <a:pt x="545718" y="311413"/>
                  </a:cubicBezTo>
                  <a:cubicBezTo>
                    <a:pt x="527650" y="327689"/>
                    <a:pt x="473309" y="352783"/>
                    <a:pt x="515287" y="379911"/>
                  </a:cubicBezTo>
                  <a:cubicBezTo>
                    <a:pt x="531454" y="390491"/>
                    <a:pt x="551832" y="396187"/>
                    <a:pt x="567047" y="408124"/>
                  </a:cubicBezTo>
                  <a:cubicBezTo>
                    <a:pt x="633479" y="459938"/>
                    <a:pt x="492872" y="508361"/>
                    <a:pt x="441655" y="529928"/>
                  </a:cubicBezTo>
                  <a:cubicBezTo>
                    <a:pt x="481868" y="548646"/>
                    <a:pt x="531046" y="541322"/>
                    <a:pt x="564738" y="575503"/>
                  </a:cubicBezTo>
                  <a:cubicBezTo>
                    <a:pt x="569764" y="580793"/>
                    <a:pt x="569628" y="590695"/>
                    <a:pt x="561885" y="592322"/>
                  </a:cubicBezTo>
                  <a:cubicBezTo>
                    <a:pt x="486079" y="608328"/>
                    <a:pt x="455241" y="609006"/>
                    <a:pt x="376582" y="599104"/>
                  </a:cubicBezTo>
                  <a:cubicBezTo>
                    <a:pt x="341260" y="594628"/>
                    <a:pt x="327947" y="578623"/>
                    <a:pt x="340581" y="579708"/>
                  </a:cubicBezTo>
                  <a:cubicBezTo>
                    <a:pt x="340989" y="579708"/>
                    <a:pt x="341396" y="579843"/>
                    <a:pt x="341804" y="579843"/>
                  </a:cubicBezTo>
                  <a:lnTo>
                    <a:pt x="285425" y="452749"/>
                  </a:lnTo>
                  <a:cubicBezTo>
                    <a:pt x="288278" y="448680"/>
                    <a:pt x="288414" y="442034"/>
                    <a:pt x="285425" y="435659"/>
                  </a:cubicBezTo>
                  <a:cubicBezTo>
                    <a:pt x="281485" y="427249"/>
                    <a:pt x="273606" y="422637"/>
                    <a:pt x="267764" y="425350"/>
                  </a:cubicBezTo>
                  <a:cubicBezTo>
                    <a:pt x="261923" y="428063"/>
                    <a:pt x="260428" y="437151"/>
                    <a:pt x="264232" y="445560"/>
                  </a:cubicBezTo>
                  <a:cubicBezTo>
                    <a:pt x="266949" y="451257"/>
                    <a:pt x="271568" y="455191"/>
                    <a:pt x="276051" y="456276"/>
                  </a:cubicBezTo>
                  <a:lnTo>
                    <a:pt x="335147" y="588389"/>
                  </a:lnTo>
                  <a:cubicBezTo>
                    <a:pt x="335147" y="588389"/>
                    <a:pt x="331207" y="591373"/>
                    <a:pt x="325773" y="583506"/>
                  </a:cubicBezTo>
                  <a:cubicBezTo>
                    <a:pt x="320203" y="575503"/>
                    <a:pt x="278904" y="524367"/>
                    <a:pt x="228231" y="509853"/>
                  </a:cubicBezTo>
                  <a:cubicBezTo>
                    <a:pt x="228231" y="509853"/>
                    <a:pt x="219537" y="507276"/>
                    <a:pt x="217635" y="502258"/>
                  </a:cubicBezTo>
                  <a:lnTo>
                    <a:pt x="163565" y="343017"/>
                  </a:lnTo>
                  <a:cubicBezTo>
                    <a:pt x="163565" y="343017"/>
                    <a:pt x="161256" y="323485"/>
                    <a:pt x="193181" y="309242"/>
                  </a:cubicBezTo>
                  <a:cubicBezTo>
                    <a:pt x="223884" y="295678"/>
                    <a:pt x="248745" y="300019"/>
                    <a:pt x="254994" y="310463"/>
                  </a:cubicBezTo>
                  <a:cubicBezTo>
                    <a:pt x="254994" y="310463"/>
                    <a:pt x="301999" y="410565"/>
                    <a:pt x="340717" y="463736"/>
                  </a:cubicBezTo>
                  <a:cubicBezTo>
                    <a:pt x="340717" y="463736"/>
                    <a:pt x="344521" y="465906"/>
                    <a:pt x="340717" y="490999"/>
                  </a:cubicBezTo>
                  <a:cubicBezTo>
                    <a:pt x="336913" y="515957"/>
                    <a:pt x="337728" y="526808"/>
                    <a:pt x="345879" y="576859"/>
                  </a:cubicBezTo>
                  <a:cubicBezTo>
                    <a:pt x="345879" y="576859"/>
                    <a:pt x="346151" y="578351"/>
                    <a:pt x="345879" y="580250"/>
                  </a:cubicBezTo>
                  <a:cubicBezTo>
                    <a:pt x="410273" y="586083"/>
                    <a:pt x="475890" y="598290"/>
                    <a:pt x="538382" y="579572"/>
                  </a:cubicBezTo>
                  <a:cubicBezTo>
                    <a:pt x="502110" y="556242"/>
                    <a:pt x="451165" y="562482"/>
                    <a:pt x="414349" y="536710"/>
                  </a:cubicBezTo>
                  <a:cubicBezTo>
                    <a:pt x="409323" y="533183"/>
                    <a:pt x="409866" y="524367"/>
                    <a:pt x="414892" y="521111"/>
                  </a:cubicBezTo>
                  <a:cubicBezTo>
                    <a:pt x="452388" y="497103"/>
                    <a:pt x="504827" y="494526"/>
                    <a:pt x="538654" y="466042"/>
                  </a:cubicBezTo>
                  <a:cubicBezTo>
                    <a:pt x="586882" y="425214"/>
                    <a:pt x="509038" y="403241"/>
                    <a:pt x="483226" y="376927"/>
                  </a:cubicBezTo>
                  <a:cubicBezTo>
                    <a:pt x="469913" y="363498"/>
                    <a:pt x="468147" y="348714"/>
                    <a:pt x="480917" y="335150"/>
                  </a:cubicBezTo>
                  <a:cubicBezTo>
                    <a:pt x="515831" y="298391"/>
                    <a:pt x="584708" y="266923"/>
                    <a:pt x="562972" y="201002"/>
                  </a:cubicBezTo>
                  <a:cubicBezTo>
                    <a:pt x="561987" y="197984"/>
                    <a:pt x="561783" y="196517"/>
                    <a:pt x="562095" y="196204"/>
                  </a:cubicBezTo>
                  <a:close/>
                  <a:moveTo>
                    <a:pt x="135269" y="1806"/>
                  </a:moveTo>
                  <a:cubicBezTo>
                    <a:pt x="144268" y="4476"/>
                    <a:pt x="151470" y="10292"/>
                    <a:pt x="155716" y="20464"/>
                  </a:cubicBezTo>
                  <a:cubicBezTo>
                    <a:pt x="172566" y="61154"/>
                    <a:pt x="201510" y="156641"/>
                    <a:pt x="209391" y="179698"/>
                  </a:cubicBezTo>
                  <a:cubicBezTo>
                    <a:pt x="212516" y="188786"/>
                    <a:pt x="219039" y="200315"/>
                    <a:pt x="226105" y="211572"/>
                  </a:cubicBezTo>
                  <a:cubicBezTo>
                    <a:pt x="196754" y="210216"/>
                    <a:pt x="169440" y="215913"/>
                    <a:pt x="145796" y="229747"/>
                  </a:cubicBezTo>
                  <a:cubicBezTo>
                    <a:pt x="129218" y="239513"/>
                    <a:pt x="115358" y="252805"/>
                    <a:pt x="103943" y="268810"/>
                  </a:cubicBezTo>
                  <a:cubicBezTo>
                    <a:pt x="102312" y="262842"/>
                    <a:pt x="100818" y="257959"/>
                    <a:pt x="99866" y="255925"/>
                  </a:cubicBezTo>
                  <a:cubicBezTo>
                    <a:pt x="96741" y="248736"/>
                    <a:pt x="76222" y="206825"/>
                    <a:pt x="52850" y="171560"/>
                  </a:cubicBezTo>
                  <a:cubicBezTo>
                    <a:pt x="29477" y="136296"/>
                    <a:pt x="5154" y="91672"/>
                    <a:pt x="1349" y="84483"/>
                  </a:cubicBezTo>
                  <a:cubicBezTo>
                    <a:pt x="-2456" y="77295"/>
                    <a:pt x="-418" y="51117"/>
                    <a:pt x="37087" y="29959"/>
                  </a:cubicBezTo>
                  <a:cubicBezTo>
                    <a:pt x="65114" y="14090"/>
                    <a:pt x="108275" y="-6205"/>
                    <a:pt x="135269" y="1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ruler_263676">
              <a:extLst>
                <a:ext uri="{FF2B5EF4-FFF2-40B4-BE49-F238E27FC236}">
                  <a16:creationId xmlns:a16="http://schemas.microsoft.com/office/drawing/2014/main" id="{15BBDD18-1CB6-41E5-9B0C-BDD764B33078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474030" y="3319880"/>
              <a:ext cx="609685" cy="608755"/>
            </a:xfrm>
            <a:custGeom>
              <a:avLst/>
              <a:gdLst>
                <a:gd name="connsiteX0" fmla="*/ 382195 w 607648"/>
                <a:gd name="connsiteY0" fmla="*/ 318513 h 606722"/>
                <a:gd name="connsiteX1" fmla="*/ 319178 w 607648"/>
                <a:gd name="connsiteY1" fmla="*/ 381790 h 606722"/>
                <a:gd name="connsiteX2" fmla="*/ 520155 w 607648"/>
                <a:gd name="connsiteY2" fmla="*/ 582460 h 606722"/>
                <a:gd name="connsiteX3" fmla="*/ 583349 w 607648"/>
                <a:gd name="connsiteY3" fmla="*/ 519362 h 606722"/>
                <a:gd name="connsiteX4" fmla="*/ 550595 w 607648"/>
                <a:gd name="connsiteY4" fmla="*/ 486657 h 606722"/>
                <a:gd name="connsiteX5" fmla="*/ 527631 w 607648"/>
                <a:gd name="connsiteY5" fmla="*/ 509497 h 606722"/>
                <a:gd name="connsiteX6" fmla="*/ 520600 w 607648"/>
                <a:gd name="connsiteY6" fmla="*/ 512430 h 606722"/>
                <a:gd name="connsiteX7" fmla="*/ 513479 w 607648"/>
                <a:gd name="connsiteY7" fmla="*/ 509497 h 606722"/>
                <a:gd name="connsiteX8" fmla="*/ 513479 w 607648"/>
                <a:gd name="connsiteY8" fmla="*/ 495278 h 606722"/>
                <a:gd name="connsiteX9" fmla="*/ 536354 w 607648"/>
                <a:gd name="connsiteY9" fmla="*/ 472438 h 606722"/>
                <a:gd name="connsiteX10" fmla="*/ 503333 w 607648"/>
                <a:gd name="connsiteY10" fmla="*/ 439467 h 606722"/>
                <a:gd name="connsiteX11" fmla="*/ 471735 w 607648"/>
                <a:gd name="connsiteY11" fmla="*/ 471016 h 606722"/>
                <a:gd name="connsiteX12" fmla="*/ 464615 w 607648"/>
                <a:gd name="connsiteY12" fmla="*/ 473949 h 606722"/>
                <a:gd name="connsiteX13" fmla="*/ 457494 w 607648"/>
                <a:gd name="connsiteY13" fmla="*/ 471016 h 606722"/>
                <a:gd name="connsiteX14" fmla="*/ 457494 w 607648"/>
                <a:gd name="connsiteY14" fmla="*/ 456797 h 606722"/>
                <a:gd name="connsiteX15" fmla="*/ 489091 w 607648"/>
                <a:gd name="connsiteY15" fmla="*/ 425247 h 606722"/>
                <a:gd name="connsiteX16" fmla="*/ 456070 w 607648"/>
                <a:gd name="connsiteY16" fmla="*/ 392276 h 606722"/>
                <a:gd name="connsiteX17" fmla="*/ 433195 w 607648"/>
                <a:gd name="connsiteY17" fmla="*/ 415205 h 606722"/>
                <a:gd name="connsiteX18" fmla="*/ 426075 w 607648"/>
                <a:gd name="connsiteY18" fmla="*/ 418138 h 606722"/>
                <a:gd name="connsiteX19" fmla="*/ 418954 w 607648"/>
                <a:gd name="connsiteY19" fmla="*/ 415205 h 606722"/>
                <a:gd name="connsiteX20" fmla="*/ 418954 w 607648"/>
                <a:gd name="connsiteY20" fmla="*/ 400986 h 606722"/>
                <a:gd name="connsiteX21" fmla="*/ 441829 w 607648"/>
                <a:gd name="connsiteY21" fmla="*/ 378057 h 606722"/>
                <a:gd name="connsiteX22" fmla="*/ 408897 w 607648"/>
                <a:gd name="connsiteY22" fmla="*/ 345175 h 606722"/>
                <a:gd name="connsiteX23" fmla="*/ 377299 w 607648"/>
                <a:gd name="connsiteY23" fmla="*/ 376724 h 606722"/>
                <a:gd name="connsiteX24" fmla="*/ 370179 w 607648"/>
                <a:gd name="connsiteY24" fmla="*/ 379657 h 606722"/>
                <a:gd name="connsiteX25" fmla="*/ 363058 w 607648"/>
                <a:gd name="connsiteY25" fmla="*/ 376724 h 606722"/>
                <a:gd name="connsiteX26" fmla="*/ 363058 w 607648"/>
                <a:gd name="connsiteY26" fmla="*/ 362505 h 606722"/>
                <a:gd name="connsiteX27" fmla="*/ 394655 w 607648"/>
                <a:gd name="connsiteY27" fmla="*/ 330955 h 606722"/>
                <a:gd name="connsiteX28" fmla="*/ 214417 w 607648"/>
                <a:gd name="connsiteY28" fmla="*/ 305627 h 606722"/>
                <a:gd name="connsiteX29" fmla="*/ 214417 w 607648"/>
                <a:gd name="connsiteY29" fmla="*/ 336110 h 606722"/>
                <a:gd name="connsiteX30" fmla="*/ 229637 w 607648"/>
                <a:gd name="connsiteY30" fmla="*/ 320824 h 606722"/>
                <a:gd name="connsiteX31" fmla="*/ 312947 w 607648"/>
                <a:gd name="connsiteY31" fmla="*/ 220933 h 606722"/>
                <a:gd name="connsiteX32" fmla="*/ 321136 w 607648"/>
                <a:gd name="connsiteY32" fmla="*/ 229198 h 606722"/>
                <a:gd name="connsiteX33" fmla="*/ 329414 w 607648"/>
                <a:gd name="connsiteY33" fmla="*/ 220933 h 606722"/>
                <a:gd name="connsiteX34" fmla="*/ 400945 w 607648"/>
                <a:gd name="connsiteY34" fmla="*/ 206927 h 606722"/>
                <a:gd name="connsiteX35" fmla="*/ 415182 w 607648"/>
                <a:gd name="connsiteY35" fmla="*/ 206927 h 606722"/>
                <a:gd name="connsiteX36" fmla="*/ 415182 w 607648"/>
                <a:gd name="connsiteY36" fmla="*/ 221147 h 606722"/>
                <a:gd name="connsiteX37" fmla="*/ 213909 w 607648"/>
                <a:gd name="connsiteY37" fmla="*/ 422083 h 606722"/>
                <a:gd name="connsiteX38" fmla="*/ 206791 w 607648"/>
                <a:gd name="connsiteY38" fmla="*/ 425016 h 606722"/>
                <a:gd name="connsiteX39" fmla="*/ 199672 w 607648"/>
                <a:gd name="connsiteY39" fmla="*/ 422083 h 606722"/>
                <a:gd name="connsiteX40" fmla="*/ 199672 w 607648"/>
                <a:gd name="connsiteY40" fmla="*/ 407864 h 606722"/>
                <a:gd name="connsiteX41" fmla="*/ 221004 w 607648"/>
                <a:gd name="connsiteY41" fmla="*/ 129129 h 606722"/>
                <a:gd name="connsiteX42" fmla="*/ 292743 w 607648"/>
                <a:gd name="connsiteY42" fmla="*/ 200848 h 606722"/>
                <a:gd name="connsiteX43" fmla="*/ 353623 w 607648"/>
                <a:gd name="connsiteY43" fmla="*/ 200848 h 606722"/>
                <a:gd name="connsiteX44" fmla="*/ 362880 w 607648"/>
                <a:gd name="connsiteY44" fmla="*/ 206980 h 606722"/>
                <a:gd name="connsiteX45" fmla="*/ 360744 w 607648"/>
                <a:gd name="connsiteY45" fmla="*/ 218000 h 606722"/>
                <a:gd name="connsiteX46" fmla="*/ 328346 w 607648"/>
                <a:gd name="connsiteY46" fmla="*/ 250438 h 606722"/>
                <a:gd name="connsiteX47" fmla="*/ 328257 w 607648"/>
                <a:gd name="connsiteY47" fmla="*/ 250438 h 606722"/>
                <a:gd name="connsiteX48" fmla="*/ 328168 w 607648"/>
                <a:gd name="connsiteY48" fmla="*/ 250527 h 606722"/>
                <a:gd name="connsiteX49" fmla="*/ 211480 w 607648"/>
                <a:gd name="connsiteY49" fmla="*/ 367481 h 606722"/>
                <a:gd name="connsiteX50" fmla="*/ 204359 w 607648"/>
                <a:gd name="connsiteY50" fmla="*/ 370414 h 606722"/>
                <a:gd name="connsiteX51" fmla="*/ 200532 w 607648"/>
                <a:gd name="connsiteY51" fmla="*/ 369703 h 606722"/>
                <a:gd name="connsiteX52" fmla="*/ 194301 w 607648"/>
                <a:gd name="connsiteY52" fmla="*/ 360372 h 606722"/>
                <a:gd name="connsiteX53" fmla="*/ 194301 w 607648"/>
                <a:gd name="connsiteY53" fmla="*/ 285542 h 606722"/>
                <a:gd name="connsiteX54" fmla="*/ 127813 w 607648"/>
                <a:gd name="connsiteY54" fmla="*/ 219156 h 606722"/>
                <a:gd name="connsiteX55" fmla="*/ 127813 w 607648"/>
                <a:gd name="connsiteY55" fmla="*/ 544957 h 606722"/>
                <a:gd name="connsiteX56" fmla="*/ 297727 w 607648"/>
                <a:gd name="connsiteY56" fmla="*/ 374769 h 606722"/>
                <a:gd name="connsiteX57" fmla="*/ 297816 w 607648"/>
                <a:gd name="connsiteY57" fmla="*/ 374680 h 606722"/>
                <a:gd name="connsiteX58" fmla="*/ 297905 w 607648"/>
                <a:gd name="connsiteY58" fmla="*/ 374591 h 606722"/>
                <a:gd name="connsiteX59" fmla="*/ 375074 w 607648"/>
                <a:gd name="connsiteY59" fmla="*/ 297273 h 606722"/>
                <a:gd name="connsiteX60" fmla="*/ 375163 w 607648"/>
                <a:gd name="connsiteY60" fmla="*/ 297184 h 606722"/>
                <a:gd name="connsiteX61" fmla="*/ 542851 w 607648"/>
                <a:gd name="connsiteY61" fmla="*/ 129129 h 606722"/>
                <a:gd name="connsiteX62" fmla="*/ 478500 w 607648"/>
                <a:gd name="connsiteY62" fmla="*/ 129129 h 606722"/>
                <a:gd name="connsiteX63" fmla="*/ 478500 w 607648"/>
                <a:gd name="connsiteY63" fmla="*/ 154013 h 606722"/>
                <a:gd name="connsiteX64" fmla="*/ 468442 w 607648"/>
                <a:gd name="connsiteY64" fmla="*/ 164056 h 606722"/>
                <a:gd name="connsiteX65" fmla="*/ 458384 w 607648"/>
                <a:gd name="connsiteY65" fmla="*/ 154013 h 606722"/>
                <a:gd name="connsiteX66" fmla="*/ 458384 w 607648"/>
                <a:gd name="connsiteY66" fmla="*/ 129129 h 606722"/>
                <a:gd name="connsiteX67" fmla="*/ 417352 w 607648"/>
                <a:gd name="connsiteY67" fmla="*/ 129129 h 606722"/>
                <a:gd name="connsiteX68" fmla="*/ 417352 w 607648"/>
                <a:gd name="connsiteY68" fmla="*/ 166366 h 606722"/>
                <a:gd name="connsiteX69" fmla="*/ 407294 w 607648"/>
                <a:gd name="connsiteY69" fmla="*/ 176409 h 606722"/>
                <a:gd name="connsiteX70" fmla="*/ 397237 w 607648"/>
                <a:gd name="connsiteY70" fmla="*/ 166366 h 606722"/>
                <a:gd name="connsiteX71" fmla="*/ 397237 w 607648"/>
                <a:gd name="connsiteY71" fmla="*/ 129129 h 606722"/>
                <a:gd name="connsiteX72" fmla="*/ 356205 w 607648"/>
                <a:gd name="connsiteY72" fmla="*/ 129129 h 606722"/>
                <a:gd name="connsiteX73" fmla="*/ 356205 w 607648"/>
                <a:gd name="connsiteY73" fmla="*/ 154013 h 606722"/>
                <a:gd name="connsiteX74" fmla="*/ 346147 w 607648"/>
                <a:gd name="connsiteY74" fmla="*/ 164056 h 606722"/>
                <a:gd name="connsiteX75" fmla="*/ 336089 w 607648"/>
                <a:gd name="connsiteY75" fmla="*/ 154013 h 606722"/>
                <a:gd name="connsiteX76" fmla="*/ 336089 w 607648"/>
                <a:gd name="connsiteY76" fmla="*/ 129129 h 606722"/>
                <a:gd name="connsiteX77" fmla="*/ 294968 w 607648"/>
                <a:gd name="connsiteY77" fmla="*/ 129129 h 606722"/>
                <a:gd name="connsiteX78" fmla="*/ 294968 w 607648"/>
                <a:gd name="connsiteY78" fmla="*/ 166366 h 606722"/>
                <a:gd name="connsiteX79" fmla="*/ 284910 w 607648"/>
                <a:gd name="connsiteY79" fmla="*/ 176409 h 606722"/>
                <a:gd name="connsiteX80" fmla="*/ 274853 w 607648"/>
                <a:gd name="connsiteY80" fmla="*/ 166366 h 606722"/>
                <a:gd name="connsiteX81" fmla="*/ 274853 w 607648"/>
                <a:gd name="connsiteY81" fmla="*/ 129129 h 606722"/>
                <a:gd name="connsiteX82" fmla="*/ 87493 w 607648"/>
                <a:gd name="connsiteY82" fmla="*/ 24262 h 606722"/>
                <a:gd name="connsiteX83" fmla="*/ 24299 w 607648"/>
                <a:gd name="connsiteY83" fmla="*/ 87360 h 606722"/>
                <a:gd name="connsiteX84" fmla="*/ 243878 w 607648"/>
                <a:gd name="connsiteY84" fmla="*/ 306605 h 606722"/>
                <a:gd name="connsiteX85" fmla="*/ 268355 w 607648"/>
                <a:gd name="connsiteY85" fmla="*/ 282076 h 606722"/>
                <a:gd name="connsiteX86" fmla="*/ 268622 w 607648"/>
                <a:gd name="connsiteY86" fmla="*/ 268213 h 606722"/>
                <a:gd name="connsiteX87" fmla="*/ 300220 w 607648"/>
                <a:gd name="connsiteY87" fmla="*/ 236663 h 606722"/>
                <a:gd name="connsiteX88" fmla="*/ 267198 w 607648"/>
                <a:gd name="connsiteY88" fmla="*/ 203692 h 606722"/>
                <a:gd name="connsiteX89" fmla="*/ 244323 w 607648"/>
                <a:gd name="connsiteY89" fmla="*/ 226532 h 606722"/>
                <a:gd name="connsiteX90" fmla="*/ 237203 w 607648"/>
                <a:gd name="connsiteY90" fmla="*/ 229465 h 606722"/>
                <a:gd name="connsiteX91" fmla="*/ 230082 w 607648"/>
                <a:gd name="connsiteY91" fmla="*/ 226532 h 606722"/>
                <a:gd name="connsiteX92" fmla="*/ 230082 w 607648"/>
                <a:gd name="connsiteY92" fmla="*/ 212313 h 606722"/>
                <a:gd name="connsiteX93" fmla="*/ 252957 w 607648"/>
                <a:gd name="connsiteY93" fmla="*/ 189473 h 606722"/>
                <a:gd name="connsiteX94" fmla="*/ 219936 w 607648"/>
                <a:gd name="connsiteY94" fmla="*/ 156502 h 606722"/>
                <a:gd name="connsiteX95" fmla="*/ 188338 w 607648"/>
                <a:gd name="connsiteY95" fmla="*/ 188051 h 606722"/>
                <a:gd name="connsiteX96" fmla="*/ 181217 w 607648"/>
                <a:gd name="connsiteY96" fmla="*/ 190984 h 606722"/>
                <a:gd name="connsiteX97" fmla="*/ 174097 w 607648"/>
                <a:gd name="connsiteY97" fmla="*/ 188051 h 606722"/>
                <a:gd name="connsiteX98" fmla="*/ 174097 w 607648"/>
                <a:gd name="connsiteY98" fmla="*/ 173832 h 606722"/>
                <a:gd name="connsiteX99" fmla="*/ 205695 w 607648"/>
                <a:gd name="connsiteY99" fmla="*/ 142282 h 606722"/>
                <a:gd name="connsiteX100" fmla="*/ 172762 w 607648"/>
                <a:gd name="connsiteY100" fmla="*/ 109400 h 606722"/>
                <a:gd name="connsiteX101" fmla="*/ 149798 w 607648"/>
                <a:gd name="connsiteY101" fmla="*/ 132240 h 606722"/>
                <a:gd name="connsiteX102" fmla="*/ 142766 w 607648"/>
                <a:gd name="connsiteY102" fmla="*/ 135173 h 606722"/>
                <a:gd name="connsiteX103" fmla="*/ 135646 w 607648"/>
                <a:gd name="connsiteY103" fmla="*/ 132240 h 606722"/>
                <a:gd name="connsiteX104" fmla="*/ 135646 w 607648"/>
                <a:gd name="connsiteY104" fmla="*/ 118021 h 606722"/>
                <a:gd name="connsiteX105" fmla="*/ 158521 w 607648"/>
                <a:gd name="connsiteY105" fmla="*/ 95181 h 606722"/>
                <a:gd name="connsiteX106" fmla="*/ 125499 w 607648"/>
                <a:gd name="connsiteY106" fmla="*/ 62210 h 606722"/>
                <a:gd name="connsiteX107" fmla="*/ 93902 w 607648"/>
                <a:gd name="connsiteY107" fmla="*/ 93759 h 606722"/>
                <a:gd name="connsiteX108" fmla="*/ 86781 w 607648"/>
                <a:gd name="connsiteY108" fmla="*/ 96692 h 606722"/>
                <a:gd name="connsiteX109" fmla="*/ 79661 w 607648"/>
                <a:gd name="connsiteY109" fmla="*/ 93759 h 606722"/>
                <a:gd name="connsiteX110" fmla="*/ 79661 w 607648"/>
                <a:gd name="connsiteY110" fmla="*/ 79539 h 606722"/>
                <a:gd name="connsiteX111" fmla="*/ 111258 w 607648"/>
                <a:gd name="connsiteY111" fmla="*/ 47990 h 606722"/>
                <a:gd name="connsiteX112" fmla="*/ 87493 w 607648"/>
                <a:gd name="connsiteY112" fmla="*/ 0 h 606722"/>
                <a:gd name="connsiteX113" fmla="*/ 94614 w 607648"/>
                <a:gd name="connsiteY113" fmla="*/ 2933 h 606722"/>
                <a:gd name="connsiteX114" fmla="*/ 200888 w 607648"/>
                <a:gd name="connsiteY114" fmla="*/ 109045 h 606722"/>
                <a:gd name="connsiteX115" fmla="*/ 567150 w 607648"/>
                <a:gd name="connsiteY115" fmla="*/ 109045 h 606722"/>
                <a:gd name="connsiteX116" fmla="*/ 576407 w 607648"/>
                <a:gd name="connsiteY116" fmla="*/ 115266 h 606722"/>
                <a:gd name="connsiteX117" fmla="*/ 574271 w 607648"/>
                <a:gd name="connsiteY117" fmla="*/ 126197 h 606722"/>
                <a:gd name="connsiteX118" fmla="*/ 396436 w 607648"/>
                <a:gd name="connsiteY118" fmla="*/ 304294 h 606722"/>
                <a:gd name="connsiteX119" fmla="*/ 604711 w 607648"/>
                <a:gd name="connsiteY119" fmla="*/ 512252 h 606722"/>
                <a:gd name="connsiteX120" fmla="*/ 607648 w 607648"/>
                <a:gd name="connsiteY120" fmla="*/ 519362 h 606722"/>
                <a:gd name="connsiteX121" fmla="*/ 604711 w 607648"/>
                <a:gd name="connsiteY121" fmla="*/ 526471 h 606722"/>
                <a:gd name="connsiteX122" fmla="*/ 599727 w 607648"/>
                <a:gd name="connsiteY122" fmla="*/ 531359 h 606722"/>
                <a:gd name="connsiteX123" fmla="*/ 598214 w 607648"/>
                <a:gd name="connsiteY123" fmla="*/ 533315 h 606722"/>
                <a:gd name="connsiteX124" fmla="*/ 566171 w 607648"/>
                <a:gd name="connsiteY124" fmla="*/ 565308 h 606722"/>
                <a:gd name="connsiteX125" fmla="*/ 564213 w 607648"/>
                <a:gd name="connsiteY125" fmla="*/ 566819 h 606722"/>
                <a:gd name="connsiteX126" fmla="*/ 527275 w 607648"/>
                <a:gd name="connsiteY126" fmla="*/ 603789 h 606722"/>
                <a:gd name="connsiteX127" fmla="*/ 520155 w 607648"/>
                <a:gd name="connsiteY127" fmla="*/ 606722 h 606722"/>
                <a:gd name="connsiteX128" fmla="*/ 513034 w 607648"/>
                <a:gd name="connsiteY128" fmla="*/ 603789 h 606722"/>
                <a:gd name="connsiteX129" fmla="*/ 304937 w 607648"/>
                <a:gd name="connsiteY129" fmla="*/ 396009 h 606722"/>
                <a:gd name="connsiteX130" fmla="*/ 124876 w 607648"/>
                <a:gd name="connsiteY130" fmla="*/ 576328 h 606722"/>
                <a:gd name="connsiteX131" fmla="*/ 117756 w 607648"/>
                <a:gd name="connsiteY131" fmla="*/ 579261 h 606722"/>
                <a:gd name="connsiteX132" fmla="*/ 113928 w 607648"/>
                <a:gd name="connsiteY132" fmla="*/ 578550 h 606722"/>
                <a:gd name="connsiteX133" fmla="*/ 107698 w 607648"/>
                <a:gd name="connsiteY133" fmla="*/ 569218 h 606722"/>
                <a:gd name="connsiteX134" fmla="*/ 107698 w 607648"/>
                <a:gd name="connsiteY134" fmla="*/ 199071 h 606722"/>
                <a:gd name="connsiteX135" fmla="*/ 2937 w 607648"/>
                <a:gd name="connsiteY135" fmla="*/ 94470 h 606722"/>
                <a:gd name="connsiteX136" fmla="*/ 2937 w 607648"/>
                <a:gd name="connsiteY136" fmla="*/ 80250 h 606722"/>
                <a:gd name="connsiteX137" fmla="*/ 80373 w 607648"/>
                <a:gd name="connsiteY137" fmla="*/ 2933 h 606722"/>
                <a:gd name="connsiteX138" fmla="*/ 87493 w 607648"/>
                <a:gd name="connsiteY1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607648" h="606722">
                  <a:moveTo>
                    <a:pt x="382195" y="318513"/>
                  </a:moveTo>
                  <a:lnTo>
                    <a:pt x="319178" y="381790"/>
                  </a:lnTo>
                  <a:lnTo>
                    <a:pt x="520155" y="582460"/>
                  </a:lnTo>
                  <a:lnTo>
                    <a:pt x="583349" y="519362"/>
                  </a:lnTo>
                  <a:lnTo>
                    <a:pt x="550595" y="486657"/>
                  </a:lnTo>
                  <a:lnTo>
                    <a:pt x="527631" y="509497"/>
                  </a:lnTo>
                  <a:cubicBezTo>
                    <a:pt x="525673" y="511452"/>
                    <a:pt x="523092" y="512430"/>
                    <a:pt x="520600" y="512430"/>
                  </a:cubicBezTo>
                  <a:cubicBezTo>
                    <a:pt x="518019" y="512430"/>
                    <a:pt x="515437" y="511452"/>
                    <a:pt x="513479" y="509497"/>
                  </a:cubicBezTo>
                  <a:cubicBezTo>
                    <a:pt x="509474" y="505587"/>
                    <a:pt x="509474" y="499188"/>
                    <a:pt x="513479" y="495278"/>
                  </a:cubicBezTo>
                  <a:lnTo>
                    <a:pt x="536354" y="472438"/>
                  </a:lnTo>
                  <a:lnTo>
                    <a:pt x="503333" y="439467"/>
                  </a:lnTo>
                  <a:lnTo>
                    <a:pt x="471735" y="471016"/>
                  </a:lnTo>
                  <a:cubicBezTo>
                    <a:pt x="469777" y="472971"/>
                    <a:pt x="467196" y="473949"/>
                    <a:pt x="464615" y="473949"/>
                  </a:cubicBezTo>
                  <a:cubicBezTo>
                    <a:pt x="462033" y="473949"/>
                    <a:pt x="459452" y="472971"/>
                    <a:pt x="457494" y="471016"/>
                  </a:cubicBezTo>
                  <a:cubicBezTo>
                    <a:pt x="453578" y="467106"/>
                    <a:pt x="453578" y="460707"/>
                    <a:pt x="457494" y="456797"/>
                  </a:cubicBezTo>
                  <a:lnTo>
                    <a:pt x="489091" y="425247"/>
                  </a:lnTo>
                  <a:lnTo>
                    <a:pt x="456070" y="392276"/>
                  </a:lnTo>
                  <a:lnTo>
                    <a:pt x="433195" y="415205"/>
                  </a:lnTo>
                  <a:cubicBezTo>
                    <a:pt x="431237" y="417160"/>
                    <a:pt x="428656" y="418138"/>
                    <a:pt x="426075" y="418138"/>
                  </a:cubicBezTo>
                  <a:cubicBezTo>
                    <a:pt x="423494" y="418138"/>
                    <a:pt x="420912" y="417160"/>
                    <a:pt x="418954" y="415205"/>
                  </a:cubicBezTo>
                  <a:cubicBezTo>
                    <a:pt x="415038" y="411206"/>
                    <a:pt x="415038" y="404896"/>
                    <a:pt x="418954" y="400986"/>
                  </a:cubicBezTo>
                  <a:lnTo>
                    <a:pt x="441829" y="378057"/>
                  </a:lnTo>
                  <a:lnTo>
                    <a:pt x="408897" y="345175"/>
                  </a:lnTo>
                  <a:lnTo>
                    <a:pt x="377299" y="376724"/>
                  </a:lnTo>
                  <a:cubicBezTo>
                    <a:pt x="375341" y="378679"/>
                    <a:pt x="372760" y="379657"/>
                    <a:pt x="370179" y="379657"/>
                  </a:cubicBezTo>
                  <a:cubicBezTo>
                    <a:pt x="367597" y="379657"/>
                    <a:pt x="365016" y="378679"/>
                    <a:pt x="363058" y="376724"/>
                  </a:cubicBezTo>
                  <a:cubicBezTo>
                    <a:pt x="359142" y="372814"/>
                    <a:pt x="359142" y="366415"/>
                    <a:pt x="363058" y="362505"/>
                  </a:cubicBezTo>
                  <a:lnTo>
                    <a:pt x="394655" y="330955"/>
                  </a:lnTo>
                  <a:close/>
                  <a:moveTo>
                    <a:pt x="214417" y="305627"/>
                  </a:moveTo>
                  <a:lnTo>
                    <a:pt x="214417" y="336110"/>
                  </a:lnTo>
                  <a:lnTo>
                    <a:pt x="229637" y="320824"/>
                  </a:lnTo>
                  <a:close/>
                  <a:moveTo>
                    <a:pt x="312947" y="220933"/>
                  </a:moveTo>
                  <a:lnTo>
                    <a:pt x="321136" y="229198"/>
                  </a:lnTo>
                  <a:lnTo>
                    <a:pt x="329414" y="220933"/>
                  </a:lnTo>
                  <a:close/>
                  <a:moveTo>
                    <a:pt x="400945" y="206927"/>
                  </a:moveTo>
                  <a:cubicBezTo>
                    <a:pt x="404860" y="203017"/>
                    <a:pt x="411267" y="203017"/>
                    <a:pt x="415182" y="206927"/>
                  </a:cubicBezTo>
                  <a:cubicBezTo>
                    <a:pt x="419097" y="210838"/>
                    <a:pt x="419097" y="217147"/>
                    <a:pt x="415182" y="221147"/>
                  </a:cubicBezTo>
                  <a:lnTo>
                    <a:pt x="213909" y="422083"/>
                  </a:lnTo>
                  <a:cubicBezTo>
                    <a:pt x="211952" y="424038"/>
                    <a:pt x="209371" y="425016"/>
                    <a:pt x="206791" y="425016"/>
                  </a:cubicBezTo>
                  <a:cubicBezTo>
                    <a:pt x="204210" y="425016"/>
                    <a:pt x="201719" y="424038"/>
                    <a:pt x="199672" y="422083"/>
                  </a:cubicBezTo>
                  <a:cubicBezTo>
                    <a:pt x="195757" y="418173"/>
                    <a:pt x="195757" y="411863"/>
                    <a:pt x="199672" y="407864"/>
                  </a:cubicBezTo>
                  <a:close/>
                  <a:moveTo>
                    <a:pt x="221004" y="129129"/>
                  </a:moveTo>
                  <a:lnTo>
                    <a:pt x="292743" y="200848"/>
                  </a:lnTo>
                  <a:lnTo>
                    <a:pt x="353623" y="200848"/>
                  </a:lnTo>
                  <a:cubicBezTo>
                    <a:pt x="357629" y="200848"/>
                    <a:pt x="361367" y="203248"/>
                    <a:pt x="362880" y="206980"/>
                  </a:cubicBezTo>
                  <a:cubicBezTo>
                    <a:pt x="364482" y="210802"/>
                    <a:pt x="363592" y="215068"/>
                    <a:pt x="360744" y="218000"/>
                  </a:cubicBezTo>
                  <a:lnTo>
                    <a:pt x="328346" y="250438"/>
                  </a:lnTo>
                  <a:cubicBezTo>
                    <a:pt x="328346" y="250438"/>
                    <a:pt x="328346" y="250438"/>
                    <a:pt x="328257" y="250438"/>
                  </a:cubicBezTo>
                  <a:cubicBezTo>
                    <a:pt x="328257" y="250527"/>
                    <a:pt x="328257" y="250527"/>
                    <a:pt x="328168" y="250527"/>
                  </a:cubicBezTo>
                  <a:lnTo>
                    <a:pt x="211480" y="367481"/>
                  </a:lnTo>
                  <a:cubicBezTo>
                    <a:pt x="209611" y="369437"/>
                    <a:pt x="207030" y="370414"/>
                    <a:pt x="204359" y="370414"/>
                  </a:cubicBezTo>
                  <a:cubicBezTo>
                    <a:pt x="203113" y="370414"/>
                    <a:pt x="201778" y="370148"/>
                    <a:pt x="200532" y="369703"/>
                  </a:cubicBezTo>
                  <a:cubicBezTo>
                    <a:pt x="196794" y="368103"/>
                    <a:pt x="194301" y="364460"/>
                    <a:pt x="194301" y="360372"/>
                  </a:cubicBezTo>
                  <a:lnTo>
                    <a:pt x="194301" y="285542"/>
                  </a:lnTo>
                  <a:lnTo>
                    <a:pt x="127813" y="219156"/>
                  </a:lnTo>
                  <a:lnTo>
                    <a:pt x="127813" y="544957"/>
                  </a:lnTo>
                  <a:lnTo>
                    <a:pt x="297727" y="374769"/>
                  </a:lnTo>
                  <a:cubicBezTo>
                    <a:pt x="297727" y="374769"/>
                    <a:pt x="297727" y="374680"/>
                    <a:pt x="297816" y="374680"/>
                  </a:cubicBezTo>
                  <a:cubicBezTo>
                    <a:pt x="297816" y="374591"/>
                    <a:pt x="297905" y="374591"/>
                    <a:pt x="297905" y="374591"/>
                  </a:cubicBezTo>
                  <a:lnTo>
                    <a:pt x="375074" y="297273"/>
                  </a:lnTo>
                  <a:cubicBezTo>
                    <a:pt x="375074" y="297184"/>
                    <a:pt x="375074" y="297184"/>
                    <a:pt x="375163" y="297184"/>
                  </a:cubicBezTo>
                  <a:lnTo>
                    <a:pt x="542851" y="129129"/>
                  </a:lnTo>
                  <a:lnTo>
                    <a:pt x="478500" y="129129"/>
                  </a:lnTo>
                  <a:lnTo>
                    <a:pt x="478500" y="154013"/>
                  </a:lnTo>
                  <a:cubicBezTo>
                    <a:pt x="478500" y="159612"/>
                    <a:pt x="474049" y="164056"/>
                    <a:pt x="468442" y="164056"/>
                  </a:cubicBezTo>
                  <a:cubicBezTo>
                    <a:pt x="462924" y="164056"/>
                    <a:pt x="458384" y="159612"/>
                    <a:pt x="458384" y="154013"/>
                  </a:cubicBezTo>
                  <a:lnTo>
                    <a:pt x="458384" y="129129"/>
                  </a:lnTo>
                  <a:lnTo>
                    <a:pt x="417352" y="129129"/>
                  </a:lnTo>
                  <a:lnTo>
                    <a:pt x="417352" y="166366"/>
                  </a:lnTo>
                  <a:cubicBezTo>
                    <a:pt x="417352" y="171876"/>
                    <a:pt x="412902" y="176409"/>
                    <a:pt x="407294" y="176409"/>
                  </a:cubicBezTo>
                  <a:cubicBezTo>
                    <a:pt x="401776" y="176409"/>
                    <a:pt x="397237" y="171876"/>
                    <a:pt x="397237" y="166366"/>
                  </a:cubicBezTo>
                  <a:lnTo>
                    <a:pt x="397237" y="129129"/>
                  </a:lnTo>
                  <a:lnTo>
                    <a:pt x="356205" y="129129"/>
                  </a:lnTo>
                  <a:lnTo>
                    <a:pt x="356205" y="154013"/>
                  </a:lnTo>
                  <a:cubicBezTo>
                    <a:pt x="356205" y="159612"/>
                    <a:pt x="351665" y="164056"/>
                    <a:pt x="346147" y="164056"/>
                  </a:cubicBezTo>
                  <a:cubicBezTo>
                    <a:pt x="340539" y="164056"/>
                    <a:pt x="336089" y="159612"/>
                    <a:pt x="336089" y="154013"/>
                  </a:cubicBezTo>
                  <a:lnTo>
                    <a:pt x="336089" y="129129"/>
                  </a:lnTo>
                  <a:lnTo>
                    <a:pt x="294968" y="129129"/>
                  </a:lnTo>
                  <a:lnTo>
                    <a:pt x="294968" y="166366"/>
                  </a:lnTo>
                  <a:cubicBezTo>
                    <a:pt x="294968" y="171876"/>
                    <a:pt x="290518" y="176409"/>
                    <a:pt x="284910" y="176409"/>
                  </a:cubicBezTo>
                  <a:cubicBezTo>
                    <a:pt x="279392" y="176409"/>
                    <a:pt x="274853" y="171876"/>
                    <a:pt x="274853" y="166366"/>
                  </a:cubicBezTo>
                  <a:lnTo>
                    <a:pt x="274853" y="129129"/>
                  </a:lnTo>
                  <a:close/>
                  <a:moveTo>
                    <a:pt x="87493" y="24262"/>
                  </a:moveTo>
                  <a:lnTo>
                    <a:pt x="24299" y="87360"/>
                  </a:lnTo>
                  <a:lnTo>
                    <a:pt x="243878" y="306605"/>
                  </a:lnTo>
                  <a:lnTo>
                    <a:pt x="268355" y="282076"/>
                  </a:lnTo>
                  <a:cubicBezTo>
                    <a:pt x="264706" y="278166"/>
                    <a:pt x="264795" y="272034"/>
                    <a:pt x="268622" y="268213"/>
                  </a:cubicBezTo>
                  <a:lnTo>
                    <a:pt x="300220" y="236663"/>
                  </a:lnTo>
                  <a:lnTo>
                    <a:pt x="267198" y="203692"/>
                  </a:lnTo>
                  <a:lnTo>
                    <a:pt x="244323" y="226532"/>
                  </a:lnTo>
                  <a:cubicBezTo>
                    <a:pt x="242365" y="228487"/>
                    <a:pt x="239784" y="229465"/>
                    <a:pt x="237203" y="229465"/>
                  </a:cubicBezTo>
                  <a:cubicBezTo>
                    <a:pt x="234622" y="229465"/>
                    <a:pt x="232040" y="228487"/>
                    <a:pt x="230082" y="226532"/>
                  </a:cubicBezTo>
                  <a:cubicBezTo>
                    <a:pt x="226166" y="222622"/>
                    <a:pt x="226166" y="216223"/>
                    <a:pt x="230082" y="212313"/>
                  </a:cubicBezTo>
                  <a:lnTo>
                    <a:pt x="252957" y="189473"/>
                  </a:lnTo>
                  <a:lnTo>
                    <a:pt x="219936" y="156502"/>
                  </a:lnTo>
                  <a:lnTo>
                    <a:pt x="188338" y="188051"/>
                  </a:lnTo>
                  <a:cubicBezTo>
                    <a:pt x="186380" y="190006"/>
                    <a:pt x="183798" y="190984"/>
                    <a:pt x="181217" y="190984"/>
                  </a:cubicBezTo>
                  <a:cubicBezTo>
                    <a:pt x="178636" y="190984"/>
                    <a:pt x="176055" y="190006"/>
                    <a:pt x="174097" y="188051"/>
                  </a:cubicBezTo>
                  <a:cubicBezTo>
                    <a:pt x="170180" y="184141"/>
                    <a:pt x="170180" y="177831"/>
                    <a:pt x="174097" y="173832"/>
                  </a:cubicBezTo>
                  <a:lnTo>
                    <a:pt x="205695" y="142282"/>
                  </a:lnTo>
                  <a:lnTo>
                    <a:pt x="172762" y="109400"/>
                  </a:lnTo>
                  <a:lnTo>
                    <a:pt x="149798" y="132240"/>
                  </a:lnTo>
                  <a:cubicBezTo>
                    <a:pt x="147840" y="134195"/>
                    <a:pt x="145259" y="135173"/>
                    <a:pt x="142766" y="135173"/>
                  </a:cubicBezTo>
                  <a:cubicBezTo>
                    <a:pt x="140185" y="135173"/>
                    <a:pt x="137604" y="134195"/>
                    <a:pt x="135646" y="132240"/>
                  </a:cubicBezTo>
                  <a:cubicBezTo>
                    <a:pt x="131641" y="128330"/>
                    <a:pt x="131641" y="121931"/>
                    <a:pt x="135646" y="118021"/>
                  </a:cubicBezTo>
                  <a:lnTo>
                    <a:pt x="158521" y="95181"/>
                  </a:lnTo>
                  <a:lnTo>
                    <a:pt x="125499" y="62210"/>
                  </a:lnTo>
                  <a:lnTo>
                    <a:pt x="93902" y="93759"/>
                  </a:lnTo>
                  <a:cubicBezTo>
                    <a:pt x="91944" y="95714"/>
                    <a:pt x="89362" y="96692"/>
                    <a:pt x="86781" y="96692"/>
                  </a:cubicBezTo>
                  <a:cubicBezTo>
                    <a:pt x="84200" y="96692"/>
                    <a:pt x="81619" y="95714"/>
                    <a:pt x="79661" y="93759"/>
                  </a:cubicBezTo>
                  <a:cubicBezTo>
                    <a:pt x="75744" y="89849"/>
                    <a:pt x="75744" y="83450"/>
                    <a:pt x="79661" y="79539"/>
                  </a:cubicBezTo>
                  <a:lnTo>
                    <a:pt x="111258" y="47990"/>
                  </a:lnTo>
                  <a:close/>
                  <a:moveTo>
                    <a:pt x="87493" y="0"/>
                  </a:moveTo>
                  <a:cubicBezTo>
                    <a:pt x="90163" y="0"/>
                    <a:pt x="92745" y="1066"/>
                    <a:pt x="94614" y="2933"/>
                  </a:cubicBezTo>
                  <a:lnTo>
                    <a:pt x="200888" y="109045"/>
                  </a:lnTo>
                  <a:lnTo>
                    <a:pt x="567150" y="109045"/>
                  </a:lnTo>
                  <a:cubicBezTo>
                    <a:pt x="571156" y="109045"/>
                    <a:pt x="574894" y="111444"/>
                    <a:pt x="576407" y="115266"/>
                  </a:cubicBezTo>
                  <a:cubicBezTo>
                    <a:pt x="578009" y="118998"/>
                    <a:pt x="577119" y="123264"/>
                    <a:pt x="574271" y="126197"/>
                  </a:cubicBezTo>
                  <a:lnTo>
                    <a:pt x="396436" y="304294"/>
                  </a:lnTo>
                  <a:lnTo>
                    <a:pt x="604711" y="512252"/>
                  </a:lnTo>
                  <a:cubicBezTo>
                    <a:pt x="606580" y="514118"/>
                    <a:pt x="607648" y="516696"/>
                    <a:pt x="607648" y="519362"/>
                  </a:cubicBezTo>
                  <a:cubicBezTo>
                    <a:pt x="607648" y="522028"/>
                    <a:pt x="606580" y="524516"/>
                    <a:pt x="604711" y="526471"/>
                  </a:cubicBezTo>
                  <a:lnTo>
                    <a:pt x="599727" y="531359"/>
                  </a:lnTo>
                  <a:cubicBezTo>
                    <a:pt x="599371" y="532070"/>
                    <a:pt x="598837" y="532693"/>
                    <a:pt x="598214" y="533315"/>
                  </a:cubicBezTo>
                  <a:lnTo>
                    <a:pt x="566171" y="565308"/>
                  </a:lnTo>
                  <a:cubicBezTo>
                    <a:pt x="565548" y="565930"/>
                    <a:pt x="564925" y="566463"/>
                    <a:pt x="564213" y="566819"/>
                  </a:cubicBezTo>
                  <a:lnTo>
                    <a:pt x="527275" y="603789"/>
                  </a:lnTo>
                  <a:cubicBezTo>
                    <a:pt x="525317" y="605744"/>
                    <a:pt x="522736" y="606722"/>
                    <a:pt x="520155" y="606722"/>
                  </a:cubicBezTo>
                  <a:cubicBezTo>
                    <a:pt x="517574" y="606722"/>
                    <a:pt x="514992" y="605744"/>
                    <a:pt x="513034" y="603789"/>
                  </a:cubicBezTo>
                  <a:lnTo>
                    <a:pt x="304937" y="396009"/>
                  </a:lnTo>
                  <a:lnTo>
                    <a:pt x="124876" y="576328"/>
                  </a:lnTo>
                  <a:cubicBezTo>
                    <a:pt x="123007" y="578283"/>
                    <a:pt x="120426" y="579261"/>
                    <a:pt x="117756" y="579261"/>
                  </a:cubicBezTo>
                  <a:cubicBezTo>
                    <a:pt x="116509" y="579261"/>
                    <a:pt x="115174" y="579083"/>
                    <a:pt x="113928" y="578550"/>
                  </a:cubicBezTo>
                  <a:cubicBezTo>
                    <a:pt x="110190" y="576950"/>
                    <a:pt x="107698" y="573307"/>
                    <a:pt x="107698" y="569218"/>
                  </a:cubicBezTo>
                  <a:lnTo>
                    <a:pt x="107698" y="199071"/>
                  </a:lnTo>
                  <a:lnTo>
                    <a:pt x="2937" y="94470"/>
                  </a:lnTo>
                  <a:cubicBezTo>
                    <a:pt x="-979" y="90559"/>
                    <a:pt x="-979" y="84161"/>
                    <a:pt x="2937" y="80250"/>
                  </a:cubicBezTo>
                  <a:lnTo>
                    <a:pt x="80373" y="2933"/>
                  </a:lnTo>
                  <a:cubicBezTo>
                    <a:pt x="82242" y="1066"/>
                    <a:pt x="84823" y="0"/>
                    <a:pt x="87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paint-palette-and-brush_27557">
              <a:extLst>
                <a:ext uri="{FF2B5EF4-FFF2-40B4-BE49-F238E27FC236}">
                  <a16:creationId xmlns:a16="http://schemas.microsoft.com/office/drawing/2014/main" id="{9B66F099-95A2-4425-B50D-7B9B4331C91D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374804" y="2767492"/>
              <a:ext cx="609684" cy="551923"/>
            </a:xfrm>
            <a:custGeom>
              <a:avLst/>
              <a:gdLst>
                <a:gd name="connsiteX0" fmla="*/ 203544 w 605680"/>
                <a:gd name="connsiteY0" fmla="*/ 393040 h 548298"/>
                <a:gd name="connsiteX1" fmla="*/ 155404 w 605680"/>
                <a:gd name="connsiteY1" fmla="*/ 441108 h 548298"/>
                <a:gd name="connsiteX2" fmla="*/ 203544 w 605680"/>
                <a:gd name="connsiteY2" fmla="*/ 489002 h 548298"/>
                <a:gd name="connsiteX3" fmla="*/ 251511 w 605680"/>
                <a:gd name="connsiteY3" fmla="*/ 441108 h 548298"/>
                <a:gd name="connsiteX4" fmla="*/ 203544 w 605680"/>
                <a:gd name="connsiteY4" fmla="*/ 393040 h 548298"/>
                <a:gd name="connsiteX5" fmla="*/ 109182 w 605680"/>
                <a:gd name="connsiteY5" fmla="*/ 297078 h 548298"/>
                <a:gd name="connsiteX6" fmla="*/ 61215 w 605680"/>
                <a:gd name="connsiteY6" fmla="*/ 344972 h 548298"/>
                <a:gd name="connsiteX7" fmla="*/ 109182 w 605680"/>
                <a:gd name="connsiteY7" fmla="*/ 393040 h 548298"/>
                <a:gd name="connsiteX8" fmla="*/ 157322 w 605680"/>
                <a:gd name="connsiteY8" fmla="*/ 344972 h 548298"/>
                <a:gd name="connsiteX9" fmla="*/ 109182 w 605680"/>
                <a:gd name="connsiteY9" fmla="*/ 297078 h 548298"/>
                <a:gd name="connsiteX10" fmla="*/ 449089 w 605680"/>
                <a:gd name="connsiteY10" fmla="*/ 177613 h 548298"/>
                <a:gd name="connsiteX11" fmla="*/ 453101 w 605680"/>
                <a:gd name="connsiteY11" fmla="*/ 181270 h 548298"/>
                <a:gd name="connsiteX12" fmla="*/ 519216 w 605680"/>
                <a:gd name="connsiteY12" fmla="*/ 216796 h 548298"/>
                <a:gd name="connsiteX13" fmla="*/ 461824 w 605680"/>
                <a:gd name="connsiteY13" fmla="*/ 294118 h 548298"/>
                <a:gd name="connsiteX14" fmla="*/ 418212 w 605680"/>
                <a:gd name="connsiteY14" fmla="*/ 311881 h 548298"/>
                <a:gd name="connsiteX15" fmla="*/ 411758 w 605680"/>
                <a:gd name="connsiteY15" fmla="*/ 265210 h 548298"/>
                <a:gd name="connsiteX16" fmla="*/ 136915 w 605680"/>
                <a:gd name="connsiteY16" fmla="*/ 173425 h 548298"/>
                <a:gd name="connsiteX17" fmla="*/ 88949 w 605680"/>
                <a:gd name="connsiteY17" fmla="*/ 221319 h 548298"/>
                <a:gd name="connsiteX18" fmla="*/ 136915 w 605680"/>
                <a:gd name="connsiteY18" fmla="*/ 269387 h 548298"/>
                <a:gd name="connsiteX19" fmla="*/ 185056 w 605680"/>
                <a:gd name="connsiteY19" fmla="*/ 221319 h 548298"/>
                <a:gd name="connsiteX20" fmla="*/ 136915 w 605680"/>
                <a:gd name="connsiteY20" fmla="*/ 173425 h 548298"/>
                <a:gd name="connsiteX21" fmla="*/ 479079 w 605680"/>
                <a:gd name="connsiteY21" fmla="*/ 107118 h 548298"/>
                <a:gd name="connsiteX22" fmla="*/ 499309 w 605680"/>
                <a:gd name="connsiteY22" fmla="*/ 135840 h 548298"/>
                <a:gd name="connsiteX23" fmla="*/ 571858 w 605680"/>
                <a:gd name="connsiteY23" fmla="*/ 145762 h 548298"/>
                <a:gd name="connsiteX24" fmla="*/ 540467 w 605680"/>
                <a:gd name="connsiteY24" fmla="*/ 188061 h 548298"/>
                <a:gd name="connsiteX25" fmla="*/ 461988 w 605680"/>
                <a:gd name="connsiteY25" fmla="*/ 147328 h 548298"/>
                <a:gd name="connsiteX26" fmla="*/ 242266 w 605680"/>
                <a:gd name="connsiteY26" fmla="*/ 90351 h 548298"/>
                <a:gd name="connsiteX27" fmla="*/ 194300 w 605680"/>
                <a:gd name="connsiteY27" fmla="*/ 138245 h 548298"/>
                <a:gd name="connsiteX28" fmla="*/ 242266 w 605680"/>
                <a:gd name="connsiteY28" fmla="*/ 186313 h 548298"/>
                <a:gd name="connsiteX29" fmla="*/ 290407 w 605680"/>
                <a:gd name="connsiteY29" fmla="*/ 138245 h 548298"/>
                <a:gd name="connsiteX30" fmla="*/ 242266 w 605680"/>
                <a:gd name="connsiteY30" fmla="*/ 90351 h 548298"/>
                <a:gd name="connsiteX31" fmla="*/ 305846 w 605680"/>
                <a:gd name="connsiteY31" fmla="*/ 28897 h 548298"/>
                <a:gd name="connsiteX32" fmla="*/ 465353 w 605680"/>
                <a:gd name="connsiteY32" fmla="*/ 97840 h 548298"/>
                <a:gd name="connsiteX33" fmla="*/ 448783 w 605680"/>
                <a:gd name="connsiteY33" fmla="*/ 136852 h 548298"/>
                <a:gd name="connsiteX34" fmla="*/ 408317 w 605680"/>
                <a:gd name="connsiteY34" fmla="*/ 231594 h 548298"/>
                <a:gd name="connsiteX35" fmla="*/ 393491 w 605680"/>
                <a:gd name="connsiteY35" fmla="*/ 258589 h 548298"/>
                <a:gd name="connsiteX36" fmla="*/ 416864 w 605680"/>
                <a:gd name="connsiteY36" fmla="*/ 333129 h 548298"/>
                <a:gd name="connsiteX37" fmla="*/ 467272 w 605680"/>
                <a:gd name="connsiteY37" fmla="*/ 311185 h 548298"/>
                <a:gd name="connsiteX38" fmla="*/ 483319 w 605680"/>
                <a:gd name="connsiteY38" fmla="*/ 295162 h 548298"/>
                <a:gd name="connsiteX39" fmla="*/ 530587 w 605680"/>
                <a:gd name="connsiteY39" fmla="*/ 231594 h 548298"/>
                <a:gd name="connsiteX40" fmla="*/ 525180 w 605680"/>
                <a:gd name="connsiteY40" fmla="*/ 318500 h 548298"/>
                <a:gd name="connsiteX41" fmla="*/ 379363 w 605680"/>
                <a:gd name="connsiteY41" fmla="*/ 415855 h 548298"/>
                <a:gd name="connsiteX42" fmla="*/ 346920 w 605680"/>
                <a:gd name="connsiteY42" fmla="*/ 431529 h 548298"/>
                <a:gd name="connsiteX43" fmla="*/ 79007 w 605680"/>
                <a:gd name="connsiteY43" fmla="*/ 485867 h 548298"/>
                <a:gd name="connsiteX44" fmla="*/ 231801 w 605680"/>
                <a:gd name="connsiteY44" fmla="*/ 33052 h 548298"/>
                <a:gd name="connsiteX45" fmla="*/ 305846 w 605680"/>
                <a:gd name="connsiteY45" fmla="*/ 28897 h 548298"/>
                <a:gd name="connsiteX46" fmla="*/ 590540 w 605680"/>
                <a:gd name="connsiteY46" fmla="*/ 0 h 548298"/>
                <a:gd name="connsiteX47" fmla="*/ 602576 w 605680"/>
                <a:gd name="connsiteY47" fmla="*/ 90717 h 548298"/>
                <a:gd name="connsiteX48" fmla="*/ 588970 w 605680"/>
                <a:gd name="connsiteY48" fmla="*/ 121711 h 548298"/>
                <a:gd name="connsiteX49" fmla="*/ 505063 w 605680"/>
                <a:gd name="connsiteY49" fmla="*/ 129024 h 548298"/>
                <a:gd name="connsiteX50" fmla="*/ 497736 w 605680"/>
                <a:gd name="connsiteY50" fmla="*/ 45098 h 548298"/>
                <a:gd name="connsiteX51" fmla="*/ 501399 w 605680"/>
                <a:gd name="connsiteY51" fmla="*/ 41093 h 548298"/>
                <a:gd name="connsiteX52" fmla="*/ 501225 w 605680"/>
                <a:gd name="connsiteY52" fmla="*/ 40919 h 548298"/>
                <a:gd name="connsiteX53" fmla="*/ 555651 w 605680"/>
                <a:gd name="connsiteY53" fmla="*/ 8880 h 548298"/>
                <a:gd name="connsiteX54" fmla="*/ 590540 w 605680"/>
                <a:gd name="connsiteY54" fmla="*/ 0 h 54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5680" h="548298">
                  <a:moveTo>
                    <a:pt x="203544" y="393040"/>
                  </a:moveTo>
                  <a:cubicBezTo>
                    <a:pt x="177032" y="393040"/>
                    <a:pt x="155404" y="414462"/>
                    <a:pt x="155404" y="441108"/>
                  </a:cubicBezTo>
                  <a:cubicBezTo>
                    <a:pt x="155404" y="467580"/>
                    <a:pt x="177032" y="489002"/>
                    <a:pt x="203544" y="489002"/>
                  </a:cubicBezTo>
                  <a:cubicBezTo>
                    <a:pt x="230057" y="489002"/>
                    <a:pt x="251511" y="467580"/>
                    <a:pt x="251511" y="441108"/>
                  </a:cubicBezTo>
                  <a:cubicBezTo>
                    <a:pt x="251511" y="414462"/>
                    <a:pt x="230057" y="393040"/>
                    <a:pt x="203544" y="393040"/>
                  </a:cubicBezTo>
                  <a:close/>
                  <a:moveTo>
                    <a:pt x="109182" y="297078"/>
                  </a:moveTo>
                  <a:cubicBezTo>
                    <a:pt x="82669" y="297078"/>
                    <a:pt x="61215" y="318500"/>
                    <a:pt x="61215" y="344972"/>
                  </a:cubicBezTo>
                  <a:cubicBezTo>
                    <a:pt x="61215" y="371444"/>
                    <a:pt x="82669" y="393040"/>
                    <a:pt x="109182" y="393040"/>
                  </a:cubicBezTo>
                  <a:cubicBezTo>
                    <a:pt x="135694" y="393040"/>
                    <a:pt x="157322" y="371444"/>
                    <a:pt x="157322" y="344972"/>
                  </a:cubicBezTo>
                  <a:cubicBezTo>
                    <a:pt x="157322" y="318500"/>
                    <a:pt x="135694" y="297078"/>
                    <a:pt x="109182" y="297078"/>
                  </a:cubicBezTo>
                  <a:close/>
                  <a:moveTo>
                    <a:pt x="449089" y="177613"/>
                  </a:moveTo>
                  <a:cubicBezTo>
                    <a:pt x="450310" y="178832"/>
                    <a:pt x="451706" y="180051"/>
                    <a:pt x="453101" y="181270"/>
                  </a:cubicBezTo>
                  <a:cubicBezTo>
                    <a:pt x="468453" y="194157"/>
                    <a:pt x="492526" y="210701"/>
                    <a:pt x="519216" y="216796"/>
                  </a:cubicBezTo>
                  <a:lnTo>
                    <a:pt x="461824" y="294118"/>
                  </a:lnTo>
                  <a:cubicBezTo>
                    <a:pt x="449438" y="310836"/>
                    <a:pt x="430075" y="318673"/>
                    <a:pt x="418212" y="311881"/>
                  </a:cubicBezTo>
                  <a:cubicBezTo>
                    <a:pt x="406525" y="305089"/>
                    <a:pt x="403559" y="284192"/>
                    <a:pt x="411758" y="265210"/>
                  </a:cubicBezTo>
                  <a:close/>
                  <a:moveTo>
                    <a:pt x="136915" y="173425"/>
                  </a:moveTo>
                  <a:cubicBezTo>
                    <a:pt x="110403" y="173425"/>
                    <a:pt x="88949" y="194847"/>
                    <a:pt x="88949" y="221319"/>
                  </a:cubicBezTo>
                  <a:cubicBezTo>
                    <a:pt x="88949" y="247791"/>
                    <a:pt x="110403" y="269387"/>
                    <a:pt x="136915" y="269387"/>
                  </a:cubicBezTo>
                  <a:cubicBezTo>
                    <a:pt x="163427" y="269387"/>
                    <a:pt x="185056" y="247791"/>
                    <a:pt x="185056" y="221319"/>
                  </a:cubicBezTo>
                  <a:cubicBezTo>
                    <a:pt x="185056" y="194847"/>
                    <a:pt x="163427" y="173425"/>
                    <a:pt x="136915" y="173425"/>
                  </a:cubicBezTo>
                  <a:close/>
                  <a:moveTo>
                    <a:pt x="479079" y="107118"/>
                  </a:moveTo>
                  <a:cubicBezTo>
                    <a:pt x="483090" y="117910"/>
                    <a:pt x="489892" y="127832"/>
                    <a:pt x="499309" y="135840"/>
                  </a:cubicBezTo>
                  <a:cubicBezTo>
                    <a:pt x="520237" y="153247"/>
                    <a:pt x="548489" y="156206"/>
                    <a:pt x="571858" y="145762"/>
                  </a:cubicBezTo>
                  <a:lnTo>
                    <a:pt x="540467" y="188061"/>
                  </a:lnTo>
                  <a:cubicBezTo>
                    <a:pt x="510296" y="188409"/>
                    <a:pt x="477161" y="162298"/>
                    <a:pt x="461988" y="147328"/>
                  </a:cubicBezTo>
                  <a:close/>
                  <a:moveTo>
                    <a:pt x="242266" y="90351"/>
                  </a:moveTo>
                  <a:cubicBezTo>
                    <a:pt x="215754" y="90351"/>
                    <a:pt x="194300" y="111773"/>
                    <a:pt x="194300" y="138245"/>
                  </a:cubicBezTo>
                  <a:cubicBezTo>
                    <a:pt x="194300" y="164717"/>
                    <a:pt x="215754" y="186313"/>
                    <a:pt x="242266" y="186313"/>
                  </a:cubicBezTo>
                  <a:cubicBezTo>
                    <a:pt x="268953" y="186313"/>
                    <a:pt x="290407" y="164717"/>
                    <a:pt x="290407" y="138245"/>
                  </a:cubicBezTo>
                  <a:cubicBezTo>
                    <a:pt x="290407" y="111773"/>
                    <a:pt x="268779" y="90351"/>
                    <a:pt x="242266" y="90351"/>
                  </a:cubicBezTo>
                  <a:close/>
                  <a:moveTo>
                    <a:pt x="305846" y="28897"/>
                  </a:moveTo>
                  <a:cubicBezTo>
                    <a:pt x="374664" y="32824"/>
                    <a:pt x="427809" y="59699"/>
                    <a:pt x="465353" y="97840"/>
                  </a:cubicBezTo>
                  <a:lnTo>
                    <a:pt x="448783" y="136852"/>
                  </a:lnTo>
                  <a:lnTo>
                    <a:pt x="408317" y="231594"/>
                  </a:lnTo>
                  <a:cubicBezTo>
                    <a:pt x="402212" y="239083"/>
                    <a:pt x="396979" y="248139"/>
                    <a:pt x="393491" y="258589"/>
                  </a:cubicBezTo>
                  <a:cubicBezTo>
                    <a:pt x="382502" y="292028"/>
                    <a:pt x="392968" y="325466"/>
                    <a:pt x="416864" y="333129"/>
                  </a:cubicBezTo>
                  <a:cubicBezTo>
                    <a:pt x="434131" y="338876"/>
                    <a:pt x="453667" y="329472"/>
                    <a:pt x="467272" y="311185"/>
                  </a:cubicBezTo>
                  <a:cubicBezTo>
                    <a:pt x="473202" y="306831"/>
                    <a:pt x="478784" y="301432"/>
                    <a:pt x="483319" y="295162"/>
                  </a:cubicBezTo>
                  <a:lnTo>
                    <a:pt x="530587" y="231594"/>
                  </a:lnTo>
                  <a:cubicBezTo>
                    <a:pt x="534599" y="261550"/>
                    <a:pt x="532855" y="291331"/>
                    <a:pt x="525180" y="318500"/>
                  </a:cubicBezTo>
                  <a:cubicBezTo>
                    <a:pt x="497621" y="415681"/>
                    <a:pt x="418259" y="420035"/>
                    <a:pt x="379363" y="415855"/>
                  </a:cubicBezTo>
                  <a:cubicBezTo>
                    <a:pt x="367153" y="414636"/>
                    <a:pt x="352850" y="420906"/>
                    <a:pt x="346920" y="431529"/>
                  </a:cubicBezTo>
                  <a:cubicBezTo>
                    <a:pt x="293547" y="525575"/>
                    <a:pt x="219766" y="610391"/>
                    <a:pt x="79007" y="485867"/>
                  </a:cubicBezTo>
                  <a:cubicBezTo>
                    <a:pt x="-71346" y="352983"/>
                    <a:pt x="167" y="69974"/>
                    <a:pt x="231801" y="33052"/>
                  </a:cubicBezTo>
                  <a:cubicBezTo>
                    <a:pt x="258226" y="28829"/>
                    <a:pt x="282907" y="27588"/>
                    <a:pt x="305846" y="28897"/>
                  </a:cubicBezTo>
                  <a:close/>
                  <a:moveTo>
                    <a:pt x="590540" y="0"/>
                  </a:moveTo>
                  <a:cubicBezTo>
                    <a:pt x="590540" y="0"/>
                    <a:pt x="613915" y="36566"/>
                    <a:pt x="602576" y="90717"/>
                  </a:cubicBezTo>
                  <a:cubicBezTo>
                    <a:pt x="601181" y="101687"/>
                    <a:pt x="596645" y="112483"/>
                    <a:pt x="588970" y="121711"/>
                  </a:cubicBezTo>
                  <a:cubicBezTo>
                    <a:pt x="567862" y="146785"/>
                    <a:pt x="530357" y="150093"/>
                    <a:pt x="505063" y="129024"/>
                  </a:cubicBezTo>
                  <a:cubicBezTo>
                    <a:pt x="479768" y="107781"/>
                    <a:pt x="476454" y="70345"/>
                    <a:pt x="497736" y="45098"/>
                  </a:cubicBezTo>
                  <a:cubicBezTo>
                    <a:pt x="498957" y="43705"/>
                    <a:pt x="500178" y="42312"/>
                    <a:pt x="501399" y="41093"/>
                  </a:cubicBezTo>
                  <a:lnTo>
                    <a:pt x="501225" y="40919"/>
                  </a:lnTo>
                  <a:cubicBezTo>
                    <a:pt x="501225" y="40919"/>
                    <a:pt x="524600" y="10796"/>
                    <a:pt x="555651" y="8880"/>
                  </a:cubicBezTo>
                  <a:cubicBezTo>
                    <a:pt x="586876" y="6791"/>
                    <a:pt x="590540" y="0"/>
                    <a:pt x="5905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paper-aeroplane-shape_18344">
              <a:extLst>
                <a:ext uri="{FF2B5EF4-FFF2-40B4-BE49-F238E27FC236}">
                  <a16:creationId xmlns:a16="http://schemas.microsoft.com/office/drawing/2014/main" id="{2E6E7F25-8915-4F8B-A613-D0CFA882315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34717" y="2644031"/>
              <a:ext cx="586846" cy="609685"/>
            </a:xfrm>
            <a:custGeom>
              <a:avLst/>
              <a:gdLst>
                <a:gd name="connsiteX0" fmla="*/ 252617 w 585586"/>
                <a:gd name="connsiteY0" fmla="*/ 479831 h 608375"/>
                <a:gd name="connsiteX1" fmla="*/ 261886 w 585586"/>
                <a:gd name="connsiteY1" fmla="*/ 483766 h 608375"/>
                <a:gd name="connsiteX2" fmla="*/ 265725 w 585586"/>
                <a:gd name="connsiteY2" fmla="*/ 493071 h 608375"/>
                <a:gd name="connsiteX3" fmla="*/ 261888 w 585586"/>
                <a:gd name="connsiteY3" fmla="*/ 502371 h 608375"/>
                <a:gd name="connsiteX4" fmla="*/ 250824 w 585586"/>
                <a:gd name="connsiteY4" fmla="*/ 513294 h 608375"/>
                <a:gd name="connsiteX5" fmla="*/ 250825 w 585586"/>
                <a:gd name="connsiteY5" fmla="*/ 513295 h 608375"/>
                <a:gd name="connsiteX6" fmla="*/ 250796 w 585586"/>
                <a:gd name="connsiteY6" fmla="*/ 513324 h 608375"/>
                <a:gd name="connsiteX7" fmla="*/ 235320 w 585586"/>
                <a:gd name="connsiteY7" fmla="*/ 491550 h 608375"/>
                <a:gd name="connsiteX8" fmla="*/ 235350 w 585586"/>
                <a:gd name="connsiteY8" fmla="*/ 491520 h 608375"/>
                <a:gd name="connsiteX9" fmla="*/ 235362 w 585586"/>
                <a:gd name="connsiteY9" fmla="*/ 491537 h 608375"/>
                <a:gd name="connsiteX10" fmla="*/ 243276 w 585586"/>
                <a:gd name="connsiteY10" fmla="*/ 483637 h 608375"/>
                <a:gd name="connsiteX11" fmla="*/ 134866 w 585586"/>
                <a:gd name="connsiteY11" fmla="*/ 417276 h 608375"/>
                <a:gd name="connsiteX12" fmla="*/ 149111 w 585586"/>
                <a:gd name="connsiteY12" fmla="*/ 429433 h 608375"/>
                <a:gd name="connsiteX13" fmla="*/ 160069 w 585586"/>
                <a:gd name="connsiteY13" fmla="*/ 565949 h 608375"/>
                <a:gd name="connsiteX14" fmla="*/ 235312 w 585586"/>
                <a:gd name="connsiteY14" fmla="*/ 491552 h 608375"/>
                <a:gd name="connsiteX15" fmla="*/ 250774 w 585586"/>
                <a:gd name="connsiteY15" fmla="*/ 513312 h 608375"/>
                <a:gd name="connsiteX16" fmla="*/ 158486 w 585586"/>
                <a:gd name="connsiteY16" fmla="*/ 604607 h 608375"/>
                <a:gd name="connsiteX17" fmla="*/ 149233 w 585586"/>
                <a:gd name="connsiteY17" fmla="*/ 608375 h 608375"/>
                <a:gd name="connsiteX18" fmla="*/ 144606 w 585586"/>
                <a:gd name="connsiteY18" fmla="*/ 607524 h 608375"/>
                <a:gd name="connsiteX19" fmla="*/ 136084 w 585586"/>
                <a:gd name="connsiteY19" fmla="*/ 596219 h 608375"/>
                <a:gd name="connsiteX20" fmla="*/ 122813 w 585586"/>
                <a:gd name="connsiteY20" fmla="*/ 431499 h 608375"/>
                <a:gd name="connsiteX21" fmla="*/ 134866 w 585586"/>
                <a:gd name="connsiteY21" fmla="*/ 417276 h 608375"/>
                <a:gd name="connsiteX22" fmla="*/ 352706 w 585586"/>
                <a:gd name="connsiteY22" fmla="*/ 225563 h 608375"/>
                <a:gd name="connsiteX23" fmla="*/ 368535 w 585586"/>
                <a:gd name="connsiteY23" fmla="*/ 227387 h 608375"/>
                <a:gd name="connsiteX24" fmla="*/ 371091 w 585586"/>
                <a:gd name="connsiteY24" fmla="*/ 243069 h 608375"/>
                <a:gd name="connsiteX25" fmla="*/ 272226 w 585586"/>
                <a:gd name="connsiteY25" fmla="*/ 430890 h 608375"/>
                <a:gd name="connsiteX26" fmla="*/ 260538 w 585586"/>
                <a:gd name="connsiteY26" fmla="*/ 437819 h 608375"/>
                <a:gd name="connsiteX27" fmla="*/ 254328 w 585586"/>
                <a:gd name="connsiteY27" fmla="*/ 436360 h 608375"/>
                <a:gd name="connsiteX28" fmla="*/ 248849 w 585586"/>
                <a:gd name="connsiteY28" fmla="*/ 418490 h 608375"/>
                <a:gd name="connsiteX29" fmla="*/ 326286 w 585586"/>
                <a:gd name="connsiteY29" fmla="*/ 271515 h 608375"/>
                <a:gd name="connsiteX30" fmla="*/ 168856 w 585586"/>
                <a:gd name="connsiteY30" fmla="*/ 363420 h 608375"/>
                <a:gd name="connsiteX31" fmla="*/ 150837 w 585586"/>
                <a:gd name="connsiteY31" fmla="*/ 358679 h 608375"/>
                <a:gd name="connsiteX32" fmla="*/ 155585 w 585586"/>
                <a:gd name="connsiteY32" fmla="*/ 340687 h 608375"/>
                <a:gd name="connsiteX33" fmla="*/ 566404 w 585586"/>
                <a:gd name="connsiteY33" fmla="*/ 1455 h 608375"/>
                <a:gd name="connsiteX34" fmla="*/ 581501 w 585586"/>
                <a:gd name="connsiteY34" fmla="*/ 3642 h 608375"/>
                <a:gd name="connsiteX35" fmla="*/ 584423 w 585586"/>
                <a:gd name="connsiteY35" fmla="*/ 18593 h 608375"/>
                <a:gd name="connsiteX36" fmla="*/ 329475 w 585586"/>
                <a:gd name="connsiteY36" fmla="*/ 589748 h 608375"/>
                <a:gd name="connsiteX37" fmla="*/ 318761 w 585586"/>
                <a:gd name="connsiteY37" fmla="*/ 597527 h 608375"/>
                <a:gd name="connsiteX38" fmla="*/ 317422 w 585586"/>
                <a:gd name="connsiteY38" fmla="*/ 597649 h 608375"/>
                <a:gd name="connsiteX39" fmla="*/ 306708 w 585586"/>
                <a:gd name="connsiteY39" fmla="*/ 592058 h 608375"/>
                <a:gd name="connsiteX40" fmla="*/ 250825 w 585586"/>
                <a:gd name="connsiteY40" fmla="*/ 513295 h 608375"/>
                <a:gd name="connsiteX41" fmla="*/ 261886 w 585586"/>
                <a:gd name="connsiteY41" fmla="*/ 502376 h 608375"/>
                <a:gd name="connsiteX42" fmla="*/ 261888 w 585586"/>
                <a:gd name="connsiteY42" fmla="*/ 502371 h 608375"/>
                <a:gd name="connsiteX43" fmla="*/ 261904 w 585586"/>
                <a:gd name="connsiteY43" fmla="*/ 502355 h 608375"/>
                <a:gd name="connsiteX44" fmla="*/ 261904 w 585586"/>
                <a:gd name="connsiteY44" fmla="*/ 483758 h 608375"/>
                <a:gd name="connsiteX45" fmla="*/ 252635 w 585586"/>
                <a:gd name="connsiteY45" fmla="*/ 479823 h 608375"/>
                <a:gd name="connsiteX46" fmla="*/ 252617 w 585586"/>
                <a:gd name="connsiteY46" fmla="*/ 479831 h 608375"/>
                <a:gd name="connsiteX47" fmla="*/ 252609 w 585586"/>
                <a:gd name="connsiteY47" fmla="*/ 479827 h 608375"/>
                <a:gd name="connsiteX48" fmla="*/ 243241 w 585586"/>
                <a:gd name="connsiteY48" fmla="*/ 483644 h 608375"/>
                <a:gd name="connsiteX49" fmla="*/ 235350 w 585586"/>
                <a:gd name="connsiteY49" fmla="*/ 491520 h 608375"/>
                <a:gd name="connsiteX50" fmla="*/ 205898 w 585586"/>
                <a:gd name="connsiteY50" fmla="*/ 449968 h 608375"/>
                <a:gd name="connsiteX51" fmla="*/ 208942 w 585586"/>
                <a:gd name="connsiteY51" fmla="*/ 431614 h 608375"/>
                <a:gd name="connsiteX52" fmla="*/ 227326 w 585586"/>
                <a:gd name="connsiteY52" fmla="*/ 434774 h 608375"/>
                <a:gd name="connsiteX53" fmla="*/ 314865 w 585586"/>
                <a:gd name="connsiteY53" fmla="*/ 557903 h 608375"/>
                <a:gd name="connsiteX54" fmla="*/ 545341 w 585586"/>
                <a:gd name="connsiteY54" fmla="*/ 41565 h 608375"/>
                <a:gd name="connsiteX55" fmla="*/ 39707 w 585586"/>
                <a:gd name="connsiteY55" fmla="*/ 296209 h 608375"/>
                <a:gd name="connsiteX56" fmla="*/ 175947 w 585586"/>
                <a:gd name="connsiteY56" fmla="*/ 383116 h 608375"/>
                <a:gd name="connsiteX57" fmla="*/ 179965 w 585586"/>
                <a:gd name="connsiteY57" fmla="*/ 401348 h 608375"/>
                <a:gd name="connsiteX58" fmla="*/ 161824 w 585586"/>
                <a:gd name="connsiteY58" fmla="*/ 405360 h 608375"/>
                <a:gd name="connsiteX59" fmla="*/ 6104 w 585586"/>
                <a:gd name="connsiteY59" fmla="*/ 305933 h 608375"/>
                <a:gd name="connsiteX60" fmla="*/ 17 w 585586"/>
                <a:gd name="connsiteY60" fmla="*/ 294143 h 608375"/>
                <a:gd name="connsiteX61" fmla="*/ 7200 w 585586"/>
                <a:gd name="connsiteY61" fmla="*/ 283082 h 60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5586" h="608375">
                  <a:moveTo>
                    <a:pt x="252617" y="479831"/>
                  </a:moveTo>
                  <a:lnTo>
                    <a:pt x="261886" y="483766"/>
                  </a:lnTo>
                  <a:cubicBezTo>
                    <a:pt x="264445" y="486320"/>
                    <a:pt x="265725" y="489696"/>
                    <a:pt x="265725" y="493071"/>
                  </a:cubicBezTo>
                  <a:lnTo>
                    <a:pt x="261888" y="502371"/>
                  </a:lnTo>
                  <a:lnTo>
                    <a:pt x="250824" y="513294"/>
                  </a:lnTo>
                  <a:lnTo>
                    <a:pt x="250825" y="513295"/>
                  </a:lnTo>
                  <a:lnTo>
                    <a:pt x="250796" y="513324"/>
                  </a:lnTo>
                  <a:lnTo>
                    <a:pt x="235320" y="491550"/>
                  </a:lnTo>
                  <a:lnTo>
                    <a:pt x="235350" y="491520"/>
                  </a:lnTo>
                  <a:lnTo>
                    <a:pt x="235362" y="491537"/>
                  </a:lnTo>
                  <a:lnTo>
                    <a:pt x="243276" y="483637"/>
                  </a:lnTo>
                  <a:close/>
                  <a:moveTo>
                    <a:pt x="134866" y="417276"/>
                  </a:moveTo>
                  <a:cubicBezTo>
                    <a:pt x="142293" y="416790"/>
                    <a:pt x="148502" y="422139"/>
                    <a:pt x="149111" y="429433"/>
                  </a:cubicBezTo>
                  <a:lnTo>
                    <a:pt x="160069" y="565949"/>
                  </a:lnTo>
                  <a:lnTo>
                    <a:pt x="235312" y="491552"/>
                  </a:lnTo>
                  <a:lnTo>
                    <a:pt x="250774" y="513312"/>
                  </a:lnTo>
                  <a:lnTo>
                    <a:pt x="158486" y="604607"/>
                  </a:lnTo>
                  <a:cubicBezTo>
                    <a:pt x="156051" y="607038"/>
                    <a:pt x="152642" y="608375"/>
                    <a:pt x="149233" y="608375"/>
                  </a:cubicBezTo>
                  <a:cubicBezTo>
                    <a:pt x="147650" y="608375"/>
                    <a:pt x="146189" y="608132"/>
                    <a:pt x="144606" y="607524"/>
                  </a:cubicBezTo>
                  <a:cubicBezTo>
                    <a:pt x="139858" y="605822"/>
                    <a:pt x="136449" y="601324"/>
                    <a:pt x="136084" y="596219"/>
                  </a:cubicBezTo>
                  <a:lnTo>
                    <a:pt x="122813" y="431499"/>
                  </a:lnTo>
                  <a:cubicBezTo>
                    <a:pt x="122204" y="424205"/>
                    <a:pt x="127683" y="417884"/>
                    <a:pt x="134866" y="417276"/>
                  </a:cubicBezTo>
                  <a:close/>
                  <a:moveTo>
                    <a:pt x="352706" y="225563"/>
                  </a:moveTo>
                  <a:cubicBezTo>
                    <a:pt x="357820" y="222524"/>
                    <a:pt x="364273" y="223253"/>
                    <a:pt x="368535" y="227387"/>
                  </a:cubicBezTo>
                  <a:cubicBezTo>
                    <a:pt x="372796" y="231398"/>
                    <a:pt x="373770" y="237841"/>
                    <a:pt x="371091" y="243069"/>
                  </a:cubicBezTo>
                  <a:lnTo>
                    <a:pt x="272226" y="430890"/>
                  </a:lnTo>
                  <a:cubicBezTo>
                    <a:pt x="269791" y="435266"/>
                    <a:pt x="265165" y="437819"/>
                    <a:pt x="260538" y="437819"/>
                  </a:cubicBezTo>
                  <a:cubicBezTo>
                    <a:pt x="258468" y="437819"/>
                    <a:pt x="256276" y="437333"/>
                    <a:pt x="254328" y="436360"/>
                  </a:cubicBezTo>
                  <a:cubicBezTo>
                    <a:pt x="247875" y="432956"/>
                    <a:pt x="245440" y="425054"/>
                    <a:pt x="248849" y="418490"/>
                  </a:cubicBezTo>
                  <a:lnTo>
                    <a:pt x="326286" y="271515"/>
                  </a:lnTo>
                  <a:lnTo>
                    <a:pt x="168856" y="363420"/>
                  </a:lnTo>
                  <a:cubicBezTo>
                    <a:pt x="162647" y="367067"/>
                    <a:pt x="154489" y="365000"/>
                    <a:pt x="150837" y="358679"/>
                  </a:cubicBezTo>
                  <a:cubicBezTo>
                    <a:pt x="147184" y="352357"/>
                    <a:pt x="149254" y="344334"/>
                    <a:pt x="155585" y="340687"/>
                  </a:cubicBezTo>
                  <a:close/>
                  <a:moveTo>
                    <a:pt x="566404" y="1455"/>
                  </a:moveTo>
                  <a:cubicBezTo>
                    <a:pt x="571395" y="-1098"/>
                    <a:pt x="577483" y="-247"/>
                    <a:pt x="581501" y="3642"/>
                  </a:cubicBezTo>
                  <a:cubicBezTo>
                    <a:pt x="585519" y="7532"/>
                    <a:pt x="586736" y="13488"/>
                    <a:pt x="584423" y="18593"/>
                  </a:cubicBezTo>
                  <a:lnTo>
                    <a:pt x="329475" y="589748"/>
                  </a:lnTo>
                  <a:cubicBezTo>
                    <a:pt x="327649" y="594124"/>
                    <a:pt x="323510" y="597041"/>
                    <a:pt x="318761" y="597527"/>
                  </a:cubicBezTo>
                  <a:cubicBezTo>
                    <a:pt x="318274" y="597527"/>
                    <a:pt x="317909" y="597649"/>
                    <a:pt x="317422" y="597649"/>
                  </a:cubicBezTo>
                  <a:cubicBezTo>
                    <a:pt x="313161" y="597649"/>
                    <a:pt x="309143" y="595583"/>
                    <a:pt x="306708" y="592058"/>
                  </a:cubicBezTo>
                  <a:lnTo>
                    <a:pt x="250825" y="513295"/>
                  </a:lnTo>
                  <a:lnTo>
                    <a:pt x="261886" y="502376"/>
                  </a:lnTo>
                  <a:lnTo>
                    <a:pt x="261888" y="502371"/>
                  </a:lnTo>
                  <a:lnTo>
                    <a:pt x="261904" y="502355"/>
                  </a:lnTo>
                  <a:cubicBezTo>
                    <a:pt x="267017" y="497250"/>
                    <a:pt x="267017" y="488985"/>
                    <a:pt x="261904" y="483758"/>
                  </a:cubicBezTo>
                  <a:cubicBezTo>
                    <a:pt x="259347" y="481145"/>
                    <a:pt x="255999" y="479838"/>
                    <a:pt x="252635" y="479823"/>
                  </a:cubicBezTo>
                  <a:lnTo>
                    <a:pt x="252617" y="479831"/>
                  </a:lnTo>
                  <a:lnTo>
                    <a:pt x="252609" y="479827"/>
                  </a:lnTo>
                  <a:cubicBezTo>
                    <a:pt x="249243" y="479812"/>
                    <a:pt x="245861" y="481090"/>
                    <a:pt x="243241" y="483644"/>
                  </a:cubicBezTo>
                  <a:lnTo>
                    <a:pt x="235350" y="491520"/>
                  </a:lnTo>
                  <a:lnTo>
                    <a:pt x="205898" y="449968"/>
                  </a:lnTo>
                  <a:cubicBezTo>
                    <a:pt x="201637" y="444012"/>
                    <a:pt x="202976" y="435868"/>
                    <a:pt x="208942" y="431614"/>
                  </a:cubicBezTo>
                  <a:cubicBezTo>
                    <a:pt x="214908" y="427360"/>
                    <a:pt x="223187" y="428818"/>
                    <a:pt x="227326" y="434774"/>
                  </a:cubicBezTo>
                  <a:lnTo>
                    <a:pt x="314865" y="557903"/>
                  </a:lnTo>
                  <a:lnTo>
                    <a:pt x="545341" y="41565"/>
                  </a:lnTo>
                  <a:lnTo>
                    <a:pt x="39707" y="296209"/>
                  </a:lnTo>
                  <a:lnTo>
                    <a:pt x="175947" y="383116"/>
                  </a:lnTo>
                  <a:cubicBezTo>
                    <a:pt x="182156" y="387006"/>
                    <a:pt x="183983" y="395149"/>
                    <a:pt x="179965" y="401348"/>
                  </a:cubicBezTo>
                  <a:cubicBezTo>
                    <a:pt x="176069" y="407426"/>
                    <a:pt x="167912" y="409249"/>
                    <a:pt x="161824" y="405360"/>
                  </a:cubicBezTo>
                  <a:lnTo>
                    <a:pt x="6104" y="305933"/>
                  </a:lnTo>
                  <a:cubicBezTo>
                    <a:pt x="2086" y="303381"/>
                    <a:pt x="-227" y="298883"/>
                    <a:pt x="17" y="294143"/>
                  </a:cubicBezTo>
                  <a:cubicBezTo>
                    <a:pt x="260" y="289524"/>
                    <a:pt x="2939" y="285270"/>
                    <a:pt x="7200" y="2830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ountain-pen-close-up_16941">
              <a:extLst>
                <a:ext uri="{FF2B5EF4-FFF2-40B4-BE49-F238E27FC236}">
                  <a16:creationId xmlns:a16="http://schemas.microsoft.com/office/drawing/2014/main" id="{5CE9A5F5-A034-422B-BB64-7A2BC809875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641970" y="2650422"/>
              <a:ext cx="588447" cy="609685"/>
            </a:xfrm>
            <a:custGeom>
              <a:avLst/>
              <a:gdLst>
                <a:gd name="connsiteX0" fmla="*/ 231093 w 584535"/>
                <a:gd name="connsiteY0" fmla="*/ 221335 h 605631"/>
                <a:gd name="connsiteX1" fmla="*/ 258806 w 584535"/>
                <a:gd name="connsiteY1" fmla="*/ 260395 h 605631"/>
                <a:gd name="connsiteX2" fmla="*/ 261251 w 584535"/>
                <a:gd name="connsiteY2" fmla="*/ 275313 h 605631"/>
                <a:gd name="connsiteX3" fmla="*/ 256497 w 584535"/>
                <a:gd name="connsiteY3" fmla="*/ 307185 h 605631"/>
                <a:gd name="connsiteX4" fmla="*/ 196181 w 584535"/>
                <a:gd name="connsiteY4" fmla="*/ 302845 h 605631"/>
                <a:gd name="connsiteX5" fmla="*/ 162355 w 584535"/>
                <a:gd name="connsiteY5" fmla="*/ 350313 h 605631"/>
                <a:gd name="connsiteX6" fmla="*/ 138174 w 584535"/>
                <a:gd name="connsiteY6" fmla="*/ 337700 h 605631"/>
                <a:gd name="connsiteX7" fmla="*/ 130974 w 584535"/>
                <a:gd name="connsiteY7" fmla="*/ 332411 h 605631"/>
                <a:gd name="connsiteX8" fmla="*/ 119563 w 584535"/>
                <a:gd name="connsiteY8" fmla="*/ 318984 h 605631"/>
                <a:gd name="connsiteX9" fmla="*/ 108967 w 584535"/>
                <a:gd name="connsiteY9" fmla="*/ 278704 h 605631"/>
                <a:gd name="connsiteX10" fmla="*/ 150808 w 584535"/>
                <a:gd name="connsiteY10" fmla="*/ 239644 h 605631"/>
                <a:gd name="connsiteX11" fmla="*/ 231093 w 584535"/>
                <a:gd name="connsiteY11" fmla="*/ 221335 h 605631"/>
                <a:gd name="connsiteX12" fmla="*/ 562095 w 584535"/>
                <a:gd name="connsiteY12" fmla="*/ 196204 h 605631"/>
                <a:gd name="connsiteX13" fmla="*/ 571666 w 584535"/>
                <a:gd name="connsiteY13" fmla="*/ 213752 h 605631"/>
                <a:gd name="connsiteX14" fmla="*/ 545718 w 584535"/>
                <a:gd name="connsiteY14" fmla="*/ 311413 h 605631"/>
                <a:gd name="connsiteX15" fmla="*/ 515287 w 584535"/>
                <a:gd name="connsiteY15" fmla="*/ 379911 h 605631"/>
                <a:gd name="connsiteX16" fmla="*/ 567047 w 584535"/>
                <a:gd name="connsiteY16" fmla="*/ 408124 h 605631"/>
                <a:gd name="connsiteX17" fmla="*/ 441655 w 584535"/>
                <a:gd name="connsiteY17" fmla="*/ 529928 h 605631"/>
                <a:gd name="connsiteX18" fmla="*/ 564738 w 584535"/>
                <a:gd name="connsiteY18" fmla="*/ 575503 h 605631"/>
                <a:gd name="connsiteX19" fmla="*/ 561885 w 584535"/>
                <a:gd name="connsiteY19" fmla="*/ 592322 h 605631"/>
                <a:gd name="connsiteX20" fmla="*/ 376582 w 584535"/>
                <a:gd name="connsiteY20" fmla="*/ 599104 h 605631"/>
                <a:gd name="connsiteX21" fmla="*/ 340581 w 584535"/>
                <a:gd name="connsiteY21" fmla="*/ 579708 h 605631"/>
                <a:gd name="connsiteX22" fmla="*/ 341804 w 584535"/>
                <a:gd name="connsiteY22" fmla="*/ 579843 h 605631"/>
                <a:gd name="connsiteX23" fmla="*/ 285425 w 584535"/>
                <a:gd name="connsiteY23" fmla="*/ 452749 h 605631"/>
                <a:gd name="connsiteX24" fmla="*/ 285425 w 584535"/>
                <a:gd name="connsiteY24" fmla="*/ 435659 h 605631"/>
                <a:gd name="connsiteX25" fmla="*/ 267764 w 584535"/>
                <a:gd name="connsiteY25" fmla="*/ 425350 h 605631"/>
                <a:gd name="connsiteX26" fmla="*/ 264232 w 584535"/>
                <a:gd name="connsiteY26" fmla="*/ 445560 h 605631"/>
                <a:gd name="connsiteX27" fmla="*/ 276051 w 584535"/>
                <a:gd name="connsiteY27" fmla="*/ 456276 h 605631"/>
                <a:gd name="connsiteX28" fmla="*/ 335147 w 584535"/>
                <a:gd name="connsiteY28" fmla="*/ 588389 h 605631"/>
                <a:gd name="connsiteX29" fmla="*/ 325773 w 584535"/>
                <a:gd name="connsiteY29" fmla="*/ 583506 h 605631"/>
                <a:gd name="connsiteX30" fmla="*/ 228231 w 584535"/>
                <a:gd name="connsiteY30" fmla="*/ 509853 h 605631"/>
                <a:gd name="connsiteX31" fmla="*/ 217635 w 584535"/>
                <a:gd name="connsiteY31" fmla="*/ 502258 h 605631"/>
                <a:gd name="connsiteX32" fmla="*/ 163565 w 584535"/>
                <a:gd name="connsiteY32" fmla="*/ 343017 h 605631"/>
                <a:gd name="connsiteX33" fmla="*/ 193181 w 584535"/>
                <a:gd name="connsiteY33" fmla="*/ 309242 h 605631"/>
                <a:gd name="connsiteX34" fmla="*/ 254994 w 584535"/>
                <a:gd name="connsiteY34" fmla="*/ 310463 h 605631"/>
                <a:gd name="connsiteX35" fmla="*/ 340717 w 584535"/>
                <a:gd name="connsiteY35" fmla="*/ 463736 h 605631"/>
                <a:gd name="connsiteX36" fmla="*/ 340717 w 584535"/>
                <a:gd name="connsiteY36" fmla="*/ 490999 h 605631"/>
                <a:gd name="connsiteX37" fmla="*/ 345879 w 584535"/>
                <a:gd name="connsiteY37" fmla="*/ 576859 h 605631"/>
                <a:gd name="connsiteX38" fmla="*/ 345879 w 584535"/>
                <a:gd name="connsiteY38" fmla="*/ 580250 h 605631"/>
                <a:gd name="connsiteX39" fmla="*/ 538382 w 584535"/>
                <a:gd name="connsiteY39" fmla="*/ 579572 h 605631"/>
                <a:gd name="connsiteX40" fmla="*/ 414349 w 584535"/>
                <a:gd name="connsiteY40" fmla="*/ 536710 h 605631"/>
                <a:gd name="connsiteX41" fmla="*/ 414892 w 584535"/>
                <a:gd name="connsiteY41" fmla="*/ 521111 h 605631"/>
                <a:gd name="connsiteX42" fmla="*/ 538654 w 584535"/>
                <a:gd name="connsiteY42" fmla="*/ 466042 h 605631"/>
                <a:gd name="connsiteX43" fmla="*/ 483226 w 584535"/>
                <a:gd name="connsiteY43" fmla="*/ 376927 h 605631"/>
                <a:gd name="connsiteX44" fmla="*/ 480917 w 584535"/>
                <a:gd name="connsiteY44" fmla="*/ 335150 h 605631"/>
                <a:gd name="connsiteX45" fmla="*/ 562972 w 584535"/>
                <a:gd name="connsiteY45" fmla="*/ 201002 h 605631"/>
                <a:gd name="connsiteX46" fmla="*/ 562095 w 584535"/>
                <a:gd name="connsiteY46" fmla="*/ 196204 h 605631"/>
                <a:gd name="connsiteX47" fmla="*/ 135269 w 584535"/>
                <a:gd name="connsiteY47" fmla="*/ 1806 h 605631"/>
                <a:gd name="connsiteX48" fmla="*/ 155716 w 584535"/>
                <a:gd name="connsiteY48" fmla="*/ 20464 h 605631"/>
                <a:gd name="connsiteX49" fmla="*/ 209391 w 584535"/>
                <a:gd name="connsiteY49" fmla="*/ 179698 h 605631"/>
                <a:gd name="connsiteX50" fmla="*/ 226105 w 584535"/>
                <a:gd name="connsiteY50" fmla="*/ 211572 h 605631"/>
                <a:gd name="connsiteX51" fmla="*/ 145796 w 584535"/>
                <a:gd name="connsiteY51" fmla="*/ 229747 h 605631"/>
                <a:gd name="connsiteX52" fmla="*/ 103943 w 584535"/>
                <a:gd name="connsiteY52" fmla="*/ 268810 h 605631"/>
                <a:gd name="connsiteX53" fmla="*/ 99866 w 584535"/>
                <a:gd name="connsiteY53" fmla="*/ 255925 h 605631"/>
                <a:gd name="connsiteX54" fmla="*/ 52850 w 584535"/>
                <a:gd name="connsiteY54" fmla="*/ 171560 h 605631"/>
                <a:gd name="connsiteX55" fmla="*/ 1349 w 584535"/>
                <a:gd name="connsiteY55" fmla="*/ 84483 h 605631"/>
                <a:gd name="connsiteX56" fmla="*/ 37087 w 584535"/>
                <a:gd name="connsiteY56" fmla="*/ 29959 h 605631"/>
                <a:gd name="connsiteX57" fmla="*/ 135269 w 584535"/>
                <a:gd name="connsiteY57" fmla="*/ 1806 h 605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4535" h="605631">
                  <a:moveTo>
                    <a:pt x="231093" y="221335"/>
                  </a:moveTo>
                  <a:cubicBezTo>
                    <a:pt x="242097" y="238966"/>
                    <a:pt x="254867" y="255784"/>
                    <a:pt x="258806" y="260395"/>
                  </a:cubicBezTo>
                  <a:cubicBezTo>
                    <a:pt x="265191" y="267990"/>
                    <a:pt x="261251" y="275313"/>
                    <a:pt x="261251" y="275313"/>
                  </a:cubicBezTo>
                  <a:cubicBezTo>
                    <a:pt x="261251" y="275313"/>
                    <a:pt x="272255" y="292673"/>
                    <a:pt x="256497" y="307185"/>
                  </a:cubicBezTo>
                  <a:cubicBezTo>
                    <a:pt x="256497" y="307185"/>
                    <a:pt x="245901" y="282366"/>
                    <a:pt x="196181" y="302845"/>
                  </a:cubicBezTo>
                  <a:cubicBezTo>
                    <a:pt x="146461" y="323324"/>
                    <a:pt x="162355" y="350313"/>
                    <a:pt x="162355" y="350313"/>
                  </a:cubicBezTo>
                  <a:cubicBezTo>
                    <a:pt x="162355" y="350313"/>
                    <a:pt x="144016" y="349635"/>
                    <a:pt x="138174" y="337700"/>
                  </a:cubicBezTo>
                  <a:cubicBezTo>
                    <a:pt x="138174" y="337700"/>
                    <a:pt x="135457" y="333360"/>
                    <a:pt x="130974" y="332411"/>
                  </a:cubicBezTo>
                  <a:cubicBezTo>
                    <a:pt x="126355" y="331461"/>
                    <a:pt x="121465" y="324273"/>
                    <a:pt x="119563" y="318984"/>
                  </a:cubicBezTo>
                  <a:cubicBezTo>
                    <a:pt x="118205" y="315187"/>
                    <a:pt x="113042" y="293487"/>
                    <a:pt x="108967" y="278704"/>
                  </a:cubicBezTo>
                  <a:cubicBezTo>
                    <a:pt x="120378" y="262565"/>
                    <a:pt x="134235" y="249409"/>
                    <a:pt x="150808" y="239644"/>
                  </a:cubicBezTo>
                  <a:cubicBezTo>
                    <a:pt x="174445" y="225675"/>
                    <a:pt x="201615" y="219979"/>
                    <a:pt x="231093" y="221335"/>
                  </a:cubicBezTo>
                  <a:close/>
                  <a:moveTo>
                    <a:pt x="562095" y="196204"/>
                  </a:moveTo>
                  <a:cubicBezTo>
                    <a:pt x="563031" y="195263"/>
                    <a:pt x="568610" y="204698"/>
                    <a:pt x="571666" y="213752"/>
                  </a:cubicBezTo>
                  <a:cubicBezTo>
                    <a:pt x="584300" y="252274"/>
                    <a:pt x="576285" y="284013"/>
                    <a:pt x="545718" y="311413"/>
                  </a:cubicBezTo>
                  <a:cubicBezTo>
                    <a:pt x="527650" y="327689"/>
                    <a:pt x="473309" y="352783"/>
                    <a:pt x="515287" y="379911"/>
                  </a:cubicBezTo>
                  <a:cubicBezTo>
                    <a:pt x="531454" y="390491"/>
                    <a:pt x="551832" y="396187"/>
                    <a:pt x="567047" y="408124"/>
                  </a:cubicBezTo>
                  <a:cubicBezTo>
                    <a:pt x="633479" y="459938"/>
                    <a:pt x="492872" y="508361"/>
                    <a:pt x="441655" y="529928"/>
                  </a:cubicBezTo>
                  <a:cubicBezTo>
                    <a:pt x="481868" y="548646"/>
                    <a:pt x="531046" y="541322"/>
                    <a:pt x="564738" y="575503"/>
                  </a:cubicBezTo>
                  <a:cubicBezTo>
                    <a:pt x="569764" y="580793"/>
                    <a:pt x="569628" y="590695"/>
                    <a:pt x="561885" y="592322"/>
                  </a:cubicBezTo>
                  <a:cubicBezTo>
                    <a:pt x="486079" y="608328"/>
                    <a:pt x="455241" y="609006"/>
                    <a:pt x="376582" y="599104"/>
                  </a:cubicBezTo>
                  <a:cubicBezTo>
                    <a:pt x="341260" y="594628"/>
                    <a:pt x="327947" y="578623"/>
                    <a:pt x="340581" y="579708"/>
                  </a:cubicBezTo>
                  <a:cubicBezTo>
                    <a:pt x="340989" y="579708"/>
                    <a:pt x="341396" y="579843"/>
                    <a:pt x="341804" y="579843"/>
                  </a:cubicBezTo>
                  <a:lnTo>
                    <a:pt x="285425" y="452749"/>
                  </a:lnTo>
                  <a:cubicBezTo>
                    <a:pt x="288278" y="448680"/>
                    <a:pt x="288414" y="442034"/>
                    <a:pt x="285425" y="435659"/>
                  </a:cubicBezTo>
                  <a:cubicBezTo>
                    <a:pt x="281485" y="427249"/>
                    <a:pt x="273606" y="422637"/>
                    <a:pt x="267764" y="425350"/>
                  </a:cubicBezTo>
                  <a:cubicBezTo>
                    <a:pt x="261923" y="428063"/>
                    <a:pt x="260428" y="437151"/>
                    <a:pt x="264232" y="445560"/>
                  </a:cubicBezTo>
                  <a:cubicBezTo>
                    <a:pt x="266949" y="451257"/>
                    <a:pt x="271568" y="455191"/>
                    <a:pt x="276051" y="456276"/>
                  </a:cubicBezTo>
                  <a:lnTo>
                    <a:pt x="335147" y="588389"/>
                  </a:lnTo>
                  <a:cubicBezTo>
                    <a:pt x="335147" y="588389"/>
                    <a:pt x="331207" y="591373"/>
                    <a:pt x="325773" y="583506"/>
                  </a:cubicBezTo>
                  <a:cubicBezTo>
                    <a:pt x="320203" y="575503"/>
                    <a:pt x="278904" y="524367"/>
                    <a:pt x="228231" y="509853"/>
                  </a:cubicBezTo>
                  <a:cubicBezTo>
                    <a:pt x="228231" y="509853"/>
                    <a:pt x="219537" y="507276"/>
                    <a:pt x="217635" y="502258"/>
                  </a:cubicBezTo>
                  <a:lnTo>
                    <a:pt x="163565" y="343017"/>
                  </a:lnTo>
                  <a:cubicBezTo>
                    <a:pt x="163565" y="343017"/>
                    <a:pt x="161256" y="323485"/>
                    <a:pt x="193181" y="309242"/>
                  </a:cubicBezTo>
                  <a:cubicBezTo>
                    <a:pt x="223884" y="295678"/>
                    <a:pt x="248745" y="300019"/>
                    <a:pt x="254994" y="310463"/>
                  </a:cubicBezTo>
                  <a:cubicBezTo>
                    <a:pt x="254994" y="310463"/>
                    <a:pt x="301999" y="410565"/>
                    <a:pt x="340717" y="463736"/>
                  </a:cubicBezTo>
                  <a:cubicBezTo>
                    <a:pt x="340717" y="463736"/>
                    <a:pt x="344521" y="465906"/>
                    <a:pt x="340717" y="490999"/>
                  </a:cubicBezTo>
                  <a:cubicBezTo>
                    <a:pt x="336913" y="515957"/>
                    <a:pt x="337728" y="526808"/>
                    <a:pt x="345879" y="576859"/>
                  </a:cubicBezTo>
                  <a:cubicBezTo>
                    <a:pt x="345879" y="576859"/>
                    <a:pt x="346151" y="578351"/>
                    <a:pt x="345879" y="580250"/>
                  </a:cubicBezTo>
                  <a:cubicBezTo>
                    <a:pt x="410273" y="586083"/>
                    <a:pt x="475890" y="598290"/>
                    <a:pt x="538382" y="579572"/>
                  </a:cubicBezTo>
                  <a:cubicBezTo>
                    <a:pt x="502110" y="556242"/>
                    <a:pt x="451165" y="562482"/>
                    <a:pt x="414349" y="536710"/>
                  </a:cubicBezTo>
                  <a:cubicBezTo>
                    <a:pt x="409323" y="533183"/>
                    <a:pt x="409866" y="524367"/>
                    <a:pt x="414892" y="521111"/>
                  </a:cubicBezTo>
                  <a:cubicBezTo>
                    <a:pt x="452388" y="497103"/>
                    <a:pt x="504827" y="494526"/>
                    <a:pt x="538654" y="466042"/>
                  </a:cubicBezTo>
                  <a:cubicBezTo>
                    <a:pt x="586882" y="425214"/>
                    <a:pt x="509038" y="403241"/>
                    <a:pt x="483226" y="376927"/>
                  </a:cubicBezTo>
                  <a:cubicBezTo>
                    <a:pt x="469913" y="363498"/>
                    <a:pt x="468147" y="348714"/>
                    <a:pt x="480917" y="335150"/>
                  </a:cubicBezTo>
                  <a:cubicBezTo>
                    <a:pt x="515831" y="298391"/>
                    <a:pt x="584708" y="266923"/>
                    <a:pt x="562972" y="201002"/>
                  </a:cubicBezTo>
                  <a:cubicBezTo>
                    <a:pt x="561987" y="197984"/>
                    <a:pt x="561783" y="196517"/>
                    <a:pt x="562095" y="196204"/>
                  </a:cubicBezTo>
                  <a:close/>
                  <a:moveTo>
                    <a:pt x="135269" y="1806"/>
                  </a:moveTo>
                  <a:cubicBezTo>
                    <a:pt x="144268" y="4476"/>
                    <a:pt x="151470" y="10292"/>
                    <a:pt x="155716" y="20464"/>
                  </a:cubicBezTo>
                  <a:cubicBezTo>
                    <a:pt x="172566" y="61154"/>
                    <a:pt x="201510" y="156641"/>
                    <a:pt x="209391" y="179698"/>
                  </a:cubicBezTo>
                  <a:cubicBezTo>
                    <a:pt x="212516" y="188786"/>
                    <a:pt x="219039" y="200315"/>
                    <a:pt x="226105" y="211572"/>
                  </a:cubicBezTo>
                  <a:cubicBezTo>
                    <a:pt x="196754" y="210216"/>
                    <a:pt x="169440" y="215913"/>
                    <a:pt x="145796" y="229747"/>
                  </a:cubicBezTo>
                  <a:cubicBezTo>
                    <a:pt x="129218" y="239513"/>
                    <a:pt x="115358" y="252805"/>
                    <a:pt x="103943" y="268810"/>
                  </a:cubicBezTo>
                  <a:cubicBezTo>
                    <a:pt x="102312" y="262842"/>
                    <a:pt x="100818" y="257959"/>
                    <a:pt x="99866" y="255925"/>
                  </a:cubicBezTo>
                  <a:cubicBezTo>
                    <a:pt x="96741" y="248736"/>
                    <a:pt x="76222" y="206825"/>
                    <a:pt x="52850" y="171560"/>
                  </a:cubicBezTo>
                  <a:cubicBezTo>
                    <a:pt x="29477" y="136296"/>
                    <a:pt x="5154" y="91672"/>
                    <a:pt x="1349" y="84483"/>
                  </a:cubicBezTo>
                  <a:cubicBezTo>
                    <a:pt x="-2456" y="77295"/>
                    <a:pt x="-418" y="51117"/>
                    <a:pt x="37087" y="29959"/>
                  </a:cubicBezTo>
                  <a:cubicBezTo>
                    <a:pt x="65114" y="14090"/>
                    <a:pt x="108275" y="-6205"/>
                    <a:pt x="135269" y="1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ruler_263676">
              <a:extLst>
                <a:ext uri="{FF2B5EF4-FFF2-40B4-BE49-F238E27FC236}">
                  <a16:creationId xmlns:a16="http://schemas.microsoft.com/office/drawing/2014/main" id="{3E707716-859B-4BC4-921F-27360EB9B7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66112" y="5715930"/>
              <a:ext cx="609685" cy="608755"/>
            </a:xfrm>
            <a:custGeom>
              <a:avLst/>
              <a:gdLst>
                <a:gd name="connsiteX0" fmla="*/ 382195 w 607648"/>
                <a:gd name="connsiteY0" fmla="*/ 318513 h 606722"/>
                <a:gd name="connsiteX1" fmla="*/ 319178 w 607648"/>
                <a:gd name="connsiteY1" fmla="*/ 381790 h 606722"/>
                <a:gd name="connsiteX2" fmla="*/ 520155 w 607648"/>
                <a:gd name="connsiteY2" fmla="*/ 582460 h 606722"/>
                <a:gd name="connsiteX3" fmla="*/ 583349 w 607648"/>
                <a:gd name="connsiteY3" fmla="*/ 519362 h 606722"/>
                <a:gd name="connsiteX4" fmla="*/ 550595 w 607648"/>
                <a:gd name="connsiteY4" fmla="*/ 486657 h 606722"/>
                <a:gd name="connsiteX5" fmla="*/ 527631 w 607648"/>
                <a:gd name="connsiteY5" fmla="*/ 509497 h 606722"/>
                <a:gd name="connsiteX6" fmla="*/ 520600 w 607648"/>
                <a:gd name="connsiteY6" fmla="*/ 512430 h 606722"/>
                <a:gd name="connsiteX7" fmla="*/ 513479 w 607648"/>
                <a:gd name="connsiteY7" fmla="*/ 509497 h 606722"/>
                <a:gd name="connsiteX8" fmla="*/ 513479 w 607648"/>
                <a:gd name="connsiteY8" fmla="*/ 495278 h 606722"/>
                <a:gd name="connsiteX9" fmla="*/ 536354 w 607648"/>
                <a:gd name="connsiteY9" fmla="*/ 472438 h 606722"/>
                <a:gd name="connsiteX10" fmla="*/ 503333 w 607648"/>
                <a:gd name="connsiteY10" fmla="*/ 439467 h 606722"/>
                <a:gd name="connsiteX11" fmla="*/ 471735 w 607648"/>
                <a:gd name="connsiteY11" fmla="*/ 471016 h 606722"/>
                <a:gd name="connsiteX12" fmla="*/ 464615 w 607648"/>
                <a:gd name="connsiteY12" fmla="*/ 473949 h 606722"/>
                <a:gd name="connsiteX13" fmla="*/ 457494 w 607648"/>
                <a:gd name="connsiteY13" fmla="*/ 471016 h 606722"/>
                <a:gd name="connsiteX14" fmla="*/ 457494 w 607648"/>
                <a:gd name="connsiteY14" fmla="*/ 456797 h 606722"/>
                <a:gd name="connsiteX15" fmla="*/ 489091 w 607648"/>
                <a:gd name="connsiteY15" fmla="*/ 425247 h 606722"/>
                <a:gd name="connsiteX16" fmla="*/ 456070 w 607648"/>
                <a:gd name="connsiteY16" fmla="*/ 392276 h 606722"/>
                <a:gd name="connsiteX17" fmla="*/ 433195 w 607648"/>
                <a:gd name="connsiteY17" fmla="*/ 415205 h 606722"/>
                <a:gd name="connsiteX18" fmla="*/ 426075 w 607648"/>
                <a:gd name="connsiteY18" fmla="*/ 418138 h 606722"/>
                <a:gd name="connsiteX19" fmla="*/ 418954 w 607648"/>
                <a:gd name="connsiteY19" fmla="*/ 415205 h 606722"/>
                <a:gd name="connsiteX20" fmla="*/ 418954 w 607648"/>
                <a:gd name="connsiteY20" fmla="*/ 400986 h 606722"/>
                <a:gd name="connsiteX21" fmla="*/ 441829 w 607648"/>
                <a:gd name="connsiteY21" fmla="*/ 378057 h 606722"/>
                <a:gd name="connsiteX22" fmla="*/ 408897 w 607648"/>
                <a:gd name="connsiteY22" fmla="*/ 345175 h 606722"/>
                <a:gd name="connsiteX23" fmla="*/ 377299 w 607648"/>
                <a:gd name="connsiteY23" fmla="*/ 376724 h 606722"/>
                <a:gd name="connsiteX24" fmla="*/ 370179 w 607648"/>
                <a:gd name="connsiteY24" fmla="*/ 379657 h 606722"/>
                <a:gd name="connsiteX25" fmla="*/ 363058 w 607648"/>
                <a:gd name="connsiteY25" fmla="*/ 376724 h 606722"/>
                <a:gd name="connsiteX26" fmla="*/ 363058 w 607648"/>
                <a:gd name="connsiteY26" fmla="*/ 362505 h 606722"/>
                <a:gd name="connsiteX27" fmla="*/ 394655 w 607648"/>
                <a:gd name="connsiteY27" fmla="*/ 330955 h 606722"/>
                <a:gd name="connsiteX28" fmla="*/ 214417 w 607648"/>
                <a:gd name="connsiteY28" fmla="*/ 305627 h 606722"/>
                <a:gd name="connsiteX29" fmla="*/ 214417 w 607648"/>
                <a:gd name="connsiteY29" fmla="*/ 336110 h 606722"/>
                <a:gd name="connsiteX30" fmla="*/ 229637 w 607648"/>
                <a:gd name="connsiteY30" fmla="*/ 320824 h 606722"/>
                <a:gd name="connsiteX31" fmla="*/ 312947 w 607648"/>
                <a:gd name="connsiteY31" fmla="*/ 220933 h 606722"/>
                <a:gd name="connsiteX32" fmla="*/ 321136 w 607648"/>
                <a:gd name="connsiteY32" fmla="*/ 229198 h 606722"/>
                <a:gd name="connsiteX33" fmla="*/ 329414 w 607648"/>
                <a:gd name="connsiteY33" fmla="*/ 220933 h 606722"/>
                <a:gd name="connsiteX34" fmla="*/ 400945 w 607648"/>
                <a:gd name="connsiteY34" fmla="*/ 206927 h 606722"/>
                <a:gd name="connsiteX35" fmla="*/ 415182 w 607648"/>
                <a:gd name="connsiteY35" fmla="*/ 206927 h 606722"/>
                <a:gd name="connsiteX36" fmla="*/ 415182 w 607648"/>
                <a:gd name="connsiteY36" fmla="*/ 221147 h 606722"/>
                <a:gd name="connsiteX37" fmla="*/ 213909 w 607648"/>
                <a:gd name="connsiteY37" fmla="*/ 422083 h 606722"/>
                <a:gd name="connsiteX38" fmla="*/ 206791 w 607648"/>
                <a:gd name="connsiteY38" fmla="*/ 425016 h 606722"/>
                <a:gd name="connsiteX39" fmla="*/ 199672 w 607648"/>
                <a:gd name="connsiteY39" fmla="*/ 422083 h 606722"/>
                <a:gd name="connsiteX40" fmla="*/ 199672 w 607648"/>
                <a:gd name="connsiteY40" fmla="*/ 407864 h 606722"/>
                <a:gd name="connsiteX41" fmla="*/ 221004 w 607648"/>
                <a:gd name="connsiteY41" fmla="*/ 129129 h 606722"/>
                <a:gd name="connsiteX42" fmla="*/ 292743 w 607648"/>
                <a:gd name="connsiteY42" fmla="*/ 200848 h 606722"/>
                <a:gd name="connsiteX43" fmla="*/ 353623 w 607648"/>
                <a:gd name="connsiteY43" fmla="*/ 200848 h 606722"/>
                <a:gd name="connsiteX44" fmla="*/ 362880 w 607648"/>
                <a:gd name="connsiteY44" fmla="*/ 206980 h 606722"/>
                <a:gd name="connsiteX45" fmla="*/ 360744 w 607648"/>
                <a:gd name="connsiteY45" fmla="*/ 218000 h 606722"/>
                <a:gd name="connsiteX46" fmla="*/ 328346 w 607648"/>
                <a:gd name="connsiteY46" fmla="*/ 250438 h 606722"/>
                <a:gd name="connsiteX47" fmla="*/ 328257 w 607648"/>
                <a:gd name="connsiteY47" fmla="*/ 250438 h 606722"/>
                <a:gd name="connsiteX48" fmla="*/ 328168 w 607648"/>
                <a:gd name="connsiteY48" fmla="*/ 250527 h 606722"/>
                <a:gd name="connsiteX49" fmla="*/ 211480 w 607648"/>
                <a:gd name="connsiteY49" fmla="*/ 367481 h 606722"/>
                <a:gd name="connsiteX50" fmla="*/ 204359 w 607648"/>
                <a:gd name="connsiteY50" fmla="*/ 370414 h 606722"/>
                <a:gd name="connsiteX51" fmla="*/ 200532 w 607648"/>
                <a:gd name="connsiteY51" fmla="*/ 369703 h 606722"/>
                <a:gd name="connsiteX52" fmla="*/ 194301 w 607648"/>
                <a:gd name="connsiteY52" fmla="*/ 360372 h 606722"/>
                <a:gd name="connsiteX53" fmla="*/ 194301 w 607648"/>
                <a:gd name="connsiteY53" fmla="*/ 285542 h 606722"/>
                <a:gd name="connsiteX54" fmla="*/ 127813 w 607648"/>
                <a:gd name="connsiteY54" fmla="*/ 219156 h 606722"/>
                <a:gd name="connsiteX55" fmla="*/ 127813 w 607648"/>
                <a:gd name="connsiteY55" fmla="*/ 544957 h 606722"/>
                <a:gd name="connsiteX56" fmla="*/ 297727 w 607648"/>
                <a:gd name="connsiteY56" fmla="*/ 374769 h 606722"/>
                <a:gd name="connsiteX57" fmla="*/ 297816 w 607648"/>
                <a:gd name="connsiteY57" fmla="*/ 374680 h 606722"/>
                <a:gd name="connsiteX58" fmla="*/ 297905 w 607648"/>
                <a:gd name="connsiteY58" fmla="*/ 374591 h 606722"/>
                <a:gd name="connsiteX59" fmla="*/ 375074 w 607648"/>
                <a:gd name="connsiteY59" fmla="*/ 297273 h 606722"/>
                <a:gd name="connsiteX60" fmla="*/ 375163 w 607648"/>
                <a:gd name="connsiteY60" fmla="*/ 297184 h 606722"/>
                <a:gd name="connsiteX61" fmla="*/ 542851 w 607648"/>
                <a:gd name="connsiteY61" fmla="*/ 129129 h 606722"/>
                <a:gd name="connsiteX62" fmla="*/ 478500 w 607648"/>
                <a:gd name="connsiteY62" fmla="*/ 129129 h 606722"/>
                <a:gd name="connsiteX63" fmla="*/ 478500 w 607648"/>
                <a:gd name="connsiteY63" fmla="*/ 154013 h 606722"/>
                <a:gd name="connsiteX64" fmla="*/ 468442 w 607648"/>
                <a:gd name="connsiteY64" fmla="*/ 164056 h 606722"/>
                <a:gd name="connsiteX65" fmla="*/ 458384 w 607648"/>
                <a:gd name="connsiteY65" fmla="*/ 154013 h 606722"/>
                <a:gd name="connsiteX66" fmla="*/ 458384 w 607648"/>
                <a:gd name="connsiteY66" fmla="*/ 129129 h 606722"/>
                <a:gd name="connsiteX67" fmla="*/ 417352 w 607648"/>
                <a:gd name="connsiteY67" fmla="*/ 129129 h 606722"/>
                <a:gd name="connsiteX68" fmla="*/ 417352 w 607648"/>
                <a:gd name="connsiteY68" fmla="*/ 166366 h 606722"/>
                <a:gd name="connsiteX69" fmla="*/ 407294 w 607648"/>
                <a:gd name="connsiteY69" fmla="*/ 176409 h 606722"/>
                <a:gd name="connsiteX70" fmla="*/ 397237 w 607648"/>
                <a:gd name="connsiteY70" fmla="*/ 166366 h 606722"/>
                <a:gd name="connsiteX71" fmla="*/ 397237 w 607648"/>
                <a:gd name="connsiteY71" fmla="*/ 129129 h 606722"/>
                <a:gd name="connsiteX72" fmla="*/ 356205 w 607648"/>
                <a:gd name="connsiteY72" fmla="*/ 129129 h 606722"/>
                <a:gd name="connsiteX73" fmla="*/ 356205 w 607648"/>
                <a:gd name="connsiteY73" fmla="*/ 154013 h 606722"/>
                <a:gd name="connsiteX74" fmla="*/ 346147 w 607648"/>
                <a:gd name="connsiteY74" fmla="*/ 164056 h 606722"/>
                <a:gd name="connsiteX75" fmla="*/ 336089 w 607648"/>
                <a:gd name="connsiteY75" fmla="*/ 154013 h 606722"/>
                <a:gd name="connsiteX76" fmla="*/ 336089 w 607648"/>
                <a:gd name="connsiteY76" fmla="*/ 129129 h 606722"/>
                <a:gd name="connsiteX77" fmla="*/ 294968 w 607648"/>
                <a:gd name="connsiteY77" fmla="*/ 129129 h 606722"/>
                <a:gd name="connsiteX78" fmla="*/ 294968 w 607648"/>
                <a:gd name="connsiteY78" fmla="*/ 166366 h 606722"/>
                <a:gd name="connsiteX79" fmla="*/ 284910 w 607648"/>
                <a:gd name="connsiteY79" fmla="*/ 176409 h 606722"/>
                <a:gd name="connsiteX80" fmla="*/ 274853 w 607648"/>
                <a:gd name="connsiteY80" fmla="*/ 166366 h 606722"/>
                <a:gd name="connsiteX81" fmla="*/ 274853 w 607648"/>
                <a:gd name="connsiteY81" fmla="*/ 129129 h 606722"/>
                <a:gd name="connsiteX82" fmla="*/ 87493 w 607648"/>
                <a:gd name="connsiteY82" fmla="*/ 24262 h 606722"/>
                <a:gd name="connsiteX83" fmla="*/ 24299 w 607648"/>
                <a:gd name="connsiteY83" fmla="*/ 87360 h 606722"/>
                <a:gd name="connsiteX84" fmla="*/ 243878 w 607648"/>
                <a:gd name="connsiteY84" fmla="*/ 306605 h 606722"/>
                <a:gd name="connsiteX85" fmla="*/ 268355 w 607648"/>
                <a:gd name="connsiteY85" fmla="*/ 282076 h 606722"/>
                <a:gd name="connsiteX86" fmla="*/ 268622 w 607648"/>
                <a:gd name="connsiteY86" fmla="*/ 268213 h 606722"/>
                <a:gd name="connsiteX87" fmla="*/ 300220 w 607648"/>
                <a:gd name="connsiteY87" fmla="*/ 236663 h 606722"/>
                <a:gd name="connsiteX88" fmla="*/ 267198 w 607648"/>
                <a:gd name="connsiteY88" fmla="*/ 203692 h 606722"/>
                <a:gd name="connsiteX89" fmla="*/ 244323 w 607648"/>
                <a:gd name="connsiteY89" fmla="*/ 226532 h 606722"/>
                <a:gd name="connsiteX90" fmla="*/ 237203 w 607648"/>
                <a:gd name="connsiteY90" fmla="*/ 229465 h 606722"/>
                <a:gd name="connsiteX91" fmla="*/ 230082 w 607648"/>
                <a:gd name="connsiteY91" fmla="*/ 226532 h 606722"/>
                <a:gd name="connsiteX92" fmla="*/ 230082 w 607648"/>
                <a:gd name="connsiteY92" fmla="*/ 212313 h 606722"/>
                <a:gd name="connsiteX93" fmla="*/ 252957 w 607648"/>
                <a:gd name="connsiteY93" fmla="*/ 189473 h 606722"/>
                <a:gd name="connsiteX94" fmla="*/ 219936 w 607648"/>
                <a:gd name="connsiteY94" fmla="*/ 156502 h 606722"/>
                <a:gd name="connsiteX95" fmla="*/ 188338 w 607648"/>
                <a:gd name="connsiteY95" fmla="*/ 188051 h 606722"/>
                <a:gd name="connsiteX96" fmla="*/ 181217 w 607648"/>
                <a:gd name="connsiteY96" fmla="*/ 190984 h 606722"/>
                <a:gd name="connsiteX97" fmla="*/ 174097 w 607648"/>
                <a:gd name="connsiteY97" fmla="*/ 188051 h 606722"/>
                <a:gd name="connsiteX98" fmla="*/ 174097 w 607648"/>
                <a:gd name="connsiteY98" fmla="*/ 173832 h 606722"/>
                <a:gd name="connsiteX99" fmla="*/ 205695 w 607648"/>
                <a:gd name="connsiteY99" fmla="*/ 142282 h 606722"/>
                <a:gd name="connsiteX100" fmla="*/ 172762 w 607648"/>
                <a:gd name="connsiteY100" fmla="*/ 109400 h 606722"/>
                <a:gd name="connsiteX101" fmla="*/ 149798 w 607648"/>
                <a:gd name="connsiteY101" fmla="*/ 132240 h 606722"/>
                <a:gd name="connsiteX102" fmla="*/ 142766 w 607648"/>
                <a:gd name="connsiteY102" fmla="*/ 135173 h 606722"/>
                <a:gd name="connsiteX103" fmla="*/ 135646 w 607648"/>
                <a:gd name="connsiteY103" fmla="*/ 132240 h 606722"/>
                <a:gd name="connsiteX104" fmla="*/ 135646 w 607648"/>
                <a:gd name="connsiteY104" fmla="*/ 118021 h 606722"/>
                <a:gd name="connsiteX105" fmla="*/ 158521 w 607648"/>
                <a:gd name="connsiteY105" fmla="*/ 95181 h 606722"/>
                <a:gd name="connsiteX106" fmla="*/ 125499 w 607648"/>
                <a:gd name="connsiteY106" fmla="*/ 62210 h 606722"/>
                <a:gd name="connsiteX107" fmla="*/ 93902 w 607648"/>
                <a:gd name="connsiteY107" fmla="*/ 93759 h 606722"/>
                <a:gd name="connsiteX108" fmla="*/ 86781 w 607648"/>
                <a:gd name="connsiteY108" fmla="*/ 96692 h 606722"/>
                <a:gd name="connsiteX109" fmla="*/ 79661 w 607648"/>
                <a:gd name="connsiteY109" fmla="*/ 93759 h 606722"/>
                <a:gd name="connsiteX110" fmla="*/ 79661 w 607648"/>
                <a:gd name="connsiteY110" fmla="*/ 79539 h 606722"/>
                <a:gd name="connsiteX111" fmla="*/ 111258 w 607648"/>
                <a:gd name="connsiteY111" fmla="*/ 47990 h 606722"/>
                <a:gd name="connsiteX112" fmla="*/ 87493 w 607648"/>
                <a:gd name="connsiteY112" fmla="*/ 0 h 606722"/>
                <a:gd name="connsiteX113" fmla="*/ 94614 w 607648"/>
                <a:gd name="connsiteY113" fmla="*/ 2933 h 606722"/>
                <a:gd name="connsiteX114" fmla="*/ 200888 w 607648"/>
                <a:gd name="connsiteY114" fmla="*/ 109045 h 606722"/>
                <a:gd name="connsiteX115" fmla="*/ 567150 w 607648"/>
                <a:gd name="connsiteY115" fmla="*/ 109045 h 606722"/>
                <a:gd name="connsiteX116" fmla="*/ 576407 w 607648"/>
                <a:gd name="connsiteY116" fmla="*/ 115266 h 606722"/>
                <a:gd name="connsiteX117" fmla="*/ 574271 w 607648"/>
                <a:gd name="connsiteY117" fmla="*/ 126197 h 606722"/>
                <a:gd name="connsiteX118" fmla="*/ 396436 w 607648"/>
                <a:gd name="connsiteY118" fmla="*/ 304294 h 606722"/>
                <a:gd name="connsiteX119" fmla="*/ 604711 w 607648"/>
                <a:gd name="connsiteY119" fmla="*/ 512252 h 606722"/>
                <a:gd name="connsiteX120" fmla="*/ 607648 w 607648"/>
                <a:gd name="connsiteY120" fmla="*/ 519362 h 606722"/>
                <a:gd name="connsiteX121" fmla="*/ 604711 w 607648"/>
                <a:gd name="connsiteY121" fmla="*/ 526471 h 606722"/>
                <a:gd name="connsiteX122" fmla="*/ 599727 w 607648"/>
                <a:gd name="connsiteY122" fmla="*/ 531359 h 606722"/>
                <a:gd name="connsiteX123" fmla="*/ 598214 w 607648"/>
                <a:gd name="connsiteY123" fmla="*/ 533315 h 606722"/>
                <a:gd name="connsiteX124" fmla="*/ 566171 w 607648"/>
                <a:gd name="connsiteY124" fmla="*/ 565308 h 606722"/>
                <a:gd name="connsiteX125" fmla="*/ 564213 w 607648"/>
                <a:gd name="connsiteY125" fmla="*/ 566819 h 606722"/>
                <a:gd name="connsiteX126" fmla="*/ 527275 w 607648"/>
                <a:gd name="connsiteY126" fmla="*/ 603789 h 606722"/>
                <a:gd name="connsiteX127" fmla="*/ 520155 w 607648"/>
                <a:gd name="connsiteY127" fmla="*/ 606722 h 606722"/>
                <a:gd name="connsiteX128" fmla="*/ 513034 w 607648"/>
                <a:gd name="connsiteY128" fmla="*/ 603789 h 606722"/>
                <a:gd name="connsiteX129" fmla="*/ 304937 w 607648"/>
                <a:gd name="connsiteY129" fmla="*/ 396009 h 606722"/>
                <a:gd name="connsiteX130" fmla="*/ 124876 w 607648"/>
                <a:gd name="connsiteY130" fmla="*/ 576328 h 606722"/>
                <a:gd name="connsiteX131" fmla="*/ 117756 w 607648"/>
                <a:gd name="connsiteY131" fmla="*/ 579261 h 606722"/>
                <a:gd name="connsiteX132" fmla="*/ 113928 w 607648"/>
                <a:gd name="connsiteY132" fmla="*/ 578550 h 606722"/>
                <a:gd name="connsiteX133" fmla="*/ 107698 w 607648"/>
                <a:gd name="connsiteY133" fmla="*/ 569218 h 606722"/>
                <a:gd name="connsiteX134" fmla="*/ 107698 w 607648"/>
                <a:gd name="connsiteY134" fmla="*/ 199071 h 606722"/>
                <a:gd name="connsiteX135" fmla="*/ 2937 w 607648"/>
                <a:gd name="connsiteY135" fmla="*/ 94470 h 606722"/>
                <a:gd name="connsiteX136" fmla="*/ 2937 w 607648"/>
                <a:gd name="connsiteY136" fmla="*/ 80250 h 606722"/>
                <a:gd name="connsiteX137" fmla="*/ 80373 w 607648"/>
                <a:gd name="connsiteY137" fmla="*/ 2933 h 606722"/>
                <a:gd name="connsiteX138" fmla="*/ 87493 w 607648"/>
                <a:gd name="connsiteY1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607648" h="606722">
                  <a:moveTo>
                    <a:pt x="382195" y="318513"/>
                  </a:moveTo>
                  <a:lnTo>
                    <a:pt x="319178" y="381790"/>
                  </a:lnTo>
                  <a:lnTo>
                    <a:pt x="520155" y="582460"/>
                  </a:lnTo>
                  <a:lnTo>
                    <a:pt x="583349" y="519362"/>
                  </a:lnTo>
                  <a:lnTo>
                    <a:pt x="550595" y="486657"/>
                  </a:lnTo>
                  <a:lnTo>
                    <a:pt x="527631" y="509497"/>
                  </a:lnTo>
                  <a:cubicBezTo>
                    <a:pt x="525673" y="511452"/>
                    <a:pt x="523092" y="512430"/>
                    <a:pt x="520600" y="512430"/>
                  </a:cubicBezTo>
                  <a:cubicBezTo>
                    <a:pt x="518019" y="512430"/>
                    <a:pt x="515437" y="511452"/>
                    <a:pt x="513479" y="509497"/>
                  </a:cubicBezTo>
                  <a:cubicBezTo>
                    <a:pt x="509474" y="505587"/>
                    <a:pt x="509474" y="499188"/>
                    <a:pt x="513479" y="495278"/>
                  </a:cubicBezTo>
                  <a:lnTo>
                    <a:pt x="536354" y="472438"/>
                  </a:lnTo>
                  <a:lnTo>
                    <a:pt x="503333" y="439467"/>
                  </a:lnTo>
                  <a:lnTo>
                    <a:pt x="471735" y="471016"/>
                  </a:lnTo>
                  <a:cubicBezTo>
                    <a:pt x="469777" y="472971"/>
                    <a:pt x="467196" y="473949"/>
                    <a:pt x="464615" y="473949"/>
                  </a:cubicBezTo>
                  <a:cubicBezTo>
                    <a:pt x="462033" y="473949"/>
                    <a:pt x="459452" y="472971"/>
                    <a:pt x="457494" y="471016"/>
                  </a:cubicBezTo>
                  <a:cubicBezTo>
                    <a:pt x="453578" y="467106"/>
                    <a:pt x="453578" y="460707"/>
                    <a:pt x="457494" y="456797"/>
                  </a:cubicBezTo>
                  <a:lnTo>
                    <a:pt x="489091" y="425247"/>
                  </a:lnTo>
                  <a:lnTo>
                    <a:pt x="456070" y="392276"/>
                  </a:lnTo>
                  <a:lnTo>
                    <a:pt x="433195" y="415205"/>
                  </a:lnTo>
                  <a:cubicBezTo>
                    <a:pt x="431237" y="417160"/>
                    <a:pt x="428656" y="418138"/>
                    <a:pt x="426075" y="418138"/>
                  </a:cubicBezTo>
                  <a:cubicBezTo>
                    <a:pt x="423494" y="418138"/>
                    <a:pt x="420912" y="417160"/>
                    <a:pt x="418954" y="415205"/>
                  </a:cubicBezTo>
                  <a:cubicBezTo>
                    <a:pt x="415038" y="411206"/>
                    <a:pt x="415038" y="404896"/>
                    <a:pt x="418954" y="400986"/>
                  </a:cubicBezTo>
                  <a:lnTo>
                    <a:pt x="441829" y="378057"/>
                  </a:lnTo>
                  <a:lnTo>
                    <a:pt x="408897" y="345175"/>
                  </a:lnTo>
                  <a:lnTo>
                    <a:pt x="377299" y="376724"/>
                  </a:lnTo>
                  <a:cubicBezTo>
                    <a:pt x="375341" y="378679"/>
                    <a:pt x="372760" y="379657"/>
                    <a:pt x="370179" y="379657"/>
                  </a:cubicBezTo>
                  <a:cubicBezTo>
                    <a:pt x="367597" y="379657"/>
                    <a:pt x="365016" y="378679"/>
                    <a:pt x="363058" y="376724"/>
                  </a:cubicBezTo>
                  <a:cubicBezTo>
                    <a:pt x="359142" y="372814"/>
                    <a:pt x="359142" y="366415"/>
                    <a:pt x="363058" y="362505"/>
                  </a:cubicBezTo>
                  <a:lnTo>
                    <a:pt x="394655" y="330955"/>
                  </a:lnTo>
                  <a:close/>
                  <a:moveTo>
                    <a:pt x="214417" y="305627"/>
                  </a:moveTo>
                  <a:lnTo>
                    <a:pt x="214417" y="336110"/>
                  </a:lnTo>
                  <a:lnTo>
                    <a:pt x="229637" y="320824"/>
                  </a:lnTo>
                  <a:close/>
                  <a:moveTo>
                    <a:pt x="312947" y="220933"/>
                  </a:moveTo>
                  <a:lnTo>
                    <a:pt x="321136" y="229198"/>
                  </a:lnTo>
                  <a:lnTo>
                    <a:pt x="329414" y="220933"/>
                  </a:lnTo>
                  <a:close/>
                  <a:moveTo>
                    <a:pt x="400945" y="206927"/>
                  </a:moveTo>
                  <a:cubicBezTo>
                    <a:pt x="404860" y="203017"/>
                    <a:pt x="411267" y="203017"/>
                    <a:pt x="415182" y="206927"/>
                  </a:cubicBezTo>
                  <a:cubicBezTo>
                    <a:pt x="419097" y="210838"/>
                    <a:pt x="419097" y="217147"/>
                    <a:pt x="415182" y="221147"/>
                  </a:cubicBezTo>
                  <a:lnTo>
                    <a:pt x="213909" y="422083"/>
                  </a:lnTo>
                  <a:cubicBezTo>
                    <a:pt x="211952" y="424038"/>
                    <a:pt x="209371" y="425016"/>
                    <a:pt x="206791" y="425016"/>
                  </a:cubicBezTo>
                  <a:cubicBezTo>
                    <a:pt x="204210" y="425016"/>
                    <a:pt x="201719" y="424038"/>
                    <a:pt x="199672" y="422083"/>
                  </a:cubicBezTo>
                  <a:cubicBezTo>
                    <a:pt x="195757" y="418173"/>
                    <a:pt x="195757" y="411863"/>
                    <a:pt x="199672" y="407864"/>
                  </a:cubicBezTo>
                  <a:close/>
                  <a:moveTo>
                    <a:pt x="221004" y="129129"/>
                  </a:moveTo>
                  <a:lnTo>
                    <a:pt x="292743" y="200848"/>
                  </a:lnTo>
                  <a:lnTo>
                    <a:pt x="353623" y="200848"/>
                  </a:lnTo>
                  <a:cubicBezTo>
                    <a:pt x="357629" y="200848"/>
                    <a:pt x="361367" y="203248"/>
                    <a:pt x="362880" y="206980"/>
                  </a:cubicBezTo>
                  <a:cubicBezTo>
                    <a:pt x="364482" y="210802"/>
                    <a:pt x="363592" y="215068"/>
                    <a:pt x="360744" y="218000"/>
                  </a:cubicBezTo>
                  <a:lnTo>
                    <a:pt x="328346" y="250438"/>
                  </a:lnTo>
                  <a:cubicBezTo>
                    <a:pt x="328346" y="250438"/>
                    <a:pt x="328346" y="250438"/>
                    <a:pt x="328257" y="250438"/>
                  </a:cubicBezTo>
                  <a:cubicBezTo>
                    <a:pt x="328257" y="250527"/>
                    <a:pt x="328257" y="250527"/>
                    <a:pt x="328168" y="250527"/>
                  </a:cubicBezTo>
                  <a:lnTo>
                    <a:pt x="211480" y="367481"/>
                  </a:lnTo>
                  <a:cubicBezTo>
                    <a:pt x="209611" y="369437"/>
                    <a:pt x="207030" y="370414"/>
                    <a:pt x="204359" y="370414"/>
                  </a:cubicBezTo>
                  <a:cubicBezTo>
                    <a:pt x="203113" y="370414"/>
                    <a:pt x="201778" y="370148"/>
                    <a:pt x="200532" y="369703"/>
                  </a:cubicBezTo>
                  <a:cubicBezTo>
                    <a:pt x="196794" y="368103"/>
                    <a:pt x="194301" y="364460"/>
                    <a:pt x="194301" y="360372"/>
                  </a:cubicBezTo>
                  <a:lnTo>
                    <a:pt x="194301" y="285542"/>
                  </a:lnTo>
                  <a:lnTo>
                    <a:pt x="127813" y="219156"/>
                  </a:lnTo>
                  <a:lnTo>
                    <a:pt x="127813" y="544957"/>
                  </a:lnTo>
                  <a:lnTo>
                    <a:pt x="297727" y="374769"/>
                  </a:lnTo>
                  <a:cubicBezTo>
                    <a:pt x="297727" y="374769"/>
                    <a:pt x="297727" y="374680"/>
                    <a:pt x="297816" y="374680"/>
                  </a:cubicBezTo>
                  <a:cubicBezTo>
                    <a:pt x="297816" y="374591"/>
                    <a:pt x="297905" y="374591"/>
                    <a:pt x="297905" y="374591"/>
                  </a:cubicBezTo>
                  <a:lnTo>
                    <a:pt x="375074" y="297273"/>
                  </a:lnTo>
                  <a:cubicBezTo>
                    <a:pt x="375074" y="297184"/>
                    <a:pt x="375074" y="297184"/>
                    <a:pt x="375163" y="297184"/>
                  </a:cubicBezTo>
                  <a:lnTo>
                    <a:pt x="542851" y="129129"/>
                  </a:lnTo>
                  <a:lnTo>
                    <a:pt x="478500" y="129129"/>
                  </a:lnTo>
                  <a:lnTo>
                    <a:pt x="478500" y="154013"/>
                  </a:lnTo>
                  <a:cubicBezTo>
                    <a:pt x="478500" y="159612"/>
                    <a:pt x="474049" y="164056"/>
                    <a:pt x="468442" y="164056"/>
                  </a:cubicBezTo>
                  <a:cubicBezTo>
                    <a:pt x="462924" y="164056"/>
                    <a:pt x="458384" y="159612"/>
                    <a:pt x="458384" y="154013"/>
                  </a:cubicBezTo>
                  <a:lnTo>
                    <a:pt x="458384" y="129129"/>
                  </a:lnTo>
                  <a:lnTo>
                    <a:pt x="417352" y="129129"/>
                  </a:lnTo>
                  <a:lnTo>
                    <a:pt x="417352" y="166366"/>
                  </a:lnTo>
                  <a:cubicBezTo>
                    <a:pt x="417352" y="171876"/>
                    <a:pt x="412902" y="176409"/>
                    <a:pt x="407294" y="176409"/>
                  </a:cubicBezTo>
                  <a:cubicBezTo>
                    <a:pt x="401776" y="176409"/>
                    <a:pt x="397237" y="171876"/>
                    <a:pt x="397237" y="166366"/>
                  </a:cubicBezTo>
                  <a:lnTo>
                    <a:pt x="397237" y="129129"/>
                  </a:lnTo>
                  <a:lnTo>
                    <a:pt x="356205" y="129129"/>
                  </a:lnTo>
                  <a:lnTo>
                    <a:pt x="356205" y="154013"/>
                  </a:lnTo>
                  <a:cubicBezTo>
                    <a:pt x="356205" y="159612"/>
                    <a:pt x="351665" y="164056"/>
                    <a:pt x="346147" y="164056"/>
                  </a:cubicBezTo>
                  <a:cubicBezTo>
                    <a:pt x="340539" y="164056"/>
                    <a:pt x="336089" y="159612"/>
                    <a:pt x="336089" y="154013"/>
                  </a:cubicBezTo>
                  <a:lnTo>
                    <a:pt x="336089" y="129129"/>
                  </a:lnTo>
                  <a:lnTo>
                    <a:pt x="294968" y="129129"/>
                  </a:lnTo>
                  <a:lnTo>
                    <a:pt x="294968" y="166366"/>
                  </a:lnTo>
                  <a:cubicBezTo>
                    <a:pt x="294968" y="171876"/>
                    <a:pt x="290518" y="176409"/>
                    <a:pt x="284910" y="176409"/>
                  </a:cubicBezTo>
                  <a:cubicBezTo>
                    <a:pt x="279392" y="176409"/>
                    <a:pt x="274853" y="171876"/>
                    <a:pt x="274853" y="166366"/>
                  </a:cubicBezTo>
                  <a:lnTo>
                    <a:pt x="274853" y="129129"/>
                  </a:lnTo>
                  <a:close/>
                  <a:moveTo>
                    <a:pt x="87493" y="24262"/>
                  </a:moveTo>
                  <a:lnTo>
                    <a:pt x="24299" y="87360"/>
                  </a:lnTo>
                  <a:lnTo>
                    <a:pt x="243878" y="306605"/>
                  </a:lnTo>
                  <a:lnTo>
                    <a:pt x="268355" y="282076"/>
                  </a:lnTo>
                  <a:cubicBezTo>
                    <a:pt x="264706" y="278166"/>
                    <a:pt x="264795" y="272034"/>
                    <a:pt x="268622" y="268213"/>
                  </a:cubicBezTo>
                  <a:lnTo>
                    <a:pt x="300220" y="236663"/>
                  </a:lnTo>
                  <a:lnTo>
                    <a:pt x="267198" y="203692"/>
                  </a:lnTo>
                  <a:lnTo>
                    <a:pt x="244323" y="226532"/>
                  </a:lnTo>
                  <a:cubicBezTo>
                    <a:pt x="242365" y="228487"/>
                    <a:pt x="239784" y="229465"/>
                    <a:pt x="237203" y="229465"/>
                  </a:cubicBezTo>
                  <a:cubicBezTo>
                    <a:pt x="234622" y="229465"/>
                    <a:pt x="232040" y="228487"/>
                    <a:pt x="230082" y="226532"/>
                  </a:cubicBezTo>
                  <a:cubicBezTo>
                    <a:pt x="226166" y="222622"/>
                    <a:pt x="226166" y="216223"/>
                    <a:pt x="230082" y="212313"/>
                  </a:cubicBezTo>
                  <a:lnTo>
                    <a:pt x="252957" y="189473"/>
                  </a:lnTo>
                  <a:lnTo>
                    <a:pt x="219936" y="156502"/>
                  </a:lnTo>
                  <a:lnTo>
                    <a:pt x="188338" y="188051"/>
                  </a:lnTo>
                  <a:cubicBezTo>
                    <a:pt x="186380" y="190006"/>
                    <a:pt x="183798" y="190984"/>
                    <a:pt x="181217" y="190984"/>
                  </a:cubicBezTo>
                  <a:cubicBezTo>
                    <a:pt x="178636" y="190984"/>
                    <a:pt x="176055" y="190006"/>
                    <a:pt x="174097" y="188051"/>
                  </a:cubicBezTo>
                  <a:cubicBezTo>
                    <a:pt x="170180" y="184141"/>
                    <a:pt x="170180" y="177831"/>
                    <a:pt x="174097" y="173832"/>
                  </a:cubicBezTo>
                  <a:lnTo>
                    <a:pt x="205695" y="142282"/>
                  </a:lnTo>
                  <a:lnTo>
                    <a:pt x="172762" y="109400"/>
                  </a:lnTo>
                  <a:lnTo>
                    <a:pt x="149798" y="132240"/>
                  </a:lnTo>
                  <a:cubicBezTo>
                    <a:pt x="147840" y="134195"/>
                    <a:pt x="145259" y="135173"/>
                    <a:pt x="142766" y="135173"/>
                  </a:cubicBezTo>
                  <a:cubicBezTo>
                    <a:pt x="140185" y="135173"/>
                    <a:pt x="137604" y="134195"/>
                    <a:pt x="135646" y="132240"/>
                  </a:cubicBezTo>
                  <a:cubicBezTo>
                    <a:pt x="131641" y="128330"/>
                    <a:pt x="131641" y="121931"/>
                    <a:pt x="135646" y="118021"/>
                  </a:cubicBezTo>
                  <a:lnTo>
                    <a:pt x="158521" y="95181"/>
                  </a:lnTo>
                  <a:lnTo>
                    <a:pt x="125499" y="62210"/>
                  </a:lnTo>
                  <a:lnTo>
                    <a:pt x="93902" y="93759"/>
                  </a:lnTo>
                  <a:cubicBezTo>
                    <a:pt x="91944" y="95714"/>
                    <a:pt x="89362" y="96692"/>
                    <a:pt x="86781" y="96692"/>
                  </a:cubicBezTo>
                  <a:cubicBezTo>
                    <a:pt x="84200" y="96692"/>
                    <a:pt x="81619" y="95714"/>
                    <a:pt x="79661" y="93759"/>
                  </a:cubicBezTo>
                  <a:cubicBezTo>
                    <a:pt x="75744" y="89849"/>
                    <a:pt x="75744" y="83450"/>
                    <a:pt x="79661" y="79539"/>
                  </a:cubicBezTo>
                  <a:lnTo>
                    <a:pt x="111258" y="47990"/>
                  </a:lnTo>
                  <a:close/>
                  <a:moveTo>
                    <a:pt x="87493" y="0"/>
                  </a:moveTo>
                  <a:cubicBezTo>
                    <a:pt x="90163" y="0"/>
                    <a:pt x="92745" y="1066"/>
                    <a:pt x="94614" y="2933"/>
                  </a:cubicBezTo>
                  <a:lnTo>
                    <a:pt x="200888" y="109045"/>
                  </a:lnTo>
                  <a:lnTo>
                    <a:pt x="567150" y="109045"/>
                  </a:lnTo>
                  <a:cubicBezTo>
                    <a:pt x="571156" y="109045"/>
                    <a:pt x="574894" y="111444"/>
                    <a:pt x="576407" y="115266"/>
                  </a:cubicBezTo>
                  <a:cubicBezTo>
                    <a:pt x="578009" y="118998"/>
                    <a:pt x="577119" y="123264"/>
                    <a:pt x="574271" y="126197"/>
                  </a:cubicBezTo>
                  <a:lnTo>
                    <a:pt x="396436" y="304294"/>
                  </a:lnTo>
                  <a:lnTo>
                    <a:pt x="604711" y="512252"/>
                  </a:lnTo>
                  <a:cubicBezTo>
                    <a:pt x="606580" y="514118"/>
                    <a:pt x="607648" y="516696"/>
                    <a:pt x="607648" y="519362"/>
                  </a:cubicBezTo>
                  <a:cubicBezTo>
                    <a:pt x="607648" y="522028"/>
                    <a:pt x="606580" y="524516"/>
                    <a:pt x="604711" y="526471"/>
                  </a:cubicBezTo>
                  <a:lnTo>
                    <a:pt x="599727" y="531359"/>
                  </a:lnTo>
                  <a:cubicBezTo>
                    <a:pt x="599371" y="532070"/>
                    <a:pt x="598837" y="532693"/>
                    <a:pt x="598214" y="533315"/>
                  </a:cubicBezTo>
                  <a:lnTo>
                    <a:pt x="566171" y="565308"/>
                  </a:lnTo>
                  <a:cubicBezTo>
                    <a:pt x="565548" y="565930"/>
                    <a:pt x="564925" y="566463"/>
                    <a:pt x="564213" y="566819"/>
                  </a:cubicBezTo>
                  <a:lnTo>
                    <a:pt x="527275" y="603789"/>
                  </a:lnTo>
                  <a:cubicBezTo>
                    <a:pt x="525317" y="605744"/>
                    <a:pt x="522736" y="606722"/>
                    <a:pt x="520155" y="606722"/>
                  </a:cubicBezTo>
                  <a:cubicBezTo>
                    <a:pt x="517574" y="606722"/>
                    <a:pt x="514992" y="605744"/>
                    <a:pt x="513034" y="603789"/>
                  </a:cubicBezTo>
                  <a:lnTo>
                    <a:pt x="304937" y="396009"/>
                  </a:lnTo>
                  <a:lnTo>
                    <a:pt x="124876" y="576328"/>
                  </a:lnTo>
                  <a:cubicBezTo>
                    <a:pt x="123007" y="578283"/>
                    <a:pt x="120426" y="579261"/>
                    <a:pt x="117756" y="579261"/>
                  </a:cubicBezTo>
                  <a:cubicBezTo>
                    <a:pt x="116509" y="579261"/>
                    <a:pt x="115174" y="579083"/>
                    <a:pt x="113928" y="578550"/>
                  </a:cubicBezTo>
                  <a:cubicBezTo>
                    <a:pt x="110190" y="576950"/>
                    <a:pt x="107698" y="573307"/>
                    <a:pt x="107698" y="569218"/>
                  </a:cubicBezTo>
                  <a:lnTo>
                    <a:pt x="107698" y="199071"/>
                  </a:lnTo>
                  <a:lnTo>
                    <a:pt x="2937" y="94470"/>
                  </a:lnTo>
                  <a:cubicBezTo>
                    <a:pt x="-979" y="90559"/>
                    <a:pt x="-979" y="84161"/>
                    <a:pt x="2937" y="80250"/>
                  </a:cubicBezTo>
                  <a:lnTo>
                    <a:pt x="80373" y="2933"/>
                  </a:lnTo>
                  <a:cubicBezTo>
                    <a:pt x="82242" y="1066"/>
                    <a:pt x="84823" y="0"/>
                    <a:pt x="87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paint-palette-and-brush_27557">
              <a:extLst>
                <a:ext uri="{FF2B5EF4-FFF2-40B4-BE49-F238E27FC236}">
                  <a16:creationId xmlns:a16="http://schemas.microsoft.com/office/drawing/2014/main" id="{2662B4EB-5E49-4EDF-821C-FE587547E06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6886" y="5163542"/>
              <a:ext cx="609684" cy="551923"/>
            </a:xfrm>
            <a:custGeom>
              <a:avLst/>
              <a:gdLst>
                <a:gd name="connsiteX0" fmla="*/ 203544 w 605680"/>
                <a:gd name="connsiteY0" fmla="*/ 393040 h 548298"/>
                <a:gd name="connsiteX1" fmla="*/ 155404 w 605680"/>
                <a:gd name="connsiteY1" fmla="*/ 441108 h 548298"/>
                <a:gd name="connsiteX2" fmla="*/ 203544 w 605680"/>
                <a:gd name="connsiteY2" fmla="*/ 489002 h 548298"/>
                <a:gd name="connsiteX3" fmla="*/ 251511 w 605680"/>
                <a:gd name="connsiteY3" fmla="*/ 441108 h 548298"/>
                <a:gd name="connsiteX4" fmla="*/ 203544 w 605680"/>
                <a:gd name="connsiteY4" fmla="*/ 393040 h 548298"/>
                <a:gd name="connsiteX5" fmla="*/ 109182 w 605680"/>
                <a:gd name="connsiteY5" fmla="*/ 297078 h 548298"/>
                <a:gd name="connsiteX6" fmla="*/ 61215 w 605680"/>
                <a:gd name="connsiteY6" fmla="*/ 344972 h 548298"/>
                <a:gd name="connsiteX7" fmla="*/ 109182 w 605680"/>
                <a:gd name="connsiteY7" fmla="*/ 393040 h 548298"/>
                <a:gd name="connsiteX8" fmla="*/ 157322 w 605680"/>
                <a:gd name="connsiteY8" fmla="*/ 344972 h 548298"/>
                <a:gd name="connsiteX9" fmla="*/ 109182 w 605680"/>
                <a:gd name="connsiteY9" fmla="*/ 297078 h 548298"/>
                <a:gd name="connsiteX10" fmla="*/ 449089 w 605680"/>
                <a:gd name="connsiteY10" fmla="*/ 177613 h 548298"/>
                <a:gd name="connsiteX11" fmla="*/ 453101 w 605680"/>
                <a:gd name="connsiteY11" fmla="*/ 181270 h 548298"/>
                <a:gd name="connsiteX12" fmla="*/ 519216 w 605680"/>
                <a:gd name="connsiteY12" fmla="*/ 216796 h 548298"/>
                <a:gd name="connsiteX13" fmla="*/ 461824 w 605680"/>
                <a:gd name="connsiteY13" fmla="*/ 294118 h 548298"/>
                <a:gd name="connsiteX14" fmla="*/ 418212 w 605680"/>
                <a:gd name="connsiteY14" fmla="*/ 311881 h 548298"/>
                <a:gd name="connsiteX15" fmla="*/ 411758 w 605680"/>
                <a:gd name="connsiteY15" fmla="*/ 265210 h 548298"/>
                <a:gd name="connsiteX16" fmla="*/ 136915 w 605680"/>
                <a:gd name="connsiteY16" fmla="*/ 173425 h 548298"/>
                <a:gd name="connsiteX17" fmla="*/ 88949 w 605680"/>
                <a:gd name="connsiteY17" fmla="*/ 221319 h 548298"/>
                <a:gd name="connsiteX18" fmla="*/ 136915 w 605680"/>
                <a:gd name="connsiteY18" fmla="*/ 269387 h 548298"/>
                <a:gd name="connsiteX19" fmla="*/ 185056 w 605680"/>
                <a:gd name="connsiteY19" fmla="*/ 221319 h 548298"/>
                <a:gd name="connsiteX20" fmla="*/ 136915 w 605680"/>
                <a:gd name="connsiteY20" fmla="*/ 173425 h 548298"/>
                <a:gd name="connsiteX21" fmla="*/ 479079 w 605680"/>
                <a:gd name="connsiteY21" fmla="*/ 107118 h 548298"/>
                <a:gd name="connsiteX22" fmla="*/ 499309 w 605680"/>
                <a:gd name="connsiteY22" fmla="*/ 135840 h 548298"/>
                <a:gd name="connsiteX23" fmla="*/ 571858 w 605680"/>
                <a:gd name="connsiteY23" fmla="*/ 145762 h 548298"/>
                <a:gd name="connsiteX24" fmla="*/ 540467 w 605680"/>
                <a:gd name="connsiteY24" fmla="*/ 188061 h 548298"/>
                <a:gd name="connsiteX25" fmla="*/ 461988 w 605680"/>
                <a:gd name="connsiteY25" fmla="*/ 147328 h 548298"/>
                <a:gd name="connsiteX26" fmla="*/ 242266 w 605680"/>
                <a:gd name="connsiteY26" fmla="*/ 90351 h 548298"/>
                <a:gd name="connsiteX27" fmla="*/ 194300 w 605680"/>
                <a:gd name="connsiteY27" fmla="*/ 138245 h 548298"/>
                <a:gd name="connsiteX28" fmla="*/ 242266 w 605680"/>
                <a:gd name="connsiteY28" fmla="*/ 186313 h 548298"/>
                <a:gd name="connsiteX29" fmla="*/ 290407 w 605680"/>
                <a:gd name="connsiteY29" fmla="*/ 138245 h 548298"/>
                <a:gd name="connsiteX30" fmla="*/ 242266 w 605680"/>
                <a:gd name="connsiteY30" fmla="*/ 90351 h 548298"/>
                <a:gd name="connsiteX31" fmla="*/ 305846 w 605680"/>
                <a:gd name="connsiteY31" fmla="*/ 28897 h 548298"/>
                <a:gd name="connsiteX32" fmla="*/ 465353 w 605680"/>
                <a:gd name="connsiteY32" fmla="*/ 97840 h 548298"/>
                <a:gd name="connsiteX33" fmla="*/ 448783 w 605680"/>
                <a:gd name="connsiteY33" fmla="*/ 136852 h 548298"/>
                <a:gd name="connsiteX34" fmla="*/ 408317 w 605680"/>
                <a:gd name="connsiteY34" fmla="*/ 231594 h 548298"/>
                <a:gd name="connsiteX35" fmla="*/ 393491 w 605680"/>
                <a:gd name="connsiteY35" fmla="*/ 258589 h 548298"/>
                <a:gd name="connsiteX36" fmla="*/ 416864 w 605680"/>
                <a:gd name="connsiteY36" fmla="*/ 333129 h 548298"/>
                <a:gd name="connsiteX37" fmla="*/ 467272 w 605680"/>
                <a:gd name="connsiteY37" fmla="*/ 311185 h 548298"/>
                <a:gd name="connsiteX38" fmla="*/ 483319 w 605680"/>
                <a:gd name="connsiteY38" fmla="*/ 295162 h 548298"/>
                <a:gd name="connsiteX39" fmla="*/ 530587 w 605680"/>
                <a:gd name="connsiteY39" fmla="*/ 231594 h 548298"/>
                <a:gd name="connsiteX40" fmla="*/ 525180 w 605680"/>
                <a:gd name="connsiteY40" fmla="*/ 318500 h 548298"/>
                <a:gd name="connsiteX41" fmla="*/ 379363 w 605680"/>
                <a:gd name="connsiteY41" fmla="*/ 415855 h 548298"/>
                <a:gd name="connsiteX42" fmla="*/ 346920 w 605680"/>
                <a:gd name="connsiteY42" fmla="*/ 431529 h 548298"/>
                <a:gd name="connsiteX43" fmla="*/ 79007 w 605680"/>
                <a:gd name="connsiteY43" fmla="*/ 485867 h 548298"/>
                <a:gd name="connsiteX44" fmla="*/ 231801 w 605680"/>
                <a:gd name="connsiteY44" fmla="*/ 33052 h 548298"/>
                <a:gd name="connsiteX45" fmla="*/ 305846 w 605680"/>
                <a:gd name="connsiteY45" fmla="*/ 28897 h 548298"/>
                <a:gd name="connsiteX46" fmla="*/ 590540 w 605680"/>
                <a:gd name="connsiteY46" fmla="*/ 0 h 548298"/>
                <a:gd name="connsiteX47" fmla="*/ 602576 w 605680"/>
                <a:gd name="connsiteY47" fmla="*/ 90717 h 548298"/>
                <a:gd name="connsiteX48" fmla="*/ 588970 w 605680"/>
                <a:gd name="connsiteY48" fmla="*/ 121711 h 548298"/>
                <a:gd name="connsiteX49" fmla="*/ 505063 w 605680"/>
                <a:gd name="connsiteY49" fmla="*/ 129024 h 548298"/>
                <a:gd name="connsiteX50" fmla="*/ 497736 w 605680"/>
                <a:gd name="connsiteY50" fmla="*/ 45098 h 548298"/>
                <a:gd name="connsiteX51" fmla="*/ 501399 w 605680"/>
                <a:gd name="connsiteY51" fmla="*/ 41093 h 548298"/>
                <a:gd name="connsiteX52" fmla="*/ 501225 w 605680"/>
                <a:gd name="connsiteY52" fmla="*/ 40919 h 548298"/>
                <a:gd name="connsiteX53" fmla="*/ 555651 w 605680"/>
                <a:gd name="connsiteY53" fmla="*/ 8880 h 548298"/>
                <a:gd name="connsiteX54" fmla="*/ 590540 w 605680"/>
                <a:gd name="connsiteY54" fmla="*/ 0 h 54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5680" h="548298">
                  <a:moveTo>
                    <a:pt x="203544" y="393040"/>
                  </a:moveTo>
                  <a:cubicBezTo>
                    <a:pt x="177032" y="393040"/>
                    <a:pt x="155404" y="414462"/>
                    <a:pt x="155404" y="441108"/>
                  </a:cubicBezTo>
                  <a:cubicBezTo>
                    <a:pt x="155404" y="467580"/>
                    <a:pt x="177032" y="489002"/>
                    <a:pt x="203544" y="489002"/>
                  </a:cubicBezTo>
                  <a:cubicBezTo>
                    <a:pt x="230057" y="489002"/>
                    <a:pt x="251511" y="467580"/>
                    <a:pt x="251511" y="441108"/>
                  </a:cubicBezTo>
                  <a:cubicBezTo>
                    <a:pt x="251511" y="414462"/>
                    <a:pt x="230057" y="393040"/>
                    <a:pt x="203544" y="393040"/>
                  </a:cubicBezTo>
                  <a:close/>
                  <a:moveTo>
                    <a:pt x="109182" y="297078"/>
                  </a:moveTo>
                  <a:cubicBezTo>
                    <a:pt x="82669" y="297078"/>
                    <a:pt x="61215" y="318500"/>
                    <a:pt x="61215" y="344972"/>
                  </a:cubicBezTo>
                  <a:cubicBezTo>
                    <a:pt x="61215" y="371444"/>
                    <a:pt x="82669" y="393040"/>
                    <a:pt x="109182" y="393040"/>
                  </a:cubicBezTo>
                  <a:cubicBezTo>
                    <a:pt x="135694" y="393040"/>
                    <a:pt x="157322" y="371444"/>
                    <a:pt x="157322" y="344972"/>
                  </a:cubicBezTo>
                  <a:cubicBezTo>
                    <a:pt x="157322" y="318500"/>
                    <a:pt x="135694" y="297078"/>
                    <a:pt x="109182" y="297078"/>
                  </a:cubicBezTo>
                  <a:close/>
                  <a:moveTo>
                    <a:pt x="449089" y="177613"/>
                  </a:moveTo>
                  <a:cubicBezTo>
                    <a:pt x="450310" y="178832"/>
                    <a:pt x="451706" y="180051"/>
                    <a:pt x="453101" y="181270"/>
                  </a:cubicBezTo>
                  <a:cubicBezTo>
                    <a:pt x="468453" y="194157"/>
                    <a:pt x="492526" y="210701"/>
                    <a:pt x="519216" y="216796"/>
                  </a:cubicBezTo>
                  <a:lnTo>
                    <a:pt x="461824" y="294118"/>
                  </a:lnTo>
                  <a:cubicBezTo>
                    <a:pt x="449438" y="310836"/>
                    <a:pt x="430075" y="318673"/>
                    <a:pt x="418212" y="311881"/>
                  </a:cubicBezTo>
                  <a:cubicBezTo>
                    <a:pt x="406525" y="305089"/>
                    <a:pt x="403559" y="284192"/>
                    <a:pt x="411758" y="265210"/>
                  </a:cubicBezTo>
                  <a:close/>
                  <a:moveTo>
                    <a:pt x="136915" y="173425"/>
                  </a:moveTo>
                  <a:cubicBezTo>
                    <a:pt x="110403" y="173425"/>
                    <a:pt x="88949" y="194847"/>
                    <a:pt x="88949" y="221319"/>
                  </a:cubicBezTo>
                  <a:cubicBezTo>
                    <a:pt x="88949" y="247791"/>
                    <a:pt x="110403" y="269387"/>
                    <a:pt x="136915" y="269387"/>
                  </a:cubicBezTo>
                  <a:cubicBezTo>
                    <a:pt x="163427" y="269387"/>
                    <a:pt x="185056" y="247791"/>
                    <a:pt x="185056" y="221319"/>
                  </a:cubicBezTo>
                  <a:cubicBezTo>
                    <a:pt x="185056" y="194847"/>
                    <a:pt x="163427" y="173425"/>
                    <a:pt x="136915" y="173425"/>
                  </a:cubicBezTo>
                  <a:close/>
                  <a:moveTo>
                    <a:pt x="479079" y="107118"/>
                  </a:moveTo>
                  <a:cubicBezTo>
                    <a:pt x="483090" y="117910"/>
                    <a:pt x="489892" y="127832"/>
                    <a:pt x="499309" y="135840"/>
                  </a:cubicBezTo>
                  <a:cubicBezTo>
                    <a:pt x="520237" y="153247"/>
                    <a:pt x="548489" y="156206"/>
                    <a:pt x="571858" y="145762"/>
                  </a:cubicBezTo>
                  <a:lnTo>
                    <a:pt x="540467" y="188061"/>
                  </a:lnTo>
                  <a:cubicBezTo>
                    <a:pt x="510296" y="188409"/>
                    <a:pt x="477161" y="162298"/>
                    <a:pt x="461988" y="147328"/>
                  </a:cubicBezTo>
                  <a:close/>
                  <a:moveTo>
                    <a:pt x="242266" y="90351"/>
                  </a:moveTo>
                  <a:cubicBezTo>
                    <a:pt x="215754" y="90351"/>
                    <a:pt x="194300" y="111773"/>
                    <a:pt x="194300" y="138245"/>
                  </a:cubicBezTo>
                  <a:cubicBezTo>
                    <a:pt x="194300" y="164717"/>
                    <a:pt x="215754" y="186313"/>
                    <a:pt x="242266" y="186313"/>
                  </a:cubicBezTo>
                  <a:cubicBezTo>
                    <a:pt x="268953" y="186313"/>
                    <a:pt x="290407" y="164717"/>
                    <a:pt x="290407" y="138245"/>
                  </a:cubicBezTo>
                  <a:cubicBezTo>
                    <a:pt x="290407" y="111773"/>
                    <a:pt x="268779" y="90351"/>
                    <a:pt x="242266" y="90351"/>
                  </a:cubicBezTo>
                  <a:close/>
                  <a:moveTo>
                    <a:pt x="305846" y="28897"/>
                  </a:moveTo>
                  <a:cubicBezTo>
                    <a:pt x="374664" y="32824"/>
                    <a:pt x="427809" y="59699"/>
                    <a:pt x="465353" y="97840"/>
                  </a:cubicBezTo>
                  <a:lnTo>
                    <a:pt x="448783" y="136852"/>
                  </a:lnTo>
                  <a:lnTo>
                    <a:pt x="408317" y="231594"/>
                  </a:lnTo>
                  <a:cubicBezTo>
                    <a:pt x="402212" y="239083"/>
                    <a:pt x="396979" y="248139"/>
                    <a:pt x="393491" y="258589"/>
                  </a:cubicBezTo>
                  <a:cubicBezTo>
                    <a:pt x="382502" y="292028"/>
                    <a:pt x="392968" y="325466"/>
                    <a:pt x="416864" y="333129"/>
                  </a:cubicBezTo>
                  <a:cubicBezTo>
                    <a:pt x="434131" y="338876"/>
                    <a:pt x="453667" y="329472"/>
                    <a:pt x="467272" y="311185"/>
                  </a:cubicBezTo>
                  <a:cubicBezTo>
                    <a:pt x="473202" y="306831"/>
                    <a:pt x="478784" y="301432"/>
                    <a:pt x="483319" y="295162"/>
                  </a:cubicBezTo>
                  <a:lnTo>
                    <a:pt x="530587" y="231594"/>
                  </a:lnTo>
                  <a:cubicBezTo>
                    <a:pt x="534599" y="261550"/>
                    <a:pt x="532855" y="291331"/>
                    <a:pt x="525180" y="318500"/>
                  </a:cubicBezTo>
                  <a:cubicBezTo>
                    <a:pt x="497621" y="415681"/>
                    <a:pt x="418259" y="420035"/>
                    <a:pt x="379363" y="415855"/>
                  </a:cubicBezTo>
                  <a:cubicBezTo>
                    <a:pt x="367153" y="414636"/>
                    <a:pt x="352850" y="420906"/>
                    <a:pt x="346920" y="431529"/>
                  </a:cubicBezTo>
                  <a:cubicBezTo>
                    <a:pt x="293547" y="525575"/>
                    <a:pt x="219766" y="610391"/>
                    <a:pt x="79007" y="485867"/>
                  </a:cubicBezTo>
                  <a:cubicBezTo>
                    <a:pt x="-71346" y="352983"/>
                    <a:pt x="167" y="69974"/>
                    <a:pt x="231801" y="33052"/>
                  </a:cubicBezTo>
                  <a:cubicBezTo>
                    <a:pt x="258226" y="28829"/>
                    <a:pt x="282907" y="27588"/>
                    <a:pt x="305846" y="28897"/>
                  </a:cubicBezTo>
                  <a:close/>
                  <a:moveTo>
                    <a:pt x="590540" y="0"/>
                  </a:moveTo>
                  <a:cubicBezTo>
                    <a:pt x="590540" y="0"/>
                    <a:pt x="613915" y="36566"/>
                    <a:pt x="602576" y="90717"/>
                  </a:cubicBezTo>
                  <a:cubicBezTo>
                    <a:pt x="601181" y="101687"/>
                    <a:pt x="596645" y="112483"/>
                    <a:pt x="588970" y="121711"/>
                  </a:cubicBezTo>
                  <a:cubicBezTo>
                    <a:pt x="567862" y="146785"/>
                    <a:pt x="530357" y="150093"/>
                    <a:pt x="505063" y="129024"/>
                  </a:cubicBezTo>
                  <a:cubicBezTo>
                    <a:pt x="479768" y="107781"/>
                    <a:pt x="476454" y="70345"/>
                    <a:pt x="497736" y="45098"/>
                  </a:cubicBezTo>
                  <a:cubicBezTo>
                    <a:pt x="498957" y="43705"/>
                    <a:pt x="500178" y="42312"/>
                    <a:pt x="501399" y="41093"/>
                  </a:cubicBezTo>
                  <a:lnTo>
                    <a:pt x="501225" y="40919"/>
                  </a:lnTo>
                  <a:cubicBezTo>
                    <a:pt x="501225" y="40919"/>
                    <a:pt x="524600" y="10796"/>
                    <a:pt x="555651" y="8880"/>
                  </a:cubicBezTo>
                  <a:cubicBezTo>
                    <a:pt x="586876" y="6791"/>
                    <a:pt x="590540" y="0"/>
                    <a:pt x="5905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paper-aeroplane-shape_18344">
              <a:extLst>
                <a:ext uri="{FF2B5EF4-FFF2-40B4-BE49-F238E27FC236}">
                  <a16:creationId xmlns:a16="http://schemas.microsoft.com/office/drawing/2014/main" id="{F7FC1C21-C91E-4878-A154-88D96048A5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34473" y="5715000"/>
              <a:ext cx="586846" cy="609685"/>
            </a:xfrm>
            <a:custGeom>
              <a:avLst/>
              <a:gdLst>
                <a:gd name="connsiteX0" fmla="*/ 252617 w 585586"/>
                <a:gd name="connsiteY0" fmla="*/ 479831 h 608375"/>
                <a:gd name="connsiteX1" fmla="*/ 261886 w 585586"/>
                <a:gd name="connsiteY1" fmla="*/ 483766 h 608375"/>
                <a:gd name="connsiteX2" fmla="*/ 265725 w 585586"/>
                <a:gd name="connsiteY2" fmla="*/ 493071 h 608375"/>
                <a:gd name="connsiteX3" fmla="*/ 261888 w 585586"/>
                <a:gd name="connsiteY3" fmla="*/ 502371 h 608375"/>
                <a:gd name="connsiteX4" fmla="*/ 250824 w 585586"/>
                <a:gd name="connsiteY4" fmla="*/ 513294 h 608375"/>
                <a:gd name="connsiteX5" fmla="*/ 250825 w 585586"/>
                <a:gd name="connsiteY5" fmla="*/ 513295 h 608375"/>
                <a:gd name="connsiteX6" fmla="*/ 250796 w 585586"/>
                <a:gd name="connsiteY6" fmla="*/ 513324 h 608375"/>
                <a:gd name="connsiteX7" fmla="*/ 235320 w 585586"/>
                <a:gd name="connsiteY7" fmla="*/ 491550 h 608375"/>
                <a:gd name="connsiteX8" fmla="*/ 235350 w 585586"/>
                <a:gd name="connsiteY8" fmla="*/ 491520 h 608375"/>
                <a:gd name="connsiteX9" fmla="*/ 235362 w 585586"/>
                <a:gd name="connsiteY9" fmla="*/ 491537 h 608375"/>
                <a:gd name="connsiteX10" fmla="*/ 243276 w 585586"/>
                <a:gd name="connsiteY10" fmla="*/ 483637 h 608375"/>
                <a:gd name="connsiteX11" fmla="*/ 134866 w 585586"/>
                <a:gd name="connsiteY11" fmla="*/ 417276 h 608375"/>
                <a:gd name="connsiteX12" fmla="*/ 149111 w 585586"/>
                <a:gd name="connsiteY12" fmla="*/ 429433 h 608375"/>
                <a:gd name="connsiteX13" fmla="*/ 160069 w 585586"/>
                <a:gd name="connsiteY13" fmla="*/ 565949 h 608375"/>
                <a:gd name="connsiteX14" fmla="*/ 235312 w 585586"/>
                <a:gd name="connsiteY14" fmla="*/ 491552 h 608375"/>
                <a:gd name="connsiteX15" fmla="*/ 250774 w 585586"/>
                <a:gd name="connsiteY15" fmla="*/ 513312 h 608375"/>
                <a:gd name="connsiteX16" fmla="*/ 158486 w 585586"/>
                <a:gd name="connsiteY16" fmla="*/ 604607 h 608375"/>
                <a:gd name="connsiteX17" fmla="*/ 149233 w 585586"/>
                <a:gd name="connsiteY17" fmla="*/ 608375 h 608375"/>
                <a:gd name="connsiteX18" fmla="*/ 144606 w 585586"/>
                <a:gd name="connsiteY18" fmla="*/ 607524 h 608375"/>
                <a:gd name="connsiteX19" fmla="*/ 136084 w 585586"/>
                <a:gd name="connsiteY19" fmla="*/ 596219 h 608375"/>
                <a:gd name="connsiteX20" fmla="*/ 122813 w 585586"/>
                <a:gd name="connsiteY20" fmla="*/ 431499 h 608375"/>
                <a:gd name="connsiteX21" fmla="*/ 134866 w 585586"/>
                <a:gd name="connsiteY21" fmla="*/ 417276 h 608375"/>
                <a:gd name="connsiteX22" fmla="*/ 352706 w 585586"/>
                <a:gd name="connsiteY22" fmla="*/ 225563 h 608375"/>
                <a:gd name="connsiteX23" fmla="*/ 368535 w 585586"/>
                <a:gd name="connsiteY23" fmla="*/ 227387 h 608375"/>
                <a:gd name="connsiteX24" fmla="*/ 371091 w 585586"/>
                <a:gd name="connsiteY24" fmla="*/ 243069 h 608375"/>
                <a:gd name="connsiteX25" fmla="*/ 272226 w 585586"/>
                <a:gd name="connsiteY25" fmla="*/ 430890 h 608375"/>
                <a:gd name="connsiteX26" fmla="*/ 260538 w 585586"/>
                <a:gd name="connsiteY26" fmla="*/ 437819 h 608375"/>
                <a:gd name="connsiteX27" fmla="*/ 254328 w 585586"/>
                <a:gd name="connsiteY27" fmla="*/ 436360 h 608375"/>
                <a:gd name="connsiteX28" fmla="*/ 248849 w 585586"/>
                <a:gd name="connsiteY28" fmla="*/ 418490 h 608375"/>
                <a:gd name="connsiteX29" fmla="*/ 326286 w 585586"/>
                <a:gd name="connsiteY29" fmla="*/ 271515 h 608375"/>
                <a:gd name="connsiteX30" fmla="*/ 168856 w 585586"/>
                <a:gd name="connsiteY30" fmla="*/ 363420 h 608375"/>
                <a:gd name="connsiteX31" fmla="*/ 150837 w 585586"/>
                <a:gd name="connsiteY31" fmla="*/ 358679 h 608375"/>
                <a:gd name="connsiteX32" fmla="*/ 155585 w 585586"/>
                <a:gd name="connsiteY32" fmla="*/ 340687 h 608375"/>
                <a:gd name="connsiteX33" fmla="*/ 566404 w 585586"/>
                <a:gd name="connsiteY33" fmla="*/ 1455 h 608375"/>
                <a:gd name="connsiteX34" fmla="*/ 581501 w 585586"/>
                <a:gd name="connsiteY34" fmla="*/ 3642 h 608375"/>
                <a:gd name="connsiteX35" fmla="*/ 584423 w 585586"/>
                <a:gd name="connsiteY35" fmla="*/ 18593 h 608375"/>
                <a:gd name="connsiteX36" fmla="*/ 329475 w 585586"/>
                <a:gd name="connsiteY36" fmla="*/ 589748 h 608375"/>
                <a:gd name="connsiteX37" fmla="*/ 318761 w 585586"/>
                <a:gd name="connsiteY37" fmla="*/ 597527 h 608375"/>
                <a:gd name="connsiteX38" fmla="*/ 317422 w 585586"/>
                <a:gd name="connsiteY38" fmla="*/ 597649 h 608375"/>
                <a:gd name="connsiteX39" fmla="*/ 306708 w 585586"/>
                <a:gd name="connsiteY39" fmla="*/ 592058 h 608375"/>
                <a:gd name="connsiteX40" fmla="*/ 250825 w 585586"/>
                <a:gd name="connsiteY40" fmla="*/ 513295 h 608375"/>
                <a:gd name="connsiteX41" fmla="*/ 261886 w 585586"/>
                <a:gd name="connsiteY41" fmla="*/ 502376 h 608375"/>
                <a:gd name="connsiteX42" fmla="*/ 261888 w 585586"/>
                <a:gd name="connsiteY42" fmla="*/ 502371 h 608375"/>
                <a:gd name="connsiteX43" fmla="*/ 261904 w 585586"/>
                <a:gd name="connsiteY43" fmla="*/ 502355 h 608375"/>
                <a:gd name="connsiteX44" fmla="*/ 261904 w 585586"/>
                <a:gd name="connsiteY44" fmla="*/ 483758 h 608375"/>
                <a:gd name="connsiteX45" fmla="*/ 252635 w 585586"/>
                <a:gd name="connsiteY45" fmla="*/ 479823 h 608375"/>
                <a:gd name="connsiteX46" fmla="*/ 252617 w 585586"/>
                <a:gd name="connsiteY46" fmla="*/ 479831 h 608375"/>
                <a:gd name="connsiteX47" fmla="*/ 252609 w 585586"/>
                <a:gd name="connsiteY47" fmla="*/ 479827 h 608375"/>
                <a:gd name="connsiteX48" fmla="*/ 243241 w 585586"/>
                <a:gd name="connsiteY48" fmla="*/ 483644 h 608375"/>
                <a:gd name="connsiteX49" fmla="*/ 235350 w 585586"/>
                <a:gd name="connsiteY49" fmla="*/ 491520 h 608375"/>
                <a:gd name="connsiteX50" fmla="*/ 205898 w 585586"/>
                <a:gd name="connsiteY50" fmla="*/ 449968 h 608375"/>
                <a:gd name="connsiteX51" fmla="*/ 208942 w 585586"/>
                <a:gd name="connsiteY51" fmla="*/ 431614 h 608375"/>
                <a:gd name="connsiteX52" fmla="*/ 227326 w 585586"/>
                <a:gd name="connsiteY52" fmla="*/ 434774 h 608375"/>
                <a:gd name="connsiteX53" fmla="*/ 314865 w 585586"/>
                <a:gd name="connsiteY53" fmla="*/ 557903 h 608375"/>
                <a:gd name="connsiteX54" fmla="*/ 545341 w 585586"/>
                <a:gd name="connsiteY54" fmla="*/ 41565 h 608375"/>
                <a:gd name="connsiteX55" fmla="*/ 39707 w 585586"/>
                <a:gd name="connsiteY55" fmla="*/ 296209 h 608375"/>
                <a:gd name="connsiteX56" fmla="*/ 175947 w 585586"/>
                <a:gd name="connsiteY56" fmla="*/ 383116 h 608375"/>
                <a:gd name="connsiteX57" fmla="*/ 179965 w 585586"/>
                <a:gd name="connsiteY57" fmla="*/ 401348 h 608375"/>
                <a:gd name="connsiteX58" fmla="*/ 161824 w 585586"/>
                <a:gd name="connsiteY58" fmla="*/ 405360 h 608375"/>
                <a:gd name="connsiteX59" fmla="*/ 6104 w 585586"/>
                <a:gd name="connsiteY59" fmla="*/ 305933 h 608375"/>
                <a:gd name="connsiteX60" fmla="*/ 17 w 585586"/>
                <a:gd name="connsiteY60" fmla="*/ 294143 h 608375"/>
                <a:gd name="connsiteX61" fmla="*/ 7200 w 585586"/>
                <a:gd name="connsiteY61" fmla="*/ 283082 h 60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5586" h="608375">
                  <a:moveTo>
                    <a:pt x="252617" y="479831"/>
                  </a:moveTo>
                  <a:lnTo>
                    <a:pt x="261886" y="483766"/>
                  </a:lnTo>
                  <a:cubicBezTo>
                    <a:pt x="264445" y="486320"/>
                    <a:pt x="265725" y="489696"/>
                    <a:pt x="265725" y="493071"/>
                  </a:cubicBezTo>
                  <a:lnTo>
                    <a:pt x="261888" y="502371"/>
                  </a:lnTo>
                  <a:lnTo>
                    <a:pt x="250824" y="513294"/>
                  </a:lnTo>
                  <a:lnTo>
                    <a:pt x="250825" y="513295"/>
                  </a:lnTo>
                  <a:lnTo>
                    <a:pt x="250796" y="513324"/>
                  </a:lnTo>
                  <a:lnTo>
                    <a:pt x="235320" y="491550"/>
                  </a:lnTo>
                  <a:lnTo>
                    <a:pt x="235350" y="491520"/>
                  </a:lnTo>
                  <a:lnTo>
                    <a:pt x="235362" y="491537"/>
                  </a:lnTo>
                  <a:lnTo>
                    <a:pt x="243276" y="483637"/>
                  </a:lnTo>
                  <a:close/>
                  <a:moveTo>
                    <a:pt x="134866" y="417276"/>
                  </a:moveTo>
                  <a:cubicBezTo>
                    <a:pt x="142293" y="416790"/>
                    <a:pt x="148502" y="422139"/>
                    <a:pt x="149111" y="429433"/>
                  </a:cubicBezTo>
                  <a:lnTo>
                    <a:pt x="160069" y="565949"/>
                  </a:lnTo>
                  <a:lnTo>
                    <a:pt x="235312" y="491552"/>
                  </a:lnTo>
                  <a:lnTo>
                    <a:pt x="250774" y="513312"/>
                  </a:lnTo>
                  <a:lnTo>
                    <a:pt x="158486" y="604607"/>
                  </a:lnTo>
                  <a:cubicBezTo>
                    <a:pt x="156051" y="607038"/>
                    <a:pt x="152642" y="608375"/>
                    <a:pt x="149233" y="608375"/>
                  </a:cubicBezTo>
                  <a:cubicBezTo>
                    <a:pt x="147650" y="608375"/>
                    <a:pt x="146189" y="608132"/>
                    <a:pt x="144606" y="607524"/>
                  </a:cubicBezTo>
                  <a:cubicBezTo>
                    <a:pt x="139858" y="605822"/>
                    <a:pt x="136449" y="601324"/>
                    <a:pt x="136084" y="596219"/>
                  </a:cubicBezTo>
                  <a:lnTo>
                    <a:pt x="122813" y="431499"/>
                  </a:lnTo>
                  <a:cubicBezTo>
                    <a:pt x="122204" y="424205"/>
                    <a:pt x="127683" y="417884"/>
                    <a:pt x="134866" y="417276"/>
                  </a:cubicBezTo>
                  <a:close/>
                  <a:moveTo>
                    <a:pt x="352706" y="225563"/>
                  </a:moveTo>
                  <a:cubicBezTo>
                    <a:pt x="357820" y="222524"/>
                    <a:pt x="364273" y="223253"/>
                    <a:pt x="368535" y="227387"/>
                  </a:cubicBezTo>
                  <a:cubicBezTo>
                    <a:pt x="372796" y="231398"/>
                    <a:pt x="373770" y="237841"/>
                    <a:pt x="371091" y="243069"/>
                  </a:cubicBezTo>
                  <a:lnTo>
                    <a:pt x="272226" y="430890"/>
                  </a:lnTo>
                  <a:cubicBezTo>
                    <a:pt x="269791" y="435266"/>
                    <a:pt x="265165" y="437819"/>
                    <a:pt x="260538" y="437819"/>
                  </a:cubicBezTo>
                  <a:cubicBezTo>
                    <a:pt x="258468" y="437819"/>
                    <a:pt x="256276" y="437333"/>
                    <a:pt x="254328" y="436360"/>
                  </a:cubicBezTo>
                  <a:cubicBezTo>
                    <a:pt x="247875" y="432956"/>
                    <a:pt x="245440" y="425054"/>
                    <a:pt x="248849" y="418490"/>
                  </a:cubicBezTo>
                  <a:lnTo>
                    <a:pt x="326286" y="271515"/>
                  </a:lnTo>
                  <a:lnTo>
                    <a:pt x="168856" y="363420"/>
                  </a:lnTo>
                  <a:cubicBezTo>
                    <a:pt x="162647" y="367067"/>
                    <a:pt x="154489" y="365000"/>
                    <a:pt x="150837" y="358679"/>
                  </a:cubicBezTo>
                  <a:cubicBezTo>
                    <a:pt x="147184" y="352357"/>
                    <a:pt x="149254" y="344334"/>
                    <a:pt x="155585" y="340687"/>
                  </a:cubicBezTo>
                  <a:close/>
                  <a:moveTo>
                    <a:pt x="566404" y="1455"/>
                  </a:moveTo>
                  <a:cubicBezTo>
                    <a:pt x="571395" y="-1098"/>
                    <a:pt x="577483" y="-247"/>
                    <a:pt x="581501" y="3642"/>
                  </a:cubicBezTo>
                  <a:cubicBezTo>
                    <a:pt x="585519" y="7532"/>
                    <a:pt x="586736" y="13488"/>
                    <a:pt x="584423" y="18593"/>
                  </a:cubicBezTo>
                  <a:lnTo>
                    <a:pt x="329475" y="589748"/>
                  </a:lnTo>
                  <a:cubicBezTo>
                    <a:pt x="327649" y="594124"/>
                    <a:pt x="323510" y="597041"/>
                    <a:pt x="318761" y="597527"/>
                  </a:cubicBezTo>
                  <a:cubicBezTo>
                    <a:pt x="318274" y="597527"/>
                    <a:pt x="317909" y="597649"/>
                    <a:pt x="317422" y="597649"/>
                  </a:cubicBezTo>
                  <a:cubicBezTo>
                    <a:pt x="313161" y="597649"/>
                    <a:pt x="309143" y="595583"/>
                    <a:pt x="306708" y="592058"/>
                  </a:cubicBezTo>
                  <a:lnTo>
                    <a:pt x="250825" y="513295"/>
                  </a:lnTo>
                  <a:lnTo>
                    <a:pt x="261886" y="502376"/>
                  </a:lnTo>
                  <a:lnTo>
                    <a:pt x="261888" y="502371"/>
                  </a:lnTo>
                  <a:lnTo>
                    <a:pt x="261904" y="502355"/>
                  </a:lnTo>
                  <a:cubicBezTo>
                    <a:pt x="267017" y="497250"/>
                    <a:pt x="267017" y="488985"/>
                    <a:pt x="261904" y="483758"/>
                  </a:cubicBezTo>
                  <a:cubicBezTo>
                    <a:pt x="259347" y="481145"/>
                    <a:pt x="255999" y="479838"/>
                    <a:pt x="252635" y="479823"/>
                  </a:cubicBezTo>
                  <a:lnTo>
                    <a:pt x="252617" y="479831"/>
                  </a:lnTo>
                  <a:lnTo>
                    <a:pt x="252609" y="479827"/>
                  </a:lnTo>
                  <a:cubicBezTo>
                    <a:pt x="249243" y="479812"/>
                    <a:pt x="245861" y="481090"/>
                    <a:pt x="243241" y="483644"/>
                  </a:cubicBezTo>
                  <a:lnTo>
                    <a:pt x="235350" y="491520"/>
                  </a:lnTo>
                  <a:lnTo>
                    <a:pt x="205898" y="449968"/>
                  </a:lnTo>
                  <a:cubicBezTo>
                    <a:pt x="201637" y="444012"/>
                    <a:pt x="202976" y="435868"/>
                    <a:pt x="208942" y="431614"/>
                  </a:cubicBezTo>
                  <a:cubicBezTo>
                    <a:pt x="214908" y="427360"/>
                    <a:pt x="223187" y="428818"/>
                    <a:pt x="227326" y="434774"/>
                  </a:cubicBezTo>
                  <a:lnTo>
                    <a:pt x="314865" y="557903"/>
                  </a:lnTo>
                  <a:lnTo>
                    <a:pt x="545341" y="41565"/>
                  </a:lnTo>
                  <a:lnTo>
                    <a:pt x="39707" y="296209"/>
                  </a:lnTo>
                  <a:lnTo>
                    <a:pt x="175947" y="383116"/>
                  </a:lnTo>
                  <a:cubicBezTo>
                    <a:pt x="182156" y="387006"/>
                    <a:pt x="183983" y="395149"/>
                    <a:pt x="179965" y="401348"/>
                  </a:cubicBezTo>
                  <a:cubicBezTo>
                    <a:pt x="176069" y="407426"/>
                    <a:pt x="167912" y="409249"/>
                    <a:pt x="161824" y="405360"/>
                  </a:cubicBezTo>
                  <a:lnTo>
                    <a:pt x="6104" y="305933"/>
                  </a:lnTo>
                  <a:cubicBezTo>
                    <a:pt x="2086" y="303381"/>
                    <a:pt x="-227" y="298883"/>
                    <a:pt x="17" y="294143"/>
                  </a:cubicBezTo>
                  <a:cubicBezTo>
                    <a:pt x="260" y="289524"/>
                    <a:pt x="2939" y="285270"/>
                    <a:pt x="7200" y="2830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ountain-pen-close-up_16941">
              <a:extLst>
                <a:ext uri="{FF2B5EF4-FFF2-40B4-BE49-F238E27FC236}">
                  <a16:creationId xmlns:a16="http://schemas.microsoft.com/office/drawing/2014/main" id="{7D5A0AD5-098C-4D80-BFC4-B3B5D626B0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05297" y="5105780"/>
              <a:ext cx="588447" cy="609685"/>
            </a:xfrm>
            <a:custGeom>
              <a:avLst/>
              <a:gdLst>
                <a:gd name="connsiteX0" fmla="*/ 231093 w 584535"/>
                <a:gd name="connsiteY0" fmla="*/ 221335 h 605631"/>
                <a:gd name="connsiteX1" fmla="*/ 258806 w 584535"/>
                <a:gd name="connsiteY1" fmla="*/ 260395 h 605631"/>
                <a:gd name="connsiteX2" fmla="*/ 261251 w 584535"/>
                <a:gd name="connsiteY2" fmla="*/ 275313 h 605631"/>
                <a:gd name="connsiteX3" fmla="*/ 256497 w 584535"/>
                <a:gd name="connsiteY3" fmla="*/ 307185 h 605631"/>
                <a:gd name="connsiteX4" fmla="*/ 196181 w 584535"/>
                <a:gd name="connsiteY4" fmla="*/ 302845 h 605631"/>
                <a:gd name="connsiteX5" fmla="*/ 162355 w 584535"/>
                <a:gd name="connsiteY5" fmla="*/ 350313 h 605631"/>
                <a:gd name="connsiteX6" fmla="*/ 138174 w 584535"/>
                <a:gd name="connsiteY6" fmla="*/ 337700 h 605631"/>
                <a:gd name="connsiteX7" fmla="*/ 130974 w 584535"/>
                <a:gd name="connsiteY7" fmla="*/ 332411 h 605631"/>
                <a:gd name="connsiteX8" fmla="*/ 119563 w 584535"/>
                <a:gd name="connsiteY8" fmla="*/ 318984 h 605631"/>
                <a:gd name="connsiteX9" fmla="*/ 108967 w 584535"/>
                <a:gd name="connsiteY9" fmla="*/ 278704 h 605631"/>
                <a:gd name="connsiteX10" fmla="*/ 150808 w 584535"/>
                <a:gd name="connsiteY10" fmla="*/ 239644 h 605631"/>
                <a:gd name="connsiteX11" fmla="*/ 231093 w 584535"/>
                <a:gd name="connsiteY11" fmla="*/ 221335 h 605631"/>
                <a:gd name="connsiteX12" fmla="*/ 562095 w 584535"/>
                <a:gd name="connsiteY12" fmla="*/ 196204 h 605631"/>
                <a:gd name="connsiteX13" fmla="*/ 571666 w 584535"/>
                <a:gd name="connsiteY13" fmla="*/ 213752 h 605631"/>
                <a:gd name="connsiteX14" fmla="*/ 545718 w 584535"/>
                <a:gd name="connsiteY14" fmla="*/ 311413 h 605631"/>
                <a:gd name="connsiteX15" fmla="*/ 515287 w 584535"/>
                <a:gd name="connsiteY15" fmla="*/ 379911 h 605631"/>
                <a:gd name="connsiteX16" fmla="*/ 567047 w 584535"/>
                <a:gd name="connsiteY16" fmla="*/ 408124 h 605631"/>
                <a:gd name="connsiteX17" fmla="*/ 441655 w 584535"/>
                <a:gd name="connsiteY17" fmla="*/ 529928 h 605631"/>
                <a:gd name="connsiteX18" fmla="*/ 564738 w 584535"/>
                <a:gd name="connsiteY18" fmla="*/ 575503 h 605631"/>
                <a:gd name="connsiteX19" fmla="*/ 561885 w 584535"/>
                <a:gd name="connsiteY19" fmla="*/ 592322 h 605631"/>
                <a:gd name="connsiteX20" fmla="*/ 376582 w 584535"/>
                <a:gd name="connsiteY20" fmla="*/ 599104 h 605631"/>
                <a:gd name="connsiteX21" fmla="*/ 340581 w 584535"/>
                <a:gd name="connsiteY21" fmla="*/ 579708 h 605631"/>
                <a:gd name="connsiteX22" fmla="*/ 341804 w 584535"/>
                <a:gd name="connsiteY22" fmla="*/ 579843 h 605631"/>
                <a:gd name="connsiteX23" fmla="*/ 285425 w 584535"/>
                <a:gd name="connsiteY23" fmla="*/ 452749 h 605631"/>
                <a:gd name="connsiteX24" fmla="*/ 285425 w 584535"/>
                <a:gd name="connsiteY24" fmla="*/ 435659 h 605631"/>
                <a:gd name="connsiteX25" fmla="*/ 267764 w 584535"/>
                <a:gd name="connsiteY25" fmla="*/ 425350 h 605631"/>
                <a:gd name="connsiteX26" fmla="*/ 264232 w 584535"/>
                <a:gd name="connsiteY26" fmla="*/ 445560 h 605631"/>
                <a:gd name="connsiteX27" fmla="*/ 276051 w 584535"/>
                <a:gd name="connsiteY27" fmla="*/ 456276 h 605631"/>
                <a:gd name="connsiteX28" fmla="*/ 335147 w 584535"/>
                <a:gd name="connsiteY28" fmla="*/ 588389 h 605631"/>
                <a:gd name="connsiteX29" fmla="*/ 325773 w 584535"/>
                <a:gd name="connsiteY29" fmla="*/ 583506 h 605631"/>
                <a:gd name="connsiteX30" fmla="*/ 228231 w 584535"/>
                <a:gd name="connsiteY30" fmla="*/ 509853 h 605631"/>
                <a:gd name="connsiteX31" fmla="*/ 217635 w 584535"/>
                <a:gd name="connsiteY31" fmla="*/ 502258 h 605631"/>
                <a:gd name="connsiteX32" fmla="*/ 163565 w 584535"/>
                <a:gd name="connsiteY32" fmla="*/ 343017 h 605631"/>
                <a:gd name="connsiteX33" fmla="*/ 193181 w 584535"/>
                <a:gd name="connsiteY33" fmla="*/ 309242 h 605631"/>
                <a:gd name="connsiteX34" fmla="*/ 254994 w 584535"/>
                <a:gd name="connsiteY34" fmla="*/ 310463 h 605631"/>
                <a:gd name="connsiteX35" fmla="*/ 340717 w 584535"/>
                <a:gd name="connsiteY35" fmla="*/ 463736 h 605631"/>
                <a:gd name="connsiteX36" fmla="*/ 340717 w 584535"/>
                <a:gd name="connsiteY36" fmla="*/ 490999 h 605631"/>
                <a:gd name="connsiteX37" fmla="*/ 345879 w 584535"/>
                <a:gd name="connsiteY37" fmla="*/ 576859 h 605631"/>
                <a:gd name="connsiteX38" fmla="*/ 345879 w 584535"/>
                <a:gd name="connsiteY38" fmla="*/ 580250 h 605631"/>
                <a:gd name="connsiteX39" fmla="*/ 538382 w 584535"/>
                <a:gd name="connsiteY39" fmla="*/ 579572 h 605631"/>
                <a:gd name="connsiteX40" fmla="*/ 414349 w 584535"/>
                <a:gd name="connsiteY40" fmla="*/ 536710 h 605631"/>
                <a:gd name="connsiteX41" fmla="*/ 414892 w 584535"/>
                <a:gd name="connsiteY41" fmla="*/ 521111 h 605631"/>
                <a:gd name="connsiteX42" fmla="*/ 538654 w 584535"/>
                <a:gd name="connsiteY42" fmla="*/ 466042 h 605631"/>
                <a:gd name="connsiteX43" fmla="*/ 483226 w 584535"/>
                <a:gd name="connsiteY43" fmla="*/ 376927 h 605631"/>
                <a:gd name="connsiteX44" fmla="*/ 480917 w 584535"/>
                <a:gd name="connsiteY44" fmla="*/ 335150 h 605631"/>
                <a:gd name="connsiteX45" fmla="*/ 562972 w 584535"/>
                <a:gd name="connsiteY45" fmla="*/ 201002 h 605631"/>
                <a:gd name="connsiteX46" fmla="*/ 562095 w 584535"/>
                <a:gd name="connsiteY46" fmla="*/ 196204 h 605631"/>
                <a:gd name="connsiteX47" fmla="*/ 135269 w 584535"/>
                <a:gd name="connsiteY47" fmla="*/ 1806 h 605631"/>
                <a:gd name="connsiteX48" fmla="*/ 155716 w 584535"/>
                <a:gd name="connsiteY48" fmla="*/ 20464 h 605631"/>
                <a:gd name="connsiteX49" fmla="*/ 209391 w 584535"/>
                <a:gd name="connsiteY49" fmla="*/ 179698 h 605631"/>
                <a:gd name="connsiteX50" fmla="*/ 226105 w 584535"/>
                <a:gd name="connsiteY50" fmla="*/ 211572 h 605631"/>
                <a:gd name="connsiteX51" fmla="*/ 145796 w 584535"/>
                <a:gd name="connsiteY51" fmla="*/ 229747 h 605631"/>
                <a:gd name="connsiteX52" fmla="*/ 103943 w 584535"/>
                <a:gd name="connsiteY52" fmla="*/ 268810 h 605631"/>
                <a:gd name="connsiteX53" fmla="*/ 99866 w 584535"/>
                <a:gd name="connsiteY53" fmla="*/ 255925 h 605631"/>
                <a:gd name="connsiteX54" fmla="*/ 52850 w 584535"/>
                <a:gd name="connsiteY54" fmla="*/ 171560 h 605631"/>
                <a:gd name="connsiteX55" fmla="*/ 1349 w 584535"/>
                <a:gd name="connsiteY55" fmla="*/ 84483 h 605631"/>
                <a:gd name="connsiteX56" fmla="*/ 37087 w 584535"/>
                <a:gd name="connsiteY56" fmla="*/ 29959 h 605631"/>
                <a:gd name="connsiteX57" fmla="*/ 135269 w 584535"/>
                <a:gd name="connsiteY57" fmla="*/ 1806 h 605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4535" h="605631">
                  <a:moveTo>
                    <a:pt x="231093" y="221335"/>
                  </a:moveTo>
                  <a:cubicBezTo>
                    <a:pt x="242097" y="238966"/>
                    <a:pt x="254867" y="255784"/>
                    <a:pt x="258806" y="260395"/>
                  </a:cubicBezTo>
                  <a:cubicBezTo>
                    <a:pt x="265191" y="267990"/>
                    <a:pt x="261251" y="275313"/>
                    <a:pt x="261251" y="275313"/>
                  </a:cubicBezTo>
                  <a:cubicBezTo>
                    <a:pt x="261251" y="275313"/>
                    <a:pt x="272255" y="292673"/>
                    <a:pt x="256497" y="307185"/>
                  </a:cubicBezTo>
                  <a:cubicBezTo>
                    <a:pt x="256497" y="307185"/>
                    <a:pt x="245901" y="282366"/>
                    <a:pt x="196181" y="302845"/>
                  </a:cubicBezTo>
                  <a:cubicBezTo>
                    <a:pt x="146461" y="323324"/>
                    <a:pt x="162355" y="350313"/>
                    <a:pt x="162355" y="350313"/>
                  </a:cubicBezTo>
                  <a:cubicBezTo>
                    <a:pt x="162355" y="350313"/>
                    <a:pt x="144016" y="349635"/>
                    <a:pt x="138174" y="337700"/>
                  </a:cubicBezTo>
                  <a:cubicBezTo>
                    <a:pt x="138174" y="337700"/>
                    <a:pt x="135457" y="333360"/>
                    <a:pt x="130974" y="332411"/>
                  </a:cubicBezTo>
                  <a:cubicBezTo>
                    <a:pt x="126355" y="331461"/>
                    <a:pt x="121465" y="324273"/>
                    <a:pt x="119563" y="318984"/>
                  </a:cubicBezTo>
                  <a:cubicBezTo>
                    <a:pt x="118205" y="315187"/>
                    <a:pt x="113042" y="293487"/>
                    <a:pt x="108967" y="278704"/>
                  </a:cubicBezTo>
                  <a:cubicBezTo>
                    <a:pt x="120378" y="262565"/>
                    <a:pt x="134235" y="249409"/>
                    <a:pt x="150808" y="239644"/>
                  </a:cubicBezTo>
                  <a:cubicBezTo>
                    <a:pt x="174445" y="225675"/>
                    <a:pt x="201615" y="219979"/>
                    <a:pt x="231093" y="221335"/>
                  </a:cubicBezTo>
                  <a:close/>
                  <a:moveTo>
                    <a:pt x="562095" y="196204"/>
                  </a:moveTo>
                  <a:cubicBezTo>
                    <a:pt x="563031" y="195263"/>
                    <a:pt x="568610" y="204698"/>
                    <a:pt x="571666" y="213752"/>
                  </a:cubicBezTo>
                  <a:cubicBezTo>
                    <a:pt x="584300" y="252274"/>
                    <a:pt x="576285" y="284013"/>
                    <a:pt x="545718" y="311413"/>
                  </a:cubicBezTo>
                  <a:cubicBezTo>
                    <a:pt x="527650" y="327689"/>
                    <a:pt x="473309" y="352783"/>
                    <a:pt x="515287" y="379911"/>
                  </a:cubicBezTo>
                  <a:cubicBezTo>
                    <a:pt x="531454" y="390491"/>
                    <a:pt x="551832" y="396187"/>
                    <a:pt x="567047" y="408124"/>
                  </a:cubicBezTo>
                  <a:cubicBezTo>
                    <a:pt x="633479" y="459938"/>
                    <a:pt x="492872" y="508361"/>
                    <a:pt x="441655" y="529928"/>
                  </a:cubicBezTo>
                  <a:cubicBezTo>
                    <a:pt x="481868" y="548646"/>
                    <a:pt x="531046" y="541322"/>
                    <a:pt x="564738" y="575503"/>
                  </a:cubicBezTo>
                  <a:cubicBezTo>
                    <a:pt x="569764" y="580793"/>
                    <a:pt x="569628" y="590695"/>
                    <a:pt x="561885" y="592322"/>
                  </a:cubicBezTo>
                  <a:cubicBezTo>
                    <a:pt x="486079" y="608328"/>
                    <a:pt x="455241" y="609006"/>
                    <a:pt x="376582" y="599104"/>
                  </a:cubicBezTo>
                  <a:cubicBezTo>
                    <a:pt x="341260" y="594628"/>
                    <a:pt x="327947" y="578623"/>
                    <a:pt x="340581" y="579708"/>
                  </a:cubicBezTo>
                  <a:cubicBezTo>
                    <a:pt x="340989" y="579708"/>
                    <a:pt x="341396" y="579843"/>
                    <a:pt x="341804" y="579843"/>
                  </a:cubicBezTo>
                  <a:lnTo>
                    <a:pt x="285425" y="452749"/>
                  </a:lnTo>
                  <a:cubicBezTo>
                    <a:pt x="288278" y="448680"/>
                    <a:pt x="288414" y="442034"/>
                    <a:pt x="285425" y="435659"/>
                  </a:cubicBezTo>
                  <a:cubicBezTo>
                    <a:pt x="281485" y="427249"/>
                    <a:pt x="273606" y="422637"/>
                    <a:pt x="267764" y="425350"/>
                  </a:cubicBezTo>
                  <a:cubicBezTo>
                    <a:pt x="261923" y="428063"/>
                    <a:pt x="260428" y="437151"/>
                    <a:pt x="264232" y="445560"/>
                  </a:cubicBezTo>
                  <a:cubicBezTo>
                    <a:pt x="266949" y="451257"/>
                    <a:pt x="271568" y="455191"/>
                    <a:pt x="276051" y="456276"/>
                  </a:cubicBezTo>
                  <a:lnTo>
                    <a:pt x="335147" y="588389"/>
                  </a:lnTo>
                  <a:cubicBezTo>
                    <a:pt x="335147" y="588389"/>
                    <a:pt x="331207" y="591373"/>
                    <a:pt x="325773" y="583506"/>
                  </a:cubicBezTo>
                  <a:cubicBezTo>
                    <a:pt x="320203" y="575503"/>
                    <a:pt x="278904" y="524367"/>
                    <a:pt x="228231" y="509853"/>
                  </a:cubicBezTo>
                  <a:cubicBezTo>
                    <a:pt x="228231" y="509853"/>
                    <a:pt x="219537" y="507276"/>
                    <a:pt x="217635" y="502258"/>
                  </a:cubicBezTo>
                  <a:lnTo>
                    <a:pt x="163565" y="343017"/>
                  </a:lnTo>
                  <a:cubicBezTo>
                    <a:pt x="163565" y="343017"/>
                    <a:pt x="161256" y="323485"/>
                    <a:pt x="193181" y="309242"/>
                  </a:cubicBezTo>
                  <a:cubicBezTo>
                    <a:pt x="223884" y="295678"/>
                    <a:pt x="248745" y="300019"/>
                    <a:pt x="254994" y="310463"/>
                  </a:cubicBezTo>
                  <a:cubicBezTo>
                    <a:pt x="254994" y="310463"/>
                    <a:pt x="301999" y="410565"/>
                    <a:pt x="340717" y="463736"/>
                  </a:cubicBezTo>
                  <a:cubicBezTo>
                    <a:pt x="340717" y="463736"/>
                    <a:pt x="344521" y="465906"/>
                    <a:pt x="340717" y="490999"/>
                  </a:cubicBezTo>
                  <a:cubicBezTo>
                    <a:pt x="336913" y="515957"/>
                    <a:pt x="337728" y="526808"/>
                    <a:pt x="345879" y="576859"/>
                  </a:cubicBezTo>
                  <a:cubicBezTo>
                    <a:pt x="345879" y="576859"/>
                    <a:pt x="346151" y="578351"/>
                    <a:pt x="345879" y="580250"/>
                  </a:cubicBezTo>
                  <a:cubicBezTo>
                    <a:pt x="410273" y="586083"/>
                    <a:pt x="475890" y="598290"/>
                    <a:pt x="538382" y="579572"/>
                  </a:cubicBezTo>
                  <a:cubicBezTo>
                    <a:pt x="502110" y="556242"/>
                    <a:pt x="451165" y="562482"/>
                    <a:pt x="414349" y="536710"/>
                  </a:cubicBezTo>
                  <a:cubicBezTo>
                    <a:pt x="409323" y="533183"/>
                    <a:pt x="409866" y="524367"/>
                    <a:pt x="414892" y="521111"/>
                  </a:cubicBezTo>
                  <a:cubicBezTo>
                    <a:pt x="452388" y="497103"/>
                    <a:pt x="504827" y="494526"/>
                    <a:pt x="538654" y="466042"/>
                  </a:cubicBezTo>
                  <a:cubicBezTo>
                    <a:pt x="586882" y="425214"/>
                    <a:pt x="509038" y="403241"/>
                    <a:pt x="483226" y="376927"/>
                  </a:cubicBezTo>
                  <a:cubicBezTo>
                    <a:pt x="469913" y="363498"/>
                    <a:pt x="468147" y="348714"/>
                    <a:pt x="480917" y="335150"/>
                  </a:cubicBezTo>
                  <a:cubicBezTo>
                    <a:pt x="515831" y="298391"/>
                    <a:pt x="584708" y="266923"/>
                    <a:pt x="562972" y="201002"/>
                  </a:cubicBezTo>
                  <a:cubicBezTo>
                    <a:pt x="561987" y="197984"/>
                    <a:pt x="561783" y="196517"/>
                    <a:pt x="562095" y="196204"/>
                  </a:cubicBezTo>
                  <a:close/>
                  <a:moveTo>
                    <a:pt x="135269" y="1806"/>
                  </a:moveTo>
                  <a:cubicBezTo>
                    <a:pt x="144268" y="4476"/>
                    <a:pt x="151470" y="10292"/>
                    <a:pt x="155716" y="20464"/>
                  </a:cubicBezTo>
                  <a:cubicBezTo>
                    <a:pt x="172566" y="61154"/>
                    <a:pt x="201510" y="156641"/>
                    <a:pt x="209391" y="179698"/>
                  </a:cubicBezTo>
                  <a:cubicBezTo>
                    <a:pt x="212516" y="188786"/>
                    <a:pt x="219039" y="200315"/>
                    <a:pt x="226105" y="211572"/>
                  </a:cubicBezTo>
                  <a:cubicBezTo>
                    <a:pt x="196754" y="210216"/>
                    <a:pt x="169440" y="215913"/>
                    <a:pt x="145796" y="229747"/>
                  </a:cubicBezTo>
                  <a:cubicBezTo>
                    <a:pt x="129218" y="239513"/>
                    <a:pt x="115358" y="252805"/>
                    <a:pt x="103943" y="268810"/>
                  </a:cubicBezTo>
                  <a:cubicBezTo>
                    <a:pt x="102312" y="262842"/>
                    <a:pt x="100818" y="257959"/>
                    <a:pt x="99866" y="255925"/>
                  </a:cubicBezTo>
                  <a:cubicBezTo>
                    <a:pt x="96741" y="248736"/>
                    <a:pt x="76222" y="206825"/>
                    <a:pt x="52850" y="171560"/>
                  </a:cubicBezTo>
                  <a:cubicBezTo>
                    <a:pt x="29477" y="136296"/>
                    <a:pt x="5154" y="91672"/>
                    <a:pt x="1349" y="84483"/>
                  </a:cubicBezTo>
                  <a:cubicBezTo>
                    <a:pt x="-2456" y="77295"/>
                    <a:pt x="-418" y="51117"/>
                    <a:pt x="37087" y="29959"/>
                  </a:cubicBezTo>
                  <a:cubicBezTo>
                    <a:pt x="65114" y="14090"/>
                    <a:pt x="108275" y="-6205"/>
                    <a:pt x="135269" y="1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ruler_263676">
              <a:extLst>
                <a:ext uri="{FF2B5EF4-FFF2-40B4-BE49-F238E27FC236}">
                  <a16:creationId xmlns:a16="http://schemas.microsoft.com/office/drawing/2014/main" id="{9AFE4509-CAE4-4A38-85BC-6786C7740C75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474030" y="5715930"/>
              <a:ext cx="609685" cy="608755"/>
            </a:xfrm>
            <a:custGeom>
              <a:avLst/>
              <a:gdLst>
                <a:gd name="connsiteX0" fmla="*/ 382195 w 607648"/>
                <a:gd name="connsiteY0" fmla="*/ 318513 h 606722"/>
                <a:gd name="connsiteX1" fmla="*/ 319178 w 607648"/>
                <a:gd name="connsiteY1" fmla="*/ 381790 h 606722"/>
                <a:gd name="connsiteX2" fmla="*/ 520155 w 607648"/>
                <a:gd name="connsiteY2" fmla="*/ 582460 h 606722"/>
                <a:gd name="connsiteX3" fmla="*/ 583349 w 607648"/>
                <a:gd name="connsiteY3" fmla="*/ 519362 h 606722"/>
                <a:gd name="connsiteX4" fmla="*/ 550595 w 607648"/>
                <a:gd name="connsiteY4" fmla="*/ 486657 h 606722"/>
                <a:gd name="connsiteX5" fmla="*/ 527631 w 607648"/>
                <a:gd name="connsiteY5" fmla="*/ 509497 h 606722"/>
                <a:gd name="connsiteX6" fmla="*/ 520600 w 607648"/>
                <a:gd name="connsiteY6" fmla="*/ 512430 h 606722"/>
                <a:gd name="connsiteX7" fmla="*/ 513479 w 607648"/>
                <a:gd name="connsiteY7" fmla="*/ 509497 h 606722"/>
                <a:gd name="connsiteX8" fmla="*/ 513479 w 607648"/>
                <a:gd name="connsiteY8" fmla="*/ 495278 h 606722"/>
                <a:gd name="connsiteX9" fmla="*/ 536354 w 607648"/>
                <a:gd name="connsiteY9" fmla="*/ 472438 h 606722"/>
                <a:gd name="connsiteX10" fmla="*/ 503333 w 607648"/>
                <a:gd name="connsiteY10" fmla="*/ 439467 h 606722"/>
                <a:gd name="connsiteX11" fmla="*/ 471735 w 607648"/>
                <a:gd name="connsiteY11" fmla="*/ 471016 h 606722"/>
                <a:gd name="connsiteX12" fmla="*/ 464615 w 607648"/>
                <a:gd name="connsiteY12" fmla="*/ 473949 h 606722"/>
                <a:gd name="connsiteX13" fmla="*/ 457494 w 607648"/>
                <a:gd name="connsiteY13" fmla="*/ 471016 h 606722"/>
                <a:gd name="connsiteX14" fmla="*/ 457494 w 607648"/>
                <a:gd name="connsiteY14" fmla="*/ 456797 h 606722"/>
                <a:gd name="connsiteX15" fmla="*/ 489091 w 607648"/>
                <a:gd name="connsiteY15" fmla="*/ 425247 h 606722"/>
                <a:gd name="connsiteX16" fmla="*/ 456070 w 607648"/>
                <a:gd name="connsiteY16" fmla="*/ 392276 h 606722"/>
                <a:gd name="connsiteX17" fmla="*/ 433195 w 607648"/>
                <a:gd name="connsiteY17" fmla="*/ 415205 h 606722"/>
                <a:gd name="connsiteX18" fmla="*/ 426075 w 607648"/>
                <a:gd name="connsiteY18" fmla="*/ 418138 h 606722"/>
                <a:gd name="connsiteX19" fmla="*/ 418954 w 607648"/>
                <a:gd name="connsiteY19" fmla="*/ 415205 h 606722"/>
                <a:gd name="connsiteX20" fmla="*/ 418954 w 607648"/>
                <a:gd name="connsiteY20" fmla="*/ 400986 h 606722"/>
                <a:gd name="connsiteX21" fmla="*/ 441829 w 607648"/>
                <a:gd name="connsiteY21" fmla="*/ 378057 h 606722"/>
                <a:gd name="connsiteX22" fmla="*/ 408897 w 607648"/>
                <a:gd name="connsiteY22" fmla="*/ 345175 h 606722"/>
                <a:gd name="connsiteX23" fmla="*/ 377299 w 607648"/>
                <a:gd name="connsiteY23" fmla="*/ 376724 h 606722"/>
                <a:gd name="connsiteX24" fmla="*/ 370179 w 607648"/>
                <a:gd name="connsiteY24" fmla="*/ 379657 h 606722"/>
                <a:gd name="connsiteX25" fmla="*/ 363058 w 607648"/>
                <a:gd name="connsiteY25" fmla="*/ 376724 h 606722"/>
                <a:gd name="connsiteX26" fmla="*/ 363058 w 607648"/>
                <a:gd name="connsiteY26" fmla="*/ 362505 h 606722"/>
                <a:gd name="connsiteX27" fmla="*/ 394655 w 607648"/>
                <a:gd name="connsiteY27" fmla="*/ 330955 h 606722"/>
                <a:gd name="connsiteX28" fmla="*/ 214417 w 607648"/>
                <a:gd name="connsiteY28" fmla="*/ 305627 h 606722"/>
                <a:gd name="connsiteX29" fmla="*/ 214417 w 607648"/>
                <a:gd name="connsiteY29" fmla="*/ 336110 h 606722"/>
                <a:gd name="connsiteX30" fmla="*/ 229637 w 607648"/>
                <a:gd name="connsiteY30" fmla="*/ 320824 h 606722"/>
                <a:gd name="connsiteX31" fmla="*/ 312947 w 607648"/>
                <a:gd name="connsiteY31" fmla="*/ 220933 h 606722"/>
                <a:gd name="connsiteX32" fmla="*/ 321136 w 607648"/>
                <a:gd name="connsiteY32" fmla="*/ 229198 h 606722"/>
                <a:gd name="connsiteX33" fmla="*/ 329414 w 607648"/>
                <a:gd name="connsiteY33" fmla="*/ 220933 h 606722"/>
                <a:gd name="connsiteX34" fmla="*/ 400945 w 607648"/>
                <a:gd name="connsiteY34" fmla="*/ 206927 h 606722"/>
                <a:gd name="connsiteX35" fmla="*/ 415182 w 607648"/>
                <a:gd name="connsiteY35" fmla="*/ 206927 h 606722"/>
                <a:gd name="connsiteX36" fmla="*/ 415182 w 607648"/>
                <a:gd name="connsiteY36" fmla="*/ 221147 h 606722"/>
                <a:gd name="connsiteX37" fmla="*/ 213909 w 607648"/>
                <a:gd name="connsiteY37" fmla="*/ 422083 h 606722"/>
                <a:gd name="connsiteX38" fmla="*/ 206791 w 607648"/>
                <a:gd name="connsiteY38" fmla="*/ 425016 h 606722"/>
                <a:gd name="connsiteX39" fmla="*/ 199672 w 607648"/>
                <a:gd name="connsiteY39" fmla="*/ 422083 h 606722"/>
                <a:gd name="connsiteX40" fmla="*/ 199672 w 607648"/>
                <a:gd name="connsiteY40" fmla="*/ 407864 h 606722"/>
                <a:gd name="connsiteX41" fmla="*/ 221004 w 607648"/>
                <a:gd name="connsiteY41" fmla="*/ 129129 h 606722"/>
                <a:gd name="connsiteX42" fmla="*/ 292743 w 607648"/>
                <a:gd name="connsiteY42" fmla="*/ 200848 h 606722"/>
                <a:gd name="connsiteX43" fmla="*/ 353623 w 607648"/>
                <a:gd name="connsiteY43" fmla="*/ 200848 h 606722"/>
                <a:gd name="connsiteX44" fmla="*/ 362880 w 607648"/>
                <a:gd name="connsiteY44" fmla="*/ 206980 h 606722"/>
                <a:gd name="connsiteX45" fmla="*/ 360744 w 607648"/>
                <a:gd name="connsiteY45" fmla="*/ 218000 h 606722"/>
                <a:gd name="connsiteX46" fmla="*/ 328346 w 607648"/>
                <a:gd name="connsiteY46" fmla="*/ 250438 h 606722"/>
                <a:gd name="connsiteX47" fmla="*/ 328257 w 607648"/>
                <a:gd name="connsiteY47" fmla="*/ 250438 h 606722"/>
                <a:gd name="connsiteX48" fmla="*/ 328168 w 607648"/>
                <a:gd name="connsiteY48" fmla="*/ 250527 h 606722"/>
                <a:gd name="connsiteX49" fmla="*/ 211480 w 607648"/>
                <a:gd name="connsiteY49" fmla="*/ 367481 h 606722"/>
                <a:gd name="connsiteX50" fmla="*/ 204359 w 607648"/>
                <a:gd name="connsiteY50" fmla="*/ 370414 h 606722"/>
                <a:gd name="connsiteX51" fmla="*/ 200532 w 607648"/>
                <a:gd name="connsiteY51" fmla="*/ 369703 h 606722"/>
                <a:gd name="connsiteX52" fmla="*/ 194301 w 607648"/>
                <a:gd name="connsiteY52" fmla="*/ 360372 h 606722"/>
                <a:gd name="connsiteX53" fmla="*/ 194301 w 607648"/>
                <a:gd name="connsiteY53" fmla="*/ 285542 h 606722"/>
                <a:gd name="connsiteX54" fmla="*/ 127813 w 607648"/>
                <a:gd name="connsiteY54" fmla="*/ 219156 h 606722"/>
                <a:gd name="connsiteX55" fmla="*/ 127813 w 607648"/>
                <a:gd name="connsiteY55" fmla="*/ 544957 h 606722"/>
                <a:gd name="connsiteX56" fmla="*/ 297727 w 607648"/>
                <a:gd name="connsiteY56" fmla="*/ 374769 h 606722"/>
                <a:gd name="connsiteX57" fmla="*/ 297816 w 607648"/>
                <a:gd name="connsiteY57" fmla="*/ 374680 h 606722"/>
                <a:gd name="connsiteX58" fmla="*/ 297905 w 607648"/>
                <a:gd name="connsiteY58" fmla="*/ 374591 h 606722"/>
                <a:gd name="connsiteX59" fmla="*/ 375074 w 607648"/>
                <a:gd name="connsiteY59" fmla="*/ 297273 h 606722"/>
                <a:gd name="connsiteX60" fmla="*/ 375163 w 607648"/>
                <a:gd name="connsiteY60" fmla="*/ 297184 h 606722"/>
                <a:gd name="connsiteX61" fmla="*/ 542851 w 607648"/>
                <a:gd name="connsiteY61" fmla="*/ 129129 h 606722"/>
                <a:gd name="connsiteX62" fmla="*/ 478500 w 607648"/>
                <a:gd name="connsiteY62" fmla="*/ 129129 h 606722"/>
                <a:gd name="connsiteX63" fmla="*/ 478500 w 607648"/>
                <a:gd name="connsiteY63" fmla="*/ 154013 h 606722"/>
                <a:gd name="connsiteX64" fmla="*/ 468442 w 607648"/>
                <a:gd name="connsiteY64" fmla="*/ 164056 h 606722"/>
                <a:gd name="connsiteX65" fmla="*/ 458384 w 607648"/>
                <a:gd name="connsiteY65" fmla="*/ 154013 h 606722"/>
                <a:gd name="connsiteX66" fmla="*/ 458384 w 607648"/>
                <a:gd name="connsiteY66" fmla="*/ 129129 h 606722"/>
                <a:gd name="connsiteX67" fmla="*/ 417352 w 607648"/>
                <a:gd name="connsiteY67" fmla="*/ 129129 h 606722"/>
                <a:gd name="connsiteX68" fmla="*/ 417352 w 607648"/>
                <a:gd name="connsiteY68" fmla="*/ 166366 h 606722"/>
                <a:gd name="connsiteX69" fmla="*/ 407294 w 607648"/>
                <a:gd name="connsiteY69" fmla="*/ 176409 h 606722"/>
                <a:gd name="connsiteX70" fmla="*/ 397237 w 607648"/>
                <a:gd name="connsiteY70" fmla="*/ 166366 h 606722"/>
                <a:gd name="connsiteX71" fmla="*/ 397237 w 607648"/>
                <a:gd name="connsiteY71" fmla="*/ 129129 h 606722"/>
                <a:gd name="connsiteX72" fmla="*/ 356205 w 607648"/>
                <a:gd name="connsiteY72" fmla="*/ 129129 h 606722"/>
                <a:gd name="connsiteX73" fmla="*/ 356205 w 607648"/>
                <a:gd name="connsiteY73" fmla="*/ 154013 h 606722"/>
                <a:gd name="connsiteX74" fmla="*/ 346147 w 607648"/>
                <a:gd name="connsiteY74" fmla="*/ 164056 h 606722"/>
                <a:gd name="connsiteX75" fmla="*/ 336089 w 607648"/>
                <a:gd name="connsiteY75" fmla="*/ 154013 h 606722"/>
                <a:gd name="connsiteX76" fmla="*/ 336089 w 607648"/>
                <a:gd name="connsiteY76" fmla="*/ 129129 h 606722"/>
                <a:gd name="connsiteX77" fmla="*/ 294968 w 607648"/>
                <a:gd name="connsiteY77" fmla="*/ 129129 h 606722"/>
                <a:gd name="connsiteX78" fmla="*/ 294968 w 607648"/>
                <a:gd name="connsiteY78" fmla="*/ 166366 h 606722"/>
                <a:gd name="connsiteX79" fmla="*/ 284910 w 607648"/>
                <a:gd name="connsiteY79" fmla="*/ 176409 h 606722"/>
                <a:gd name="connsiteX80" fmla="*/ 274853 w 607648"/>
                <a:gd name="connsiteY80" fmla="*/ 166366 h 606722"/>
                <a:gd name="connsiteX81" fmla="*/ 274853 w 607648"/>
                <a:gd name="connsiteY81" fmla="*/ 129129 h 606722"/>
                <a:gd name="connsiteX82" fmla="*/ 87493 w 607648"/>
                <a:gd name="connsiteY82" fmla="*/ 24262 h 606722"/>
                <a:gd name="connsiteX83" fmla="*/ 24299 w 607648"/>
                <a:gd name="connsiteY83" fmla="*/ 87360 h 606722"/>
                <a:gd name="connsiteX84" fmla="*/ 243878 w 607648"/>
                <a:gd name="connsiteY84" fmla="*/ 306605 h 606722"/>
                <a:gd name="connsiteX85" fmla="*/ 268355 w 607648"/>
                <a:gd name="connsiteY85" fmla="*/ 282076 h 606722"/>
                <a:gd name="connsiteX86" fmla="*/ 268622 w 607648"/>
                <a:gd name="connsiteY86" fmla="*/ 268213 h 606722"/>
                <a:gd name="connsiteX87" fmla="*/ 300220 w 607648"/>
                <a:gd name="connsiteY87" fmla="*/ 236663 h 606722"/>
                <a:gd name="connsiteX88" fmla="*/ 267198 w 607648"/>
                <a:gd name="connsiteY88" fmla="*/ 203692 h 606722"/>
                <a:gd name="connsiteX89" fmla="*/ 244323 w 607648"/>
                <a:gd name="connsiteY89" fmla="*/ 226532 h 606722"/>
                <a:gd name="connsiteX90" fmla="*/ 237203 w 607648"/>
                <a:gd name="connsiteY90" fmla="*/ 229465 h 606722"/>
                <a:gd name="connsiteX91" fmla="*/ 230082 w 607648"/>
                <a:gd name="connsiteY91" fmla="*/ 226532 h 606722"/>
                <a:gd name="connsiteX92" fmla="*/ 230082 w 607648"/>
                <a:gd name="connsiteY92" fmla="*/ 212313 h 606722"/>
                <a:gd name="connsiteX93" fmla="*/ 252957 w 607648"/>
                <a:gd name="connsiteY93" fmla="*/ 189473 h 606722"/>
                <a:gd name="connsiteX94" fmla="*/ 219936 w 607648"/>
                <a:gd name="connsiteY94" fmla="*/ 156502 h 606722"/>
                <a:gd name="connsiteX95" fmla="*/ 188338 w 607648"/>
                <a:gd name="connsiteY95" fmla="*/ 188051 h 606722"/>
                <a:gd name="connsiteX96" fmla="*/ 181217 w 607648"/>
                <a:gd name="connsiteY96" fmla="*/ 190984 h 606722"/>
                <a:gd name="connsiteX97" fmla="*/ 174097 w 607648"/>
                <a:gd name="connsiteY97" fmla="*/ 188051 h 606722"/>
                <a:gd name="connsiteX98" fmla="*/ 174097 w 607648"/>
                <a:gd name="connsiteY98" fmla="*/ 173832 h 606722"/>
                <a:gd name="connsiteX99" fmla="*/ 205695 w 607648"/>
                <a:gd name="connsiteY99" fmla="*/ 142282 h 606722"/>
                <a:gd name="connsiteX100" fmla="*/ 172762 w 607648"/>
                <a:gd name="connsiteY100" fmla="*/ 109400 h 606722"/>
                <a:gd name="connsiteX101" fmla="*/ 149798 w 607648"/>
                <a:gd name="connsiteY101" fmla="*/ 132240 h 606722"/>
                <a:gd name="connsiteX102" fmla="*/ 142766 w 607648"/>
                <a:gd name="connsiteY102" fmla="*/ 135173 h 606722"/>
                <a:gd name="connsiteX103" fmla="*/ 135646 w 607648"/>
                <a:gd name="connsiteY103" fmla="*/ 132240 h 606722"/>
                <a:gd name="connsiteX104" fmla="*/ 135646 w 607648"/>
                <a:gd name="connsiteY104" fmla="*/ 118021 h 606722"/>
                <a:gd name="connsiteX105" fmla="*/ 158521 w 607648"/>
                <a:gd name="connsiteY105" fmla="*/ 95181 h 606722"/>
                <a:gd name="connsiteX106" fmla="*/ 125499 w 607648"/>
                <a:gd name="connsiteY106" fmla="*/ 62210 h 606722"/>
                <a:gd name="connsiteX107" fmla="*/ 93902 w 607648"/>
                <a:gd name="connsiteY107" fmla="*/ 93759 h 606722"/>
                <a:gd name="connsiteX108" fmla="*/ 86781 w 607648"/>
                <a:gd name="connsiteY108" fmla="*/ 96692 h 606722"/>
                <a:gd name="connsiteX109" fmla="*/ 79661 w 607648"/>
                <a:gd name="connsiteY109" fmla="*/ 93759 h 606722"/>
                <a:gd name="connsiteX110" fmla="*/ 79661 w 607648"/>
                <a:gd name="connsiteY110" fmla="*/ 79539 h 606722"/>
                <a:gd name="connsiteX111" fmla="*/ 111258 w 607648"/>
                <a:gd name="connsiteY111" fmla="*/ 47990 h 606722"/>
                <a:gd name="connsiteX112" fmla="*/ 87493 w 607648"/>
                <a:gd name="connsiteY112" fmla="*/ 0 h 606722"/>
                <a:gd name="connsiteX113" fmla="*/ 94614 w 607648"/>
                <a:gd name="connsiteY113" fmla="*/ 2933 h 606722"/>
                <a:gd name="connsiteX114" fmla="*/ 200888 w 607648"/>
                <a:gd name="connsiteY114" fmla="*/ 109045 h 606722"/>
                <a:gd name="connsiteX115" fmla="*/ 567150 w 607648"/>
                <a:gd name="connsiteY115" fmla="*/ 109045 h 606722"/>
                <a:gd name="connsiteX116" fmla="*/ 576407 w 607648"/>
                <a:gd name="connsiteY116" fmla="*/ 115266 h 606722"/>
                <a:gd name="connsiteX117" fmla="*/ 574271 w 607648"/>
                <a:gd name="connsiteY117" fmla="*/ 126197 h 606722"/>
                <a:gd name="connsiteX118" fmla="*/ 396436 w 607648"/>
                <a:gd name="connsiteY118" fmla="*/ 304294 h 606722"/>
                <a:gd name="connsiteX119" fmla="*/ 604711 w 607648"/>
                <a:gd name="connsiteY119" fmla="*/ 512252 h 606722"/>
                <a:gd name="connsiteX120" fmla="*/ 607648 w 607648"/>
                <a:gd name="connsiteY120" fmla="*/ 519362 h 606722"/>
                <a:gd name="connsiteX121" fmla="*/ 604711 w 607648"/>
                <a:gd name="connsiteY121" fmla="*/ 526471 h 606722"/>
                <a:gd name="connsiteX122" fmla="*/ 599727 w 607648"/>
                <a:gd name="connsiteY122" fmla="*/ 531359 h 606722"/>
                <a:gd name="connsiteX123" fmla="*/ 598214 w 607648"/>
                <a:gd name="connsiteY123" fmla="*/ 533315 h 606722"/>
                <a:gd name="connsiteX124" fmla="*/ 566171 w 607648"/>
                <a:gd name="connsiteY124" fmla="*/ 565308 h 606722"/>
                <a:gd name="connsiteX125" fmla="*/ 564213 w 607648"/>
                <a:gd name="connsiteY125" fmla="*/ 566819 h 606722"/>
                <a:gd name="connsiteX126" fmla="*/ 527275 w 607648"/>
                <a:gd name="connsiteY126" fmla="*/ 603789 h 606722"/>
                <a:gd name="connsiteX127" fmla="*/ 520155 w 607648"/>
                <a:gd name="connsiteY127" fmla="*/ 606722 h 606722"/>
                <a:gd name="connsiteX128" fmla="*/ 513034 w 607648"/>
                <a:gd name="connsiteY128" fmla="*/ 603789 h 606722"/>
                <a:gd name="connsiteX129" fmla="*/ 304937 w 607648"/>
                <a:gd name="connsiteY129" fmla="*/ 396009 h 606722"/>
                <a:gd name="connsiteX130" fmla="*/ 124876 w 607648"/>
                <a:gd name="connsiteY130" fmla="*/ 576328 h 606722"/>
                <a:gd name="connsiteX131" fmla="*/ 117756 w 607648"/>
                <a:gd name="connsiteY131" fmla="*/ 579261 h 606722"/>
                <a:gd name="connsiteX132" fmla="*/ 113928 w 607648"/>
                <a:gd name="connsiteY132" fmla="*/ 578550 h 606722"/>
                <a:gd name="connsiteX133" fmla="*/ 107698 w 607648"/>
                <a:gd name="connsiteY133" fmla="*/ 569218 h 606722"/>
                <a:gd name="connsiteX134" fmla="*/ 107698 w 607648"/>
                <a:gd name="connsiteY134" fmla="*/ 199071 h 606722"/>
                <a:gd name="connsiteX135" fmla="*/ 2937 w 607648"/>
                <a:gd name="connsiteY135" fmla="*/ 94470 h 606722"/>
                <a:gd name="connsiteX136" fmla="*/ 2937 w 607648"/>
                <a:gd name="connsiteY136" fmla="*/ 80250 h 606722"/>
                <a:gd name="connsiteX137" fmla="*/ 80373 w 607648"/>
                <a:gd name="connsiteY137" fmla="*/ 2933 h 606722"/>
                <a:gd name="connsiteX138" fmla="*/ 87493 w 607648"/>
                <a:gd name="connsiteY1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607648" h="606722">
                  <a:moveTo>
                    <a:pt x="382195" y="318513"/>
                  </a:moveTo>
                  <a:lnTo>
                    <a:pt x="319178" y="381790"/>
                  </a:lnTo>
                  <a:lnTo>
                    <a:pt x="520155" y="582460"/>
                  </a:lnTo>
                  <a:lnTo>
                    <a:pt x="583349" y="519362"/>
                  </a:lnTo>
                  <a:lnTo>
                    <a:pt x="550595" y="486657"/>
                  </a:lnTo>
                  <a:lnTo>
                    <a:pt x="527631" y="509497"/>
                  </a:lnTo>
                  <a:cubicBezTo>
                    <a:pt x="525673" y="511452"/>
                    <a:pt x="523092" y="512430"/>
                    <a:pt x="520600" y="512430"/>
                  </a:cubicBezTo>
                  <a:cubicBezTo>
                    <a:pt x="518019" y="512430"/>
                    <a:pt x="515437" y="511452"/>
                    <a:pt x="513479" y="509497"/>
                  </a:cubicBezTo>
                  <a:cubicBezTo>
                    <a:pt x="509474" y="505587"/>
                    <a:pt x="509474" y="499188"/>
                    <a:pt x="513479" y="495278"/>
                  </a:cubicBezTo>
                  <a:lnTo>
                    <a:pt x="536354" y="472438"/>
                  </a:lnTo>
                  <a:lnTo>
                    <a:pt x="503333" y="439467"/>
                  </a:lnTo>
                  <a:lnTo>
                    <a:pt x="471735" y="471016"/>
                  </a:lnTo>
                  <a:cubicBezTo>
                    <a:pt x="469777" y="472971"/>
                    <a:pt x="467196" y="473949"/>
                    <a:pt x="464615" y="473949"/>
                  </a:cubicBezTo>
                  <a:cubicBezTo>
                    <a:pt x="462033" y="473949"/>
                    <a:pt x="459452" y="472971"/>
                    <a:pt x="457494" y="471016"/>
                  </a:cubicBezTo>
                  <a:cubicBezTo>
                    <a:pt x="453578" y="467106"/>
                    <a:pt x="453578" y="460707"/>
                    <a:pt x="457494" y="456797"/>
                  </a:cubicBezTo>
                  <a:lnTo>
                    <a:pt x="489091" y="425247"/>
                  </a:lnTo>
                  <a:lnTo>
                    <a:pt x="456070" y="392276"/>
                  </a:lnTo>
                  <a:lnTo>
                    <a:pt x="433195" y="415205"/>
                  </a:lnTo>
                  <a:cubicBezTo>
                    <a:pt x="431237" y="417160"/>
                    <a:pt x="428656" y="418138"/>
                    <a:pt x="426075" y="418138"/>
                  </a:cubicBezTo>
                  <a:cubicBezTo>
                    <a:pt x="423494" y="418138"/>
                    <a:pt x="420912" y="417160"/>
                    <a:pt x="418954" y="415205"/>
                  </a:cubicBezTo>
                  <a:cubicBezTo>
                    <a:pt x="415038" y="411206"/>
                    <a:pt x="415038" y="404896"/>
                    <a:pt x="418954" y="400986"/>
                  </a:cubicBezTo>
                  <a:lnTo>
                    <a:pt x="441829" y="378057"/>
                  </a:lnTo>
                  <a:lnTo>
                    <a:pt x="408897" y="345175"/>
                  </a:lnTo>
                  <a:lnTo>
                    <a:pt x="377299" y="376724"/>
                  </a:lnTo>
                  <a:cubicBezTo>
                    <a:pt x="375341" y="378679"/>
                    <a:pt x="372760" y="379657"/>
                    <a:pt x="370179" y="379657"/>
                  </a:cubicBezTo>
                  <a:cubicBezTo>
                    <a:pt x="367597" y="379657"/>
                    <a:pt x="365016" y="378679"/>
                    <a:pt x="363058" y="376724"/>
                  </a:cubicBezTo>
                  <a:cubicBezTo>
                    <a:pt x="359142" y="372814"/>
                    <a:pt x="359142" y="366415"/>
                    <a:pt x="363058" y="362505"/>
                  </a:cubicBezTo>
                  <a:lnTo>
                    <a:pt x="394655" y="330955"/>
                  </a:lnTo>
                  <a:close/>
                  <a:moveTo>
                    <a:pt x="214417" y="305627"/>
                  </a:moveTo>
                  <a:lnTo>
                    <a:pt x="214417" y="336110"/>
                  </a:lnTo>
                  <a:lnTo>
                    <a:pt x="229637" y="320824"/>
                  </a:lnTo>
                  <a:close/>
                  <a:moveTo>
                    <a:pt x="312947" y="220933"/>
                  </a:moveTo>
                  <a:lnTo>
                    <a:pt x="321136" y="229198"/>
                  </a:lnTo>
                  <a:lnTo>
                    <a:pt x="329414" y="220933"/>
                  </a:lnTo>
                  <a:close/>
                  <a:moveTo>
                    <a:pt x="400945" y="206927"/>
                  </a:moveTo>
                  <a:cubicBezTo>
                    <a:pt x="404860" y="203017"/>
                    <a:pt x="411267" y="203017"/>
                    <a:pt x="415182" y="206927"/>
                  </a:cubicBezTo>
                  <a:cubicBezTo>
                    <a:pt x="419097" y="210838"/>
                    <a:pt x="419097" y="217147"/>
                    <a:pt x="415182" y="221147"/>
                  </a:cubicBezTo>
                  <a:lnTo>
                    <a:pt x="213909" y="422083"/>
                  </a:lnTo>
                  <a:cubicBezTo>
                    <a:pt x="211952" y="424038"/>
                    <a:pt x="209371" y="425016"/>
                    <a:pt x="206791" y="425016"/>
                  </a:cubicBezTo>
                  <a:cubicBezTo>
                    <a:pt x="204210" y="425016"/>
                    <a:pt x="201719" y="424038"/>
                    <a:pt x="199672" y="422083"/>
                  </a:cubicBezTo>
                  <a:cubicBezTo>
                    <a:pt x="195757" y="418173"/>
                    <a:pt x="195757" y="411863"/>
                    <a:pt x="199672" y="407864"/>
                  </a:cubicBezTo>
                  <a:close/>
                  <a:moveTo>
                    <a:pt x="221004" y="129129"/>
                  </a:moveTo>
                  <a:lnTo>
                    <a:pt x="292743" y="200848"/>
                  </a:lnTo>
                  <a:lnTo>
                    <a:pt x="353623" y="200848"/>
                  </a:lnTo>
                  <a:cubicBezTo>
                    <a:pt x="357629" y="200848"/>
                    <a:pt x="361367" y="203248"/>
                    <a:pt x="362880" y="206980"/>
                  </a:cubicBezTo>
                  <a:cubicBezTo>
                    <a:pt x="364482" y="210802"/>
                    <a:pt x="363592" y="215068"/>
                    <a:pt x="360744" y="218000"/>
                  </a:cubicBezTo>
                  <a:lnTo>
                    <a:pt x="328346" y="250438"/>
                  </a:lnTo>
                  <a:cubicBezTo>
                    <a:pt x="328346" y="250438"/>
                    <a:pt x="328346" y="250438"/>
                    <a:pt x="328257" y="250438"/>
                  </a:cubicBezTo>
                  <a:cubicBezTo>
                    <a:pt x="328257" y="250527"/>
                    <a:pt x="328257" y="250527"/>
                    <a:pt x="328168" y="250527"/>
                  </a:cubicBezTo>
                  <a:lnTo>
                    <a:pt x="211480" y="367481"/>
                  </a:lnTo>
                  <a:cubicBezTo>
                    <a:pt x="209611" y="369437"/>
                    <a:pt x="207030" y="370414"/>
                    <a:pt x="204359" y="370414"/>
                  </a:cubicBezTo>
                  <a:cubicBezTo>
                    <a:pt x="203113" y="370414"/>
                    <a:pt x="201778" y="370148"/>
                    <a:pt x="200532" y="369703"/>
                  </a:cubicBezTo>
                  <a:cubicBezTo>
                    <a:pt x="196794" y="368103"/>
                    <a:pt x="194301" y="364460"/>
                    <a:pt x="194301" y="360372"/>
                  </a:cubicBezTo>
                  <a:lnTo>
                    <a:pt x="194301" y="285542"/>
                  </a:lnTo>
                  <a:lnTo>
                    <a:pt x="127813" y="219156"/>
                  </a:lnTo>
                  <a:lnTo>
                    <a:pt x="127813" y="544957"/>
                  </a:lnTo>
                  <a:lnTo>
                    <a:pt x="297727" y="374769"/>
                  </a:lnTo>
                  <a:cubicBezTo>
                    <a:pt x="297727" y="374769"/>
                    <a:pt x="297727" y="374680"/>
                    <a:pt x="297816" y="374680"/>
                  </a:cubicBezTo>
                  <a:cubicBezTo>
                    <a:pt x="297816" y="374591"/>
                    <a:pt x="297905" y="374591"/>
                    <a:pt x="297905" y="374591"/>
                  </a:cubicBezTo>
                  <a:lnTo>
                    <a:pt x="375074" y="297273"/>
                  </a:lnTo>
                  <a:cubicBezTo>
                    <a:pt x="375074" y="297184"/>
                    <a:pt x="375074" y="297184"/>
                    <a:pt x="375163" y="297184"/>
                  </a:cubicBezTo>
                  <a:lnTo>
                    <a:pt x="542851" y="129129"/>
                  </a:lnTo>
                  <a:lnTo>
                    <a:pt x="478500" y="129129"/>
                  </a:lnTo>
                  <a:lnTo>
                    <a:pt x="478500" y="154013"/>
                  </a:lnTo>
                  <a:cubicBezTo>
                    <a:pt x="478500" y="159612"/>
                    <a:pt x="474049" y="164056"/>
                    <a:pt x="468442" y="164056"/>
                  </a:cubicBezTo>
                  <a:cubicBezTo>
                    <a:pt x="462924" y="164056"/>
                    <a:pt x="458384" y="159612"/>
                    <a:pt x="458384" y="154013"/>
                  </a:cubicBezTo>
                  <a:lnTo>
                    <a:pt x="458384" y="129129"/>
                  </a:lnTo>
                  <a:lnTo>
                    <a:pt x="417352" y="129129"/>
                  </a:lnTo>
                  <a:lnTo>
                    <a:pt x="417352" y="166366"/>
                  </a:lnTo>
                  <a:cubicBezTo>
                    <a:pt x="417352" y="171876"/>
                    <a:pt x="412902" y="176409"/>
                    <a:pt x="407294" y="176409"/>
                  </a:cubicBezTo>
                  <a:cubicBezTo>
                    <a:pt x="401776" y="176409"/>
                    <a:pt x="397237" y="171876"/>
                    <a:pt x="397237" y="166366"/>
                  </a:cubicBezTo>
                  <a:lnTo>
                    <a:pt x="397237" y="129129"/>
                  </a:lnTo>
                  <a:lnTo>
                    <a:pt x="356205" y="129129"/>
                  </a:lnTo>
                  <a:lnTo>
                    <a:pt x="356205" y="154013"/>
                  </a:lnTo>
                  <a:cubicBezTo>
                    <a:pt x="356205" y="159612"/>
                    <a:pt x="351665" y="164056"/>
                    <a:pt x="346147" y="164056"/>
                  </a:cubicBezTo>
                  <a:cubicBezTo>
                    <a:pt x="340539" y="164056"/>
                    <a:pt x="336089" y="159612"/>
                    <a:pt x="336089" y="154013"/>
                  </a:cubicBezTo>
                  <a:lnTo>
                    <a:pt x="336089" y="129129"/>
                  </a:lnTo>
                  <a:lnTo>
                    <a:pt x="294968" y="129129"/>
                  </a:lnTo>
                  <a:lnTo>
                    <a:pt x="294968" y="166366"/>
                  </a:lnTo>
                  <a:cubicBezTo>
                    <a:pt x="294968" y="171876"/>
                    <a:pt x="290518" y="176409"/>
                    <a:pt x="284910" y="176409"/>
                  </a:cubicBezTo>
                  <a:cubicBezTo>
                    <a:pt x="279392" y="176409"/>
                    <a:pt x="274853" y="171876"/>
                    <a:pt x="274853" y="166366"/>
                  </a:cubicBezTo>
                  <a:lnTo>
                    <a:pt x="274853" y="129129"/>
                  </a:lnTo>
                  <a:close/>
                  <a:moveTo>
                    <a:pt x="87493" y="24262"/>
                  </a:moveTo>
                  <a:lnTo>
                    <a:pt x="24299" y="87360"/>
                  </a:lnTo>
                  <a:lnTo>
                    <a:pt x="243878" y="306605"/>
                  </a:lnTo>
                  <a:lnTo>
                    <a:pt x="268355" y="282076"/>
                  </a:lnTo>
                  <a:cubicBezTo>
                    <a:pt x="264706" y="278166"/>
                    <a:pt x="264795" y="272034"/>
                    <a:pt x="268622" y="268213"/>
                  </a:cubicBezTo>
                  <a:lnTo>
                    <a:pt x="300220" y="236663"/>
                  </a:lnTo>
                  <a:lnTo>
                    <a:pt x="267198" y="203692"/>
                  </a:lnTo>
                  <a:lnTo>
                    <a:pt x="244323" y="226532"/>
                  </a:lnTo>
                  <a:cubicBezTo>
                    <a:pt x="242365" y="228487"/>
                    <a:pt x="239784" y="229465"/>
                    <a:pt x="237203" y="229465"/>
                  </a:cubicBezTo>
                  <a:cubicBezTo>
                    <a:pt x="234622" y="229465"/>
                    <a:pt x="232040" y="228487"/>
                    <a:pt x="230082" y="226532"/>
                  </a:cubicBezTo>
                  <a:cubicBezTo>
                    <a:pt x="226166" y="222622"/>
                    <a:pt x="226166" y="216223"/>
                    <a:pt x="230082" y="212313"/>
                  </a:cubicBezTo>
                  <a:lnTo>
                    <a:pt x="252957" y="189473"/>
                  </a:lnTo>
                  <a:lnTo>
                    <a:pt x="219936" y="156502"/>
                  </a:lnTo>
                  <a:lnTo>
                    <a:pt x="188338" y="188051"/>
                  </a:lnTo>
                  <a:cubicBezTo>
                    <a:pt x="186380" y="190006"/>
                    <a:pt x="183798" y="190984"/>
                    <a:pt x="181217" y="190984"/>
                  </a:cubicBezTo>
                  <a:cubicBezTo>
                    <a:pt x="178636" y="190984"/>
                    <a:pt x="176055" y="190006"/>
                    <a:pt x="174097" y="188051"/>
                  </a:cubicBezTo>
                  <a:cubicBezTo>
                    <a:pt x="170180" y="184141"/>
                    <a:pt x="170180" y="177831"/>
                    <a:pt x="174097" y="173832"/>
                  </a:cubicBezTo>
                  <a:lnTo>
                    <a:pt x="205695" y="142282"/>
                  </a:lnTo>
                  <a:lnTo>
                    <a:pt x="172762" y="109400"/>
                  </a:lnTo>
                  <a:lnTo>
                    <a:pt x="149798" y="132240"/>
                  </a:lnTo>
                  <a:cubicBezTo>
                    <a:pt x="147840" y="134195"/>
                    <a:pt x="145259" y="135173"/>
                    <a:pt x="142766" y="135173"/>
                  </a:cubicBezTo>
                  <a:cubicBezTo>
                    <a:pt x="140185" y="135173"/>
                    <a:pt x="137604" y="134195"/>
                    <a:pt x="135646" y="132240"/>
                  </a:cubicBezTo>
                  <a:cubicBezTo>
                    <a:pt x="131641" y="128330"/>
                    <a:pt x="131641" y="121931"/>
                    <a:pt x="135646" y="118021"/>
                  </a:cubicBezTo>
                  <a:lnTo>
                    <a:pt x="158521" y="95181"/>
                  </a:lnTo>
                  <a:lnTo>
                    <a:pt x="125499" y="62210"/>
                  </a:lnTo>
                  <a:lnTo>
                    <a:pt x="93902" y="93759"/>
                  </a:lnTo>
                  <a:cubicBezTo>
                    <a:pt x="91944" y="95714"/>
                    <a:pt x="89362" y="96692"/>
                    <a:pt x="86781" y="96692"/>
                  </a:cubicBezTo>
                  <a:cubicBezTo>
                    <a:pt x="84200" y="96692"/>
                    <a:pt x="81619" y="95714"/>
                    <a:pt x="79661" y="93759"/>
                  </a:cubicBezTo>
                  <a:cubicBezTo>
                    <a:pt x="75744" y="89849"/>
                    <a:pt x="75744" y="83450"/>
                    <a:pt x="79661" y="79539"/>
                  </a:cubicBezTo>
                  <a:lnTo>
                    <a:pt x="111258" y="47990"/>
                  </a:lnTo>
                  <a:close/>
                  <a:moveTo>
                    <a:pt x="87493" y="0"/>
                  </a:moveTo>
                  <a:cubicBezTo>
                    <a:pt x="90163" y="0"/>
                    <a:pt x="92745" y="1066"/>
                    <a:pt x="94614" y="2933"/>
                  </a:cubicBezTo>
                  <a:lnTo>
                    <a:pt x="200888" y="109045"/>
                  </a:lnTo>
                  <a:lnTo>
                    <a:pt x="567150" y="109045"/>
                  </a:lnTo>
                  <a:cubicBezTo>
                    <a:pt x="571156" y="109045"/>
                    <a:pt x="574894" y="111444"/>
                    <a:pt x="576407" y="115266"/>
                  </a:cubicBezTo>
                  <a:cubicBezTo>
                    <a:pt x="578009" y="118998"/>
                    <a:pt x="577119" y="123264"/>
                    <a:pt x="574271" y="126197"/>
                  </a:cubicBezTo>
                  <a:lnTo>
                    <a:pt x="396436" y="304294"/>
                  </a:lnTo>
                  <a:lnTo>
                    <a:pt x="604711" y="512252"/>
                  </a:lnTo>
                  <a:cubicBezTo>
                    <a:pt x="606580" y="514118"/>
                    <a:pt x="607648" y="516696"/>
                    <a:pt x="607648" y="519362"/>
                  </a:cubicBezTo>
                  <a:cubicBezTo>
                    <a:pt x="607648" y="522028"/>
                    <a:pt x="606580" y="524516"/>
                    <a:pt x="604711" y="526471"/>
                  </a:cubicBezTo>
                  <a:lnTo>
                    <a:pt x="599727" y="531359"/>
                  </a:lnTo>
                  <a:cubicBezTo>
                    <a:pt x="599371" y="532070"/>
                    <a:pt x="598837" y="532693"/>
                    <a:pt x="598214" y="533315"/>
                  </a:cubicBezTo>
                  <a:lnTo>
                    <a:pt x="566171" y="565308"/>
                  </a:lnTo>
                  <a:cubicBezTo>
                    <a:pt x="565548" y="565930"/>
                    <a:pt x="564925" y="566463"/>
                    <a:pt x="564213" y="566819"/>
                  </a:cubicBezTo>
                  <a:lnTo>
                    <a:pt x="527275" y="603789"/>
                  </a:lnTo>
                  <a:cubicBezTo>
                    <a:pt x="525317" y="605744"/>
                    <a:pt x="522736" y="606722"/>
                    <a:pt x="520155" y="606722"/>
                  </a:cubicBezTo>
                  <a:cubicBezTo>
                    <a:pt x="517574" y="606722"/>
                    <a:pt x="514992" y="605744"/>
                    <a:pt x="513034" y="603789"/>
                  </a:cubicBezTo>
                  <a:lnTo>
                    <a:pt x="304937" y="396009"/>
                  </a:lnTo>
                  <a:lnTo>
                    <a:pt x="124876" y="576328"/>
                  </a:lnTo>
                  <a:cubicBezTo>
                    <a:pt x="123007" y="578283"/>
                    <a:pt x="120426" y="579261"/>
                    <a:pt x="117756" y="579261"/>
                  </a:cubicBezTo>
                  <a:cubicBezTo>
                    <a:pt x="116509" y="579261"/>
                    <a:pt x="115174" y="579083"/>
                    <a:pt x="113928" y="578550"/>
                  </a:cubicBezTo>
                  <a:cubicBezTo>
                    <a:pt x="110190" y="576950"/>
                    <a:pt x="107698" y="573307"/>
                    <a:pt x="107698" y="569218"/>
                  </a:cubicBezTo>
                  <a:lnTo>
                    <a:pt x="107698" y="199071"/>
                  </a:lnTo>
                  <a:lnTo>
                    <a:pt x="2937" y="94470"/>
                  </a:lnTo>
                  <a:cubicBezTo>
                    <a:pt x="-979" y="90559"/>
                    <a:pt x="-979" y="84161"/>
                    <a:pt x="2937" y="80250"/>
                  </a:cubicBezTo>
                  <a:lnTo>
                    <a:pt x="80373" y="2933"/>
                  </a:lnTo>
                  <a:cubicBezTo>
                    <a:pt x="82242" y="1066"/>
                    <a:pt x="84823" y="0"/>
                    <a:pt x="874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paint-palette-and-brush_27557">
              <a:extLst>
                <a:ext uri="{FF2B5EF4-FFF2-40B4-BE49-F238E27FC236}">
                  <a16:creationId xmlns:a16="http://schemas.microsoft.com/office/drawing/2014/main" id="{761B1376-43E6-43B3-B7E8-6D756C5C15E6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374804" y="5163542"/>
              <a:ext cx="609684" cy="551923"/>
            </a:xfrm>
            <a:custGeom>
              <a:avLst/>
              <a:gdLst>
                <a:gd name="connsiteX0" fmla="*/ 203544 w 605680"/>
                <a:gd name="connsiteY0" fmla="*/ 393040 h 548298"/>
                <a:gd name="connsiteX1" fmla="*/ 155404 w 605680"/>
                <a:gd name="connsiteY1" fmla="*/ 441108 h 548298"/>
                <a:gd name="connsiteX2" fmla="*/ 203544 w 605680"/>
                <a:gd name="connsiteY2" fmla="*/ 489002 h 548298"/>
                <a:gd name="connsiteX3" fmla="*/ 251511 w 605680"/>
                <a:gd name="connsiteY3" fmla="*/ 441108 h 548298"/>
                <a:gd name="connsiteX4" fmla="*/ 203544 w 605680"/>
                <a:gd name="connsiteY4" fmla="*/ 393040 h 548298"/>
                <a:gd name="connsiteX5" fmla="*/ 109182 w 605680"/>
                <a:gd name="connsiteY5" fmla="*/ 297078 h 548298"/>
                <a:gd name="connsiteX6" fmla="*/ 61215 w 605680"/>
                <a:gd name="connsiteY6" fmla="*/ 344972 h 548298"/>
                <a:gd name="connsiteX7" fmla="*/ 109182 w 605680"/>
                <a:gd name="connsiteY7" fmla="*/ 393040 h 548298"/>
                <a:gd name="connsiteX8" fmla="*/ 157322 w 605680"/>
                <a:gd name="connsiteY8" fmla="*/ 344972 h 548298"/>
                <a:gd name="connsiteX9" fmla="*/ 109182 w 605680"/>
                <a:gd name="connsiteY9" fmla="*/ 297078 h 548298"/>
                <a:gd name="connsiteX10" fmla="*/ 449089 w 605680"/>
                <a:gd name="connsiteY10" fmla="*/ 177613 h 548298"/>
                <a:gd name="connsiteX11" fmla="*/ 453101 w 605680"/>
                <a:gd name="connsiteY11" fmla="*/ 181270 h 548298"/>
                <a:gd name="connsiteX12" fmla="*/ 519216 w 605680"/>
                <a:gd name="connsiteY12" fmla="*/ 216796 h 548298"/>
                <a:gd name="connsiteX13" fmla="*/ 461824 w 605680"/>
                <a:gd name="connsiteY13" fmla="*/ 294118 h 548298"/>
                <a:gd name="connsiteX14" fmla="*/ 418212 w 605680"/>
                <a:gd name="connsiteY14" fmla="*/ 311881 h 548298"/>
                <a:gd name="connsiteX15" fmla="*/ 411758 w 605680"/>
                <a:gd name="connsiteY15" fmla="*/ 265210 h 548298"/>
                <a:gd name="connsiteX16" fmla="*/ 136915 w 605680"/>
                <a:gd name="connsiteY16" fmla="*/ 173425 h 548298"/>
                <a:gd name="connsiteX17" fmla="*/ 88949 w 605680"/>
                <a:gd name="connsiteY17" fmla="*/ 221319 h 548298"/>
                <a:gd name="connsiteX18" fmla="*/ 136915 w 605680"/>
                <a:gd name="connsiteY18" fmla="*/ 269387 h 548298"/>
                <a:gd name="connsiteX19" fmla="*/ 185056 w 605680"/>
                <a:gd name="connsiteY19" fmla="*/ 221319 h 548298"/>
                <a:gd name="connsiteX20" fmla="*/ 136915 w 605680"/>
                <a:gd name="connsiteY20" fmla="*/ 173425 h 548298"/>
                <a:gd name="connsiteX21" fmla="*/ 479079 w 605680"/>
                <a:gd name="connsiteY21" fmla="*/ 107118 h 548298"/>
                <a:gd name="connsiteX22" fmla="*/ 499309 w 605680"/>
                <a:gd name="connsiteY22" fmla="*/ 135840 h 548298"/>
                <a:gd name="connsiteX23" fmla="*/ 571858 w 605680"/>
                <a:gd name="connsiteY23" fmla="*/ 145762 h 548298"/>
                <a:gd name="connsiteX24" fmla="*/ 540467 w 605680"/>
                <a:gd name="connsiteY24" fmla="*/ 188061 h 548298"/>
                <a:gd name="connsiteX25" fmla="*/ 461988 w 605680"/>
                <a:gd name="connsiteY25" fmla="*/ 147328 h 548298"/>
                <a:gd name="connsiteX26" fmla="*/ 242266 w 605680"/>
                <a:gd name="connsiteY26" fmla="*/ 90351 h 548298"/>
                <a:gd name="connsiteX27" fmla="*/ 194300 w 605680"/>
                <a:gd name="connsiteY27" fmla="*/ 138245 h 548298"/>
                <a:gd name="connsiteX28" fmla="*/ 242266 w 605680"/>
                <a:gd name="connsiteY28" fmla="*/ 186313 h 548298"/>
                <a:gd name="connsiteX29" fmla="*/ 290407 w 605680"/>
                <a:gd name="connsiteY29" fmla="*/ 138245 h 548298"/>
                <a:gd name="connsiteX30" fmla="*/ 242266 w 605680"/>
                <a:gd name="connsiteY30" fmla="*/ 90351 h 548298"/>
                <a:gd name="connsiteX31" fmla="*/ 305846 w 605680"/>
                <a:gd name="connsiteY31" fmla="*/ 28897 h 548298"/>
                <a:gd name="connsiteX32" fmla="*/ 465353 w 605680"/>
                <a:gd name="connsiteY32" fmla="*/ 97840 h 548298"/>
                <a:gd name="connsiteX33" fmla="*/ 448783 w 605680"/>
                <a:gd name="connsiteY33" fmla="*/ 136852 h 548298"/>
                <a:gd name="connsiteX34" fmla="*/ 408317 w 605680"/>
                <a:gd name="connsiteY34" fmla="*/ 231594 h 548298"/>
                <a:gd name="connsiteX35" fmla="*/ 393491 w 605680"/>
                <a:gd name="connsiteY35" fmla="*/ 258589 h 548298"/>
                <a:gd name="connsiteX36" fmla="*/ 416864 w 605680"/>
                <a:gd name="connsiteY36" fmla="*/ 333129 h 548298"/>
                <a:gd name="connsiteX37" fmla="*/ 467272 w 605680"/>
                <a:gd name="connsiteY37" fmla="*/ 311185 h 548298"/>
                <a:gd name="connsiteX38" fmla="*/ 483319 w 605680"/>
                <a:gd name="connsiteY38" fmla="*/ 295162 h 548298"/>
                <a:gd name="connsiteX39" fmla="*/ 530587 w 605680"/>
                <a:gd name="connsiteY39" fmla="*/ 231594 h 548298"/>
                <a:gd name="connsiteX40" fmla="*/ 525180 w 605680"/>
                <a:gd name="connsiteY40" fmla="*/ 318500 h 548298"/>
                <a:gd name="connsiteX41" fmla="*/ 379363 w 605680"/>
                <a:gd name="connsiteY41" fmla="*/ 415855 h 548298"/>
                <a:gd name="connsiteX42" fmla="*/ 346920 w 605680"/>
                <a:gd name="connsiteY42" fmla="*/ 431529 h 548298"/>
                <a:gd name="connsiteX43" fmla="*/ 79007 w 605680"/>
                <a:gd name="connsiteY43" fmla="*/ 485867 h 548298"/>
                <a:gd name="connsiteX44" fmla="*/ 231801 w 605680"/>
                <a:gd name="connsiteY44" fmla="*/ 33052 h 548298"/>
                <a:gd name="connsiteX45" fmla="*/ 305846 w 605680"/>
                <a:gd name="connsiteY45" fmla="*/ 28897 h 548298"/>
                <a:gd name="connsiteX46" fmla="*/ 590540 w 605680"/>
                <a:gd name="connsiteY46" fmla="*/ 0 h 548298"/>
                <a:gd name="connsiteX47" fmla="*/ 602576 w 605680"/>
                <a:gd name="connsiteY47" fmla="*/ 90717 h 548298"/>
                <a:gd name="connsiteX48" fmla="*/ 588970 w 605680"/>
                <a:gd name="connsiteY48" fmla="*/ 121711 h 548298"/>
                <a:gd name="connsiteX49" fmla="*/ 505063 w 605680"/>
                <a:gd name="connsiteY49" fmla="*/ 129024 h 548298"/>
                <a:gd name="connsiteX50" fmla="*/ 497736 w 605680"/>
                <a:gd name="connsiteY50" fmla="*/ 45098 h 548298"/>
                <a:gd name="connsiteX51" fmla="*/ 501399 w 605680"/>
                <a:gd name="connsiteY51" fmla="*/ 41093 h 548298"/>
                <a:gd name="connsiteX52" fmla="*/ 501225 w 605680"/>
                <a:gd name="connsiteY52" fmla="*/ 40919 h 548298"/>
                <a:gd name="connsiteX53" fmla="*/ 555651 w 605680"/>
                <a:gd name="connsiteY53" fmla="*/ 8880 h 548298"/>
                <a:gd name="connsiteX54" fmla="*/ 590540 w 605680"/>
                <a:gd name="connsiteY54" fmla="*/ 0 h 54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5680" h="548298">
                  <a:moveTo>
                    <a:pt x="203544" y="393040"/>
                  </a:moveTo>
                  <a:cubicBezTo>
                    <a:pt x="177032" y="393040"/>
                    <a:pt x="155404" y="414462"/>
                    <a:pt x="155404" y="441108"/>
                  </a:cubicBezTo>
                  <a:cubicBezTo>
                    <a:pt x="155404" y="467580"/>
                    <a:pt x="177032" y="489002"/>
                    <a:pt x="203544" y="489002"/>
                  </a:cubicBezTo>
                  <a:cubicBezTo>
                    <a:pt x="230057" y="489002"/>
                    <a:pt x="251511" y="467580"/>
                    <a:pt x="251511" y="441108"/>
                  </a:cubicBezTo>
                  <a:cubicBezTo>
                    <a:pt x="251511" y="414462"/>
                    <a:pt x="230057" y="393040"/>
                    <a:pt x="203544" y="393040"/>
                  </a:cubicBezTo>
                  <a:close/>
                  <a:moveTo>
                    <a:pt x="109182" y="297078"/>
                  </a:moveTo>
                  <a:cubicBezTo>
                    <a:pt x="82669" y="297078"/>
                    <a:pt x="61215" y="318500"/>
                    <a:pt x="61215" y="344972"/>
                  </a:cubicBezTo>
                  <a:cubicBezTo>
                    <a:pt x="61215" y="371444"/>
                    <a:pt x="82669" y="393040"/>
                    <a:pt x="109182" y="393040"/>
                  </a:cubicBezTo>
                  <a:cubicBezTo>
                    <a:pt x="135694" y="393040"/>
                    <a:pt x="157322" y="371444"/>
                    <a:pt x="157322" y="344972"/>
                  </a:cubicBezTo>
                  <a:cubicBezTo>
                    <a:pt x="157322" y="318500"/>
                    <a:pt x="135694" y="297078"/>
                    <a:pt x="109182" y="297078"/>
                  </a:cubicBezTo>
                  <a:close/>
                  <a:moveTo>
                    <a:pt x="449089" y="177613"/>
                  </a:moveTo>
                  <a:cubicBezTo>
                    <a:pt x="450310" y="178832"/>
                    <a:pt x="451706" y="180051"/>
                    <a:pt x="453101" y="181270"/>
                  </a:cubicBezTo>
                  <a:cubicBezTo>
                    <a:pt x="468453" y="194157"/>
                    <a:pt x="492526" y="210701"/>
                    <a:pt x="519216" y="216796"/>
                  </a:cubicBezTo>
                  <a:lnTo>
                    <a:pt x="461824" y="294118"/>
                  </a:lnTo>
                  <a:cubicBezTo>
                    <a:pt x="449438" y="310836"/>
                    <a:pt x="430075" y="318673"/>
                    <a:pt x="418212" y="311881"/>
                  </a:cubicBezTo>
                  <a:cubicBezTo>
                    <a:pt x="406525" y="305089"/>
                    <a:pt x="403559" y="284192"/>
                    <a:pt x="411758" y="265210"/>
                  </a:cubicBezTo>
                  <a:close/>
                  <a:moveTo>
                    <a:pt x="136915" y="173425"/>
                  </a:moveTo>
                  <a:cubicBezTo>
                    <a:pt x="110403" y="173425"/>
                    <a:pt x="88949" y="194847"/>
                    <a:pt x="88949" y="221319"/>
                  </a:cubicBezTo>
                  <a:cubicBezTo>
                    <a:pt x="88949" y="247791"/>
                    <a:pt x="110403" y="269387"/>
                    <a:pt x="136915" y="269387"/>
                  </a:cubicBezTo>
                  <a:cubicBezTo>
                    <a:pt x="163427" y="269387"/>
                    <a:pt x="185056" y="247791"/>
                    <a:pt x="185056" y="221319"/>
                  </a:cubicBezTo>
                  <a:cubicBezTo>
                    <a:pt x="185056" y="194847"/>
                    <a:pt x="163427" y="173425"/>
                    <a:pt x="136915" y="173425"/>
                  </a:cubicBezTo>
                  <a:close/>
                  <a:moveTo>
                    <a:pt x="479079" y="107118"/>
                  </a:moveTo>
                  <a:cubicBezTo>
                    <a:pt x="483090" y="117910"/>
                    <a:pt x="489892" y="127832"/>
                    <a:pt x="499309" y="135840"/>
                  </a:cubicBezTo>
                  <a:cubicBezTo>
                    <a:pt x="520237" y="153247"/>
                    <a:pt x="548489" y="156206"/>
                    <a:pt x="571858" y="145762"/>
                  </a:cubicBezTo>
                  <a:lnTo>
                    <a:pt x="540467" y="188061"/>
                  </a:lnTo>
                  <a:cubicBezTo>
                    <a:pt x="510296" y="188409"/>
                    <a:pt x="477161" y="162298"/>
                    <a:pt x="461988" y="147328"/>
                  </a:cubicBezTo>
                  <a:close/>
                  <a:moveTo>
                    <a:pt x="242266" y="90351"/>
                  </a:moveTo>
                  <a:cubicBezTo>
                    <a:pt x="215754" y="90351"/>
                    <a:pt x="194300" y="111773"/>
                    <a:pt x="194300" y="138245"/>
                  </a:cubicBezTo>
                  <a:cubicBezTo>
                    <a:pt x="194300" y="164717"/>
                    <a:pt x="215754" y="186313"/>
                    <a:pt x="242266" y="186313"/>
                  </a:cubicBezTo>
                  <a:cubicBezTo>
                    <a:pt x="268953" y="186313"/>
                    <a:pt x="290407" y="164717"/>
                    <a:pt x="290407" y="138245"/>
                  </a:cubicBezTo>
                  <a:cubicBezTo>
                    <a:pt x="290407" y="111773"/>
                    <a:pt x="268779" y="90351"/>
                    <a:pt x="242266" y="90351"/>
                  </a:cubicBezTo>
                  <a:close/>
                  <a:moveTo>
                    <a:pt x="305846" y="28897"/>
                  </a:moveTo>
                  <a:cubicBezTo>
                    <a:pt x="374664" y="32824"/>
                    <a:pt x="427809" y="59699"/>
                    <a:pt x="465353" y="97840"/>
                  </a:cubicBezTo>
                  <a:lnTo>
                    <a:pt x="448783" y="136852"/>
                  </a:lnTo>
                  <a:lnTo>
                    <a:pt x="408317" y="231594"/>
                  </a:lnTo>
                  <a:cubicBezTo>
                    <a:pt x="402212" y="239083"/>
                    <a:pt x="396979" y="248139"/>
                    <a:pt x="393491" y="258589"/>
                  </a:cubicBezTo>
                  <a:cubicBezTo>
                    <a:pt x="382502" y="292028"/>
                    <a:pt x="392968" y="325466"/>
                    <a:pt x="416864" y="333129"/>
                  </a:cubicBezTo>
                  <a:cubicBezTo>
                    <a:pt x="434131" y="338876"/>
                    <a:pt x="453667" y="329472"/>
                    <a:pt x="467272" y="311185"/>
                  </a:cubicBezTo>
                  <a:cubicBezTo>
                    <a:pt x="473202" y="306831"/>
                    <a:pt x="478784" y="301432"/>
                    <a:pt x="483319" y="295162"/>
                  </a:cubicBezTo>
                  <a:lnTo>
                    <a:pt x="530587" y="231594"/>
                  </a:lnTo>
                  <a:cubicBezTo>
                    <a:pt x="534599" y="261550"/>
                    <a:pt x="532855" y="291331"/>
                    <a:pt x="525180" y="318500"/>
                  </a:cubicBezTo>
                  <a:cubicBezTo>
                    <a:pt x="497621" y="415681"/>
                    <a:pt x="418259" y="420035"/>
                    <a:pt x="379363" y="415855"/>
                  </a:cubicBezTo>
                  <a:cubicBezTo>
                    <a:pt x="367153" y="414636"/>
                    <a:pt x="352850" y="420906"/>
                    <a:pt x="346920" y="431529"/>
                  </a:cubicBezTo>
                  <a:cubicBezTo>
                    <a:pt x="293547" y="525575"/>
                    <a:pt x="219766" y="610391"/>
                    <a:pt x="79007" y="485867"/>
                  </a:cubicBezTo>
                  <a:cubicBezTo>
                    <a:pt x="-71346" y="352983"/>
                    <a:pt x="167" y="69974"/>
                    <a:pt x="231801" y="33052"/>
                  </a:cubicBezTo>
                  <a:cubicBezTo>
                    <a:pt x="258226" y="28829"/>
                    <a:pt x="282907" y="27588"/>
                    <a:pt x="305846" y="28897"/>
                  </a:cubicBezTo>
                  <a:close/>
                  <a:moveTo>
                    <a:pt x="590540" y="0"/>
                  </a:moveTo>
                  <a:cubicBezTo>
                    <a:pt x="590540" y="0"/>
                    <a:pt x="613915" y="36566"/>
                    <a:pt x="602576" y="90717"/>
                  </a:cubicBezTo>
                  <a:cubicBezTo>
                    <a:pt x="601181" y="101687"/>
                    <a:pt x="596645" y="112483"/>
                    <a:pt x="588970" y="121711"/>
                  </a:cubicBezTo>
                  <a:cubicBezTo>
                    <a:pt x="567862" y="146785"/>
                    <a:pt x="530357" y="150093"/>
                    <a:pt x="505063" y="129024"/>
                  </a:cubicBezTo>
                  <a:cubicBezTo>
                    <a:pt x="479768" y="107781"/>
                    <a:pt x="476454" y="70345"/>
                    <a:pt x="497736" y="45098"/>
                  </a:cubicBezTo>
                  <a:cubicBezTo>
                    <a:pt x="498957" y="43705"/>
                    <a:pt x="500178" y="42312"/>
                    <a:pt x="501399" y="41093"/>
                  </a:cubicBezTo>
                  <a:lnTo>
                    <a:pt x="501225" y="40919"/>
                  </a:lnTo>
                  <a:cubicBezTo>
                    <a:pt x="501225" y="40919"/>
                    <a:pt x="524600" y="10796"/>
                    <a:pt x="555651" y="8880"/>
                  </a:cubicBezTo>
                  <a:cubicBezTo>
                    <a:pt x="586876" y="6791"/>
                    <a:pt x="590540" y="0"/>
                    <a:pt x="5905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paper-aeroplane-shape_18344">
              <a:extLst>
                <a:ext uri="{FF2B5EF4-FFF2-40B4-BE49-F238E27FC236}">
                  <a16:creationId xmlns:a16="http://schemas.microsoft.com/office/drawing/2014/main" id="{07668CF8-4F8D-49E0-B094-82C5D914039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0342391" y="5715000"/>
              <a:ext cx="586846" cy="609685"/>
            </a:xfrm>
            <a:custGeom>
              <a:avLst/>
              <a:gdLst>
                <a:gd name="connsiteX0" fmla="*/ 252617 w 585586"/>
                <a:gd name="connsiteY0" fmla="*/ 479831 h 608375"/>
                <a:gd name="connsiteX1" fmla="*/ 261886 w 585586"/>
                <a:gd name="connsiteY1" fmla="*/ 483766 h 608375"/>
                <a:gd name="connsiteX2" fmla="*/ 265725 w 585586"/>
                <a:gd name="connsiteY2" fmla="*/ 493071 h 608375"/>
                <a:gd name="connsiteX3" fmla="*/ 261888 w 585586"/>
                <a:gd name="connsiteY3" fmla="*/ 502371 h 608375"/>
                <a:gd name="connsiteX4" fmla="*/ 250824 w 585586"/>
                <a:gd name="connsiteY4" fmla="*/ 513294 h 608375"/>
                <a:gd name="connsiteX5" fmla="*/ 250825 w 585586"/>
                <a:gd name="connsiteY5" fmla="*/ 513295 h 608375"/>
                <a:gd name="connsiteX6" fmla="*/ 250796 w 585586"/>
                <a:gd name="connsiteY6" fmla="*/ 513324 h 608375"/>
                <a:gd name="connsiteX7" fmla="*/ 235320 w 585586"/>
                <a:gd name="connsiteY7" fmla="*/ 491550 h 608375"/>
                <a:gd name="connsiteX8" fmla="*/ 235350 w 585586"/>
                <a:gd name="connsiteY8" fmla="*/ 491520 h 608375"/>
                <a:gd name="connsiteX9" fmla="*/ 235362 w 585586"/>
                <a:gd name="connsiteY9" fmla="*/ 491537 h 608375"/>
                <a:gd name="connsiteX10" fmla="*/ 243276 w 585586"/>
                <a:gd name="connsiteY10" fmla="*/ 483637 h 608375"/>
                <a:gd name="connsiteX11" fmla="*/ 134866 w 585586"/>
                <a:gd name="connsiteY11" fmla="*/ 417276 h 608375"/>
                <a:gd name="connsiteX12" fmla="*/ 149111 w 585586"/>
                <a:gd name="connsiteY12" fmla="*/ 429433 h 608375"/>
                <a:gd name="connsiteX13" fmla="*/ 160069 w 585586"/>
                <a:gd name="connsiteY13" fmla="*/ 565949 h 608375"/>
                <a:gd name="connsiteX14" fmla="*/ 235312 w 585586"/>
                <a:gd name="connsiteY14" fmla="*/ 491552 h 608375"/>
                <a:gd name="connsiteX15" fmla="*/ 250774 w 585586"/>
                <a:gd name="connsiteY15" fmla="*/ 513312 h 608375"/>
                <a:gd name="connsiteX16" fmla="*/ 158486 w 585586"/>
                <a:gd name="connsiteY16" fmla="*/ 604607 h 608375"/>
                <a:gd name="connsiteX17" fmla="*/ 149233 w 585586"/>
                <a:gd name="connsiteY17" fmla="*/ 608375 h 608375"/>
                <a:gd name="connsiteX18" fmla="*/ 144606 w 585586"/>
                <a:gd name="connsiteY18" fmla="*/ 607524 h 608375"/>
                <a:gd name="connsiteX19" fmla="*/ 136084 w 585586"/>
                <a:gd name="connsiteY19" fmla="*/ 596219 h 608375"/>
                <a:gd name="connsiteX20" fmla="*/ 122813 w 585586"/>
                <a:gd name="connsiteY20" fmla="*/ 431499 h 608375"/>
                <a:gd name="connsiteX21" fmla="*/ 134866 w 585586"/>
                <a:gd name="connsiteY21" fmla="*/ 417276 h 608375"/>
                <a:gd name="connsiteX22" fmla="*/ 352706 w 585586"/>
                <a:gd name="connsiteY22" fmla="*/ 225563 h 608375"/>
                <a:gd name="connsiteX23" fmla="*/ 368535 w 585586"/>
                <a:gd name="connsiteY23" fmla="*/ 227387 h 608375"/>
                <a:gd name="connsiteX24" fmla="*/ 371091 w 585586"/>
                <a:gd name="connsiteY24" fmla="*/ 243069 h 608375"/>
                <a:gd name="connsiteX25" fmla="*/ 272226 w 585586"/>
                <a:gd name="connsiteY25" fmla="*/ 430890 h 608375"/>
                <a:gd name="connsiteX26" fmla="*/ 260538 w 585586"/>
                <a:gd name="connsiteY26" fmla="*/ 437819 h 608375"/>
                <a:gd name="connsiteX27" fmla="*/ 254328 w 585586"/>
                <a:gd name="connsiteY27" fmla="*/ 436360 h 608375"/>
                <a:gd name="connsiteX28" fmla="*/ 248849 w 585586"/>
                <a:gd name="connsiteY28" fmla="*/ 418490 h 608375"/>
                <a:gd name="connsiteX29" fmla="*/ 326286 w 585586"/>
                <a:gd name="connsiteY29" fmla="*/ 271515 h 608375"/>
                <a:gd name="connsiteX30" fmla="*/ 168856 w 585586"/>
                <a:gd name="connsiteY30" fmla="*/ 363420 h 608375"/>
                <a:gd name="connsiteX31" fmla="*/ 150837 w 585586"/>
                <a:gd name="connsiteY31" fmla="*/ 358679 h 608375"/>
                <a:gd name="connsiteX32" fmla="*/ 155585 w 585586"/>
                <a:gd name="connsiteY32" fmla="*/ 340687 h 608375"/>
                <a:gd name="connsiteX33" fmla="*/ 566404 w 585586"/>
                <a:gd name="connsiteY33" fmla="*/ 1455 h 608375"/>
                <a:gd name="connsiteX34" fmla="*/ 581501 w 585586"/>
                <a:gd name="connsiteY34" fmla="*/ 3642 h 608375"/>
                <a:gd name="connsiteX35" fmla="*/ 584423 w 585586"/>
                <a:gd name="connsiteY35" fmla="*/ 18593 h 608375"/>
                <a:gd name="connsiteX36" fmla="*/ 329475 w 585586"/>
                <a:gd name="connsiteY36" fmla="*/ 589748 h 608375"/>
                <a:gd name="connsiteX37" fmla="*/ 318761 w 585586"/>
                <a:gd name="connsiteY37" fmla="*/ 597527 h 608375"/>
                <a:gd name="connsiteX38" fmla="*/ 317422 w 585586"/>
                <a:gd name="connsiteY38" fmla="*/ 597649 h 608375"/>
                <a:gd name="connsiteX39" fmla="*/ 306708 w 585586"/>
                <a:gd name="connsiteY39" fmla="*/ 592058 h 608375"/>
                <a:gd name="connsiteX40" fmla="*/ 250825 w 585586"/>
                <a:gd name="connsiteY40" fmla="*/ 513295 h 608375"/>
                <a:gd name="connsiteX41" fmla="*/ 261886 w 585586"/>
                <a:gd name="connsiteY41" fmla="*/ 502376 h 608375"/>
                <a:gd name="connsiteX42" fmla="*/ 261888 w 585586"/>
                <a:gd name="connsiteY42" fmla="*/ 502371 h 608375"/>
                <a:gd name="connsiteX43" fmla="*/ 261904 w 585586"/>
                <a:gd name="connsiteY43" fmla="*/ 502355 h 608375"/>
                <a:gd name="connsiteX44" fmla="*/ 261904 w 585586"/>
                <a:gd name="connsiteY44" fmla="*/ 483758 h 608375"/>
                <a:gd name="connsiteX45" fmla="*/ 252635 w 585586"/>
                <a:gd name="connsiteY45" fmla="*/ 479823 h 608375"/>
                <a:gd name="connsiteX46" fmla="*/ 252617 w 585586"/>
                <a:gd name="connsiteY46" fmla="*/ 479831 h 608375"/>
                <a:gd name="connsiteX47" fmla="*/ 252609 w 585586"/>
                <a:gd name="connsiteY47" fmla="*/ 479827 h 608375"/>
                <a:gd name="connsiteX48" fmla="*/ 243241 w 585586"/>
                <a:gd name="connsiteY48" fmla="*/ 483644 h 608375"/>
                <a:gd name="connsiteX49" fmla="*/ 235350 w 585586"/>
                <a:gd name="connsiteY49" fmla="*/ 491520 h 608375"/>
                <a:gd name="connsiteX50" fmla="*/ 205898 w 585586"/>
                <a:gd name="connsiteY50" fmla="*/ 449968 h 608375"/>
                <a:gd name="connsiteX51" fmla="*/ 208942 w 585586"/>
                <a:gd name="connsiteY51" fmla="*/ 431614 h 608375"/>
                <a:gd name="connsiteX52" fmla="*/ 227326 w 585586"/>
                <a:gd name="connsiteY52" fmla="*/ 434774 h 608375"/>
                <a:gd name="connsiteX53" fmla="*/ 314865 w 585586"/>
                <a:gd name="connsiteY53" fmla="*/ 557903 h 608375"/>
                <a:gd name="connsiteX54" fmla="*/ 545341 w 585586"/>
                <a:gd name="connsiteY54" fmla="*/ 41565 h 608375"/>
                <a:gd name="connsiteX55" fmla="*/ 39707 w 585586"/>
                <a:gd name="connsiteY55" fmla="*/ 296209 h 608375"/>
                <a:gd name="connsiteX56" fmla="*/ 175947 w 585586"/>
                <a:gd name="connsiteY56" fmla="*/ 383116 h 608375"/>
                <a:gd name="connsiteX57" fmla="*/ 179965 w 585586"/>
                <a:gd name="connsiteY57" fmla="*/ 401348 h 608375"/>
                <a:gd name="connsiteX58" fmla="*/ 161824 w 585586"/>
                <a:gd name="connsiteY58" fmla="*/ 405360 h 608375"/>
                <a:gd name="connsiteX59" fmla="*/ 6104 w 585586"/>
                <a:gd name="connsiteY59" fmla="*/ 305933 h 608375"/>
                <a:gd name="connsiteX60" fmla="*/ 17 w 585586"/>
                <a:gd name="connsiteY60" fmla="*/ 294143 h 608375"/>
                <a:gd name="connsiteX61" fmla="*/ 7200 w 585586"/>
                <a:gd name="connsiteY61" fmla="*/ 283082 h 608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5586" h="608375">
                  <a:moveTo>
                    <a:pt x="252617" y="479831"/>
                  </a:moveTo>
                  <a:lnTo>
                    <a:pt x="261886" y="483766"/>
                  </a:lnTo>
                  <a:cubicBezTo>
                    <a:pt x="264445" y="486320"/>
                    <a:pt x="265725" y="489696"/>
                    <a:pt x="265725" y="493071"/>
                  </a:cubicBezTo>
                  <a:lnTo>
                    <a:pt x="261888" y="502371"/>
                  </a:lnTo>
                  <a:lnTo>
                    <a:pt x="250824" y="513294"/>
                  </a:lnTo>
                  <a:lnTo>
                    <a:pt x="250825" y="513295"/>
                  </a:lnTo>
                  <a:lnTo>
                    <a:pt x="250796" y="513324"/>
                  </a:lnTo>
                  <a:lnTo>
                    <a:pt x="235320" y="491550"/>
                  </a:lnTo>
                  <a:lnTo>
                    <a:pt x="235350" y="491520"/>
                  </a:lnTo>
                  <a:lnTo>
                    <a:pt x="235362" y="491537"/>
                  </a:lnTo>
                  <a:lnTo>
                    <a:pt x="243276" y="483637"/>
                  </a:lnTo>
                  <a:close/>
                  <a:moveTo>
                    <a:pt x="134866" y="417276"/>
                  </a:moveTo>
                  <a:cubicBezTo>
                    <a:pt x="142293" y="416790"/>
                    <a:pt x="148502" y="422139"/>
                    <a:pt x="149111" y="429433"/>
                  </a:cubicBezTo>
                  <a:lnTo>
                    <a:pt x="160069" y="565949"/>
                  </a:lnTo>
                  <a:lnTo>
                    <a:pt x="235312" y="491552"/>
                  </a:lnTo>
                  <a:lnTo>
                    <a:pt x="250774" y="513312"/>
                  </a:lnTo>
                  <a:lnTo>
                    <a:pt x="158486" y="604607"/>
                  </a:lnTo>
                  <a:cubicBezTo>
                    <a:pt x="156051" y="607038"/>
                    <a:pt x="152642" y="608375"/>
                    <a:pt x="149233" y="608375"/>
                  </a:cubicBezTo>
                  <a:cubicBezTo>
                    <a:pt x="147650" y="608375"/>
                    <a:pt x="146189" y="608132"/>
                    <a:pt x="144606" y="607524"/>
                  </a:cubicBezTo>
                  <a:cubicBezTo>
                    <a:pt x="139858" y="605822"/>
                    <a:pt x="136449" y="601324"/>
                    <a:pt x="136084" y="596219"/>
                  </a:cubicBezTo>
                  <a:lnTo>
                    <a:pt x="122813" y="431499"/>
                  </a:lnTo>
                  <a:cubicBezTo>
                    <a:pt x="122204" y="424205"/>
                    <a:pt x="127683" y="417884"/>
                    <a:pt x="134866" y="417276"/>
                  </a:cubicBezTo>
                  <a:close/>
                  <a:moveTo>
                    <a:pt x="352706" y="225563"/>
                  </a:moveTo>
                  <a:cubicBezTo>
                    <a:pt x="357820" y="222524"/>
                    <a:pt x="364273" y="223253"/>
                    <a:pt x="368535" y="227387"/>
                  </a:cubicBezTo>
                  <a:cubicBezTo>
                    <a:pt x="372796" y="231398"/>
                    <a:pt x="373770" y="237841"/>
                    <a:pt x="371091" y="243069"/>
                  </a:cubicBezTo>
                  <a:lnTo>
                    <a:pt x="272226" y="430890"/>
                  </a:lnTo>
                  <a:cubicBezTo>
                    <a:pt x="269791" y="435266"/>
                    <a:pt x="265165" y="437819"/>
                    <a:pt x="260538" y="437819"/>
                  </a:cubicBezTo>
                  <a:cubicBezTo>
                    <a:pt x="258468" y="437819"/>
                    <a:pt x="256276" y="437333"/>
                    <a:pt x="254328" y="436360"/>
                  </a:cubicBezTo>
                  <a:cubicBezTo>
                    <a:pt x="247875" y="432956"/>
                    <a:pt x="245440" y="425054"/>
                    <a:pt x="248849" y="418490"/>
                  </a:cubicBezTo>
                  <a:lnTo>
                    <a:pt x="326286" y="271515"/>
                  </a:lnTo>
                  <a:lnTo>
                    <a:pt x="168856" y="363420"/>
                  </a:lnTo>
                  <a:cubicBezTo>
                    <a:pt x="162647" y="367067"/>
                    <a:pt x="154489" y="365000"/>
                    <a:pt x="150837" y="358679"/>
                  </a:cubicBezTo>
                  <a:cubicBezTo>
                    <a:pt x="147184" y="352357"/>
                    <a:pt x="149254" y="344334"/>
                    <a:pt x="155585" y="340687"/>
                  </a:cubicBezTo>
                  <a:close/>
                  <a:moveTo>
                    <a:pt x="566404" y="1455"/>
                  </a:moveTo>
                  <a:cubicBezTo>
                    <a:pt x="571395" y="-1098"/>
                    <a:pt x="577483" y="-247"/>
                    <a:pt x="581501" y="3642"/>
                  </a:cubicBezTo>
                  <a:cubicBezTo>
                    <a:pt x="585519" y="7532"/>
                    <a:pt x="586736" y="13488"/>
                    <a:pt x="584423" y="18593"/>
                  </a:cubicBezTo>
                  <a:lnTo>
                    <a:pt x="329475" y="589748"/>
                  </a:lnTo>
                  <a:cubicBezTo>
                    <a:pt x="327649" y="594124"/>
                    <a:pt x="323510" y="597041"/>
                    <a:pt x="318761" y="597527"/>
                  </a:cubicBezTo>
                  <a:cubicBezTo>
                    <a:pt x="318274" y="597527"/>
                    <a:pt x="317909" y="597649"/>
                    <a:pt x="317422" y="597649"/>
                  </a:cubicBezTo>
                  <a:cubicBezTo>
                    <a:pt x="313161" y="597649"/>
                    <a:pt x="309143" y="595583"/>
                    <a:pt x="306708" y="592058"/>
                  </a:cubicBezTo>
                  <a:lnTo>
                    <a:pt x="250825" y="513295"/>
                  </a:lnTo>
                  <a:lnTo>
                    <a:pt x="261886" y="502376"/>
                  </a:lnTo>
                  <a:lnTo>
                    <a:pt x="261888" y="502371"/>
                  </a:lnTo>
                  <a:lnTo>
                    <a:pt x="261904" y="502355"/>
                  </a:lnTo>
                  <a:cubicBezTo>
                    <a:pt x="267017" y="497250"/>
                    <a:pt x="267017" y="488985"/>
                    <a:pt x="261904" y="483758"/>
                  </a:cubicBezTo>
                  <a:cubicBezTo>
                    <a:pt x="259347" y="481145"/>
                    <a:pt x="255999" y="479838"/>
                    <a:pt x="252635" y="479823"/>
                  </a:cubicBezTo>
                  <a:lnTo>
                    <a:pt x="252617" y="479831"/>
                  </a:lnTo>
                  <a:lnTo>
                    <a:pt x="252609" y="479827"/>
                  </a:lnTo>
                  <a:cubicBezTo>
                    <a:pt x="249243" y="479812"/>
                    <a:pt x="245861" y="481090"/>
                    <a:pt x="243241" y="483644"/>
                  </a:cubicBezTo>
                  <a:lnTo>
                    <a:pt x="235350" y="491520"/>
                  </a:lnTo>
                  <a:lnTo>
                    <a:pt x="205898" y="449968"/>
                  </a:lnTo>
                  <a:cubicBezTo>
                    <a:pt x="201637" y="444012"/>
                    <a:pt x="202976" y="435868"/>
                    <a:pt x="208942" y="431614"/>
                  </a:cubicBezTo>
                  <a:cubicBezTo>
                    <a:pt x="214908" y="427360"/>
                    <a:pt x="223187" y="428818"/>
                    <a:pt x="227326" y="434774"/>
                  </a:cubicBezTo>
                  <a:lnTo>
                    <a:pt x="314865" y="557903"/>
                  </a:lnTo>
                  <a:lnTo>
                    <a:pt x="545341" y="41565"/>
                  </a:lnTo>
                  <a:lnTo>
                    <a:pt x="39707" y="296209"/>
                  </a:lnTo>
                  <a:lnTo>
                    <a:pt x="175947" y="383116"/>
                  </a:lnTo>
                  <a:cubicBezTo>
                    <a:pt x="182156" y="387006"/>
                    <a:pt x="183983" y="395149"/>
                    <a:pt x="179965" y="401348"/>
                  </a:cubicBezTo>
                  <a:cubicBezTo>
                    <a:pt x="176069" y="407426"/>
                    <a:pt x="167912" y="409249"/>
                    <a:pt x="161824" y="405360"/>
                  </a:cubicBezTo>
                  <a:lnTo>
                    <a:pt x="6104" y="305933"/>
                  </a:lnTo>
                  <a:cubicBezTo>
                    <a:pt x="2086" y="303381"/>
                    <a:pt x="-227" y="298883"/>
                    <a:pt x="17" y="294143"/>
                  </a:cubicBezTo>
                  <a:cubicBezTo>
                    <a:pt x="260" y="289524"/>
                    <a:pt x="2939" y="285270"/>
                    <a:pt x="7200" y="2830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ountain-pen-close-up_16941">
              <a:extLst>
                <a:ext uri="{FF2B5EF4-FFF2-40B4-BE49-F238E27FC236}">
                  <a16:creationId xmlns:a16="http://schemas.microsoft.com/office/drawing/2014/main" id="{F5C29E76-D70B-4113-9A09-0776A95BF42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813215" y="5105780"/>
              <a:ext cx="588447" cy="609685"/>
            </a:xfrm>
            <a:custGeom>
              <a:avLst/>
              <a:gdLst>
                <a:gd name="connsiteX0" fmla="*/ 231093 w 584535"/>
                <a:gd name="connsiteY0" fmla="*/ 221335 h 605631"/>
                <a:gd name="connsiteX1" fmla="*/ 258806 w 584535"/>
                <a:gd name="connsiteY1" fmla="*/ 260395 h 605631"/>
                <a:gd name="connsiteX2" fmla="*/ 261251 w 584535"/>
                <a:gd name="connsiteY2" fmla="*/ 275313 h 605631"/>
                <a:gd name="connsiteX3" fmla="*/ 256497 w 584535"/>
                <a:gd name="connsiteY3" fmla="*/ 307185 h 605631"/>
                <a:gd name="connsiteX4" fmla="*/ 196181 w 584535"/>
                <a:gd name="connsiteY4" fmla="*/ 302845 h 605631"/>
                <a:gd name="connsiteX5" fmla="*/ 162355 w 584535"/>
                <a:gd name="connsiteY5" fmla="*/ 350313 h 605631"/>
                <a:gd name="connsiteX6" fmla="*/ 138174 w 584535"/>
                <a:gd name="connsiteY6" fmla="*/ 337700 h 605631"/>
                <a:gd name="connsiteX7" fmla="*/ 130974 w 584535"/>
                <a:gd name="connsiteY7" fmla="*/ 332411 h 605631"/>
                <a:gd name="connsiteX8" fmla="*/ 119563 w 584535"/>
                <a:gd name="connsiteY8" fmla="*/ 318984 h 605631"/>
                <a:gd name="connsiteX9" fmla="*/ 108967 w 584535"/>
                <a:gd name="connsiteY9" fmla="*/ 278704 h 605631"/>
                <a:gd name="connsiteX10" fmla="*/ 150808 w 584535"/>
                <a:gd name="connsiteY10" fmla="*/ 239644 h 605631"/>
                <a:gd name="connsiteX11" fmla="*/ 231093 w 584535"/>
                <a:gd name="connsiteY11" fmla="*/ 221335 h 605631"/>
                <a:gd name="connsiteX12" fmla="*/ 562095 w 584535"/>
                <a:gd name="connsiteY12" fmla="*/ 196204 h 605631"/>
                <a:gd name="connsiteX13" fmla="*/ 571666 w 584535"/>
                <a:gd name="connsiteY13" fmla="*/ 213752 h 605631"/>
                <a:gd name="connsiteX14" fmla="*/ 545718 w 584535"/>
                <a:gd name="connsiteY14" fmla="*/ 311413 h 605631"/>
                <a:gd name="connsiteX15" fmla="*/ 515287 w 584535"/>
                <a:gd name="connsiteY15" fmla="*/ 379911 h 605631"/>
                <a:gd name="connsiteX16" fmla="*/ 567047 w 584535"/>
                <a:gd name="connsiteY16" fmla="*/ 408124 h 605631"/>
                <a:gd name="connsiteX17" fmla="*/ 441655 w 584535"/>
                <a:gd name="connsiteY17" fmla="*/ 529928 h 605631"/>
                <a:gd name="connsiteX18" fmla="*/ 564738 w 584535"/>
                <a:gd name="connsiteY18" fmla="*/ 575503 h 605631"/>
                <a:gd name="connsiteX19" fmla="*/ 561885 w 584535"/>
                <a:gd name="connsiteY19" fmla="*/ 592322 h 605631"/>
                <a:gd name="connsiteX20" fmla="*/ 376582 w 584535"/>
                <a:gd name="connsiteY20" fmla="*/ 599104 h 605631"/>
                <a:gd name="connsiteX21" fmla="*/ 340581 w 584535"/>
                <a:gd name="connsiteY21" fmla="*/ 579708 h 605631"/>
                <a:gd name="connsiteX22" fmla="*/ 341804 w 584535"/>
                <a:gd name="connsiteY22" fmla="*/ 579843 h 605631"/>
                <a:gd name="connsiteX23" fmla="*/ 285425 w 584535"/>
                <a:gd name="connsiteY23" fmla="*/ 452749 h 605631"/>
                <a:gd name="connsiteX24" fmla="*/ 285425 w 584535"/>
                <a:gd name="connsiteY24" fmla="*/ 435659 h 605631"/>
                <a:gd name="connsiteX25" fmla="*/ 267764 w 584535"/>
                <a:gd name="connsiteY25" fmla="*/ 425350 h 605631"/>
                <a:gd name="connsiteX26" fmla="*/ 264232 w 584535"/>
                <a:gd name="connsiteY26" fmla="*/ 445560 h 605631"/>
                <a:gd name="connsiteX27" fmla="*/ 276051 w 584535"/>
                <a:gd name="connsiteY27" fmla="*/ 456276 h 605631"/>
                <a:gd name="connsiteX28" fmla="*/ 335147 w 584535"/>
                <a:gd name="connsiteY28" fmla="*/ 588389 h 605631"/>
                <a:gd name="connsiteX29" fmla="*/ 325773 w 584535"/>
                <a:gd name="connsiteY29" fmla="*/ 583506 h 605631"/>
                <a:gd name="connsiteX30" fmla="*/ 228231 w 584535"/>
                <a:gd name="connsiteY30" fmla="*/ 509853 h 605631"/>
                <a:gd name="connsiteX31" fmla="*/ 217635 w 584535"/>
                <a:gd name="connsiteY31" fmla="*/ 502258 h 605631"/>
                <a:gd name="connsiteX32" fmla="*/ 163565 w 584535"/>
                <a:gd name="connsiteY32" fmla="*/ 343017 h 605631"/>
                <a:gd name="connsiteX33" fmla="*/ 193181 w 584535"/>
                <a:gd name="connsiteY33" fmla="*/ 309242 h 605631"/>
                <a:gd name="connsiteX34" fmla="*/ 254994 w 584535"/>
                <a:gd name="connsiteY34" fmla="*/ 310463 h 605631"/>
                <a:gd name="connsiteX35" fmla="*/ 340717 w 584535"/>
                <a:gd name="connsiteY35" fmla="*/ 463736 h 605631"/>
                <a:gd name="connsiteX36" fmla="*/ 340717 w 584535"/>
                <a:gd name="connsiteY36" fmla="*/ 490999 h 605631"/>
                <a:gd name="connsiteX37" fmla="*/ 345879 w 584535"/>
                <a:gd name="connsiteY37" fmla="*/ 576859 h 605631"/>
                <a:gd name="connsiteX38" fmla="*/ 345879 w 584535"/>
                <a:gd name="connsiteY38" fmla="*/ 580250 h 605631"/>
                <a:gd name="connsiteX39" fmla="*/ 538382 w 584535"/>
                <a:gd name="connsiteY39" fmla="*/ 579572 h 605631"/>
                <a:gd name="connsiteX40" fmla="*/ 414349 w 584535"/>
                <a:gd name="connsiteY40" fmla="*/ 536710 h 605631"/>
                <a:gd name="connsiteX41" fmla="*/ 414892 w 584535"/>
                <a:gd name="connsiteY41" fmla="*/ 521111 h 605631"/>
                <a:gd name="connsiteX42" fmla="*/ 538654 w 584535"/>
                <a:gd name="connsiteY42" fmla="*/ 466042 h 605631"/>
                <a:gd name="connsiteX43" fmla="*/ 483226 w 584535"/>
                <a:gd name="connsiteY43" fmla="*/ 376927 h 605631"/>
                <a:gd name="connsiteX44" fmla="*/ 480917 w 584535"/>
                <a:gd name="connsiteY44" fmla="*/ 335150 h 605631"/>
                <a:gd name="connsiteX45" fmla="*/ 562972 w 584535"/>
                <a:gd name="connsiteY45" fmla="*/ 201002 h 605631"/>
                <a:gd name="connsiteX46" fmla="*/ 562095 w 584535"/>
                <a:gd name="connsiteY46" fmla="*/ 196204 h 605631"/>
                <a:gd name="connsiteX47" fmla="*/ 135269 w 584535"/>
                <a:gd name="connsiteY47" fmla="*/ 1806 h 605631"/>
                <a:gd name="connsiteX48" fmla="*/ 155716 w 584535"/>
                <a:gd name="connsiteY48" fmla="*/ 20464 h 605631"/>
                <a:gd name="connsiteX49" fmla="*/ 209391 w 584535"/>
                <a:gd name="connsiteY49" fmla="*/ 179698 h 605631"/>
                <a:gd name="connsiteX50" fmla="*/ 226105 w 584535"/>
                <a:gd name="connsiteY50" fmla="*/ 211572 h 605631"/>
                <a:gd name="connsiteX51" fmla="*/ 145796 w 584535"/>
                <a:gd name="connsiteY51" fmla="*/ 229747 h 605631"/>
                <a:gd name="connsiteX52" fmla="*/ 103943 w 584535"/>
                <a:gd name="connsiteY52" fmla="*/ 268810 h 605631"/>
                <a:gd name="connsiteX53" fmla="*/ 99866 w 584535"/>
                <a:gd name="connsiteY53" fmla="*/ 255925 h 605631"/>
                <a:gd name="connsiteX54" fmla="*/ 52850 w 584535"/>
                <a:gd name="connsiteY54" fmla="*/ 171560 h 605631"/>
                <a:gd name="connsiteX55" fmla="*/ 1349 w 584535"/>
                <a:gd name="connsiteY55" fmla="*/ 84483 h 605631"/>
                <a:gd name="connsiteX56" fmla="*/ 37087 w 584535"/>
                <a:gd name="connsiteY56" fmla="*/ 29959 h 605631"/>
                <a:gd name="connsiteX57" fmla="*/ 135269 w 584535"/>
                <a:gd name="connsiteY57" fmla="*/ 1806 h 605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4535" h="605631">
                  <a:moveTo>
                    <a:pt x="231093" y="221335"/>
                  </a:moveTo>
                  <a:cubicBezTo>
                    <a:pt x="242097" y="238966"/>
                    <a:pt x="254867" y="255784"/>
                    <a:pt x="258806" y="260395"/>
                  </a:cubicBezTo>
                  <a:cubicBezTo>
                    <a:pt x="265191" y="267990"/>
                    <a:pt x="261251" y="275313"/>
                    <a:pt x="261251" y="275313"/>
                  </a:cubicBezTo>
                  <a:cubicBezTo>
                    <a:pt x="261251" y="275313"/>
                    <a:pt x="272255" y="292673"/>
                    <a:pt x="256497" y="307185"/>
                  </a:cubicBezTo>
                  <a:cubicBezTo>
                    <a:pt x="256497" y="307185"/>
                    <a:pt x="245901" y="282366"/>
                    <a:pt x="196181" y="302845"/>
                  </a:cubicBezTo>
                  <a:cubicBezTo>
                    <a:pt x="146461" y="323324"/>
                    <a:pt x="162355" y="350313"/>
                    <a:pt x="162355" y="350313"/>
                  </a:cubicBezTo>
                  <a:cubicBezTo>
                    <a:pt x="162355" y="350313"/>
                    <a:pt x="144016" y="349635"/>
                    <a:pt x="138174" y="337700"/>
                  </a:cubicBezTo>
                  <a:cubicBezTo>
                    <a:pt x="138174" y="337700"/>
                    <a:pt x="135457" y="333360"/>
                    <a:pt x="130974" y="332411"/>
                  </a:cubicBezTo>
                  <a:cubicBezTo>
                    <a:pt x="126355" y="331461"/>
                    <a:pt x="121465" y="324273"/>
                    <a:pt x="119563" y="318984"/>
                  </a:cubicBezTo>
                  <a:cubicBezTo>
                    <a:pt x="118205" y="315187"/>
                    <a:pt x="113042" y="293487"/>
                    <a:pt x="108967" y="278704"/>
                  </a:cubicBezTo>
                  <a:cubicBezTo>
                    <a:pt x="120378" y="262565"/>
                    <a:pt x="134235" y="249409"/>
                    <a:pt x="150808" y="239644"/>
                  </a:cubicBezTo>
                  <a:cubicBezTo>
                    <a:pt x="174445" y="225675"/>
                    <a:pt x="201615" y="219979"/>
                    <a:pt x="231093" y="221335"/>
                  </a:cubicBezTo>
                  <a:close/>
                  <a:moveTo>
                    <a:pt x="562095" y="196204"/>
                  </a:moveTo>
                  <a:cubicBezTo>
                    <a:pt x="563031" y="195263"/>
                    <a:pt x="568610" y="204698"/>
                    <a:pt x="571666" y="213752"/>
                  </a:cubicBezTo>
                  <a:cubicBezTo>
                    <a:pt x="584300" y="252274"/>
                    <a:pt x="576285" y="284013"/>
                    <a:pt x="545718" y="311413"/>
                  </a:cubicBezTo>
                  <a:cubicBezTo>
                    <a:pt x="527650" y="327689"/>
                    <a:pt x="473309" y="352783"/>
                    <a:pt x="515287" y="379911"/>
                  </a:cubicBezTo>
                  <a:cubicBezTo>
                    <a:pt x="531454" y="390491"/>
                    <a:pt x="551832" y="396187"/>
                    <a:pt x="567047" y="408124"/>
                  </a:cubicBezTo>
                  <a:cubicBezTo>
                    <a:pt x="633479" y="459938"/>
                    <a:pt x="492872" y="508361"/>
                    <a:pt x="441655" y="529928"/>
                  </a:cubicBezTo>
                  <a:cubicBezTo>
                    <a:pt x="481868" y="548646"/>
                    <a:pt x="531046" y="541322"/>
                    <a:pt x="564738" y="575503"/>
                  </a:cubicBezTo>
                  <a:cubicBezTo>
                    <a:pt x="569764" y="580793"/>
                    <a:pt x="569628" y="590695"/>
                    <a:pt x="561885" y="592322"/>
                  </a:cubicBezTo>
                  <a:cubicBezTo>
                    <a:pt x="486079" y="608328"/>
                    <a:pt x="455241" y="609006"/>
                    <a:pt x="376582" y="599104"/>
                  </a:cubicBezTo>
                  <a:cubicBezTo>
                    <a:pt x="341260" y="594628"/>
                    <a:pt x="327947" y="578623"/>
                    <a:pt x="340581" y="579708"/>
                  </a:cubicBezTo>
                  <a:cubicBezTo>
                    <a:pt x="340989" y="579708"/>
                    <a:pt x="341396" y="579843"/>
                    <a:pt x="341804" y="579843"/>
                  </a:cubicBezTo>
                  <a:lnTo>
                    <a:pt x="285425" y="452749"/>
                  </a:lnTo>
                  <a:cubicBezTo>
                    <a:pt x="288278" y="448680"/>
                    <a:pt x="288414" y="442034"/>
                    <a:pt x="285425" y="435659"/>
                  </a:cubicBezTo>
                  <a:cubicBezTo>
                    <a:pt x="281485" y="427249"/>
                    <a:pt x="273606" y="422637"/>
                    <a:pt x="267764" y="425350"/>
                  </a:cubicBezTo>
                  <a:cubicBezTo>
                    <a:pt x="261923" y="428063"/>
                    <a:pt x="260428" y="437151"/>
                    <a:pt x="264232" y="445560"/>
                  </a:cubicBezTo>
                  <a:cubicBezTo>
                    <a:pt x="266949" y="451257"/>
                    <a:pt x="271568" y="455191"/>
                    <a:pt x="276051" y="456276"/>
                  </a:cubicBezTo>
                  <a:lnTo>
                    <a:pt x="335147" y="588389"/>
                  </a:lnTo>
                  <a:cubicBezTo>
                    <a:pt x="335147" y="588389"/>
                    <a:pt x="331207" y="591373"/>
                    <a:pt x="325773" y="583506"/>
                  </a:cubicBezTo>
                  <a:cubicBezTo>
                    <a:pt x="320203" y="575503"/>
                    <a:pt x="278904" y="524367"/>
                    <a:pt x="228231" y="509853"/>
                  </a:cubicBezTo>
                  <a:cubicBezTo>
                    <a:pt x="228231" y="509853"/>
                    <a:pt x="219537" y="507276"/>
                    <a:pt x="217635" y="502258"/>
                  </a:cubicBezTo>
                  <a:lnTo>
                    <a:pt x="163565" y="343017"/>
                  </a:lnTo>
                  <a:cubicBezTo>
                    <a:pt x="163565" y="343017"/>
                    <a:pt x="161256" y="323485"/>
                    <a:pt x="193181" y="309242"/>
                  </a:cubicBezTo>
                  <a:cubicBezTo>
                    <a:pt x="223884" y="295678"/>
                    <a:pt x="248745" y="300019"/>
                    <a:pt x="254994" y="310463"/>
                  </a:cubicBezTo>
                  <a:cubicBezTo>
                    <a:pt x="254994" y="310463"/>
                    <a:pt x="301999" y="410565"/>
                    <a:pt x="340717" y="463736"/>
                  </a:cubicBezTo>
                  <a:cubicBezTo>
                    <a:pt x="340717" y="463736"/>
                    <a:pt x="344521" y="465906"/>
                    <a:pt x="340717" y="490999"/>
                  </a:cubicBezTo>
                  <a:cubicBezTo>
                    <a:pt x="336913" y="515957"/>
                    <a:pt x="337728" y="526808"/>
                    <a:pt x="345879" y="576859"/>
                  </a:cubicBezTo>
                  <a:cubicBezTo>
                    <a:pt x="345879" y="576859"/>
                    <a:pt x="346151" y="578351"/>
                    <a:pt x="345879" y="580250"/>
                  </a:cubicBezTo>
                  <a:cubicBezTo>
                    <a:pt x="410273" y="586083"/>
                    <a:pt x="475890" y="598290"/>
                    <a:pt x="538382" y="579572"/>
                  </a:cubicBezTo>
                  <a:cubicBezTo>
                    <a:pt x="502110" y="556242"/>
                    <a:pt x="451165" y="562482"/>
                    <a:pt x="414349" y="536710"/>
                  </a:cubicBezTo>
                  <a:cubicBezTo>
                    <a:pt x="409323" y="533183"/>
                    <a:pt x="409866" y="524367"/>
                    <a:pt x="414892" y="521111"/>
                  </a:cubicBezTo>
                  <a:cubicBezTo>
                    <a:pt x="452388" y="497103"/>
                    <a:pt x="504827" y="494526"/>
                    <a:pt x="538654" y="466042"/>
                  </a:cubicBezTo>
                  <a:cubicBezTo>
                    <a:pt x="586882" y="425214"/>
                    <a:pt x="509038" y="403241"/>
                    <a:pt x="483226" y="376927"/>
                  </a:cubicBezTo>
                  <a:cubicBezTo>
                    <a:pt x="469913" y="363498"/>
                    <a:pt x="468147" y="348714"/>
                    <a:pt x="480917" y="335150"/>
                  </a:cubicBezTo>
                  <a:cubicBezTo>
                    <a:pt x="515831" y="298391"/>
                    <a:pt x="584708" y="266923"/>
                    <a:pt x="562972" y="201002"/>
                  </a:cubicBezTo>
                  <a:cubicBezTo>
                    <a:pt x="561987" y="197984"/>
                    <a:pt x="561783" y="196517"/>
                    <a:pt x="562095" y="196204"/>
                  </a:cubicBezTo>
                  <a:close/>
                  <a:moveTo>
                    <a:pt x="135269" y="1806"/>
                  </a:moveTo>
                  <a:cubicBezTo>
                    <a:pt x="144268" y="4476"/>
                    <a:pt x="151470" y="10292"/>
                    <a:pt x="155716" y="20464"/>
                  </a:cubicBezTo>
                  <a:cubicBezTo>
                    <a:pt x="172566" y="61154"/>
                    <a:pt x="201510" y="156641"/>
                    <a:pt x="209391" y="179698"/>
                  </a:cubicBezTo>
                  <a:cubicBezTo>
                    <a:pt x="212516" y="188786"/>
                    <a:pt x="219039" y="200315"/>
                    <a:pt x="226105" y="211572"/>
                  </a:cubicBezTo>
                  <a:cubicBezTo>
                    <a:pt x="196754" y="210216"/>
                    <a:pt x="169440" y="215913"/>
                    <a:pt x="145796" y="229747"/>
                  </a:cubicBezTo>
                  <a:cubicBezTo>
                    <a:pt x="129218" y="239513"/>
                    <a:pt x="115358" y="252805"/>
                    <a:pt x="103943" y="268810"/>
                  </a:cubicBezTo>
                  <a:cubicBezTo>
                    <a:pt x="102312" y="262842"/>
                    <a:pt x="100818" y="257959"/>
                    <a:pt x="99866" y="255925"/>
                  </a:cubicBezTo>
                  <a:cubicBezTo>
                    <a:pt x="96741" y="248736"/>
                    <a:pt x="76222" y="206825"/>
                    <a:pt x="52850" y="171560"/>
                  </a:cubicBezTo>
                  <a:cubicBezTo>
                    <a:pt x="29477" y="136296"/>
                    <a:pt x="5154" y="91672"/>
                    <a:pt x="1349" y="84483"/>
                  </a:cubicBezTo>
                  <a:cubicBezTo>
                    <a:pt x="-2456" y="77295"/>
                    <a:pt x="-418" y="51117"/>
                    <a:pt x="37087" y="29959"/>
                  </a:cubicBezTo>
                  <a:cubicBezTo>
                    <a:pt x="65114" y="14090"/>
                    <a:pt x="108275" y="-6205"/>
                    <a:pt x="135269" y="1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" name="组合 33">
            <a:extLst>
              <a:ext uri="{FF2B5EF4-FFF2-40B4-BE49-F238E27FC236}">
                <a16:creationId xmlns:a16="http://schemas.microsoft.com/office/drawing/2014/main" id="{E6843354-445F-4A7F-8D56-9D28EABA5BF5}"/>
              </a:ext>
            </a:extLst>
          </p:cNvPr>
          <p:cNvGrpSpPr/>
          <p:nvPr userDrawn="1"/>
        </p:nvGrpSpPr>
        <p:grpSpPr>
          <a:xfrm>
            <a:off x="2761549" y="1427825"/>
            <a:ext cx="6763451" cy="3991938"/>
            <a:chOff x="3645164" y="1813666"/>
            <a:chExt cx="4766443" cy="2813260"/>
          </a:xfrm>
          <a:solidFill>
            <a:schemeClr val="bg1"/>
          </a:solidFill>
        </p:grpSpPr>
        <p:sp>
          <p:nvSpPr>
            <p:cNvPr id="35" name="cloud-alone_17471">
              <a:extLst>
                <a:ext uri="{FF2B5EF4-FFF2-40B4-BE49-F238E27FC236}">
                  <a16:creationId xmlns:a16="http://schemas.microsoft.com/office/drawing/2014/main" id="{D2271A3E-13D8-4906-A6D5-B777AA36C2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45164" y="1813666"/>
              <a:ext cx="4766443" cy="2813260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57150">
              <a:solidFill>
                <a:srgbClr val="195B5A"/>
              </a:solidFill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cloud-alone_17471">
              <a:extLst>
                <a:ext uri="{FF2B5EF4-FFF2-40B4-BE49-F238E27FC236}">
                  <a16:creationId xmlns:a16="http://schemas.microsoft.com/office/drawing/2014/main" id="{66B4BF80-6515-45A7-B27D-A4B094119F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2837" y="1867866"/>
              <a:ext cx="4677577" cy="2721647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28575">
              <a:solidFill>
                <a:srgbClr val="195B5A"/>
              </a:solidFill>
              <a:prstDash val="sysDot"/>
            </a:ln>
            <a:effectLst>
              <a:innerShdw blurRad="114300">
                <a:prstClr val="black"/>
              </a:inn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7" name="fountain-pen-close-up_16941">
            <a:extLst>
              <a:ext uri="{FF2B5EF4-FFF2-40B4-BE49-F238E27FC236}">
                <a16:creationId xmlns:a16="http://schemas.microsoft.com/office/drawing/2014/main" id="{3E50C2AF-14F3-42FE-90B4-B259B6648BC7}"/>
              </a:ext>
            </a:extLst>
          </p:cNvPr>
          <p:cNvSpPr>
            <a:spLocks noChangeAspect="1"/>
          </p:cNvSpPr>
          <p:nvPr userDrawn="1"/>
        </p:nvSpPr>
        <p:spPr bwMode="auto">
          <a:xfrm rot="790632" flipH="1">
            <a:off x="8336983" y="2936716"/>
            <a:ext cx="578472" cy="599350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rgbClr val="195B5A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38" name="图片 37">
            <a:extLst>
              <a:ext uri="{FF2B5EF4-FFF2-40B4-BE49-F238E27FC236}">
                <a16:creationId xmlns:a16="http://schemas.microsoft.com/office/drawing/2014/main" id="{FA2BE64F-A880-4BA7-9C46-C8304246A6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29965" y="159885"/>
            <a:ext cx="1118619" cy="2569469"/>
          </a:xfrm>
          <a:prstGeom prst="rect">
            <a:avLst/>
          </a:prstGeom>
        </p:spPr>
      </p:pic>
      <p:pic>
        <p:nvPicPr>
          <p:cNvPr id="39" name="图片 38">
            <a:extLst>
              <a:ext uri="{FF2B5EF4-FFF2-40B4-BE49-F238E27FC236}">
                <a16:creationId xmlns:a16="http://schemas.microsoft.com/office/drawing/2014/main" id="{7FE04FD2-C701-4EF6-8BED-406D339D73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5190" flipH="1">
            <a:off x="5222249" y="3919568"/>
            <a:ext cx="7942083" cy="5113109"/>
          </a:xfrm>
          <a:prstGeom prst="rect">
            <a:avLst/>
          </a:prstGeom>
        </p:spPr>
      </p:pic>
      <p:grpSp>
        <p:nvGrpSpPr>
          <p:cNvPr id="4" name="组合 39">
            <a:extLst>
              <a:ext uri="{FF2B5EF4-FFF2-40B4-BE49-F238E27FC236}">
                <a16:creationId xmlns:a16="http://schemas.microsoft.com/office/drawing/2014/main" id="{AAB2096B-D6EA-494A-963A-85C0150FABC7}"/>
              </a:ext>
            </a:extLst>
          </p:cNvPr>
          <p:cNvGrpSpPr/>
          <p:nvPr userDrawn="1"/>
        </p:nvGrpSpPr>
        <p:grpSpPr>
          <a:xfrm>
            <a:off x="-852870" y="5611252"/>
            <a:ext cx="14311807" cy="1917741"/>
            <a:chOff x="-852871" y="5611250"/>
            <a:chExt cx="14311807" cy="1917741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41" name="cloud-sky-storm_13919">
              <a:extLst>
                <a:ext uri="{FF2B5EF4-FFF2-40B4-BE49-F238E27FC236}">
                  <a16:creationId xmlns:a16="http://schemas.microsoft.com/office/drawing/2014/main" id="{A4067369-A05D-4AF3-9D6B-2E6FEFA95591}"/>
                </a:ext>
              </a:extLst>
            </p:cNvPr>
            <p:cNvSpPr>
              <a:spLocks noChangeAspect="1"/>
            </p:cNvSpPr>
            <p:nvPr/>
          </p:nvSpPr>
          <p:spPr bwMode="auto">
            <a:xfrm rot="1722132">
              <a:off x="-852871" y="5611250"/>
              <a:ext cx="2513134" cy="1595238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cloud-sky-storm_13919">
              <a:extLst>
                <a:ext uri="{FF2B5EF4-FFF2-40B4-BE49-F238E27FC236}">
                  <a16:creationId xmlns:a16="http://schemas.microsoft.com/office/drawing/2014/main" id="{A8C71C8B-23B8-40B5-8824-CC388B25F3C0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1163030" y="6244721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cloud-sky-storm_13919">
              <a:extLst>
                <a:ext uri="{FF2B5EF4-FFF2-40B4-BE49-F238E27FC236}">
                  <a16:creationId xmlns:a16="http://schemas.microsoft.com/office/drawing/2014/main" id="{27184F24-3CCF-4126-8676-CB6147A1E82F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2627308" y="6365740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cloud-sky-storm_13919">
              <a:extLst>
                <a:ext uri="{FF2B5EF4-FFF2-40B4-BE49-F238E27FC236}">
                  <a16:creationId xmlns:a16="http://schemas.microsoft.com/office/drawing/2014/main" id="{9C2C9311-1058-459A-9FF2-985D371AB274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4131914" y="6303265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cloud-sky-storm_13919">
              <a:extLst>
                <a:ext uri="{FF2B5EF4-FFF2-40B4-BE49-F238E27FC236}">
                  <a16:creationId xmlns:a16="http://schemas.microsoft.com/office/drawing/2014/main" id="{FADA5F9C-2A14-4DA6-9490-B62124A07B64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5594920" y="6303264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cloud-sky-storm_13919">
              <a:extLst>
                <a:ext uri="{FF2B5EF4-FFF2-40B4-BE49-F238E27FC236}">
                  <a16:creationId xmlns:a16="http://schemas.microsoft.com/office/drawing/2014/main" id="{37BED443-B886-4601-9F2E-589A1036C70A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7007766" y="6384897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cloud-sky-storm_13919">
              <a:extLst>
                <a:ext uri="{FF2B5EF4-FFF2-40B4-BE49-F238E27FC236}">
                  <a16:creationId xmlns:a16="http://schemas.microsoft.com/office/drawing/2014/main" id="{EF1E0870-B261-4FEA-AA94-76B48F07D4CB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8441624" y="6368436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cloud-sky-storm_13919">
              <a:extLst>
                <a:ext uri="{FF2B5EF4-FFF2-40B4-BE49-F238E27FC236}">
                  <a16:creationId xmlns:a16="http://schemas.microsoft.com/office/drawing/2014/main" id="{667E12A1-CC37-4E46-940C-FA6E7EC90E00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9843830" y="6335790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cloud-sky-storm_13919">
              <a:extLst>
                <a:ext uri="{FF2B5EF4-FFF2-40B4-BE49-F238E27FC236}">
                  <a16:creationId xmlns:a16="http://schemas.microsoft.com/office/drawing/2014/main" id="{2BB607D5-FC74-4358-A5AF-D4E0B411460D}"/>
                </a:ext>
              </a:extLst>
            </p:cNvPr>
            <p:cNvSpPr>
              <a:spLocks noChangeAspect="1"/>
            </p:cNvSpPr>
            <p:nvPr/>
          </p:nvSpPr>
          <p:spPr bwMode="auto">
            <a:xfrm rot="19877868" flipH="1">
              <a:off x="10945802" y="5611250"/>
              <a:ext cx="2513134" cy="1595238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541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D68FF374-3AFE-419B-8A73-D6B60963C6BC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solidFill>
            <a:srgbClr val="93E3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0726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05769DDD-80A4-4C87-A2FE-90124F5EC46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3E3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4754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908163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BBE3-416F-4027-A175-A238F53D1567}" type="datetimeFigureOut">
              <a:rPr lang="zh-CN" altLang="en-US" smtClean="0"/>
              <a:pPr/>
              <a:t>2024/12/19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FBB9-8F0E-4BDA-832C-FB116AB9B8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54" r:id="rId13"/>
    <p:sldLayoutId id="2147483656" r:id="rId14"/>
    <p:sldLayoutId id="2147483687" r:id="rId15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uler_151545">
            <a:extLst>
              <a:ext uri="{FF2B5EF4-FFF2-40B4-BE49-F238E27FC236}">
                <a16:creationId xmlns:a16="http://schemas.microsoft.com/office/drawing/2014/main" id="{EA67D2C7-DCC3-481E-8ED8-C15C736E6A2B}"/>
              </a:ext>
            </a:extLst>
          </p:cNvPr>
          <p:cNvSpPr>
            <a:spLocks noChangeAspect="1"/>
          </p:cNvSpPr>
          <p:nvPr/>
        </p:nvSpPr>
        <p:spPr bwMode="auto">
          <a:xfrm>
            <a:off x="1416175" y="4419707"/>
            <a:ext cx="609685" cy="607499"/>
          </a:xfrm>
          <a:custGeom>
            <a:avLst/>
            <a:gdLst>
              <a:gd name="T0" fmla="*/ 6505 w 6574"/>
              <a:gd name="T1" fmla="*/ 1786 h 6560"/>
              <a:gd name="T2" fmla="*/ 4774 w 6574"/>
              <a:gd name="T3" fmla="*/ 54 h 6560"/>
              <a:gd name="T4" fmla="*/ 4577 w 6574"/>
              <a:gd name="T5" fmla="*/ 54 h 6560"/>
              <a:gd name="T6" fmla="*/ 55 w 6574"/>
              <a:gd name="T7" fmla="*/ 4577 h 6560"/>
              <a:gd name="T8" fmla="*/ 55 w 6574"/>
              <a:gd name="T9" fmla="*/ 4773 h 6560"/>
              <a:gd name="T10" fmla="*/ 1786 w 6574"/>
              <a:gd name="T11" fmla="*/ 6505 h 6560"/>
              <a:gd name="T12" fmla="*/ 1982 w 6574"/>
              <a:gd name="T13" fmla="*/ 6505 h 6560"/>
              <a:gd name="T14" fmla="*/ 6505 w 6574"/>
              <a:gd name="T15" fmla="*/ 1982 h 6560"/>
              <a:gd name="T16" fmla="*/ 6505 w 6574"/>
              <a:gd name="T17" fmla="*/ 1786 h 6560"/>
              <a:gd name="T18" fmla="*/ 1884 w 6574"/>
              <a:gd name="T19" fmla="*/ 6210 h 6560"/>
              <a:gd name="T20" fmla="*/ 350 w 6574"/>
              <a:gd name="T21" fmla="*/ 4675 h 6560"/>
              <a:gd name="T22" fmla="*/ 655 w 6574"/>
              <a:gd name="T23" fmla="*/ 4369 h 6560"/>
              <a:gd name="T24" fmla="*/ 1052 w 6574"/>
              <a:gd name="T25" fmla="*/ 4766 h 6560"/>
              <a:gd name="T26" fmla="*/ 1248 w 6574"/>
              <a:gd name="T27" fmla="*/ 4569 h 6560"/>
              <a:gd name="T28" fmla="*/ 852 w 6574"/>
              <a:gd name="T29" fmla="*/ 4173 h 6560"/>
              <a:gd name="T30" fmla="*/ 1158 w 6574"/>
              <a:gd name="T31" fmla="*/ 3867 h 6560"/>
              <a:gd name="T32" fmla="*/ 1808 w 6574"/>
              <a:gd name="T33" fmla="*/ 4517 h 6560"/>
              <a:gd name="T34" fmla="*/ 2005 w 6574"/>
              <a:gd name="T35" fmla="*/ 4320 h 6560"/>
              <a:gd name="T36" fmla="*/ 1355 w 6574"/>
              <a:gd name="T37" fmla="*/ 3670 h 6560"/>
              <a:gd name="T38" fmla="*/ 1661 w 6574"/>
              <a:gd name="T39" fmla="*/ 3364 h 6560"/>
              <a:gd name="T40" fmla="*/ 2057 w 6574"/>
              <a:gd name="T41" fmla="*/ 3761 h 6560"/>
              <a:gd name="T42" fmla="*/ 2253 w 6574"/>
              <a:gd name="T43" fmla="*/ 3564 h 6560"/>
              <a:gd name="T44" fmla="*/ 1857 w 6574"/>
              <a:gd name="T45" fmla="*/ 3168 h 6560"/>
              <a:gd name="T46" fmla="*/ 2163 w 6574"/>
              <a:gd name="T47" fmla="*/ 2862 h 6560"/>
              <a:gd name="T48" fmla="*/ 2813 w 6574"/>
              <a:gd name="T49" fmla="*/ 3512 h 6560"/>
              <a:gd name="T50" fmla="*/ 3010 w 6574"/>
              <a:gd name="T51" fmla="*/ 3315 h 6560"/>
              <a:gd name="T52" fmla="*/ 2360 w 6574"/>
              <a:gd name="T53" fmla="*/ 2665 h 6560"/>
              <a:gd name="T54" fmla="*/ 2666 w 6574"/>
              <a:gd name="T55" fmla="*/ 2359 h 6560"/>
              <a:gd name="T56" fmla="*/ 3062 w 6574"/>
              <a:gd name="T57" fmla="*/ 2756 h 6560"/>
              <a:gd name="T58" fmla="*/ 3259 w 6574"/>
              <a:gd name="T59" fmla="*/ 2559 h 6560"/>
              <a:gd name="T60" fmla="*/ 2862 w 6574"/>
              <a:gd name="T61" fmla="*/ 2163 h 6560"/>
              <a:gd name="T62" fmla="*/ 3168 w 6574"/>
              <a:gd name="T63" fmla="*/ 1857 h 6560"/>
              <a:gd name="T64" fmla="*/ 3818 w 6574"/>
              <a:gd name="T65" fmla="*/ 2507 h 6560"/>
              <a:gd name="T66" fmla="*/ 4015 w 6574"/>
              <a:gd name="T67" fmla="*/ 2310 h 6560"/>
              <a:gd name="T68" fmla="*/ 3365 w 6574"/>
              <a:gd name="T69" fmla="*/ 1660 h 6560"/>
              <a:gd name="T70" fmla="*/ 3671 w 6574"/>
              <a:gd name="T71" fmla="*/ 1354 h 6560"/>
              <a:gd name="T72" fmla="*/ 4067 w 6574"/>
              <a:gd name="T73" fmla="*/ 1750 h 6560"/>
              <a:gd name="T74" fmla="*/ 4264 w 6574"/>
              <a:gd name="T75" fmla="*/ 1554 h 6560"/>
              <a:gd name="T76" fmla="*/ 3867 w 6574"/>
              <a:gd name="T77" fmla="*/ 1158 h 6560"/>
              <a:gd name="T78" fmla="*/ 4173 w 6574"/>
              <a:gd name="T79" fmla="*/ 852 h 6560"/>
              <a:gd name="T80" fmla="*/ 4823 w 6574"/>
              <a:gd name="T81" fmla="*/ 1502 h 6560"/>
              <a:gd name="T82" fmla="*/ 5020 w 6574"/>
              <a:gd name="T83" fmla="*/ 1305 h 6560"/>
              <a:gd name="T84" fmla="*/ 4370 w 6574"/>
              <a:gd name="T85" fmla="*/ 655 h 6560"/>
              <a:gd name="T86" fmla="*/ 4676 w 6574"/>
              <a:gd name="T87" fmla="*/ 349 h 6560"/>
              <a:gd name="T88" fmla="*/ 6211 w 6574"/>
              <a:gd name="T89" fmla="*/ 1884 h 6560"/>
              <a:gd name="T90" fmla="*/ 1884 w 6574"/>
              <a:gd name="T91" fmla="*/ 6210 h 6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574" h="6560">
                <a:moveTo>
                  <a:pt x="6505" y="1786"/>
                </a:moveTo>
                <a:lnTo>
                  <a:pt x="4774" y="54"/>
                </a:lnTo>
                <a:cubicBezTo>
                  <a:pt x="4720" y="0"/>
                  <a:pt x="4632" y="0"/>
                  <a:pt x="4577" y="54"/>
                </a:cubicBezTo>
                <a:lnTo>
                  <a:pt x="55" y="4577"/>
                </a:lnTo>
                <a:cubicBezTo>
                  <a:pt x="0" y="4631"/>
                  <a:pt x="0" y="4719"/>
                  <a:pt x="55" y="4773"/>
                </a:cubicBezTo>
                <a:lnTo>
                  <a:pt x="1786" y="6505"/>
                </a:lnTo>
                <a:cubicBezTo>
                  <a:pt x="1838" y="6560"/>
                  <a:pt x="1938" y="6558"/>
                  <a:pt x="1982" y="6505"/>
                </a:cubicBezTo>
                <a:lnTo>
                  <a:pt x="6505" y="1982"/>
                </a:lnTo>
                <a:cubicBezTo>
                  <a:pt x="6547" y="1953"/>
                  <a:pt x="6574" y="1854"/>
                  <a:pt x="6505" y="1786"/>
                </a:cubicBezTo>
                <a:close/>
                <a:moveTo>
                  <a:pt x="1884" y="6210"/>
                </a:moveTo>
                <a:lnTo>
                  <a:pt x="350" y="4675"/>
                </a:lnTo>
                <a:lnTo>
                  <a:pt x="655" y="4369"/>
                </a:lnTo>
                <a:lnTo>
                  <a:pt x="1052" y="4766"/>
                </a:lnTo>
                <a:lnTo>
                  <a:pt x="1248" y="4569"/>
                </a:lnTo>
                <a:lnTo>
                  <a:pt x="852" y="4173"/>
                </a:lnTo>
                <a:lnTo>
                  <a:pt x="1158" y="3867"/>
                </a:lnTo>
                <a:lnTo>
                  <a:pt x="1808" y="4517"/>
                </a:lnTo>
                <a:lnTo>
                  <a:pt x="2005" y="4320"/>
                </a:lnTo>
                <a:lnTo>
                  <a:pt x="1355" y="3670"/>
                </a:lnTo>
                <a:lnTo>
                  <a:pt x="1661" y="3364"/>
                </a:lnTo>
                <a:lnTo>
                  <a:pt x="2057" y="3761"/>
                </a:lnTo>
                <a:lnTo>
                  <a:pt x="2253" y="3564"/>
                </a:lnTo>
                <a:lnTo>
                  <a:pt x="1857" y="3168"/>
                </a:lnTo>
                <a:lnTo>
                  <a:pt x="2163" y="2862"/>
                </a:lnTo>
                <a:lnTo>
                  <a:pt x="2813" y="3512"/>
                </a:lnTo>
                <a:lnTo>
                  <a:pt x="3010" y="3315"/>
                </a:lnTo>
                <a:lnTo>
                  <a:pt x="2360" y="2665"/>
                </a:lnTo>
                <a:lnTo>
                  <a:pt x="2666" y="2359"/>
                </a:lnTo>
                <a:lnTo>
                  <a:pt x="3062" y="2756"/>
                </a:lnTo>
                <a:lnTo>
                  <a:pt x="3259" y="2559"/>
                </a:lnTo>
                <a:lnTo>
                  <a:pt x="2862" y="2163"/>
                </a:lnTo>
                <a:lnTo>
                  <a:pt x="3168" y="1857"/>
                </a:lnTo>
                <a:lnTo>
                  <a:pt x="3818" y="2507"/>
                </a:lnTo>
                <a:lnTo>
                  <a:pt x="4015" y="2310"/>
                </a:lnTo>
                <a:lnTo>
                  <a:pt x="3365" y="1660"/>
                </a:lnTo>
                <a:lnTo>
                  <a:pt x="3671" y="1354"/>
                </a:lnTo>
                <a:lnTo>
                  <a:pt x="4067" y="1750"/>
                </a:lnTo>
                <a:lnTo>
                  <a:pt x="4264" y="1554"/>
                </a:lnTo>
                <a:lnTo>
                  <a:pt x="3867" y="1158"/>
                </a:lnTo>
                <a:lnTo>
                  <a:pt x="4173" y="852"/>
                </a:lnTo>
                <a:lnTo>
                  <a:pt x="4823" y="1502"/>
                </a:lnTo>
                <a:lnTo>
                  <a:pt x="5020" y="1305"/>
                </a:lnTo>
                <a:lnTo>
                  <a:pt x="4370" y="655"/>
                </a:lnTo>
                <a:lnTo>
                  <a:pt x="4676" y="349"/>
                </a:lnTo>
                <a:lnTo>
                  <a:pt x="6211" y="1884"/>
                </a:lnTo>
                <a:lnTo>
                  <a:pt x="1884" y="62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C62B547-34DE-4389-BCE8-71082EBCD6EB}"/>
              </a:ext>
            </a:extLst>
          </p:cNvPr>
          <p:cNvSpPr txBox="1"/>
          <p:nvPr/>
        </p:nvSpPr>
        <p:spPr>
          <a:xfrm>
            <a:off x="2196215" y="1544126"/>
            <a:ext cx="7692735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002060"/>
                </a:solidFill>
                <a:latin typeface="Times New Roman" pitchFamily="18" charset="0"/>
                <a:ea typeface="钻石甜心手机字体" panose="02000500000000000000" pitchFamily="2" charset="-122"/>
                <a:cs typeface="Times New Roman" pitchFamily="18" charset="0"/>
                <a:sym typeface="+mn-lt"/>
              </a:rPr>
              <a:t>BIỆN PHÁP TU TỪ ĐẢO NGỮ</a:t>
            </a:r>
            <a:endParaRPr lang="zh-CN" altLang="en-US" sz="6000" b="1" dirty="0">
              <a:solidFill>
                <a:srgbClr val="002060"/>
              </a:solidFill>
              <a:latin typeface="Times New Roman" pitchFamily="18" charset="0"/>
              <a:ea typeface="钻石甜心手机字体" panose="02000500000000000000" pitchFamily="2" charset="-122"/>
              <a:cs typeface="Times New Roman" pitchFamily="18" charset="0"/>
              <a:sym typeface="+mn-lt"/>
            </a:endParaRPr>
          </a:p>
        </p:txBody>
      </p:sp>
      <p:sp>
        <p:nvSpPr>
          <p:cNvPr id="35" name="TextBox 11">
            <a:extLst>
              <a:ext uri="{FF2B5EF4-FFF2-40B4-BE49-F238E27FC236}">
                <a16:creationId xmlns:a16="http://schemas.microsoft.com/office/drawing/2014/main" id="{B5B439B2-E189-4B32-A43F-B3A18534ACDB}"/>
              </a:ext>
            </a:extLst>
          </p:cNvPr>
          <p:cNvSpPr txBox="1"/>
          <p:nvPr/>
        </p:nvSpPr>
        <p:spPr>
          <a:xfrm>
            <a:off x="3671248" y="931996"/>
            <a:ext cx="4927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+mn-lt"/>
              </a:rPr>
              <a:t>THỰC HÀNH TIẾNG VIỆT</a:t>
            </a:r>
          </a:p>
        </p:txBody>
      </p:sp>
      <p:sp>
        <p:nvSpPr>
          <p:cNvPr id="38" name="fountain-pen-close-up_16941">
            <a:extLst>
              <a:ext uri="{FF2B5EF4-FFF2-40B4-BE49-F238E27FC236}">
                <a16:creationId xmlns:a16="http://schemas.microsoft.com/office/drawing/2014/main" id="{82E29F1F-A252-4470-BF81-C658530AEF45}"/>
              </a:ext>
            </a:extLst>
          </p:cNvPr>
          <p:cNvSpPr>
            <a:spLocks noChangeAspect="1"/>
          </p:cNvSpPr>
          <p:nvPr/>
        </p:nvSpPr>
        <p:spPr bwMode="auto">
          <a:xfrm rot="790632" flipH="1">
            <a:off x="2529429" y="3540244"/>
            <a:ext cx="496161" cy="514068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paper-aeroplane-shape_18344">
            <a:extLst>
              <a:ext uri="{FF2B5EF4-FFF2-40B4-BE49-F238E27FC236}">
                <a16:creationId xmlns:a16="http://schemas.microsoft.com/office/drawing/2014/main" id="{B87F43FD-E18E-4B1D-8F20-FF9BD3373B9B}"/>
              </a:ext>
            </a:extLst>
          </p:cNvPr>
          <p:cNvSpPr>
            <a:spLocks noChangeAspect="1"/>
          </p:cNvSpPr>
          <p:nvPr/>
        </p:nvSpPr>
        <p:spPr bwMode="auto">
          <a:xfrm rot="20912385" flipH="1">
            <a:off x="6453065" y="4741320"/>
            <a:ext cx="866107" cy="899814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8" name="ruler_151545">
            <a:extLst>
              <a:ext uri="{FF2B5EF4-FFF2-40B4-BE49-F238E27FC236}">
                <a16:creationId xmlns:a16="http://schemas.microsoft.com/office/drawing/2014/main" id="{77A674F8-0B35-4EA3-BF2E-E72A3727D6EC}"/>
              </a:ext>
            </a:extLst>
          </p:cNvPr>
          <p:cNvSpPr>
            <a:spLocks noChangeAspect="1"/>
          </p:cNvSpPr>
          <p:nvPr/>
        </p:nvSpPr>
        <p:spPr bwMode="auto">
          <a:xfrm>
            <a:off x="10907459" y="4708654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7" name="ruler_151545">
            <a:extLst>
              <a:ext uri="{FF2B5EF4-FFF2-40B4-BE49-F238E27FC236}">
                <a16:creationId xmlns:a16="http://schemas.microsoft.com/office/drawing/2014/main" id="{A388532E-3F0C-4ED9-9D28-3C9707CC214B}"/>
              </a:ext>
            </a:extLst>
          </p:cNvPr>
          <p:cNvSpPr>
            <a:spLocks noChangeAspect="1"/>
          </p:cNvSpPr>
          <p:nvPr/>
        </p:nvSpPr>
        <p:spPr bwMode="auto">
          <a:xfrm>
            <a:off x="4243931" y="3917585"/>
            <a:ext cx="609685" cy="607499"/>
          </a:xfrm>
          <a:custGeom>
            <a:avLst/>
            <a:gdLst>
              <a:gd name="T0" fmla="*/ 6505 w 6574"/>
              <a:gd name="T1" fmla="*/ 1786 h 6560"/>
              <a:gd name="T2" fmla="*/ 4774 w 6574"/>
              <a:gd name="T3" fmla="*/ 54 h 6560"/>
              <a:gd name="T4" fmla="*/ 4577 w 6574"/>
              <a:gd name="T5" fmla="*/ 54 h 6560"/>
              <a:gd name="T6" fmla="*/ 55 w 6574"/>
              <a:gd name="T7" fmla="*/ 4577 h 6560"/>
              <a:gd name="T8" fmla="*/ 55 w 6574"/>
              <a:gd name="T9" fmla="*/ 4773 h 6560"/>
              <a:gd name="T10" fmla="*/ 1786 w 6574"/>
              <a:gd name="T11" fmla="*/ 6505 h 6560"/>
              <a:gd name="T12" fmla="*/ 1982 w 6574"/>
              <a:gd name="T13" fmla="*/ 6505 h 6560"/>
              <a:gd name="T14" fmla="*/ 6505 w 6574"/>
              <a:gd name="T15" fmla="*/ 1982 h 6560"/>
              <a:gd name="T16" fmla="*/ 6505 w 6574"/>
              <a:gd name="T17" fmla="*/ 1786 h 6560"/>
              <a:gd name="T18" fmla="*/ 1884 w 6574"/>
              <a:gd name="T19" fmla="*/ 6210 h 6560"/>
              <a:gd name="T20" fmla="*/ 350 w 6574"/>
              <a:gd name="T21" fmla="*/ 4675 h 6560"/>
              <a:gd name="T22" fmla="*/ 655 w 6574"/>
              <a:gd name="T23" fmla="*/ 4369 h 6560"/>
              <a:gd name="T24" fmla="*/ 1052 w 6574"/>
              <a:gd name="T25" fmla="*/ 4766 h 6560"/>
              <a:gd name="T26" fmla="*/ 1248 w 6574"/>
              <a:gd name="T27" fmla="*/ 4569 h 6560"/>
              <a:gd name="T28" fmla="*/ 852 w 6574"/>
              <a:gd name="T29" fmla="*/ 4173 h 6560"/>
              <a:gd name="T30" fmla="*/ 1158 w 6574"/>
              <a:gd name="T31" fmla="*/ 3867 h 6560"/>
              <a:gd name="T32" fmla="*/ 1808 w 6574"/>
              <a:gd name="T33" fmla="*/ 4517 h 6560"/>
              <a:gd name="T34" fmla="*/ 2005 w 6574"/>
              <a:gd name="T35" fmla="*/ 4320 h 6560"/>
              <a:gd name="T36" fmla="*/ 1355 w 6574"/>
              <a:gd name="T37" fmla="*/ 3670 h 6560"/>
              <a:gd name="T38" fmla="*/ 1661 w 6574"/>
              <a:gd name="T39" fmla="*/ 3364 h 6560"/>
              <a:gd name="T40" fmla="*/ 2057 w 6574"/>
              <a:gd name="T41" fmla="*/ 3761 h 6560"/>
              <a:gd name="T42" fmla="*/ 2253 w 6574"/>
              <a:gd name="T43" fmla="*/ 3564 h 6560"/>
              <a:gd name="T44" fmla="*/ 1857 w 6574"/>
              <a:gd name="T45" fmla="*/ 3168 h 6560"/>
              <a:gd name="T46" fmla="*/ 2163 w 6574"/>
              <a:gd name="T47" fmla="*/ 2862 h 6560"/>
              <a:gd name="T48" fmla="*/ 2813 w 6574"/>
              <a:gd name="T49" fmla="*/ 3512 h 6560"/>
              <a:gd name="T50" fmla="*/ 3010 w 6574"/>
              <a:gd name="T51" fmla="*/ 3315 h 6560"/>
              <a:gd name="T52" fmla="*/ 2360 w 6574"/>
              <a:gd name="T53" fmla="*/ 2665 h 6560"/>
              <a:gd name="T54" fmla="*/ 2666 w 6574"/>
              <a:gd name="T55" fmla="*/ 2359 h 6560"/>
              <a:gd name="T56" fmla="*/ 3062 w 6574"/>
              <a:gd name="T57" fmla="*/ 2756 h 6560"/>
              <a:gd name="T58" fmla="*/ 3259 w 6574"/>
              <a:gd name="T59" fmla="*/ 2559 h 6560"/>
              <a:gd name="T60" fmla="*/ 2862 w 6574"/>
              <a:gd name="T61" fmla="*/ 2163 h 6560"/>
              <a:gd name="T62" fmla="*/ 3168 w 6574"/>
              <a:gd name="T63" fmla="*/ 1857 h 6560"/>
              <a:gd name="T64" fmla="*/ 3818 w 6574"/>
              <a:gd name="T65" fmla="*/ 2507 h 6560"/>
              <a:gd name="T66" fmla="*/ 4015 w 6574"/>
              <a:gd name="T67" fmla="*/ 2310 h 6560"/>
              <a:gd name="T68" fmla="*/ 3365 w 6574"/>
              <a:gd name="T69" fmla="*/ 1660 h 6560"/>
              <a:gd name="T70" fmla="*/ 3671 w 6574"/>
              <a:gd name="T71" fmla="*/ 1354 h 6560"/>
              <a:gd name="T72" fmla="*/ 4067 w 6574"/>
              <a:gd name="T73" fmla="*/ 1750 h 6560"/>
              <a:gd name="T74" fmla="*/ 4264 w 6574"/>
              <a:gd name="T75" fmla="*/ 1554 h 6560"/>
              <a:gd name="T76" fmla="*/ 3867 w 6574"/>
              <a:gd name="T77" fmla="*/ 1158 h 6560"/>
              <a:gd name="T78" fmla="*/ 4173 w 6574"/>
              <a:gd name="T79" fmla="*/ 852 h 6560"/>
              <a:gd name="T80" fmla="*/ 4823 w 6574"/>
              <a:gd name="T81" fmla="*/ 1502 h 6560"/>
              <a:gd name="T82" fmla="*/ 5020 w 6574"/>
              <a:gd name="T83" fmla="*/ 1305 h 6560"/>
              <a:gd name="T84" fmla="*/ 4370 w 6574"/>
              <a:gd name="T85" fmla="*/ 655 h 6560"/>
              <a:gd name="T86" fmla="*/ 4676 w 6574"/>
              <a:gd name="T87" fmla="*/ 349 h 6560"/>
              <a:gd name="T88" fmla="*/ 6211 w 6574"/>
              <a:gd name="T89" fmla="*/ 1884 h 6560"/>
              <a:gd name="T90" fmla="*/ 1884 w 6574"/>
              <a:gd name="T91" fmla="*/ 6210 h 6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574" h="6560">
                <a:moveTo>
                  <a:pt x="6505" y="1786"/>
                </a:moveTo>
                <a:lnTo>
                  <a:pt x="4774" y="54"/>
                </a:lnTo>
                <a:cubicBezTo>
                  <a:pt x="4720" y="0"/>
                  <a:pt x="4632" y="0"/>
                  <a:pt x="4577" y="54"/>
                </a:cubicBezTo>
                <a:lnTo>
                  <a:pt x="55" y="4577"/>
                </a:lnTo>
                <a:cubicBezTo>
                  <a:pt x="0" y="4631"/>
                  <a:pt x="0" y="4719"/>
                  <a:pt x="55" y="4773"/>
                </a:cubicBezTo>
                <a:lnTo>
                  <a:pt x="1786" y="6505"/>
                </a:lnTo>
                <a:cubicBezTo>
                  <a:pt x="1838" y="6560"/>
                  <a:pt x="1938" y="6558"/>
                  <a:pt x="1982" y="6505"/>
                </a:cubicBezTo>
                <a:lnTo>
                  <a:pt x="6505" y="1982"/>
                </a:lnTo>
                <a:cubicBezTo>
                  <a:pt x="6547" y="1953"/>
                  <a:pt x="6574" y="1854"/>
                  <a:pt x="6505" y="1786"/>
                </a:cubicBezTo>
                <a:close/>
                <a:moveTo>
                  <a:pt x="1884" y="6210"/>
                </a:moveTo>
                <a:lnTo>
                  <a:pt x="350" y="4675"/>
                </a:lnTo>
                <a:lnTo>
                  <a:pt x="655" y="4369"/>
                </a:lnTo>
                <a:lnTo>
                  <a:pt x="1052" y="4766"/>
                </a:lnTo>
                <a:lnTo>
                  <a:pt x="1248" y="4569"/>
                </a:lnTo>
                <a:lnTo>
                  <a:pt x="852" y="4173"/>
                </a:lnTo>
                <a:lnTo>
                  <a:pt x="1158" y="3867"/>
                </a:lnTo>
                <a:lnTo>
                  <a:pt x="1808" y="4517"/>
                </a:lnTo>
                <a:lnTo>
                  <a:pt x="2005" y="4320"/>
                </a:lnTo>
                <a:lnTo>
                  <a:pt x="1355" y="3670"/>
                </a:lnTo>
                <a:lnTo>
                  <a:pt x="1661" y="3364"/>
                </a:lnTo>
                <a:lnTo>
                  <a:pt x="2057" y="3761"/>
                </a:lnTo>
                <a:lnTo>
                  <a:pt x="2253" y="3564"/>
                </a:lnTo>
                <a:lnTo>
                  <a:pt x="1857" y="3168"/>
                </a:lnTo>
                <a:lnTo>
                  <a:pt x="2163" y="2862"/>
                </a:lnTo>
                <a:lnTo>
                  <a:pt x="2813" y="3512"/>
                </a:lnTo>
                <a:lnTo>
                  <a:pt x="3010" y="3315"/>
                </a:lnTo>
                <a:lnTo>
                  <a:pt x="2360" y="2665"/>
                </a:lnTo>
                <a:lnTo>
                  <a:pt x="2666" y="2359"/>
                </a:lnTo>
                <a:lnTo>
                  <a:pt x="3062" y="2756"/>
                </a:lnTo>
                <a:lnTo>
                  <a:pt x="3259" y="2559"/>
                </a:lnTo>
                <a:lnTo>
                  <a:pt x="2862" y="2163"/>
                </a:lnTo>
                <a:lnTo>
                  <a:pt x="3168" y="1857"/>
                </a:lnTo>
                <a:lnTo>
                  <a:pt x="3818" y="2507"/>
                </a:lnTo>
                <a:lnTo>
                  <a:pt x="4015" y="2310"/>
                </a:lnTo>
                <a:lnTo>
                  <a:pt x="3365" y="1660"/>
                </a:lnTo>
                <a:lnTo>
                  <a:pt x="3671" y="1354"/>
                </a:lnTo>
                <a:lnTo>
                  <a:pt x="4067" y="1750"/>
                </a:lnTo>
                <a:lnTo>
                  <a:pt x="4264" y="1554"/>
                </a:lnTo>
                <a:lnTo>
                  <a:pt x="3867" y="1158"/>
                </a:lnTo>
                <a:lnTo>
                  <a:pt x="4173" y="852"/>
                </a:lnTo>
                <a:lnTo>
                  <a:pt x="4823" y="1502"/>
                </a:lnTo>
                <a:lnTo>
                  <a:pt x="5020" y="1305"/>
                </a:lnTo>
                <a:lnTo>
                  <a:pt x="4370" y="655"/>
                </a:lnTo>
                <a:lnTo>
                  <a:pt x="4676" y="349"/>
                </a:lnTo>
                <a:lnTo>
                  <a:pt x="6211" y="1884"/>
                </a:lnTo>
                <a:lnTo>
                  <a:pt x="1884" y="62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69" name="ruler_151545">
            <a:extLst>
              <a:ext uri="{FF2B5EF4-FFF2-40B4-BE49-F238E27FC236}">
                <a16:creationId xmlns:a16="http://schemas.microsoft.com/office/drawing/2014/main" id="{D736CD03-BC55-4CDC-9BDA-C576B0F6DB02}"/>
              </a:ext>
            </a:extLst>
          </p:cNvPr>
          <p:cNvSpPr>
            <a:spLocks noChangeAspect="1"/>
          </p:cNvSpPr>
          <p:nvPr/>
        </p:nvSpPr>
        <p:spPr bwMode="auto">
          <a:xfrm>
            <a:off x="5939376" y="5088112"/>
            <a:ext cx="421155" cy="401104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ruler_151545">
            <a:extLst>
              <a:ext uri="{FF2B5EF4-FFF2-40B4-BE49-F238E27FC236}">
                <a16:creationId xmlns:a16="http://schemas.microsoft.com/office/drawing/2014/main" id="{C35FB4F6-3707-44D5-B4F0-07EA30B25015}"/>
              </a:ext>
            </a:extLst>
          </p:cNvPr>
          <p:cNvSpPr>
            <a:spLocks noChangeAspect="1"/>
          </p:cNvSpPr>
          <p:nvPr/>
        </p:nvSpPr>
        <p:spPr bwMode="auto">
          <a:xfrm>
            <a:off x="8592281" y="2907187"/>
            <a:ext cx="421155" cy="401104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" name="calligraphy-pen_17737">
            <a:extLst>
              <a:ext uri="{FF2B5EF4-FFF2-40B4-BE49-F238E27FC236}">
                <a16:creationId xmlns:a16="http://schemas.microsoft.com/office/drawing/2014/main" id="{5AFE7022-257A-4FAB-8A30-66646121E4F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787935" y="4565351"/>
            <a:ext cx="358527" cy="375025"/>
          </a:xfrm>
          <a:custGeom>
            <a:avLst/>
            <a:gdLst>
              <a:gd name="connsiteX0" fmla="*/ 325734 w 578136"/>
              <a:gd name="connsiteY0" fmla="*/ 210830 h 604741"/>
              <a:gd name="connsiteX1" fmla="*/ 325069 w 578136"/>
              <a:gd name="connsiteY1" fmla="*/ 211495 h 604741"/>
              <a:gd name="connsiteX2" fmla="*/ 94074 w 578136"/>
              <a:gd name="connsiteY2" fmla="*/ 442128 h 604741"/>
              <a:gd name="connsiteX3" fmla="*/ 161004 w 578136"/>
              <a:gd name="connsiteY3" fmla="*/ 508954 h 604741"/>
              <a:gd name="connsiteX4" fmla="*/ 391998 w 578136"/>
              <a:gd name="connsiteY4" fmla="*/ 278320 h 604741"/>
              <a:gd name="connsiteX5" fmla="*/ 392664 w 578136"/>
              <a:gd name="connsiteY5" fmla="*/ 277656 h 604741"/>
              <a:gd name="connsiteX6" fmla="*/ 325734 w 578136"/>
              <a:gd name="connsiteY6" fmla="*/ 180008 h 604741"/>
              <a:gd name="connsiteX7" fmla="*/ 341169 w 578136"/>
              <a:gd name="connsiteY7" fmla="*/ 195419 h 604741"/>
              <a:gd name="connsiteX8" fmla="*/ 408099 w 578136"/>
              <a:gd name="connsiteY8" fmla="*/ 262245 h 604741"/>
              <a:gd name="connsiteX9" fmla="*/ 423534 w 578136"/>
              <a:gd name="connsiteY9" fmla="*/ 277656 h 604741"/>
              <a:gd name="connsiteX10" fmla="*/ 168722 w 578136"/>
              <a:gd name="connsiteY10" fmla="*/ 532070 h 604741"/>
              <a:gd name="connsiteX11" fmla="*/ 153287 w 578136"/>
              <a:gd name="connsiteY11" fmla="*/ 532070 h 604741"/>
              <a:gd name="connsiteX12" fmla="*/ 139049 w 578136"/>
              <a:gd name="connsiteY12" fmla="*/ 517855 h 604741"/>
              <a:gd name="connsiteX13" fmla="*/ 136122 w 578136"/>
              <a:gd name="connsiteY13" fmla="*/ 562494 h 604741"/>
              <a:gd name="connsiteX14" fmla="*/ 128271 w 578136"/>
              <a:gd name="connsiteY14" fmla="*/ 572325 h 604741"/>
              <a:gd name="connsiteX15" fmla="*/ 13838 w 578136"/>
              <a:gd name="connsiteY15" fmla="*/ 604343 h 604741"/>
              <a:gd name="connsiteX16" fmla="*/ 10911 w 578136"/>
              <a:gd name="connsiteY16" fmla="*/ 604741 h 604741"/>
              <a:gd name="connsiteX17" fmla="*/ 10778 w 578136"/>
              <a:gd name="connsiteY17" fmla="*/ 604741 h 604741"/>
              <a:gd name="connsiteX18" fmla="*/ 8117 w 578136"/>
              <a:gd name="connsiteY18" fmla="*/ 604343 h 604741"/>
              <a:gd name="connsiteX19" fmla="*/ 58148 w 578136"/>
              <a:gd name="connsiteY19" fmla="*/ 554390 h 604741"/>
              <a:gd name="connsiteX20" fmla="*/ 58148 w 578136"/>
              <a:gd name="connsiteY20" fmla="*/ 546684 h 604741"/>
              <a:gd name="connsiteX21" fmla="*/ 50430 w 578136"/>
              <a:gd name="connsiteY21" fmla="*/ 546684 h 604741"/>
              <a:gd name="connsiteX22" fmla="*/ 399 w 578136"/>
              <a:gd name="connsiteY22" fmla="*/ 596637 h 604741"/>
              <a:gd name="connsiteX23" fmla="*/ 0 w 578136"/>
              <a:gd name="connsiteY23" fmla="*/ 593980 h 604741"/>
              <a:gd name="connsiteX24" fmla="*/ 0 w 578136"/>
              <a:gd name="connsiteY24" fmla="*/ 593847 h 604741"/>
              <a:gd name="connsiteX25" fmla="*/ 399 w 578136"/>
              <a:gd name="connsiteY25" fmla="*/ 590924 h 604741"/>
              <a:gd name="connsiteX26" fmla="*/ 32467 w 578136"/>
              <a:gd name="connsiteY26" fmla="*/ 476670 h 604741"/>
              <a:gd name="connsiteX27" fmla="*/ 42313 w 578136"/>
              <a:gd name="connsiteY27" fmla="*/ 468832 h 604741"/>
              <a:gd name="connsiteX28" fmla="*/ 87022 w 578136"/>
              <a:gd name="connsiteY28" fmla="*/ 465909 h 604741"/>
              <a:gd name="connsiteX29" fmla="*/ 70922 w 578136"/>
              <a:gd name="connsiteY29" fmla="*/ 449834 h 604741"/>
              <a:gd name="connsiteX30" fmla="*/ 70922 w 578136"/>
              <a:gd name="connsiteY30" fmla="*/ 434423 h 604741"/>
              <a:gd name="connsiteX31" fmla="*/ 484861 w 578136"/>
              <a:gd name="connsiteY31" fmla="*/ 51953 h 604741"/>
              <a:gd name="connsiteX32" fmla="*/ 369232 w 578136"/>
              <a:gd name="connsiteY32" fmla="*/ 167550 h 604741"/>
              <a:gd name="connsiteX33" fmla="*/ 436028 w 578136"/>
              <a:gd name="connsiteY33" fmla="*/ 234251 h 604741"/>
              <a:gd name="connsiteX34" fmla="*/ 551791 w 578136"/>
              <a:gd name="connsiteY34" fmla="*/ 118787 h 604741"/>
              <a:gd name="connsiteX35" fmla="*/ 451463 w 578136"/>
              <a:gd name="connsiteY35" fmla="*/ 3189 h 604741"/>
              <a:gd name="connsiteX36" fmla="*/ 466898 w 578136"/>
              <a:gd name="connsiteY36" fmla="*/ 3189 h 604741"/>
              <a:gd name="connsiteX37" fmla="*/ 492579 w 578136"/>
              <a:gd name="connsiteY37" fmla="*/ 28833 h 604741"/>
              <a:gd name="connsiteX38" fmla="*/ 574943 w 578136"/>
              <a:gd name="connsiteY38" fmla="*/ 111080 h 604741"/>
              <a:gd name="connsiteX39" fmla="*/ 574943 w 578136"/>
              <a:gd name="connsiteY39" fmla="*/ 126493 h 604741"/>
              <a:gd name="connsiteX40" fmla="*/ 438956 w 578136"/>
              <a:gd name="connsiteY40" fmla="*/ 262287 h 604741"/>
              <a:gd name="connsiteX41" fmla="*/ 341157 w 578136"/>
              <a:gd name="connsiteY41" fmla="*/ 164627 h 604741"/>
              <a:gd name="connsiteX42" fmla="*/ 469427 w 578136"/>
              <a:gd name="connsiteY42" fmla="*/ 36540 h 604741"/>
              <a:gd name="connsiteX43" fmla="*/ 459181 w 578136"/>
              <a:gd name="connsiteY43" fmla="*/ 26309 h 604741"/>
              <a:gd name="connsiteX44" fmla="*/ 330911 w 578136"/>
              <a:gd name="connsiteY44" fmla="*/ 154396 h 604741"/>
              <a:gd name="connsiteX45" fmla="*/ 315476 w 578136"/>
              <a:gd name="connsiteY45" fmla="*/ 169809 h 604741"/>
              <a:gd name="connsiteX46" fmla="*/ 263849 w 578136"/>
              <a:gd name="connsiteY46" fmla="*/ 221496 h 604741"/>
              <a:gd name="connsiteX47" fmla="*/ 248414 w 578136"/>
              <a:gd name="connsiteY47" fmla="*/ 221496 h 604741"/>
              <a:gd name="connsiteX48" fmla="*/ 248414 w 578136"/>
              <a:gd name="connsiteY48" fmla="*/ 206083 h 60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8136" h="604741">
                <a:moveTo>
                  <a:pt x="325734" y="210830"/>
                </a:moveTo>
                <a:lnTo>
                  <a:pt x="325069" y="211495"/>
                </a:lnTo>
                <a:lnTo>
                  <a:pt x="94074" y="442128"/>
                </a:lnTo>
                <a:lnTo>
                  <a:pt x="161004" y="508954"/>
                </a:lnTo>
                <a:lnTo>
                  <a:pt x="391998" y="278320"/>
                </a:lnTo>
                <a:lnTo>
                  <a:pt x="392664" y="277656"/>
                </a:lnTo>
                <a:close/>
                <a:moveTo>
                  <a:pt x="325734" y="180008"/>
                </a:moveTo>
                <a:lnTo>
                  <a:pt x="341169" y="195419"/>
                </a:lnTo>
                <a:lnTo>
                  <a:pt x="408099" y="262245"/>
                </a:lnTo>
                <a:lnTo>
                  <a:pt x="423534" y="277656"/>
                </a:lnTo>
                <a:lnTo>
                  <a:pt x="168722" y="532070"/>
                </a:lnTo>
                <a:cubicBezTo>
                  <a:pt x="164464" y="536322"/>
                  <a:pt x="157545" y="536322"/>
                  <a:pt x="153287" y="532070"/>
                </a:cubicBezTo>
                <a:lnTo>
                  <a:pt x="139049" y="517855"/>
                </a:lnTo>
                <a:lnTo>
                  <a:pt x="136122" y="562494"/>
                </a:lnTo>
                <a:cubicBezTo>
                  <a:pt x="135856" y="567144"/>
                  <a:pt x="132662" y="570996"/>
                  <a:pt x="128271" y="572325"/>
                </a:cubicBezTo>
                <a:lnTo>
                  <a:pt x="13838" y="604343"/>
                </a:lnTo>
                <a:cubicBezTo>
                  <a:pt x="12774" y="604608"/>
                  <a:pt x="11842" y="604741"/>
                  <a:pt x="10911" y="604741"/>
                </a:cubicBezTo>
                <a:cubicBezTo>
                  <a:pt x="10778" y="604741"/>
                  <a:pt x="10778" y="604741"/>
                  <a:pt x="10778" y="604741"/>
                </a:cubicBezTo>
                <a:cubicBezTo>
                  <a:pt x="9847" y="604741"/>
                  <a:pt x="9048" y="604476"/>
                  <a:pt x="8117" y="604343"/>
                </a:cubicBezTo>
                <a:lnTo>
                  <a:pt x="58148" y="554390"/>
                </a:lnTo>
                <a:cubicBezTo>
                  <a:pt x="60277" y="552264"/>
                  <a:pt x="60277" y="548810"/>
                  <a:pt x="58148" y="546684"/>
                </a:cubicBezTo>
                <a:cubicBezTo>
                  <a:pt x="56019" y="544559"/>
                  <a:pt x="52559" y="544559"/>
                  <a:pt x="50430" y="546684"/>
                </a:cubicBezTo>
                <a:lnTo>
                  <a:pt x="399" y="596637"/>
                </a:lnTo>
                <a:cubicBezTo>
                  <a:pt x="266" y="595707"/>
                  <a:pt x="0" y="594910"/>
                  <a:pt x="0" y="593980"/>
                </a:cubicBezTo>
                <a:cubicBezTo>
                  <a:pt x="0" y="593980"/>
                  <a:pt x="0" y="593980"/>
                  <a:pt x="0" y="593847"/>
                </a:cubicBezTo>
                <a:cubicBezTo>
                  <a:pt x="0" y="592917"/>
                  <a:pt x="133" y="591987"/>
                  <a:pt x="399" y="590924"/>
                </a:cubicBezTo>
                <a:lnTo>
                  <a:pt x="32467" y="476670"/>
                </a:lnTo>
                <a:cubicBezTo>
                  <a:pt x="33665" y="472286"/>
                  <a:pt x="37656" y="469098"/>
                  <a:pt x="42313" y="468832"/>
                </a:cubicBezTo>
                <a:lnTo>
                  <a:pt x="87022" y="465909"/>
                </a:lnTo>
                <a:lnTo>
                  <a:pt x="70922" y="449834"/>
                </a:lnTo>
                <a:cubicBezTo>
                  <a:pt x="66664" y="445583"/>
                  <a:pt x="66664" y="438674"/>
                  <a:pt x="70922" y="434423"/>
                </a:cubicBezTo>
                <a:close/>
                <a:moveTo>
                  <a:pt x="484861" y="51953"/>
                </a:moveTo>
                <a:lnTo>
                  <a:pt x="369232" y="167550"/>
                </a:lnTo>
                <a:lnTo>
                  <a:pt x="436028" y="234251"/>
                </a:lnTo>
                <a:lnTo>
                  <a:pt x="551791" y="118787"/>
                </a:lnTo>
                <a:close/>
                <a:moveTo>
                  <a:pt x="451463" y="3189"/>
                </a:moveTo>
                <a:cubicBezTo>
                  <a:pt x="455721" y="-1063"/>
                  <a:pt x="462640" y="-1063"/>
                  <a:pt x="466898" y="3189"/>
                </a:cubicBezTo>
                <a:lnTo>
                  <a:pt x="492579" y="28833"/>
                </a:lnTo>
                <a:lnTo>
                  <a:pt x="574943" y="111080"/>
                </a:lnTo>
                <a:cubicBezTo>
                  <a:pt x="579201" y="115332"/>
                  <a:pt x="579201" y="122241"/>
                  <a:pt x="574943" y="126493"/>
                </a:cubicBezTo>
                <a:lnTo>
                  <a:pt x="438956" y="262287"/>
                </a:lnTo>
                <a:lnTo>
                  <a:pt x="341157" y="164627"/>
                </a:lnTo>
                <a:lnTo>
                  <a:pt x="469427" y="36540"/>
                </a:lnTo>
                <a:lnTo>
                  <a:pt x="459181" y="26309"/>
                </a:lnTo>
                <a:lnTo>
                  <a:pt x="330911" y="154396"/>
                </a:lnTo>
                <a:lnTo>
                  <a:pt x="315476" y="169809"/>
                </a:lnTo>
                <a:lnTo>
                  <a:pt x="263849" y="221496"/>
                </a:lnTo>
                <a:cubicBezTo>
                  <a:pt x="259591" y="225748"/>
                  <a:pt x="252672" y="225748"/>
                  <a:pt x="248414" y="221496"/>
                </a:cubicBezTo>
                <a:cubicBezTo>
                  <a:pt x="244156" y="217244"/>
                  <a:pt x="244156" y="210335"/>
                  <a:pt x="248414" y="2060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874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8" grpId="0" animBg="1"/>
      <p:bldP spid="64" grpId="0" animBg="1"/>
      <p:bldP spid="69" grpId="0" animBg="1"/>
      <p:bldP spid="69" grpId="1" animBg="1"/>
      <p:bldP spid="70" grpId="0" animBg="1"/>
      <p:bldP spid="7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98518" y="163774"/>
            <a:ext cx="10665229" cy="60050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THTV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242" y="893100"/>
            <a:ext cx="554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II. LUYỆN TẬP: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6604" y="1438791"/>
            <a:ext cx="116415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13385" algn="l"/>
              </a:tabLst>
            </a:pP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các trường hợp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sèo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           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2400" i="1" dirty="0" smtClean="0">
              <a:solidFill>
                <a:srgbClr val="230AD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(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        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(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Du)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         d.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hắc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ám</a:t>
            </a:r>
            <a:endParaRPr lang="en-US" sz="2400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tabLst>
                <a:tab pos="413385" algn="l"/>
              </a:tabLs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(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tabLst>
                <a:tab pos="413385" algn="l"/>
              </a:tabLst>
            </a:pP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240740" y="4244454"/>
            <a:ext cx="4503762" cy="1588"/>
          </a:xfrm>
          <a:prstGeom prst="line">
            <a:avLst/>
          </a:prstGeom>
          <a:ln w="28575">
            <a:solidFill>
              <a:srgbClr val="CA37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70042" y="2006219"/>
            <a:ext cx="433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92297" y="3059791"/>
            <a:ext cx="433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3149" y="4127431"/>
            <a:ext cx="433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06737" y="5154565"/>
            <a:ext cx="433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90140" y="924215"/>
            <a:ext cx="7569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Tr.45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):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endParaRPr lang="en-US" sz="2400" b="1" dirty="0">
              <a:solidFill>
                <a:srgbClr val="230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98518" y="163774"/>
            <a:ext cx="10665229" cy="60050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THTV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538" y="934044"/>
            <a:ext cx="554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II. LUYỆN TẬP: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380929" y="3835021"/>
            <a:ext cx="4503762" cy="1588"/>
          </a:xfrm>
          <a:prstGeom prst="line">
            <a:avLst/>
          </a:prstGeom>
          <a:ln w="28575">
            <a:solidFill>
              <a:srgbClr val="CA37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37528" y="1228300"/>
            <a:ext cx="5008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2489" y="2213633"/>
            <a:ext cx="5013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khứ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17185" y="928049"/>
            <a:ext cx="321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Tr.45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):</a:t>
            </a:r>
            <a:endParaRPr lang="en-US" sz="2400" b="1" dirty="0">
              <a:solidFill>
                <a:srgbClr val="230AD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800" y="1571224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khom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núi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tiều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vài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endParaRPr lang="en-US" sz="2800" b="1" i="1" dirty="0" smtClean="0">
              <a:solidFill>
                <a:srgbClr val="230AD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Lác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đác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chợ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mấy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mỏi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miệng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3039" y="396564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AutoNum type="alphaLcPeriod"/>
              <a:tabLst>
                <a:tab pos="413385" algn="l"/>
              </a:tabLst>
            </a:pP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lphaLcPeriod"/>
              <a:tabLst>
                <a:tab pos="413385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23A316F9-60A2-8BA4-908C-49374620873C}"/>
              </a:ext>
            </a:extLst>
          </p:cNvPr>
          <p:cNvSpPr/>
          <p:nvPr/>
        </p:nvSpPr>
        <p:spPr>
          <a:xfrm>
            <a:off x="337632" y="477672"/>
            <a:ext cx="11414079" cy="6380328"/>
          </a:xfrm>
          <a:prstGeom prst="rect">
            <a:avLst/>
          </a:prstGeom>
          <a:solidFill>
            <a:schemeClr val="bg1"/>
          </a:solidFill>
          <a:ln>
            <a:solidFill>
              <a:srgbClr val="26979A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98CEF2FA-6EEF-3781-415E-DBE243557FD0}"/>
              </a:ext>
            </a:extLst>
          </p:cNvPr>
          <p:cNvSpPr/>
          <p:nvPr/>
        </p:nvSpPr>
        <p:spPr>
          <a:xfrm>
            <a:off x="9338872" y="214902"/>
            <a:ext cx="2484099" cy="928425"/>
          </a:xfrm>
          <a:custGeom>
            <a:avLst/>
            <a:gdLst/>
            <a:ahLst/>
            <a:cxnLst/>
            <a:rect l="l" t="t" r="r" b="b"/>
            <a:pathLst>
              <a:path w="3088234" h="1632904">
                <a:moveTo>
                  <a:pt x="0" y="0"/>
                </a:moveTo>
                <a:lnTo>
                  <a:pt x="3088234" y="0"/>
                </a:lnTo>
                <a:lnTo>
                  <a:pt x="3088234" y="1632904"/>
                </a:lnTo>
                <a:lnTo>
                  <a:pt x="0" y="1632904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1478166A-0B19-C4F8-42D8-990934D29A98}"/>
              </a:ext>
            </a:extLst>
          </p:cNvPr>
          <p:cNvSpPr txBox="1"/>
          <p:nvPr/>
        </p:nvSpPr>
        <p:spPr>
          <a:xfrm>
            <a:off x="618640" y="1369866"/>
            <a:ext cx="10872775" cy="1055608"/>
          </a:xfrm>
          <a:prstGeom prst="roundRect">
            <a:avLst/>
          </a:prstGeom>
          <a:ln w="38100">
            <a:solidFill>
              <a:srgbClr val="26979A"/>
            </a:solidFill>
            <a:prstDash val="sysDash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413385" algn="l"/>
              </a:tabLst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(Tr.46/ SGK ): 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413385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230AD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rgbClr val="230AD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30AD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230AD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 của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98518" y="163774"/>
            <a:ext cx="10665229" cy="60050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THTV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242" y="893100"/>
            <a:ext cx="554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II. LUYỆN TẬP: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92824" y="2606723"/>
            <a:ext cx="80658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xơ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dáo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bay.</a:t>
            </a:r>
          </a:p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Chiểu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E540E8-48B0-D16B-D278-C8C46ECD7903}"/>
              </a:ext>
            </a:extLst>
          </p:cNvPr>
          <p:cNvSpPr txBox="1"/>
          <p:nvPr/>
        </p:nvSpPr>
        <p:spPr>
          <a:xfrm>
            <a:off x="861586" y="4213590"/>
            <a:ext cx="10466056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12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>
                <a:tab pos="54800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ngữ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bỏ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lơ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xơ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mất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ổ,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dáo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đảo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trí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mạnh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tan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tâm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hoang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hãi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chiến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tranh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bất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30AD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đến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12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4800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hể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nỗi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buồn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thương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đớn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trước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tan,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lầm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khốn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khổ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7512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23A316F9-60A2-8BA4-908C-49374620873C}"/>
              </a:ext>
            </a:extLst>
          </p:cNvPr>
          <p:cNvSpPr/>
          <p:nvPr/>
        </p:nvSpPr>
        <p:spPr>
          <a:xfrm>
            <a:off x="345020" y="477672"/>
            <a:ext cx="11414079" cy="6380328"/>
          </a:xfrm>
          <a:prstGeom prst="rect">
            <a:avLst/>
          </a:prstGeom>
          <a:solidFill>
            <a:schemeClr val="bg1"/>
          </a:solidFill>
          <a:ln>
            <a:solidFill>
              <a:srgbClr val="26979A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aper-aeroplane-shape_18344">
            <a:extLst>
              <a:ext uri="{FF2B5EF4-FFF2-40B4-BE49-F238E27FC236}">
                <a16:creationId xmlns:a16="http://schemas.microsoft.com/office/drawing/2014/main" id="{E59B778A-C3F8-A27F-7831-0F87B0A805E7}"/>
              </a:ext>
            </a:extLst>
          </p:cNvPr>
          <p:cNvSpPr>
            <a:spLocks noChangeAspect="1"/>
          </p:cNvSpPr>
          <p:nvPr/>
        </p:nvSpPr>
        <p:spPr bwMode="auto">
          <a:xfrm rot="16200000" flipV="1">
            <a:off x="286137" y="162986"/>
            <a:ext cx="586846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289DA0"/>
            </a:solidFill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1478166A-0B19-C4F8-42D8-990934D29A98}"/>
              </a:ext>
            </a:extLst>
          </p:cNvPr>
          <p:cNvSpPr txBox="1"/>
          <p:nvPr/>
        </p:nvSpPr>
        <p:spPr>
          <a:xfrm>
            <a:off x="501142" y="1315293"/>
            <a:ext cx="11271603" cy="3108543"/>
          </a:xfrm>
          <a:prstGeom prst="rect">
            <a:avLst/>
          </a:prstGeom>
          <a:ln w="38100">
            <a:solidFill>
              <a:srgbClr val="26979A"/>
            </a:solidFill>
            <a:prstDash val="sysDash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ùng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 ngữ để diễn đạt lại những câu văn dưới đây cho sinh động, gợi cảm: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biển lúa vàng vây quanh em, hương lúa chín thoang thoảng đâu đây.</a:t>
            </a:r>
            <a:br>
              <a:rPr lang="vi-VN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Xa xa, những ngọn núi nhấp nhô, mấy ngôi nhà thấp thoáng, vài cánh chim chiều bay lững thững về tổ</a:t>
            </a:r>
            <a:r>
              <a:rPr lang="vi-VN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i="1" dirty="0" smtClean="0">
                <a:solidFill>
                  <a:srgbClr val="0D0D0D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Đằng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xa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bóng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những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nhịp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cầu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sắt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uốn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cong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đã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hiện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ra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vắt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qua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dòng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sông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lạnh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endParaRPr lang="en-US" sz="2800" i="1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98518" y="163774"/>
            <a:ext cx="10665229" cy="60050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THTV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425" y="824861"/>
            <a:ext cx="554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II. LUYỆN TẬP:</a:t>
            </a:r>
            <a:endParaRPr lang="en-US" sz="2400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615" y="4735773"/>
            <a:ext cx="11081982" cy="1938992"/>
          </a:xfrm>
          <a:prstGeom prst="rect">
            <a:avLst/>
          </a:prstGeom>
          <a:noFill/>
          <a:ln w="28575">
            <a:solidFill>
              <a:srgbClr val="195B5A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-&gt; a.</a:t>
            </a:r>
            <a:r>
              <a:rPr lang="vi-VN" sz="2400" i="1" dirty="0" smtClean="0">
                <a:solidFill>
                  <a:srgbClr val="230ADC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Một biển lúa vàng vây quanh em, </a:t>
            </a:r>
            <a:r>
              <a:rPr lang="vi-VN" sz="2400" b="1" i="1" dirty="0" smtClean="0">
                <a:solidFill>
                  <a:srgbClr val="230ADC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thoang thoảng đâu đây</a:t>
            </a:r>
            <a:r>
              <a:rPr lang="en-US" sz="2400" b="1" i="1" dirty="0" smtClean="0">
                <a:solidFill>
                  <a:srgbClr val="230ADC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vi-VN" sz="2400" b="1" i="1" dirty="0" smtClean="0">
                <a:solidFill>
                  <a:srgbClr val="230ADC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hương lúa chín.</a:t>
            </a:r>
            <a:endParaRPr lang="en-US" sz="2400" b="1" i="1" dirty="0" smtClean="0">
              <a:solidFill>
                <a:srgbClr val="230ADC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vi-VN" sz="24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Xa xa, </a:t>
            </a:r>
            <a:r>
              <a:rPr lang="vi-VN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nhấp nhô</a:t>
            </a:r>
            <a:r>
              <a:rPr lang="en-US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ngọn núi</a:t>
            </a:r>
            <a:r>
              <a:rPr lang="vi-VN" sz="24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thấp thoáng</a:t>
            </a:r>
            <a:r>
              <a:rPr lang="en-US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 ngôi nhà</a:t>
            </a:r>
            <a:r>
              <a:rPr lang="vi-VN" sz="24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vài cánh chim chiều </a:t>
            </a:r>
            <a:r>
              <a:rPr lang="vi-VN" sz="2400" b="1" i="1" dirty="0" smtClean="0">
                <a:solidFill>
                  <a:srgbClr val="230AD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lững thững bay về tổ.</a:t>
            </a:r>
            <a:r>
              <a:rPr lang="en-US" sz="24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i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c.Đằng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xa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đã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hiện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ra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bóng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những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nhịp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cầu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sắt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uốn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cong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vắt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qua </a:t>
            </a:r>
            <a:r>
              <a:rPr lang="en-US" sz="2400" i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dòng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sông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lạnh</a:t>
            </a:r>
            <a:r>
              <a:rPr lang="en-US" sz="24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21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23A316F9-60A2-8BA4-908C-49374620873C}"/>
              </a:ext>
            </a:extLst>
          </p:cNvPr>
          <p:cNvSpPr/>
          <p:nvPr/>
        </p:nvSpPr>
        <p:spPr>
          <a:xfrm>
            <a:off x="460198" y="238836"/>
            <a:ext cx="11414079" cy="6380328"/>
          </a:xfrm>
          <a:prstGeom prst="rect">
            <a:avLst/>
          </a:prstGeom>
          <a:solidFill>
            <a:schemeClr val="bg1"/>
          </a:solidFill>
          <a:ln>
            <a:solidFill>
              <a:srgbClr val="26979A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Hộp Văn bản 4">
            <a:extLst>
              <a:ext uri="{FF2B5EF4-FFF2-40B4-BE49-F238E27FC236}">
                <a16:creationId xmlns:a16="http://schemas.microsoft.com/office/drawing/2014/main" id="{DD395A7A-C1F2-805A-CF89-ABEF21FB7C49}"/>
              </a:ext>
            </a:extLst>
          </p:cNvPr>
          <p:cNvSpPr txBox="1"/>
          <p:nvPr/>
        </p:nvSpPr>
        <p:spPr>
          <a:xfrm>
            <a:off x="593210" y="1321359"/>
            <a:ext cx="10966446" cy="1815882"/>
          </a:xfrm>
          <a:prstGeom prst="rect">
            <a:avLst/>
          </a:prstGeom>
          <a:ln w="28575">
            <a:solidFill>
              <a:srgbClr val="26979A"/>
            </a:solidFill>
            <a:prstDash val="sysDash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17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(5 -7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miêu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 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sử dụng </a:t>
            </a:r>
            <a:r>
              <a:rPr lang="en-US" sz="2800" b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017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98518" y="163774"/>
            <a:ext cx="10665229" cy="60050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THTV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425" y="824861"/>
            <a:ext cx="554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II. LUYỆN TẬP:</a:t>
            </a:r>
            <a:endParaRPr lang="en-US" sz="2400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5910" y="3452894"/>
            <a:ext cx="11054687" cy="2246769"/>
          </a:xfrm>
          <a:prstGeom prst="rect">
            <a:avLst/>
          </a:prstGeom>
          <a:noFill/>
          <a:ln w="19050">
            <a:solidFill>
              <a:srgbClr val="230ADC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5 - 7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iêu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endParaRPr lang="en-US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 có sử dụng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25011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29">
            <a:extLst>
              <a:ext uri="{FF2B5EF4-FFF2-40B4-BE49-F238E27FC236}">
                <a16:creationId xmlns:a16="http://schemas.microsoft.com/office/drawing/2014/main" id="{B9802313-50F1-49D3-9AF7-11E5799AEAF8}"/>
              </a:ext>
            </a:extLst>
          </p:cNvPr>
          <p:cNvGrpSpPr/>
          <p:nvPr/>
        </p:nvGrpSpPr>
        <p:grpSpPr>
          <a:xfrm>
            <a:off x="2753567" y="423081"/>
            <a:ext cx="7349056" cy="5159643"/>
            <a:chOff x="3581729" y="1730706"/>
            <a:chExt cx="4882296" cy="2940970"/>
          </a:xfrm>
          <a:solidFill>
            <a:schemeClr val="bg1"/>
          </a:solidFill>
        </p:grpSpPr>
        <p:sp>
          <p:nvSpPr>
            <p:cNvPr id="19" name="cloud-alone_17471">
              <a:extLst>
                <a:ext uri="{FF2B5EF4-FFF2-40B4-BE49-F238E27FC236}">
                  <a16:creationId xmlns:a16="http://schemas.microsoft.com/office/drawing/2014/main" id="{4AA76420-F3E0-7557-A018-137224D223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81729" y="1730706"/>
              <a:ext cx="4882296" cy="2940970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57150">
              <a:solidFill>
                <a:schemeClr val="bg1"/>
              </a:solidFill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cloud-alone_17471">
              <a:extLst>
                <a:ext uri="{FF2B5EF4-FFF2-40B4-BE49-F238E27FC236}">
                  <a16:creationId xmlns:a16="http://schemas.microsoft.com/office/drawing/2014/main" id="{5DE93870-2E24-28EB-E766-0CDC4B1AD1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2837" y="1867866"/>
              <a:ext cx="4677577" cy="2721647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prstDash val="sysDot"/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69E91B0-13DD-4E55-BD31-8F6A2C80C27B}"/>
              </a:ext>
            </a:extLst>
          </p:cNvPr>
          <p:cNvSpPr txBox="1"/>
          <p:nvPr/>
        </p:nvSpPr>
        <p:spPr>
          <a:xfrm>
            <a:off x="2811440" y="518615"/>
            <a:ext cx="700130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 </a:t>
            </a:r>
            <a:r>
              <a:rPr lang="en-US" altLang="zh-CN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Hướng</a:t>
            </a:r>
            <a:r>
              <a:rPr lang="en-US" altLang="zh-C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dẫn</a:t>
            </a:r>
            <a:r>
              <a:rPr lang="en-US" altLang="zh-C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về</a:t>
            </a:r>
            <a:r>
              <a:rPr lang="en-US" altLang="zh-C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nhà</a:t>
            </a:r>
            <a:r>
              <a:rPr lang="en-US" altLang="zh-C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:</a:t>
            </a:r>
          </a:p>
          <a:p>
            <a:pPr algn="just">
              <a:buFontTx/>
              <a:buChar char="-"/>
            </a:pP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Nắm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kiến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thức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học</a:t>
            </a:r>
            <a:endParaRPr lang="en-US" altLang="zh-CN" sz="32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algn="just">
              <a:buFontTx/>
              <a:buChar char="-"/>
            </a:pP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Hoàn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thành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các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tập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trong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sgk</a:t>
            </a:r>
            <a:endParaRPr lang="en-US" altLang="zh-CN" sz="32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algn="just">
              <a:buFontTx/>
              <a:buChar char="-"/>
            </a:pP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Viết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hoàn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chỉnh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đoạn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văn</a:t>
            </a:r>
            <a:endParaRPr lang="en-US" altLang="zh-CN" sz="32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algn="just">
              <a:buFontTx/>
              <a:buChar char="-"/>
            </a:pP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Chuẩn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bị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: </a:t>
            </a:r>
            <a:r>
              <a:rPr lang="en-US" altLang="zh-CN" sz="32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Ca </a:t>
            </a:r>
            <a:r>
              <a:rPr lang="en-US" altLang="zh-CN" sz="32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Huế</a:t>
            </a:r>
            <a:r>
              <a:rPr lang="en-US" altLang="zh-CN" sz="32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trên</a:t>
            </a:r>
            <a:r>
              <a:rPr lang="en-US" altLang="zh-CN" sz="32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sông</a:t>
            </a:r>
            <a:r>
              <a:rPr lang="en-US" altLang="zh-CN" sz="32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Hương</a:t>
            </a:r>
            <a:endParaRPr lang="en-US" altLang="zh-CN" sz="3200" b="1" dirty="0" smtClean="0">
              <a:solidFill>
                <a:srgbClr val="230AD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algn="just">
              <a:buFontTx/>
              <a:buChar char="-"/>
            </a:pPr>
            <a:endParaRPr lang="en-US" altLang="zh-CN" sz="32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 algn="just">
              <a:buFontTx/>
              <a:buChar char="-"/>
            </a:pP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cloud-sky-storm_13919">
            <a:extLst>
              <a:ext uri="{FF2B5EF4-FFF2-40B4-BE49-F238E27FC236}">
                <a16:creationId xmlns:a16="http://schemas.microsoft.com/office/drawing/2014/main" id="{5067AFC3-D99C-6B10-205C-4E0FE43207F4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9734511" y="1046825"/>
            <a:ext cx="1853548" cy="1001297"/>
          </a:xfrm>
          <a:custGeom>
            <a:avLst/>
            <a:gdLst>
              <a:gd name="T0" fmla="*/ 703 w 738"/>
              <a:gd name="T1" fmla="*/ 179 h 469"/>
              <a:gd name="T2" fmla="*/ 703 w 738"/>
              <a:gd name="T3" fmla="*/ 179 h 469"/>
              <a:gd name="T4" fmla="*/ 555 w 738"/>
              <a:gd name="T5" fmla="*/ 56 h 469"/>
              <a:gd name="T6" fmla="*/ 489 w 738"/>
              <a:gd name="T7" fmla="*/ 71 h 469"/>
              <a:gd name="T8" fmla="*/ 341 w 738"/>
              <a:gd name="T9" fmla="*/ 0 h 469"/>
              <a:gd name="T10" fmla="*/ 182 w 738"/>
              <a:gd name="T11" fmla="*/ 86 h 469"/>
              <a:gd name="T12" fmla="*/ 181 w 738"/>
              <a:gd name="T13" fmla="*/ 86 h 469"/>
              <a:gd name="T14" fmla="*/ 77 w 738"/>
              <a:gd name="T15" fmla="*/ 189 h 469"/>
              <a:gd name="T16" fmla="*/ 79 w 738"/>
              <a:gd name="T17" fmla="*/ 211 h 469"/>
              <a:gd name="T18" fmla="*/ 0 w 738"/>
              <a:gd name="T19" fmla="*/ 311 h 469"/>
              <a:gd name="T20" fmla="*/ 4 w 738"/>
              <a:gd name="T21" fmla="*/ 339 h 469"/>
              <a:gd name="T22" fmla="*/ 4 w 738"/>
              <a:gd name="T23" fmla="*/ 341 h 469"/>
              <a:gd name="T24" fmla="*/ 353 w 738"/>
              <a:gd name="T25" fmla="*/ 463 h 469"/>
              <a:gd name="T26" fmla="*/ 705 w 738"/>
              <a:gd name="T27" fmla="*/ 336 h 469"/>
              <a:gd name="T28" fmla="*/ 703 w 738"/>
              <a:gd name="T29" fmla="*/ 17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8" h="469">
                <a:moveTo>
                  <a:pt x="703" y="179"/>
                </a:moveTo>
                <a:lnTo>
                  <a:pt x="703" y="179"/>
                </a:lnTo>
                <a:cubicBezTo>
                  <a:pt x="680" y="98"/>
                  <a:pt x="629" y="56"/>
                  <a:pt x="555" y="56"/>
                </a:cubicBezTo>
                <a:cubicBezTo>
                  <a:pt x="531" y="56"/>
                  <a:pt x="509" y="61"/>
                  <a:pt x="489" y="71"/>
                </a:cubicBezTo>
                <a:cubicBezTo>
                  <a:pt x="455" y="28"/>
                  <a:pt x="401" y="0"/>
                  <a:pt x="341" y="0"/>
                </a:cubicBezTo>
                <a:cubicBezTo>
                  <a:pt x="275" y="0"/>
                  <a:pt x="216" y="34"/>
                  <a:pt x="182" y="86"/>
                </a:cubicBezTo>
                <a:cubicBezTo>
                  <a:pt x="182" y="86"/>
                  <a:pt x="181" y="86"/>
                  <a:pt x="181" y="86"/>
                </a:cubicBezTo>
                <a:cubicBezTo>
                  <a:pt x="124" y="86"/>
                  <a:pt x="77" y="132"/>
                  <a:pt x="77" y="189"/>
                </a:cubicBezTo>
                <a:cubicBezTo>
                  <a:pt x="77" y="197"/>
                  <a:pt x="78" y="204"/>
                  <a:pt x="79" y="211"/>
                </a:cubicBezTo>
                <a:cubicBezTo>
                  <a:pt x="34" y="222"/>
                  <a:pt x="0" y="262"/>
                  <a:pt x="0" y="311"/>
                </a:cubicBezTo>
                <a:cubicBezTo>
                  <a:pt x="0" y="321"/>
                  <a:pt x="2" y="330"/>
                  <a:pt x="4" y="339"/>
                </a:cubicBezTo>
                <a:cubicBezTo>
                  <a:pt x="4" y="339"/>
                  <a:pt x="4" y="340"/>
                  <a:pt x="4" y="341"/>
                </a:cubicBezTo>
                <a:cubicBezTo>
                  <a:pt x="25" y="469"/>
                  <a:pt x="272" y="465"/>
                  <a:pt x="353" y="463"/>
                </a:cubicBezTo>
                <a:cubicBezTo>
                  <a:pt x="442" y="462"/>
                  <a:pt x="651" y="447"/>
                  <a:pt x="705" y="336"/>
                </a:cubicBezTo>
                <a:cubicBezTo>
                  <a:pt x="738" y="268"/>
                  <a:pt x="703" y="179"/>
                  <a:pt x="703" y="17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38">
            <a:extLst>
              <a:ext uri="{FF2B5EF4-FFF2-40B4-BE49-F238E27FC236}">
                <a16:creationId xmlns:a16="http://schemas.microsoft.com/office/drawing/2014/main" id="{218849A8-3E76-6CB2-88F7-D84FB89FCC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78" y="199733"/>
            <a:ext cx="1417135" cy="3255163"/>
          </a:xfrm>
          <a:prstGeom prst="rect">
            <a:avLst/>
          </a:prstGeom>
        </p:spPr>
      </p:pic>
      <p:grpSp>
        <p:nvGrpSpPr>
          <p:cNvPr id="6" name="组合 51">
            <a:extLst>
              <a:ext uri="{FF2B5EF4-FFF2-40B4-BE49-F238E27FC236}">
                <a16:creationId xmlns:a16="http://schemas.microsoft.com/office/drawing/2014/main" id="{46D8EF42-929D-1C9B-D5E0-2E39A2609BA9}"/>
              </a:ext>
            </a:extLst>
          </p:cNvPr>
          <p:cNvGrpSpPr/>
          <p:nvPr/>
        </p:nvGrpSpPr>
        <p:grpSpPr>
          <a:xfrm flipH="1">
            <a:off x="-1247633" y="5716330"/>
            <a:ext cx="14311807" cy="1917741"/>
            <a:chOff x="-852871" y="5611250"/>
            <a:chExt cx="14311807" cy="1917741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7" name="cloud-sky-storm_13919">
              <a:extLst>
                <a:ext uri="{FF2B5EF4-FFF2-40B4-BE49-F238E27FC236}">
                  <a16:creationId xmlns:a16="http://schemas.microsoft.com/office/drawing/2014/main" id="{811F2F04-1D1B-BC73-3198-A7E87DEA06EF}"/>
                </a:ext>
              </a:extLst>
            </p:cNvPr>
            <p:cNvSpPr>
              <a:spLocks noChangeAspect="1"/>
            </p:cNvSpPr>
            <p:nvPr/>
          </p:nvSpPr>
          <p:spPr bwMode="auto">
            <a:xfrm rot="1722132">
              <a:off x="-852871" y="5611250"/>
              <a:ext cx="2513134" cy="1595238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cloud-sky-storm_13919">
              <a:extLst>
                <a:ext uri="{FF2B5EF4-FFF2-40B4-BE49-F238E27FC236}">
                  <a16:creationId xmlns:a16="http://schemas.microsoft.com/office/drawing/2014/main" id="{9431BD1C-CBE6-CB6A-647C-B6EAD34404FA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1163030" y="6244721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cloud-sky-storm_13919">
              <a:extLst>
                <a:ext uri="{FF2B5EF4-FFF2-40B4-BE49-F238E27FC236}">
                  <a16:creationId xmlns:a16="http://schemas.microsoft.com/office/drawing/2014/main" id="{1894EAC7-B29E-60B9-B0C0-2867D71F167E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2627308" y="6365740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cloud-sky-storm_13919">
              <a:extLst>
                <a:ext uri="{FF2B5EF4-FFF2-40B4-BE49-F238E27FC236}">
                  <a16:creationId xmlns:a16="http://schemas.microsoft.com/office/drawing/2014/main" id="{CE324443-3599-BFCF-80AA-3B4D40CCBE93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4131914" y="6303265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cloud-sky-storm_13919">
              <a:extLst>
                <a:ext uri="{FF2B5EF4-FFF2-40B4-BE49-F238E27FC236}">
                  <a16:creationId xmlns:a16="http://schemas.microsoft.com/office/drawing/2014/main" id="{FC6D91B0-AF25-0DA9-B059-7D33C428649E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5594920" y="6303264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cloud-sky-storm_13919">
              <a:extLst>
                <a:ext uri="{FF2B5EF4-FFF2-40B4-BE49-F238E27FC236}">
                  <a16:creationId xmlns:a16="http://schemas.microsoft.com/office/drawing/2014/main" id="{AC9454A6-1635-3337-9289-8A2AD1F500DE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7007766" y="6384897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cloud-sky-storm_13919">
              <a:extLst>
                <a:ext uri="{FF2B5EF4-FFF2-40B4-BE49-F238E27FC236}">
                  <a16:creationId xmlns:a16="http://schemas.microsoft.com/office/drawing/2014/main" id="{FCC826F2-A1DC-A892-8F4C-47DEE86A6740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8441624" y="6368436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cloud-sky-storm_13919">
              <a:extLst>
                <a:ext uri="{FF2B5EF4-FFF2-40B4-BE49-F238E27FC236}">
                  <a16:creationId xmlns:a16="http://schemas.microsoft.com/office/drawing/2014/main" id="{3671905D-4444-F486-B318-60D267C247F0}"/>
                </a:ext>
              </a:extLst>
            </p:cNvPr>
            <p:cNvSpPr>
              <a:spLocks noChangeAspect="1"/>
            </p:cNvSpPr>
            <p:nvPr/>
          </p:nvSpPr>
          <p:spPr bwMode="auto">
            <a:xfrm rot="368066">
              <a:off x="9843830" y="6335790"/>
              <a:ext cx="1802403" cy="1144094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cloud-sky-storm_13919">
              <a:extLst>
                <a:ext uri="{FF2B5EF4-FFF2-40B4-BE49-F238E27FC236}">
                  <a16:creationId xmlns:a16="http://schemas.microsoft.com/office/drawing/2014/main" id="{3B046A87-CA1D-2937-65B2-84DB7FA0A8DC}"/>
                </a:ext>
              </a:extLst>
            </p:cNvPr>
            <p:cNvSpPr>
              <a:spLocks noChangeAspect="1"/>
            </p:cNvSpPr>
            <p:nvPr/>
          </p:nvSpPr>
          <p:spPr bwMode="auto">
            <a:xfrm rot="19877868" flipH="1">
              <a:off x="10945802" y="5611250"/>
              <a:ext cx="2513134" cy="1595238"/>
            </a:xfrm>
            <a:custGeom>
              <a:avLst/>
              <a:gdLst>
                <a:gd name="T0" fmla="*/ 703 w 738"/>
                <a:gd name="T1" fmla="*/ 179 h 469"/>
                <a:gd name="T2" fmla="*/ 703 w 738"/>
                <a:gd name="T3" fmla="*/ 179 h 469"/>
                <a:gd name="T4" fmla="*/ 555 w 738"/>
                <a:gd name="T5" fmla="*/ 56 h 469"/>
                <a:gd name="T6" fmla="*/ 489 w 738"/>
                <a:gd name="T7" fmla="*/ 71 h 469"/>
                <a:gd name="T8" fmla="*/ 341 w 738"/>
                <a:gd name="T9" fmla="*/ 0 h 469"/>
                <a:gd name="T10" fmla="*/ 182 w 738"/>
                <a:gd name="T11" fmla="*/ 86 h 469"/>
                <a:gd name="T12" fmla="*/ 181 w 738"/>
                <a:gd name="T13" fmla="*/ 86 h 469"/>
                <a:gd name="T14" fmla="*/ 77 w 738"/>
                <a:gd name="T15" fmla="*/ 189 h 469"/>
                <a:gd name="T16" fmla="*/ 79 w 738"/>
                <a:gd name="T17" fmla="*/ 211 h 469"/>
                <a:gd name="T18" fmla="*/ 0 w 738"/>
                <a:gd name="T19" fmla="*/ 311 h 469"/>
                <a:gd name="T20" fmla="*/ 4 w 738"/>
                <a:gd name="T21" fmla="*/ 339 h 469"/>
                <a:gd name="T22" fmla="*/ 4 w 738"/>
                <a:gd name="T23" fmla="*/ 341 h 469"/>
                <a:gd name="T24" fmla="*/ 353 w 738"/>
                <a:gd name="T25" fmla="*/ 463 h 469"/>
                <a:gd name="T26" fmla="*/ 705 w 738"/>
                <a:gd name="T27" fmla="*/ 336 h 469"/>
                <a:gd name="T28" fmla="*/ 703 w 738"/>
                <a:gd name="T29" fmla="*/ 17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8" h="469">
                  <a:moveTo>
                    <a:pt x="703" y="179"/>
                  </a:moveTo>
                  <a:lnTo>
                    <a:pt x="703" y="179"/>
                  </a:lnTo>
                  <a:cubicBezTo>
                    <a:pt x="680" y="98"/>
                    <a:pt x="629" y="56"/>
                    <a:pt x="555" y="56"/>
                  </a:cubicBezTo>
                  <a:cubicBezTo>
                    <a:pt x="531" y="56"/>
                    <a:pt x="509" y="61"/>
                    <a:pt x="489" y="71"/>
                  </a:cubicBezTo>
                  <a:cubicBezTo>
                    <a:pt x="455" y="28"/>
                    <a:pt x="401" y="0"/>
                    <a:pt x="341" y="0"/>
                  </a:cubicBezTo>
                  <a:cubicBezTo>
                    <a:pt x="275" y="0"/>
                    <a:pt x="216" y="34"/>
                    <a:pt x="182" y="86"/>
                  </a:cubicBezTo>
                  <a:cubicBezTo>
                    <a:pt x="182" y="86"/>
                    <a:pt x="181" y="86"/>
                    <a:pt x="181" y="86"/>
                  </a:cubicBezTo>
                  <a:cubicBezTo>
                    <a:pt x="124" y="86"/>
                    <a:pt x="77" y="132"/>
                    <a:pt x="77" y="189"/>
                  </a:cubicBezTo>
                  <a:cubicBezTo>
                    <a:pt x="77" y="197"/>
                    <a:pt x="78" y="204"/>
                    <a:pt x="79" y="211"/>
                  </a:cubicBezTo>
                  <a:cubicBezTo>
                    <a:pt x="34" y="222"/>
                    <a:pt x="0" y="262"/>
                    <a:pt x="0" y="311"/>
                  </a:cubicBezTo>
                  <a:cubicBezTo>
                    <a:pt x="0" y="321"/>
                    <a:pt x="2" y="330"/>
                    <a:pt x="4" y="339"/>
                  </a:cubicBezTo>
                  <a:cubicBezTo>
                    <a:pt x="4" y="339"/>
                    <a:pt x="4" y="340"/>
                    <a:pt x="4" y="341"/>
                  </a:cubicBezTo>
                  <a:cubicBezTo>
                    <a:pt x="25" y="469"/>
                    <a:pt x="272" y="465"/>
                    <a:pt x="353" y="463"/>
                  </a:cubicBezTo>
                  <a:cubicBezTo>
                    <a:pt x="442" y="462"/>
                    <a:pt x="651" y="447"/>
                    <a:pt x="705" y="336"/>
                  </a:cubicBezTo>
                  <a:cubicBezTo>
                    <a:pt x="738" y="268"/>
                    <a:pt x="703" y="179"/>
                    <a:pt x="703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6" name="paint-palette-and-brush_27557">
            <a:extLst>
              <a:ext uri="{FF2B5EF4-FFF2-40B4-BE49-F238E27FC236}">
                <a16:creationId xmlns:a16="http://schemas.microsoft.com/office/drawing/2014/main" id="{25A0FDF8-9380-DEAE-69D3-AE496FA048C9}"/>
              </a:ext>
            </a:extLst>
          </p:cNvPr>
          <p:cNvSpPr>
            <a:spLocks noChangeAspect="1"/>
          </p:cNvSpPr>
          <p:nvPr/>
        </p:nvSpPr>
        <p:spPr bwMode="auto">
          <a:xfrm>
            <a:off x="466887" y="5163544"/>
            <a:ext cx="609684" cy="551923"/>
          </a:xfrm>
          <a:custGeom>
            <a:avLst/>
            <a:gdLst>
              <a:gd name="connsiteX0" fmla="*/ 203544 w 605680"/>
              <a:gd name="connsiteY0" fmla="*/ 393040 h 548298"/>
              <a:gd name="connsiteX1" fmla="*/ 155404 w 605680"/>
              <a:gd name="connsiteY1" fmla="*/ 441108 h 548298"/>
              <a:gd name="connsiteX2" fmla="*/ 203544 w 605680"/>
              <a:gd name="connsiteY2" fmla="*/ 489002 h 548298"/>
              <a:gd name="connsiteX3" fmla="*/ 251511 w 605680"/>
              <a:gd name="connsiteY3" fmla="*/ 441108 h 548298"/>
              <a:gd name="connsiteX4" fmla="*/ 203544 w 605680"/>
              <a:gd name="connsiteY4" fmla="*/ 393040 h 548298"/>
              <a:gd name="connsiteX5" fmla="*/ 109182 w 605680"/>
              <a:gd name="connsiteY5" fmla="*/ 297078 h 548298"/>
              <a:gd name="connsiteX6" fmla="*/ 61215 w 605680"/>
              <a:gd name="connsiteY6" fmla="*/ 344972 h 548298"/>
              <a:gd name="connsiteX7" fmla="*/ 109182 w 605680"/>
              <a:gd name="connsiteY7" fmla="*/ 393040 h 548298"/>
              <a:gd name="connsiteX8" fmla="*/ 157322 w 605680"/>
              <a:gd name="connsiteY8" fmla="*/ 344972 h 548298"/>
              <a:gd name="connsiteX9" fmla="*/ 109182 w 605680"/>
              <a:gd name="connsiteY9" fmla="*/ 297078 h 548298"/>
              <a:gd name="connsiteX10" fmla="*/ 449089 w 605680"/>
              <a:gd name="connsiteY10" fmla="*/ 177613 h 548298"/>
              <a:gd name="connsiteX11" fmla="*/ 453101 w 605680"/>
              <a:gd name="connsiteY11" fmla="*/ 181270 h 548298"/>
              <a:gd name="connsiteX12" fmla="*/ 519216 w 605680"/>
              <a:gd name="connsiteY12" fmla="*/ 216796 h 548298"/>
              <a:gd name="connsiteX13" fmla="*/ 461824 w 605680"/>
              <a:gd name="connsiteY13" fmla="*/ 294118 h 548298"/>
              <a:gd name="connsiteX14" fmla="*/ 418212 w 605680"/>
              <a:gd name="connsiteY14" fmla="*/ 311881 h 548298"/>
              <a:gd name="connsiteX15" fmla="*/ 411758 w 605680"/>
              <a:gd name="connsiteY15" fmla="*/ 265210 h 548298"/>
              <a:gd name="connsiteX16" fmla="*/ 136915 w 605680"/>
              <a:gd name="connsiteY16" fmla="*/ 173425 h 548298"/>
              <a:gd name="connsiteX17" fmla="*/ 88949 w 605680"/>
              <a:gd name="connsiteY17" fmla="*/ 221319 h 548298"/>
              <a:gd name="connsiteX18" fmla="*/ 136915 w 605680"/>
              <a:gd name="connsiteY18" fmla="*/ 269387 h 548298"/>
              <a:gd name="connsiteX19" fmla="*/ 185056 w 605680"/>
              <a:gd name="connsiteY19" fmla="*/ 221319 h 548298"/>
              <a:gd name="connsiteX20" fmla="*/ 136915 w 605680"/>
              <a:gd name="connsiteY20" fmla="*/ 173425 h 548298"/>
              <a:gd name="connsiteX21" fmla="*/ 479079 w 605680"/>
              <a:gd name="connsiteY21" fmla="*/ 107118 h 548298"/>
              <a:gd name="connsiteX22" fmla="*/ 499309 w 605680"/>
              <a:gd name="connsiteY22" fmla="*/ 135840 h 548298"/>
              <a:gd name="connsiteX23" fmla="*/ 571858 w 605680"/>
              <a:gd name="connsiteY23" fmla="*/ 145762 h 548298"/>
              <a:gd name="connsiteX24" fmla="*/ 540467 w 605680"/>
              <a:gd name="connsiteY24" fmla="*/ 188061 h 548298"/>
              <a:gd name="connsiteX25" fmla="*/ 461988 w 605680"/>
              <a:gd name="connsiteY25" fmla="*/ 147328 h 548298"/>
              <a:gd name="connsiteX26" fmla="*/ 242266 w 605680"/>
              <a:gd name="connsiteY26" fmla="*/ 90351 h 548298"/>
              <a:gd name="connsiteX27" fmla="*/ 194300 w 605680"/>
              <a:gd name="connsiteY27" fmla="*/ 138245 h 548298"/>
              <a:gd name="connsiteX28" fmla="*/ 242266 w 605680"/>
              <a:gd name="connsiteY28" fmla="*/ 186313 h 548298"/>
              <a:gd name="connsiteX29" fmla="*/ 290407 w 605680"/>
              <a:gd name="connsiteY29" fmla="*/ 138245 h 548298"/>
              <a:gd name="connsiteX30" fmla="*/ 242266 w 605680"/>
              <a:gd name="connsiteY30" fmla="*/ 90351 h 548298"/>
              <a:gd name="connsiteX31" fmla="*/ 305846 w 605680"/>
              <a:gd name="connsiteY31" fmla="*/ 28897 h 548298"/>
              <a:gd name="connsiteX32" fmla="*/ 465353 w 605680"/>
              <a:gd name="connsiteY32" fmla="*/ 97840 h 548298"/>
              <a:gd name="connsiteX33" fmla="*/ 448783 w 605680"/>
              <a:gd name="connsiteY33" fmla="*/ 136852 h 548298"/>
              <a:gd name="connsiteX34" fmla="*/ 408317 w 605680"/>
              <a:gd name="connsiteY34" fmla="*/ 231594 h 548298"/>
              <a:gd name="connsiteX35" fmla="*/ 393491 w 605680"/>
              <a:gd name="connsiteY35" fmla="*/ 258589 h 548298"/>
              <a:gd name="connsiteX36" fmla="*/ 416864 w 605680"/>
              <a:gd name="connsiteY36" fmla="*/ 333129 h 548298"/>
              <a:gd name="connsiteX37" fmla="*/ 467272 w 605680"/>
              <a:gd name="connsiteY37" fmla="*/ 311185 h 548298"/>
              <a:gd name="connsiteX38" fmla="*/ 483319 w 605680"/>
              <a:gd name="connsiteY38" fmla="*/ 295162 h 548298"/>
              <a:gd name="connsiteX39" fmla="*/ 530587 w 605680"/>
              <a:gd name="connsiteY39" fmla="*/ 231594 h 548298"/>
              <a:gd name="connsiteX40" fmla="*/ 525180 w 605680"/>
              <a:gd name="connsiteY40" fmla="*/ 318500 h 548298"/>
              <a:gd name="connsiteX41" fmla="*/ 379363 w 605680"/>
              <a:gd name="connsiteY41" fmla="*/ 415855 h 548298"/>
              <a:gd name="connsiteX42" fmla="*/ 346920 w 605680"/>
              <a:gd name="connsiteY42" fmla="*/ 431529 h 548298"/>
              <a:gd name="connsiteX43" fmla="*/ 79007 w 605680"/>
              <a:gd name="connsiteY43" fmla="*/ 485867 h 548298"/>
              <a:gd name="connsiteX44" fmla="*/ 231801 w 605680"/>
              <a:gd name="connsiteY44" fmla="*/ 33052 h 548298"/>
              <a:gd name="connsiteX45" fmla="*/ 305846 w 605680"/>
              <a:gd name="connsiteY45" fmla="*/ 28897 h 548298"/>
              <a:gd name="connsiteX46" fmla="*/ 590540 w 605680"/>
              <a:gd name="connsiteY46" fmla="*/ 0 h 548298"/>
              <a:gd name="connsiteX47" fmla="*/ 602576 w 605680"/>
              <a:gd name="connsiteY47" fmla="*/ 90717 h 548298"/>
              <a:gd name="connsiteX48" fmla="*/ 588970 w 605680"/>
              <a:gd name="connsiteY48" fmla="*/ 121711 h 548298"/>
              <a:gd name="connsiteX49" fmla="*/ 505063 w 605680"/>
              <a:gd name="connsiteY49" fmla="*/ 129024 h 548298"/>
              <a:gd name="connsiteX50" fmla="*/ 497736 w 605680"/>
              <a:gd name="connsiteY50" fmla="*/ 45098 h 548298"/>
              <a:gd name="connsiteX51" fmla="*/ 501399 w 605680"/>
              <a:gd name="connsiteY51" fmla="*/ 41093 h 548298"/>
              <a:gd name="connsiteX52" fmla="*/ 501225 w 605680"/>
              <a:gd name="connsiteY52" fmla="*/ 40919 h 548298"/>
              <a:gd name="connsiteX53" fmla="*/ 555651 w 605680"/>
              <a:gd name="connsiteY53" fmla="*/ 8880 h 548298"/>
              <a:gd name="connsiteX54" fmla="*/ 590540 w 605680"/>
              <a:gd name="connsiteY54" fmla="*/ 0 h 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5680" h="548298">
                <a:moveTo>
                  <a:pt x="203544" y="393040"/>
                </a:moveTo>
                <a:cubicBezTo>
                  <a:pt x="177032" y="393040"/>
                  <a:pt x="155404" y="414462"/>
                  <a:pt x="155404" y="441108"/>
                </a:cubicBezTo>
                <a:cubicBezTo>
                  <a:pt x="155404" y="467580"/>
                  <a:pt x="177032" y="489002"/>
                  <a:pt x="203544" y="489002"/>
                </a:cubicBezTo>
                <a:cubicBezTo>
                  <a:pt x="230057" y="489002"/>
                  <a:pt x="251511" y="467580"/>
                  <a:pt x="251511" y="441108"/>
                </a:cubicBezTo>
                <a:cubicBezTo>
                  <a:pt x="251511" y="414462"/>
                  <a:pt x="230057" y="393040"/>
                  <a:pt x="203544" y="393040"/>
                </a:cubicBezTo>
                <a:close/>
                <a:moveTo>
                  <a:pt x="109182" y="297078"/>
                </a:moveTo>
                <a:cubicBezTo>
                  <a:pt x="82669" y="297078"/>
                  <a:pt x="61215" y="318500"/>
                  <a:pt x="61215" y="344972"/>
                </a:cubicBezTo>
                <a:cubicBezTo>
                  <a:pt x="61215" y="371444"/>
                  <a:pt x="82669" y="393040"/>
                  <a:pt x="109182" y="393040"/>
                </a:cubicBezTo>
                <a:cubicBezTo>
                  <a:pt x="135694" y="393040"/>
                  <a:pt x="157322" y="371444"/>
                  <a:pt x="157322" y="344972"/>
                </a:cubicBezTo>
                <a:cubicBezTo>
                  <a:pt x="157322" y="318500"/>
                  <a:pt x="135694" y="297078"/>
                  <a:pt x="109182" y="297078"/>
                </a:cubicBezTo>
                <a:close/>
                <a:moveTo>
                  <a:pt x="449089" y="177613"/>
                </a:moveTo>
                <a:cubicBezTo>
                  <a:pt x="450310" y="178832"/>
                  <a:pt x="451706" y="180051"/>
                  <a:pt x="453101" y="181270"/>
                </a:cubicBezTo>
                <a:cubicBezTo>
                  <a:pt x="468453" y="194157"/>
                  <a:pt x="492526" y="210701"/>
                  <a:pt x="519216" y="216796"/>
                </a:cubicBezTo>
                <a:lnTo>
                  <a:pt x="461824" y="294118"/>
                </a:lnTo>
                <a:cubicBezTo>
                  <a:pt x="449438" y="310836"/>
                  <a:pt x="430075" y="318673"/>
                  <a:pt x="418212" y="311881"/>
                </a:cubicBezTo>
                <a:cubicBezTo>
                  <a:pt x="406525" y="305089"/>
                  <a:pt x="403559" y="284192"/>
                  <a:pt x="411758" y="265210"/>
                </a:cubicBezTo>
                <a:close/>
                <a:moveTo>
                  <a:pt x="136915" y="173425"/>
                </a:moveTo>
                <a:cubicBezTo>
                  <a:pt x="110403" y="173425"/>
                  <a:pt x="88949" y="194847"/>
                  <a:pt x="88949" y="221319"/>
                </a:cubicBezTo>
                <a:cubicBezTo>
                  <a:pt x="88949" y="247791"/>
                  <a:pt x="110403" y="269387"/>
                  <a:pt x="136915" y="269387"/>
                </a:cubicBezTo>
                <a:cubicBezTo>
                  <a:pt x="163427" y="269387"/>
                  <a:pt x="185056" y="247791"/>
                  <a:pt x="185056" y="221319"/>
                </a:cubicBezTo>
                <a:cubicBezTo>
                  <a:pt x="185056" y="194847"/>
                  <a:pt x="163427" y="173425"/>
                  <a:pt x="136915" y="173425"/>
                </a:cubicBezTo>
                <a:close/>
                <a:moveTo>
                  <a:pt x="479079" y="107118"/>
                </a:moveTo>
                <a:cubicBezTo>
                  <a:pt x="483090" y="117910"/>
                  <a:pt x="489892" y="127832"/>
                  <a:pt x="499309" y="135840"/>
                </a:cubicBezTo>
                <a:cubicBezTo>
                  <a:pt x="520237" y="153247"/>
                  <a:pt x="548489" y="156206"/>
                  <a:pt x="571858" y="145762"/>
                </a:cubicBezTo>
                <a:lnTo>
                  <a:pt x="540467" y="188061"/>
                </a:lnTo>
                <a:cubicBezTo>
                  <a:pt x="510296" y="188409"/>
                  <a:pt x="477161" y="162298"/>
                  <a:pt x="461988" y="147328"/>
                </a:cubicBezTo>
                <a:close/>
                <a:moveTo>
                  <a:pt x="242266" y="90351"/>
                </a:moveTo>
                <a:cubicBezTo>
                  <a:pt x="215754" y="90351"/>
                  <a:pt x="194300" y="111773"/>
                  <a:pt x="194300" y="138245"/>
                </a:cubicBezTo>
                <a:cubicBezTo>
                  <a:pt x="194300" y="164717"/>
                  <a:pt x="215754" y="186313"/>
                  <a:pt x="242266" y="186313"/>
                </a:cubicBezTo>
                <a:cubicBezTo>
                  <a:pt x="268953" y="186313"/>
                  <a:pt x="290407" y="164717"/>
                  <a:pt x="290407" y="138245"/>
                </a:cubicBezTo>
                <a:cubicBezTo>
                  <a:pt x="290407" y="111773"/>
                  <a:pt x="268779" y="90351"/>
                  <a:pt x="242266" y="90351"/>
                </a:cubicBezTo>
                <a:close/>
                <a:moveTo>
                  <a:pt x="305846" y="28897"/>
                </a:moveTo>
                <a:cubicBezTo>
                  <a:pt x="374664" y="32824"/>
                  <a:pt x="427809" y="59699"/>
                  <a:pt x="465353" y="97840"/>
                </a:cubicBezTo>
                <a:lnTo>
                  <a:pt x="448783" y="136852"/>
                </a:lnTo>
                <a:lnTo>
                  <a:pt x="408317" y="231594"/>
                </a:lnTo>
                <a:cubicBezTo>
                  <a:pt x="402212" y="239083"/>
                  <a:pt x="396979" y="248139"/>
                  <a:pt x="393491" y="258589"/>
                </a:cubicBezTo>
                <a:cubicBezTo>
                  <a:pt x="382502" y="292028"/>
                  <a:pt x="392968" y="325466"/>
                  <a:pt x="416864" y="333129"/>
                </a:cubicBezTo>
                <a:cubicBezTo>
                  <a:pt x="434131" y="338876"/>
                  <a:pt x="453667" y="329472"/>
                  <a:pt x="467272" y="311185"/>
                </a:cubicBezTo>
                <a:cubicBezTo>
                  <a:pt x="473202" y="306831"/>
                  <a:pt x="478784" y="301432"/>
                  <a:pt x="483319" y="295162"/>
                </a:cubicBezTo>
                <a:lnTo>
                  <a:pt x="530587" y="231594"/>
                </a:lnTo>
                <a:cubicBezTo>
                  <a:pt x="534599" y="261550"/>
                  <a:pt x="532855" y="291331"/>
                  <a:pt x="525180" y="318500"/>
                </a:cubicBezTo>
                <a:cubicBezTo>
                  <a:pt x="497621" y="415681"/>
                  <a:pt x="418259" y="420035"/>
                  <a:pt x="379363" y="415855"/>
                </a:cubicBezTo>
                <a:cubicBezTo>
                  <a:pt x="367153" y="414636"/>
                  <a:pt x="352850" y="420906"/>
                  <a:pt x="346920" y="431529"/>
                </a:cubicBezTo>
                <a:cubicBezTo>
                  <a:pt x="293547" y="525575"/>
                  <a:pt x="219766" y="610391"/>
                  <a:pt x="79007" y="485867"/>
                </a:cubicBezTo>
                <a:cubicBezTo>
                  <a:pt x="-71346" y="352983"/>
                  <a:pt x="167" y="69974"/>
                  <a:pt x="231801" y="33052"/>
                </a:cubicBezTo>
                <a:cubicBezTo>
                  <a:pt x="258226" y="28829"/>
                  <a:pt x="282907" y="27588"/>
                  <a:pt x="305846" y="28897"/>
                </a:cubicBezTo>
                <a:close/>
                <a:moveTo>
                  <a:pt x="590540" y="0"/>
                </a:moveTo>
                <a:cubicBezTo>
                  <a:pt x="590540" y="0"/>
                  <a:pt x="613915" y="36566"/>
                  <a:pt x="602576" y="90717"/>
                </a:cubicBezTo>
                <a:cubicBezTo>
                  <a:pt x="601181" y="101687"/>
                  <a:pt x="596645" y="112483"/>
                  <a:pt x="588970" y="121711"/>
                </a:cubicBezTo>
                <a:cubicBezTo>
                  <a:pt x="567862" y="146785"/>
                  <a:pt x="530357" y="150093"/>
                  <a:pt x="505063" y="129024"/>
                </a:cubicBezTo>
                <a:cubicBezTo>
                  <a:pt x="479768" y="107781"/>
                  <a:pt x="476454" y="70345"/>
                  <a:pt x="497736" y="45098"/>
                </a:cubicBezTo>
                <a:cubicBezTo>
                  <a:pt x="498957" y="43705"/>
                  <a:pt x="500178" y="42312"/>
                  <a:pt x="501399" y="41093"/>
                </a:cubicBezTo>
                <a:lnTo>
                  <a:pt x="501225" y="40919"/>
                </a:lnTo>
                <a:cubicBezTo>
                  <a:pt x="501225" y="40919"/>
                  <a:pt x="524600" y="10796"/>
                  <a:pt x="555651" y="8880"/>
                </a:cubicBezTo>
                <a:cubicBezTo>
                  <a:pt x="586876" y="6791"/>
                  <a:pt x="590540" y="0"/>
                  <a:pt x="590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paint-palette-and-brush_27557">
            <a:extLst>
              <a:ext uri="{FF2B5EF4-FFF2-40B4-BE49-F238E27FC236}">
                <a16:creationId xmlns:a16="http://schemas.microsoft.com/office/drawing/2014/main" id="{54F71652-2D7E-B202-8001-4E5615082A68}"/>
              </a:ext>
            </a:extLst>
          </p:cNvPr>
          <p:cNvSpPr>
            <a:spLocks noChangeAspect="1"/>
          </p:cNvSpPr>
          <p:nvPr/>
        </p:nvSpPr>
        <p:spPr bwMode="auto">
          <a:xfrm>
            <a:off x="8932701" y="1323834"/>
            <a:ext cx="609684" cy="450376"/>
          </a:xfrm>
          <a:custGeom>
            <a:avLst/>
            <a:gdLst>
              <a:gd name="connsiteX0" fmla="*/ 203544 w 605680"/>
              <a:gd name="connsiteY0" fmla="*/ 393040 h 548298"/>
              <a:gd name="connsiteX1" fmla="*/ 155404 w 605680"/>
              <a:gd name="connsiteY1" fmla="*/ 441108 h 548298"/>
              <a:gd name="connsiteX2" fmla="*/ 203544 w 605680"/>
              <a:gd name="connsiteY2" fmla="*/ 489002 h 548298"/>
              <a:gd name="connsiteX3" fmla="*/ 251511 w 605680"/>
              <a:gd name="connsiteY3" fmla="*/ 441108 h 548298"/>
              <a:gd name="connsiteX4" fmla="*/ 203544 w 605680"/>
              <a:gd name="connsiteY4" fmla="*/ 393040 h 548298"/>
              <a:gd name="connsiteX5" fmla="*/ 109182 w 605680"/>
              <a:gd name="connsiteY5" fmla="*/ 297078 h 548298"/>
              <a:gd name="connsiteX6" fmla="*/ 61215 w 605680"/>
              <a:gd name="connsiteY6" fmla="*/ 344972 h 548298"/>
              <a:gd name="connsiteX7" fmla="*/ 109182 w 605680"/>
              <a:gd name="connsiteY7" fmla="*/ 393040 h 548298"/>
              <a:gd name="connsiteX8" fmla="*/ 157322 w 605680"/>
              <a:gd name="connsiteY8" fmla="*/ 344972 h 548298"/>
              <a:gd name="connsiteX9" fmla="*/ 109182 w 605680"/>
              <a:gd name="connsiteY9" fmla="*/ 297078 h 548298"/>
              <a:gd name="connsiteX10" fmla="*/ 449089 w 605680"/>
              <a:gd name="connsiteY10" fmla="*/ 177613 h 548298"/>
              <a:gd name="connsiteX11" fmla="*/ 453101 w 605680"/>
              <a:gd name="connsiteY11" fmla="*/ 181270 h 548298"/>
              <a:gd name="connsiteX12" fmla="*/ 519216 w 605680"/>
              <a:gd name="connsiteY12" fmla="*/ 216796 h 548298"/>
              <a:gd name="connsiteX13" fmla="*/ 461824 w 605680"/>
              <a:gd name="connsiteY13" fmla="*/ 294118 h 548298"/>
              <a:gd name="connsiteX14" fmla="*/ 418212 w 605680"/>
              <a:gd name="connsiteY14" fmla="*/ 311881 h 548298"/>
              <a:gd name="connsiteX15" fmla="*/ 411758 w 605680"/>
              <a:gd name="connsiteY15" fmla="*/ 265210 h 548298"/>
              <a:gd name="connsiteX16" fmla="*/ 136915 w 605680"/>
              <a:gd name="connsiteY16" fmla="*/ 173425 h 548298"/>
              <a:gd name="connsiteX17" fmla="*/ 88949 w 605680"/>
              <a:gd name="connsiteY17" fmla="*/ 221319 h 548298"/>
              <a:gd name="connsiteX18" fmla="*/ 136915 w 605680"/>
              <a:gd name="connsiteY18" fmla="*/ 269387 h 548298"/>
              <a:gd name="connsiteX19" fmla="*/ 185056 w 605680"/>
              <a:gd name="connsiteY19" fmla="*/ 221319 h 548298"/>
              <a:gd name="connsiteX20" fmla="*/ 136915 w 605680"/>
              <a:gd name="connsiteY20" fmla="*/ 173425 h 548298"/>
              <a:gd name="connsiteX21" fmla="*/ 479079 w 605680"/>
              <a:gd name="connsiteY21" fmla="*/ 107118 h 548298"/>
              <a:gd name="connsiteX22" fmla="*/ 499309 w 605680"/>
              <a:gd name="connsiteY22" fmla="*/ 135840 h 548298"/>
              <a:gd name="connsiteX23" fmla="*/ 571858 w 605680"/>
              <a:gd name="connsiteY23" fmla="*/ 145762 h 548298"/>
              <a:gd name="connsiteX24" fmla="*/ 540467 w 605680"/>
              <a:gd name="connsiteY24" fmla="*/ 188061 h 548298"/>
              <a:gd name="connsiteX25" fmla="*/ 461988 w 605680"/>
              <a:gd name="connsiteY25" fmla="*/ 147328 h 548298"/>
              <a:gd name="connsiteX26" fmla="*/ 242266 w 605680"/>
              <a:gd name="connsiteY26" fmla="*/ 90351 h 548298"/>
              <a:gd name="connsiteX27" fmla="*/ 194300 w 605680"/>
              <a:gd name="connsiteY27" fmla="*/ 138245 h 548298"/>
              <a:gd name="connsiteX28" fmla="*/ 242266 w 605680"/>
              <a:gd name="connsiteY28" fmla="*/ 186313 h 548298"/>
              <a:gd name="connsiteX29" fmla="*/ 290407 w 605680"/>
              <a:gd name="connsiteY29" fmla="*/ 138245 h 548298"/>
              <a:gd name="connsiteX30" fmla="*/ 242266 w 605680"/>
              <a:gd name="connsiteY30" fmla="*/ 90351 h 548298"/>
              <a:gd name="connsiteX31" fmla="*/ 305846 w 605680"/>
              <a:gd name="connsiteY31" fmla="*/ 28897 h 548298"/>
              <a:gd name="connsiteX32" fmla="*/ 465353 w 605680"/>
              <a:gd name="connsiteY32" fmla="*/ 97840 h 548298"/>
              <a:gd name="connsiteX33" fmla="*/ 448783 w 605680"/>
              <a:gd name="connsiteY33" fmla="*/ 136852 h 548298"/>
              <a:gd name="connsiteX34" fmla="*/ 408317 w 605680"/>
              <a:gd name="connsiteY34" fmla="*/ 231594 h 548298"/>
              <a:gd name="connsiteX35" fmla="*/ 393491 w 605680"/>
              <a:gd name="connsiteY35" fmla="*/ 258589 h 548298"/>
              <a:gd name="connsiteX36" fmla="*/ 416864 w 605680"/>
              <a:gd name="connsiteY36" fmla="*/ 333129 h 548298"/>
              <a:gd name="connsiteX37" fmla="*/ 467272 w 605680"/>
              <a:gd name="connsiteY37" fmla="*/ 311185 h 548298"/>
              <a:gd name="connsiteX38" fmla="*/ 483319 w 605680"/>
              <a:gd name="connsiteY38" fmla="*/ 295162 h 548298"/>
              <a:gd name="connsiteX39" fmla="*/ 530587 w 605680"/>
              <a:gd name="connsiteY39" fmla="*/ 231594 h 548298"/>
              <a:gd name="connsiteX40" fmla="*/ 525180 w 605680"/>
              <a:gd name="connsiteY40" fmla="*/ 318500 h 548298"/>
              <a:gd name="connsiteX41" fmla="*/ 379363 w 605680"/>
              <a:gd name="connsiteY41" fmla="*/ 415855 h 548298"/>
              <a:gd name="connsiteX42" fmla="*/ 346920 w 605680"/>
              <a:gd name="connsiteY42" fmla="*/ 431529 h 548298"/>
              <a:gd name="connsiteX43" fmla="*/ 79007 w 605680"/>
              <a:gd name="connsiteY43" fmla="*/ 485867 h 548298"/>
              <a:gd name="connsiteX44" fmla="*/ 231801 w 605680"/>
              <a:gd name="connsiteY44" fmla="*/ 33052 h 548298"/>
              <a:gd name="connsiteX45" fmla="*/ 305846 w 605680"/>
              <a:gd name="connsiteY45" fmla="*/ 28897 h 548298"/>
              <a:gd name="connsiteX46" fmla="*/ 590540 w 605680"/>
              <a:gd name="connsiteY46" fmla="*/ 0 h 548298"/>
              <a:gd name="connsiteX47" fmla="*/ 602576 w 605680"/>
              <a:gd name="connsiteY47" fmla="*/ 90717 h 548298"/>
              <a:gd name="connsiteX48" fmla="*/ 588970 w 605680"/>
              <a:gd name="connsiteY48" fmla="*/ 121711 h 548298"/>
              <a:gd name="connsiteX49" fmla="*/ 505063 w 605680"/>
              <a:gd name="connsiteY49" fmla="*/ 129024 h 548298"/>
              <a:gd name="connsiteX50" fmla="*/ 497736 w 605680"/>
              <a:gd name="connsiteY50" fmla="*/ 45098 h 548298"/>
              <a:gd name="connsiteX51" fmla="*/ 501399 w 605680"/>
              <a:gd name="connsiteY51" fmla="*/ 41093 h 548298"/>
              <a:gd name="connsiteX52" fmla="*/ 501225 w 605680"/>
              <a:gd name="connsiteY52" fmla="*/ 40919 h 548298"/>
              <a:gd name="connsiteX53" fmla="*/ 555651 w 605680"/>
              <a:gd name="connsiteY53" fmla="*/ 8880 h 548298"/>
              <a:gd name="connsiteX54" fmla="*/ 590540 w 605680"/>
              <a:gd name="connsiteY54" fmla="*/ 0 h 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5680" h="548298">
                <a:moveTo>
                  <a:pt x="203544" y="393040"/>
                </a:moveTo>
                <a:cubicBezTo>
                  <a:pt x="177032" y="393040"/>
                  <a:pt x="155404" y="414462"/>
                  <a:pt x="155404" y="441108"/>
                </a:cubicBezTo>
                <a:cubicBezTo>
                  <a:pt x="155404" y="467580"/>
                  <a:pt x="177032" y="489002"/>
                  <a:pt x="203544" y="489002"/>
                </a:cubicBezTo>
                <a:cubicBezTo>
                  <a:pt x="230057" y="489002"/>
                  <a:pt x="251511" y="467580"/>
                  <a:pt x="251511" y="441108"/>
                </a:cubicBezTo>
                <a:cubicBezTo>
                  <a:pt x="251511" y="414462"/>
                  <a:pt x="230057" y="393040"/>
                  <a:pt x="203544" y="393040"/>
                </a:cubicBezTo>
                <a:close/>
                <a:moveTo>
                  <a:pt x="109182" y="297078"/>
                </a:moveTo>
                <a:cubicBezTo>
                  <a:pt x="82669" y="297078"/>
                  <a:pt x="61215" y="318500"/>
                  <a:pt x="61215" y="344972"/>
                </a:cubicBezTo>
                <a:cubicBezTo>
                  <a:pt x="61215" y="371444"/>
                  <a:pt x="82669" y="393040"/>
                  <a:pt x="109182" y="393040"/>
                </a:cubicBezTo>
                <a:cubicBezTo>
                  <a:pt x="135694" y="393040"/>
                  <a:pt x="157322" y="371444"/>
                  <a:pt x="157322" y="344972"/>
                </a:cubicBezTo>
                <a:cubicBezTo>
                  <a:pt x="157322" y="318500"/>
                  <a:pt x="135694" y="297078"/>
                  <a:pt x="109182" y="297078"/>
                </a:cubicBezTo>
                <a:close/>
                <a:moveTo>
                  <a:pt x="449089" y="177613"/>
                </a:moveTo>
                <a:cubicBezTo>
                  <a:pt x="450310" y="178832"/>
                  <a:pt x="451706" y="180051"/>
                  <a:pt x="453101" y="181270"/>
                </a:cubicBezTo>
                <a:cubicBezTo>
                  <a:pt x="468453" y="194157"/>
                  <a:pt x="492526" y="210701"/>
                  <a:pt x="519216" y="216796"/>
                </a:cubicBezTo>
                <a:lnTo>
                  <a:pt x="461824" y="294118"/>
                </a:lnTo>
                <a:cubicBezTo>
                  <a:pt x="449438" y="310836"/>
                  <a:pt x="430075" y="318673"/>
                  <a:pt x="418212" y="311881"/>
                </a:cubicBezTo>
                <a:cubicBezTo>
                  <a:pt x="406525" y="305089"/>
                  <a:pt x="403559" y="284192"/>
                  <a:pt x="411758" y="265210"/>
                </a:cubicBezTo>
                <a:close/>
                <a:moveTo>
                  <a:pt x="136915" y="173425"/>
                </a:moveTo>
                <a:cubicBezTo>
                  <a:pt x="110403" y="173425"/>
                  <a:pt x="88949" y="194847"/>
                  <a:pt x="88949" y="221319"/>
                </a:cubicBezTo>
                <a:cubicBezTo>
                  <a:pt x="88949" y="247791"/>
                  <a:pt x="110403" y="269387"/>
                  <a:pt x="136915" y="269387"/>
                </a:cubicBezTo>
                <a:cubicBezTo>
                  <a:pt x="163427" y="269387"/>
                  <a:pt x="185056" y="247791"/>
                  <a:pt x="185056" y="221319"/>
                </a:cubicBezTo>
                <a:cubicBezTo>
                  <a:pt x="185056" y="194847"/>
                  <a:pt x="163427" y="173425"/>
                  <a:pt x="136915" y="173425"/>
                </a:cubicBezTo>
                <a:close/>
                <a:moveTo>
                  <a:pt x="479079" y="107118"/>
                </a:moveTo>
                <a:cubicBezTo>
                  <a:pt x="483090" y="117910"/>
                  <a:pt x="489892" y="127832"/>
                  <a:pt x="499309" y="135840"/>
                </a:cubicBezTo>
                <a:cubicBezTo>
                  <a:pt x="520237" y="153247"/>
                  <a:pt x="548489" y="156206"/>
                  <a:pt x="571858" y="145762"/>
                </a:cubicBezTo>
                <a:lnTo>
                  <a:pt x="540467" y="188061"/>
                </a:lnTo>
                <a:cubicBezTo>
                  <a:pt x="510296" y="188409"/>
                  <a:pt x="477161" y="162298"/>
                  <a:pt x="461988" y="147328"/>
                </a:cubicBezTo>
                <a:close/>
                <a:moveTo>
                  <a:pt x="242266" y="90351"/>
                </a:moveTo>
                <a:cubicBezTo>
                  <a:pt x="215754" y="90351"/>
                  <a:pt x="194300" y="111773"/>
                  <a:pt x="194300" y="138245"/>
                </a:cubicBezTo>
                <a:cubicBezTo>
                  <a:pt x="194300" y="164717"/>
                  <a:pt x="215754" y="186313"/>
                  <a:pt x="242266" y="186313"/>
                </a:cubicBezTo>
                <a:cubicBezTo>
                  <a:pt x="268953" y="186313"/>
                  <a:pt x="290407" y="164717"/>
                  <a:pt x="290407" y="138245"/>
                </a:cubicBezTo>
                <a:cubicBezTo>
                  <a:pt x="290407" y="111773"/>
                  <a:pt x="268779" y="90351"/>
                  <a:pt x="242266" y="90351"/>
                </a:cubicBezTo>
                <a:close/>
                <a:moveTo>
                  <a:pt x="305846" y="28897"/>
                </a:moveTo>
                <a:cubicBezTo>
                  <a:pt x="374664" y="32824"/>
                  <a:pt x="427809" y="59699"/>
                  <a:pt x="465353" y="97840"/>
                </a:cubicBezTo>
                <a:lnTo>
                  <a:pt x="448783" y="136852"/>
                </a:lnTo>
                <a:lnTo>
                  <a:pt x="408317" y="231594"/>
                </a:lnTo>
                <a:cubicBezTo>
                  <a:pt x="402212" y="239083"/>
                  <a:pt x="396979" y="248139"/>
                  <a:pt x="393491" y="258589"/>
                </a:cubicBezTo>
                <a:cubicBezTo>
                  <a:pt x="382502" y="292028"/>
                  <a:pt x="392968" y="325466"/>
                  <a:pt x="416864" y="333129"/>
                </a:cubicBezTo>
                <a:cubicBezTo>
                  <a:pt x="434131" y="338876"/>
                  <a:pt x="453667" y="329472"/>
                  <a:pt x="467272" y="311185"/>
                </a:cubicBezTo>
                <a:cubicBezTo>
                  <a:pt x="473202" y="306831"/>
                  <a:pt x="478784" y="301432"/>
                  <a:pt x="483319" y="295162"/>
                </a:cubicBezTo>
                <a:lnTo>
                  <a:pt x="530587" y="231594"/>
                </a:lnTo>
                <a:cubicBezTo>
                  <a:pt x="534599" y="261550"/>
                  <a:pt x="532855" y="291331"/>
                  <a:pt x="525180" y="318500"/>
                </a:cubicBezTo>
                <a:cubicBezTo>
                  <a:pt x="497621" y="415681"/>
                  <a:pt x="418259" y="420035"/>
                  <a:pt x="379363" y="415855"/>
                </a:cubicBezTo>
                <a:cubicBezTo>
                  <a:pt x="367153" y="414636"/>
                  <a:pt x="352850" y="420906"/>
                  <a:pt x="346920" y="431529"/>
                </a:cubicBezTo>
                <a:cubicBezTo>
                  <a:pt x="293547" y="525575"/>
                  <a:pt x="219766" y="610391"/>
                  <a:pt x="79007" y="485867"/>
                </a:cubicBezTo>
                <a:cubicBezTo>
                  <a:pt x="-71346" y="352983"/>
                  <a:pt x="167" y="69974"/>
                  <a:pt x="231801" y="33052"/>
                </a:cubicBezTo>
                <a:cubicBezTo>
                  <a:pt x="258226" y="28829"/>
                  <a:pt x="282907" y="27588"/>
                  <a:pt x="305846" y="28897"/>
                </a:cubicBezTo>
                <a:close/>
                <a:moveTo>
                  <a:pt x="590540" y="0"/>
                </a:moveTo>
                <a:cubicBezTo>
                  <a:pt x="590540" y="0"/>
                  <a:pt x="613915" y="36566"/>
                  <a:pt x="602576" y="90717"/>
                </a:cubicBezTo>
                <a:cubicBezTo>
                  <a:pt x="601181" y="101687"/>
                  <a:pt x="596645" y="112483"/>
                  <a:pt x="588970" y="121711"/>
                </a:cubicBezTo>
                <a:cubicBezTo>
                  <a:pt x="567862" y="146785"/>
                  <a:pt x="530357" y="150093"/>
                  <a:pt x="505063" y="129024"/>
                </a:cubicBezTo>
                <a:cubicBezTo>
                  <a:pt x="479768" y="107781"/>
                  <a:pt x="476454" y="70345"/>
                  <a:pt x="497736" y="45098"/>
                </a:cubicBezTo>
                <a:cubicBezTo>
                  <a:pt x="498957" y="43705"/>
                  <a:pt x="500178" y="42312"/>
                  <a:pt x="501399" y="41093"/>
                </a:cubicBezTo>
                <a:lnTo>
                  <a:pt x="501225" y="40919"/>
                </a:lnTo>
                <a:cubicBezTo>
                  <a:pt x="501225" y="40919"/>
                  <a:pt x="524600" y="10796"/>
                  <a:pt x="555651" y="8880"/>
                </a:cubicBezTo>
                <a:cubicBezTo>
                  <a:pt x="586876" y="6791"/>
                  <a:pt x="590540" y="0"/>
                  <a:pt x="590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21" name="图片 39">
            <a:extLst>
              <a:ext uri="{FF2B5EF4-FFF2-40B4-BE49-F238E27FC236}">
                <a16:creationId xmlns:a16="http://schemas.microsoft.com/office/drawing/2014/main" id="{1FFAFBB9-86DB-B2B2-0EE7-02298D93E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4810">
            <a:off x="6324945" y="3581959"/>
            <a:ext cx="6252643" cy="4025449"/>
          </a:xfrm>
          <a:prstGeom prst="rect">
            <a:avLst/>
          </a:prstGeom>
        </p:spPr>
      </p:pic>
      <p:sp>
        <p:nvSpPr>
          <p:cNvPr id="22" name="fountain-pen-close-up_16941">
            <a:extLst>
              <a:ext uri="{FF2B5EF4-FFF2-40B4-BE49-F238E27FC236}">
                <a16:creationId xmlns:a16="http://schemas.microsoft.com/office/drawing/2014/main" id="{1DBF2E80-349A-80E0-3E21-34DD676E0D7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87107" y="1363024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fountain-pen-close-up_16941">
            <a:extLst>
              <a:ext uri="{FF2B5EF4-FFF2-40B4-BE49-F238E27FC236}">
                <a16:creationId xmlns:a16="http://schemas.microsoft.com/office/drawing/2014/main" id="{085A743A-A161-3CF8-25CA-DF5B985FE8A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1239949" y="3781355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fountain-pen-close-up_16941">
            <a:extLst>
              <a:ext uri="{FF2B5EF4-FFF2-40B4-BE49-F238E27FC236}">
                <a16:creationId xmlns:a16="http://schemas.microsoft.com/office/drawing/2014/main" id="{CEFC7758-1816-7F4B-77B6-A16B73EDEC9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067795" y="5685226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ruler_151545">
            <a:extLst>
              <a:ext uri="{FF2B5EF4-FFF2-40B4-BE49-F238E27FC236}">
                <a16:creationId xmlns:a16="http://schemas.microsoft.com/office/drawing/2014/main" id="{3FF45C00-EAF7-8EC3-CFE6-E4BD85290497}"/>
              </a:ext>
            </a:extLst>
          </p:cNvPr>
          <p:cNvSpPr>
            <a:spLocks noChangeAspect="1"/>
          </p:cNvSpPr>
          <p:nvPr/>
        </p:nvSpPr>
        <p:spPr bwMode="auto">
          <a:xfrm>
            <a:off x="2293772" y="1339168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ruler_151545">
            <a:extLst>
              <a:ext uri="{FF2B5EF4-FFF2-40B4-BE49-F238E27FC236}">
                <a16:creationId xmlns:a16="http://schemas.microsoft.com/office/drawing/2014/main" id="{88F0B5C2-EC38-8F34-722D-B6A491098BDF}"/>
              </a:ext>
            </a:extLst>
          </p:cNvPr>
          <p:cNvSpPr>
            <a:spLocks noChangeAspect="1"/>
          </p:cNvSpPr>
          <p:nvPr/>
        </p:nvSpPr>
        <p:spPr bwMode="auto">
          <a:xfrm>
            <a:off x="1718468" y="3781355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paper-aeroplane-shape_18344">
            <a:extLst>
              <a:ext uri="{FF2B5EF4-FFF2-40B4-BE49-F238E27FC236}">
                <a16:creationId xmlns:a16="http://schemas.microsoft.com/office/drawing/2014/main" id="{966CD5F3-BF85-26A1-AE4C-8047B03F9855}"/>
              </a:ext>
            </a:extLst>
          </p:cNvPr>
          <p:cNvSpPr>
            <a:spLocks noChangeAspect="1"/>
          </p:cNvSpPr>
          <p:nvPr/>
        </p:nvSpPr>
        <p:spPr bwMode="auto">
          <a:xfrm rot="16593153" flipV="1">
            <a:off x="634717" y="2644032"/>
            <a:ext cx="586846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paper-aeroplane-shape_18344">
            <a:extLst>
              <a:ext uri="{FF2B5EF4-FFF2-40B4-BE49-F238E27FC236}">
                <a16:creationId xmlns:a16="http://schemas.microsoft.com/office/drawing/2014/main" id="{AC0281E2-3DE7-98F3-AEAE-871610A52C3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541385" y="811457"/>
            <a:ext cx="586847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paper-aeroplane-shape_18344">
            <a:extLst>
              <a:ext uri="{FF2B5EF4-FFF2-40B4-BE49-F238E27FC236}">
                <a16:creationId xmlns:a16="http://schemas.microsoft.com/office/drawing/2014/main" id="{D2A8901C-6A5D-49BA-8496-E3CC64702F33}"/>
              </a:ext>
            </a:extLst>
          </p:cNvPr>
          <p:cNvSpPr>
            <a:spLocks noChangeAspect="1"/>
          </p:cNvSpPr>
          <p:nvPr/>
        </p:nvSpPr>
        <p:spPr bwMode="auto">
          <a:xfrm rot="9420948" flipV="1">
            <a:off x="10656634" y="3136950"/>
            <a:ext cx="586847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309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29">
            <a:extLst>
              <a:ext uri="{FF2B5EF4-FFF2-40B4-BE49-F238E27FC236}">
                <a16:creationId xmlns:a16="http://schemas.microsoft.com/office/drawing/2014/main" id="{B9802313-50F1-49D3-9AF7-11E5799AEAF8}"/>
              </a:ext>
            </a:extLst>
          </p:cNvPr>
          <p:cNvGrpSpPr/>
          <p:nvPr/>
        </p:nvGrpSpPr>
        <p:grpSpPr>
          <a:xfrm rot="21171639">
            <a:off x="2480611" y="141307"/>
            <a:ext cx="7349056" cy="3994754"/>
            <a:chOff x="3581729" y="1730706"/>
            <a:chExt cx="4882296" cy="2940970"/>
          </a:xfrm>
          <a:solidFill>
            <a:schemeClr val="bg1"/>
          </a:solidFill>
        </p:grpSpPr>
        <p:sp>
          <p:nvSpPr>
            <p:cNvPr id="19" name="cloud-alone_17471">
              <a:extLst>
                <a:ext uri="{FF2B5EF4-FFF2-40B4-BE49-F238E27FC236}">
                  <a16:creationId xmlns:a16="http://schemas.microsoft.com/office/drawing/2014/main" id="{4AA76420-F3E0-7557-A018-137224D223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81729" y="1730706"/>
              <a:ext cx="4882296" cy="2940970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57150">
              <a:solidFill>
                <a:schemeClr val="bg1"/>
              </a:solidFill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cloud-alone_17471">
              <a:extLst>
                <a:ext uri="{FF2B5EF4-FFF2-40B4-BE49-F238E27FC236}">
                  <a16:creationId xmlns:a16="http://schemas.microsoft.com/office/drawing/2014/main" id="{5DE93870-2E24-28EB-E766-0CDC4B1AD1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2837" y="1867866"/>
              <a:ext cx="4677577" cy="2721647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prstDash val="sysDot"/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511B80AA-C396-4DA7-8501-C239E17A2004}"/>
              </a:ext>
            </a:extLst>
          </p:cNvPr>
          <p:cNvSpPr txBox="1"/>
          <p:nvPr/>
        </p:nvSpPr>
        <p:spPr>
          <a:xfrm>
            <a:off x="3771295" y="1583141"/>
            <a:ext cx="4558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KHỞI ĐỘNG</a:t>
            </a:r>
            <a:endParaRPr lang="zh-CN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cloud-sky-storm_13919">
            <a:extLst>
              <a:ext uri="{FF2B5EF4-FFF2-40B4-BE49-F238E27FC236}">
                <a16:creationId xmlns:a16="http://schemas.microsoft.com/office/drawing/2014/main" id="{5067AFC3-D99C-6B10-205C-4E0FE43207F4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9229535" y="1811113"/>
            <a:ext cx="1853548" cy="1001297"/>
          </a:xfrm>
          <a:custGeom>
            <a:avLst/>
            <a:gdLst>
              <a:gd name="T0" fmla="*/ 703 w 738"/>
              <a:gd name="T1" fmla="*/ 179 h 469"/>
              <a:gd name="T2" fmla="*/ 703 w 738"/>
              <a:gd name="T3" fmla="*/ 179 h 469"/>
              <a:gd name="T4" fmla="*/ 555 w 738"/>
              <a:gd name="T5" fmla="*/ 56 h 469"/>
              <a:gd name="T6" fmla="*/ 489 w 738"/>
              <a:gd name="T7" fmla="*/ 71 h 469"/>
              <a:gd name="T8" fmla="*/ 341 w 738"/>
              <a:gd name="T9" fmla="*/ 0 h 469"/>
              <a:gd name="T10" fmla="*/ 182 w 738"/>
              <a:gd name="T11" fmla="*/ 86 h 469"/>
              <a:gd name="T12" fmla="*/ 181 w 738"/>
              <a:gd name="T13" fmla="*/ 86 h 469"/>
              <a:gd name="T14" fmla="*/ 77 w 738"/>
              <a:gd name="T15" fmla="*/ 189 h 469"/>
              <a:gd name="T16" fmla="*/ 79 w 738"/>
              <a:gd name="T17" fmla="*/ 211 h 469"/>
              <a:gd name="T18" fmla="*/ 0 w 738"/>
              <a:gd name="T19" fmla="*/ 311 h 469"/>
              <a:gd name="T20" fmla="*/ 4 w 738"/>
              <a:gd name="T21" fmla="*/ 339 h 469"/>
              <a:gd name="T22" fmla="*/ 4 w 738"/>
              <a:gd name="T23" fmla="*/ 341 h 469"/>
              <a:gd name="T24" fmla="*/ 353 w 738"/>
              <a:gd name="T25" fmla="*/ 463 h 469"/>
              <a:gd name="T26" fmla="*/ 705 w 738"/>
              <a:gd name="T27" fmla="*/ 336 h 469"/>
              <a:gd name="T28" fmla="*/ 703 w 738"/>
              <a:gd name="T29" fmla="*/ 17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8" h="469">
                <a:moveTo>
                  <a:pt x="703" y="179"/>
                </a:moveTo>
                <a:lnTo>
                  <a:pt x="703" y="179"/>
                </a:lnTo>
                <a:cubicBezTo>
                  <a:pt x="680" y="98"/>
                  <a:pt x="629" y="56"/>
                  <a:pt x="555" y="56"/>
                </a:cubicBezTo>
                <a:cubicBezTo>
                  <a:pt x="531" y="56"/>
                  <a:pt x="509" y="61"/>
                  <a:pt x="489" y="71"/>
                </a:cubicBezTo>
                <a:cubicBezTo>
                  <a:pt x="455" y="28"/>
                  <a:pt x="401" y="0"/>
                  <a:pt x="341" y="0"/>
                </a:cubicBezTo>
                <a:cubicBezTo>
                  <a:pt x="275" y="0"/>
                  <a:pt x="216" y="34"/>
                  <a:pt x="182" y="86"/>
                </a:cubicBezTo>
                <a:cubicBezTo>
                  <a:pt x="182" y="86"/>
                  <a:pt x="181" y="86"/>
                  <a:pt x="181" y="86"/>
                </a:cubicBezTo>
                <a:cubicBezTo>
                  <a:pt x="124" y="86"/>
                  <a:pt x="77" y="132"/>
                  <a:pt x="77" y="189"/>
                </a:cubicBezTo>
                <a:cubicBezTo>
                  <a:pt x="77" y="197"/>
                  <a:pt x="78" y="204"/>
                  <a:pt x="79" y="211"/>
                </a:cubicBezTo>
                <a:cubicBezTo>
                  <a:pt x="34" y="222"/>
                  <a:pt x="0" y="262"/>
                  <a:pt x="0" y="311"/>
                </a:cubicBezTo>
                <a:cubicBezTo>
                  <a:pt x="0" y="321"/>
                  <a:pt x="2" y="330"/>
                  <a:pt x="4" y="339"/>
                </a:cubicBezTo>
                <a:cubicBezTo>
                  <a:pt x="4" y="339"/>
                  <a:pt x="4" y="340"/>
                  <a:pt x="4" y="341"/>
                </a:cubicBezTo>
                <a:cubicBezTo>
                  <a:pt x="25" y="469"/>
                  <a:pt x="272" y="465"/>
                  <a:pt x="353" y="463"/>
                </a:cubicBezTo>
                <a:cubicBezTo>
                  <a:pt x="442" y="462"/>
                  <a:pt x="651" y="447"/>
                  <a:pt x="705" y="336"/>
                </a:cubicBezTo>
                <a:cubicBezTo>
                  <a:pt x="738" y="268"/>
                  <a:pt x="703" y="179"/>
                  <a:pt x="703" y="1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paint-palette-and-brush_27557">
            <a:extLst>
              <a:ext uri="{FF2B5EF4-FFF2-40B4-BE49-F238E27FC236}">
                <a16:creationId xmlns:a16="http://schemas.microsoft.com/office/drawing/2014/main" id="{25A0FDF8-9380-DEAE-69D3-AE496FA048C9}"/>
              </a:ext>
            </a:extLst>
          </p:cNvPr>
          <p:cNvSpPr>
            <a:spLocks noChangeAspect="1"/>
          </p:cNvSpPr>
          <p:nvPr/>
        </p:nvSpPr>
        <p:spPr bwMode="auto">
          <a:xfrm>
            <a:off x="466887" y="5163544"/>
            <a:ext cx="609684" cy="551923"/>
          </a:xfrm>
          <a:custGeom>
            <a:avLst/>
            <a:gdLst>
              <a:gd name="connsiteX0" fmla="*/ 203544 w 605680"/>
              <a:gd name="connsiteY0" fmla="*/ 393040 h 548298"/>
              <a:gd name="connsiteX1" fmla="*/ 155404 w 605680"/>
              <a:gd name="connsiteY1" fmla="*/ 441108 h 548298"/>
              <a:gd name="connsiteX2" fmla="*/ 203544 w 605680"/>
              <a:gd name="connsiteY2" fmla="*/ 489002 h 548298"/>
              <a:gd name="connsiteX3" fmla="*/ 251511 w 605680"/>
              <a:gd name="connsiteY3" fmla="*/ 441108 h 548298"/>
              <a:gd name="connsiteX4" fmla="*/ 203544 w 605680"/>
              <a:gd name="connsiteY4" fmla="*/ 393040 h 548298"/>
              <a:gd name="connsiteX5" fmla="*/ 109182 w 605680"/>
              <a:gd name="connsiteY5" fmla="*/ 297078 h 548298"/>
              <a:gd name="connsiteX6" fmla="*/ 61215 w 605680"/>
              <a:gd name="connsiteY6" fmla="*/ 344972 h 548298"/>
              <a:gd name="connsiteX7" fmla="*/ 109182 w 605680"/>
              <a:gd name="connsiteY7" fmla="*/ 393040 h 548298"/>
              <a:gd name="connsiteX8" fmla="*/ 157322 w 605680"/>
              <a:gd name="connsiteY8" fmla="*/ 344972 h 548298"/>
              <a:gd name="connsiteX9" fmla="*/ 109182 w 605680"/>
              <a:gd name="connsiteY9" fmla="*/ 297078 h 548298"/>
              <a:gd name="connsiteX10" fmla="*/ 449089 w 605680"/>
              <a:gd name="connsiteY10" fmla="*/ 177613 h 548298"/>
              <a:gd name="connsiteX11" fmla="*/ 453101 w 605680"/>
              <a:gd name="connsiteY11" fmla="*/ 181270 h 548298"/>
              <a:gd name="connsiteX12" fmla="*/ 519216 w 605680"/>
              <a:gd name="connsiteY12" fmla="*/ 216796 h 548298"/>
              <a:gd name="connsiteX13" fmla="*/ 461824 w 605680"/>
              <a:gd name="connsiteY13" fmla="*/ 294118 h 548298"/>
              <a:gd name="connsiteX14" fmla="*/ 418212 w 605680"/>
              <a:gd name="connsiteY14" fmla="*/ 311881 h 548298"/>
              <a:gd name="connsiteX15" fmla="*/ 411758 w 605680"/>
              <a:gd name="connsiteY15" fmla="*/ 265210 h 548298"/>
              <a:gd name="connsiteX16" fmla="*/ 136915 w 605680"/>
              <a:gd name="connsiteY16" fmla="*/ 173425 h 548298"/>
              <a:gd name="connsiteX17" fmla="*/ 88949 w 605680"/>
              <a:gd name="connsiteY17" fmla="*/ 221319 h 548298"/>
              <a:gd name="connsiteX18" fmla="*/ 136915 w 605680"/>
              <a:gd name="connsiteY18" fmla="*/ 269387 h 548298"/>
              <a:gd name="connsiteX19" fmla="*/ 185056 w 605680"/>
              <a:gd name="connsiteY19" fmla="*/ 221319 h 548298"/>
              <a:gd name="connsiteX20" fmla="*/ 136915 w 605680"/>
              <a:gd name="connsiteY20" fmla="*/ 173425 h 548298"/>
              <a:gd name="connsiteX21" fmla="*/ 479079 w 605680"/>
              <a:gd name="connsiteY21" fmla="*/ 107118 h 548298"/>
              <a:gd name="connsiteX22" fmla="*/ 499309 w 605680"/>
              <a:gd name="connsiteY22" fmla="*/ 135840 h 548298"/>
              <a:gd name="connsiteX23" fmla="*/ 571858 w 605680"/>
              <a:gd name="connsiteY23" fmla="*/ 145762 h 548298"/>
              <a:gd name="connsiteX24" fmla="*/ 540467 w 605680"/>
              <a:gd name="connsiteY24" fmla="*/ 188061 h 548298"/>
              <a:gd name="connsiteX25" fmla="*/ 461988 w 605680"/>
              <a:gd name="connsiteY25" fmla="*/ 147328 h 548298"/>
              <a:gd name="connsiteX26" fmla="*/ 242266 w 605680"/>
              <a:gd name="connsiteY26" fmla="*/ 90351 h 548298"/>
              <a:gd name="connsiteX27" fmla="*/ 194300 w 605680"/>
              <a:gd name="connsiteY27" fmla="*/ 138245 h 548298"/>
              <a:gd name="connsiteX28" fmla="*/ 242266 w 605680"/>
              <a:gd name="connsiteY28" fmla="*/ 186313 h 548298"/>
              <a:gd name="connsiteX29" fmla="*/ 290407 w 605680"/>
              <a:gd name="connsiteY29" fmla="*/ 138245 h 548298"/>
              <a:gd name="connsiteX30" fmla="*/ 242266 w 605680"/>
              <a:gd name="connsiteY30" fmla="*/ 90351 h 548298"/>
              <a:gd name="connsiteX31" fmla="*/ 305846 w 605680"/>
              <a:gd name="connsiteY31" fmla="*/ 28897 h 548298"/>
              <a:gd name="connsiteX32" fmla="*/ 465353 w 605680"/>
              <a:gd name="connsiteY32" fmla="*/ 97840 h 548298"/>
              <a:gd name="connsiteX33" fmla="*/ 448783 w 605680"/>
              <a:gd name="connsiteY33" fmla="*/ 136852 h 548298"/>
              <a:gd name="connsiteX34" fmla="*/ 408317 w 605680"/>
              <a:gd name="connsiteY34" fmla="*/ 231594 h 548298"/>
              <a:gd name="connsiteX35" fmla="*/ 393491 w 605680"/>
              <a:gd name="connsiteY35" fmla="*/ 258589 h 548298"/>
              <a:gd name="connsiteX36" fmla="*/ 416864 w 605680"/>
              <a:gd name="connsiteY36" fmla="*/ 333129 h 548298"/>
              <a:gd name="connsiteX37" fmla="*/ 467272 w 605680"/>
              <a:gd name="connsiteY37" fmla="*/ 311185 h 548298"/>
              <a:gd name="connsiteX38" fmla="*/ 483319 w 605680"/>
              <a:gd name="connsiteY38" fmla="*/ 295162 h 548298"/>
              <a:gd name="connsiteX39" fmla="*/ 530587 w 605680"/>
              <a:gd name="connsiteY39" fmla="*/ 231594 h 548298"/>
              <a:gd name="connsiteX40" fmla="*/ 525180 w 605680"/>
              <a:gd name="connsiteY40" fmla="*/ 318500 h 548298"/>
              <a:gd name="connsiteX41" fmla="*/ 379363 w 605680"/>
              <a:gd name="connsiteY41" fmla="*/ 415855 h 548298"/>
              <a:gd name="connsiteX42" fmla="*/ 346920 w 605680"/>
              <a:gd name="connsiteY42" fmla="*/ 431529 h 548298"/>
              <a:gd name="connsiteX43" fmla="*/ 79007 w 605680"/>
              <a:gd name="connsiteY43" fmla="*/ 485867 h 548298"/>
              <a:gd name="connsiteX44" fmla="*/ 231801 w 605680"/>
              <a:gd name="connsiteY44" fmla="*/ 33052 h 548298"/>
              <a:gd name="connsiteX45" fmla="*/ 305846 w 605680"/>
              <a:gd name="connsiteY45" fmla="*/ 28897 h 548298"/>
              <a:gd name="connsiteX46" fmla="*/ 590540 w 605680"/>
              <a:gd name="connsiteY46" fmla="*/ 0 h 548298"/>
              <a:gd name="connsiteX47" fmla="*/ 602576 w 605680"/>
              <a:gd name="connsiteY47" fmla="*/ 90717 h 548298"/>
              <a:gd name="connsiteX48" fmla="*/ 588970 w 605680"/>
              <a:gd name="connsiteY48" fmla="*/ 121711 h 548298"/>
              <a:gd name="connsiteX49" fmla="*/ 505063 w 605680"/>
              <a:gd name="connsiteY49" fmla="*/ 129024 h 548298"/>
              <a:gd name="connsiteX50" fmla="*/ 497736 w 605680"/>
              <a:gd name="connsiteY50" fmla="*/ 45098 h 548298"/>
              <a:gd name="connsiteX51" fmla="*/ 501399 w 605680"/>
              <a:gd name="connsiteY51" fmla="*/ 41093 h 548298"/>
              <a:gd name="connsiteX52" fmla="*/ 501225 w 605680"/>
              <a:gd name="connsiteY52" fmla="*/ 40919 h 548298"/>
              <a:gd name="connsiteX53" fmla="*/ 555651 w 605680"/>
              <a:gd name="connsiteY53" fmla="*/ 8880 h 548298"/>
              <a:gd name="connsiteX54" fmla="*/ 590540 w 605680"/>
              <a:gd name="connsiteY54" fmla="*/ 0 h 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5680" h="548298">
                <a:moveTo>
                  <a:pt x="203544" y="393040"/>
                </a:moveTo>
                <a:cubicBezTo>
                  <a:pt x="177032" y="393040"/>
                  <a:pt x="155404" y="414462"/>
                  <a:pt x="155404" y="441108"/>
                </a:cubicBezTo>
                <a:cubicBezTo>
                  <a:pt x="155404" y="467580"/>
                  <a:pt x="177032" y="489002"/>
                  <a:pt x="203544" y="489002"/>
                </a:cubicBezTo>
                <a:cubicBezTo>
                  <a:pt x="230057" y="489002"/>
                  <a:pt x="251511" y="467580"/>
                  <a:pt x="251511" y="441108"/>
                </a:cubicBezTo>
                <a:cubicBezTo>
                  <a:pt x="251511" y="414462"/>
                  <a:pt x="230057" y="393040"/>
                  <a:pt x="203544" y="393040"/>
                </a:cubicBezTo>
                <a:close/>
                <a:moveTo>
                  <a:pt x="109182" y="297078"/>
                </a:moveTo>
                <a:cubicBezTo>
                  <a:pt x="82669" y="297078"/>
                  <a:pt x="61215" y="318500"/>
                  <a:pt x="61215" y="344972"/>
                </a:cubicBezTo>
                <a:cubicBezTo>
                  <a:pt x="61215" y="371444"/>
                  <a:pt x="82669" y="393040"/>
                  <a:pt x="109182" y="393040"/>
                </a:cubicBezTo>
                <a:cubicBezTo>
                  <a:pt x="135694" y="393040"/>
                  <a:pt x="157322" y="371444"/>
                  <a:pt x="157322" y="344972"/>
                </a:cubicBezTo>
                <a:cubicBezTo>
                  <a:pt x="157322" y="318500"/>
                  <a:pt x="135694" y="297078"/>
                  <a:pt x="109182" y="297078"/>
                </a:cubicBezTo>
                <a:close/>
                <a:moveTo>
                  <a:pt x="449089" y="177613"/>
                </a:moveTo>
                <a:cubicBezTo>
                  <a:pt x="450310" y="178832"/>
                  <a:pt x="451706" y="180051"/>
                  <a:pt x="453101" y="181270"/>
                </a:cubicBezTo>
                <a:cubicBezTo>
                  <a:pt x="468453" y="194157"/>
                  <a:pt x="492526" y="210701"/>
                  <a:pt x="519216" y="216796"/>
                </a:cubicBezTo>
                <a:lnTo>
                  <a:pt x="461824" y="294118"/>
                </a:lnTo>
                <a:cubicBezTo>
                  <a:pt x="449438" y="310836"/>
                  <a:pt x="430075" y="318673"/>
                  <a:pt x="418212" y="311881"/>
                </a:cubicBezTo>
                <a:cubicBezTo>
                  <a:pt x="406525" y="305089"/>
                  <a:pt x="403559" y="284192"/>
                  <a:pt x="411758" y="265210"/>
                </a:cubicBezTo>
                <a:close/>
                <a:moveTo>
                  <a:pt x="136915" y="173425"/>
                </a:moveTo>
                <a:cubicBezTo>
                  <a:pt x="110403" y="173425"/>
                  <a:pt x="88949" y="194847"/>
                  <a:pt x="88949" y="221319"/>
                </a:cubicBezTo>
                <a:cubicBezTo>
                  <a:pt x="88949" y="247791"/>
                  <a:pt x="110403" y="269387"/>
                  <a:pt x="136915" y="269387"/>
                </a:cubicBezTo>
                <a:cubicBezTo>
                  <a:pt x="163427" y="269387"/>
                  <a:pt x="185056" y="247791"/>
                  <a:pt x="185056" y="221319"/>
                </a:cubicBezTo>
                <a:cubicBezTo>
                  <a:pt x="185056" y="194847"/>
                  <a:pt x="163427" y="173425"/>
                  <a:pt x="136915" y="173425"/>
                </a:cubicBezTo>
                <a:close/>
                <a:moveTo>
                  <a:pt x="479079" y="107118"/>
                </a:moveTo>
                <a:cubicBezTo>
                  <a:pt x="483090" y="117910"/>
                  <a:pt x="489892" y="127832"/>
                  <a:pt x="499309" y="135840"/>
                </a:cubicBezTo>
                <a:cubicBezTo>
                  <a:pt x="520237" y="153247"/>
                  <a:pt x="548489" y="156206"/>
                  <a:pt x="571858" y="145762"/>
                </a:cubicBezTo>
                <a:lnTo>
                  <a:pt x="540467" y="188061"/>
                </a:lnTo>
                <a:cubicBezTo>
                  <a:pt x="510296" y="188409"/>
                  <a:pt x="477161" y="162298"/>
                  <a:pt x="461988" y="147328"/>
                </a:cubicBezTo>
                <a:close/>
                <a:moveTo>
                  <a:pt x="242266" y="90351"/>
                </a:moveTo>
                <a:cubicBezTo>
                  <a:pt x="215754" y="90351"/>
                  <a:pt x="194300" y="111773"/>
                  <a:pt x="194300" y="138245"/>
                </a:cubicBezTo>
                <a:cubicBezTo>
                  <a:pt x="194300" y="164717"/>
                  <a:pt x="215754" y="186313"/>
                  <a:pt x="242266" y="186313"/>
                </a:cubicBezTo>
                <a:cubicBezTo>
                  <a:pt x="268953" y="186313"/>
                  <a:pt x="290407" y="164717"/>
                  <a:pt x="290407" y="138245"/>
                </a:cubicBezTo>
                <a:cubicBezTo>
                  <a:pt x="290407" y="111773"/>
                  <a:pt x="268779" y="90351"/>
                  <a:pt x="242266" y="90351"/>
                </a:cubicBezTo>
                <a:close/>
                <a:moveTo>
                  <a:pt x="305846" y="28897"/>
                </a:moveTo>
                <a:cubicBezTo>
                  <a:pt x="374664" y="32824"/>
                  <a:pt x="427809" y="59699"/>
                  <a:pt x="465353" y="97840"/>
                </a:cubicBezTo>
                <a:lnTo>
                  <a:pt x="448783" y="136852"/>
                </a:lnTo>
                <a:lnTo>
                  <a:pt x="408317" y="231594"/>
                </a:lnTo>
                <a:cubicBezTo>
                  <a:pt x="402212" y="239083"/>
                  <a:pt x="396979" y="248139"/>
                  <a:pt x="393491" y="258589"/>
                </a:cubicBezTo>
                <a:cubicBezTo>
                  <a:pt x="382502" y="292028"/>
                  <a:pt x="392968" y="325466"/>
                  <a:pt x="416864" y="333129"/>
                </a:cubicBezTo>
                <a:cubicBezTo>
                  <a:pt x="434131" y="338876"/>
                  <a:pt x="453667" y="329472"/>
                  <a:pt x="467272" y="311185"/>
                </a:cubicBezTo>
                <a:cubicBezTo>
                  <a:pt x="473202" y="306831"/>
                  <a:pt x="478784" y="301432"/>
                  <a:pt x="483319" y="295162"/>
                </a:cubicBezTo>
                <a:lnTo>
                  <a:pt x="530587" y="231594"/>
                </a:lnTo>
                <a:cubicBezTo>
                  <a:pt x="534599" y="261550"/>
                  <a:pt x="532855" y="291331"/>
                  <a:pt x="525180" y="318500"/>
                </a:cubicBezTo>
                <a:cubicBezTo>
                  <a:pt x="497621" y="415681"/>
                  <a:pt x="418259" y="420035"/>
                  <a:pt x="379363" y="415855"/>
                </a:cubicBezTo>
                <a:cubicBezTo>
                  <a:pt x="367153" y="414636"/>
                  <a:pt x="352850" y="420906"/>
                  <a:pt x="346920" y="431529"/>
                </a:cubicBezTo>
                <a:cubicBezTo>
                  <a:pt x="293547" y="525575"/>
                  <a:pt x="219766" y="610391"/>
                  <a:pt x="79007" y="485867"/>
                </a:cubicBezTo>
                <a:cubicBezTo>
                  <a:pt x="-71346" y="352983"/>
                  <a:pt x="167" y="69974"/>
                  <a:pt x="231801" y="33052"/>
                </a:cubicBezTo>
                <a:cubicBezTo>
                  <a:pt x="258226" y="28829"/>
                  <a:pt x="282907" y="27588"/>
                  <a:pt x="305846" y="28897"/>
                </a:cubicBezTo>
                <a:close/>
                <a:moveTo>
                  <a:pt x="590540" y="0"/>
                </a:moveTo>
                <a:cubicBezTo>
                  <a:pt x="590540" y="0"/>
                  <a:pt x="613915" y="36566"/>
                  <a:pt x="602576" y="90717"/>
                </a:cubicBezTo>
                <a:cubicBezTo>
                  <a:pt x="601181" y="101687"/>
                  <a:pt x="596645" y="112483"/>
                  <a:pt x="588970" y="121711"/>
                </a:cubicBezTo>
                <a:cubicBezTo>
                  <a:pt x="567862" y="146785"/>
                  <a:pt x="530357" y="150093"/>
                  <a:pt x="505063" y="129024"/>
                </a:cubicBezTo>
                <a:cubicBezTo>
                  <a:pt x="479768" y="107781"/>
                  <a:pt x="476454" y="70345"/>
                  <a:pt x="497736" y="45098"/>
                </a:cubicBezTo>
                <a:cubicBezTo>
                  <a:pt x="498957" y="43705"/>
                  <a:pt x="500178" y="42312"/>
                  <a:pt x="501399" y="41093"/>
                </a:cubicBezTo>
                <a:lnTo>
                  <a:pt x="501225" y="40919"/>
                </a:lnTo>
                <a:cubicBezTo>
                  <a:pt x="501225" y="40919"/>
                  <a:pt x="524600" y="10796"/>
                  <a:pt x="555651" y="8880"/>
                </a:cubicBezTo>
                <a:cubicBezTo>
                  <a:pt x="586876" y="6791"/>
                  <a:pt x="590540" y="0"/>
                  <a:pt x="590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paint-palette-and-brush_27557">
            <a:extLst>
              <a:ext uri="{FF2B5EF4-FFF2-40B4-BE49-F238E27FC236}">
                <a16:creationId xmlns:a16="http://schemas.microsoft.com/office/drawing/2014/main" id="{54F71652-2D7E-B202-8001-4E5615082A68}"/>
              </a:ext>
            </a:extLst>
          </p:cNvPr>
          <p:cNvSpPr>
            <a:spLocks noChangeAspect="1"/>
          </p:cNvSpPr>
          <p:nvPr/>
        </p:nvSpPr>
        <p:spPr bwMode="auto">
          <a:xfrm>
            <a:off x="8523261" y="1017258"/>
            <a:ext cx="609684" cy="551923"/>
          </a:xfrm>
          <a:custGeom>
            <a:avLst/>
            <a:gdLst>
              <a:gd name="connsiteX0" fmla="*/ 203544 w 605680"/>
              <a:gd name="connsiteY0" fmla="*/ 393040 h 548298"/>
              <a:gd name="connsiteX1" fmla="*/ 155404 w 605680"/>
              <a:gd name="connsiteY1" fmla="*/ 441108 h 548298"/>
              <a:gd name="connsiteX2" fmla="*/ 203544 w 605680"/>
              <a:gd name="connsiteY2" fmla="*/ 489002 h 548298"/>
              <a:gd name="connsiteX3" fmla="*/ 251511 w 605680"/>
              <a:gd name="connsiteY3" fmla="*/ 441108 h 548298"/>
              <a:gd name="connsiteX4" fmla="*/ 203544 w 605680"/>
              <a:gd name="connsiteY4" fmla="*/ 393040 h 548298"/>
              <a:gd name="connsiteX5" fmla="*/ 109182 w 605680"/>
              <a:gd name="connsiteY5" fmla="*/ 297078 h 548298"/>
              <a:gd name="connsiteX6" fmla="*/ 61215 w 605680"/>
              <a:gd name="connsiteY6" fmla="*/ 344972 h 548298"/>
              <a:gd name="connsiteX7" fmla="*/ 109182 w 605680"/>
              <a:gd name="connsiteY7" fmla="*/ 393040 h 548298"/>
              <a:gd name="connsiteX8" fmla="*/ 157322 w 605680"/>
              <a:gd name="connsiteY8" fmla="*/ 344972 h 548298"/>
              <a:gd name="connsiteX9" fmla="*/ 109182 w 605680"/>
              <a:gd name="connsiteY9" fmla="*/ 297078 h 548298"/>
              <a:gd name="connsiteX10" fmla="*/ 449089 w 605680"/>
              <a:gd name="connsiteY10" fmla="*/ 177613 h 548298"/>
              <a:gd name="connsiteX11" fmla="*/ 453101 w 605680"/>
              <a:gd name="connsiteY11" fmla="*/ 181270 h 548298"/>
              <a:gd name="connsiteX12" fmla="*/ 519216 w 605680"/>
              <a:gd name="connsiteY12" fmla="*/ 216796 h 548298"/>
              <a:gd name="connsiteX13" fmla="*/ 461824 w 605680"/>
              <a:gd name="connsiteY13" fmla="*/ 294118 h 548298"/>
              <a:gd name="connsiteX14" fmla="*/ 418212 w 605680"/>
              <a:gd name="connsiteY14" fmla="*/ 311881 h 548298"/>
              <a:gd name="connsiteX15" fmla="*/ 411758 w 605680"/>
              <a:gd name="connsiteY15" fmla="*/ 265210 h 548298"/>
              <a:gd name="connsiteX16" fmla="*/ 136915 w 605680"/>
              <a:gd name="connsiteY16" fmla="*/ 173425 h 548298"/>
              <a:gd name="connsiteX17" fmla="*/ 88949 w 605680"/>
              <a:gd name="connsiteY17" fmla="*/ 221319 h 548298"/>
              <a:gd name="connsiteX18" fmla="*/ 136915 w 605680"/>
              <a:gd name="connsiteY18" fmla="*/ 269387 h 548298"/>
              <a:gd name="connsiteX19" fmla="*/ 185056 w 605680"/>
              <a:gd name="connsiteY19" fmla="*/ 221319 h 548298"/>
              <a:gd name="connsiteX20" fmla="*/ 136915 w 605680"/>
              <a:gd name="connsiteY20" fmla="*/ 173425 h 548298"/>
              <a:gd name="connsiteX21" fmla="*/ 479079 w 605680"/>
              <a:gd name="connsiteY21" fmla="*/ 107118 h 548298"/>
              <a:gd name="connsiteX22" fmla="*/ 499309 w 605680"/>
              <a:gd name="connsiteY22" fmla="*/ 135840 h 548298"/>
              <a:gd name="connsiteX23" fmla="*/ 571858 w 605680"/>
              <a:gd name="connsiteY23" fmla="*/ 145762 h 548298"/>
              <a:gd name="connsiteX24" fmla="*/ 540467 w 605680"/>
              <a:gd name="connsiteY24" fmla="*/ 188061 h 548298"/>
              <a:gd name="connsiteX25" fmla="*/ 461988 w 605680"/>
              <a:gd name="connsiteY25" fmla="*/ 147328 h 548298"/>
              <a:gd name="connsiteX26" fmla="*/ 242266 w 605680"/>
              <a:gd name="connsiteY26" fmla="*/ 90351 h 548298"/>
              <a:gd name="connsiteX27" fmla="*/ 194300 w 605680"/>
              <a:gd name="connsiteY27" fmla="*/ 138245 h 548298"/>
              <a:gd name="connsiteX28" fmla="*/ 242266 w 605680"/>
              <a:gd name="connsiteY28" fmla="*/ 186313 h 548298"/>
              <a:gd name="connsiteX29" fmla="*/ 290407 w 605680"/>
              <a:gd name="connsiteY29" fmla="*/ 138245 h 548298"/>
              <a:gd name="connsiteX30" fmla="*/ 242266 w 605680"/>
              <a:gd name="connsiteY30" fmla="*/ 90351 h 548298"/>
              <a:gd name="connsiteX31" fmla="*/ 305846 w 605680"/>
              <a:gd name="connsiteY31" fmla="*/ 28897 h 548298"/>
              <a:gd name="connsiteX32" fmla="*/ 465353 w 605680"/>
              <a:gd name="connsiteY32" fmla="*/ 97840 h 548298"/>
              <a:gd name="connsiteX33" fmla="*/ 448783 w 605680"/>
              <a:gd name="connsiteY33" fmla="*/ 136852 h 548298"/>
              <a:gd name="connsiteX34" fmla="*/ 408317 w 605680"/>
              <a:gd name="connsiteY34" fmla="*/ 231594 h 548298"/>
              <a:gd name="connsiteX35" fmla="*/ 393491 w 605680"/>
              <a:gd name="connsiteY35" fmla="*/ 258589 h 548298"/>
              <a:gd name="connsiteX36" fmla="*/ 416864 w 605680"/>
              <a:gd name="connsiteY36" fmla="*/ 333129 h 548298"/>
              <a:gd name="connsiteX37" fmla="*/ 467272 w 605680"/>
              <a:gd name="connsiteY37" fmla="*/ 311185 h 548298"/>
              <a:gd name="connsiteX38" fmla="*/ 483319 w 605680"/>
              <a:gd name="connsiteY38" fmla="*/ 295162 h 548298"/>
              <a:gd name="connsiteX39" fmla="*/ 530587 w 605680"/>
              <a:gd name="connsiteY39" fmla="*/ 231594 h 548298"/>
              <a:gd name="connsiteX40" fmla="*/ 525180 w 605680"/>
              <a:gd name="connsiteY40" fmla="*/ 318500 h 548298"/>
              <a:gd name="connsiteX41" fmla="*/ 379363 w 605680"/>
              <a:gd name="connsiteY41" fmla="*/ 415855 h 548298"/>
              <a:gd name="connsiteX42" fmla="*/ 346920 w 605680"/>
              <a:gd name="connsiteY42" fmla="*/ 431529 h 548298"/>
              <a:gd name="connsiteX43" fmla="*/ 79007 w 605680"/>
              <a:gd name="connsiteY43" fmla="*/ 485867 h 548298"/>
              <a:gd name="connsiteX44" fmla="*/ 231801 w 605680"/>
              <a:gd name="connsiteY44" fmla="*/ 33052 h 548298"/>
              <a:gd name="connsiteX45" fmla="*/ 305846 w 605680"/>
              <a:gd name="connsiteY45" fmla="*/ 28897 h 548298"/>
              <a:gd name="connsiteX46" fmla="*/ 590540 w 605680"/>
              <a:gd name="connsiteY46" fmla="*/ 0 h 548298"/>
              <a:gd name="connsiteX47" fmla="*/ 602576 w 605680"/>
              <a:gd name="connsiteY47" fmla="*/ 90717 h 548298"/>
              <a:gd name="connsiteX48" fmla="*/ 588970 w 605680"/>
              <a:gd name="connsiteY48" fmla="*/ 121711 h 548298"/>
              <a:gd name="connsiteX49" fmla="*/ 505063 w 605680"/>
              <a:gd name="connsiteY49" fmla="*/ 129024 h 548298"/>
              <a:gd name="connsiteX50" fmla="*/ 497736 w 605680"/>
              <a:gd name="connsiteY50" fmla="*/ 45098 h 548298"/>
              <a:gd name="connsiteX51" fmla="*/ 501399 w 605680"/>
              <a:gd name="connsiteY51" fmla="*/ 41093 h 548298"/>
              <a:gd name="connsiteX52" fmla="*/ 501225 w 605680"/>
              <a:gd name="connsiteY52" fmla="*/ 40919 h 548298"/>
              <a:gd name="connsiteX53" fmla="*/ 555651 w 605680"/>
              <a:gd name="connsiteY53" fmla="*/ 8880 h 548298"/>
              <a:gd name="connsiteX54" fmla="*/ 590540 w 605680"/>
              <a:gd name="connsiteY54" fmla="*/ 0 h 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5680" h="548298">
                <a:moveTo>
                  <a:pt x="203544" y="393040"/>
                </a:moveTo>
                <a:cubicBezTo>
                  <a:pt x="177032" y="393040"/>
                  <a:pt x="155404" y="414462"/>
                  <a:pt x="155404" y="441108"/>
                </a:cubicBezTo>
                <a:cubicBezTo>
                  <a:pt x="155404" y="467580"/>
                  <a:pt x="177032" y="489002"/>
                  <a:pt x="203544" y="489002"/>
                </a:cubicBezTo>
                <a:cubicBezTo>
                  <a:pt x="230057" y="489002"/>
                  <a:pt x="251511" y="467580"/>
                  <a:pt x="251511" y="441108"/>
                </a:cubicBezTo>
                <a:cubicBezTo>
                  <a:pt x="251511" y="414462"/>
                  <a:pt x="230057" y="393040"/>
                  <a:pt x="203544" y="393040"/>
                </a:cubicBezTo>
                <a:close/>
                <a:moveTo>
                  <a:pt x="109182" y="297078"/>
                </a:moveTo>
                <a:cubicBezTo>
                  <a:pt x="82669" y="297078"/>
                  <a:pt x="61215" y="318500"/>
                  <a:pt x="61215" y="344972"/>
                </a:cubicBezTo>
                <a:cubicBezTo>
                  <a:pt x="61215" y="371444"/>
                  <a:pt x="82669" y="393040"/>
                  <a:pt x="109182" y="393040"/>
                </a:cubicBezTo>
                <a:cubicBezTo>
                  <a:pt x="135694" y="393040"/>
                  <a:pt x="157322" y="371444"/>
                  <a:pt x="157322" y="344972"/>
                </a:cubicBezTo>
                <a:cubicBezTo>
                  <a:pt x="157322" y="318500"/>
                  <a:pt x="135694" y="297078"/>
                  <a:pt x="109182" y="297078"/>
                </a:cubicBezTo>
                <a:close/>
                <a:moveTo>
                  <a:pt x="449089" y="177613"/>
                </a:moveTo>
                <a:cubicBezTo>
                  <a:pt x="450310" y="178832"/>
                  <a:pt x="451706" y="180051"/>
                  <a:pt x="453101" y="181270"/>
                </a:cubicBezTo>
                <a:cubicBezTo>
                  <a:pt x="468453" y="194157"/>
                  <a:pt x="492526" y="210701"/>
                  <a:pt x="519216" y="216796"/>
                </a:cubicBezTo>
                <a:lnTo>
                  <a:pt x="461824" y="294118"/>
                </a:lnTo>
                <a:cubicBezTo>
                  <a:pt x="449438" y="310836"/>
                  <a:pt x="430075" y="318673"/>
                  <a:pt x="418212" y="311881"/>
                </a:cubicBezTo>
                <a:cubicBezTo>
                  <a:pt x="406525" y="305089"/>
                  <a:pt x="403559" y="284192"/>
                  <a:pt x="411758" y="265210"/>
                </a:cubicBezTo>
                <a:close/>
                <a:moveTo>
                  <a:pt x="136915" y="173425"/>
                </a:moveTo>
                <a:cubicBezTo>
                  <a:pt x="110403" y="173425"/>
                  <a:pt x="88949" y="194847"/>
                  <a:pt x="88949" y="221319"/>
                </a:cubicBezTo>
                <a:cubicBezTo>
                  <a:pt x="88949" y="247791"/>
                  <a:pt x="110403" y="269387"/>
                  <a:pt x="136915" y="269387"/>
                </a:cubicBezTo>
                <a:cubicBezTo>
                  <a:pt x="163427" y="269387"/>
                  <a:pt x="185056" y="247791"/>
                  <a:pt x="185056" y="221319"/>
                </a:cubicBezTo>
                <a:cubicBezTo>
                  <a:pt x="185056" y="194847"/>
                  <a:pt x="163427" y="173425"/>
                  <a:pt x="136915" y="173425"/>
                </a:cubicBezTo>
                <a:close/>
                <a:moveTo>
                  <a:pt x="479079" y="107118"/>
                </a:moveTo>
                <a:cubicBezTo>
                  <a:pt x="483090" y="117910"/>
                  <a:pt x="489892" y="127832"/>
                  <a:pt x="499309" y="135840"/>
                </a:cubicBezTo>
                <a:cubicBezTo>
                  <a:pt x="520237" y="153247"/>
                  <a:pt x="548489" y="156206"/>
                  <a:pt x="571858" y="145762"/>
                </a:cubicBezTo>
                <a:lnTo>
                  <a:pt x="540467" y="188061"/>
                </a:lnTo>
                <a:cubicBezTo>
                  <a:pt x="510296" y="188409"/>
                  <a:pt x="477161" y="162298"/>
                  <a:pt x="461988" y="147328"/>
                </a:cubicBezTo>
                <a:close/>
                <a:moveTo>
                  <a:pt x="242266" y="90351"/>
                </a:moveTo>
                <a:cubicBezTo>
                  <a:pt x="215754" y="90351"/>
                  <a:pt x="194300" y="111773"/>
                  <a:pt x="194300" y="138245"/>
                </a:cubicBezTo>
                <a:cubicBezTo>
                  <a:pt x="194300" y="164717"/>
                  <a:pt x="215754" y="186313"/>
                  <a:pt x="242266" y="186313"/>
                </a:cubicBezTo>
                <a:cubicBezTo>
                  <a:pt x="268953" y="186313"/>
                  <a:pt x="290407" y="164717"/>
                  <a:pt x="290407" y="138245"/>
                </a:cubicBezTo>
                <a:cubicBezTo>
                  <a:pt x="290407" y="111773"/>
                  <a:pt x="268779" y="90351"/>
                  <a:pt x="242266" y="90351"/>
                </a:cubicBezTo>
                <a:close/>
                <a:moveTo>
                  <a:pt x="305846" y="28897"/>
                </a:moveTo>
                <a:cubicBezTo>
                  <a:pt x="374664" y="32824"/>
                  <a:pt x="427809" y="59699"/>
                  <a:pt x="465353" y="97840"/>
                </a:cubicBezTo>
                <a:lnTo>
                  <a:pt x="448783" y="136852"/>
                </a:lnTo>
                <a:lnTo>
                  <a:pt x="408317" y="231594"/>
                </a:lnTo>
                <a:cubicBezTo>
                  <a:pt x="402212" y="239083"/>
                  <a:pt x="396979" y="248139"/>
                  <a:pt x="393491" y="258589"/>
                </a:cubicBezTo>
                <a:cubicBezTo>
                  <a:pt x="382502" y="292028"/>
                  <a:pt x="392968" y="325466"/>
                  <a:pt x="416864" y="333129"/>
                </a:cubicBezTo>
                <a:cubicBezTo>
                  <a:pt x="434131" y="338876"/>
                  <a:pt x="453667" y="329472"/>
                  <a:pt x="467272" y="311185"/>
                </a:cubicBezTo>
                <a:cubicBezTo>
                  <a:pt x="473202" y="306831"/>
                  <a:pt x="478784" y="301432"/>
                  <a:pt x="483319" y="295162"/>
                </a:cubicBezTo>
                <a:lnTo>
                  <a:pt x="530587" y="231594"/>
                </a:lnTo>
                <a:cubicBezTo>
                  <a:pt x="534599" y="261550"/>
                  <a:pt x="532855" y="291331"/>
                  <a:pt x="525180" y="318500"/>
                </a:cubicBezTo>
                <a:cubicBezTo>
                  <a:pt x="497621" y="415681"/>
                  <a:pt x="418259" y="420035"/>
                  <a:pt x="379363" y="415855"/>
                </a:cubicBezTo>
                <a:cubicBezTo>
                  <a:pt x="367153" y="414636"/>
                  <a:pt x="352850" y="420906"/>
                  <a:pt x="346920" y="431529"/>
                </a:cubicBezTo>
                <a:cubicBezTo>
                  <a:pt x="293547" y="525575"/>
                  <a:pt x="219766" y="610391"/>
                  <a:pt x="79007" y="485867"/>
                </a:cubicBezTo>
                <a:cubicBezTo>
                  <a:pt x="-71346" y="352983"/>
                  <a:pt x="167" y="69974"/>
                  <a:pt x="231801" y="33052"/>
                </a:cubicBezTo>
                <a:cubicBezTo>
                  <a:pt x="258226" y="28829"/>
                  <a:pt x="282907" y="27588"/>
                  <a:pt x="305846" y="28897"/>
                </a:cubicBezTo>
                <a:close/>
                <a:moveTo>
                  <a:pt x="590540" y="0"/>
                </a:moveTo>
                <a:cubicBezTo>
                  <a:pt x="590540" y="0"/>
                  <a:pt x="613915" y="36566"/>
                  <a:pt x="602576" y="90717"/>
                </a:cubicBezTo>
                <a:cubicBezTo>
                  <a:pt x="601181" y="101687"/>
                  <a:pt x="596645" y="112483"/>
                  <a:pt x="588970" y="121711"/>
                </a:cubicBezTo>
                <a:cubicBezTo>
                  <a:pt x="567862" y="146785"/>
                  <a:pt x="530357" y="150093"/>
                  <a:pt x="505063" y="129024"/>
                </a:cubicBezTo>
                <a:cubicBezTo>
                  <a:pt x="479768" y="107781"/>
                  <a:pt x="476454" y="70345"/>
                  <a:pt x="497736" y="45098"/>
                </a:cubicBezTo>
                <a:cubicBezTo>
                  <a:pt x="498957" y="43705"/>
                  <a:pt x="500178" y="42312"/>
                  <a:pt x="501399" y="41093"/>
                </a:cubicBezTo>
                <a:lnTo>
                  <a:pt x="501225" y="40919"/>
                </a:lnTo>
                <a:cubicBezTo>
                  <a:pt x="501225" y="40919"/>
                  <a:pt x="524600" y="10796"/>
                  <a:pt x="555651" y="8880"/>
                </a:cubicBezTo>
                <a:cubicBezTo>
                  <a:pt x="586876" y="6791"/>
                  <a:pt x="590540" y="0"/>
                  <a:pt x="590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ountain-pen-close-up_16941">
            <a:extLst>
              <a:ext uri="{FF2B5EF4-FFF2-40B4-BE49-F238E27FC236}">
                <a16:creationId xmlns:a16="http://schemas.microsoft.com/office/drawing/2014/main" id="{1DBF2E80-349A-80E0-3E21-34DD676E0D7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87107" y="1363024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fountain-pen-close-up_16941">
            <a:extLst>
              <a:ext uri="{FF2B5EF4-FFF2-40B4-BE49-F238E27FC236}">
                <a16:creationId xmlns:a16="http://schemas.microsoft.com/office/drawing/2014/main" id="{085A743A-A161-3CF8-25CA-DF5B985FE8A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1239949" y="3781355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fountain-pen-close-up_16941">
            <a:extLst>
              <a:ext uri="{FF2B5EF4-FFF2-40B4-BE49-F238E27FC236}">
                <a16:creationId xmlns:a16="http://schemas.microsoft.com/office/drawing/2014/main" id="{CEFC7758-1816-7F4B-77B6-A16B73EDEC9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067795" y="5685226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ruler_151545">
            <a:extLst>
              <a:ext uri="{FF2B5EF4-FFF2-40B4-BE49-F238E27FC236}">
                <a16:creationId xmlns:a16="http://schemas.microsoft.com/office/drawing/2014/main" id="{7B68E90D-A987-8F60-1C4E-65AA4350EF23}"/>
              </a:ext>
            </a:extLst>
          </p:cNvPr>
          <p:cNvSpPr>
            <a:spLocks noChangeAspect="1"/>
          </p:cNvSpPr>
          <p:nvPr/>
        </p:nvSpPr>
        <p:spPr bwMode="auto">
          <a:xfrm>
            <a:off x="10752340" y="607954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ruler_151545">
            <a:extLst>
              <a:ext uri="{FF2B5EF4-FFF2-40B4-BE49-F238E27FC236}">
                <a16:creationId xmlns:a16="http://schemas.microsoft.com/office/drawing/2014/main" id="{3FF45C00-EAF7-8EC3-CFE6-E4BD85290497}"/>
              </a:ext>
            </a:extLst>
          </p:cNvPr>
          <p:cNvSpPr>
            <a:spLocks noChangeAspect="1"/>
          </p:cNvSpPr>
          <p:nvPr/>
        </p:nvSpPr>
        <p:spPr bwMode="auto">
          <a:xfrm>
            <a:off x="2293772" y="1339168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ruler_151545">
            <a:extLst>
              <a:ext uri="{FF2B5EF4-FFF2-40B4-BE49-F238E27FC236}">
                <a16:creationId xmlns:a16="http://schemas.microsoft.com/office/drawing/2014/main" id="{88F0B5C2-EC38-8F34-722D-B6A491098BDF}"/>
              </a:ext>
            </a:extLst>
          </p:cNvPr>
          <p:cNvSpPr>
            <a:spLocks noChangeAspect="1"/>
          </p:cNvSpPr>
          <p:nvPr/>
        </p:nvSpPr>
        <p:spPr bwMode="auto">
          <a:xfrm>
            <a:off x="1718468" y="3781355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paper-aeroplane-shape_18344">
            <a:extLst>
              <a:ext uri="{FF2B5EF4-FFF2-40B4-BE49-F238E27FC236}">
                <a16:creationId xmlns:a16="http://schemas.microsoft.com/office/drawing/2014/main" id="{966CD5F3-BF85-26A1-AE4C-8047B03F9855}"/>
              </a:ext>
            </a:extLst>
          </p:cNvPr>
          <p:cNvSpPr>
            <a:spLocks noChangeAspect="1"/>
          </p:cNvSpPr>
          <p:nvPr/>
        </p:nvSpPr>
        <p:spPr bwMode="auto">
          <a:xfrm rot="16593153" flipV="1">
            <a:off x="634717" y="2644032"/>
            <a:ext cx="586846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paper-aeroplane-shape_18344">
            <a:extLst>
              <a:ext uri="{FF2B5EF4-FFF2-40B4-BE49-F238E27FC236}">
                <a16:creationId xmlns:a16="http://schemas.microsoft.com/office/drawing/2014/main" id="{AC0281E2-3DE7-98F3-AEAE-871610A52C3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541385" y="811457"/>
            <a:ext cx="586847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paper-aeroplane-shape_18344">
            <a:extLst>
              <a:ext uri="{FF2B5EF4-FFF2-40B4-BE49-F238E27FC236}">
                <a16:creationId xmlns:a16="http://schemas.microsoft.com/office/drawing/2014/main" id="{D2A8901C-6A5D-49BA-8496-E3CC64702F33}"/>
              </a:ext>
            </a:extLst>
          </p:cNvPr>
          <p:cNvSpPr>
            <a:spLocks noChangeAspect="1"/>
          </p:cNvSpPr>
          <p:nvPr/>
        </p:nvSpPr>
        <p:spPr bwMode="auto">
          <a:xfrm rot="9420948" flipV="1">
            <a:off x="10656634" y="3136950"/>
            <a:ext cx="586847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394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>
            <a:extLst>
              <a:ext uri="{FF2B5EF4-FFF2-40B4-BE49-F238E27FC236}">
                <a16:creationId xmlns:a16="http://schemas.microsoft.com/office/drawing/2014/main" id="{98CEF2FA-6EEF-3781-415E-DBE243557FD0}"/>
              </a:ext>
            </a:extLst>
          </p:cNvPr>
          <p:cNvSpPr/>
          <p:nvPr/>
        </p:nvSpPr>
        <p:spPr>
          <a:xfrm>
            <a:off x="10863618" y="177421"/>
            <a:ext cx="1328383" cy="982640"/>
          </a:xfrm>
          <a:custGeom>
            <a:avLst/>
            <a:gdLst/>
            <a:ahLst/>
            <a:cxnLst/>
            <a:rect l="l" t="t" r="r" b="b"/>
            <a:pathLst>
              <a:path w="3088234" h="1632904">
                <a:moveTo>
                  <a:pt x="0" y="0"/>
                </a:moveTo>
                <a:lnTo>
                  <a:pt x="3088234" y="0"/>
                </a:lnTo>
                <a:lnTo>
                  <a:pt x="3088234" y="1632904"/>
                </a:lnTo>
                <a:lnTo>
                  <a:pt x="0" y="1632904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</p:sp>
      <p:sp>
        <p:nvSpPr>
          <p:cNvPr id="6" name="TextBox 5"/>
          <p:cNvSpPr txBox="1"/>
          <p:nvPr/>
        </p:nvSpPr>
        <p:spPr>
          <a:xfrm>
            <a:off x="1064526" y="163771"/>
            <a:ext cx="10017457" cy="65556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37230" y="5349931"/>
            <a:ext cx="504967" cy="6687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8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3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29">
            <a:extLst>
              <a:ext uri="{FF2B5EF4-FFF2-40B4-BE49-F238E27FC236}">
                <a16:creationId xmlns:a16="http://schemas.microsoft.com/office/drawing/2014/main" id="{B9802313-50F1-49D3-9AF7-11E5799AEAF8}"/>
              </a:ext>
            </a:extLst>
          </p:cNvPr>
          <p:cNvGrpSpPr/>
          <p:nvPr/>
        </p:nvGrpSpPr>
        <p:grpSpPr>
          <a:xfrm rot="21171639">
            <a:off x="2753567" y="1587970"/>
            <a:ext cx="7349056" cy="3994754"/>
            <a:chOff x="3581729" y="1730706"/>
            <a:chExt cx="4882296" cy="2940970"/>
          </a:xfrm>
          <a:solidFill>
            <a:schemeClr val="bg1"/>
          </a:solidFill>
        </p:grpSpPr>
        <p:sp>
          <p:nvSpPr>
            <p:cNvPr id="19" name="cloud-alone_17471">
              <a:extLst>
                <a:ext uri="{FF2B5EF4-FFF2-40B4-BE49-F238E27FC236}">
                  <a16:creationId xmlns:a16="http://schemas.microsoft.com/office/drawing/2014/main" id="{4AA76420-F3E0-7557-A018-137224D223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81729" y="1730706"/>
              <a:ext cx="4882296" cy="2940970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57150">
              <a:solidFill>
                <a:schemeClr val="bg1"/>
              </a:solidFill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cloud-alone_17471">
              <a:extLst>
                <a:ext uri="{FF2B5EF4-FFF2-40B4-BE49-F238E27FC236}">
                  <a16:creationId xmlns:a16="http://schemas.microsoft.com/office/drawing/2014/main" id="{5DE93870-2E24-28EB-E766-0CDC4B1AD1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2837" y="1867866"/>
              <a:ext cx="4677577" cy="2721647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  <a:gd name="T18" fmla="*/ 372171 w 604011"/>
                <a:gd name="T19" fmla="*/ 372171 w 604011"/>
                <a:gd name="T20" fmla="*/ 372171 w 604011"/>
                <a:gd name="T21" fmla="*/ 372171 w 604011"/>
                <a:gd name="T22" fmla="*/ 372171 w 604011"/>
                <a:gd name="T23" fmla="*/ 372171 w 604011"/>
                <a:gd name="T24" fmla="*/ 372171 w 604011"/>
                <a:gd name="T25" fmla="*/ 372171 w 604011"/>
                <a:gd name="T26" fmla="*/ 372171 w 604011"/>
                <a:gd name="T27" fmla="*/ 372171 w 604011"/>
                <a:gd name="T28" fmla="*/ 372171 w 604011"/>
                <a:gd name="T29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46" h="4656">
                  <a:moveTo>
                    <a:pt x="3439" y="4656"/>
                  </a:moveTo>
                  <a:cubicBezTo>
                    <a:pt x="2908" y="4656"/>
                    <a:pt x="2402" y="4450"/>
                    <a:pt x="2023" y="4085"/>
                  </a:cubicBezTo>
                  <a:cubicBezTo>
                    <a:pt x="1840" y="4168"/>
                    <a:pt x="1640" y="4211"/>
                    <a:pt x="1436" y="4211"/>
                  </a:cubicBezTo>
                  <a:cubicBezTo>
                    <a:pt x="644" y="4211"/>
                    <a:pt x="0" y="3567"/>
                    <a:pt x="0" y="2775"/>
                  </a:cubicBezTo>
                  <a:cubicBezTo>
                    <a:pt x="0" y="2170"/>
                    <a:pt x="372" y="1643"/>
                    <a:pt x="925" y="1434"/>
                  </a:cubicBezTo>
                  <a:cubicBezTo>
                    <a:pt x="986" y="633"/>
                    <a:pt x="1658" y="0"/>
                    <a:pt x="2474" y="0"/>
                  </a:cubicBezTo>
                  <a:cubicBezTo>
                    <a:pt x="2949" y="0"/>
                    <a:pt x="3394" y="216"/>
                    <a:pt x="3688" y="584"/>
                  </a:cubicBezTo>
                  <a:lnTo>
                    <a:pt x="3928" y="629"/>
                  </a:lnTo>
                  <a:cubicBezTo>
                    <a:pt x="3933" y="630"/>
                    <a:pt x="3938" y="631"/>
                    <a:pt x="3943" y="632"/>
                  </a:cubicBezTo>
                  <a:cubicBezTo>
                    <a:pt x="4316" y="727"/>
                    <a:pt x="4648" y="920"/>
                    <a:pt x="4911" y="1196"/>
                  </a:cubicBezTo>
                  <a:cubicBezTo>
                    <a:pt x="4979" y="1186"/>
                    <a:pt x="5047" y="1181"/>
                    <a:pt x="5115" y="1181"/>
                  </a:cubicBezTo>
                  <a:cubicBezTo>
                    <a:pt x="5904" y="1181"/>
                    <a:pt x="6546" y="1823"/>
                    <a:pt x="6546" y="2612"/>
                  </a:cubicBezTo>
                  <a:cubicBezTo>
                    <a:pt x="6546" y="3401"/>
                    <a:pt x="5904" y="4043"/>
                    <a:pt x="5115" y="4043"/>
                  </a:cubicBezTo>
                  <a:cubicBezTo>
                    <a:pt x="5047" y="4043"/>
                    <a:pt x="4979" y="4038"/>
                    <a:pt x="4911" y="4028"/>
                  </a:cubicBezTo>
                  <a:cubicBezTo>
                    <a:pt x="4527" y="4429"/>
                    <a:pt x="3998" y="4656"/>
                    <a:pt x="3439" y="4656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prstDash val="sysDot"/>
            </a:ln>
            <a:effectLst>
              <a:outerShdw blurRad="203200" dist="38100" dir="5400000" sx="103000" sy="103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511B80AA-C396-4DA7-8501-C239E17A2004}"/>
              </a:ext>
            </a:extLst>
          </p:cNvPr>
          <p:cNvSpPr txBox="1"/>
          <p:nvPr/>
        </p:nvSpPr>
        <p:spPr>
          <a:xfrm>
            <a:off x="3777700" y="2501309"/>
            <a:ext cx="54160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HÌNH THÀNH KIẾN THỨC</a:t>
            </a:r>
            <a:endParaRPr lang="zh-CN" alt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cloud-sky-storm_13919">
            <a:extLst>
              <a:ext uri="{FF2B5EF4-FFF2-40B4-BE49-F238E27FC236}">
                <a16:creationId xmlns:a16="http://schemas.microsoft.com/office/drawing/2014/main" id="{5067AFC3-D99C-6B10-205C-4E0FE43207F4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9229535" y="1811113"/>
            <a:ext cx="1853548" cy="1001297"/>
          </a:xfrm>
          <a:custGeom>
            <a:avLst/>
            <a:gdLst>
              <a:gd name="T0" fmla="*/ 703 w 738"/>
              <a:gd name="T1" fmla="*/ 179 h 469"/>
              <a:gd name="T2" fmla="*/ 703 w 738"/>
              <a:gd name="T3" fmla="*/ 179 h 469"/>
              <a:gd name="T4" fmla="*/ 555 w 738"/>
              <a:gd name="T5" fmla="*/ 56 h 469"/>
              <a:gd name="T6" fmla="*/ 489 w 738"/>
              <a:gd name="T7" fmla="*/ 71 h 469"/>
              <a:gd name="T8" fmla="*/ 341 w 738"/>
              <a:gd name="T9" fmla="*/ 0 h 469"/>
              <a:gd name="T10" fmla="*/ 182 w 738"/>
              <a:gd name="T11" fmla="*/ 86 h 469"/>
              <a:gd name="T12" fmla="*/ 181 w 738"/>
              <a:gd name="T13" fmla="*/ 86 h 469"/>
              <a:gd name="T14" fmla="*/ 77 w 738"/>
              <a:gd name="T15" fmla="*/ 189 h 469"/>
              <a:gd name="T16" fmla="*/ 79 w 738"/>
              <a:gd name="T17" fmla="*/ 211 h 469"/>
              <a:gd name="T18" fmla="*/ 0 w 738"/>
              <a:gd name="T19" fmla="*/ 311 h 469"/>
              <a:gd name="T20" fmla="*/ 4 w 738"/>
              <a:gd name="T21" fmla="*/ 339 h 469"/>
              <a:gd name="T22" fmla="*/ 4 w 738"/>
              <a:gd name="T23" fmla="*/ 341 h 469"/>
              <a:gd name="T24" fmla="*/ 353 w 738"/>
              <a:gd name="T25" fmla="*/ 463 h 469"/>
              <a:gd name="T26" fmla="*/ 705 w 738"/>
              <a:gd name="T27" fmla="*/ 336 h 469"/>
              <a:gd name="T28" fmla="*/ 703 w 738"/>
              <a:gd name="T29" fmla="*/ 17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8" h="469">
                <a:moveTo>
                  <a:pt x="703" y="179"/>
                </a:moveTo>
                <a:lnTo>
                  <a:pt x="703" y="179"/>
                </a:lnTo>
                <a:cubicBezTo>
                  <a:pt x="680" y="98"/>
                  <a:pt x="629" y="56"/>
                  <a:pt x="555" y="56"/>
                </a:cubicBezTo>
                <a:cubicBezTo>
                  <a:pt x="531" y="56"/>
                  <a:pt x="509" y="61"/>
                  <a:pt x="489" y="71"/>
                </a:cubicBezTo>
                <a:cubicBezTo>
                  <a:pt x="455" y="28"/>
                  <a:pt x="401" y="0"/>
                  <a:pt x="341" y="0"/>
                </a:cubicBezTo>
                <a:cubicBezTo>
                  <a:pt x="275" y="0"/>
                  <a:pt x="216" y="34"/>
                  <a:pt x="182" y="86"/>
                </a:cubicBezTo>
                <a:cubicBezTo>
                  <a:pt x="182" y="86"/>
                  <a:pt x="181" y="86"/>
                  <a:pt x="181" y="86"/>
                </a:cubicBezTo>
                <a:cubicBezTo>
                  <a:pt x="124" y="86"/>
                  <a:pt x="77" y="132"/>
                  <a:pt x="77" y="189"/>
                </a:cubicBezTo>
                <a:cubicBezTo>
                  <a:pt x="77" y="197"/>
                  <a:pt x="78" y="204"/>
                  <a:pt x="79" y="211"/>
                </a:cubicBezTo>
                <a:cubicBezTo>
                  <a:pt x="34" y="222"/>
                  <a:pt x="0" y="262"/>
                  <a:pt x="0" y="311"/>
                </a:cubicBezTo>
                <a:cubicBezTo>
                  <a:pt x="0" y="321"/>
                  <a:pt x="2" y="330"/>
                  <a:pt x="4" y="339"/>
                </a:cubicBezTo>
                <a:cubicBezTo>
                  <a:pt x="4" y="339"/>
                  <a:pt x="4" y="340"/>
                  <a:pt x="4" y="341"/>
                </a:cubicBezTo>
                <a:cubicBezTo>
                  <a:pt x="25" y="469"/>
                  <a:pt x="272" y="465"/>
                  <a:pt x="353" y="463"/>
                </a:cubicBezTo>
                <a:cubicBezTo>
                  <a:pt x="442" y="462"/>
                  <a:pt x="651" y="447"/>
                  <a:pt x="705" y="336"/>
                </a:cubicBezTo>
                <a:cubicBezTo>
                  <a:pt x="738" y="268"/>
                  <a:pt x="703" y="179"/>
                  <a:pt x="703" y="1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paint-palette-and-brush_27557">
            <a:extLst>
              <a:ext uri="{FF2B5EF4-FFF2-40B4-BE49-F238E27FC236}">
                <a16:creationId xmlns:a16="http://schemas.microsoft.com/office/drawing/2014/main" id="{25A0FDF8-9380-DEAE-69D3-AE496FA048C9}"/>
              </a:ext>
            </a:extLst>
          </p:cNvPr>
          <p:cNvSpPr>
            <a:spLocks noChangeAspect="1"/>
          </p:cNvSpPr>
          <p:nvPr/>
        </p:nvSpPr>
        <p:spPr bwMode="auto">
          <a:xfrm>
            <a:off x="466887" y="5163544"/>
            <a:ext cx="609684" cy="551923"/>
          </a:xfrm>
          <a:custGeom>
            <a:avLst/>
            <a:gdLst>
              <a:gd name="connsiteX0" fmla="*/ 203544 w 605680"/>
              <a:gd name="connsiteY0" fmla="*/ 393040 h 548298"/>
              <a:gd name="connsiteX1" fmla="*/ 155404 w 605680"/>
              <a:gd name="connsiteY1" fmla="*/ 441108 h 548298"/>
              <a:gd name="connsiteX2" fmla="*/ 203544 w 605680"/>
              <a:gd name="connsiteY2" fmla="*/ 489002 h 548298"/>
              <a:gd name="connsiteX3" fmla="*/ 251511 w 605680"/>
              <a:gd name="connsiteY3" fmla="*/ 441108 h 548298"/>
              <a:gd name="connsiteX4" fmla="*/ 203544 w 605680"/>
              <a:gd name="connsiteY4" fmla="*/ 393040 h 548298"/>
              <a:gd name="connsiteX5" fmla="*/ 109182 w 605680"/>
              <a:gd name="connsiteY5" fmla="*/ 297078 h 548298"/>
              <a:gd name="connsiteX6" fmla="*/ 61215 w 605680"/>
              <a:gd name="connsiteY6" fmla="*/ 344972 h 548298"/>
              <a:gd name="connsiteX7" fmla="*/ 109182 w 605680"/>
              <a:gd name="connsiteY7" fmla="*/ 393040 h 548298"/>
              <a:gd name="connsiteX8" fmla="*/ 157322 w 605680"/>
              <a:gd name="connsiteY8" fmla="*/ 344972 h 548298"/>
              <a:gd name="connsiteX9" fmla="*/ 109182 w 605680"/>
              <a:gd name="connsiteY9" fmla="*/ 297078 h 548298"/>
              <a:gd name="connsiteX10" fmla="*/ 449089 w 605680"/>
              <a:gd name="connsiteY10" fmla="*/ 177613 h 548298"/>
              <a:gd name="connsiteX11" fmla="*/ 453101 w 605680"/>
              <a:gd name="connsiteY11" fmla="*/ 181270 h 548298"/>
              <a:gd name="connsiteX12" fmla="*/ 519216 w 605680"/>
              <a:gd name="connsiteY12" fmla="*/ 216796 h 548298"/>
              <a:gd name="connsiteX13" fmla="*/ 461824 w 605680"/>
              <a:gd name="connsiteY13" fmla="*/ 294118 h 548298"/>
              <a:gd name="connsiteX14" fmla="*/ 418212 w 605680"/>
              <a:gd name="connsiteY14" fmla="*/ 311881 h 548298"/>
              <a:gd name="connsiteX15" fmla="*/ 411758 w 605680"/>
              <a:gd name="connsiteY15" fmla="*/ 265210 h 548298"/>
              <a:gd name="connsiteX16" fmla="*/ 136915 w 605680"/>
              <a:gd name="connsiteY16" fmla="*/ 173425 h 548298"/>
              <a:gd name="connsiteX17" fmla="*/ 88949 w 605680"/>
              <a:gd name="connsiteY17" fmla="*/ 221319 h 548298"/>
              <a:gd name="connsiteX18" fmla="*/ 136915 w 605680"/>
              <a:gd name="connsiteY18" fmla="*/ 269387 h 548298"/>
              <a:gd name="connsiteX19" fmla="*/ 185056 w 605680"/>
              <a:gd name="connsiteY19" fmla="*/ 221319 h 548298"/>
              <a:gd name="connsiteX20" fmla="*/ 136915 w 605680"/>
              <a:gd name="connsiteY20" fmla="*/ 173425 h 548298"/>
              <a:gd name="connsiteX21" fmla="*/ 479079 w 605680"/>
              <a:gd name="connsiteY21" fmla="*/ 107118 h 548298"/>
              <a:gd name="connsiteX22" fmla="*/ 499309 w 605680"/>
              <a:gd name="connsiteY22" fmla="*/ 135840 h 548298"/>
              <a:gd name="connsiteX23" fmla="*/ 571858 w 605680"/>
              <a:gd name="connsiteY23" fmla="*/ 145762 h 548298"/>
              <a:gd name="connsiteX24" fmla="*/ 540467 w 605680"/>
              <a:gd name="connsiteY24" fmla="*/ 188061 h 548298"/>
              <a:gd name="connsiteX25" fmla="*/ 461988 w 605680"/>
              <a:gd name="connsiteY25" fmla="*/ 147328 h 548298"/>
              <a:gd name="connsiteX26" fmla="*/ 242266 w 605680"/>
              <a:gd name="connsiteY26" fmla="*/ 90351 h 548298"/>
              <a:gd name="connsiteX27" fmla="*/ 194300 w 605680"/>
              <a:gd name="connsiteY27" fmla="*/ 138245 h 548298"/>
              <a:gd name="connsiteX28" fmla="*/ 242266 w 605680"/>
              <a:gd name="connsiteY28" fmla="*/ 186313 h 548298"/>
              <a:gd name="connsiteX29" fmla="*/ 290407 w 605680"/>
              <a:gd name="connsiteY29" fmla="*/ 138245 h 548298"/>
              <a:gd name="connsiteX30" fmla="*/ 242266 w 605680"/>
              <a:gd name="connsiteY30" fmla="*/ 90351 h 548298"/>
              <a:gd name="connsiteX31" fmla="*/ 305846 w 605680"/>
              <a:gd name="connsiteY31" fmla="*/ 28897 h 548298"/>
              <a:gd name="connsiteX32" fmla="*/ 465353 w 605680"/>
              <a:gd name="connsiteY32" fmla="*/ 97840 h 548298"/>
              <a:gd name="connsiteX33" fmla="*/ 448783 w 605680"/>
              <a:gd name="connsiteY33" fmla="*/ 136852 h 548298"/>
              <a:gd name="connsiteX34" fmla="*/ 408317 w 605680"/>
              <a:gd name="connsiteY34" fmla="*/ 231594 h 548298"/>
              <a:gd name="connsiteX35" fmla="*/ 393491 w 605680"/>
              <a:gd name="connsiteY35" fmla="*/ 258589 h 548298"/>
              <a:gd name="connsiteX36" fmla="*/ 416864 w 605680"/>
              <a:gd name="connsiteY36" fmla="*/ 333129 h 548298"/>
              <a:gd name="connsiteX37" fmla="*/ 467272 w 605680"/>
              <a:gd name="connsiteY37" fmla="*/ 311185 h 548298"/>
              <a:gd name="connsiteX38" fmla="*/ 483319 w 605680"/>
              <a:gd name="connsiteY38" fmla="*/ 295162 h 548298"/>
              <a:gd name="connsiteX39" fmla="*/ 530587 w 605680"/>
              <a:gd name="connsiteY39" fmla="*/ 231594 h 548298"/>
              <a:gd name="connsiteX40" fmla="*/ 525180 w 605680"/>
              <a:gd name="connsiteY40" fmla="*/ 318500 h 548298"/>
              <a:gd name="connsiteX41" fmla="*/ 379363 w 605680"/>
              <a:gd name="connsiteY41" fmla="*/ 415855 h 548298"/>
              <a:gd name="connsiteX42" fmla="*/ 346920 w 605680"/>
              <a:gd name="connsiteY42" fmla="*/ 431529 h 548298"/>
              <a:gd name="connsiteX43" fmla="*/ 79007 w 605680"/>
              <a:gd name="connsiteY43" fmla="*/ 485867 h 548298"/>
              <a:gd name="connsiteX44" fmla="*/ 231801 w 605680"/>
              <a:gd name="connsiteY44" fmla="*/ 33052 h 548298"/>
              <a:gd name="connsiteX45" fmla="*/ 305846 w 605680"/>
              <a:gd name="connsiteY45" fmla="*/ 28897 h 548298"/>
              <a:gd name="connsiteX46" fmla="*/ 590540 w 605680"/>
              <a:gd name="connsiteY46" fmla="*/ 0 h 548298"/>
              <a:gd name="connsiteX47" fmla="*/ 602576 w 605680"/>
              <a:gd name="connsiteY47" fmla="*/ 90717 h 548298"/>
              <a:gd name="connsiteX48" fmla="*/ 588970 w 605680"/>
              <a:gd name="connsiteY48" fmla="*/ 121711 h 548298"/>
              <a:gd name="connsiteX49" fmla="*/ 505063 w 605680"/>
              <a:gd name="connsiteY49" fmla="*/ 129024 h 548298"/>
              <a:gd name="connsiteX50" fmla="*/ 497736 w 605680"/>
              <a:gd name="connsiteY50" fmla="*/ 45098 h 548298"/>
              <a:gd name="connsiteX51" fmla="*/ 501399 w 605680"/>
              <a:gd name="connsiteY51" fmla="*/ 41093 h 548298"/>
              <a:gd name="connsiteX52" fmla="*/ 501225 w 605680"/>
              <a:gd name="connsiteY52" fmla="*/ 40919 h 548298"/>
              <a:gd name="connsiteX53" fmla="*/ 555651 w 605680"/>
              <a:gd name="connsiteY53" fmla="*/ 8880 h 548298"/>
              <a:gd name="connsiteX54" fmla="*/ 590540 w 605680"/>
              <a:gd name="connsiteY54" fmla="*/ 0 h 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5680" h="548298">
                <a:moveTo>
                  <a:pt x="203544" y="393040"/>
                </a:moveTo>
                <a:cubicBezTo>
                  <a:pt x="177032" y="393040"/>
                  <a:pt x="155404" y="414462"/>
                  <a:pt x="155404" y="441108"/>
                </a:cubicBezTo>
                <a:cubicBezTo>
                  <a:pt x="155404" y="467580"/>
                  <a:pt x="177032" y="489002"/>
                  <a:pt x="203544" y="489002"/>
                </a:cubicBezTo>
                <a:cubicBezTo>
                  <a:pt x="230057" y="489002"/>
                  <a:pt x="251511" y="467580"/>
                  <a:pt x="251511" y="441108"/>
                </a:cubicBezTo>
                <a:cubicBezTo>
                  <a:pt x="251511" y="414462"/>
                  <a:pt x="230057" y="393040"/>
                  <a:pt x="203544" y="393040"/>
                </a:cubicBezTo>
                <a:close/>
                <a:moveTo>
                  <a:pt x="109182" y="297078"/>
                </a:moveTo>
                <a:cubicBezTo>
                  <a:pt x="82669" y="297078"/>
                  <a:pt x="61215" y="318500"/>
                  <a:pt x="61215" y="344972"/>
                </a:cubicBezTo>
                <a:cubicBezTo>
                  <a:pt x="61215" y="371444"/>
                  <a:pt x="82669" y="393040"/>
                  <a:pt x="109182" y="393040"/>
                </a:cubicBezTo>
                <a:cubicBezTo>
                  <a:pt x="135694" y="393040"/>
                  <a:pt x="157322" y="371444"/>
                  <a:pt x="157322" y="344972"/>
                </a:cubicBezTo>
                <a:cubicBezTo>
                  <a:pt x="157322" y="318500"/>
                  <a:pt x="135694" y="297078"/>
                  <a:pt x="109182" y="297078"/>
                </a:cubicBezTo>
                <a:close/>
                <a:moveTo>
                  <a:pt x="449089" y="177613"/>
                </a:moveTo>
                <a:cubicBezTo>
                  <a:pt x="450310" y="178832"/>
                  <a:pt x="451706" y="180051"/>
                  <a:pt x="453101" y="181270"/>
                </a:cubicBezTo>
                <a:cubicBezTo>
                  <a:pt x="468453" y="194157"/>
                  <a:pt x="492526" y="210701"/>
                  <a:pt x="519216" y="216796"/>
                </a:cubicBezTo>
                <a:lnTo>
                  <a:pt x="461824" y="294118"/>
                </a:lnTo>
                <a:cubicBezTo>
                  <a:pt x="449438" y="310836"/>
                  <a:pt x="430075" y="318673"/>
                  <a:pt x="418212" y="311881"/>
                </a:cubicBezTo>
                <a:cubicBezTo>
                  <a:pt x="406525" y="305089"/>
                  <a:pt x="403559" y="284192"/>
                  <a:pt x="411758" y="265210"/>
                </a:cubicBezTo>
                <a:close/>
                <a:moveTo>
                  <a:pt x="136915" y="173425"/>
                </a:moveTo>
                <a:cubicBezTo>
                  <a:pt x="110403" y="173425"/>
                  <a:pt x="88949" y="194847"/>
                  <a:pt x="88949" y="221319"/>
                </a:cubicBezTo>
                <a:cubicBezTo>
                  <a:pt x="88949" y="247791"/>
                  <a:pt x="110403" y="269387"/>
                  <a:pt x="136915" y="269387"/>
                </a:cubicBezTo>
                <a:cubicBezTo>
                  <a:pt x="163427" y="269387"/>
                  <a:pt x="185056" y="247791"/>
                  <a:pt x="185056" y="221319"/>
                </a:cubicBezTo>
                <a:cubicBezTo>
                  <a:pt x="185056" y="194847"/>
                  <a:pt x="163427" y="173425"/>
                  <a:pt x="136915" y="173425"/>
                </a:cubicBezTo>
                <a:close/>
                <a:moveTo>
                  <a:pt x="479079" y="107118"/>
                </a:moveTo>
                <a:cubicBezTo>
                  <a:pt x="483090" y="117910"/>
                  <a:pt x="489892" y="127832"/>
                  <a:pt x="499309" y="135840"/>
                </a:cubicBezTo>
                <a:cubicBezTo>
                  <a:pt x="520237" y="153247"/>
                  <a:pt x="548489" y="156206"/>
                  <a:pt x="571858" y="145762"/>
                </a:cubicBezTo>
                <a:lnTo>
                  <a:pt x="540467" y="188061"/>
                </a:lnTo>
                <a:cubicBezTo>
                  <a:pt x="510296" y="188409"/>
                  <a:pt x="477161" y="162298"/>
                  <a:pt x="461988" y="147328"/>
                </a:cubicBezTo>
                <a:close/>
                <a:moveTo>
                  <a:pt x="242266" y="90351"/>
                </a:moveTo>
                <a:cubicBezTo>
                  <a:pt x="215754" y="90351"/>
                  <a:pt x="194300" y="111773"/>
                  <a:pt x="194300" y="138245"/>
                </a:cubicBezTo>
                <a:cubicBezTo>
                  <a:pt x="194300" y="164717"/>
                  <a:pt x="215754" y="186313"/>
                  <a:pt x="242266" y="186313"/>
                </a:cubicBezTo>
                <a:cubicBezTo>
                  <a:pt x="268953" y="186313"/>
                  <a:pt x="290407" y="164717"/>
                  <a:pt x="290407" y="138245"/>
                </a:cubicBezTo>
                <a:cubicBezTo>
                  <a:pt x="290407" y="111773"/>
                  <a:pt x="268779" y="90351"/>
                  <a:pt x="242266" y="90351"/>
                </a:cubicBezTo>
                <a:close/>
                <a:moveTo>
                  <a:pt x="305846" y="28897"/>
                </a:moveTo>
                <a:cubicBezTo>
                  <a:pt x="374664" y="32824"/>
                  <a:pt x="427809" y="59699"/>
                  <a:pt x="465353" y="97840"/>
                </a:cubicBezTo>
                <a:lnTo>
                  <a:pt x="448783" y="136852"/>
                </a:lnTo>
                <a:lnTo>
                  <a:pt x="408317" y="231594"/>
                </a:lnTo>
                <a:cubicBezTo>
                  <a:pt x="402212" y="239083"/>
                  <a:pt x="396979" y="248139"/>
                  <a:pt x="393491" y="258589"/>
                </a:cubicBezTo>
                <a:cubicBezTo>
                  <a:pt x="382502" y="292028"/>
                  <a:pt x="392968" y="325466"/>
                  <a:pt x="416864" y="333129"/>
                </a:cubicBezTo>
                <a:cubicBezTo>
                  <a:pt x="434131" y="338876"/>
                  <a:pt x="453667" y="329472"/>
                  <a:pt x="467272" y="311185"/>
                </a:cubicBezTo>
                <a:cubicBezTo>
                  <a:pt x="473202" y="306831"/>
                  <a:pt x="478784" y="301432"/>
                  <a:pt x="483319" y="295162"/>
                </a:cubicBezTo>
                <a:lnTo>
                  <a:pt x="530587" y="231594"/>
                </a:lnTo>
                <a:cubicBezTo>
                  <a:pt x="534599" y="261550"/>
                  <a:pt x="532855" y="291331"/>
                  <a:pt x="525180" y="318500"/>
                </a:cubicBezTo>
                <a:cubicBezTo>
                  <a:pt x="497621" y="415681"/>
                  <a:pt x="418259" y="420035"/>
                  <a:pt x="379363" y="415855"/>
                </a:cubicBezTo>
                <a:cubicBezTo>
                  <a:pt x="367153" y="414636"/>
                  <a:pt x="352850" y="420906"/>
                  <a:pt x="346920" y="431529"/>
                </a:cubicBezTo>
                <a:cubicBezTo>
                  <a:pt x="293547" y="525575"/>
                  <a:pt x="219766" y="610391"/>
                  <a:pt x="79007" y="485867"/>
                </a:cubicBezTo>
                <a:cubicBezTo>
                  <a:pt x="-71346" y="352983"/>
                  <a:pt x="167" y="69974"/>
                  <a:pt x="231801" y="33052"/>
                </a:cubicBezTo>
                <a:cubicBezTo>
                  <a:pt x="258226" y="28829"/>
                  <a:pt x="282907" y="27588"/>
                  <a:pt x="305846" y="28897"/>
                </a:cubicBezTo>
                <a:close/>
                <a:moveTo>
                  <a:pt x="590540" y="0"/>
                </a:moveTo>
                <a:cubicBezTo>
                  <a:pt x="590540" y="0"/>
                  <a:pt x="613915" y="36566"/>
                  <a:pt x="602576" y="90717"/>
                </a:cubicBezTo>
                <a:cubicBezTo>
                  <a:pt x="601181" y="101687"/>
                  <a:pt x="596645" y="112483"/>
                  <a:pt x="588970" y="121711"/>
                </a:cubicBezTo>
                <a:cubicBezTo>
                  <a:pt x="567862" y="146785"/>
                  <a:pt x="530357" y="150093"/>
                  <a:pt x="505063" y="129024"/>
                </a:cubicBezTo>
                <a:cubicBezTo>
                  <a:pt x="479768" y="107781"/>
                  <a:pt x="476454" y="70345"/>
                  <a:pt x="497736" y="45098"/>
                </a:cubicBezTo>
                <a:cubicBezTo>
                  <a:pt x="498957" y="43705"/>
                  <a:pt x="500178" y="42312"/>
                  <a:pt x="501399" y="41093"/>
                </a:cubicBezTo>
                <a:lnTo>
                  <a:pt x="501225" y="40919"/>
                </a:lnTo>
                <a:cubicBezTo>
                  <a:pt x="501225" y="40919"/>
                  <a:pt x="524600" y="10796"/>
                  <a:pt x="555651" y="8880"/>
                </a:cubicBezTo>
                <a:cubicBezTo>
                  <a:pt x="586876" y="6791"/>
                  <a:pt x="590540" y="0"/>
                  <a:pt x="590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paint-palette-and-brush_27557">
            <a:extLst>
              <a:ext uri="{FF2B5EF4-FFF2-40B4-BE49-F238E27FC236}">
                <a16:creationId xmlns:a16="http://schemas.microsoft.com/office/drawing/2014/main" id="{54F71652-2D7E-B202-8001-4E5615082A68}"/>
              </a:ext>
            </a:extLst>
          </p:cNvPr>
          <p:cNvSpPr>
            <a:spLocks noChangeAspect="1"/>
          </p:cNvSpPr>
          <p:nvPr/>
        </p:nvSpPr>
        <p:spPr bwMode="auto">
          <a:xfrm>
            <a:off x="8523261" y="1017258"/>
            <a:ext cx="609684" cy="551923"/>
          </a:xfrm>
          <a:custGeom>
            <a:avLst/>
            <a:gdLst>
              <a:gd name="connsiteX0" fmla="*/ 203544 w 605680"/>
              <a:gd name="connsiteY0" fmla="*/ 393040 h 548298"/>
              <a:gd name="connsiteX1" fmla="*/ 155404 w 605680"/>
              <a:gd name="connsiteY1" fmla="*/ 441108 h 548298"/>
              <a:gd name="connsiteX2" fmla="*/ 203544 w 605680"/>
              <a:gd name="connsiteY2" fmla="*/ 489002 h 548298"/>
              <a:gd name="connsiteX3" fmla="*/ 251511 w 605680"/>
              <a:gd name="connsiteY3" fmla="*/ 441108 h 548298"/>
              <a:gd name="connsiteX4" fmla="*/ 203544 w 605680"/>
              <a:gd name="connsiteY4" fmla="*/ 393040 h 548298"/>
              <a:gd name="connsiteX5" fmla="*/ 109182 w 605680"/>
              <a:gd name="connsiteY5" fmla="*/ 297078 h 548298"/>
              <a:gd name="connsiteX6" fmla="*/ 61215 w 605680"/>
              <a:gd name="connsiteY6" fmla="*/ 344972 h 548298"/>
              <a:gd name="connsiteX7" fmla="*/ 109182 w 605680"/>
              <a:gd name="connsiteY7" fmla="*/ 393040 h 548298"/>
              <a:gd name="connsiteX8" fmla="*/ 157322 w 605680"/>
              <a:gd name="connsiteY8" fmla="*/ 344972 h 548298"/>
              <a:gd name="connsiteX9" fmla="*/ 109182 w 605680"/>
              <a:gd name="connsiteY9" fmla="*/ 297078 h 548298"/>
              <a:gd name="connsiteX10" fmla="*/ 449089 w 605680"/>
              <a:gd name="connsiteY10" fmla="*/ 177613 h 548298"/>
              <a:gd name="connsiteX11" fmla="*/ 453101 w 605680"/>
              <a:gd name="connsiteY11" fmla="*/ 181270 h 548298"/>
              <a:gd name="connsiteX12" fmla="*/ 519216 w 605680"/>
              <a:gd name="connsiteY12" fmla="*/ 216796 h 548298"/>
              <a:gd name="connsiteX13" fmla="*/ 461824 w 605680"/>
              <a:gd name="connsiteY13" fmla="*/ 294118 h 548298"/>
              <a:gd name="connsiteX14" fmla="*/ 418212 w 605680"/>
              <a:gd name="connsiteY14" fmla="*/ 311881 h 548298"/>
              <a:gd name="connsiteX15" fmla="*/ 411758 w 605680"/>
              <a:gd name="connsiteY15" fmla="*/ 265210 h 548298"/>
              <a:gd name="connsiteX16" fmla="*/ 136915 w 605680"/>
              <a:gd name="connsiteY16" fmla="*/ 173425 h 548298"/>
              <a:gd name="connsiteX17" fmla="*/ 88949 w 605680"/>
              <a:gd name="connsiteY17" fmla="*/ 221319 h 548298"/>
              <a:gd name="connsiteX18" fmla="*/ 136915 w 605680"/>
              <a:gd name="connsiteY18" fmla="*/ 269387 h 548298"/>
              <a:gd name="connsiteX19" fmla="*/ 185056 w 605680"/>
              <a:gd name="connsiteY19" fmla="*/ 221319 h 548298"/>
              <a:gd name="connsiteX20" fmla="*/ 136915 w 605680"/>
              <a:gd name="connsiteY20" fmla="*/ 173425 h 548298"/>
              <a:gd name="connsiteX21" fmla="*/ 479079 w 605680"/>
              <a:gd name="connsiteY21" fmla="*/ 107118 h 548298"/>
              <a:gd name="connsiteX22" fmla="*/ 499309 w 605680"/>
              <a:gd name="connsiteY22" fmla="*/ 135840 h 548298"/>
              <a:gd name="connsiteX23" fmla="*/ 571858 w 605680"/>
              <a:gd name="connsiteY23" fmla="*/ 145762 h 548298"/>
              <a:gd name="connsiteX24" fmla="*/ 540467 w 605680"/>
              <a:gd name="connsiteY24" fmla="*/ 188061 h 548298"/>
              <a:gd name="connsiteX25" fmla="*/ 461988 w 605680"/>
              <a:gd name="connsiteY25" fmla="*/ 147328 h 548298"/>
              <a:gd name="connsiteX26" fmla="*/ 242266 w 605680"/>
              <a:gd name="connsiteY26" fmla="*/ 90351 h 548298"/>
              <a:gd name="connsiteX27" fmla="*/ 194300 w 605680"/>
              <a:gd name="connsiteY27" fmla="*/ 138245 h 548298"/>
              <a:gd name="connsiteX28" fmla="*/ 242266 w 605680"/>
              <a:gd name="connsiteY28" fmla="*/ 186313 h 548298"/>
              <a:gd name="connsiteX29" fmla="*/ 290407 w 605680"/>
              <a:gd name="connsiteY29" fmla="*/ 138245 h 548298"/>
              <a:gd name="connsiteX30" fmla="*/ 242266 w 605680"/>
              <a:gd name="connsiteY30" fmla="*/ 90351 h 548298"/>
              <a:gd name="connsiteX31" fmla="*/ 305846 w 605680"/>
              <a:gd name="connsiteY31" fmla="*/ 28897 h 548298"/>
              <a:gd name="connsiteX32" fmla="*/ 465353 w 605680"/>
              <a:gd name="connsiteY32" fmla="*/ 97840 h 548298"/>
              <a:gd name="connsiteX33" fmla="*/ 448783 w 605680"/>
              <a:gd name="connsiteY33" fmla="*/ 136852 h 548298"/>
              <a:gd name="connsiteX34" fmla="*/ 408317 w 605680"/>
              <a:gd name="connsiteY34" fmla="*/ 231594 h 548298"/>
              <a:gd name="connsiteX35" fmla="*/ 393491 w 605680"/>
              <a:gd name="connsiteY35" fmla="*/ 258589 h 548298"/>
              <a:gd name="connsiteX36" fmla="*/ 416864 w 605680"/>
              <a:gd name="connsiteY36" fmla="*/ 333129 h 548298"/>
              <a:gd name="connsiteX37" fmla="*/ 467272 w 605680"/>
              <a:gd name="connsiteY37" fmla="*/ 311185 h 548298"/>
              <a:gd name="connsiteX38" fmla="*/ 483319 w 605680"/>
              <a:gd name="connsiteY38" fmla="*/ 295162 h 548298"/>
              <a:gd name="connsiteX39" fmla="*/ 530587 w 605680"/>
              <a:gd name="connsiteY39" fmla="*/ 231594 h 548298"/>
              <a:gd name="connsiteX40" fmla="*/ 525180 w 605680"/>
              <a:gd name="connsiteY40" fmla="*/ 318500 h 548298"/>
              <a:gd name="connsiteX41" fmla="*/ 379363 w 605680"/>
              <a:gd name="connsiteY41" fmla="*/ 415855 h 548298"/>
              <a:gd name="connsiteX42" fmla="*/ 346920 w 605680"/>
              <a:gd name="connsiteY42" fmla="*/ 431529 h 548298"/>
              <a:gd name="connsiteX43" fmla="*/ 79007 w 605680"/>
              <a:gd name="connsiteY43" fmla="*/ 485867 h 548298"/>
              <a:gd name="connsiteX44" fmla="*/ 231801 w 605680"/>
              <a:gd name="connsiteY44" fmla="*/ 33052 h 548298"/>
              <a:gd name="connsiteX45" fmla="*/ 305846 w 605680"/>
              <a:gd name="connsiteY45" fmla="*/ 28897 h 548298"/>
              <a:gd name="connsiteX46" fmla="*/ 590540 w 605680"/>
              <a:gd name="connsiteY46" fmla="*/ 0 h 548298"/>
              <a:gd name="connsiteX47" fmla="*/ 602576 w 605680"/>
              <a:gd name="connsiteY47" fmla="*/ 90717 h 548298"/>
              <a:gd name="connsiteX48" fmla="*/ 588970 w 605680"/>
              <a:gd name="connsiteY48" fmla="*/ 121711 h 548298"/>
              <a:gd name="connsiteX49" fmla="*/ 505063 w 605680"/>
              <a:gd name="connsiteY49" fmla="*/ 129024 h 548298"/>
              <a:gd name="connsiteX50" fmla="*/ 497736 w 605680"/>
              <a:gd name="connsiteY50" fmla="*/ 45098 h 548298"/>
              <a:gd name="connsiteX51" fmla="*/ 501399 w 605680"/>
              <a:gd name="connsiteY51" fmla="*/ 41093 h 548298"/>
              <a:gd name="connsiteX52" fmla="*/ 501225 w 605680"/>
              <a:gd name="connsiteY52" fmla="*/ 40919 h 548298"/>
              <a:gd name="connsiteX53" fmla="*/ 555651 w 605680"/>
              <a:gd name="connsiteY53" fmla="*/ 8880 h 548298"/>
              <a:gd name="connsiteX54" fmla="*/ 590540 w 605680"/>
              <a:gd name="connsiteY54" fmla="*/ 0 h 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5680" h="548298">
                <a:moveTo>
                  <a:pt x="203544" y="393040"/>
                </a:moveTo>
                <a:cubicBezTo>
                  <a:pt x="177032" y="393040"/>
                  <a:pt x="155404" y="414462"/>
                  <a:pt x="155404" y="441108"/>
                </a:cubicBezTo>
                <a:cubicBezTo>
                  <a:pt x="155404" y="467580"/>
                  <a:pt x="177032" y="489002"/>
                  <a:pt x="203544" y="489002"/>
                </a:cubicBezTo>
                <a:cubicBezTo>
                  <a:pt x="230057" y="489002"/>
                  <a:pt x="251511" y="467580"/>
                  <a:pt x="251511" y="441108"/>
                </a:cubicBezTo>
                <a:cubicBezTo>
                  <a:pt x="251511" y="414462"/>
                  <a:pt x="230057" y="393040"/>
                  <a:pt x="203544" y="393040"/>
                </a:cubicBezTo>
                <a:close/>
                <a:moveTo>
                  <a:pt x="109182" y="297078"/>
                </a:moveTo>
                <a:cubicBezTo>
                  <a:pt x="82669" y="297078"/>
                  <a:pt x="61215" y="318500"/>
                  <a:pt x="61215" y="344972"/>
                </a:cubicBezTo>
                <a:cubicBezTo>
                  <a:pt x="61215" y="371444"/>
                  <a:pt x="82669" y="393040"/>
                  <a:pt x="109182" y="393040"/>
                </a:cubicBezTo>
                <a:cubicBezTo>
                  <a:pt x="135694" y="393040"/>
                  <a:pt x="157322" y="371444"/>
                  <a:pt x="157322" y="344972"/>
                </a:cubicBezTo>
                <a:cubicBezTo>
                  <a:pt x="157322" y="318500"/>
                  <a:pt x="135694" y="297078"/>
                  <a:pt x="109182" y="297078"/>
                </a:cubicBezTo>
                <a:close/>
                <a:moveTo>
                  <a:pt x="449089" y="177613"/>
                </a:moveTo>
                <a:cubicBezTo>
                  <a:pt x="450310" y="178832"/>
                  <a:pt x="451706" y="180051"/>
                  <a:pt x="453101" y="181270"/>
                </a:cubicBezTo>
                <a:cubicBezTo>
                  <a:pt x="468453" y="194157"/>
                  <a:pt x="492526" y="210701"/>
                  <a:pt x="519216" y="216796"/>
                </a:cubicBezTo>
                <a:lnTo>
                  <a:pt x="461824" y="294118"/>
                </a:lnTo>
                <a:cubicBezTo>
                  <a:pt x="449438" y="310836"/>
                  <a:pt x="430075" y="318673"/>
                  <a:pt x="418212" y="311881"/>
                </a:cubicBezTo>
                <a:cubicBezTo>
                  <a:pt x="406525" y="305089"/>
                  <a:pt x="403559" y="284192"/>
                  <a:pt x="411758" y="265210"/>
                </a:cubicBezTo>
                <a:close/>
                <a:moveTo>
                  <a:pt x="136915" y="173425"/>
                </a:moveTo>
                <a:cubicBezTo>
                  <a:pt x="110403" y="173425"/>
                  <a:pt x="88949" y="194847"/>
                  <a:pt x="88949" y="221319"/>
                </a:cubicBezTo>
                <a:cubicBezTo>
                  <a:pt x="88949" y="247791"/>
                  <a:pt x="110403" y="269387"/>
                  <a:pt x="136915" y="269387"/>
                </a:cubicBezTo>
                <a:cubicBezTo>
                  <a:pt x="163427" y="269387"/>
                  <a:pt x="185056" y="247791"/>
                  <a:pt x="185056" y="221319"/>
                </a:cubicBezTo>
                <a:cubicBezTo>
                  <a:pt x="185056" y="194847"/>
                  <a:pt x="163427" y="173425"/>
                  <a:pt x="136915" y="173425"/>
                </a:cubicBezTo>
                <a:close/>
                <a:moveTo>
                  <a:pt x="479079" y="107118"/>
                </a:moveTo>
                <a:cubicBezTo>
                  <a:pt x="483090" y="117910"/>
                  <a:pt x="489892" y="127832"/>
                  <a:pt x="499309" y="135840"/>
                </a:cubicBezTo>
                <a:cubicBezTo>
                  <a:pt x="520237" y="153247"/>
                  <a:pt x="548489" y="156206"/>
                  <a:pt x="571858" y="145762"/>
                </a:cubicBezTo>
                <a:lnTo>
                  <a:pt x="540467" y="188061"/>
                </a:lnTo>
                <a:cubicBezTo>
                  <a:pt x="510296" y="188409"/>
                  <a:pt x="477161" y="162298"/>
                  <a:pt x="461988" y="147328"/>
                </a:cubicBezTo>
                <a:close/>
                <a:moveTo>
                  <a:pt x="242266" y="90351"/>
                </a:moveTo>
                <a:cubicBezTo>
                  <a:pt x="215754" y="90351"/>
                  <a:pt x="194300" y="111773"/>
                  <a:pt x="194300" y="138245"/>
                </a:cubicBezTo>
                <a:cubicBezTo>
                  <a:pt x="194300" y="164717"/>
                  <a:pt x="215754" y="186313"/>
                  <a:pt x="242266" y="186313"/>
                </a:cubicBezTo>
                <a:cubicBezTo>
                  <a:pt x="268953" y="186313"/>
                  <a:pt x="290407" y="164717"/>
                  <a:pt x="290407" y="138245"/>
                </a:cubicBezTo>
                <a:cubicBezTo>
                  <a:pt x="290407" y="111773"/>
                  <a:pt x="268779" y="90351"/>
                  <a:pt x="242266" y="90351"/>
                </a:cubicBezTo>
                <a:close/>
                <a:moveTo>
                  <a:pt x="305846" y="28897"/>
                </a:moveTo>
                <a:cubicBezTo>
                  <a:pt x="374664" y="32824"/>
                  <a:pt x="427809" y="59699"/>
                  <a:pt x="465353" y="97840"/>
                </a:cubicBezTo>
                <a:lnTo>
                  <a:pt x="448783" y="136852"/>
                </a:lnTo>
                <a:lnTo>
                  <a:pt x="408317" y="231594"/>
                </a:lnTo>
                <a:cubicBezTo>
                  <a:pt x="402212" y="239083"/>
                  <a:pt x="396979" y="248139"/>
                  <a:pt x="393491" y="258589"/>
                </a:cubicBezTo>
                <a:cubicBezTo>
                  <a:pt x="382502" y="292028"/>
                  <a:pt x="392968" y="325466"/>
                  <a:pt x="416864" y="333129"/>
                </a:cubicBezTo>
                <a:cubicBezTo>
                  <a:pt x="434131" y="338876"/>
                  <a:pt x="453667" y="329472"/>
                  <a:pt x="467272" y="311185"/>
                </a:cubicBezTo>
                <a:cubicBezTo>
                  <a:pt x="473202" y="306831"/>
                  <a:pt x="478784" y="301432"/>
                  <a:pt x="483319" y="295162"/>
                </a:cubicBezTo>
                <a:lnTo>
                  <a:pt x="530587" y="231594"/>
                </a:lnTo>
                <a:cubicBezTo>
                  <a:pt x="534599" y="261550"/>
                  <a:pt x="532855" y="291331"/>
                  <a:pt x="525180" y="318500"/>
                </a:cubicBezTo>
                <a:cubicBezTo>
                  <a:pt x="497621" y="415681"/>
                  <a:pt x="418259" y="420035"/>
                  <a:pt x="379363" y="415855"/>
                </a:cubicBezTo>
                <a:cubicBezTo>
                  <a:pt x="367153" y="414636"/>
                  <a:pt x="352850" y="420906"/>
                  <a:pt x="346920" y="431529"/>
                </a:cubicBezTo>
                <a:cubicBezTo>
                  <a:pt x="293547" y="525575"/>
                  <a:pt x="219766" y="610391"/>
                  <a:pt x="79007" y="485867"/>
                </a:cubicBezTo>
                <a:cubicBezTo>
                  <a:pt x="-71346" y="352983"/>
                  <a:pt x="167" y="69974"/>
                  <a:pt x="231801" y="33052"/>
                </a:cubicBezTo>
                <a:cubicBezTo>
                  <a:pt x="258226" y="28829"/>
                  <a:pt x="282907" y="27588"/>
                  <a:pt x="305846" y="28897"/>
                </a:cubicBezTo>
                <a:close/>
                <a:moveTo>
                  <a:pt x="590540" y="0"/>
                </a:moveTo>
                <a:cubicBezTo>
                  <a:pt x="590540" y="0"/>
                  <a:pt x="613915" y="36566"/>
                  <a:pt x="602576" y="90717"/>
                </a:cubicBezTo>
                <a:cubicBezTo>
                  <a:pt x="601181" y="101687"/>
                  <a:pt x="596645" y="112483"/>
                  <a:pt x="588970" y="121711"/>
                </a:cubicBezTo>
                <a:cubicBezTo>
                  <a:pt x="567862" y="146785"/>
                  <a:pt x="530357" y="150093"/>
                  <a:pt x="505063" y="129024"/>
                </a:cubicBezTo>
                <a:cubicBezTo>
                  <a:pt x="479768" y="107781"/>
                  <a:pt x="476454" y="70345"/>
                  <a:pt x="497736" y="45098"/>
                </a:cubicBezTo>
                <a:cubicBezTo>
                  <a:pt x="498957" y="43705"/>
                  <a:pt x="500178" y="42312"/>
                  <a:pt x="501399" y="41093"/>
                </a:cubicBezTo>
                <a:lnTo>
                  <a:pt x="501225" y="40919"/>
                </a:lnTo>
                <a:cubicBezTo>
                  <a:pt x="501225" y="40919"/>
                  <a:pt x="524600" y="10796"/>
                  <a:pt x="555651" y="8880"/>
                </a:cubicBezTo>
                <a:cubicBezTo>
                  <a:pt x="586876" y="6791"/>
                  <a:pt x="590540" y="0"/>
                  <a:pt x="590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ountain-pen-close-up_16941">
            <a:extLst>
              <a:ext uri="{FF2B5EF4-FFF2-40B4-BE49-F238E27FC236}">
                <a16:creationId xmlns:a16="http://schemas.microsoft.com/office/drawing/2014/main" id="{1DBF2E80-349A-80E0-3E21-34DD676E0D7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87107" y="1363024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fountain-pen-close-up_16941">
            <a:extLst>
              <a:ext uri="{FF2B5EF4-FFF2-40B4-BE49-F238E27FC236}">
                <a16:creationId xmlns:a16="http://schemas.microsoft.com/office/drawing/2014/main" id="{085A743A-A161-3CF8-25CA-DF5B985FE8A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1239949" y="3781355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fountain-pen-close-up_16941">
            <a:extLst>
              <a:ext uri="{FF2B5EF4-FFF2-40B4-BE49-F238E27FC236}">
                <a16:creationId xmlns:a16="http://schemas.microsoft.com/office/drawing/2014/main" id="{CEFC7758-1816-7F4B-77B6-A16B73EDEC9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067795" y="5685226"/>
            <a:ext cx="588447" cy="609685"/>
          </a:xfrm>
          <a:custGeom>
            <a:avLst/>
            <a:gdLst>
              <a:gd name="connsiteX0" fmla="*/ 231093 w 584535"/>
              <a:gd name="connsiteY0" fmla="*/ 221335 h 605631"/>
              <a:gd name="connsiteX1" fmla="*/ 258806 w 584535"/>
              <a:gd name="connsiteY1" fmla="*/ 260395 h 605631"/>
              <a:gd name="connsiteX2" fmla="*/ 261251 w 584535"/>
              <a:gd name="connsiteY2" fmla="*/ 275313 h 605631"/>
              <a:gd name="connsiteX3" fmla="*/ 256497 w 584535"/>
              <a:gd name="connsiteY3" fmla="*/ 307185 h 605631"/>
              <a:gd name="connsiteX4" fmla="*/ 196181 w 584535"/>
              <a:gd name="connsiteY4" fmla="*/ 302845 h 605631"/>
              <a:gd name="connsiteX5" fmla="*/ 162355 w 584535"/>
              <a:gd name="connsiteY5" fmla="*/ 350313 h 605631"/>
              <a:gd name="connsiteX6" fmla="*/ 138174 w 584535"/>
              <a:gd name="connsiteY6" fmla="*/ 337700 h 605631"/>
              <a:gd name="connsiteX7" fmla="*/ 130974 w 584535"/>
              <a:gd name="connsiteY7" fmla="*/ 332411 h 605631"/>
              <a:gd name="connsiteX8" fmla="*/ 119563 w 584535"/>
              <a:gd name="connsiteY8" fmla="*/ 318984 h 605631"/>
              <a:gd name="connsiteX9" fmla="*/ 108967 w 584535"/>
              <a:gd name="connsiteY9" fmla="*/ 278704 h 605631"/>
              <a:gd name="connsiteX10" fmla="*/ 150808 w 584535"/>
              <a:gd name="connsiteY10" fmla="*/ 239644 h 605631"/>
              <a:gd name="connsiteX11" fmla="*/ 231093 w 584535"/>
              <a:gd name="connsiteY11" fmla="*/ 221335 h 605631"/>
              <a:gd name="connsiteX12" fmla="*/ 562095 w 584535"/>
              <a:gd name="connsiteY12" fmla="*/ 196204 h 605631"/>
              <a:gd name="connsiteX13" fmla="*/ 571666 w 584535"/>
              <a:gd name="connsiteY13" fmla="*/ 213752 h 605631"/>
              <a:gd name="connsiteX14" fmla="*/ 545718 w 584535"/>
              <a:gd name="connsiteY14" fmla="*/ 311413 h 605631"/>
              <a:gd name="connsiteX15" fmla="*/ 515287 w 584535"/>
              <a:gd name="connsiteY15" fmla="*/ 379911 h 605631"/>
              <a:gd name="connsiteX16" fmla="*/ 567047 w 584535"/>
              <a:gd name="connsiteY16" fmla="*/ 408124 h 605631"/>
              <a:gd name="connsiteX17" fmla="*/ 441655 w 584535"/>
              <a:gd name="connsiteY17" fmla="*/ 529928 h 605631"/>
              <a:gd name="connsiteX18" fmla="*/ 564738 w 584535"/>
              <a:gd name="connsiteY18" fmla="*/ 575503 h 605631"/>
              <a:gd name="connsiteX19" fmla="*/ 561885 w 584535"/>
              <a:gd name="connsiteY19" fmla="*/ 592322 h 605631"/>
              <a:gd name="connsiteX20" fmla="*/ 376582 w 584535"/>
              <a:gd name="connsiteY20" fmla="*/ 599104 h 605631"/>
              <a:gd name="connsiteX21" fmla="*/ 340581 w 584535"/>
              <a:gd name="connsiteY21" fmla="*/ 579708 h 605631"/>
              <a:gd name="connsiteX22" fmla="*/ 341804 w 584535"/>
              <a:gd name="connsiteY22" fmla="*/ 579843 h 605631"/>
              <a:gd name="connsiteX23" fmla="*/ 285425 w 584535"/>
              <a:gd name="connsiteY23" fmla="*/ 452749 h 605631"/>
              <a:gd name="connsiteX24" fmla="*/ 285425 w 584535"/>
              <a:gd name="connsiteY24" fmla="*/ 435659 h 605631"/>
              <a:gd name="connsiteX25" fmla="*/ 267764 w 584535"/>
              <a:gd name="connsiteY25" fmla="*/ 425350 h 605631"/>
              <a:gd name="connsiteX26" fmla="*/ 264232 w 584535"/>
              <a:gd name="connsiteY26" fmla="*/ 445560 h 605631"/>
              <a:gd name="connsiteX27" fmla="*/ 276051 w 584535"/>
              <a:gd name="connsiteY27" fmla="*/ 456276 h 605631"/>
              <a:gd name="connsiteX28" fmla="*/ 335147 w 584535"/>
              <a:gd name="connsiteY28" fmla="*/ 588389 h 605631"/>
              <a:gd name="connsiteX29" fmla="*/ 325773 w 584535"/>
              <a:gd name="connsiteY29" fmla="*/ 583506 h 605631"/>
              <a:gd name="connsiteX30" fmla="*/ 228231 w 584535"/>
              <a:gd name="connsiteY30" fmla="*/ 509853 h 605631"/>
              <a:gd name="connsiteX31" fmla="*/ 217635 w 584535"/>
              <a:gd name="connsiteY31" fmla="*/ 502258 h 605631"/>
              <a:gd name="connsiteX32" fmla="*/ 163565 w 584535"/>
              <a:gd name="connsiteY32" fmla="*/ 343017 h 605631"/>
              <a:gd name="connsiteX33" fmla="*/ 193181 w 584535"/>
              <a:gd name="connsiteY33" fmla="*/ 309242 h 605631"/>
              <a:gd name="connsiteX34" fmla="*/ 254994 w 584535"/>
              <a:gd name="connsiteY34" fmla="*/ 310463 h 605631"/>
              <a:gd name="connsiteX35" fmla="*/ 340717 w 584535"/>
              <a:gd name="connsiteY35" fmla="*/ 463736 h 605631"/>
              <a:gd name="connsiteX36" fmla="*/ 340717 w 584535"/>
              <a:gd name="connsiteY36" fmla="*/ 490999 h 605631"/>
              <a:gd name="connsiteX37" fmla="*/ 345879 w 584535"/>
              <a:gd name="connsiteY37" fmla="*/ 576859 h 605631"/>
              <a:gd name="connsiteX38" fmla="*/ 345879 w 584535"/>
              <a:gd name="connsiteY38" fmla="*/ 580250 h 605631"/>
              <a:gd name="connsiteX39" fmla="*/ 538382 w 584535"/>
              <a:gd name="connsiteY39" fmla="*/ 579572 h 605631"/>
              <a:gd name="connsiteX40" fmla="*/ 414349 w 584535"/>
              <a:gd name="connsiteY40" fmla="*/ 536710 h 605631"/>
              <a:gd name="connsiteX41" fmla="*/ 414892 w 584535"/>
              <a:gd name="connsiteY41" fmla="*/ 521111 h 605631"/>
              <a:gd name="connsiteX42" fmla="*/ 538654 w 584535"/>
              <a:gd name="connsiteY42" fmla="*/ 466042 h 605631"/>
              <a:gd name="connsiteX43" fmla="*/ 483226 w 584535"/>
              <a:gd name="connsiteY43" fmla="*/ 376927 h 605631"/>
              <a:gd name="connsiteX44" fmla="*/ 480917 w 584535"/>
              <a:gd name="connsiteY44" fmla="*/ 335150 h 605631"/>
              <a:gd name="connsiteX45" fmla="*/ 562972 w 584535"/>
              <a:gd name="connsiteY45" fmla="*/ 201002 h 605631"/>
              <a:gd name="connsiteX46" fmla="*/ 562095 w 584535"/>
              <a:gd name="connsiteY46" fmla="*/ 196204 h 605631"/>
              <a:gd name="connsiteX47" fmla="*/ 135269 w 584535"/>
              <a:gd name="connsiteY47" fmla="*/ 1806 h 605631"/>
              <a:gd name="connsiteX48" fmla="*/ 155716 w 584535"/>
              <a:gd name="connsiteY48" fmla="*/ 20464 h 605631"/>
              <a:gd name="connsiteX49" fmla="*/ 209391 w 584535"/>
              <a:gd name="connsiteY49" fmla="*/ 179698 h 605631"/>
              <a:gd name="connsiteX50" fmla="*/ 226105 w 584535"/>
              <a:gd name="connsiteY50" fmla="*/ 211572 h 605631"/>
              <a:gd name="connsiteX51" fmla="*/ 145796 w 584535"/>
              <a:gd name="connsiteY51" fmla="*/ 229747 h 605631"/>
              <a:gd name="connsiteX52" fmla="*/ 103943 w 584535"/>
              <a:gd name="connsiteY52" fmla="*/ 268810 h 605631"/>
              <a:gd name="connsiteX53" fmla="*/ 99866 w 584535"/>
              <a:gd name="connsiteY53" fmla="*/ 255925 h 605631"/>
              <a:gd name="connsiteX54" fmla="*/ 52850 w 584535"/>
              <a:gd name="connsiteY54" fmla="*/ 171560 h 605631"/>
              <a:gd name="connsiteX55" fmla="*/ 1349 w 584535"/>
              <a:gd name="connsiteY55" fmla="*/ 84483 h 605631"/>
              <a:gd name="connsiteX56" fmla="*/ 37087 w 584535"/>
              <a:gd name="connsiteY56" fmla="*/ 29959 h 605631"/>
              <a:gd name="connsiteX57" fmla="*/ 135269 w 584535"/>
              <a:gd name="connsiteY57" fmla="*/ 1806 h 60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84535" h="605631">
                <a:moveTo>
                  <a:pt x="231093" y="221335"/>
                </a:moveTo>
                <a:cubicBezTo>
                  <a:pt x="242097" y="238966"/>
                  <a:pt x="254867" y="255784"/>
                  <a:pt x="258806" y="260395"/>
                </a:cubicBezTo>
                <a:cubicBezTo>
                  <a:pt x="265191" y="267990"/>
                  <a:pt x="261251" y="275313"/>
                  <a:pt x="261251" y="275313"/>
                </a:cubicBezTo>
                <a:cubicBezTo>
                  <a:pt x="261251" y="275313"/>
                  <a:pt x="272255" y="292673"/>
                  <a:pt x="256497" y="307185"/>
                </a:cubicBezTo>
                <a:cubicBezTo>
                  <a:pt x="256497" y="307185"/>
                  <a:pt x="245901" y="282366"/>
                  <a:pt x="196181" y="302845"/>
                </a:cubicBezTo>
                <a:cubicBezTo>
                  <a:pt x="146461" y="323324"/>
                  <a:pt x="162355" y="350313"/>
                  <a:pt x="162355" y="350313"/>
                </a:cubicBezTo>
                <a:cubicBezTo>
                  <a:pt x="162355" y="350313"/>
                  <a:pt x="144016" y="349635"/>
                  <a:pt x="138174" y="337700"/>
                </a:cubicBezTo>
                <a:cubicBezTo>
                  <a:pt x="138174" y="337700"/>
                  <a:pt x="135457" y="333360"/>
                  <a:pt x="130974" y="332411"/>
                </a:cubicBezTo>
                <a:cubicBezTo>
                  <a:pt x="126355" y="331461"/>
                  <a:pt x="121465" y="324273"/>
                  <a:pt x="119563" y="318984"/>
                </a:cubicBezTo>
                <a:cubicBezTo>
                  <a:pt x="118205" y="315187"/>
                  <a:pt x="113042" y="293487"/>
                  <a:pt x="108967" y="278704"/>
                </a:cubicBezTo>
                <a:cubicBezTo>
                  <a:pt x="120378" y="262565"/>
                  <a:pt x="134235" y="249409"/>
                  <a:pt x="150808" y="239644"/>
                </a:cubicBezTo>
                <a:cubicBezTo>
                  <a:pt x="174445" y="225675"/>
                  <a:pt x="201615" y="219979"/>
                  <a:pt x="231093" y="221335"/>
                </a:cubicBezTo>
                <a:close/>
                <a:moveTo>
                  <a:pt x="562095" y="196204"/>
                </a:moveTo>
                <a:cubicBezTo>
                  <a:pt x="563031" y="195263"/>
                  <a:pt x="568610" y="204698"/>
                  <a:pt x="571666" y="213752"/>
                </a:cubicBezTo>
                <a:cubicBezTo>
                  <a:pt x="584300" y="252274"/>
                  <a:pt x="576285" y="284013"/>
                  <a:pt x="545718" y="311413"/>
                </a:cubicBezTo>
                <a:cubicBezTo>
                  <a:pt x="527650" y="327689"/>
                  <a:pt x="473309" y="352783"/>
                  <a:pt x="515287" y="379911"/>
                </a:cubicBezTo>
                <a:cubicBezTo>
                  <a:pt x="531454" y="390491"/>
                  <a:pt x="551832" y="396187"/>
                  <a:pt x="567047" y="408124"/>
                </a:cubicBezTo>
                <a:cubicBezTo>
                  <a:pt x="633479" y="459938"/>
                  <a:pt x="492872" y="508361"/>
                  <a:pt x="441655" y="529928"/>
                </a:cubicBezTo>
                <a:cubicBezTo>
                  <a:pt x="481868" y="548646"/>
                  <a:pt x="531046" y="541322"/>
                  <a:pt x="564738" y="575503"/>
                </a:cubicBezTo>
                <a:cubicBezTo>
                  <a:pt x="569764" y="580793"/>
                  <a:pt x="569628" y="590695"/>
                  <a:pt x="561885" y="592322"/>
                </a:cubicBezTo>
                <a:cubicBezTo>
                  <a:pt x="486079" y="608328"/>
                  <a:pt x="455241" y="609006"/>
                  <a:pt x="376582" y="599104"/>
                </a:cubicBezTo>
                <a:cubicBezTo>
                  <a:pt x="341260" y="594628"/>
                  <a:pt x="327947" y="578623"/>
                  <a:pt x="340581" y="579708"/>
                </a:cubicBezTo>
                <a:cubicBezTo>
                  <a:pt x="340989" y="579708"/>
                  <a:pt x="341396" y="579843"/>
                  <a:pt x="341804" y="579843"/>
                </a:cubicBezTo>
                <a:lnTo>
                  <a:pt x="285425" y="452749"/>
                </a:lnTo>
                <a:cubicBezTo>
                  <a:pt x="288278" y="448680"/>
                  <a:pt x="288414" y="442034"/>
                  <a:pt x="285425" y="435659"/>
                </a:cubicBezTo>
                <a:cubicBezTo>
                  <a:pt x="281485" y="427249"/>
                  <a:pt x="273606" y="422637"/>
                  <a:pt x="267764" y="425350"/>
                </a:cubicBezTo>
                <a:cubicBezTo>
                  <a:pt x="261923" y="428063"/>
                  <a:pt x="260428" y="437151"/>
                  <a:pt x="264232" y="445560"/>
                </a:cubicBezTo>
                <a:cubicBezTo>
                  <a:pt x="266949" y="451257"/>
                  <a:pt x="271568" y="455191"/>
                  <a:pt x="276051" y="456276"/>
                </a:cubicBezTo>
                <a:lnTo>
                  <a:pt x="335147" y="588389"/>
                </a:lnTo>
                <a:cubicBezTo>
                  <a:pt x="335147" y="588389"/>
                  <a:pt x="331207" y="591373"/>
                  <a:pt x="325773" y="583506"/>
                </a:cubicBezTo>
                <a:cubicBezTo>
                  <a:pt x="320203" y="575503"/>
                  <a:pt x="278904" y="524367"/>
                  <a:pt x="228231" y="509853"/>
                </a:cubicBezTo>
                <a:cubicBezTo>
                  <a:pt x="228231" y="509853"/>
                  <a:pt x="219537" y="507276"/>
                  <a:pt x="217635" y="502258"/>
                </a:cubicBezTo>
                <a:lnTo>
                  <a:pt x="163565" y="343017"/>
                </a:lnTo>
                <a:cubicBezTo>
                  <a:pt x="163565" y="343017"/>
                  <a:pt x="161256" y="323485"/>
                  <a:pt x="193181" y="309242"/>
                </a:cubicBezTo>
                <a:cubicBezTo>
                  <a:pt x="223884" y="295678"/>
                  <a:pt x="248745" y="300019"/>
                  <a:pt x="254994" y="310463"/>
                </a:cubicBezTo>
                <a:cubicBezTo>
                  <a:pt x="254994" y="310463"/>
                  <a:pt x="301999" y="410565"/>
                  <a:pt x="340717" y="463736"/>
                </a:cubicBezTo>
                <a:cubicBezTo>
                  <a:pt x="340717" y="463736"/>
                  <a:pt x="344521" y="465906"/>
                  <a:pt x="340717" y="490999"/>
                </a:cubicBezTo>
                <a:cubicBezTo>
                  <a:pt x="336913" y="515957"/>
                  <a:pt x="337728" y="526808"/>
                  <a:pt x="345879" y="576859"/>
                </a:cubicBezTo>
                <a:cubicBezTo>
                  <a:pt x="345879" y="576859"/>
                  <a:pt x="346151" y="578351"/>
                  <a:pt x="345879" y="580250"/>
                </a:cubicBezTo>
                <a:cubicBezTo>
                  <a:pt x="410273" y="586083"/>
                  <a:pt x="475890" y="598290"/>
                  <a:pt x="538382" y="579572"/>
                </a:cubicBezTo>
                <a:cubicBezTo>
                  <a:pt x="502110" y="556242"/>
                  <a:pt x="451165" y="562482"/>
                  <a:pt x="414349" y="536710"/>
                </a:cubicBezTo>
                <a:cubicBezTo>
                  <a:pt x="409323" y="533183"/>
                  <a:pt x="409866" y="524367"/>
                  <a:pt x="414892" y="521111"/>
                </a:cubicBezTo>
                <a:cubicBezTo>
                  <a:pt x="452388" y="497103"/>
                  <a:pt x="504827" y="494526"/>
                  <a:pt x="538654" y="466042"/>
                </a:cubicBezTo>
                <a:cubicBezTo>
                  <a:pt x="586882" y="425214"/>
                  <a:pt x="509038" y="403241"/>
                  <a:pt x="483226" y="376927"/>
                </a:cubicBezTo>
                <a:cubicBezTo>
                  <a:pt x="469913" y="363498"/>
                  <a:pt x="468147" y="348714"/>
                  <a:pt x="480917" y="335150"/>
                </a:cubicBezTo>
                <a:cubicBezTo>
                  <a:pt x="515831" y="298391"/>
                  <a:pt x="584708" y="266923"/>
                  <a:pt x="562972" y="201002"/>
                </a:cubicBezTo>
                <a:cubicBezTo>
                  <a:pt x="561987" y="197984"/>
                  <a:pt x="561783" y="196517"/>
                  <a:pt x="562095" y="196204"/>
                </a:cubicBezTo>
                <a:close/>
                <a:moveTo>
                  <a:pt x="135269" y="1806"/>
                </a:moveTo>
                <a:cubicBezTo>
                  <a:pt x="144268" y="4476"/>
                  <a:pt x="151470" y="10292"/>
                  <a:pt x="155716" y="20464"/>
                </a:cubicBezTo>
                <a:cubicBezTo>
                  <a:pt x="172566" y="61154"/>
                  <a:pt x="201510" y="156641"/>
                  <a:pt x="209391" y="179698"/>
                </a:cubicBezTo>
                <a:cubicBezTo>
                  <a:pt x="212516" y="188786"/>
                  <a:pt x="219039" y="200315"/>
                  <a:pt x="226105" y="211572"/>
                </a:cubicBezTo>
                <a:cubicBezTo>
                  <a:pt x="196754" y="210216"/>
                  <a:pt x="169440" y="215913"/>
                  <a:pt x="145796" y="229747"/>
                </a:cubicBezTo>
                <a:cubicBezTo>
                  <a:pt x="129218" y="239513"/>
                  <a:pt x="115358" y="252805"/>
                  <a:pt x="103943" y="268810"/>
                </a:cubicBezTo>
                <a:cubicBezTo>
                  <a:pt x="102312" y="262842"/>
                  <a:pt x="100818" y="257959"/>
                  <a:pt x="99866" y="255925"/>
                </a:cubicBezTo>
                <a:cubicBezTo>
                  <a:pt x="96741" y="248736"/>
                  <a:pt x="76222" y="206825"/>
                  <a:pt x="52850" y="171560"/>
                </a:cubicBezTo>
                <a:cubicBezTo>
                  <a:pt x="29477" y="136296"/>
                  <a:pt x="5154" y="91672"/>
                  <a:pt x="1349" y="84483"/>
                </a:cubicBezTo>
                <a:cubicBezTo>
                  <a:pt x="-2456" y="77295"/>
                  <a:pt x="-418" y="51117"/>
                  <a:pt x="37087" y="29959"/>
                </a:cubicBezTo>
                <a:cubicBezTo>
                  <a:pt x="65114" y="14090"/>
                  <a:pt x="108275" y="-6205"/>
                  <a:pt x="135269" y="18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ruler_151545">
            <a:extLst>
              <a:ext uri="{FF2B5EF4-FFF2-40B4-BE49-F238E27FC236}">
                <a16:creationId xmlns:a16="http://schemas.microsoft.com/office/drawing/2014/main" id="{7B68E90D-A987-8F60-1C4E-65AA4350EF23}"/>
              </a:ext>
            </a:extLst>
          </p:cNvPr>
          <p:cNvSpPr>
            <a:spLocks noChangeAspect="1"/>
          </p:cNvSpPr>
          <p:nvPr/>
        </p:nvSpPr>
        <p:spPr bwMode="auto">
          <a:xfrm>
            <a:off x="10752340" y="607954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ruler_151545">
            <a:extLst>
              <a:ext uri="{FF2B5EF4-FFF2-40B4-BE49-F238E27FC236}">
                <a16:creationId xmlns:a16="http://schemas.microsoft.com/office/drawing/2014/main" id="{3FF45C00-EAF7-8EC3-CFE6-E4BD85290497}"/>
              </a:ext>
            </a:extLst>
          </p:cNvPr>
          <p:cNvSpPr>
            <a:spLocks noChangeAspect="1"/>
          </p:cNvSpPr>
          <p:nvPr/>
        </p:nvSpPr>
        <p:spPr bwMode="auto">
          <a:xfrm>
            <a:off x="2293772" y="1339168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ruler_151545">
            <a:extLst>
              <a:ext uri="{FF2B5EF4-FFF2-40B4-BE49-F238E27FC236}">
                <a16:creationId xmlns:a16="http://schemas.microsoft.com/office/drawing/2014/main" id="{88F0B5C2-EC38-8F34-722D-B6A491098BDF}"/>
              </a:ext>
            </a:extLst>
          </p:cNvPr>
          <p:cNvSpPr>
            <a:spLocks noChangeAspect="1"/>
          </p:cNvSpPr>
          <p:nvPr/>
        </p:nvSpPr>
        <p:spPr bwMode="auto">
          <a:xfrm>
            <a:off x="1718468" y="3781355"/>
            <a:ext cx="609685" cy="580659"/>
          </a:xfrm>
          <a:custGeom>
            <a:avLst/>
            <a:gdLst>
              <a:gd name="T0" fmla="*/ 6443 w 6624"/>
              <a:gd name="T1" fmla="*/ 181 h 6319"/>
              <a:gd name="T2" fmla="*/ 5911 w 6624"/>
              <a:gd name="T3" fmla="*/ 74 h 6319"/>
              <a:gd name="T4" fmla="*/ 2732 w 6624"/>
              <a:gd name="T5" fmla="*/ 1915 h 6319"/>
              <a:gd name="T6" fmla="*/ 1446 w 6624"/>
              <a:gd name="T7" fmla="*/ 4803 h 6319"/>
              <a:gd name="T8" fmla="*/ 19 w 6624"/>
              <a:gd name="T9" fmla="*/ 6229 h 6319"/>
              <a:gd name="T10" fmla="*/ 12 w 6624"/>
              <a:gd name="T11" fmla="*/ 6291 h 6319"/>
              <a:gd name="T12" fmla="*/ 71 w 6624"/>
              <a:gd name="T13" fmla="*/ 6312 h 6319"/>
              <a:gd name="T14" fmla="*/ 875 w 6624"/>
              <a:gd name="T15" fmla="*/ 6052 h 6319"/>
              <a:gd name="T16" fmla="*/ 1056 w 6624"/>
              <a:gd name="T17" fmla="*/ 5941 h 6319"/>
              <a:gd name="T18" fmla="*/ 1822 w 6624"/>
              <a:gd name="T19" fmla="*/ 5175 h 6319"/>
              <a:gd name="T20" fmla="*/ 2230 w 6624"/>
              <a:gd name="T21" fmla="*/ 5259 h 6319"/>
              <a:gd name="T22" fmla="*/ 4708 w 6624"/>
              <a:gd name="T23" fmla="*/ 3892 h 6319"/>
              <a:gd name="T24" fmla="*/ 6549 w 6624"/>
              <a:gd name="T25" fmla="*/ 712 h 6319"/>
              <a:gd name="T26" fmla="*/ 6443 w 6624"/>
              <a:gd name="T27" fmla="*/ 181 h 6319"/>
              <a:gd name="T28" fmla="*/ 4627 w 6624"/>
              <a:gd name="T29" fmla="*/ 3363 h 6319"/>
              <a:gd name="T30" fmla="*/ 3632 w 6624"/>
              <a:gd name="T31" fmla="*/ 3366 h 6319"/>
              <a:gd name="T32" fmla="*/ 4096 w 6624"/>
              <a:gd name="T33" fmla="*/ 2902 h 6319"/>
              <a:gd name="T34" fmla="*/ 4971 w 6624"/>
              <a:gd name="T35" fmla="*/ 2899 h 6319"/>
              <a:gd name="T36" fmla="*/ 4627 w 6624"/>
              <a:gd name="T37" fmla="*/ 3363 h 6319"/>
              <a:gd name="T38" fmla="*/ 5229 w 6624"/>
              <a:gd name="T39" fmla="*/ 2485 h 6319"/>
              <a:gd name="T40" fmla="*/ 4511 w 6624"/>
              <a:gd name="T41" fmla="*/ 2487 h 6319"/>
              <a:gd name="T42" fmla="*/ 5960 w 6624"/>
              <a:gd name="T43" fmla="*/ 1038 h 6319"/>
              <a:gd name="T44" fmla="*/ 5229 w 6624"/>
              <a:gd name="T45" fmla="*/ 2485 h 6319"/>
              <a:gd name="T46" fmla="*/ 3024 w 6624"/>
              <a:gd name="T47" fmla="*/ 2208 h 6319"/>
              <a:gd name="T48" fmla="*/ 5585 w 6624"/>
              <a:gd name="T49" fmla="*/ 664 h 6319"/>
              <a:gd name="T50" fmla="*/ 1780 w 6624"/>
              <a:gd name="T51" fmla="*/ 4469 h 6319"/>
              <a:gd name="T52" fmla="*/ 3024 w 6624"/>
              <a:gd name="T53" fmla="*/ 2208 h 6319"/>
              <a:gd name="T54" fmla="*/ 2157 w 6624"/>
              <a:gd name="T55" fmla="*/ 4840 h 6319"/>
              <a:gd name="T56" fmla="*/ 3217 w 6624"/>
              <a:gd name="T57" fmla="*/ 3781 h 6319"/>
              <a:gd name="T58" fmla="*/ 4224 w 6624"/>
              <a:gd name="T59" fmla="*/ 3778 h 6319"/>
              <a:gd name="T60" fmla="*/ 2230 w 6624"/>
              <a:gd name="T61" fmla="*/ 4845 h 6319"/>
              <a:gd name="T62" fmla="*/ 2157 w 6624"/>
              <a:gd name="T63" fmla="*/ 4840 h 6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24" h="6319">
                <a:moveTo>
                  <a:pt x="6443" y="181"/>
                </a:moveTo>
                <a:cubicBezTo>
                  <a:pt x="6305" y="43"/>
                  <a:pt x="6091" y="0"/>
                  <a:pt x="5911" y="74"/>
                </a:cubicBezTo>
                <a:cubicBezTo>
                  <a:pt x="5062" y="423"/>
                  <a:pt x="3520" y="1127"/>
                  <a:pt x="2732" y="1915"/>
                </a:cubicBezTo>
                <a:cubicBezTo>
                  <a:pt x="1660" y="2987"/>
                  <a:pt x="1157" y="4157"/>
                  <a:pt x="1446" y="4803"/>
                </a:cubicBezTo>
                <a:lnTo>
                  <a:pt x="19" y="6229"/>
                </a:lnTo>
                <a:cubicBezTo>
                  <a:pt x="3" y="6246"/>
                  <a:pt x="0" y="6271"/>
                  <a:pt x="12" y="6291"/>
                </a:cubicBezTo>
                <a:cubicBezTo>
                  <a:pt x="24" y="6310"/>
                  <a:pt x="48" y="6319"/>
                  <a:pt x="71" y="6312"/>
                </a:cubicBezTo>
                <a:lnTo>
                  <a:pt x="875" y="6052"/>
                </a:lnTo>
                <a:cubicBezTo>
                  <a:pt x="943" y="6030"/>
                  <a:pt x="1006" y="5992"/>
                  <a:pt x="1056" y="5941"/>
                </a:cubicBezTo>
                <a:lnTo>
                  <a:pt x="1822" y="5175"/>
                </a:lnTo>
                <a:cubicBezTo>
                  <a:pt x="1941" y="5229"/>
                  <a:pt x="2077" y="5259"/>
                  <a:pt x="2230" y="5259"/>
                </a:cubicBezTo>
                <a:cubicBezTo>
                  <a:pt x="2905" y="5259"/>
                  <a:pt x="3877" y="4723"/>
                  <a:pt x="4708" y="3892"/>
                </a:cubicBezTo>
                <a:cubicBezTo>
                  <a:pt x="5497" y="3103"/>
                  <a:pt x="6200" y="1561"/>
                  <a:pt x="6549" y="712"/>
                </a:cubicBezTo>
                <a:cubicBezTo>
                  <a:pt x="6624" y="529"/>
                  <a:pt x="6582" y="320"/>
                  <a:pt x="6443" y="181"/>
                </a:cubicBezTo>
                <a:close/>
                <a:moveTo>
                  <a:pt x="4627" y="3363"/>
                </a:moveTo>
                <a:lnTo>
                  <a:pt x="3632" y="3366"/>
                </a:lnTo>
                <a:lnTo>
                  <a:pt x="4096" y="2902"/>
                </a:lnTo>
                <a:lnTo>
                  <a:pt x="4971" y="2899"/>
                </a:lnTo>
                <a:cubicBezTo>
                  <a:pt x="4860" y="3067"/>
                  <a:pt x="4745" y="3222"/>
                  <a:pt x="4627" y="3363"/>
                </a:cubicBezTo>
                <a:close/>
                <a:moveTo>
                  <a:pt x="5229" y="2485"/>
                </a:moveTo>
                <a:lnTo>
                  <a:pt x="4511" y="2487"/>
                </a:lnTo>
                <a:lnTo>
                  <a:pt x="5960" y="1038"/>
                </a:lnTo>
                <a:cubicBezTo>
                  <a:pt x="5764" y="1480"/>
                  <a:pt x="5513" y="2001"/>
                  <a:pt x="5229" y="2485"/>
                </a:cubicBezTo>
                <a:close/>
                <a:moveTo>
                  <a:pt x="3024" y="2208"/>
                </a:moveTo>
                <a:cubicBezTo>
                  <a:pt x="3633" y="1599"/>
                  <a:pt x="4751" y="1033"/>
                  <a:pt x="5585" y="664"/>
                </a:cubicBezTo>
                <a:lnTo>
                  <a:pt x="1780" y="4469"/>
                </a:lnTo>
                <a:cubicBezTo>
                  <a:pt x="1731" y="3984"/>
                  <a:pt x="2150" y="3083"/>
                  <a:pt x="3024" y="2208"/>
                </a:cubicBezTo>
                <a:close/>
                <a:moveTo>
                  <a:pt x="2157" y="4840"/>
                </a:moveTo>
                <a:lnTo>
                  <a:pt x="3217" y="3781"/>
                </a:lnTo>
                <a:lnTo>
                  <a:pt x="4224" y="3778"/>
                </a:lnTo>
                <a:cubicBezTo>
                  <a:pt x="3524" y="4422"/>
                  <a:pt x="2745" y="4845"/>
                  <a:pt x="2230" y="4845"/>
                </a:cubicBezTo>
                <a:cubicBezTo>
                  <a:pt x="2204" y="4845"/>
                  <a:pt x="2181" y="4843"/>
                  <a:pt x="2157" y="48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paper-aeroplane-shape_18344">
            <a:extLst>
              <a:ext uri="{FF2B5EF4-FFF2-40B4-BE49-F238E27FC236}">
                <a16:creationId xmlns:a16="http://schemas.microsoft.com/office/drawing/2014/main" id="{966CD5F3-BF85-26A1-AE4C-8047B03F9855}"/>
              </a:ext>
            </a:extLst>
          </p:cNvPr>
          <p:cNvSpPr>
            <a:spLocks noChangeAspect="1"/>
          </p:cNvSpPr>
          <p:nvPr/>
        </p:nvSpPr>
        <p:spPr bwMode="auto">
          <a:xfrm rot="16593153" flipV="1">
            <a:off x="634717" y="2644032"/>
            <a:ext cx="586846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paper-aeroplane-shape_18344">
            <a:extLst>
              <a:ext uri="{FF2B5EF4-FFF2-40B4-BE49-F238E27FC236}">
                <a16:creationId xmlns:a16="http://schemas.microsoft.com/office/drawing/2014/main" id="{AC0281E2-3DE7-98F3-AEAE-871610A52C3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541385" y="811457"/>
            <a:ext cx="586847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paper-aeroplane-shape_18344">
            <a:extLst>
              <a:ext uri="{FF2B5EF4-FFF2-40B4-BE49-F238E27FC236}">
                <a16:creationId xmlns:a16="http://schemas.microsoft.com/office/drawing/2014/main" id="{D2A8901C-6A5D-49BA-8496-E3CC64702F33}"/>
              </a:ext>
            </a:extLst>
          </p:cNvPr>
          <p:cNvSpPr>
            <a:spLocks noChangeAspect="1"/>
          </p:cNvSpPr>
          <p:nvPr/>
        </p:nvSpPr>
        <p:spPr bwMode="auto">
          <a:xfrm rot="9420948" flipV="1">
            <a:off x="10656634" y="3136950"/>
            <a:ext cx="586847" cy="609685"/>
          </a:xfrm>
          <a:custGeom>
            <a:avLst/>
            <a:gdLst>
              <a:gd name="connsiteX0" fmla="*/ 252617 w 585586"/>
              <a:gd name="connsiteY0" fmla="*/ 479831 h 608375"/>
              <a:gd name="connsiteX1" fmla="*/ 261886 w 585586"/>
              <a:gd name="connsiteY1" fmla="*/ 483766 h 608375"/>
              <a:gd name="connsiteX2" fmla="*/ 265725 w 585586"/>
              <a:gd name="connsiteY2" fmla="*/ 493071 h 608375"/>
              <a:gd name="connsiteX3" fmla="*/ 261888 w 585586"/>
              <a:gd name="connsiteY3" fmla="*/ 502371 h 608375"/>
              <a:gd name="connsiteX4" fmla="*/ 250824 w 585586"/>
              <a:gd name="connsiteY4" fmla="*/ 513294 h 608375"/>
              <a:gd name="connsiteX5" fmla="*/ 250825 w 585586"/>
              <a:gd name="connsiteY5" fmla="*/ 513295 h 608375"/>
              <a:gd name="connsiteX6" fmla="*/ 250796 w 585586"/>
              <a:gd name="connsiteY6" fmla="*/ 513324 h 608375"/>
              <a:gd name="connsiteX7" fmla="*/ 235320 w 585586"/>
              <a:gd name="connsiteY7" fmla="*/ 491550 h 608375"/>
              <a:gd name="connsiteX8" fmla="*/ 235350 w 585586"/>
              <a:gd name="connsiteY8" fmla="*/ 491520 h 608375"/>
              <a:gd name="connsiteX9" fmla="*/ 235362 w 585586"/>
              <a:gd name="connsiteY9" fmla="*/ 491537 h 608375"/>
              <a:gd name="connsiteX10" fmla="*/ 243276 w 585586"/>
              <a:gd name="connsiteY10" fmla="*/ 483637 h 608375"/>
              <a:gd name="connsiteX11" fmla="*/ 134866 w 585586"/>
              <a:gd name="connsiteY11" fmla="*/ 417276 h 608375"/>
              <a:gd name="connsiteX12" fmla="*/ 149111 w 585586"/>
              <a:gd name="connsiteY12" fmla="*/ 429433 h 608375"/>
              <a:gd name="connsiteX13" fmla="*/ 160069 w 585586"/>
              <a:gd name="connsiteY13" fmla="*/ 565949 h 608375"/>
              <a:gd name="connsiteX14" fmla="*/ 235312 w 585586"/>
              <a:gd name="connsiteY14" fmla="*/ 491552 h 608375"/>
              <a:gd name="connsiteX15" fmla="*/ 250774 w 585586"/>
              <a:gd name="connsiteY15" fmla="*/ 513312 h 608375"/>
              <a:gd name="connsiteX16" fmla="*/ 158486 w 585586"/>
              <a:gd name="connsiteY16" fmla="*/ 604607 h 608375"/>
              <a:gd name="connsiteX17" fmla="*/ 149233 w 585586"/>
              <a:gd name="connsiteY17" fmla="*/ 608375 h 608375"/>
              <a:gd name="connsiteX18" fmla="*/ 144606 w 585586"/>
              <a:gd name="connsiteY18" fmla="*/ 607524 h 608375"/>
              <a:gd name="connsiteX19" fmla="*/ 136084 w 585586"/>
              <a:gd name="connsiteY19" fmla="*/ 596219 h 608375"/>
              <a:gd name="connsiteX20" fmla="*/ 122813 w 585586"/>
              <a:gd name="connsiteY20" fmla="*/ 431499 h 608375"/>
              <a:gd name="connsiteX21" fmla="*/ 134866 w 585586"/>
              <a:gd name="connsiteY21" fmla="*/ 417276 h 608375"/>
              <a:gd name="connsiteX22" fmla="*/ 352706 w 585586"/>
              <a:gd name="connsiteY22" fmla="*/ 225563 h 608375"/>
              <a:gd name="connsiteX23" fmla="*/ 368535 w 585586"/>
              <a:gd name="connsiteY23" fmla="*/ 227387 h 608375"/>
              <a:gd name="connsiteX24" fmla="*/ 371091 w 585586"/>
              <a:gd name="connsiteY24" fmla="*/ 243069 h 608375"/>
              <a:gd name="connsiteX25" fmla="*/ 272226 w 585586"/>
              <a:gd name="connsiteY25" fmla="*/ 430890 h 608375"/>
              <a:gd name="connsiteX26" fmla="*/ 260538 w 585586"/>
              <a:gd name="connsiteY26" fmla="*/ 437819 h 608375"/>
              <a:gd name="connsiteX27" fmla="*/ 254328 w 585586"/>
              <a:gd name="connsiteY27" fmla="*/ 436360 h 608375"/>
              <a:gd name="connsiteX28" fmla="*/ 248849 w 585586"/>
              <a:gd name="connsiteY28" fmla="*/ 418490 h 608375"/>
              <a:gd name="connsiteX29" fmla="*/ 326286 w 585586"/>
              <a:gd name="connsiteY29" fmla="*/ 271515 h 608375"/>
              <a:gd name="connsiteX30" fmla="*/ 168856 w 585586"/>
              <a:gd name="connsiteY30" fmla="*/ 363420 h 608375"/>
              <a:gd name="connsiteX31" fmla="*/ 150837 w 585586"/>
              <a:gd name="connsiteY31" fmla="*/ 358679 h 608375"/>
              <a:gd name="connsiteX32" fmla="*/ 155585 w 585586"/>
              <a:gd name="connsiteY32" fmla="*/ 340687 h 608375"/>
              <a:gd name="connsiteX33" fmla="*/ 566404 w 585586"/>
              <a:gd name="connsiteY33" fmla="*/ 1455 h 608375"/>
              <a:gd name="connsiteX34" fmla="*/ 581501 w 585586"/>
              <a:gd name="connsiteY34" fmla="*/ 3642 h 608375"/>
              <a:gd name="connsiteX35" fmla="*/ 584423 w 585586"/>
              <a:gd name="connsiteY35" fmla="*/ 18593 h 608375"/>
              <a:gd name="connsiteX36" fmla="*/ 329475 w 585586"/>
              <a:gd name="connsiteY36" fmla="*/ 589748 h 608375"/>
              <a:gd name="connsiteX37" fmla="*/ 318761 w 585586"/>
              <a:gd name="connsiteY37" fmla="*/ 597527 h 608375"/>
              <a:gd name="connsiteX38" fmla="*/ 317422 w 585586"/>
              <a:gd name="connsiteY38" fmla="*/ 597649 h 608375"/>
              <a:gd name="connsiteX39" fmla="*/ 306708 w 585586"/>
              <a:gd name="connsiteY39" fmla="*/ 592058 h 608375"/>
              <a:gd name="connsiteX40" fmla="*/ 250825 w 585586"/>
              <a:gd name="connsiteY40" fmla="*/ 513295 h 608375"/>
              <a:gd name="connsiteX41" fmla="*/ 261886 w 585586"/>
              <a:gd name="connsiteY41" fmla="*/ 502376 h 608375"/>
              <a:gd name="connsiteX42" fmla="*/ 261888 w 585586"/>
              <a:gd name="connsiteY42" fmla="*/ 502371 h 608375"/>
              <a:gd name="connsiteX43" fmla="*/ 261904 w 585586"/>
              <a:gd name="connsiteY43" fmla="*/ 502355 h 608375"/>
              <a:gd name="connsiteX44" fmla="*/ 261904 w 585586"/>
              <a:gd name="connsiteY44" fmla="*/ 483758 h 608375"/>
              <a:gd name="connsiteX45" fmla="*/ 252635 w 585586"/>
              <a:gd name="connsiteY45" fmla="*/ 479823 h 608375"/>
              <a:gd name="connsiteX46" fmla="*/ 252617 w 585586"/>
              <a:gd name="connsiteY46" fmla="*/ 479831 h 608375"/>
              <a:gd name="connsiteX47" fmla="*/ 252609 w 585586"/>
              <a:gd name="connsiteY47" fmla="*/ 479827 h 608375"/>
              <a:gd name="connsiteX48" fmla="*/ 243241 w 585586"/>
              <a:gd name="connsiteY48" fmla="*/ 483644 h 608375"/>
              <a:gd name="connsiteX49" fmla="*/ 235350 w 585586"/>
              <a:gd name="connsiteY49" fmla="*/ 491520 h 608375"/>
              <a:gd name="connsiteX50" fmla="*/ 205898 w 585586"/>
              <a:gd name="connsiteY50" fmla="*/ 449968 h 608375"/>
              <a:gd name="connsiteX51" fmla="*/ 208942 w 585586"/>
              <a:gd name="connsiteY51" fmla="*/ 431614 h 608375"/>
              <a:gd name="connsiteX52" fmla="*/ 227326 w 585586"/>
              <a:gd name="connsiteY52" fmla="*/ 434774 h 608375"/>
              <a:gd name="connsiteX53" fmla="*/ 314865 w 585586"/>
              <a:gd name="connsiteY53" fmla="*/ 557903 h 608375"/>
              <a:gd name="connsiteX54" fmla="*/ 545341 w 585586"/>
              <a:gd name="connsiteY54" fmla="*/ 41565 h 608375"/>
              <a:gd name="connsiteX55" fmla="*/ 39707 w 585586"/>
              <a:gd name="connsiteY55" fmla="*/ 296209 h 608375"/>
              <a:gd name="connsiteX56" fmla="*/ 175947 w 585586"/>
              <a:gd name="connsiteY56" fmla="*/ 383116 h 608375"/>
              <a:gd name="connsiteX57" fmla="*/ 179965 w 585586"/>
              <a:gd name="connsiteY57" fmla="*/ 401348 h 608375"/>
              <a:gd name="connsiteX58" fmla="*/ 161824 w 585586"/>
              <a:gd name="connsiteY58" fmla="*/ 405360 h 608375"/>
              <a:gd name="connsiteX59" fmla="*/ 6104 w 585586"/>
              <a:gd name="connsiteY59" fmla="*/ 305933 h 608375"/>
              <a:gd name="connsiteX60" fmla="*/ 17 w 585586"/>
              <a:gd name="connsiteY60" fmla="*/ 294143 h 608375"/>
              <a:gd name="connsiteX61" fmla="*/ 7200 w 585586"/>
              <a:gd name="connsiteY61" fmla="*/ 283082 h 60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85586" h="608375">
                <a:moveTo>
                  <a:pt x="252617" y="479831"/>
                </a:moveTo>
                <a:lnTo>
                  <a:pt x="261886" y="483766"/>
                </a:lnTo>
                <a:cubicBezTo>
                  <a:pt x="264445" y="486320"/>
                  <a:pt x="265725" y="489696"/>
                  <a:pt x="265725" y="493071"/>
                </a:cubicBezTo>
                <a:lnTo>
                  <a:pt x="261888" y="502371"/>
                </a:lnTo>
                <a:lnTo>
                  <a:pt x="250824" y="513294"/>
                </a:lnTo>
                <a:lnTo>
                  <a:pt x="250825" y="513295"/>
                </a:lnTo>
                <a:lnTo>
                  <a:pt x="250796" y="513324"/>
                </a:lnTo>
                <a:lnTo>
                  <a:pt x="235320" y="491550"/>
                </a:lnTo>
                <a:lnTo>
                  <a:pt x="235350" y="491520"/>
                </a:lnTo>
                <a:lnTo>
                  <a:pt x="235362" y="491537"/>
                </a:lnTo>
                <a:lnTo>
                  <a:pt x="243276" y="483637"/>
                </a:lnTo>
                <a:close/>
                <a:moveTo>
                  <a:pt x="134866" y="417276"/>
                </a:moveTo>
                <a:cubicBezTo>
                  <a:pt x="142293" y="416790"/>
                  <a:pt x="148502" y="422139"/>
                  <a:pt x="149111" y="429433"/>
                </a:cubicBezTo>
                <a:lnTo>
                  <a:pt x="160069" y="565949"/>
                </a:lnTo>
                <a:lnTo>
                  <a:pt x="235312" y="491552"/>
                </a:lnTo>
                <a:lnTo>
                  <a:pt x="250774" y="513312"/>
                </a:lnTo>
                <a:lnTo>
                  <a:pt x="158486" y="604607"/>
                </a:lnTo>
                <a:cubicBezTo>
                  <a:pt x="156051" y="607038"/>
                  <a:pt x="152642" y="608375"/>
                  <a:pt x="149233" y="608375"/>
                </a:cubicBezTo>
                <a:cubicBezTo>
                  <a:pt x="147650" y="608375"/>
                  <a:pt x="146189" y="608132"/>
                  <a:pt x="144606" y="607524"/>
                </a:cubicBezTo>
                <a:cubicBezTo>
                  <a:pt x="139858" y="605822"/>
                  <a:pt x="136449" y="601324"/>
                  <a:pt x="136084" y="596219"/>
                </a:cubicBezTo>
                <a:lnTo>
                  <a:pt x="122813" y="431499"/>
                </a:lnTo>
                <a:cubicBezTo>
                  <a:pt x="122204" y="424205"/>
                  <a:pt x="127683" y="417884"/>
                  <a:pt x="134866" y="417276"/>
                </a:cubicBezTo>
                <a:close/>
                <a:moveTo>
                  <a:pt x="352706" y="225563"/>
                </a:moveTo>
                <a:cubicBezTo>
                  <a:pt x="357820" y="222524"/>
                  <a:pt x="364273" y="223253"/>
                  <a:pt x="368535" y="227387"/>
                </a:cubicBezTo>
                <a:cubicBezTo>
                  <a:pt x="372796" y="231398"/>
                  <a:pt x="373770" y="237841"/>
                  <a:pt x="371091" y="243069"/>
                </a:cubicBezTo>
                <a:lnTo>
                  <a:pt x="272226" y="430890"/>
                </a:lnTo>
                <a:cubicBezTo>
                  <a:pt x="269791" y="435266"/>
                  <a:pt x="265165" y="437819"/>
                  <a:pt x="260538" y="437819"/>
                </a:cubicBezTo>
                <a:cubicBezTo>
                  <a:pt x="258468" y="437819"/>
                  <a:pt x="256276" y="437333"/>
                  <a:pt x="254328" y="436360"/>
                </a:cubicBezTo>
                <a:cubicBezTo>
                  <a:pt x="247875" y="432956"/>
                  <a:pt x="245440" y="425054"/>
                  <a:pt x="248849" y="418490"/>
                </a:cubicBezTo>
                <a:lnTo>
                  <a:pt x="326286" y="271515"/>
                </a:lnTo>
                <a:lnTo>
                  <a:pt x="168856" y="363420"/>
                </a:lnTo>
                <a:cubicBezTo>
                  <a:pt x="162647" y="367067"/>
                  <a:pt x="154489" y="365000"/>
                  <a:pt x="150837" y="358679"/>
                </a:cubicBezTo>
                <a:cubicBezTo>
                  <a:pt x="147184" y="352357"/>
                  <a:pt x="149254" y="344334"/>
                  <a:pt x="155585" y="340687"/>
                </a:cubicBezTo>
                <a:close/>
                <a:moveTo>
                  <a:pt x="566404" y="1455"/>
                </a:moveTo>
                <a:cubicBezTo>
                  <a:pt x="571395" y="-1098"/>
                  <a:pt x="577483" y="-247"/>
                  <a:pt x="581501" y="3642"/>
                </a:cubicBezTo>
                <a:cubicBezTo>
                  <a:pt x="585519" y="7532"/>
                  <a:pt x="586736" y="13488"/>
                  <a:pt x="584423" y="18593"/>
                </a:cubicBezTo>
                <a:lnTo>
                  <a:pt x="329475" y="589748"/>
                </a:lnTo>
                <a:cubicBezTo>
                  <a:pt x="327649" y="594124"/>
                  <a:pt x="323510" y="597041"/>
                  <a:pt x="318761" y="597527"/>
                </a:cubicBezTo>
                <a:cubicBezTo>
                  <a:pt x="318274" y="597527"/>
                  <a:pt x="317909" y="597649"/>
                  <a:pt x="317422" y="597649"/>
                </a:cubicBezTo>
                <a:cubicBezTo>
                  <a:pt x="313161" y="597649"/>
                  <a:pt x="309143" y="595583"/>
                  <a:pt x="306708" y="592058"/>
                </a:cubicBezTo>
                <a:lnTo>
                  <a:pt x="250825" y="513295"/>
                </a:lnTo>
                <a:lnTo>
                  <a:pt x="261886" y="502376"/>
                </a:lnTo>
                <a:lnTo>
                  <a:pt x="261888" y="502371"/>
                </a:lnTo>
                <a:lnTo>
                  <a:pt x="261904" y="502355"/>
                </a:lnTo>
                <a:cubicBezTo>
                  <a:pt x="267017" y="497250"/>
                  <a:pt x="267017" y="488985"/>
                  <a:pt x="261904" y="483758"/>
                </a:cubicBezTo>
                <a:cubicBezTo>
                  <a:pt x="259347" y="481145"/>
                  <a:pt x="255999" y="479838"/>
                  <a:pt x="252635" y="479823"/>
                </a:cubicBezTo>
                <a:lnTo>
                  <a:pt x="252617" y="479831"/>
                </a:lnTo>
                <a:lnTo>
                  <a:pt x="252609" y="479827"/>
                </a:lnTo>
                <a:cubicBezTo>
                  <a:pt x="249243" y="479812"/>
                  <a:pt x="245861" y="481090"/>
                  <a:pt x="243241" y="483644"/>
                </a:cubicBezTo>
                <a:lnTo>
                  <a:pt x="235350" y="491520"/>
                </a:lnTo>
                <a:lnTo>
                  <a:pt x="205898" y="449968"/>
                </a:lnTo>
                <a:cubicBezTo>
                  <a:pt x="201637" y="444012"/>
                  <a:pt x="202976" y="435868"/>
                  <a:pt x="208942" y="431614"/>
                </a:cubicBezTo>
                <a:cubicBezTo>
                  <a:pt x="214908" y="427360"/>
                  <a:pt x="223187" y="428818"/>
                  <a:pt x="227326" y="434774"/>
                </a:cubicBezTo>
                <a:lnTo>
                  <a:pt x="314865" y="557903"/>
                </a:lnTo>
                <a:lnTo>
                  <a:pt x="545341" y="41565"/>
                </a:lnTo>
                <a:lnTo>
                  <a:pt x="39707" y="296209"/>
                </a:lnTo>
                <a:lnTo>
                  <a:pt x="175947" y="383116"/>
                </a:lnTo>
                <a:cubicBezTo>
                  <a:pt x="182156" y="387006"/>
                  <a:pt x="183983" y="395149"/>
                  <a:pt x="179965" y="401348"/>
                </a:cubicBezTo>
                <a:cubicBezTo>
                  <a:pt x="176069" y="407426"/>
                  <a:pt x="167912" y="409249"/>
                  <a:pt x="161824" y="405360"/>
                </a:cubicBezTo>
                <a:lnTo>
                  <a:pt x="6104" y="305933"/>
                </a:lnTo>
                <a:cubicBezTo>
                  <a:pt x="2086" y="303381"/>
                  <a:pt x="-227" y="298883"/>
                  <a:pt x="17" y="294143"/>
                </a:cubicBezTo>
                <a:cubicBezTo>
                  <a:pt x="260" y="289524"/>
                  <a:pt x="2939" y="285270"/>
                  <a:pt x="7200" y="283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583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5">
            <a:extLst>
              <a:ext uri="{FF2B5EF4-FFF2-40B4-BE49-F238E27FC236}">
                <a16:creationId xmlns:a16="http://schemas.microsoft.com/office/drawing/2014/main" id="{F7627821-DACE-F6AF-CAD7-A8BDFA974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772155"/>
              </p:ext>
            </p:extLst>
          </p:nvPr>
        </p:nvGraphicFramePr>
        <p:xfrm>
          <a:off x="559558" y="1419368"/>
          <a:ext cx="10907642" cy="4926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233">
                  <a:extLst>
                    <a:ext uri="{9D8B030D-6E8A-4147-A177-3AD203B41FA5}">
                      <a16:colId xmlns:a16="http://schemas.microsoft.com/office/drawing/2014/main" val="710327784"/>
                    </a:ext>
                  </a:extLst>
                </a:gridCol>
                <a:gridCol w="8786409">
                  <a:extLst>
                    <a:ext uri="{9D8B030D-6E8A-4147-A177-3AD203B41FA5}">
                      <a16:colId xmlns:a16="http://schemas.microsoft.com/office/drawing/2014/main" val="4020452760"/>
                    </a:ext>
                  </a:extLst>
                </a:gridCol>
              </a:tblGrid>
              <a:tr h="61414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809756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08666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72928"/>
                  </a:ext>
                </a:extLst>
              </a:tr>
              <a:tr h="10208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411109"/>
                  </a:ext>
                </a:extLst>
              </a:tr>
              <a:tr h="25232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64613"/>
                  </a:ext>
                </a:extLst>
              </a:tr>
            </a:tbl>
          </a:graphicData>
        </a:graphic>
      </p:graphicFrame>
      <p:sp>
        <p:nvSpPr>
          <p:cNvPr id="6" name="î$ļíḍe">
            <a:extLst>
              <a:ext uri="{FF2B5EF4-FFF2-40B4-BE49-F238E27FC236}">
                <a16:creationId xmlns:a16="http://schemas.microsoft.com/office/drawing/2014/main" id="{7113655D-6767-B5DE-C28B-CEF013EE1685}"/>
              </a:ext>
            </a:extLst>
          </p:cNvPr>
          <p:cNvSpPr txBox="1"/>
          <p:nvPr/>
        </p:nvSpPr>
        <p:spPr>
          <a:xfrm flipH="1">
            <a:off x="212937" y="0"/>
            <a:ext cx="4559933" cy="70008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I. LÝ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THUYẾT: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31870" y="503264"/>
            <a:ext cx="4844955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PHIẾU HỌC TẬP  SỐ 1 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$ļíḍe">
            <a:extLst>
              <a:ext uri="{FF2B5EF4-FFF2-40B4-BE49-F238E27FC236}">
                <a16:creationId xmlns:a16="http://schemas.microsoft.com/office/drawing/2014/main" id="{7113655D-6767-B5DE-C28B-CEF013EE1685}"/>
              </a:ext>
            </a:extLst>
          </p:cNvPr>
          <p:cNvSpPr txBox="1"/>
          <p:nvPr/>
        </p:nvSpPr>
        <p:spPr>
          <a:xfrm flipH="1">
            <a:off x="212937" y="0"/>
            <a:ext cx="4559933" cy="70008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I. LÝ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THUYẾT: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785" y="641445"/>
            <a:ext cx="573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6364" y="547639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Đèo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hoa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khom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tiều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chợ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mấy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773" y="2688610"/>
            <a:ext cx="4340409" cy="224676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 smtClean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endParaRPr lang="en-US" sz="2800" i="1" dirty="0" smtClean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Hộp Văn bản 8">
            <a:extLst>
              <a:ext uri="{FF2B5EF4-FFF2-40B4-BE49-F238E27FC236}">
                <a16:creationId xmlns:a16="http://schemas.microsoft.com/office/drawing/2014/main" id="{0A54512F-5CB3-BF4B-00EC-5837EB7FBF48}"/>
              </a:ext>
            </a:extLst>
          </p:cNvPr>
          <p:cNvSpPr txBox="1"/>
          <p:nvPr/>
        </p:nvSpPr>
        <p:spPr>
          <a:xfrm>
            <a:off x="4572000" y="2854591"/>
            <a:ext cx="7233313" cy="1200329"/>
          </a:xfrm>
          <a:prstGeom prst="rect">
            <a:avLst/>
          </a:prstGeom>
          <a:noFill/>
          <a:ln w="19050">
            <a:solidFill>
              <a:srgbClr val="CA37AD"/>
            </a:solidFill>
          </a:ln>
        </p:spPr>
        <p:txBody>
          <a:bodyPr wrap="square">
            <a:spAutoFit/>
          </a:bodyPr>
          <a:lstStyle/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6038" y="4208338"/>
            <a:ext cx="4628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02018" y="4244454"/>
            <a:ext cx="2349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0238" y="4884186"/>
            <a:ext cx="7137780" cy="1200329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31150" y="2821253"/>
            <a:ext cx="1303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8445" y="4499927"/>
            <a:ext cx="1303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8573" y="3242312"/>
            <a:ext cx="32709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5316" y="4977597"/>
            <a:ext cx="3070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chợ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mấy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nhà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9133" y="4090494"/>
            <a:ext cx="3576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lom</a:t>
            </a:r>
            <a:r>
              <a:rPr lang="en-US" sz="24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4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endParaRPr lang="en-US" sz="2400" dirty="0" smtClean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5053" y="5782818"/>
            <a:ext cx="3352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Lác</a:t>
            </a:r>
            <a:r>
              <a:rPr lang="en-US" sz="2400" i="1" dirty="0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đác</a:t>
            </a:r>
            <a:r>
              <a:rPr lang="en-US" sz="2400" i="1" dirty="0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bên</a:t>
            </a:r>
            <a:r>
              <a:rPr lang="en-US" sz="2400" i="1" dirty="0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230AD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sông</a:t>
            </a:r>
            <a:endParaRPr lang="en-US" sz="2400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2446" y="3681063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670" y="5418163"/>
            <a:ext cx="2154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-&gt;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mấy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nhà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chợ</a:t>
            </a:r>
            <a:endParaRPr lang="en-US" sz="2400" i="1" dirty="0" smtClean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$ļíḍe">
            <a:extLst>
              <a:ext uri="{FF2B5EF4-FFF2-40B4-BE49-F238E27FC236}">
                <a16:creationId xmlns:a16="http://schemas.microsoft.com/office/drawing/2014/main" id="{7113655D-6767-B5DE-C28B-CEF013EE1685}"/>
              </a:ext>
            </a:extLst>
          </p:cNvPr>
          <p:cNvSpPr txBox="1"/>
          <p:nvPr/>
        </p:nvSpPr>
        <p:spPr>
          <a:xfrm flipH="1">
            <a:off x="212937" y="0"/>
            <a:ext cx="4559933" cy="70008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I. LÝ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THUYẾT: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785" y="641445"/>
            <a:ext cx="573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80012" y="68411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Đèo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hoa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khom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tiều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chợ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mấy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717" y="2760621"/>
            <a:ext cx="5091035" cy="230832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3: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4: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chợ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mấy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nhà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-&gt;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mấy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nhà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chợ</a:t>
            </a:r>
            <a:endParaRPr lang="en-US" sz="2400" i="1" dirty="0" smtClean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Lác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đác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bên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ộp Văn bản 10">
            <a:extLst>
              <a:ext uri="{FF2B5EF4-FFF2-40B4-BE49-F238E27FC236}">
                <a16:creationId xmlns:a16="http://schemas.microsoft.com/office/drawing/2014/main" id="{D377485C-9733-36CA-319A-625C6B16E8AD}"/>
              </a:ext>
            </a:extLst>
          </p:cNvPr>
          <p:cNvSpPr txBox="1"/>
          <p:nvPr/>
        </p:nvSpPr>
        <p:spPr>
          <a:xfrm>
            <a:off x="424762" y="5164939"/>
            <a:ext cx="11571620" cy="181588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*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/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22878" y="2961567"/>
            <a:ext cx="61005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$ļíḍe">
            <a:extLst>
              <a:ext uri="{FF2B5EF4-FFF2-40B4-BE49-F238E27FC236}">
                <a16:creationId xmlns:a16="http://schemas.microsoft.com/office/drawing/2014/main" id="{7113655D-6767-B5DE-C28B-CEF013EE1685}"/>
              </a:ext>
            </a:extLst>
          </p:cNvPr>
          <p:cNvSpPr txBox="1"/>
          <p:nvPr/>
        </p:nvSpPr>
        <p:spPr>
          <a:xfrm flipH="1">
            <a:off x="212937" y="0"/>
            <a:ext cx="4559933" cy="70008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I. LÝ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THUYẾT: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785" y="641445"/>
            <a:ext cx="573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039" y="1161789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   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Đèo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hoa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khom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tiều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vài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đác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chợ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mấy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773" y="2688610"/>
            <a:ext cx="4340409" cy="224676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 smtClean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endParaRPr lang="en-US" sz="2800" i="1" dirty="0" smtClean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1435" y="3471149"/>
            <a:ext cx="53350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28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8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61824" y="1512171"/>
            <a:ext cx="454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4079630" y="3727938"/>
            <a:ext cx="5148776" cy="2813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764197" y="2029683"/>
            <a:ext cx="5068412" cy="954107"/>
          </a:xfrm>
          <a:prstGeom prst="rect">
            <a:avLst/>
          </a:prstGeom>
          <a:ln w="19050">
            <a:solidFill>
              <a:srgbClr val="230ADC"/>
            </a:solidFill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1704" y="6042125"/>
            <a:ext cx="5362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230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0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Bảng 5">
            <a:extLst>
              <a:ext uri="{FF2B5EF4-FFF2-40B4-BE49-F238E27FC236}">
                <a16:creationId xmlns:a16="http://schemas.microsoft.com/office/drawing/2014/main" id="{F7627821-DACE-F6AF-CAD7-A8BDFA974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772155"/>
              </p:ext>
            </p:extLst>
          </p:nvPr>
        </p:nvGraphicFramePr>
        <p:xfrm>
          <a:off x="559559" y="1122758"/>
          <a:ext cx="11071835" cy="4659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340">
                  <a:extLst>
                    <a:ext uri="{9D8B030D-6E8A-4147-A177-3AD203B41FA5}">
                      <a16:colId xmlns:a16="http://schemas.microsoft.com/office/drawing/2014/main" val="710327784"/>
                    </a:ext>
                  </a:extLst>
                </a:gridCol>
                <a:gridCol w="8872495">
                  <a:extLst>
                    <a:ext uri="{9D8B030D-6E8A-4147-A177-3AD203B41FA5}">
                      <a16:colId xmlns:a16="http://schemas.microsoft.com/office/drawing/2014/main" val="4020452760"/>
                    </a:ext>
                  </a:extLst>
                </a:gridCol>
              </a:tblGrid>
              <a:tr h="27512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809756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808666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972928"/>
                  </a:ext>
                </a:extLst>
              </a:tr>
              <a:tr h="167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411109"/>
                  </a:ext>
                </a:extLst>
              </a:tr>
              <a:tr h="2523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064613"/>
                  </a:ext>
                </a:extLst>
              </a:tr>
            </a:tbl>
          </a:graphicData>
        </a:graphic>
      </p:graphicFrame>
      <p:sp>
        <p:nvSpPr>
          <p:cNvPr id="5" name="Hộp Văn bản 8">
            <a:extLst>
              <a:ext uri="{FF2B5EF4-FFF2-40B4-BE49-F238E27FC236}">
                <a16:creationId xmlns:a16="http://schemas.microsoft.com/office/drawing/2014/main" id="{0A54512F-5CB3-BF4B-00EC-5837EB7FBF48}"/>
              </a:ext>
            </a:extLst>
          </p:cNvPr>
          <p:cNvSpPr txBox="1"/>
          <p:nvPr/>
        </p:nvSpPr>
        <p:spPr>
          <a:xfrm>
            <a:off x="2809229" y="1549448"/>
            <a:ext cx="87584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230AD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9">
            <a:extLst>
              <a:ext uri="{FF2B5EF4-FFF2-40B4-BE49-F238E27FC236}">
                <a16:creationId xmlns:a16="http://schemas.microsoft.com/office/drawing/2014/main" id="{3EA4EB20-7757-9436-FC32-FF0E0BD52AC7}"/>
              </a:ext>
            </a:extLst>
          </p:cNvPr>
          <p:cNvSpPr txBox="1"/>
          <p:nvPr/>
        </p:nvSpPr>
        <p:spPr>
          <a:xfrm>
            <a:off x="2822876" y="2459519"/>
            <a:ext cx="87584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10">
            <a:extLst>
              <a:ext uri="{FF2B5EF4-FFF2-40B4-BE49-F238E27FC236}">
                <a16:creationId xmlns:a16="http://schemas.microsoft.com/office/drawing/2014/main" id="{D377485C-9733-36CA-319A-625C6B16E8AD}"/>
              </a:ext>
            </a:extLst>
          </p:cNvPr>
          <p:cNvSpPr txBox="1"/>
          <p:nvPr/>
        </p:nvSpPr>
        <p:spPr>
          <a:xfrm>
            <a:off x="2881745" y="3297314"/>
            <a:ext cx="86915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2400" dirty="0" smtClean="0">
              <a:solidFill>
                <a:srgbClr val="230AD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/>
            <a:r>
              <a:rPr lang="en-US" sz="2400" dirty="0" smtClean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230A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230AD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11">
            <a:extLst>
              <a:ext uri="{FF2B5EF4-FFF2-40B4-BE49-F238E27FC236}">
                <a16:creationId xmlns:a16="http://schemas.microsoft.com/office/drawing/2014/main" id="{2AE66D46-5723-0EE6-26A0-B2370EB82E22}"/>
              </a:ext>
            </a:extLst>
          </p:cNvPr>
          <p:cNvSpPr txBox="1"/>
          <p:nvPr/>
        </p:nvSpPr>
        <p:spPr>
          <a:xfrm>
            <a:off x="2945707" y="5092834"/>
            <a:ext cx="80279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1870" y="503264"/>
            <a:ext cx="4844955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PHIẾU HỌC TẬP  SỐ 1 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94" y="68240"/>
            <a:ext cx="296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Kêt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230AD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230AD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FIRST_PUBLISH" val="1"/>
  <p:tag name="ISPRING_PRESENTATION_TITLE" val="卡通儿童可爱家长会动态PPT模板01.ppt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1389</Words>
  <Application>Microsoft Office PowerPoint</Application>
  <PresentationFormat>Widescreen</PresentationFormat>
  <Paragraphs>170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微软雅黑</vt:lpstr>
      <vt:lpstr>宋体</vt:lpstr>
      <vt:lpstr>Arial</vt:lpstr>
      <vt:lpstr>Calibri</vt:lpstr>
      <vt:lpstr>等线</vt:lpstr>
      <vt:lpstr>Times New Roman</vt:lpstr>
      <vt:lpstr>钻石甜心手机字体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http:/www.ypppt.com</cp:keywords>
  <cp:lastModifiedBy/>
  <cp:revision>1</cp:revision>
  <dcterms:created xsi:type="dcterms:W3CDTF">2018-12-05T05:12:31Z</dcterms:created>
  <dcterms:modified xsi:type="dcterms:W3CDTF">2024-12-19T01:37:51Z</dcterms:modified>
</cp:coreProperties>
</file>