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6" r:id="rId4"/>
  </p:sldMasterIdLst>
  <p:notesMasterIdLst>
    <p:notesMasterId r:id="rId51"/>
  </p:notesMasterIdLst>
  <p:sldIdLst>
    <p:sldId id="256" r:id="rId5"/>
    <p:sldId id="260" r:id="rId6"/>
    <p:sldId id="280" r:id="rId7"/>
    <p:sldId id="281" r:id="rId8"/>
    <p:sldId id="356" r:id="rId9"/>
    <p:sldId id="262" r:id="rId10"/>
    <p:sldId id="326" r:id="rId11"/>
    <p:sldId id="347" r:id="rId12"/>
    <p:sldId id="285" r:id="rId13"/>
    <p:sldId id="358" r:id="rId14"/>
    <p:sldId id="287" r:id="rId15"/>
    <p:sldId id="289" r:id="rId16"/>
    <p:sldId id="291" r:id="rId17"/>
    <p:sldId id="292" r:id="rId18"/>
    <p:sldId id="293" r:id="rId19"/>
    <p:sldId id="294" r:id="rId20"/>
    <p:sldId id="295" r:id="rId21"/>
    <p:sldId id="296" r:id="rId22"/>
    <p:sldId id="299" r:id="rId23"/>
    <p:sldId id="357" r:id="rId24"/>
    <p:sldId id="268" r:id="rId25"/>
    <p:sldId id="354" r:id="rId26"/>
    <p:sldId id="302" r:id="rId27"/>
    <p:sldId id="303" r:id="rId28"/>
    <p:sldId id="304" r:id="rId29"/>
    <p:sldId id="257" r:id="rId30"/>
    <p:sldId id="261" r:id="rId31"/>
    <p:sldId id="307" r:id="rId32"/>
    <p:sldId id="258" r:id="rId33"/>
    <p:sldId id="306" r:id="rId34"/>
    <p:sldId id="311" r:id="rId35"/>
    <p:sldId id="309" r:id="rId36"/>
    <p:sldId id="308" r:id="rId37"/>
    <p:sldId id="305" r:id="rId38"/>
    <p:sldId id="312" r:id="rId39"/>
    <p:sldId id="313" r:id="rId40"/>
    <p:sldId id="276" r:id="rId41"/>
    <p:sldId id="315" r:id="rId42"/>
    <p:sldId id="317" r:id="rId43"/>
    <p:sldId id="322" r:id="rId44"/>
    <p:sldId id="323" r:id="rId45"/>
    <p:sldId id="324" r:id="rId46"/>
    <p:sldId id="325" r:id="rId47"/>
    <p:sldId id="316" r:id="rId48"/>
    <p:sldId id="355" r:id="rId49"/>
    <p:sldId id="359"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696" userDrawn="1">
          <p15:clr>
            <a:srgbClr val="A4A3A4"/>
          </p15:clr>
        </p15:guide>
        <p15:guide id="5" orient="horz" pos="3936" userDrawn="1">
          <p15:clr>
            <a:srgbClr val="A4A3A4"/>
          </p15:clr>
        </p15:guide>
        <p15:guide id="6" orient="horz"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B0806"/>
    <a:srgbClr val="3333FF"/>
    <a:srgbClr val="B4C9D6"/>
    <a:srgbClr val="166AA6"/>
    <a:srgbClr val="336D91"/>
    <a:srgbClr val="17D0F7"/>
    <a:srgbClr val="6B9CBF"/>
    <a:srgbClr val="4524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6314" autoAdjust="0"/>
  </p:normalViewPr>
  <p:slideViewPr>
    <p:cSldViewPr snapToGrid="0" showGuides="1">
      <p:cViewPr varScale="1">
        <p:scale>
          <a:sx n="69" d="100"/>
          <a:sy n="69" d="100"/>
        </p:scale>
        <p:origin x="714" y="48"/>
      </p:cViewPr>
      <p:guideLst>
        <p:guide pos="416"/>
        <p:guide pos="7248"/>
        <p:guide orient="horz" pos="648"/>
        <p:guide orient="horz" pos="696"/>
        <p:guide orient="horz" pos="3936"/>
        <p:guide orient="horz" pos="3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68"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7448B2C1-52B5-4C23-BB51-E991CAE0BD4F}"/>
    <pc:docChg chg="undo custSel modSld">
      <pc:chgData name="Thúy Mai" userId="222f1c7e07c9bd7a" providerId="LiveId" clId="{7448B2C1-52B5-4C23-BB51-E991CAE0BD4F}" dt="2023-07-09T05:16:30.282" v="207" actId="255"/>
      <pc:docMkLst>
        <pc:docMk/>
      </pc:docMkLst>
      <pc:sldChg chg="delSp modSp mod">
        <pc:chgData name="Thúy Mai" userId="222f1c7e07c9bd7a" providerId="LiveId" clId="{7448B2C1-52B5-4C23-BB51-E991CAE0BD4F}" dt="2023-07-09T05:14:35.658" v="204" actId="1076"/>
        <pc:sldMkLst>
          <pc:docMk/>
          <pc:sldMk cId="3423027517" sldId="257"/>
        </pc:sldMkLst>
        <pc:spChg chg="del mod">
          <ac:chgData name="Thúy Mai" userId="222f1c7e07c9bd7a" providerId="LiveId" clId="{7448B2C1-52B5-4C23-BB51-E991CAE0BD4F}" dt="2023-07-09T04:56:01.851" v="14"/>
          <ac:spMkLst>
            <pc:docMk/>
            <pc:sldMk cId="3423027517" sldId="257"/>
            <ac:spMk id="4" creationId="{BF3D0A75-1734-7506-465F-6EE04E4D6AA2}"/>
          </ac:spMkLst>
        </pc:spChg>
        <pc:spChg chg="mod">
          <ac:chgData name="Thúy Mai" userId="222f1c7e07c9bd7a" providerId="LiveId" clId="{7448B2C1-52B5-4C23-BB51-E991CAE0BD4F}" dt="2023-07-09T05:14:19.881" v="203" actId="1076"/>
          <ac:spMkLst>
            <pc:docMk/>
            <pc:sldMk cId="3423027517" sldId="257"/>
            <ac:spMk id="5" creationId="{27A7DB0D-F52E-4EA8-8B57-CE9C319290FB}"/>
          </ac:spMkLst>
        </pc:spChg>
        <pc:spChg chg="mod">
          <ac:chgData name="Thúy Mai" userId="222f1c7e07c9bd7a" providerId="LiveId" clId="{7448B2C1-52B5-4C23-BB51-E991CAE0BD4F}" dt="2023-07-09T04:54:57.786" v="2" actId="122"/>
          <ac:spMkLst>
            <pc:docMk/>
            <pc:sldMk cId="3423027517" sldId="257"/>
            <ac:spMk id="6" creationId="{DAFF3985-B70E-4F29-9B2B-8E74D965A386}"/>
          </ac:spMkLst>
        </pc:spChg>
        <pc:spChg chg="mod">
          <ac:chgData name="Thúy Mai" userId="222f1c7e07c9bd7a" providerId="LiveId" clId="{7448B2C1-52B5-4C23-BB51-E991CAE0BD4F}" dt="2023-07-09T05:14:19.881" v="203" actId="1076"/>
          <ac:spMkLst>
            <pc:docMk/>
            <pc:sldMk cId="3423027517" sldId="257"/>
            <ac:spMk id="7" creationId="{BFF5F334-52F9-41E7-8D2E-5AA806EBEF5C}"/>
          </ac:spMkLst>
        </pc:spChg>
        <pc:spChg chg="mod">
          <ac:chgData name="Thúy Mai" userId="222f1c7e07c9bd7a" providerId="LiveId" clId="{7448B2C1-52B5-4C23-BB51-E991CAE0BD4F}" dt="2023-07-09T05:14:35.658" v="204" actId="1076"/>
          <ac:spMkLst>
            <pc:docMk/>
            <pc:sldMk cId="3423027517" sldId="257"/>
            <ac:spMk id="8" creationId="{D7C9E28D-FFE1-46F3-9A9D-A80244A0129F}"/>
          </ac:spMkLst>
        </pc:spChg>
        <pc:spChg chg="mod">
          <ac:chgData name="Thúy Mai" userId="222f1c7e07c9bd7a" providerId="LiveId" clId="{7448B2C1-52B5-4C23-BB51-E991CAE0BD4F}" dt="2023-07-09T05:14:35.658" v="204" actId="1076"/>
          <ac:spMkLst>
            <pc:docMk/>
            <pc:sldMk cId="3423027517" sldId="257"/>
            <ac:spMk id="9" creationId="{4CF9D1E6-1179-4E48-A495-91304BFFE195}"/>
          </ac:spMkLst>
        </pc:spChg>
      </pc:sldChg>
      <pc:sldChg chg="delSp modSp mod">
        <pc:chgData name="Thúy Mai" userId="222f1c7e07c9bd7a" providerId="LiveId" clId="{7448B2C1-52B5-4C23-BB51-E991CAE0BD4F}" dt="2023-07-09T05:14:57.670" v="205" actId="1076"/>
        <pc:sldMkLst>
          <pc:docMk/>
          <pc:sldMk cId="711869206" sldId="258"/>
        </pc:sldMkLst>
        <pc:spChg chg="del mod">
          <ac:chgData name="Thúy Mai" userId="222f1c7e07c9bd7a" providerId="LiveId" clId="{7448B2C1-52B5-4C23-BB51-E991CAE0BD4F}" dt="2023-07-09T05:01:17.927" v="80"/>
          <ac:spMkLst>
            <pc:docMk/>
            <pc:sldMk cId="711869206" sldId="258"/>
            <ac:spMk id="3" creationId="{AC247064-50AA-DC4B-46AE-D11E94F93519}"/>
          </ac:spMkLst>
        </pc:spChg>
        <pc:spChg chg="mod">
          <ac:chgData name="Thúy Mai" userId="222f1c7e07c9bd7a" providerId="LiveId" clId="{7448B2C1-52B5-4C23-BB51-E991CAE0BD4F}" dt="2023-07-09T05:14:57.670" v="205" actId="1076"/>
          <ac:spMkLst>
            <pc:docMk/>
            <pc:sldMk cId="711869206" sldId="258"/>
            <ac:spMk id="5" creationId="{27A7DB0D-F52E-4EA8-8B57-CE9C319290FB}"/>
          </ac:spMkLst>
        </pc:spChg>
        <pc:spChg chg="mod">
          <ac:chgData name="Thúy Mai" userId="222f1c7e07c9bd7a" providerId="LiveId" clId="{7448B2C1-52B5-4C23-BB51-E991CAE0BD4F}" dt="2023-07-09T05:00:30.743" v="68" actId="122"/>
          <ac:spMkLst>
            <pc:docMk/>
            <pc:sldMk cId="711869206" sldId="258"/>
            <ac:spMk id="6" creationId="{DAFF3985-B70E-4F29-9B2B-8E74D965A386}"/>
          </ac:spMkLst>
        </pc:spChg>
        <pc:spChg chg="mod">
          <ac:chgData name="Thúy Mai" userId="222f1c7e07c9bd7a" providerId="LiveId" clId="{7448B2C1-52B5-4C23-BB51-E991CAE0BD4F}" dt="2023-07-09T05:14:57.670" v="205" actId="1076"/>
          <ac:spMkLst>
            <pc:docMk/>
            <pc:sldMk cId="711869206" sldId="258"/>
            <ac:spMk id="7" creationId="{BFF5F334-52F9-41E7-8D2E-5AA806EBEF5C}"/>
          </ac:spMkLst>
        </pc:spChg>
        <pc:spChg chg="mod">
          <ac:chgData name="Thúy Mai" userId="222f1c7e07c9bd7a" providerId="LiveId" clId="{7448B2C1-52B5-4C23-BB51-E991CAE0BD4F}" dt="2023-07-09T05:14:57.670" v="205" actId="1076"/>
          <ac:spMkLst>
            <pc:docMk/>
            <pc:sldMk cId="711869206" sldId="258"/>
            <ac:spMk id="8" creationId="{D7C9E28D-FFE1-46F3-9A9D-A80244A0129F}"/>
          </ac:spMkLst>
        </pc:spChg>
        <pc:spChg chg="mod">
          <ac:chgData name="Thúy Mai" userId="222f1c7e07c9bd7a" providerId="LiveId" clId="{7448B2C1-52B5-4C23-BB51-E991CAE0BD4F}" dt="2023-07-09T05:14:57.670" v="205" actId="1076"/>
          <ac:spMkLst>
            <pc:docMk/>
            <pc:sldMk cId="711869206" sldId="258"/>
            <ac:spMk id="9" creationId="{4CF9D1E6-1179-4E48-A495-91304BFFE195}"/>
          </ac:spMkLst>
        </pc:spChg>
      </pc:sldChg>
      <pc:sldChg chg="modSp mod">
        <pc:chgData name="Thúy Mai" userId="222f1c7e07c9bd7a" providerId="LiveId" clId="{7448B2C1-52B5-4C23-BB51-E991CAE0BD4F}" dt="2023-07-09T04:58:34.115" v="42" actId="207"/>
        <pc:sldMkLst>
          <pc:docMk/>
          <pc:sldMk cId="3438333456" sldId="261"/>
        </pc:sldMkLst>
        <pc:spChg chg="mod">
          <ac:chgData name="Thúy Mai" userId="222f1c7e07c9bd7a" providerId="LiveId" clId="{7448B2C1-52B5-4C23-BB51-E991CAE0BD4F}" dt="2023-07-09T04:57:43.704" v="32" actId="21"/>
          <ac:spMkLst>
            <pc:docMk/>
            <pc:sldMk cId="3438333456" sldId="261"/>
            <ac:spMk id="3" creationId="{258C9EC3-61FF-A9E8-E9EE-0840E0D04BC7}"/>
          </ac:spMkLst>
        </pc:spChg>
        <pc:spChg chg="mod">
          <ac:chgData name="Thúy Mai" userId="222f1c7e07c9bd7a" providerId="LiveId" clId="{7448B2C1-52B5-4C23-BB51-E991CAE0BD4F}" dt="2023-07-09T04:58:34.115" v="42" actId="207"/>
          <ac:spMkLst>
            <pc:docMk/>
            <pc:sldMk cId="3438333456" sldId="261"/>
            <ac:spMk id="5" creationId="{27A7DB0D-F52E-4EA8-8B57-CE9C319290FB}"/>
          </ac:spMkLst>
        </pc:spChg>
        <pc:spChg chg="mod">
          <ac:chgData name="Thúy Mai" userId="222f1c7e07c9bd7a" providerId="LiveId" clId="{7448B2C1-52B5-4C23-BB51-E991CAE0BD4F}" dt="2023-07-09T04:56:47.703" v="19" actId="122"/>
          <ac:spMkLst>
            <pc:docMk/>
            <pc:sldMk cId="3438333456" sldId="261"/>
            <ac:spMk id="6" creationId="{DAFF3985-B70E-4F29-9B2B-8E74D965A386}"/>
          </ac:spMkLst>
        </pc:spChg>
        <pc:spChg chg="mod">
          <ac:chgData name="Thúy Mai" userId="222f1c7e07c9bd7a" providerId="LiveId" clId="{7448B2C1-52B5-4C23-BB51-E991CAE0BD4F}" dt="2023-07-09T04:58:34.115" v="42" actId="207"/>
          <ac:spMkLst>
            <pc:docMk/>
            <pc:sldMk cId="3438333456" sldId="261"/>
            <ac:spMk id="7" creationId="{BFF5F334-52F9-41E7-8D2E-5AA806EBEF5C}"/>
          </ac:spMkLst>
        </pc:spChg>
        <pc:spChg chg="mod">
          <ac:chgData name="Thúy Mai" userId="222f1c7e07c9bd7a" providerId="LiveId" clId="{7448B2C1-52B5-4C23-BB51-E991CAE0BD4F}" dt="2023-07-09T04:58:34.115" v="42" actId="207"/>
          <ac:spMkLst>
            <pc:docMk/>
            <pc:sldMk cId="3438333456" sldId="261"/>
            <ac:spMk id="8" creationId="{D7C9E28D-FFE1-46F3-9A9D-A80244A0129F}"/>
          </ac:spMkLst>
        </pc:spChg>
        <pc:spChg chg="mod">
          <ac:chgData name="Thúy Mai" userId="222f1c7e07c9bd7a" providerId="LiveId" clId="{7448B2C1-52B5-4C23-BB51-E991CAE0BD4F}" dt="2023-07-09T04:58:34.115" v="42" actId="207"/>
          <ac:spMkLst>
            <pc:docMk/>
            <pc:sldMk cId="3438333456" sldId="261"/>
            <ac:spMk id="9" creationId="{4CF9D1E6-1179-4E48-A495-91304BFFE195}"/>
          </ac:spMkLst>
        </pc:spChg>
      </pc:sldChg>
      <pc:sldChg chg="delSp modSp mod">
        <pc:chgData name="Thúy Mai" userId="222f1c7e07c9bd7a" providerId="LiveId" clId="{7448B2C1-52B5-4C23-BB51-E991CAE0BD4F}" dt="2023-07-09T05:12:34.736" v="183" actId="14100"/>
        <pc:sldMkLst>
          <pc:docMk/>
          <pc:sldMk cId="2222197637" sldId="305"/>
        </pc:sldMkLst>
        <pc:spChg chg="del mod">
          <ac:chgData name="Thúy Mai" userId="222f1c7e07c9bd7a" providerId="LiveId" clId="{7448B2C1-52B5-4C23-BB51-E991CAE0BD4F}" dt="2023-07-09T05:12:24.414" v="182"/>
          <ac:spMkLst>
            <pc:docMk/>
            <pc:sldMk cId="2222197637" sldId="305"/>
            <ac:spMk id="4" creationId="{88A37D5D-52AA-772A-8B2A-CC0E1D346B3C}"/>
          </ac:spMkLst>
        </pc:spChg>
        <pc:spChg chg="mod">
          <ac:chgData name="Thúy Mai" userId="222f1c7e07c9bd7a" providerId="LiveId" clId="{7448B2C1-52B5-4C23-BB51-E991CAE0BD4F}" dt="2023-07-09T05:12:34.736" v="183" actId="14100"/>
          <ac:spMkLst>
            <pc:docMk/>
            <pc:sldMk cId="2222197637" sldId="305"/>
            <ac:spMk id="5" creationId="{27A7DB0D-F52E-4EA8-8B57-CE9C319290FB}"/>
          </ac:spMkLst>
        </pc:spChg>
        <pc:spChg chg="mod">
          <ac:chgData name="Thúy Mai" userId="222f1c7e07c9bd7a" providerId="LiveId" clId="{7448B2C1-52B5-4C23-BB51-E991CAE0BD4F}" dt="2023-07-09T05:11:33.687" v="171" actId="122"/>
          <ac:spMkLst>
            <pc:docMk/>
            <pc:sldMk cId="2222197637" sldId="305"/>
            <ac:spMk id="6" creationId="{DAFF3985-B70E-4F29-9B2B-8E74D965A386}"/>
          </ac:spMkLst>
        </pc:spChg>
        <pc:spChg chg="mod">
          <ac:chgData name="Thúy Mai" userId="222f1c7e07c9bd7a" providerId="LiveId" clId="{7448B2C1-52B5-4C23-BB51-E991CAE0BD4F}" dt="2023-07-09T05:12:34.736" v="183" actId="14100"/>
          <ac:spMkLst>
            <pc:docMk/>
            <pc:sldMk cId="2222197637" sldId="305"/>
            <ac:spMk id="7" creationId="{BFF5F334-52F9-41E7-8D2E-5AA806EBEF5C}"/>
          </ac:spMkLst>
        </pc:spChg>
        <pc:spChg chg="mod">
          <ac:chgData name="Thúy Mai" userId="222f1c7e07c9bd7a" providerId="LiveId" clId="{7448B2C1-52B5-4C23-BB51-E991CAE0BD4F}" dt="2023-07-09T05:12:34.736" v="183" actId="14100"/>
          <ac:spMkLst>
            <pc:docMk/>
            <pc:sldMk cId="2222197637" sldId="305"/>
            <ac:spMk id="8" creationId="{D7C9E28D-FFE1-46F3-9A9D-A80244A0129F}"/>
          </ac:spMkLst>
        </pc:spChg>
        <pc:spChg chg="mod">
          <ac:chgData name="Thúy Mai" userId="222f1c7e07c9bd7a" providerId="LiveId" clId="{7448B2C1-52B5-4C23-BB51-E991CAE0BD4F}" dt="2023-07-09T05:12:34.736" v="183" actId="14100"/>
          <ac:spMkLst>
            <pc:docMk/>
            <pc:sldMk cId="2222197637" sldId="305"/>
            <ac:spMk id="9" creationId="{4CF9D1E6-1179-4E48-A495-91304BFFE195}"/>
          </ac:spMkLst>
        </pc:spChg>
      </pc:sldChg>
      <pc:sldChg chg="addSp delSp modSp mod">
        <pc:chgData name="Thúy Mai" userId="222f1c7e07c9bd7a" providerId="LiveId" clId="{7448B2C1-52B5-4C23-BB51-E991CAE0BD4F}" dt="2023-07-09T05:16:30.282" v="207" actId="255"/>
        <pc:sldMkLst>
          <pc:docMk/>
          <pc:sldMk cId="2172248019" sldId="306"/>
        </pc:sldMkLst>
        <pc:spChg chg="add del mod">
          <ac:chgData name="Thúy Mai" userId="222f1c7e07c9bd7a" providerId="LiveId" clId="{7448B2C1-52B5-4C23-BB51-E991CAE0BD4F}" dt="2023-07-09T05:04:05.112" v="103" actId="478"/>
          <ac:spMkLst>
            <pc:docMk/>
            <pc:sldMk cId="2172248019" sldId="306"/>
            <ac:spMk id="3" creationId="{B9A753BF-61A3-6AC7-068D-7C53FFB27CA2}"/>
          </ac:spMkLst>
        </pc:spChg>
        <pc:spChg chg="mod">
          <ac:chgData name="Thúy Mai" userId="222f1c7e07c9bd7a" providerId="LiveId" clId="{7448B2C1-52B5-4C23-BB51-E991CAE0BD4F}" dt="2023-07-09T05:16:30.282" v="207" actId="255"/>
          <ac:spMkLst>
            <pc:docMk/>
            <pc:sldMk cId="2172248019" sldId="306"/>
            <ac:spMk id="5" creationId="{27A7DB0D-F52E-4EA8-8B57-CE9C319290FB}"/>
          </ac:spMkLst>
        </pc:spChg>
        <pc:spChg chg="mod">
          <ac:chgData name="Thúy Mai" userId="222f1c7e07c9bd7a" providerId="LiveId" clId="{7448B2C1-52B5-4C23-BB51-E991CAE0BD4F}" dt="2023-07-09T05:05:03.569" v="107" actId="14100"/>
          <ac:spMkLst>
            <pc:docMk/>
            <pc:sldMk cId="2172248019" sldId="306"/>
            <ac:spMk id="6" creationId="{DAFF3985-B70E-4F29-9B2B-8E74D965A386}"/>
          </ac:spMkLst>
        </pc:spChg>
        <pc:spChg chg="mod">
          <ac:chgData name="Thúy Mai" userId="222f1c7e07c9bd7a" providerId="LiveId" clId="{7448B2C1-52B5-4C23-BB51-E991CAE0BD4F}" dt="2023-07-09T05:16:30.282" v="207" actId="255"/>
          <ac:spMkLst>
            <pc:docMk/>
            <pc:sldMk cId="2172248019" sldId="306"/>
            <ac:spMk id="7" creationId="{BFF5F334-52F9-41E7-8D2E-5AA806EBEF5C}"/>
          </ac:spMkLst>
        </pc:spChg>
        <pc:spChg chg="mod">
          <ac:chgData name="Thúy Mai" userId="222f1c7e07c9bd7a" providerId="LiveId" clId="{7448B2C1-52B5-4C23-BB51-E991CAE0BD4F}" dt="2023-07-09T05:16:30.282" v="207" actId="255"/>
          <ac:spMkLst>
            <pc:docMk/>
            <pc:sldMk cId="2172248019" sldId="306"/>
            <ac:spMk id="8" creationId="{D7C9E28D-FFE1-46F3-9A9D-A80244A0129F}"/>
          </ac:spMkLst>
        </pc:spChg>
        <pc:spChg chg="mod">
          <ac:chgData name="Thúy Mai" userId="222f1c7e07c9bd7a" providerId="LiveId" clId="{7448B2C1-52B5-4C23-BB51-E991CAE0BD4F}" dt="2023-07-09T05:16:30.282" v="207" actId="255"/>
          <ac:spMkLst>
            <pc:docMk/>
            <pc:sldMk cId="2172248019" sldId="306"/>
            <ac:spMk id="9" creationId="{4CF9D1E6-1179-4E48-A495-91304BFFE195}"/>
          </ac:spMkLst>
        </pc:spChg>
      </pc:sldChg>
      <pc:sldChg chg="delSp modSp mod">
        <pc:chgData name="Thúy Mai" userId="222f1c7e07c9bd7a" providerId="LiveId" clId="{7448B2C1-52B5-4C23-BB51-E991CAE0BD4F}" dt="2023-07-09T05:00:09.782" v="65"/>
        <pc:sldMkLst>
          <pc:docMk/>
          <pc:sldMk cId="1925806360" sldId="307"/>
        </pc:sldMkLst>
        <pc:spChg chg="del mod">
          <ac:chgData name="Thúy Mai" userId="222f1c7e07c9bd7a" providerId="LiveId" clId="{7448B2C1-52B5-4C23-BB51-E991CAE0BD4F}" dt="2023-07-09T05:00:09.782" v="65"/>
          <ac:spMkLst>
            <pc:docMk/>
            <pc:sldMk cId="1925806360" sldId="307"/>
            <ac:spMk id="3" creationId="{690B0163-FF23-5BBE-0ED3-43A735D6D129}"/>
          </ac:spMkLst>
        </pc:spChg>
        <pc:spChg chg="mod">
          <ac:chgData name="Thúy Mai" userId="222f1c7e07c9bd7a" providerId="LiveId" clId="{7448B2C1-52B5-4C23-BB51-E991CAE0BD4F}" dt="2023-07-09T04:59:46.173" v="58" actId="14100"/>
          <ac:spMkLst>
            <pc:docMk/>
            <pc:sldMk cId="1925806360" sldId="307"/>
            <ac:spMk id="5" creationId="{27A7DB0D-F52E-4EA8-8B57-CE9C319290FB}"/>
          </ac:spMkLst>
        </pc:spChg>
        <pc:spChg chg="mod">
          <ac:chgData name="Thúy Mai" userId="222f1c7e07c9bd7a" providerId="LiveId" clId="{7448B2C1-52B5-4C23-BB51-E991CAE0BD4F}" dt="2023-07-09T04:58:46.053" v="44"/>
          <ac:spMkLst>
            <pc:docMk/>
            <pc:sldMk cId="1925806360" sldId="307"/>
            <ac:spMk id="6" creationId="{DAFF3985-B70E-4F29-9B2B-8E74D965A386}"/>
          </ac:spMkLst>
        </pc:spChg>
        <pc:spChg chg="mod">
          <ac:chgData name="Thúy Mai" userId="222f1c7e07c9bd7a" providerId="LiveId" clId="{7448B2C1-52B5-4C23-BB51-E991CAE0BD4F}" dt="2023-07-09T04:59:42.555" v="57" actId="14100"/>
          <ac:spMkLst>
            <pc:docMk/>
            <pc:sldMk cId="1925806360" sldId="307"/>
            <ac:spMk id="7" creationId="{BFF5F334-52F9-41E7-8D2E-5AA806EBEF5C}"/>
          </ac:spMkLst>
        </pc:spChg>
        <pc:spChg chg="mod">
          <ac:chgData name="Thúy Mai" userId="222f1c7e07c9bd7a" providerId="LiveId" clId="{7448B2C1-52B5-4C23-BB51-E991CAE0BD4F}" dt="2023-07-09T04:59:37.948" v="56" actId="14100"/>
          <ac:spMkLst>
            <pc:docMk/>
            <pc:sldMk cId="1925806360" sldId="307"/>
            <ac:spMk id="8" creationId="{D7C9E28D-FFE1-46F3-9A9D-A80244A0129F}"/>
          </ac:spMkLst>
        </pc:spChg>
        <pc:spChg chg="mod">
          <ac:chgData name="Thúy Mai" userId="222f1c7e07c9bd7a" providerId="LiveId" clId="{7448B2C1-52B5-4C23-BB51-E991CAE0BD4F}" dt="2023-07-09T05:00:05.642" v="63" actId="14100"/>
          <ac:spMkLst>
            <pc:docMk/>
            <pc:sldMk cId="1925806360" sldId="307"/>
            <ac:spMk id="9" creationId="{4CF9D1E6-1179-4E48-A495-91304BFFE195}"/>
          </ac:spMkLst>
        </pc:spChg>
      </pc:sldChg>
      <pc:sldChg chg="delSp modSp mod modAnim">
        <pc:chgData name="Thúy Mai" userId="222f1c7e07c9bd7a" providerId="LiveId" clId="{7448B2C1-52B5-4C23-BB51-E991CAE0BD4F}" dt="2023-07-09T05:11:13.793" v="167" actId="478"/>
        <pc:sldMkLst>
          <pc:docMk/>
          <pc:sldMk cId="1328699712" sldId="308"/>
        </pc:sldMkLst>
        <pc:spChg chg="del mod">
          <ac:chgData name="Thúy Mai" userId="222f1c7e07c9bd7a" providerId="LiveId" clId="{7448B2C1-52B5-4C23-BB51-E991CAE0BD4F}" dt="2023-07-09T05:11:13.793" v="167" actId="478"/>
          <ac:spMkLst>
            <pc:docMk/>
            <pc:sldMk cId="1328699712" sldId="308"/>
            <ac:spMk id="4" creationId="{80DDE55C-9679-82B5-E600-F76C346C2B15}"/>
          </ac:spMkLst>
        </pc:spChg>
        <pc:spChg chg="mod">
          <ac:chgData name="Thúy Mai" userId="222f1c7e07c9bd7a" providerId="LiveId" clId="{7448B2C1-52B5-4C23-BB51-E991CAE0BD4F}" dt="2023-07-09T05:10:30.013" v="159"/>
          <ac:spMkLst>
            <pc:docMk/>
            <pc:sldMk cId="1328699712" sldId="308"/>
            <ac:spMk id="5" creationId="{27A7DB0D-F52E-4EA8-8B57-CE9C319290FB}"/>
          </ac:spMkLst>
        </pc:spChg>
        <pc:spChg chg="mod">
          <ac:chgData name="Thúy Mai" userId="222f1c7e07c9bd7a" providerId="LiveId" clId="{7448B2C1-52B5-4C23-BB51-E991CAE0BD4F}" dt="2023-07-09T05:10:16.803" v="157"/>
          <ac:spMkLst>
            <pc:docMk/>
            <pc:sldMk cId="1328699712" sldId="308"/>
            <ac:spMk id="6" creationId="{DAFF3985-B70E-4F29-9B2B-8E74D965A386}"/>
          </ac:spMkLst>
        </pc:spChg>
        <pc:spChg chg="mod">
          <ac:chgData name="Thúy Mai" userId="222f1c7e07c9bd7a" providerId="LiveId" clId="{7448B2C1-52B5-4C23-BB51-E991CAE0BD4F}" dt="2023-07-09T05:10:58.640" v="164" actId="20577"/>
          <ac:spMkLst>
            <pc:docMk/>
            <pc:sldMk cId="1328699712" sldId="308"/>
            <ac:spMk id="7" creationId="{BFF5F334-52F9-41E7-8D2E-5AA806EBEF5C}"/>
          </ac:spMkLst>
        </pc:spChg>
        <pc:spChg chg="mod">
          <ac:chgData name="Thúy Mai" userId="222f1c7e07c9bd7a" providerId="LiveId" clId="{7448B2C1-52B5-4C23-BB51-E991CAE0BD4F}" dt="2023-07-09T05:10:49.447" v="163"/>
          <ac:spMkLst>
            <pc:docMk/>
            <pc:sldMk cId="1328699712" sldId="308"/>
            <ac:spMk id="8" creationId="{D7C9E28D-FFE1-46F3-9A9D-A80244A0129F}"/>
          </ac:spMkLst>
        </pc:spChg>
        <pc:spChg chg="mod">
          <ac:chgData name="Thúy Mai" userId="222f1c7e07c9bd7a" providerId="LiveId" clId="{7448B2C1-52B5-4C23-BB51-E991CAE0BD4F}" dt="2023-07-09T05:11:09.556" v="166"/>
          <ac:spMkLst>
            <pc:docMk/>
            <pc:sldMk cId="1328699712" sldId="308"/>
            <ac:spMk id="9" creationId="{4CF9D1E6-1179-4E48-A495-91304BFFE195}"/>
          </ac:spMkLst>
        </pc:spChg>
      </pc:sldChg>
      <pc:sldChg chg="delSp modSp mod">
        <pc:chgData name="Thúy Mai" userId="222f1c7e07c9bd7a" providerId="LiveId" clId="{7448B2C1-52B5-4C23-BB51-E991CAE0BD4F}" dt="2023-07-09T05:09:50.822" v="152" actId="1076"/>
        <pc:sldMkLst>
          <pc:docMk/>
          <pc:sldMk cId="3420062921" sldId="309"/>
        </pc:sldMkLst>
        <pc:spChg chg="mod">
          <ac:chgData name="Thúy Mai" userId="222f1c7e07c9bd7a" providerId="LiveId" clId="{7448B2C1-52B5-4C23-BB51-E991CAE0BD4F}" dt="2023-07-09T05:09:40.702" v="151" actId="1076"/>
          <ac:spMkLst>
            <pc:docMk/>
            <pc:sldMk cId="3420062921" sldId="309"/>
            <ac:spMk id="5" creationId="{27A7DB0D-F52E-4EA8-8B57-CE9C319290FB}"/>
          </ac:spMkLst>
        </pc:spChg>
        <pc:spChg chg="mod">
          <ac:chgData name="Thúy Mai" userId="222f1c7e07c9bd7a" providerId="LiveId" clId="{7448B2C1-52B5-4C23-BB51-E991CAE0BD4F}" dt="2023-07-09T05:08:15.093" v="133"/>
          <ac:spMkLst>
            <pc:docMk/>
            <pc:sldMk cId="3420062921" sldId="309"/>
            <ac:spMk id="6" creationId="{DAFF3985-B70E-4F29-9B2B-8E74D965A386}"/>
          </ac:spMkLst>
        </pc:spChg>
        <pc:spChg chg="mod">
          <ac:chgData name="Thúy Mai" userId="222f1c7e07c9bd7a" providerId="LiveId" clId="{7448B2C1-52B5-4C23-BB51-E991CAE0BD4F}" dt="2023-07-09T05:09:40.702" v="151" actId="1076"/>
          <ac:spMkLst>
            <pc:docMk/>
            <pc:sldMk cId="3420062921" sldId="309"/>
            <ac:spMk id="7" creationId="{BFF5F334-52F9-41E7-8D2E-5AA806EBEF5C}"/>
          </ac:spMkLst>
        </pc:spChg>
        <pc:spChg chg="mod">
          <ac:chgData name="Thúy Mai" userId="222f1c7e07c9bd7a" providerId="LiveId" clId="{7448B2C1-52B5-4C23-BB51-E991CAE0BD4F}" dt="2023-07-09T05:09:50.822" v="152" actId="1076"/>
          <ac:spMkLst>
            <pc:docMk/>
            <pc:sldMk cId="3420062921" sldId="309"/>
            <ac:spMk id="8" creationId="{D7C9E28D-FFE1-46F3-9A9D-A80244A0129F}"/>
          </ac:spMkLst>
        </pc:spChg>
        <pc:spChg chg="mod">
          <ac:chgData name="Thúy Mai" userId="222f1c7e07c9bd7a" providerId="LiveId" clId="{7448B2C1-52B5-4C23-BB51-E991CAE0BD4F}" dt="2023-07-09T05:09:50.822" v="152" actId="1076"/>
          <ac:spMkLst>
            <pc:docMk/>
            <pc:sldMk cId="3420062921" sldId="309"/>
            <ac:spMk id="9" creationId="{4CF9D1E6-1179-4E48-A495-91304BFFE195}"/>
          </ac:spMkLst>
        </pc:spChg>
        <pc:spChg chg="del mod">
          <ac:chgData name="Thúy Mai" userId="222f1c7e07c9bd7a" providerId="LiveId" clId="{7448B2C1-52B5-4C23-BB51-E991CAE0BD4F}" dt="2023-07-09T05:09:20.606" v="147"/>
          <ac:spMkLst>
            <pc:docMk/>
            <pc:sldMk cId="3420062921" sldId="309"/>
            <ac:spMk id="12" creationId="{703C3981-4A23-A20A-2FB1-FF6D83315C7F}"/>
          </ac:spMkLst>
        </pc:spChg>
      </pc:sldChg>
      <pc:sldChg chg="delSp modSp mod">
        <pc:chgData name="Thúy Mai" userId="222f1c7e07c9bd7a" providerId="LiveId" clId="{7448B2C1-52B5-4C23-BB51-E991CAE0BD4F}" dt="2023-07-09T05:06:48.230" v="129" actId="14100"/>
        <pc:sldMkLst>
          <pc:docMk/>
          <pc:sldMk cId="2159334632" sldId="311"/>
        </pc:sldMkLst>
        <pc:spChg chg="del mod">
          <ac:chgData name="Thúy Mai" userId="222f1c7e07c9bd7a" providerId="LiveId" clId="{7448B2C1-52B5-4C23-BB51-E991CAE0BD4F}" dt="2023-07-09T05:06:32.832" v="127"/>
          <ac:spMkLst>
            <pc:docMk/>
            <pc:sldMk cId="2159334632" sldId="311"/>
            <ac:spMk id="3" creationId="{B9A753BF-61A3-6AC7-068D-7C53FFB27CA2}"/>
          </ac:spMkLst>
        </pc:spChg>
        <pc:spChg chg="mod">
          <ac:chgData name="Thúy Mai" userId="222f1c7e07c9bd7a" providerId="LiveId" clId="{7448B2C1-52B5-4C23-BB51-E991CAE0BD4F}" dt="2023-07-09T05:06:22.380" v="123" actId="14100"/>
          <ac:spMkLst>
            <pc:docMk/>
            <pc:sldMk cId="2159334632" sldId="311"/>
            <ac:spMk id="5" creationId="{27A7DB0D-F52E-4EA8-8B57-CE9C319290FB}"/>
          </ac:spMkLst>
        </pc:spChg>
        <pc:spChg chg="mod">
          <ac:chgData name="Thúy Mai" userId="222f1c7e07c9bd7a" providerId="LiveId" clId="{7448B2C1-52B5-4C23-BB51-E991CAE0BD4F}" dt="2023-07-09T05:05:30.964" v="112"/>
          <ac:spMkLst>
            <pc:docMk/>
            <pc:sldMk cId="2159334632" sldId="311"/>
            <ac:spMk id="6" creationId="{DAFF3985-B70E-4F29-9B2B-8E74D965A386}"/>
          </ac:spMkLst>
        </pc:spChg>
        <pc:spChg chg="mod">
          <ac:chgData name="Thúy Mai" userId="222f1c7e07c9bd7a" providerId="LiveId" clId="{7448B2C1-52B5-4C23-BB51-E991CAE0BD4F}" dt="2023-07-09T05:06:48.230" v="129" actId="14100"/>
          <ac:spMkLst>
            <pc:docMk/>
            <pc:sldMk cId="2159334632" sldId="311"/>
            <ac:spMk id="7" creationId="{BFF5F334-52F9-41E7-8D2E-5AA806EBEF5C}"/>
          </ac:spMkLst>
        </pc:spChg>
        <pc:spChg chg="mod">
          <ac:chgData name="Thúy Mai" userId="222f1c7e07c9bd7a" providerId="LiveId" clId="{7448B2C1-52B5-4C23-BB51-E991CAE0BD4F}" dt="2023-07-09T05:05:52.322" v="118"/>
          <ac:spMkLst>
            <pc:docMk/>
            <pc:sldMk cId="2159334632" sldId="311"/>
            <ac:spMk id="8" creationId="{D7C9E28D-FFE1-46F3-9A9D-A80244A0129F}"/>
          </ac:spMkLst>
        </pc:spChg>
        <pc:spChg chg="mod">
          <ac:chgData name="Thúy Mai" userId="222f1c7e07c9bd7a" providerId="LiveId" clId="{7448B2C1-52B5-4C23-BB51-E991CAE0BD4F}" dt="2023-07-09T05:06:48.230" v="129" actId="14100"/>
          <ac:spMkLst>
            <pc:docMk/>
            <pc:sldMk cId="2159334632" sldId="311"/>
            <ac:spMk id="9" creationId="{4CF9D1E6-1179-4E48-A495-91304BFFE195}"/>
          </ac:spMkLst>
        </pc:spChg>
      </pc:sldChg>
      <pc:sldChg chg="addSp delSp modSp mod">
        <pc:chgData name="Thúy Mai" userId="222f1c7e07c9bd7a" providerId="LiveId" clId="{7448B2C1-52B5-4C23-BB51-E991CAE0BD4F}" dt="2023-07-09T05:13:53.678" v="201" actId="14100"/>
        <pc:sldMkLst>
          <pc:docMk/>
          <pc:sldMk cId="1047232091" sldId="312"/>
        </pc:sldMkLst>
        <pc:spChg chg="del mod">
          <ac:chgData name="Thúy Mai" userId="222f1c7e07c9bd7a" providerId="LiveId" clId="{7448B2C1-52B5-4C23-BB51-E991CAE0BD4F}" dt="2023-07-09T05:13:43.225" v="200"/>
          <ac:spMkLst>
            <pc:docMk/>
            <pc:sldMk cId="1047232091" sldId="312"/>
            <ac:spMk id="2" creationId="{7247E7DE-FD2B-8A1C-B593-C2902BD528A2}"/>
          </ac:spMkLst>
        </pc:spChg>
        <pc:spChg chg="add del">
          <ac:chgData name="Thúy Mai" userId="222f1c7e07c9bd7a" providerId="LiveId" clId="{7448B2C1-52B5-4C23-BB51-E991CAE0BD4F}" dt="2023-07-09T05:13:06.339" v="191"/>
          <ac:spMkLst>
            <pc:docMk/>
            <pc:sldMk cId="1047232091" sldId="312"/>
            <ac:spMk id="4" creationId="{887889E5-990C-EEFB-6A13-A4E548E67253}"/>
          </ac:spMkLst>
        </pc:spChg>
        <pc:spChg chg="mod">
          <ac:chgData name="Thúy Mai" userId="222f1c7e07c9bd7a" providerId="LiveId" clId="{7448B2C1-52B5-4C23-BB51-E991CAE0BD4F}" dt="2023-07-09T05:13:53.678" v="201" actId="14100"/>
          <ac:spMkLst>
            <pc:docMk/>
            <pc:sldMk cId="1047232091" sldId="312"/>
            <ac:spMk id="5" creationId="{27A7DB0D-F52E-4EA8-8B57-CE9C319290FB}"/>
          </ac:spMkLst>
        </pc:spChg>
        <pc:spChg chg="mod">
          <ac:chgData name="Thúy Mai" userId="222f1c7e07c9bd7a" providerId="LiveId" clId="{7448B2C1-52B5-4C23-BB51-E991CAE0BD4F}" dt="2023-07-09T05:12:52.866" v="186"/>
          <ac:spMkLst>
            <pc:docMk/>
            <pc:sldMk cId="1047232091" sldId="312"/>
            <ac:spMk id="6" creationId="{DAFF3985-B70E-4F29-9B2B-8E74D965A386}"/>
          </ac:spMkLst>
        </pc:spChg>
        <pc:spChg chg="mod">
          <ac:chgData name="Thúy Mai" userId="222f1c7e07c9bd7a" providerId="LiveId" clId="{7448B2C1-52B5-4C23-BB51-E991CAE0BD4F}" dt="2023-07-09T05:13:53.678" v="201" actId="14100"/>
          <ac:spMkLst>
            <pc:docMk/>
            <pc:sldMk cId="1047232091" sldId="312"/>
            <ac:spMk id="7" creationId="{BFF5F334-52F9-41E7-8D2E-5AA806EBEF5C}"/>
          </ac:spMkLst>
        </pc:spChg>
        <pc:spChg chg="mod">
          <ac:chgData name="Thúy Mai" userId="222f1c7e07c9bd7a" providerId="LiveId" clId="{7448B2C1-52B5-4C23-BB51-E991CAE0BD4F}" dt="2023-07-09T05:13:53.678" v="201" actId="14100"/>
          <ac:spMkLst>
            <pc:docMk/>
            <pc:sldMk cId="1047232091" sldId="312"/>
            <ac:spMk id="8" creationId="{D7C9E28D-FFE1-46F3-9A9D-A80244A0129F}"/>
          </ac:spMkLst>
        </pc:spChg>
        <pc:spChg chg="mod">
          <ac:chgData name="Thúy Mai" userId="222f1c7e07c9bd7a" providerId="LiveId" clId="{7448B2C1-52B5-4C23-BB51-E991CAE0BD4F}" dt="2023-07-09T05:13:53.678" v="201" actId="14100"/>
          <ac:spMkLst>
            <pc:docMk/>
            <pc:sldMk cId="1047232091" sldId="312"/>
            <ac:spMk id="9" creationId="{4CF9D1E6-1179-4E48-A495-91304BFFE1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B7045-3B69-4E4B-ADFC-78C2AAEFE499}" type="datetimeFigureOut">
              <a:rPr lang="zh-CN" altLang="en-US" smtClean="0"/>
              <a:pPr/>
              <a:t>2024/12/19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A3E50-903A-4EC2-AB7A-31E3A112E670}" type="slidenum">
              <a:rPr lang="zh-CN" altLang="en-US" smtClean="0"/>
              <a:pPr/>
              <a:t>‹#›</a:t>
            </a:fld>
            <a:endParaRPr lang="zh-CN" altLang="en-US"/>
          </a:p>
        </p:txBody>
      </p:sp>
    </p:spTree>
    <p:extLst>
      <p:ext uri="{BB962C8B-B14F-4D97-AF65-F5344CB8AC3E}">
        <p14:creationId xmlns:p14="http://schemas.microsoft.com/office/powerpoint/2010/main" val="78084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a:t>
            </a:fld>
            <a:endParaRPr lang="zh-CN" altLang="en-US"/>
          </a:p>
        </p:txBody>
      </p:sp>
    </p:spTree>
    <p:extLst>
      <p:ext uri="{BB962C8B-B14F-4D97-AF65-F5344CB8AC3E}">
        <p14:creationId xmlns:p14="http://schemas.microsoft.com/office/powerpoint/2010/main" val="4270864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12</a:t>
            </a:fld>
            <a:endParaRPr lang="zh-CN" altLang="en-US"/>
          </a:p>
        </p:txBody>
      </p:sp>
    </p:spTree>
    <p:extLst>
      <p:ext uri="{BB962C8B-B14F-4D97-AF65-F5344CB8AC3E}">
        <p14:creationId xmlns:p14="http://schemas.microsoft.com/office/powerpoint/2010/main" val="1135941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13</a:t>
            </a:fld>
            <a:endParaRPr lang="zh-CN" altLang="en-US"/>
          </a:p>
        </p:txBody>
      </p:sp>
    </p:spTree>
    <p:extLst>
      <p:ext uri="{BB962C8B-B14F-4D97-AF65-F5344CB8AC3E}">
        <p14:creationId xmlns:p14="http://schemas.microsoft.com/office/powerpoint/2010/main" val="391646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14</a:t>
            </a:fld>
            <a:endParaRPr lang="zh-CN" altLang="en-US"/>
          </a:p>
        </p:txBody>
      </p:sp>
    </p:spTree>
    <p:extLst>
      <p:ext uri="{BB962C8B-B14F-4D97-AF65-F5344CB8AC3E}">
        <p14:creationId xmlns:p14="http://schemas.microsoft.com/office/powerpoint/2010/main" val="364183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15</a:t>
            </a:fld>
            <a:endParaRPr lang="zh-CN" altLang="en-US"/>
          </a:p>
        </p:txBody>
      </p:sp>
    </p:spTree>
    <p:extLst>
      <p:ext uri="{BB962C8B-B14F-4D97-AF65-F5344CB8AC3E}">
        <p14:creationId xmlns:p14="http://schemas.microsoft.com/office/powerpoint/2010/main" val="477117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16</a:t>
            </a:fld>
            <a:endParaRPr lang="zh-CN" altLang="en-US"/>
          </a:p>
        </p:txBody>
      </p:sp>
    </p:spTree>
    <p:extLst>
      <p:ext uri="{BB962C8B-B14F-4D97-AF65-F5344CB8AC3E}">
        <p14:creationId xmlns:p14="http://schemas.microsoft.com/office/powerpoint/2010/main" val="113456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17</a:t>
            </a:fld>
            <a:endParaRPr lang="zh-CN" altLang="en-US"/>
          </a:p>
        </p:txBody>
      </p:sp>
    </p:spTree>
    <p:extLst>
      <p:ext uri="{BB962C8B-B14F-4D97-AF65-F5344CB8AC3E}">
        <p14:creationId xmlns:p14="http://schemas.microsoft.com/office/powerpoint/2010/main" val="376546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18</a:t>
            </a:fld>
            <a:endParaRPr lang="zh-CN" altLang="en-US"/>
          </a:p>
        </p:txBody>
      </p:sp>
    </p:spTree>
    <p:extLst>
      <p:ext uri="{BB962C8B-B14F-4D97-AF65-F5344CB8AC3E}">
        <p14:creationId xmlns:p14="http://schemas.microsoft.com/office/powerpoint/2010/main" val="2628166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19</a:t>
            </a:fld>
            <a:endParaRPr lang="zh-CN" altLang="en-US"/>
          </a:p>
        </p:txBody>
      </p:sp>
    </p:spTree>
    <p:extLst>
      <p:ext uri="{BB962C8B-B14F-4D97-AF65-F5344CB8AC3E}">
        <p14:creationId xmlns:p14="http://schemas.microsoft.com/office/powerpoint/2010/main" val="3533043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21</a:t>
            </a:fld>
            <a:endParaRPr lang="zh-CN" altLang="en-US"/>
          </a:p>
        </p:txBody>
      </p:sp>
    </p:spTree>
    <p:extLst>
      <p:ext uri="{BB962C8B-B14F-4D97-AF65-F5344CB8AC3E}">
        <p14:creationId xmlns:p14="http://schemas.microsoft.com/office/powerpoint/2010/main" val="353118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99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2</a:t>
            </a:fld>
            <a:endParaRPr lang="zh-CN" altLang="en-US"/>
          </a:p>
        </p:txBody>
      </p:sp>
    </p:spTree>
    <p:extLst>
      <p:ext uri="{BB962C8B-B14F-4D97-AF65-F5344CB8AC3E}">
        <p14:creationId xmlns:p14="http://schemas.microsoft.com/office/powerpoint/2010/main" val="37699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23</a:t>
            </a:fld>
            <a:endParaRPr lang="zh-CN" altLang="en-US"/>
          </a:p>
        </p:txBody>
      </p:sp>
    </p:spTree>
    <p:extLst>
      <p:ext uri="{BB962C8B-B14F-4D97-AF65-F5344CB8AC3E}">
        <p14:creationId xmlns:p14="http://schemas.microsoft.com/office/powerpoint/2010/main" val="2418087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36</a:t>
            </a:fld>
            <a:endParaRPr lang="zh-CN" altLang="en-US"/>
          </a:p>
        </p:txBody>
      </p:sp>
    </p:spTree>
    <p:extLst>
      <p:ext uri="{BB962C8B-B14F-4D97-AF65-F5344CB8AC3E}">
        <p14:creationId xmlns:p14="http://schemas.microsoft.com/office/powerpoint/2010/main" val="2484598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37</a:t>
            </a:fld>
            <a:endParaRPr lang="zh-CN" altLang="en-US"/>
          </a:p>
        </p:txBody>
      </p:sp>
    </p:spTree>
    <p:extLst>
      <p:ext uri="{BB962C8B-B14F-4D97-AF65-F5344CB8AC3E}">
        <p14:creationId xmlns:p14="http://schemas.microsoft.com/office/powerpoint/2010/main" val="283890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DC09EF-DEF0-4C7A-8BC2-A5571C701A3B}" type="slidenum">
              <a:rPr lang="zh-CN" altLang="en-US" smtClean="0"/>
              <a:pPr/>
              <a:t>46</a:t>
            </a:fld>
            <a:endParaRPr lang="zh-CN" altLang="en-US" smtClean="0"/>
          </a:p>
        </p:txBody>
      </p:sp>
    </p:spTree>
    <p:extLst>
      <p:ext uri="{BB962C8B-B14F-4D97-AF65-F5344CB8AC3E}">
        <p14:creationId xmlns:p14="http://schemas.microsoft.com/office/powerpoint/2010/main" val="3789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3</a:t>
            </a:fld>
            <a:endParaRPr lang="zh-CN" altLang="en-US"/>
          </a:p>
        </p:txBody>
      </p:sp>
    </p:spTree>
    <p:extLst>
      <p:ext uri="{BB962C8B-B14F-4D97-AF65-F5344CB8AC3E}">
        <p14:creationId xmlns:p14="http://schemas.microsoft.com/office/powerpoint/2010/main" val="381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4</a:t>
            </a:fld>
            <a:endParaRPr lang="zh-CN" altLang="en-US"/>
          </a:p>
        </p:txBody>
      </p:sp>
    </p:spTree>
    <p:extLst>
      <p:ext uri="{BB962C8B-B14F-4D97-AF65-F5344CB8AC3E}">
        <p14:creationId xmlns:p14="http://schemas.microsoft.com/office/powerpoint/2010/main" val="345658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6</a:t>
            </a:fld>
            <a:endParaRPr lang="zh-CN" altLang="en-US"/>
          </a:p>
        </p:txBody>
      </p:sp>
    </p:spTree>
    <p:extLst>
      <p:ext uri="{BB962C8B-B14F-4D97-AF65-F5344CB8AC3E}">
        <p14:creationId xmlns:p14="http://schemas.microsoft.com/office/powerpoint/2010/main" val="94953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A3E50-903A-4EC2-AB7A-31E3A112E67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2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9</a:t>
            </a:fld>
            <a:endParaRPr lang="zh-CN" altLang="en-US"/>
          </a:p>
        </p:txBody>
      </p:sp>
    </p:spTree>
    <p:extLst>
      <p:ext uri="{BB962C8B-B14F-4D97-AF65-F5344CB8AC3E}">
        <p14:creationId xmlns:p14="http://schemas.microsoft.com/office/powerpoint/2010/main" val="108119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10</a:t>
            </a:fld>
            <a:endParaRPr lang="zh-CN" altLang="en-US"/>
          </a:p>
        </p:txBody>
      </p:sp>
    </p:spTree>
    <p:extLst>
      <p:ext uri="{BB962C8B-B14F-4D97-AF65-F5344CB8AC3E}">
        <p14:creationId xmlns:p14="http://schemas.microsoft.com/office/powerpoint/2010/main" val="248356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67A3E50-903A-4EC2-AB7A-31E3A112E670}" type="slidenum">
              <a:rPr lang="zh-CN" altLang="en-US" smtClean="0"/>
              <a:pPr/>
              <a:t>11</a:t>
            </a:fld>
            <a:endParaRPr lang="zh-CN" altLang="en-US"/>
          </a:p>
        </p:txBody>
      </p:sp>
    </p:spTree>
    <p:extLst>
      <p:ext uri="{BB962C8B-B14F-4D97-AF65-F5344CB8AC3E}">
        <p14:creationId xmlns:p14="http://schemas.microsoft.com/office/powerpoint/2010/main" val="286546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53A1750-2DC9-410A-BE83-5863EA065C07}"/>
              </a:ext>
            </a:extLst>
          </p:cNvPr>
          <p:cNvSpPr>
            <a:spLocks noGrp="1"/>
          </p:cNvSpPr>
          <p:nvPr>
            <p:ph type="dt" sz="half" idx="10"/>
          </p:nvPr>
        </p:nvSpPr>
        <p:spPr/>
        <p:txBody>
          <a:bodyPr/>
          <a:lstStyle/>
          <a:p>
            <a:fld id="{5E803805-A110-4A24-B3EF-1B2C7CEF99D1}" type="datetimeFigureOut">
              <a:rPr lang="zh-CN" altLang="en-US" smtClean="0"/>
              <a:pPr/>
              <a:t>2024/12/19</a:t>
            </a:fld>
            <a:endParaRPr lang="zh-CN" altLang="en-US"/>
          </a:p>
        </p:txBody>
      </p:sp>
      <p:sp>
        <p:nvSpPr>
          <p:cNvPr id="3" name="页脚占位符 2">
            <a:extLst>
              <a:ext uri="{FF2B5EF4-FFF2-40B4-BE49-F238E27FC236}">
                <a16:creationId xmlns:a16="http://schemas.microsoft.com/office/drawing/2014/main" id="{B24E89FD-6755-4B3F-A330-02FDBCA09BA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B4D6B4-884E-4D41-A493-DE365031A0B3}"/>
              </a:ext>
            </a:extLst>
          </p:cNvPr>
          <p:cNvSpPr>
            <a:spLocks noGrp="1"/>
          </p:cNvSpPr>
          <p:nvPr>
            <p:ph type="sldNum" sz="quarter" idx="12"/>
          </p:nvPr>
        </p:nvSpPr>
        <p:spPr/>
        <p:txBody>
          <a:bodyPr/>
          <a:lstStyle/>
          <a:p>
            <a:fld id="{BCAA2C4A-3E0B-4F7A-A475-04D9EA3634B0}" type="slidenum">
              <a:rPr lang="zh-CN" altLang="en-US" smtClean="0"/>
              <a:pPr/>
              <a:t>‹#›</a:t>
            </a:fld>
            <a:endParaRPr lang="zh-CN" altLang="en-US"/>
          </a:p>
        </p:txBody>
      </p:sp>
    </p:spTree>
    <p:extLst>
      <p:ext uri="{BB962C8B-B14F-4D97-AF65-F5344CB8AC3E}">
        <p14:creationId xmlns:p14="http://schemas.microsoft.com/office/powerpoint/2010/main" val="78680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368849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F934A8-1867-4FD5-98F1-41BBA534F9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F07DB-1BCB-4788-8B96-CA7A00304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3183C1-ABC9-4BCD-BE5C-92622458FD7D}"/>
              </a:ext>
            </a:extLst>
          </p:cNvPr>
          <p:cNvSpPr>
            <a:spLocks noGrp="1" noChangeArrowheads="1"/>
          </p:cNvSpPr>
          <p:nvPr>
            <p:ph type="sldNum" sz="quarter" idx="12"/>
          </p:nvPr>
        </p:nvSpPr>
        <p:spPr>
          <a:ln/>
        </p:spPr>
        <p:txBody>
          <a:bodyPr/>
          <a:lstStyle>
            <a:lvl1pPr>
              <a:defRPr/>
            </a:lvl1pPr>
          </a:lstStyle>
          <a:p>
            <a:pPr>
              <a:defRPr/>
            </a:pPr>
            <a:fld id="{EF38B91A-1C83-4DBB-BB8E-3E1A01563B2C}" type="slidenum">
              <a:rPr lang="en-US" altLang="en-US"/>
              <a:pPr>
                <a:defRPr/>
              </a:pPr>
              <a:t>‹#›</a:t>
            </a:fld>
            <a:endParaRPr lang="en-US" altLang="en-US"/>
          </a:p>
        </p:txBody>
      </p:sp>
    </p:spTree>
    <p:extLst>
      <p:ext uri="{BB962C8B-B14F-4D97-AF65-F5344CB8AC3E}">
        <p14:creationId xmlns:p14="http://schemas.microsoft.com/office/powerpoint/2010/main" val="1981158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609600" y="6356351"/>
            <a:ext cx="2844800" cy="365125"/>
          </a:xfrm>
        </p:spPr>
        <p:txBody>
          <a:bodyPr/>
          <a:lstStyle>
            <a:lvl1pPr>
              <a:defRPr>
                <a:solidFill>
                  <a:schemeClr val="bg1"/>
                </a:solidFill>
              </a:defRPr>
            </a:lvl1pPr>
          </a:lstStyle>
          <a:p>
            <a:fld id="{FFF30096-E2FA-4C53-8FFA-C198FACBBC31}" type="datetimeFigureOut">
              <a:rPr lang="en-US" smtClean="0"/>
              <a:pPr/>
              <a:t>12/19/2024</a:t>
            </a:fld>
            <a:endParaRPr lang="en-US" dirty="0"/>
          </a:p>
        </p:txBody>
      </p:sp>
      <p:sp>
        <p:nvSpPr>
          <p:cNvPr id="46" name="Footer Placeholder 3"/>
          <p:cNvSpPr>
            <a:spLocks noGrp="1"/>
          </p:cNvSpPr>
          <p:nvPr>
            <p:ph type="ftr" sz="quarter" idx="11"/>
          </p:nvPr>
        </p:nvSpPr>
        <p:spPr>
          <a:xfrm>
            <a:off x="4165600" y="6356351"/>
            <a:ext cx="3860800" cy="365125"/>
          </a:xfrm>
        </p:spPr>
        <p:txBody>
          <a:bodyPr/>
          <a:lstStyle>
            <a:lvl1pPr>
              <a:defRPr>
                <a:solidFill>
                  <a:schemeClr val="bg1"/>
                </a:solidFill>
              </a:defRPr>
            </a:lvl1pPr>
          </a:lstStyle>
          <a:p>
            <a:endParaRPr lang="en-US" dirty="0"/>
          </a:p>
        </p:txBody>
      </p:sp>
      <p:sp>
        <p:nvSpPr>
          <p:cNvPr id="47" name="Slide Number Placeholder 4"/>
          <p:cNvSpPr>
            <a:spLocks noGrp="1"/>
          </p:cNvSpPr>
          <p:nvPr>
            <p:ph type="sldNum" sz="quarter" idx="12"/>
          </p:nvPr>
        </p:nvSpPr>
        <p:spPr>
          <a:xfrm>
            <a:off x="8737600" y="6356351"/>
            <a:ext cx="2844800" cy="365125"/>
          </a:xfrm>
        </p:spPr>
        <p:txBody>
          <a:bodyPr/>
          <a:lstStyle>
            <a:lvl1pPr>
              <a:defRPr>
                <a:solidFill>
                  <a:schemeClr val="bg1"/>
                </a:solidFill>
              </a:defRPr>
            </a:lvl1pPr>
          </a:lstStyle>
          <a:p>
            <a:fld id="{BE6EB2CE-F8EE-47A0-A8D1-750600A29654}" type="slidenum">
              <a:rPr lang="en-US" smtClean="0"/>
              <a:pPr/>
              <a:t>‹#›</a:t>
            </a:fld>
            <a:endParaRPr lang="en-US" dirty="0"/>
          </a:p>
        </p:txBody>
      </p:sp>
      <p:sp>
        <p:nvSpPr>
          <p:cNvPr id="10" name="Freeform 6"/>
          <p:cNvSpPr>
            <a:spLocks/>
          </p:cNvSpPr>
          <p:nvPr userDrawn="1"/>
        </p:nvSpPr>
        <p:spPr bwMode="auto">
          <a:xfrm>
            <a:off x="603252" y="548680"/>
            <a:ext cx="3926417" cy="2762251"/>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7"/>
          <p:cNvSpPr>
            <a:spLocks/>
          </p:cNvSpPr>
          <p:nvPr userDrawn="1"/>
        </p:nvSpPr>
        <p:spPr bwMode="auto">
          <a:xfrm>
            <a:off x="603252" y="1293747"/>
            <a:ext cx="4550833" cy="3198284"/>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8"/>
          <p:cNvSpPr>
            <a:spLocks/>
          </p:cNvSpPr>
          <p:nvPr userDrawn="1"/>
        </p:nvSpPr>
        <p:spPr bwMode="auto">
          <a:xfrm>
            <a:off x="603251" y="2023998"/>
            <a:ext cx="5226051" cy="3674533"/>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86" name="Group 85"/>
          <p:cNvGrpSpPr/>
          <p:nvPr userDrawn="1"/>
        </p:nvGrpSpPr>
        <p:grpSpPr>
          <a:xfrm>
            <a:off x="4910668" y="2377481"/>
            <a:ext cx="465667" cy="78740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7" name="Group 86"/>
          <p:cNvGrpSpPr/>
          <p:nvPr userDrawn="1"/>
        </p:nvGrpSpPr>
        <p:grpSpPr>
          <a:xfrm>
            <a:off x="5505452" y="3531065"/>
            <a:ext cx="842433" cy="681567"/>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8" name="Group 87"/>
          <p:cNvGrpSpPr/>
          <p:nvPr userDrawn="1"/>
        </p:nvGrpSpPr>
        <p:grpSpPr>
          <a:xfrm>
            <a:off x="6379635" y="4690998"/>
            <a:ext cx="768351" cy="651933"/>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07" name="Text Placeholder 4"/>
          <p:cNvSpPr>
            <a:spLocks noGrp="1"/>
          </p:cNvSpPr>
          <p:nvPr>
            <p:ph type="body" sz="quarter" idx="60" hasCustomPrompt="1"/>
          </p:nvPr>
        </p:nvSpPr>
        <p:spPr>
          <a:xfrm>
            <a:off x="5535546" y="2531598"/>
            <a:ext cx="3824817" cy="520933"/>
          </a:xfrm>
        </p:spPr>
        <p:txBody>
          <a:bodyPr anchor="ctr">
            <a:noAutofit/>
          </a:bodyPr>
          <a:lstStyle>
            <a:lvl1pPr marL="0" indent="0" algn="l">
              <a:buNone/>
              <a:defRPr sz="2667"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6384033" y="3628595"/>
            <a:ext cx="3824817" cy="520933"/>
          </a:xfrm>
        </p:spPr>
        <p:txBody>
          <a:bodyPr anchor="ctr">
            <a:noAutofit/>
          </a:bodyPr>
          <a:lstStyle>
            <a:lvl1pPr marL="0" indent="0" algn="l">
              <a:buNone/>
              <a:defRPr sz="2667"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7263738" y="4739843"/>
            <a:ext cx="3824817" cy="520933"/>
          </a:xfrm>
        </p:spPr>
        <p:txBody>
          <a:bodyPr anchor="ctr">
            <a:noAutofit/>
          </a:bodyPr>
          <a:lstStyle>
            <a:lvl1pPr marL="0" indent="0" algn="l">
              <a:buNone/>
              <a:defRPr sz="2667"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424059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12/19/2024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38917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12/19/2024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2271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AA4ADD5-9C10-47C7-8D56-A6330B15B889}"/>
              </a:ext>
            </a:extLst>
          </p:cNvPr>
          <p:cNvSpPr>
            <a:spLocks noGrp="1"/>
          </p:cNvSpPr>
          <p:nvPr>
            <p:ph type="dt" sz="half" idx="10"/>
          </p:nvPr>
        </p:nvSpPr>
        <p:spPr>
          <a:xfrm>
            <a:off x="838200" y="6356350"/>
            <a:ext cx="2743200" cy="365125"/>
          </a:xfrm>
          <a:prstGeom prst="rect">
            <a:avLst/>
          </a:prstGeom>
        </p:spPr>
        <p:txBody>
          <a:bodyPr/>
          <a:lstStyle/>
          <a:p>
            <a:fld id="{DEBB65F5-C785-4F46-84CE-049FABD19676}" type="datetimeFigureOut">
              <a:rPr lang="zh-CN" altLang="en-US" smtClean="0"/>
              <a:pPr/>
              <a:t>2024/12/19</a:t>
            </a:fld>
            <a:endParaRPr lang="zh-CN" altLang="en-US"/>
          </a:p>
        </p:txBody>
      </p:sp>
      <p:sp>
        <p:nvSpPr>
          <p:cNvPr id="3" name="页脚占位符 2">
            <a:extLst>
              <a:ext uri="{FF2B5EF4-FFF2-40B4-BE49-F238E27FC236}">
                <a16:creationId xmlns:a16="http://schemas.microsoft.com/office/drawing/2014/main" id="{E2686A8F-7BEB-488B-8D96-2EBE84F462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A21729F-BD92-4BE7-A5AD-F8758A0A3529}"/>
              </a:ext>
            </a:extLst>
          </p:cNvPr>
          <p:cNvSpPr>
            <a:spLocks noGrp="1"/>
          </p:cNvSpPr>
          <p:nvPr>
            <p:ph type="sldNum" sz="quarter" idx="12"/>
          </p:nvPr>
        </p:nvSpPr>
        <p:spPr>
          <a:xfrm>
            <a:off x="8610600" y="6356350"/>
            <a:ext cx="2743200" cy="365125"/>
          </a:xfrm>
          <a:prstGeom prst="rect">
            <a:avLst/>
          </a:prstGeom>
        </p:spPr>
        <p:txBody>
          <a:bodyPr/>
          <a:lstStyle/>
          <a:p>
            <a:fld id="{82723EFF-C0FE-4153-AFA6-2F4114B1B3EE}" type="slidenum">
              <a:rPr lang="zh-CN" altLang="en-US" smtClean="0"/>
              <a:pPr/>
              <a:t>‹#›</a:t>
            </a:fld>
            <a:endParaRPr lang="zh-CN" altLang="en-US"/>
          </a:p>
        </p:txBody>
      </p:sp>
    </p:spTree>
    <p:extLst>
      <p:ext uri="{BB962C8B-B14F-4D97-AF65-F5344CB8AC3E}">
        <p14:creationId xmlns:p14="http://schemas.microsoft.com/office/powerpoint/2010/main" val="64109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rang chiếu Tiêu đề">
    <p:spTree>
      <p:nvGrpSpPr>
        <p:cNvPr id="1" name=""/>
        <p:cNvGrpSpPr/>
        <p:nvPr/>
      </p:nvGrpSpPr>
      <p:grpSpPr>
        <a:xfrm>
          <a:off x="0" y="0"/>
          <a:ext cx="0" cy="0"/>
          <a:chOff x="0" y="0"/>
          <a:chExt cx="0" cy="0"/>
        </a:xfrm>
      </p:grpSpPr>
      <p:sp>
        <p:nvSpPr>
          <p:cNvPr id="8" name="Hình chữ nhậ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Hình ảnh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êu đề 1"/>
          <p:cNvSpPr>
            <a:spLocks noGrp="1"/>
          </p:cNvSpPr>
          <p:nvPr>
            <p:ph type="ctrTitle" hasCustomPrompt="1"/>
          </p:nvPr>
        </p:nvSpPr>
        <p:spPr>
          <a:xfrm>
            <a:off x="1104900" y="2292094"/>
            <a:ext cx="10096500" cy="2219691"/>
          </a:xfrm>
        </p:spPr>
        <p:txBody>
          <a:bodyPr rtlCol="0" anchor="ctr">
            <a:normAutofit/>
          </a:bodyPr>
          <a:lstStyle>
            <a:lvl1pPr algn="l">
              <a:defRPr sz="4400" cap="all" baseline="0"/>
            </a:lvl1pPr>
          </a:lstStyle>
          <a:p>
            <a:pPr rtl="0"/>
            <a:r>
              <a:rPr lang="vi-VN" noProof="0"/>
              <a:t>Bấm để chỉnh sửa kiểu tiêu đề Bản cái</a:t>
            </a:r>
          </a:p>
        </p:txBody>
      </p:sp>
      <p:sp>
        <p:nvSpPr>
          <p:cNvPr id="3" name="Tiêu đề phụ 2"/>
          <p:cNvSpPr>
            <a:spLocks noGrp="1"/>
          </p:cNvSpPr>
          <p:nvPr>
            <p:ph type="subTitle" idx="1" hasCustomPrompt="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a:t>Bấm để chỉnh sửa kiểu phụ đề của Bản cái</a:t>
            </a:r>
          </a:p>
        </p:txBody>
      </p:sp>
      <p:sp>
        <p:nvSpPr>
          <p:cNvPr id="7" name="Hình chữ nhậ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Chỗ dành sẵn cho Ngày tháng 3"/>
          <p:cNvSpPr>
            <a:spLocks noGrp="1"/>
          </p:cNvSpPr>
          <p:nvPr>
            <p:ph type="dt" sz="half" idx="10"/>
          </p:nvPr>
        </p:nvSpPr>
        <p:spPr/>
        <p:txBody>
          <a:bodyPr rtlCol="0"/>
          <a:lstStyle>
            <a:lvl1pPr>
              <a:defRPr baseline="0">
                <a:solidFill>
                  <a:schemeClr val="tx1">
                    <a:lumMod val="20000"/>
                    <a:lumOff val="8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62A524-D553-4150-B31D-CC2921A3C179}" type="datetime1">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lvl1pPr>
              <a:defRPr baseline="0">
                <a:solidFill>
                  <a:schemeClr val="tx1">
                    <a:lumMod val="20000"/>
                    <a:lumOff val="8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lvl1pPr>
              <a:defRPr baseline="0">
                <a:solidFill>
                  <a:schemeClr val="tx1">
                    <a:lumMod val="20000"/>
                    <a:lumOff val="8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46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pPr/>
              <a:t>2024/12/19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pPr/>
              <a:t>‹#›</a:t>
            </a:fld>
            <a:endParaRPr lang="zh-CN" altLang="en-US"/>
          </a:p>
        </p:txBody>
      </p:sp>
    </p:spTree>
    <p:extLst>
      <p:ext uri="{BB962C8B-B14F-4D97-AF65-F5344CB8AC3E}">
        <p14:creationId xmlns:p14="http://schemas.microsoft.com/office/powerpoint/2010/main" val="282577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pPr/>
              <a:t>2024/12/19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pPr/>
              <a:t>‹#›</a:t>
            </a:fld>
            <a:endParaRPr lang="zh-CN" altLang="en-US"/>
          </a:p>
        </p:txBody>
      </p:sp>
    </p:spTree>
    <p:extLst>
      <p:ext uri="{BB962C8B-B14F-4D97-AF65-F5344CB8AC3E}">
        <p14:creationId xmlns:p14="http://schemas.microsoft.com/office/powerpoint/2010/main" val="261877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54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1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9690E35-F5FF-43AF-9134-8F185A2AF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445C91-3285-468F-98AD-1164B6376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4C0AFF-5639-48CB-8CB7-A54152C52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3805-A110-4A24-B3EF-1B2C7CEF99D1}" type="datetimeFigureOut">
              <a:rPr lang="zh-CN" altLang="en-US" smtClean="0"/>
              <a:pPr/>
              <a:t>2024/12/19</a:t>
            </a:fld>
            <a:endParaRPr lang="zh-CN" altLang="en-US"/>
          </a:p>
        </p:txBody>
      </p:sp>
      <p:sp>
        <p:nvSpPr>
          <p:cNvPr id="5" name="页脚占位符 4">
            <a:extLst>
              <a:ext uri="{FF2B5EF4-FFF2-40B4-BE49-F238E27FC236}">
                <a16:creationId xmlns:a16="http://schemas.microsoft.com/office/drawing/2014/main" id="{77A638EE-D151-4F85-9FE7-5D1561DC9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984E31-1695-43B5-80A4-9665F4F00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A2C4A-3E0B-4F7A-A475-04D9EA3634B0}" type="slidenum">
              <a:rPr lang="zh-CN" altLang="en-US" smtClean="0"/>
              <a:pPr/>
              <a:t>‹#›</a:t>
            </a:fld>
            <a:endParaRPr lang="zh-CN" altLang="en-US"/>
          </a:p>
        </p:txBody>
      </p:sp>
      <p:pic>
        <p:nvPicPr>
          <p:cNvPr id="8" name="图片 7">
            <a:extLst>
              <a:ext uri="{FF2B5EF4-FFF2-40B4-BE49-F238E27FC236}">
                <a16:creationId xmlns:a16="http://schemas.microsoft.com/office/drawing/2014/main" id="{8D111076-263B-4EF3-A71F-DA49615C9C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7549887"/>
      </p:ext>
    </p:extLst>
  </p:cSld>
  <p:clrMap bg1="lt1" tx1="dk1" bg2="lt2" tx2="dk2" accent1="accent1" accent2="accent2" accent3="accent3" accent4="accent4" accent5="accent5" accent6="accent6" hlink="hlink" folHlink="folHlink"/>
  <p:sldLayoutIdLst>
    <p:sldLayoutId id="2147483655" r:id="rId1"/>
    <p:sldLayoutId id="2147483684" r:id="rId2"/>
    <p:sldLayoutId id="214748368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6D9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0E60F4-99C4-4A04-AA4E-FF59EC53AF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515" y="0"/>
            <a:ext cx="12192000" cy="6858000"/>
          </a:xfrm>
          <a:prstGeom prst="rect">
            <a:avLst/>
          </a:prstGeom>
        </p:spPr>
      </p:pic>
      <p:sp>
        <p:nvSpPr>
          <p:cNvPr id="9" name="矩形 8">
            <a:extLst>
              <a:ext uri="{FF2B5EF4-FFF2-40B4-BE49-F238E27FC236}">
                <a16:creationId xmlns:a16="http://schemas.microsoft.com/office/drawing/2014/main" id="{CD0730C2-9B29-4880-A089-BE79349EA6FC}"/>
              </a:ext>
            </a:extLst>
          </p:cNvPr>
          <p:cNvSpPr/>
          <p:nvPr userDrawn="1"/>
        </p:nvSpPr>
        <p:spPr>
          <a:xfrm>
            <a:off x="696686" y="638630"/>
            <a:ext cx="10769599" cy="5776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579459242"/>
      </p:ext>
    </p:extLst>
  </p:cSld>
  <p:clrMap bg1="lt1" tx1="dk1" bg2="lt2" tx2="dk2" accent1="accent1" accent2="accent2" accent3="accent3" accent4="accent4" accent5="accent5" accent6="accent6" hlink="hlink" folHlink="folHlink"/>
  <p:sldLayoutIdLst>
    <p:sldLayoutId id="2147483667"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92633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pPr/>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pPr/>
              <a:t>‹#›</a:t>
            </a:fld>
            <a:endParaRPr lang="zh-CN" altLang="en-US"/>
          </a:p>
        </p:txBody>
      </p:sp>
    </p:spTree>
    <p:extLst>
      <p:ext uri="{BB962C8B-B14F-4D97-AF65-F5344CB8AC3E}">
        <p14:creationId xmlns:p14="http://schemas.microsoft.com/office/powerpoint/2010/main" val="33756897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gif"/><Relationship Id="rId3" Type="http://schemas.openxmlformats.org/officeDocument/2006/relationships/slideLayout" Target="../slideLayouts/slideLayout2.xml"/><Relationship Id="rId7" Type="http://schemas.openxmlformats.org/officeDocument/2006/relationships/image" Target="../media/image51.gif"/><Relationship Id="rId12" Type="http://schemas.openxmlformats.org/officeDocument/2006/relationships/image" Target="../media/image5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gif"/><Relationship Id="rId11" Type="http://schemas.openxmlformats.org/officeDocument/2006/relationships/image" Target="../media/image55.png"/><Relationship Id="rId5" Type="http://schemas.openxmlformats.org/officeDocument/2006/relationships/image" Target="../media/image49.gif"/><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gif"/><Relationship Id="rId9" Type="http://schemas.openxmlformats.org/officeDocument/2006/relationships/image" Target="../media/image53.png"/><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slide" Target="slide34.xml"/><Relationship Id="rId18" Type="http://schemas.openxmlformats.org/officeDocument/2006/relationships/image" Target="../media/image67.gif"/><Relationship Id="rId3" Type="http://schemas.openxmlformats.org/officeDocument/2006/relationships/image" Target="../media/image60.png"/><Relationship Id="rId21" Type="http://schemas.openxmlformats.org/officeDocument/2006/relationships/slide" Target="slide31.xml"/><Relationship Id="rId7" Type="http://schemas.openxmlformats.org/officeDocument/2006/relationships/slide" Target="slide27.xml"/><Relationship Id="rId12" Type="http://schemas.openxmlformats.org/officeDocument/2006/relationships/image" Target="../media/image64.gif"/><Relationship Id="rId17" Type="http://schemas.openxmlformats.org/officeDocument/2006/relationships/slide" Target="slide28.xml"/><Relationship Id="rId2" Type="http://schemas.openxmlformats.org/officeDocument/2006/relationships/audio" Target="../media/audio1.wav"/><Relationship Id="rId16" Type="http://schemas.openxmlformats.org/officeDocument/2006/relationships/image" Target="../media/image66.gif"/><Relationship Id="rId20"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61.gif"/><Relationship Id="rId11" Type="http://schemas.openxmlformats.org/officeDocument/2006/relationships/slide" Target="slide30.xml"/><Relationship Id="rId5" Type="http://schemas.openxmlformats.org/officeDocument/2006/relationships/slide" Target="slide29.xml"/><Relationship Id="rId15" Type="http://schemas.openxmlformats.org/officeDocument/2006/relationships/slide" Target="slide32.xml"/><Relationship Id="rId10" Type="http://schemas.openxmlformats.org/officeDocument/2006/relationships/image" Target="../media/image63.gif"/><Relationship Id="rId19" Type="http://schemas.openxmlformats.org/officeDocument/2006/relationships/slide" Target="slide33.xml"/><Relationship Id="rId4" Type="http://schemas.openxmlformats.org/officeDocument/2006/relationships/slide" Target="slide36.xml"/><Relationship Id="rId9" Type="http://schemas.openxmlformats.org/officeDocument/2006/relationships/slide" Target="slide26.xml"/><Relationship Id="rId14" Type="http://schemas.openxmlformats.org/officeDocument/2006/relationships/image" Target="../media/image65.gif"/><Relationship Id="rId22" Type="http://schemas.openxmlformats.org/officeDocument/2006/relationships/slide" Target="slide35.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3.gif"/><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2.gif"/><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7.gif"/><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1.gif"/><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70.gif"/><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70.gif"/><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71.gif"/><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70.gif"/><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5.gif"/><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5.xml"/><Relationship Id="rId5" Type="http://schemas.openxmlformats.org/officeDocument/2006/relationships/image" Target="../media/image61.gif"/><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82.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eg"/><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30.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 y="-85725"/>
            <a:ext cx="3693898"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7529287" y="0"/>
            <a:ext cx="29246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图片 30">
            <a:extLst>
              <a:ext uri="{FF2B5EF4-FFF2-40B4-BE49-F238E27FC236}">
                <a16:creationId xmlns:a16="http://schemas.microsoft.com/office/drawing/2014/main" id="{792DAFA2-9CAE-459E-90F3-99ADB551995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2481033" y="872221"/>
            <a:ext cx="4666355" cy="4666355"/>
          </a:xfrm>
          <a:prstGeom prst="rect">
            <a:avLst/>
          </a:prstGeom>
        </p:spPr>
      </p:pic>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 y="1850341"/>
            <a:ext cx="7529299" cy="5019533"/>
          </a:xfrm>
          <a:prstGeom prst="rect">
            <a:avLst/>
          </a:prstGeom>
        </p:spPr>
      </p:pic>
      <p:sp>
        <p:nvSpPr>
          <p:cNvPr id="4" name="Hộp Văn bản 3">
            <a:extLst>
              <a:ext uri="{FF2B5EF4-FFF2-40B4-BE49-F238E27FC236}">
                <a16:creationId xmlns:a16="http://schemas.microsoft.com/office/drawing/2014/main" id="{17CD5473-6E9D-67F5-A403-70CE9766A7AB}"/>
              </a:ext>
            </a:extLst>
          </p:cNvPr>
          <p:cNvSpPr txBox="1"/>
          <p:nvPr/>
        </p:nvSpPr>
        <p:spPr>
          <a:xfrm>
            <a:off x="7093279" y="185564"/>
            <a:ext cx="3796644" cy="5886355"/>
          </a:xfrm>
          <a:prstGeom prst="rect">
            <a:avLst/>
          </a:prstGeom>
          <a:noFill/>
        </p:spPr>
        <p:txBody>
          <a:bodyPr wrap="square">
            <a:spAutoFit/>
          </a:bodyPr>
          <a:lstStyle/>
          <a:p>
            <a:pPr marL="0" marR="0" algn="ctr">
              <a:lnSpc>
                <a:spcPct val="130000"/>
              </a:lnSpc>
              <a:spcBef>
                <a:spcPts val="0"/>
              </a:spcBef>
              <a:spcAft>
                <a:spcPts val="0"/>
              </a:spcAft>
            </a:pPr>
            <a:r>
              <a:rPr lang="en-US" sz="4400" b="1" dirty="0">
                <a:solidFill>
                  <a:srgbClr val="FF0000"/>
                </a:solidFill>
                <a:effectLst/>
                <a:latin typeface="Times New Roman" pitchFamily="18" charset="0"/>
                <a:ea typeface="Calibri" panose="020F0502020204030204" pitchFamily="34" charset="0"/>
                <a:cs typeface="Times New Roman" pitchFamily="18" charset="0"/>
              </a:rPr>
              <a:t>CA</a:t>
            </a:r>
          </a:p>
          <a:p>
            <a:pPr marL="0" marR="0" algn="ctr">
              <a:lnSpc>
                <a:spcPct val="130000"/>
              </a:lnSpc>
              <a:spcBef>
                <a:spcPts val="0"/>
              </a:spcBef>
              <a:spcAft>
                <a:spcPts val="0"/>
              </a:spcAft>
            </a:pPr>
            <a:r>
              <a:rPr lang="en-US" sz="4400" b="1" dirty="0">
                <a:solidFill>
                  <a:srgbClr val="FF0000"/>
                </a:solidFill>
                <a:effectLst/>
                <a:latin typeface="Times New Roman" pitchFamily="18" charset="0"/>
                <a:ea typeface="Calibri" panose="020F0502020204030204" pitchFamily="34" charset="0"/>
                <a:cs typeface="Times New Roman" pitchFamily="18" charset="0"/>
              </a:rPr>
              <a:t> HUẾ </a:t>
            </a:r>
          </a:p>
          <a:p>
            <a:pPr marL="0" marR="0" algn="ctr">
              <a:lnSpc>
                <a:spcPct val="130000"/>
              </a:lnSpc>
              <a:spcBef>
                <a:spcPts val="0"/>
              </a:spcBef>
              <a:spcAft>
                <a:spcPts val="0"/>
              </a:spcAft>
            </a:pPr>
            <a:r>
              <a:rPr lang="en-US" sz="4400" b="1" dirty="0">
                <a:solidFill>
                  <a:srgbClr val="FF0000"/>
                </a:solidFill>
                <a:effectLst/>
                <a:latin typeface="Times New Roman" pitchFamily="18" charset="0"/>
                <a:ea typeface="Calibri" panose="020F0502020204030204" pitchFamily="34" charset="0"/>
                <a:cs typeface="Times New Roman" pitchFamily="18" charset="0"/>
              </a:rPr>
              <a:t>TRÊN</a:t>
            </a:r>
          </a:p>
          <a:p>
            <a:pPr marL="0" marR="0" algn="ctr">
              <a:lnSpc>
                <a:spcPct val="130000"/>
              </a:lnSpc>
              <a:spcBef>
                <a:spcPts val="0"/>
              </a:spcBef>
              <a:spcAft>
                <a:spcPts val="0"/>
              </a:spcAft>
            </a:pPr>
            <a:r>
              <a:rPr lang="en-US" sz="4400" b="1" dirty="0">
                <a:solidFill>
                  <a:srgbClr val="FF0000"/>
                </a:solidFill>
                <a:effectLst/>
                <a:latin typeface="Times New Roman" pitchFamily="18" charset="0"/>
                <a:ea typeface="Calibri" panose="020F0502020204030204" pitchFamily="34" charset="0"/>
                <a:cs typeface="Times New Roman" pitchFamily="18" charset="0"/>
              </a:rPr>
              <a:t> SÔNG</a:t>
            </a:r>
          </a:p>
          <a:p>
            <a:pPr marL="0" marR="0" algn="ctr">
              <a:lnSpc>
                <a:spcPct val="130000"/>
              </a:lnSpc>
              <a:spcBef>
                <a:spcPts val="0"/>
              </a:spcBef>
              <a:spcAft>
                <a:spcPts val="0"/>
              </a:spcAft>
            </a:pPr>
            <a:r>
              <a:rPr lang="en-US" sz="4400" b="1" dirty="0">
                <a:solidFill>
                  <a:srgbClr val="FF0000"/>
                </a:solidFill>
                <a:effectLst/>
                <a:latin typeface="Times New Roman" pitchFamily="18" charset="0"/>
                <a:ea typeface="Calibri" panose="020F0502020204030204" pitchFamily="34" charset="0"/>
                <a:cs typeface="Times New Roman" pitchFamily="18" charset="0"/>
              </a:rPr>
              <a:t> HƯƠNG</a:t>
            </a:r>
            <a:endParaRPr lang="en-US" sz="3600" b="1" dirty="0">
              <a:solidFill>
                <a:srgbClr val="FF0000"/>
              </a:solidFill>
              <a:effectLst/>
              <a:latin typeface="Times New Roman" pitchFamily="18" charset="0"/>
              <a:ea typeface="Calibri" panose="020F0502020204030204" pitchFamily="34" charset="0"/>
              <a:cs typeface="Times New Roman" pitchFamily="18" charset="0"/>
            </a:endParaRPr>
          </a:p>
          <a:p>
            <a:pPr marL="0" marR="0" algn="ctr">
              <a:lnSpc>
                <a:spcPct val="130000"/>
              </a:lnSpc>
              <a:spcBef>
                <a:spcPts val="0"/>
              </a:spcBef>
              <a:spcAft>
                <a:spcPts val="0"/>
              </a:spcAft>
            </a:pP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000" b="1" dirty="0">
                <a:solidFill>
                  <a:srgbClr val="002060"/>
                </a:solidFill>
                <a:effectLst/>
                <a:latin typeface="Times New Roman" pitchFamily="18" charset="0"/>
                <a:ea typeface="Calibri" panose="020F0502020204030204" pitchFamily="34" charset="0"/>
                <a:cs typeface="Times New Roman" pitchFamily="18" charset="0"/>
              </a:rPr>
              <a:t>- </a:t>
            </a:r>
            <a:r>
              <a:rPr lang="en-US" sz="2400" b="1" dirty="0">
                <a:solidFill>
                  <a:srgbClr val="002060"/>
                </a:solidFill>
                <a:effectLst/>
                <a:latin typeface="Times New Roman" pitchFamily="18" charset="0"/>
                <a:ea typeface="Calibri" panose="020F0502020204030204" pitchFamily="34" charset="0"/>
                <a:cs typeface="Times New Roman" pitchFamily="18" charset="0"/>
              </a:rPr>
              <a:t>HÀ ÁNH MINH </a:t>
            </a:r>
            <a:r>
              <a:rPr lang="en-US" sz="2800" b="1" dirty="0">
                <a:solidFill>
                  <a:srgbClr val="002060"/>
                </a:solidFill>
                <a:effectLst/>
                <a:latin typeface="Times New Roman" pitchFamily="18" charset="0"/>
                <a:ea typeface="Calibri" panose="020F0502020204030204" pitchFamily="34" charset="0"/>
                <a:cs typeface="Times New Roman" pitchFamily="18" charset="0"/>
              </a:rPr>
              <a:t>-</a:t>
            </a:r>
            <a:endParaRPr lang="en-US" sz="2000" b="1" dirty="0">
              <a:solidFill>
                <a:srgbClr val="002060"/>
              </a:solidFill>
              <a:effectLst/>
              <a:latin typeface="Times New Roman" pitchFamily="18" charset="0"/>
              <a:ea typeface="Calibri" panose="020F0502020204030204" pitchFamily="34" charset="0"/>
              <a:cs typeface="Times New Roman" pitchFamily="18" charset="0"/>
            </a:endParaRPr>
          </a:p>
          <a:p>
            <a:pPr marL="0" marR="0" algn="ctr">
              <a:lnSpc>
                <a:spcPct val="130000"/>
              </a:lnSpc>
              <a:spcBef>
                <a:spcPts val="0"/>
              </a:spcBef>
              <a:spcAft>
                <a:spcPts val="0"/>
              </a:spcAft>
            </a:pPr>
            <a:r>
              <a:rPr lang="en-US" sz="2800" dirty="0">
                <a:solidFill>
                  <a:srgbClr val="FF0000"/>
                </a:solidFill>
                <a:effectLst/>
                <a:latin typeface="Times New Roman" pitchFamily="18" charset="0"/>
                <a:ea typeface="Calibri" panose="020F0502020204030204" pitchFamily="34" charset="0"/>
                <a:cs typeface="Times New Roman" pitchFamily="18" charset="0"/>
              </a:rPr>
              <a:t> </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pic>
        <p:nvPicPr>
          <p:cNvPr id="7" name="Hình ảnh 6">
            <a:extLst>
              <a:ext uri="{FF2B5EF4-FFF2-40B4-BE49-F238E27FC236}">
                <a16:creationId xmlns:a16="http://schemas.microsoft.com/office/drawing/2014/main" id="{F8EAA437-99FD-268F-3A93-CFCBE07D74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5295" y="5161433"/>
            <a:ext cx="1882131" cy="1882131"/>
          </a:xfrm>
          <a:prstGeom prst="rect">
            <a:avLst/>
          </a:prstGeom>
        </p:spPr>
      </p:pic>
    </p:spTree>
    <p:extLst>
      <p:ext uri="{BB962C8B-B14F-4D97-AF65-F5344CB8AC3E}">
        <p14:creationId xmlns:p14="http://schemas.microsoft.com/office/powerpoint/2010/main" val="63108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500" fill="hold"/>
                                        <p:tgtEl>
                                          <p:spTgt spid="31"/>
                                        </p:tgtEl>
                                        <p:attrNameLst>
                                          <p:attrName>ppt_x</p:attrName>
                                        </p:attrNameLst>
                                      </p:cBhvr>
                                      <p:tavLst>
                                        <p:tav tm="0">
                                          <p:val>
                                            <p:strVal val="0-#ppt_w/2"/>
                                          </p:val>
                                        </p:tav>
                                        <p:tav tm="100000">
                                          <p:val>
                                            <p:strVal val="#ppt_x"/>
                                          </p:val>
                                        </p:tav>
                                      </p:tavLst>
                                    </p:anim>
                                    <p:anim calcmode="lin" valueType="num">
                                      <p:cBhvr additive="base">
                                        <p:cTn id="8" dur="3500" fill="hold"/>
                                        <p:tgtEl>
                                          <p:spTgt spid="31"/>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42" presetClass="entr" presetSubtype="0" fill="hold" nodeType="withEffect">
                                  <p:stCondLst>
                                    <p:cond delay="22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22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22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6B416625-7513-42B1-BF7F-5F22A1966FF7}"/>
              </a:ext>
            </a:extLst>
          </p:cNvPr>
          <p:cNvSpPr txBox="1"/>
          <p:nvPr/>
        </p:nvSpPr>
        <p:spPr>
          <a:xfrm>
            <a:off x="854050" y="1136067"/>
            <a:ext cx="2393663" cy="461665"/>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tab pos="1387475" algn="l"/>
              </a:tabLst>
            </a:pP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smtClean="0">
                <a:latin typeface="Times New Roman" panose="02020603050405020304" pitchFamily="18" charset="0"/>
                <a:ea typeface="Calibri" panose="020F0502020204030204" pitchFamily="34" charset="0"/>
                <a:cs typeface="Times New Roman" panose="02020603050405020304" pitchFamily="18" charset="0"/>
              </a:rPr>
              <a:t>gốc</a:t>
            </a: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30810F05-96F7-4EFF-05B3-AE732CEE22F1}"/>
              </a:ext>
            </a:extLst>
          </p:cNvPr>
          <p:cNvSpPr txBox="1"/>
          <p:nvPr/>
        </p:nvSpPr>
        <p:spPr>
          <a:xfrm>
            <a:off x="855101" y="2712368"/>
            <a:ext cx="6934627" cy="830997"/>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tabLst>
                <a:tab pos="1387475" algn="l"/>
              </a:tabLst>
            </a:pP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Gửi</a:t>
            </a: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gắm</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vẹn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hồn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Huế</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16">
            <a:extLst>
              <a:ext uri="{FF2B5EF4-FFF2-40B4-BE49-F238E27FC236}">
                <a16:creationId xmlns:a16="http://schemas.microsoft.com/office/drawing/2014/main" id="{2CE4F3B5-7D3B-F945-26E5-30D288590C83}"/>
              </a:ext>
            </a:extLst>
          </p:cNvPr>
          <p:cNvSpPr txBox="1"/>
          <p:nvPr/>
        </p:nvSpPr>
        <p:spPr>
          <a:xfrm>
            <a:off x="812243" y="1538139"/>
            <a:ext cx="6645832" cy="830997"/>
          </a:xfrm>
          <a:prstGeom prst="rect">
            <a:avLst/>
          </a:prstGeom>
          <a:noFill/>
        </p:spPr>
        <p:txBody>
          <a:bodyPr wrap="square" rtlCol="0" anchor="ctr">
            <a:spAutoFit/>
          </a:bodyPr>
          <a:lstStyle/>
          <a:p>
            <a:pPr marL="457200" indent="-457200" algn="just" eaLnBrk="0" fontAlgn="base" hangingPunct="0">
              <a:spcBef>
                <a:spcPct val="0"/>
              </a:spcBef>
              <a:spcAft>
                <a:spcPct val="0"/>
              </a:spcAft>
              <a:tabLst>
                <a:tab pos="1387475" algn="l"/>
              </a:tabLst>
            </a:pP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nuôi</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lao</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E1CAABF-699E-5237-0298-78708F80C6EB}"/>
              </a:ext>
            </a:extLst>
          </p:cNvPr>
          <p:cNvPicPr>
            <a:picLocks noChangeAspect="1"/>
          </p:cNvPicPr>
          <p:nvPr/>
        </p:nvPicPr>
        <p:blipFill>
          <a:blip r:embed="rId3" cstate="print"/>
          <a:stretch>
            <a:fillRect/>
          </a:stretch>
        </p:blipFill>
        <p:spPr>
          <a:xfrm>
            <a:off x="7586662" y="1130300"/>
            <a:ext cx="3743326" cy="5141913"/>
          </a:xfrm>
          <a:prstGeom prst="rect">
            <a:avLst/>
          </a:prstGeom>
          <a:effectLst>
            <a:softEdge rad="127000"/>
          </a:effectLst>
        </p:spPr>
      </p:pic>
      <p:sp>
        <p:nvSpPr>
          <p:cNvPr id="2" name="Hộp Văn bản 4">
            <a:extLst>
              <a:ext uri="{FF2B5EF4-FFF2-40B4-BE49-F238E27FC236}">
                <a16:creationId xmlns:a16="http://schemas.microsoft.com/office/drawing/2014/main" id="{9D85B1B8-3FAF-07C7-1EAC-42193521B4FB}"/>
              </a:ext>
            </a:extLst>
          </p:cNvPr>
          <p:cNvSpPr txBox="1"/>
          <p:nvPr/>
        </p:nvSpPr>
        <p:spPr>
          <a:xfrm>
            <a:off x="769380" y="3890512"/>
            <a:ext cx="6664804" cy="830997"/>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tabLst>
                <a:tab pos="1387475" algn="l"/>
              </a:tabLst>
            </a:pP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nhuần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nhuyễn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phổ</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kumimoji="0" lang="en-US" altLang="en-US"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11">
            <a:extLst>
              <a:ext uri="{FF2B5EF4-FFF2-40B4-BE49-F238E27FC236}">
                <a16:creationId xmlns:a16="http://schemas.microsoft.com/office/drawing/2014/main" id="{11E07CFF-C70C-0442-AFD9-5B05A446132F}"/>
              </a:ext>
            </a:extLst>
          </p:cNvPr>
          <p:cNvSpPr txBox="1"/>
          <p:nvPr/>
        </p:nvSpPr>
        <p:spPr>
          <a:xfrm>
            <a:off x="827095" y="678000"/>
            <a:ext cx="6435302" cy="461665"/>
          </a:xfrm>
          <a:prstGeom prst="rect">
            <a:avLst/>
          </a:prstGeom>
          <a:noFill/>
        </p:spPr>
        <p:txBody>
          <a:bodyPr wrap="square" rtlCol="0">
            <a:spAutoFit/>
          </a:bodyPr>
          <a:lstStyle/>
          <a:p>
            <a:pPr algn="just">
              <a:tabLst>
                <a:tab pos="1386840" algn="l"/>
              </a:tabLst>
            </a:pP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ca </a:t>
            </a:r>
            <a:r>
              <a:rPr lang="en-US" sz="24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Huế</a:t>
            </a:r>
            <a:r>
              <a:rPr lang="en-US" sz="24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966517" y="2329933"/>
            <a:ext cx="1802096" cy="461665"/>
          </a:xfrm>
          <a:prstGeom prst="rect">
            <a:avLst/>
          </a:prstGeom>
        </p:spPr>
        <p:txBody>
          <a:bodyPr wrap="none">
            <a:spAutoFit/>
          </a:bodyPr>
          <a:lstStyle/>
          <a:p>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dung: </a:t>
            </a:r>
            <a:endParaRPr lang="en-US" sz="2400" b="1" dirty="0"/>
          </a:p>
        </p:txBody>
      </p:sp>
      <p:sp>
        <p:nvSpPr>
          <p:cNvPr id="12" name="Rectangle 11"/>
          <p:cNvSpPr/>
          <p:nvPr/>
        </p:nvSpPr>
        <p:spPr>
          <a:xfrm>
            <a:off x="961748" y="3482506"/>
            <a:ext cx="1883849" cy="461665"/>
          </a:xfrm>
          <a:prstGeom prst="rect">
            <a:avLst/>
          </a:prstGeom>
        </p:spPr>
        <p:txBody>
          <a:bodyPr wrap="none">
            <a:spAutoFit/>
          </a:bodyPr>
          <a:lstStyle/>
          <a:p>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smtClean="0">
                <a:latin typeface="Times New Roman" panose="02020603050405020304" pitchFamily="18" charset="0"/>
                <a:ea typeface="Calibri" panose="020F0502020204030204" pitchFamily="34" charset="0"/>
                <a:cs typeface="Times New Roman" panose="02020603050405020304" pitchFamily="18" charset="0"/>
              </a:rPr>
              <a:t>Ngôn</a:t>
            </a: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smtClean="0">
                <a:latin typeface="Times New Roman" panose="02020603050405020304" pitchFamily="18" charset="0"/>
                <a:ea typeface="Calibri" panose="020F0502020204030204" pitchFamily="34" charset="0"/>
                <a:cs typeface="Times New Roman" panose="02020603050405020304" pitchFamily="18" charset="0"/>
              </a:rPr>
              <a:t>ngữ</a:t>
            </a:r>
            <a:r>
              <a:rPr lang="en-US" alt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p>
        </p:txBody>
      </p:sp>
      <p:sp>
        <p:nvSpPr>
          <p:cNvPr id="13" name="Rectangle 12"/>
          <p:cNvSpPr/>
          <p:nvPr/>
        </p:nvSpPr>
        <p:spPr>
          <a:xfrm>
            <a:off x="930549" y="4615933"/>
            <a:ext cx="3150221" cy="461665"/>
          </a:xfrm>
          <a:prstGeom prst="rect">
            <a:avLst/>
          </a:prstGeom>
        </p:spPr>
        <p:txBody>
          <a:bodyPr wrap="none">
            <a:spAutoFit/>
          </a:bodyPr>
          <a:lstStyle/>
          <a:p>
            <a:pPr algn="ctr"/>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điệu</a:t>
            </a:r>
            <a:r>
              <a:rPr lang="en-US" sz="2400" b="1" dirty="0" smtClean="0">
                <a:latin typeface="Times New Roman" panose="02020603050405020304" pitchFamily="18" charset="0"/>
                <a:cs typeface="Times New Roman" panose="02020603050405020304" pitchFamily="18" charset="0"/>
              </a:rPr>
              <a:t> ca </a:t>
            </a:r>
            <a:r>
              <a:rPr lang="en-US" sz="2400" b="1" dirty="0" err="1" smtClean="0">
                <a:latin typeface="Times New Roman" panose="02020603050405020304" pitchFamily="18" charset="0"/>
                <a:cs typeface="Times New Roman" panose="02020603050405020304" pitchFamily="18" charset="0"/>
              </a:rPr>
              <a:t>Huế</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14" name="Text Box 9">
            <a:extLst>
              <a:ext uri="{FF2B5EF4-FFF2-40B4-BE49-F238E27FC236}">
                <a16:creationId xmlns:a16="http://schemas.microsoft.com/office/drawing/2014/main" id="{C68F01E5-3425-F067-536B-9F407B7B0DC3}"/>
              </a:ext>
            </a:extLst>
          </p:cNvPr>
          <p:cNvSpPr txBox="1">
            <a:spLocks noChangeArrowheads="1"/>
          </p:cNvSpPr>
          <p:nvPr/>
        </p:nvSpPr>
        <p:spPr bwMode="auto">
          <a:xfrm>
            <a:off x="814388" y="5090059"/>
            <a:ext cx="6729412" cy="2880789"/>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altLang="vi-VN" sz="2400" dirty="0" smtClean="0">
                <a:solidFill>
                  <a:prstClr val="black"/>
                </a:solidFill>
                <a:latin typeface="Times New Roman" pitchFamily="18" charset="0"/>
                <a:cs typeface="Times New Roman" pitchFamily="18" charset="0"/>
              </a:rPr>
              <a:t>   </a:t>
            </a:r>
            <a:r>
              <a:rPr lang="en-US" altLang="vi-VN" sz="2400" dirty="0" err="1" smtClean="0">
                <a:solidFill>
                  <a:prstClr val="black"/>
                </a:solidFill>
                <a:latin typeface="Times New Roman" pitchFamily="18" charset="0"/>
                <a:cs typeface="Times New Roman" pitchFamily="18" charset="0"/>
              </a:rPr>
              <a:t>Chèo</a:t>
            </a:r>
            <a:r>
              <a:rPr lang="en-US" altLang="vi-VN" sz="2400" dirty="0" smtClean="0">
                <a:solidFill>
                  <a:prstClr val="black"/>
                </a:solidFill>
                <a:latin typeface="Times New Roman" pitchFamily="18" charset="0"/>
                <a:cs typeface="Times New Roman" pitchFamily="18" charset="0"/>
              </a:rPr>
              <a:t> </a:t>
            </a:r>
            <a:r>
              <a:rPr lang="en-US" altLang="vi-VN" sz="2400" dirty="0" err="1">
                <a:solidFill>
                  <a:prstClr val="black"/>
                </a:solidFill>
                <a:latin typeface="Times New Roman" pitchFamily="18" charset="0"/>
                <a:cs typeface="Times New Roman" pitchFamily="18" charset="0"/>
              </a:rPr>
              <a:t>cạn</a:t>
            </a:r>
            <a:r>
              <a:rPr lang="en-US" altLang="vi-VN" sz="2400" dirty="0">
                <a:solidFill>
                  <a:prstClr val="black"/>
                </a:solidFill>
                <a:latin typeface="Times New Roman" pitchFamily="18" charset="0"/>
                <a:cs typeface="Times New Roman" pitchFamily="18" charset="0"/>
              </a:rPr>
              <a:t>, </a:t>
            </a:r>
            <a:r>
              <a:rPr lang="en-US" altLang="vi-VN" sz="2400" dirty="0" err="1">
                <a:solidFill>
                  <a:prstClr val="black"/>
                </a:solidFill>
                <a:latin typeface="Times New Roman" pitchFamily="18" charset="0"/>
                <a:cs typeface="Times New Roman" pitchFamily="18" charset="0"/>
              </a:rPr>
              <a:t>bài</a:t>
            </a:r>
            <a:r>
              <a:rPr lang="en-US" altLang="vi-VN" sz="2400" dirty="0">
                <a:solidFill>
                  <a:prstClr val="black"/>
                </a:solidFill>
                <a:latin typeface="Times New Roman" pitchFamily="18" charset="0"/>
                <a:cs typeface="Times New Roman" pitchFamily="18" charset="0"/>
              </a:rPr>
              <a:t> </a:t>
            </a:r>
            <a:r>
              <a:rPr lang="en-US" altLang="vi-VN" sz="2400" dirty="0" err="1">
                <a:solidFill>
                  <a:prstClr val="black"/>
                </a:solidFill>
                <a:latin typeface="Times New Roman" pitchFamily="18" charset="0"/>
                <a:cs typeface="Times New Roman" pitchFamily="18" charset="0"/>
              </a:rPr>
              <a:t>thai</a:t>
            </a:r>
            <a:r>
              <a:rPr lang="en-US" altLang="vi-VN" sz="2400" dirty="0">
                <a:solidFill>
                  <a:prstClr val="black"/>
                </a:solidFill>
                <a:latin typeface="Times New Roman" pitchFamily="18" charset="0"/>
                <a:cs typeface="Times New Roman" pitchFamily="18" charset="0"/>
              </a:rPr>
              <a:t>, </a:t>
            </a:r>
            <a:r>
              <a:rPr lang="en-US" altLang="vi-VN" sz="2400" dirty="0" err="1">
                <a:solidFill>
                  <a:prstClr val="black"/>
                </a:solidFill>
                <a:latin typeface="Times New Roman" pitchFamily="18" charset="0"/>
                <a:cs typeface="Times New Roman" pitchFamily="18" charset="0"/>
              </a:rPr>
              <a:t>hò</a:t>
            </a:r>
            <a:r>
              <a:rPr lang="en-US" altLang="vi-VN" sz="2400" dirty="0">
                <a:solidFill>
                  <a:prstClr val="black"/>
                </a:solidFill>
                <a:latin typeface="Times New Roman" pitchFamily="18" charset="0"/>
                <a:cs typeface="Times New Roman" pitchFamily="18" charset="0"/>
              </a:rPr>
              <a:t> </a:t>
            </a:r>
            <a:r>
              <a:rPr lang="en-US" altLang="vi-VN" sz="2400" dirty="0" err="1">
                <a:solidFill>
                  <a:prstClr val="black"/>
                </a:solidFill>
                <a:latin typeface="Times New Roman" pitchFamily="18" charset="0"/>
                <a:cs typeface="Times New Roman" pitchFamily="18" charset="0"/>
              </a:rPr>
              <a:t>đưa</a:t>
            </a:r>
            <a:r>
              <a:rPr lang="en-US" altLang="vi-VN" sz="2400" dirty="0">
                <a:solidFill>
                  <a:prstClr val="black"/>
                </a:solidFill>
                <a:latin typeface="Times New Roman" pitchFamily="18" charset="0"/>
                <a:cs typeface="Times New Roman" pitchFamily="18" charset="0"/>
              </a:rPr>
              <a:t> </a:t>
            </a:r>
            <a:r>
              <a:rPr lang="en-US" altLang="vi-VN" sz="2400" dirty="0" err="1" smtClean="0">
                <a:solidFill>
                  <a:prstClr val="black"/>
                </a:solidFill>
                <a:latin typeface="Times New Roman" pitchFamily="18" charset="0"/>
                <a:cs typeface="Times New Roman" pitchFamily="18" charset="0"/>
              </a:rPr>
              <a:t>linh</a:t>
            </a:r>
            <a:r>
              <a:rPr lang="en-US" altLang="vi-VN" sz="2400" dirty="0" smtClean="0">
                <a:solidFill>
                  <a:prstClr val="black"/>
                </a:solidFill>
                <a:latin typeface="Times New Roman" pitchFamily="18" charset="0"/>
                <a:cs typeface="Times New Roman" pitchFamily="18" charset="0"/>
              </a:rPr>
              <a:t>; </a:t>
            </a:r>
            <a:r>
              <a:rPr lang="en-US" sz="2400" dirty="0" err="1" smtClean="0">
                <a:latin typeface="Times New Roman" panose="02020603050405020304" pitchFamily="18" charset="0"/>
                <a:cs typeface="Times New Roman" panose="02020603050405020304" pitchFamily="18" charset="0"/>
              </a:rPr>
              <a:t>Hò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t>
            </a:r>
            <a:r>
              <a:rPr lang="en-US" sz="2400" dirty="0" smtClean="0">
                <a:latin typeface="Times New Roman" panose="02020603050405020304" pitchFamily="18" charset="0"/>
                <a:cs typeface="Times New Roman" panose="02020603050405020304" pitchFamily="18" charset="0"/>
              </a:rPr>
              <a:t> ơ, </a:t>
            </a:r>
            <a:r>
              <a:rPr lang="en-US" sz="2400" dirty="0" err="1" smtClean="0">
                <a:latin typeface="Times New Roman" panose="02020603050405020304" pitchFamily="18" charset="0"/>
                <a:cs typeface="Times New Roman" panose="02020603050405020304" pitchFamily="18" charset="0"/>
              </a:rPr>
              <a:t>hò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Lý</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sáo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defTabSz="984717">
              <a:spcBef>
                <a:spcPct val="50000"/>
              </a:spcBef>
            </a:pP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defTabSz="984717">
              <a:spcBef>
                <a:spcPct val="50000"/>
              </a:spcBef>
            </a:pP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defTabSz="984717">
              <a:spcBef>
                <a:spcPct val="50000"/>
              </a:spcBef>
            </a:pPr>
            <a:endParaRPr lang="en-US" altLang="vi-VN" sz="2400" dirty="0">
              <a:solidFill>
                <a:prstClr val="black"/>
              </a:solidFill>
              <a:latin typeface="Times New Roman" pitchFamily="18" charset="0"/>
              <a:cs typeface="Times New Roman" pitchFamily="18" charset="0"/>
            </a:endParaRPr>
          </a:p>
        </p:txBody>
      </p:sp>
      <p:sp>
        <p:nvSpPr>
          <p:cNvPr id="15" name="TextBox 14"/>
          <p:cNvSpPr txBox="1"/>
          <p:nvPr/>
        </p:nvSpPr>
        <p:spPr>
          <a:xfrm>
            <a:off x="3900485" y="4600575"/>
            <a:ext cx="3186112" cy="461665"/>
          </a:xfrm>
          <a:prstGeom prst="rect">
            <a:avLst/>
          </a:prstGeom>
          <a:noFill/>
        </p:spPr>
        <p:txBody>
          <a:bodyPr wrap="square" rtlCol="0">
            <a:spAutoFit/>
          </a:bodyPr>
          <a:lstStyle/>
          <a:p>
            <a:r>
              <a:rPr lang="en-US" sz="2400" b="1" i="1" dirty="0" err="1" smtClean="0">
                <a:solidFill>
                  <a:srgbClr val="FF0000"/>
                </a:solidFill>
                <a:latin typeface="Times New Roman" pitchFamily="18" charset="0"/>
                <a:cs typeface="Times New Roman" pitchFamily="18" charset="0"/>
              </a:rPr>
              <a:t>Rất</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phong</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phú</a:t>
            </a:r>
            <a:r>
              <a:rPr lang="en-US" sz="2400" b="1" i="1" dirty="0" smtClean="0">
                <a:solidFill>
                  <a:srgbClr val="FF0000"/>
                </a:solidFill>
                <a:latin typeface="Times New Roman" pitchFamily="18" charset="0"/>
                <a:cs typeface="Times New Roman" pitchFamily="18" charset="0"/>
              </a:rPr>
              <a:t> :</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74393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2" grpId="0"/>
      <p:bldP spid="10"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093169BF-E971-4329-BB16-50A8C4FFB02B}"/>
              </a:ext>
            </a:extLst>
          </p:cNvPr>
          <p:cNvSpPr txBox="1"/>
          <p:nvPr/>
        </p:nvSpPr>
        <p:spPr>
          <a:xfrm>
            <a:off x="978086" y="735084"/>
            <a:ext cx="9823079" cy="523220"/>
          </a:xfrm>
          <a:prstGeom prst="rect">
            <a:avLst/>
          </a:prstGeom>
          <a:noFill/>
        </p:spPr>
        <p:txBody>
          <a:bodyPr wrap="square" rtlCol="0">
            <a:spAutoFit/>
          </a:bodyPr>
          <a:lstStyle/>
          <a:p>
            <a:pPr algn="just">
              <a:tabLst>
                <a:tab pos="1386840" algn="l"/>
              </a:tabLs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vẻ</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nvGraphicFramePr>
        <p:xfrm>
          <a:off x="1143000" y="1905570"/>
          <a:ext cx="9017001" cy="4480560"/>
        </p:xfrm>
        <a:graphic>
          <a:graphicData uri="http://schemas.openxmlformats.org/drawingml/2006/table">
            <a:tbl>
              <a:tblPr firstRow="1" bandRow="1">
                <a:tableStyleId>{5C22544A-7EE6-4342-B048-85BDC9FD1C3A}</a:tableStyleId>
              </a:tblPr>
              <a:tblGrid>
                <a:gridCol w="5163641">
                  <a:extLst>
                    <a:ext uri="{9D8B030D-6E8A-4147-A177-3AD203B41FA5}">
                      <a16:colId xmlns:a16="http://schemas.microsoft.com/office/drawing/2014/main" val="20000"/>
                    </a:ext>
                  </a:extLst>
                </a:gridCol>
                <a:gridCol w="3853360">
                  <a:extLst>
                    <a:ext uri="{9D8B030D-6E8A-4147-A177-3AD203B41FA5}">
                      <a16:colId xmlns:a16="http://schemas.microsoft.com/office/drawing/2014/main" val="20001"/>
                    </a:ext>
                  </a:extLst>
                </a:gridCol>
              </a:tblGrid>
              <a:tr h="669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cs typeface="Times New Roman" panose="02020603050405020304" pitchFamily="18" charset="0"/>
                        </a:rPr>
                        <a:t>Tìm</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hiểu</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cảnh</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đêm</a:t>
                      </a:r>
                      <a:r>
                        <a:rPr lang="en-US" sz="2400" b="1" dirty="0" smtClean="0">
                          <a:solidFill>
                            <a:schemeClr val="tx1"/>
                          </a:solidFill>
                          <a:effectLst/>
                          <a:latin typeface="Times New Roman" panose="02020603050405020304" pitchFamily="18" charset="0"/>
                          <a:cs typeface="Times New Roman" panose="02020603050405020304" pitchFamily="18" charset="0"/>
                        </a:rPr>
                        <a:t> ca </a:t>
                      </a:r>
                      <a:r>
                        <a:rPr lang="en-US" sz="2400" b="1" dirty="0" err="1" smtClean="0">
                          <a:solidFill>
                            <a:schemeClr val="tx1"/>
                          </a:solidFill>
                          <a:effectLst/>
                          <a:latin typeface="Times New Roman" panose="02020603050405020304" pitchFamily="18" charset="0"/>
                          <a:cs typeface="Times New Roman" panose="02020603050405020304" pitchFamily="18" charset="0"/>
                        </a:rPr>
                        <a:t>Huế</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trên</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sông</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Hương</a:t>
                      </a:r>
                      <a:r>
                        <a:rPr lang="en-US" sz="2400" b="1" dirty="0" smtClean="0">
                          <a:solidFill>
                            <a:schemeClr val="tx1"/>
                          </a:solidFill>
                          <a:effectLst/>
                          <a:latin typeface="Times New Roman" panose="02020603050405020304" pitchFamily="18" charset="0"/>
                          <a:cs typeface="Times New Roman" panose="02020603050405020304" pitchFamily="18" charset="0"/>
                        </a:rPr>
                        <a:t>:</a:t>
                      </a:r>
                    </a:p>
                    <a:p>
                      <a:endParaRPr lang="en-US" dirty="0"/>
                    </a:p>
                  </a:txBody>
                  <a:tcPr>
                    <a:solidFill>
                      <a:schemeClr val="accent6">
                        <a:lumMod val="40000"/>
                        <a:lumOff val="60000"/>
                      </a:schemeClr>
                    </a:solidFill>
                  </a:tcPr>
                </a:tc>
                <a:tc hMerge="1">
                  <a:txBody>
                    <a:bodyPr/>
                    <a:lstStyle/>
                    <a:p>
                      <a:endParaRPr lang="en-US" dirty="0"/>
                    </a:p>
                  </a:txBody>
                  <a:tcPr/>
                </a:tc>
                <a:extLst>
                  <a:ext uri="{0D108BD9-81ED-4DB2-BD59-A6C34878D82A}">
                    <a16:rowId xmlns:a16="http://schemas.microsoft.com/office/drawing/2014/main" val="10000"/>
                  </a:ext>
                </a:extLst>
              </a:tr>
              <a:tr h="753081">
                <a:tc>
                  <a:txBody>
                    <a:bodyPr/>
                    <a:lstStyle/>
                    <a:p>
                      <a:r>
                        <a:rPr lang="en-US" sz="2400" b="1" dirty="0" err="1" smtClean="0">
                          <a:effectLst/>
                          <a:latin typeface="Times New Roman" panose="02020603050405020304" pitchFamily="18" charset="0"/>
                          <a:cs typeface="Times New Roman" panose="02020603050405020304" pitchFamily="18" charset="0"/>
                        </a:rPr>
                        <a:t>Không</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gian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thời</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gian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biểu</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diễn</a:t>
                      </a:r>
                      <a:endParaRPr lang="en-US" sz="2400" b="1" dirty="0" smtClean="0">
                        <a:effectLst/>
                        <a:latin typeface="Times New Roman" panose="02020603050405020304" pitchFamily="18" charset="0"/>
                        <a:cs typeface="Times New Roman" panose="02020603050405020304" pitchFamily="18" charset="0"/>
                      </a:endParaRPr>
                    </a:p>
                    <a:p>
                      <a:endParaRPr lang="en-US" sz="2400" dirty="0"/>
                    </a:p>
                  </a:txBody>
                  <a:tcPr>
                    <a:solidFill>
                      <a:schemeClr val="tx2">
                        <a:lumMod val="20000"/>
                        <a:lumOff val="80000"/>
                      </a:schemeClr>
                    </a:solidFill>
                  </a:tcPr>
                </a:tc>
                <a:tc>
                  <a:txBody>
                    <a:bodyPr/>
                    <a:lstStyle/>
                    <a:p>
                      <a:endParaRPr lang="en-US" dirty="0"/>
                    </a:p>
                  </a:txBody>
                  <a:tcPr/>
                </a:tc>
                <a:extLst>
                  <a:ext uri="{0D108BD9-81ED-4DB2-BD59-A6C34878D82A}">
                    <a16:rowId xmlns:a16="http://schemas.microsoft.com/office/drawing/2014/main" val="10001"/>
                  </a:ext>
                </a:extLst>
              </a:tr>
              <a:tr h="753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effectLst/>
                          <a:latin typeface="Times New Roman" panose="02020603050405020304" pitchFamily="18" charset="0"/>
                          <a:cs typeface="Times New Roman" panose="02020603050405020304" pitchFamily="18" charset="0"/>
                        </a:rPr>
                        <a:t>Sân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khấu</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biểu</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diễn</a:t>
                      </a:r>
                      <a:endParaRPr lang="en-US" sz="2400" b="1" dirty="0" smtClean="0">
                        <a:effectLst/>
                        <a:latin typeface="Times New Roman" panose="02020603050405020304" pitchFamily="18" charset="0"/>
                        <a:cs typeface="Times New Roman" panose="02020603050405020304" pitchFamily="18" charset="0"/>
                      </a:endParaRPr>
                    </a:p>
                    <a:p>
                      <a:endParaRPr lang="en-US" sz="2400" dirty="0"/>
                    </a:p>
                  </a:txBody>
                  <a:tcPr>
                    <a:solidFill>
                      <a:schemeClr val="tx2">
                        <a:lumMod val="20000"/>
                        <a:lumOff val="80000"/>
                      </a:schemeClr>
                    </a:solidFill>
                  </a:tcPr>
                </a:tc>
                <a:tc>
                  <a:txBody>
                    <a:bodyPr/>
                    <a:lstStyle/>
                    <a:p>
                      <a:endParaRPr lang="en-US"/>
                    </a:p>
                  </a:txBody>
                  <a:tcPr/>
                </a:tc>
                <a:extLst>
                  <a:ext uri="{0D108BD9-81ED-4DB2-BD59-A6C34878D82A}">
                    <a16:rowId xmlns:a16="http://schemas.microsoft.com/office/drawing/2014/main" val="10002"/>
                  </a:ext>
                </a:extLst>
              </a:tr>
              <a:tr h="753081">
                <a:tc>
                  <a:txBody>
                    <a:bodyPr/>
                    <a:lstStyle/>
                    <a:p>
                      <a:r>
                        <a:rPr lang="en-US" sz="2400" b="1" dirty="0" err="1" smtClean="0">
                          <a:effectLst/>
                          <a:latin typeface="Times New Roman" panose="02020603050405020304" pitchFamily="18" charset="0"/>
                          <a:cs typeface="Times New Roman" panose="02020603050405020304" pitchFamily="18" charset="0"/>
                        </a:rPr>
                        <a:t>Các</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nhạc</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cụ</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được</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sử</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dụng</a:t>
                      </a:r>
                      <a:endParaRPr lang="en-US" sz="2400" b="1" dirty="0" smtClean="0">
                        <a:effectLst/>
                        <a:latin typeface="Times New Roman" panose="02020603050405020304" pitchFamily="18" charset="0"/>
                        <a:cs typeface="Times New Roman" panose="02020603050405020304" pitchFamily="18" charset="0"/>
                      </a:endParaRPr>
                    </a:p>
                    <a:p>
                      <a:endParaRPr lang="en-US" sz="2400" dirty="0"/>
                    </a:p>
                  </a:txBody>
                  <a:tcPr>
                    <a:solidFill>
                      <a:schemeClr val="tx2">
                        <a:lumMod val="20000"/>
                        <a:lumOff val="80000"/>
                      </a:schemeClr>
                    </a:solidFill>
                  </a:tcPr>
                </a:tc>
                <a:tc>
                  <a:txBody>
                    <a:bodyPr/>
                    <a:lstStyle/>
                    <a:p>
                      <a:endParaRPr lang="en-US" dirty="0"/>
                    </a:p>
                  </a:txBody>
                  <a:tcPr/>
                </a:tc>
                <a:extLst>
                  <a:ext uri="{0D108BD9-81ED-4DB2-BD59-A6C34878D82A}">
                    <a16:rowId xmlns:a16="http://schemas.microsoft.com/office/drawing/2014/main" val="10003"/>
                  </a:ext>
                </a:extLst>
              </a:tr>
              <a:tr h="753081">
                <a:tc>
                  <a:txBody>
                    <a:bodyPr/>
                    <a:lstStyle/>
                    <a:p>
                      <a:r>
                        <a:rPr lang="en-US" sz="2400" b="1" dirty="0" err="1" smtClean="0">
                          <a:effectLst/>
                          <a:latin typeface="Times New Roman" panose="02020603050405020304" pitchFamily="18" charset="0"/>
                          <a:cs typeface="Times New Roman" panose="02020603050405020304" pitchFamily="18" charset="0"/>
                        </a:rPr>
                        <a:t>Nghệ</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sĩ</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biểu</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diễn</a:t>
                      </a:r>
                      <a:r>
                        <a:rPr lang="en-US" sz="2400" b="1" dirty="0" smtClean="0">
                          <a:effectLst/>
                          <a:latin typeface="Times New Roman" panose="02020603050405020304" pitchFamily="18" charset="0"/>
                          <a:cs typeface="Times New Roman" panose="02020603050405020304" pitchFamily="18" charset="0"/>
                        </a:rPr>
                        <a:t> (ca </a:t>
                      </a:r>
                      <a:r>
                        <a:rPr lang="en-US" sz="2400" b="1" dirty="0" err="1" smtClean="0">
                          <a:effectLst/>
                          <a:latin typeface="Times New Roman" panose="02020603050405020304" pitchFamily="18" charset="0"/>
                          <a:cs typeface="Times New Roman" panose="02020603050405020304" pitchFamily="18" charset="0"/>
                        </a:rPr>
                        <a:t>công</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nhạc</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công</a:t>
                      </a:r>
                      <a:r>
                        <a:rPr lang="en-US" sz="2400" b="1" dirty="0" smtClean="0">
                          <a:effectLst/>
                          <a:latin typeface="Times New Roman" panose="02020603050405020304" pitchFamily="18" charset="0"/>
                          <a:cs typeface="Times New Roman" panose="02020603050405020304" pitchFamily="18" charset="0"/>
                        </a:rPr>
                        <a:t>)</a:t>
                      </a:r>
                    </a:p>
                    <a:p>
                      <a:endParaRPr lang="en-US" sz="2400" dirty="0"/>
                    </a:p>
                  </a:txBody>
                  <a:tcPr>
                    <a:solidFill>
                      <a:schemeClr val="tx2">
                        <a:lumMod val="20000"/>
                        <a:lumOff val="80000"/>
                      </a:schemeClr>
                    </a:solidFill>
                  </a:tcPr>
                </a:tc>
                <a:tc>
                  <a:txBody>
                    <a:bodyPr/>
                    <a:lstStyle/>
                    <a:p>
                      <a:endParaRPr lang="en-US" dirty="0"/>
                    </a:p>
                  </a:txBody>
                  <a:tcPr/>
                </a:tc>
                <a:extLst>
                  <a:ext uri="{0D108BD9-81ED-4DB2-BD59-A6C34878D82A}">
                    <a16:rowId xmlns:a16="http://schemas.microsoft.com/office/drawing/2014/main" val="10004"/>
                  </a:ext>
                </a:extLst>
              </a:tr>
              <a:tr h="418379">
                <a:tc>
                  <a:txBody>
                    <a:bodyPr/>
                    <a:lstStyle/>
                    <a:p>
                      <a:r>
                        <a:rPr lang="en-US" sz="2400" b="1" dirty="0" err="1" smtClean="0">
                          <a:effectLst/>
                          <a:latin typeface="Times New Roman" panose="02020603050405020304" pitchFamily="18" charset="0"/>
                          <a:cs typeface="Times New Roman" panose="02020603050405020304" pitchFamily="18" charset="0"/>
                        </a:rPr>
                        <a:t>Cách</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thưởng</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thức</a:t>
                      </a:r>
                      <a:r>
                        <a:rPr lang="en-US" sz="2400" b="1" dirty="0" smtClean="0">
                          <a:effectLst/>
                          <a:latin typeface="Times New Roman" panose="02020603050405020304" pitchFamily="18" charset="0"/>
                          <a:cs typeface="Times New Roman" panose="02020603050405020304" pitchFamily="18" charset="0"/>
                        </a:rPr>
                        <a:t> ca </a:t>
                      </a:r>
                      <a:r>
                        <a:rPr lang="en-US" sz="2400" b="1" dirty="0" err="1" smtClean="0">
                          <a:effectLst/>
                          <a:latin typeface="Times New Roman" panose="02020603050405020304" pitchFamily="18" charset="0"/>
                          <a:cs typeface="Times New Roman" panose="02020603050405020304" pitchFamily="18" charset="0"/>
                        </a:rPr>
                        <a:t>Huế</a:t>
                      </a:r>
                      <a:endParaRPr lang="en-US" sz="2400" dirty="0"/>
                    </a:p>
                  </a:txBody>
                  <a:tcPr>
                    <a:solidFill>
                      <a:schemeClr val="tx2">
                        <a:lumMod val="20000"/>
                        <a:lumOff val="80000"/>
                      </a:schemeClr>
                    </a:solidFill>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14" name="TextBox 13"/>
          <p:cNvSpPr txBox="1"/>
          <p:nvPr/>
        </p:nvSpPr>
        <p:spPr>
          <a:xfrm>
            <a:off x="3843338" y="1285875"/>
            <a:ext cx="474345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PHIẾU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0016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Tổng hợp 48 ảnh về tranh phong cảnh ở huế - iedunet.edu.vn">
            <a:extLst>
              <a:ext uri="{FF2B5EF4-FFF2-40B4-BE49-F238E27FC236}">
                <a16:creationId xmlns:a16="http://schemas.microsoft.com/office/drawing/2014/main" id="{00487A4B-EE66-D375-87EF-D844B37473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80" t="1202" r="5120" b="5134"/>
          <a:stretch>
            <a:fillRect/>
          </a:stretch>
        </p:blipFill>
        <p:spPr bwMode="auto">
          <a:xfrm>
            <a:off x="7200900" y="785813"/>
            <a:ext cx="4157663" cy="5586411"/>
          </a:xfrm>
          <a:custGeom>
            <a:avLst/>
            <a:gdLst>
              <a:gd name="connsiteX0" fmla="*/ 1750777 w 3501554"/>
              <a:gd name="connsiteY0" fmla="*/ 0 h 2407352"/>
              <a:gd name="connsiteX1" fmla="*/ 3501554 w 3501554"/>
              <a:gd name="connsiteY1" fmla="*/ 1203676 h 2407352"/>
              <a:gd name="connsiteX2" fmla="*/ 1750777 w 3501554"/>
              <a:gd name="connsiteY2" fmla="*/ 2407352 h 2407352"/>
              <a:gd name="connsiteX3" fmla="*/ 0 w 3501554"/>
              <a:gd name="connsiteY3" fmla="*/ 1203676 h 2407352"/>
              <a:gd name="connsiteX4" fmla="*/ 1750777 w 3501554"/>
              <a:gd name="connsiteY4" fmla="*/ 0 h 240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1554" h="2407352">
                <a:moveTo>
                  <a:pt x="1750777" y="0"/>
                </a:moveTo>
                <a:cubicBezTo>
                  <a:pt x="2717704" y="0"/>
                  <a:pt x="3501554" y="538904"/>
                  <a:pt x="3501554" y="1203676"/>
                </a:cubicBezTo>
                <a:cubicBezTo>
                  <a:pt x="3501554" y="1868448"/>
                  <a:pt x="2717704" y="2407352"/>
                  <a:pt x="1750777" y="2407352"/>
                </a:cubicBezTo>
                <a:cubicBezTo>
                  <a:pt x="783850" y="2407352"/>
                  <a:pt x="0" y="1868448"/>
                  <a:pt x="0" y="1203676"/>
                </a:cubicBezTo>
                <a:cubicBezTo>
                  <a:pt x="0" y="538904"/>
                  <a:pt x="783850" y="0"/>
                  <a:pt x="1750777" y="0"/>
                </a:cubicBezTo>
                <a:close/>
              </a:path>
            </a:pathLst>
          </a:cu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6D9B7B9F-96B1-CFD1-7C32-CA606BE74EE5}"/>
              </a:ext>
            </a:extLst>
          </p:cNvPr>
          <p:cNvSpPr txBox="1"/>
          <p:nvPr/>
        </p:nvSpPr>
        <p:spPr>
          <a:xfrm>
            <a:off x="774356" y="837912"/>
            <a:ext cx="4262339" cy="584775"/>
          </a:xfrm>
          <a:prstGeom prst="rect">
            <a:avLst/>
          </a:prstGeom>
          <a:noFill/>
        </p:spPr>
        <p:txBody>
          <a:bodyPr wrap="square">
            <a:spAutoFit/>
          </a:bodyPr>
          <a:lstStyle/>
          <a:p>
            <a:pPr marL="0" marR="0">
              <a:spcBef>
                <a:spcPts val="0"/>
              </a:spcBef>
              <a:spcAft>
                <a:spcPts val="0"/>
              </a:spcAft>
              <a:tabLst>
                <a:tab pos="1386840" algn="l"/>
              </a:tabLs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42962" y="1400175"/>
            <a:ext cx="5872163" cy="523220"/>
          </a:xfrm>
          <a:prstGeom prst="rect">
            <a:avLst/>
          </a:prstGeom>
        </p:spPr>
        <p:txBody>
          <a:bodyPr wrap="square">
            <a:spAutoFit/>
          </a:bodyPr>
          <a:lstStyle/>
          <a:p>
            <a:pPr algn="ct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khúc</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đêm</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2800" b="1" dirty="0">
              <a:solidFill>
                <a:srgbClr val="0000FF"/>
              </a:solidFill>
            </a:endParaRPr>
          </a:p>
        </p:txBody>
      </p:sp>
      <p:sp>
        <p:nvSpPr>
          <p:cNvPr id="20" name="Rectangle 19"/>
          <p:cNvSpPr/>
          <p:nvPr/>
        </p:nvSpPr>
        <p:spPr>
          <a:xfrm>
            <a:off x="919161" y="1919097"/>
            <a:ext cx="6467477" cy="867930"/>
          </a:xfrm>
          <a:prstGeom prst="rect">
            <a:avLst/>
          </a:prstGeom>
        </p:spPr>
        <p:txBody>
          <a:bodyPr wrap="square">
            <a:spAutoFit/>
          </a:bodyPr>
          <a:lstStyle/>
          <a:p>
            <a:pPr algn="just" defTabSz="2000250">
              <a:lnSpc>
                <a:spcPct val="90000"/>
              </a:lnSpc>
              <a:spcBef>
                <a:spcPct val="0"/>
              </a:spcBef>
              <a:spcAft>
                <a:spcPct val="35000"/>
              </a:spcAft>
            </a:pPr>
            <a:r>
              <a:rPr lang="en-US" sz="2800" i="1" dirty="0" smtClean="0">
                <a:latin typeface="Times New Roman" panose="02020603050405020304" pitchFamily="18" charset="0"/>
                <a:cs typeface="Times New Roman" panose="02020603050405020304" pitchFamily="18" charset="0"/>
              </a:rPr>
              <a:t>Long </a:t>
            </a:r>
            <a:r>
              <a:rPr lang="en-US" sz="2800" i="1" dirty="0" err="1" smtClean="0">
                <a:latin typeface="Times New Roman" panose="02020603050405020304" pitchFamily="18" charset="0"/>
                <a:cs typeface="Times New Roman" panose="02020603050405020304" pitchFamily="18" charset="0"/>
              </a:rPr>
              <a:t>hổ</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Lưu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kim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tiền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phong</a:t>
            </a:r>
            <a:r>
              <a:rPr lang="en-US" sz="2800" i="1"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p>
        </p:txBody>
      </p:sp>
      <p:sp>
        <p:nvSpPr>
          <p:cNvPr id="21" name="TextBox 20">
            <a:extLst>
              <a:ext uri="{FF2B5EF4-FFF2-40B4-BE49-F238E27FC236}">
                <a16:creationId xmlns:a16="http://schemas.microsoft.com/office/drawing/2014/main" id="{01945035-687D-6637-1CB2-8E67B7ACFC45}"/>
              </a:ext>
            </a:extLst>
          </p:cNvPr>
          <p:cNvSpPr txBox="1"/>
          <p:nvPr/>
        </p:nvSpPr>
        <p:spPr>
          <a:xfrm>
            <a:off x="918042" y="2891290"/>
            <a:ext cx="613998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-&gt;</a:t>
            </a:r>
            <a:r>
              <a:rPr kumimoji="0" 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iệu</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ca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bậc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0021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6D9B7B9F-96B1-CFD1-7C32-CA606BE74EE5}"/>
              </a:ext>
            </a:extLst>
          </p:cNvPr>
          <p:cNvSpPr txBox="1"/>
          <p:nvPr/>
        </p:nvSpPr>
        <p:spPr>
          <a:xfrm>
            <a:off x="874966" y="717532"/>
            <a:ext cx="8593820" cy="584775"/>
          </a:xfrm>
          <a:prstGeom prst="rect">
            <a:avLst/>
          </a:prstGeom>
          <a:noFill/>
        </p:spPr>
        <p:txBody>
          <a:bodyPr wrap="square">
            <a:spAutoFit/>
          </a:bodyPr>
          <a:lstStyle/>
          <a:p>
            <a:pPr marL="0" marR="0">
              <a:spcBef>
                <a:spcPts val="0"/>
              </a:spcBef>
              <a:spcAft>
                <a:spcPts val="0"/>
              </a:spcAft>
              <a:tabLst>
                <a:tab pos="1386840" algn="l"/>
              </a:tabLst>
            </a:pPr>
            <a:r>
              <a:rPr lang="en-US" sz="32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2.2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descr="REVIEW về Thuyền Rồng Sông Hương Huế - giá vé dịch vụ mới nhất">
            <a:extLst>
              <a:ext uri="{FF2B5EF4-FFF2-40B4-BE49-F238E27FC236}">
                <a16:creationId xmlns:a16="http://schemas.microsoft.com/office/drawing/2014/main" id="{3A5B5EC3-540C-34A5-E4E7-7D5E8E745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354" r="1689"/>
          <a:stretch>
            <a:fillRect/>
          </a:stretch>
        </p:blipFill>
        <p:spPr bwMode="auto">
          <a:xfrm>
            <a:off x="-86419" y="2158306"/>
            <a:ext cx="5499547" cy="3005699"/>
          </a:xfrm>
          <a:custGeom>
            <a:avLst/>
            <a:gdLst>
              <a:gd name="connsiteX0" fmla="*/ 2977979 w 5320867"/>
              <a:gd name="connsiteY0" fmla="*/ 0 h 2908044"/>
              <a:gd name="connsiteX1" fmla="*/ 3076833 w 5320867"/>
              <a:gd name="connsiteY1" fmla="*/ 12356 h 2908044"/>
              <a:gd name="connsiteX2" fmla="*/ 3138617 w 5320867"/>
              <a:gd name="connsiteY2" fmla="*/ 24713 h 2908044"/>
              <a:gd name="connsiteX3" fmla="*/ 3286898 w 5320867"/>
              <a:gd name="connsiteY3" fmla="*/ 172994 h 2908044"/>
              <a:gd name="connsiteX4" fmla="*/ 3373395 w 5320867"/>
              <a:gd name="connsiteY4" fmla="*/ 234778 h 2908044"/>
              <a:gd name="connsiteX5" fmla="*/ 3435179 w 5320867"/>
              <a:gd name="connsiteY5" fmla="*/ 284205 h 2908044"/>
              <a:gd name="connsiteX6" fmla="*/ 3756455 w 5320867"/>
              <a:gd name="connsiteY6" fmla="*/ 345989 h 2908044"/>
              <a:gd name="connsiteX7" fmla="*/ 3867665 w 5320867"/>
              <a:gd name="connsiteY7" fmla="*/ 296562 h 2908044"/>
              <a:gd name="connsiteX8" fmla="*/ 3941806 w 5320867"/>
              <a:gd name="connsiteY8" fmla="*/ 247135 h 2908044"/>
              <a:gd name="connsiteX9" fmla="*/ 4337222 w 5320867"/>
              <a:gd name="connsiteY9" fmla="*/ 160637 h 2908044"/>
              <a:gd name="connsiteX10" fmla="*/ 4473147 w 5320867"/>
              <a:gd name="connsiteY10" fmla="*/ 185351 h 2908044"/>
              <a:gd name="connsiteX11" fmla="*/ 4584357 w 5320867"/>
              <a:gd name="connsiteY11" fmla="*/ 234778 h 2908044"/>
              <a:gd name="connsiteX12" fmla="*/ 4658498 w 5320867"/>
              <a:gd name="connsiteY12" fmla="*/ 284205 h 2908044"/>
              <a:gd name="connsiteX13" fmla="*/ 4720282 w 5320867"/>
              <a:gd name="connsiteY13" fmla="*/ 345989 h 2908044"/>
              <a:gd name="connsiteX14" fmla="*/ 4782065 w 5320867"/>
              <a:gd name="connsiteY14" fmla="*/ 358346 h 2908044"/>
              <a:gd name="connsiteX15" fmla="*/ 4893276 w 5320867"/>
              <a:gd name="connsiteY15" fmla="*/ 383059 h 2908044"/>
              <a:gd name="connsiteX16" fmla="*/ 4979774 w 5320867"/>
              <a:gd name="connsiteY16" fmla="*/ 444843 h 2908044"/>
              <a:gd name="connsiteX17" fmla="*/ 5004487 w 5320867"/>
              <a:gd name="connsiteY17" fmla="*/ 506627 h 2908044"/>
              <a:gd name="connsiteX18" fmla="*/ 5066271 w 5320867"/>
              <a:gd name="connsiteY18" fmla="*/ 593124 h 2908044"/>
              <a:gd name="connsiteX19" fmla="*/ 5103341 w 5320867"/>
              <a:gd name="connsiteY19" fmla="*/ 704335 h 2908044"/>
              <a:gd name="connsiteX20" fmla="*/ 5128055 w 5320867"/>
              <a:gd name="connsiteY20" fmla="*/ 790832 h 2908044"/>
              <a:gd name="connsiteX21" fmla="*/ 5189838 w 5320867"/>
              <a:gd name="connsiteY21" fmla="*/ 939113 h 2908044"/>
              <a:gd name="connsiteX22" fmla="*/ 5202195 w 5320867"/>
              <a:gd name="connsiteY22" fmla="*/ 1099751 h 2908044"/>
              <a:gd name="connsiteX23" fmla="*/ 5226909 w 5320867"/>
              <a:gd name="connsiteY23" fmla="*/ 1161535 h 2908044"/>
              <a:gd name="connsiteX24" fmla="*/ 5239265 w 5320867"/>
              <a:gd name="connsiteY24" fmla="*/ 1260389 h 2908044"/>
              <a:gd name="connsiteX25" fmla="*/ 5276336 w 5320867"/>
              <a:gd name="connsiteY25" fmla="*/ 1334529 h 2908044"/>
              <a:gd name="connsiteX26" fmla="*/ 5301049 w 5320867"/>
              <a:gd name="connsiteY26" fmla="*/ 1396313 h 2908044"/>
              <a:gd name="connsiteX27" fmla="*/ 5301049 w 5320867"/>
              <a:gd name="connsiteY27" fmla="*/ 1902940 h 2908044"/>
              <a:gd name="connsiteX28" fmla="*/ 5263979 w 5320867"/>
              <a:gd name="connsiteY28" fmla="*/ 1964724 h 2908044"/>
              <a:gd name="connsiteX29" fmla="*/ 5251622 w 5320867"/>
              <a:gd name="connsiteY29" fmla="*/ 2001794 h 2908044"/>
              <a:gd name="connsiteX30" fmla="*/ 5177482 w 5320867"/>
              <a:gd name="connsiteY30" fmla="*/ 2162432 h 2908044"/>
              <a:gd name="connsiteX31" fmla="*/ 5053914 w 5320867"/>
              <a:gd name="connsiteY31" fmla="*/ 2273643 h 2908044"/>
              <a:gd name="connsiteX32" fmla="*/ 5004487 w 5320867"/>
              <a:gd name="connsiteY32" fmla="*/ 2335427 h 2908044"/>
              <a:gd name="connsiteX33" fmla="*/ 4955060 w 5320867"/>
              <a:gd name="connsiteY33" fmla="*/ 2372497 h 2908044"/>
              <a:gd name="connsiteX34" fmla="*/ 4757352 w 5320867"/>
              <a:gd name="connsiteY34" fmla="*/ 2570205 h 2908044"/>
              <a:gd name="connsiteX35" fmla="*/ 4670855 w 5320867"/>
              <a:gd name="connsiteY35" fmla="*/ 2656702 h 2908044"/>
              <a:gd name="connsiteX36" fmla="*/ 4559644 w 5320867"/>
              <a:gd name="connsiteY36" fmla="*/ 2644346 h 2908044"/>
              <a:gd name="connsiteX37" fmla="*/ 4510217 w 5320867"/>
              <a:gd name="connsiteY37" fmla="*/ 2582562 h 2908044"/>
              <a:gd name="connsiteX38" fmla="*/ 4460790 w 5320867"/>
              <a:gd name="connsiteY38" fmla="*/ 2570205 h 2908044"/>
              <a:gd name="connsiteX39" fmla="*/ 4423720 w 5320867"/>
              <a:gd name="connsiteY39" fmla="*/ 2545491 h 2908044"/>
              <a:gd name="connsiteX40" fmla="*/ 4349579 w 5320867"/>
              <a:gd name="connsiteY40" fmla="*/ 2520778 h 2908044"/>
              <a:gd name="connsiteX41" fmla="*/ 4287795 w 5320867"/>
              <a:gd name="connsiteY41" fmla="*/ 2496064 h 2908044"/>
              <a:gd name="connsiteX42" fmla="*/ 4015947 w 5320867"/>
              <a:gd name="connsiteY42" fmla="*/ 2533135 h 2908044"/>
              <a:gd name="connsiteX43" fmla="*/ 3991233 w 5320867"/>
              <a:gd name="connsiteY43" fmla="*/ 2619632 h 2908044"/>
              <a:gd name="connsiteX44" fmla="*/ 3904736 w 5320867"/>
              <a:gd name="connsiteY44" fmla="*/ 2706129 h 2908044"/>
              <a:gd name="connsiteX45" fmla="*/ 3744098 w 5320867"/>
              <a:gd name="connsiteY45" fmla="*/ 2842054 h 2908044"/>
              <a:gd name="connsiteX46" fmla="*/ 3694671 w 5320867"/>
              <a:gd name="connsiteY46" fmla="*/ 2866767 h 2908044"/>
              <a:gd name="connsiteX47" fmla="*/ 3627915 w 5320867"/>
              <a:gd name="connsiteY47" fmla="*/ 2893229 h 2908044"/>
              <a:gd name="connsiteX48" fmla="*/ 3583293 w 5320867"/>
              <a:gd name="connsiteY48" fmla="*/ 2908044 h 2908044"/>
              <a:gd name="connsiteX49" fmla="*/ 3324609 w 5320867"/>
              <a:gd name="connsiteY49" fmla="*/ 2908044 h 2908044"/>
              <a:gd name="connsiteX50" fmla="*/ 3249828 w 5320867"/>
              <a:gd name="connsiteY50" fmla="*/ 2903837 h 2908044"/>
              <a:gd name="connsiteX51" fmla="*/ 3089190 w 5320867"/>
              <a:gd name="connsiteY51" fmla="*/ 2866767 h 2908044"/>
              <a:gd name="connsiteX52" fmla="*/ 3027406 w 5320867"/>
              <a:gd name="connsiteY52" fmla="*/ 2854410 h 2908044"/>
              <a:gd name="connsiteX53" fmla="*/ 2829698 w 5320867"/>
              <a:gd name="connsiteY53" fmla="*/ 2804983 h 2908044"/>
              <a:gd name="connsiteX54" fmla="*/ 2644347 w 5320867"/>
              <a:gd name="connsiteY54" fmla="*/ 2792627 h 2908044"/>
              <a:gd name="connsiteX55" fmla="*/ 2211860 w 5320867"/>
              <a:gd name="connsiteY55" fmla="*/ 2767913 h 2908044"/>
              <a:gd name="connsiteX56" fmla="*/ 1927655 w 5320867"/>
              <a:gd name="connsiteY56" fmla="*/ 2743200 h 2908044"/>
              <a:gd name="connsiteX57" fmla="*/ 1816444 w 5320867"/>
              <a:gd name="connsiteY57" fmla="*/ 2693773 h 2908044"/>
              <a:gd name="connsiteX58" fmla="*/ 1285103 w 5320867"/>
              <a:gd name="connsiteY58" fmla="*/ 2693773 h 2908044"/>
              <a:gd name="connsiteX59" fmla="*/ 1235676 w 5320867"/>
              <a:gd name="connsiteY59" fmla="*/ 2718486 h 2908044"/>
              <a:gd name="connsiteX60" fmla="*/ 852617 w 5320867"/>
              <a:gd name="connsiteY60" fmla="*/ 2706129 h 2908044"/>
              <a:gd name="connsiteX61" fmla="*/ 766120 w 5320867"/>
              <a:gd name="connsiteY61" fmla="*/ 2644346 h 2908044"/>
              <a:gd name="connsiteX62" fmla="*/ 679622 w 5320867"/>
              <a:gd name="connsiteY62" fmla="*/ 2607275 h 2908044"/>
              <a:gd name="connsiteX63" fmla="*/ 580768 w 5320867"/>
              <a:gd name="connsiteY63" fmla="*/ 2508421 h 2908044"/>
              <a:gd name="connsiteX64" fmla="*/ 494271 w 5320867"/>
              <a:gd name="connsiteY64" fmla="*/ 2471351 h 2908044"/>
              <a:gd name="connsiteX65" fmla="*/ 457201 w 5320867"/>
              <a:gd name="connsiteY65" fmla="*/ 2434281 h 2908044"/>
              <a:gd name="connsiteX66" fmla="*/ 420130 w 5320867"/>
              <a:gd name="connsiteY66" fmla="*/ 2409567 h 2908044"/>
              <a:gd name="connsiteX67" fmla="*/ 345990 w 5320867"/>
              <a:gd name="connsiteY67" fmla="*/ 2347783 h 2908044"/>
              <a:gd name="connsiteX68" fmla="*/ 284206 w 5320867"/>
              <a:gd name="connsiteY68" fmla="*/ 2273643 h 2908044"/>
              <a:gd name="connsiteX69" fmla="*/ 210065 w 5320867"/>
              <a:gd name="connsiteY69" fmla="*/ 2199502 h 2908044"/>
              <a:gd name="connsiteX70" fmla="*/ 135925 w 5320867"/>
              <a:gd name="connsiteY70" fmla="*/ 2137718 h 2908044"/>
              <a:gd name="connsiteX71" fmla="*/ 98855 w 5320867"/>
              <a:gd name="connsiteY71" fmla="*/ 2063578 h 2908044"/>
              <a:gd name="connsiteX72" fmla="*/ 74141 w 5320867"/>
              <a:gd name="connsiteY72" fmla="*/ 1964724 h 2908044"/>
              <a:gd name="connsiteX73" fmla="*/ 61784 w 5320867"/>
              <a:gd name="connsiteY73" fmla="*/ 1915297 h 2908044"/>
              <a:gd name="connsiteX74" fmla="*/ 24714 w 5320867"/>
              <a:gd name="connsiteY74" fmla="*/ 1705232 h 2908044"/>
              <a:gd name="connsiteX75" fmla="*/ 49428 w 5320867"/>
              <a:gd name="connsiteY75" fmla="*/ 1507524 h 2908044"/>
              <a:gd name="connsiteX76" fmla="*/ 74141 w 5320867"/>
              <a:gd name="connsiteY76" fmla="*/ 1445740 h 2908044"/>
              <a:gd name="connsiteX77" fmla="*/ 111211 w 5320867"/>
              <a:gd name="connsiteY77" fmla="*/ 1334529 h 2908044"/>
              <a:gd name="connsiteX78" fmla="*/ 74141 w 5320867"/>
              <a:gd name="connsiteY78" fmla="*/ 1149178 h 2908044"/>
              <a:gd name="connsiteX79" fmla="*/ 61784 w 5320867"/>
              <a:gd name="connsiteY79" fmla="*/ 1112108 h 2908044"/>
              <a:gd name="connsiteX80" fmla="*/ 24714 w 5320867"/>
              <a:gd name="connsiteY80" fmla="*/ 1099751 h 2908044"/>
              <a:gd name="connsiteX81" fmla="*/ 1 w 5320867"/>
              <a:gd name="connsiteY81" fmla="*/ 1050324 h 2908044"/>
              <a:gd name="connsiteX82" fmla="*/ 0 w 5320867"/>
              <a:gd name="connsiteY82" fmla="*/ 1050319 h 2908044"/>
              <a:gd name="connsiteX83" fmla="*/ 0 w 5320867"/>
              <a:gd name="connsiteY83" fmla="*/ 916777 h 2908044"/>
              <a:gd name="connsiteX84" fmla="*/ 37071 w 5320867"/>
              <a:gd name="connsiteY84" fmla="*/ 914400 h 2908044"/>
              <a:gd name="connsiteX85" fmla="*/ 74141 w 5320867"/>
              <a:gd name="connsiteY85" fmla="*/ 877329 h 2908044"/>
              <a:gd name="connsiteX86" fmla="*/ 123568 w 5320867"/>
              <a:gd name="connsiteY86" fmla="*/ 815546 h 2908044"/>
              <a:gd name="connsiteX87" fmla="*/ 135925 w 5320867"/>
              <a:gd name="connsiteY87" fmla="*/ 605481 h 2908044"/>
              <a:gd name="connsiteX88" fmla="*/ 172995 w 5320867"/>
              <a:gd name="connsiteY88" fmla="*/ 518983 h 2908044"/>
              <a:gd name="connsiteX89" fmla="*/ 284206 w 5320867"/>
              <a:gd name="connsiteY89" fmla="*/ 457200 h 2908044"/>
              <a:gd name="connsiteX90" fmla="*/ 345990 w 5320867"/>
              <a:gd name="connsiteY90" fmla="*/ 444843 h 2908044"/>
              <a:gd name="connsiteX91" fmla="*/ 704336 w 5320867"/>
              <a:gd name="connsiteY91" fmla="*/ 395416 h 2908044"/>
              <a:gd name="connsiteX92" fmla="*/ 741406 w 5320867"/>
              <a:gd name="connsiteY92" fmla="*/ 358346 h 2908044"/>
              <a:gd name="connsiteX93" fmla="*/ 790833 w 5320867"/>
              <a:gd name="connsiteY93" fmla="*/ 247135 h 2908044"/>
              <a:gd name="connsiteX94" fmla="*/ 803190 w 5320867"/>
              <a:gd name="connsiteY94" fmla="*/ 123567 h 2908044"/>
              <a:gd name="connsiteX95" fmla="*/ 827903 w 5320867"/>
              <a:gd name="connsiteY95" fmla="*/ 74140 h 2908044"/>
              <a:gd name="connsiteX96" fmla="*/ 939114 w 5320867"/>
              <a:gd name="connsiteY96" fmla="*/ 24713 h 2908044"/>
              <a:gd name="connsiteX97" fmla="*/ 1445741 w 5320867"/>
              <a:gd name="connsiteY97" fmla="*/ 61783 h 2908044"/>
              <a:gd name="connsiteX98" fmla="*/ 1519882 w 5320867"/>
              <a:gd name="connsiteY98" fmla="*/ 98854 h 2908044"/>
              <a:gd name="connsiteX99" fmla="*/ 1606379 w 5320867"/>
              <a:gd name="connsiteY99" fmla="*/ 123567 h 2908044"/>
              <a:gd name="connsiteX100" fmla="*/ 1816444 w 5320867"/>
              <a:gd name="connsiteY100" fmla="*/ 98854 h 2908044"/>
              <a:gd name="connsiteX101" fmla="*/ 1878228 w 5320867"/>
              <a:gd name="connsiteY101" fmla="*/ 49427 h 2908044"/>
              <a:gd name="connsiteX102" fmla="*/ 2075936 w 5320867"/>
              <a:gd name="connsiteY102" fmla="*/ 12356 h 2908044"/>
              <a:gd name="connsiteX103" fmla="*/ 2261287 w 5320867"/>
              <a:gd name="connsiteY103" fmla="*/ 24713 h 2908044"/>
              <a:gd name="connsiteX104" fmla="*/ 2384855 w 5320867"/>
              <a:gd name="connsiteY104" fmla="*/ 111210 h 2908044"/>
              <a:gd name="connsiteX105" fmla="*/ 2496065 w 5320867"/>
              <a:gd name="connsiteY105" fmla="*/ 172994 h 2908044"/>
              <a:gd name="connsiteX106" fmla="*/ 2533136 w 5320867"/>
              <a:gd name="connsiteY106" fmla="*/ 197708 h 2908044"/>
              <a:gd name="connsiteX107" fmla="*/ 2767914 w 5320867"/>
              <a:gd name="connsiteY107" fmla="*/ 123567 h 2908044"/>
              <a:gd name="connsiteX108" fmla="*/ 2792628 w 5320867"/>
              <a:gd name="connsiteY108" fmla="*/ 86497 h 2908044"/>
              <a:gd name="connsiteX109" fmla="*/ 2977979 w 5320867"/>
              <a:gd name="connsiteY109" fmla="*/ 0 h 29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20867" h="2908044">
                <a:moveTo>
                  <a:pt x="2977979" y="0"/>
                </a:moveTo>
                <a:cubicBezTo>
                  <a:pt x="3010930" y="4119"/>
                  <a:pt x="3044011" y="7307"/>
                  <a:pt x="3076833" y="12356"/>
                </a:cubicBezTo>
                <a:cubicBezTo>
                  <a:pt x="3097591" y="15550"/>
                  <a:pt x="3120179" y="14656"/>
                  <a:pt x="3138617" y="24713"/>
                </a:cubicBezTo>
                <a:cubicBezTo>
                  <a:pt x="3215121" y="66443"/>
                  <a:pt x="3223467" y="114442"/>
                  <a:pt x="3286898" y="172994"/>
                </a:cubicBezTo>
                <a:cubicBezTo>
                  <a:pt x="3312934" y="197027"/>
                  <a:pt x="3345049" y="213519"/>
                  <a:pt x="3373395" y="234778"/>
                </a:cubicBezTo>
                <a:cubicBezTo>
                  <a:pt x="3394494" y="250602"/>
                  <a:pt x="3411016" y="273634"/>
                  <a:pt x="3435179" y="284205"/>
                </a:cubicBezTo>
                <a:cubicBezTo>
                  <a:pt x="3525028" y="323514"/>
                  <a:pt x="3665518" y="333864"/>
                  <a:pt x="3756455" y="345989"/>
                </a:cubicBezTo>
                <a:cubicBezTo>
                  <a:pt x="3793525" y="329513"/>
                  <a:pt x="3831871" y="315652"/>
                  <a:pt x="3867665" y="296562"/>
                </a:cubicBezTo>
                <a:cubicBezTo>
                  <a:pt x="3893873" y="282585"/>
                  <a:pt x="3913860" y="257196"/>
                  <a:pt x="3941806" y="247135"/>
                </a:cubicBezTo>
                <a:cubicBezTo>
                  <a:pt x="4094076" y="192318"/>
                  <a:pt x="4186913" y="183762"/>
                  <a:pt x="4337222" y="160637"/>
                </a:cubicBezTo>
                <a:cubicBezTo>
                  <a:pt x="4382530" y="168875"/>
                  <a:pt x="4428118" y="175702"/>
                  <a:pt x="4473147" y="185351"/>
                </a:cubicBezTo>
                <a:cubicBezTo>
                  <a:pt x="4506883" y="192580"/>
                  <a:pt x="4561245" y="221296"/>
                  <a:pt x="4584357" y="234778"/>
                </a:cubicBezTo>
                <a:cubicBezTo>
                  <a:pt x="4610013" y="249744"/>
                  <a:pt x="4635510" y="265397"/>
                  <a:pt x="4658498" y="284205"/>
                </a:cubicBezTo>
                <a:cubicBezTo>
                  <a:pt x="4681040" y="302648"/>
                  <a:pt x="4695307" y="331004"/>
                  <a:pt x="4720282" y="345989"/>
                </a:cubicBezTo>
                <a:cubicBezTo>
                  <a:pt x="4738291" y="356795"/>
                  <a:pt x="4761529" y="353945"/>
                  <a:pt x="4782065" y="358346"/>
                </a:cubicBezTo>
                <a:lnTo>
                  <a:pt x="4893276" y="383059"/>
                </a:lnTo>
                <a:cubicBezTo>
                  <a:pt x="4922109" y="403654"/>
                  <a:pt x="4956071" y="418506"/>
                  <a:pt x="4979774" y="444843"/>
                </a:cubicBezTo>
                <a:cubicBezTo>
                  <a:pt x="4994612" y="461330"/>
                  <a:pt x="4993311" y="487467"/>
                  <a:pt x="5004487" y="506627"/>
                </a:cubicBezTo>
                <a:cubicBezTo>
                  <a:pt x="5022340" y="537233"/>
                  <a:pt x="5045676" y="564292"/>
                  <a:pt x="5066271" y="593124"/>
                </a:cubicBezTo>
                <a:cubicBezTo>
                  <a:pt x="5095882" y="711567"/>
                  <a:pt x="5056811" y="564746"/>
                  <a:pt x="5103341" y="704335"/>
                </a:cubicBezTo>
                <a:cubicBezTo>
                  <a:pt x="5112823" y="732782"/>
                  <a:pt x="5118573" y="762385"/>
                  <a:pt x="5128055" y="790832"/>
                </a:cubicBezTo>
                <a:cubicBezTo>
                  <a:pt x="5157081" y="877909"/>
                  <a:pt x="5156983" y="873401"/>
                  <a:pt x="5189838" y="939113"/>
                </a:cubicBezTo>
                <a:cubicBezTo>
                  <a:pt x="5193957" y="992659"/>
                  <a:pt x="5193366" y="1046778"/>
                  <a:pt x="5202195" y="1099751"/>
                </a:cubicBezTo>
                <a:cubicBezTo>
                  <a:pt x="5205842" y="1121630"/>
                  <a:pt x="5221921" y="1139922"/>
                  <a:pt x="5226909" y="1161535"/>
                </a:cubicBezTo>
                <a:cubicBezTo>
                  <a:pt x="5234376" y="1193892"/>
                  <a:pt x="5230142" y="1228459"/>
                  <a:pt x="5239265" y="1260389"/>
                </a:cubicBezTo>
                <a:cubicBezTo>
                  <a:pt x="5246856" y="1286956"/>
                  <a:pt x="5264902" y="1309375"/>
                  <a:pt x="5276336" y="1334529"/>
                </a:cubicBezTo>
                <a:cubicBezTo>
                  <a:pt x="5285515" y="1354722"/>
                  <a:pt x="5292811" y="1375718"/>
                  <a:pt x="5301049" y="1396313"/>
                </a:cubicBezTo>
                <a:cubicBezTo>
                  <a:pt x="5323201" y="1595680"/>
                  <a:pt x="5331427" y="1621944"/>
                  <a:pt x="5301049" y="1902940"/>
                </a:cubicBezTo>
                <a:cubicBezTo>
                  <a:pt x="5298468" y="1926818"/>
                  <a:pt x="5274720" y="1943242"/>
                  <a:pt x="5263979" y="1964724"/>
                </a:cubicBezTo>
                <a:cubicBezTo>
                  <a:pt x="5258154" y="1976374"/>
                  <a:pt x="5256195" y="1989598"/>
                  <a:pt x="5251622" y="2001794"/>
                </a:cubicBezTo>
                <a:cubicBezTo>
                  <a:pt x="5235203" y="2045579"/>
                  <a:pt x="5200329" y="2130446"/>
                  <a:pt x="5177482" y="2162432"/>
                </a:cubicBezTo>
                <a:cubicBezTo>
                  <a:pt x="5095398" y="2277350"/>
                  <a:pt x="5127401" y="2200156"/>
                  <a:pt x="5053914" y="2273643"/>
                </a:cubicBezTo>
                <a:cubicBezTo>
                  <a:pt x="5035265" y="2292292"/>
                  <a:pt x="5023136" y="2316778"/>
                  <a:pt x="5004487" y="2335427"/>
                </a:cubicBezTo>
                <a:cubicBezTo>
                  <a:pt x="4989924" y="2349990"/>
                  <a:pt x="4969991" y="2358313"/>
                  <a:pt x="4955060" y="2372497"/>
                </a:cubicBezTo>
                <a:cubicBezTo>
                  <a:pt x="4887490" y="2436689"/>
                  <a:pt x="4834900" y="2518507"/>
                  <a:pt x="4757352" y="2570205"/>
                </a:cubicBezTo>
                <a:cubicBezTo>
                  <a:pt x="4698337" y="2609548"/>
                  <a:pt x="4729559" y="2583321"/>
                  <a:pt x="4670855" y="2656702"/>
                </a:cubicBezTo>
                <a:cubicBezTo>
                  <a:pt x="4633785" y="2652583"/>
                  <a:pt x="4593510" y="2659976"/>
                  <a:pt x="4559644" y="2644346"/>
                </a:cubicBezTo>
                <a:cubicBezTo>
                  <a:pt x="4535697" y="2633294"/>
                  <a:pt x="4531316" y="2598386"/>
                  <a:pt x="4510217" y="2582562"/>
                </a:cubicBezTo>
                <a:cubicBezTo>
                  <a:pt x="4496631" y="2572372"/>
                  <a:pt x="4477266" y="2574324"/>
                  <a:pt x="4460790" y="2570205"/>
                </a:cubicBezTo>
                <a:cubicBezTo>
                  <a:pt x="4448433" y="2561967"/>
                  <a:pt x="4437291" y="2551523"/>
                  <a:pt x="4423720" y="2545491"/>
                </a:cubicBezTo>
                <a:cubicBezTo>
                  <a:pt x="4399915" y="2534911"/>
                  <a:pt x="4374061" y="2529681"/>
                  <a:pt x="4349579" y="2520778"/>
                </a:cubicBezTo>
                <a:cubicBezTo>
                  <a:pt x="4328733" y="2513198"/>
                  <a:pt x="4308390" y="2504302"/>
                  <a:pt x="4287795" y="2496064"/>
                </a:cubicBezTo>
                <a:cubicBezTo>
                  <a:pt x="4197179" y="2508421"/>
                  <a:pt x="4100367" y="2497960"/>
                  <a:pt x="4015947" y="2533135"/>
                </a:cubicBezTo>
                <a:cubicBezTo>
                  <a:pt x="3988268" y="2544668"/>
                  <a:pt x="4002766" y="2591953"/>
                  <a:pt x="3991233" y="2619632"/>
                </a:cubicBezTo>
                <a:cubicBezTo>
                  <a:pt x="3962651" y="2688229"/>
                  <a:pt x="3961866" y="2677564"/>
                  <a:pt x="3904736" y="2706129"/>
                </a:cubicBezTo>
                <a:cubicBezTo>
                  <a:pt x="3835422" y="2775443"/>
                  <a:pt x="3835712" y="2780978"/>
                  <a:pt x="3744098" y="2842054"/>
                </a:cubicBezTo>
                <a:cubicBezTo>
                  <a:pt x="3728771" y="2852272"/>
                  <a:pt x="3711504" y="2859286"/>
                  <a:pt x="3694671" y="2866767"/>
                </a:cubicBezTo>
                <a:cubicBezTo>
                  <a:pt x="3668877" y="2878232"/>
                  <a:pt x="3648597" y="2886021"/>
                  <a:pt x="3627915" y="2893229"/>
                </a:cubicBezTo>
                <a:lnTo>
                  <a:pt x="3583293" y="2908044"/>
                </a:lnTo>
                <a:lnTo>
                  <a:pt x="3324609" y="2908044"/>
                </a:lnTo>
                <a:lnTo>
                  <a:pt x="3249828" y="2903837"/>
                </a:lnTo>
                <a:cubicBezTo>
                  <a:pt x="3195177" y="2898084"/>
                  <a:pt x="3142835" y="2878688"/>
                  <a:pt x="3089190" y="2866767"/>
                </a:cubicBezTo>
                <a:cubicBezTo>
                  <a:pt x="3068688" y="2862211"/>
                  <a:pt x="3047669" y="2859936"/>
                  <a:pt x="3027406" y="2854410"/>
                </a:cubicBezTo>
                <a:cubicBezTo>
                  <a:pt x="2916629" y="2824198"/>
                  <a:pt x="2973629" y="2822255"/>
                  <a:pt x="2829698" y="2804983"/>
                </a:cubicBezTo>
                <a:cubicBezTo>
                  <a:pt x="2768218" y="2797605"/>
                  <a:pt x="2706157" y="2796336"/>
                  <a:pt x="2644347" y="2792627"/>
                </a:cubicBezTo>
                <a:lnTo>
                  <a:pt x="2211860" y="2767913"/>
                </a:lnTo>
                <a:cubicBezTo>
                  <a:pt x="2116993" y="2761370"/>
                  <a:pt x="2022390" y="2751438"/>
                  <a:pt x="1927655" y="2743200"/>
                </a:cubicBezTo>
                <a:cubicBezTo>
                  <a:pt x="1890585" y="2726724"/>
                  <a:pt x="1854428" y="2708017"/>
                  <a:pt x="1816444" y="2693773"/>
                </a:cubicBezTo>
                <a:cubicBezTo>
                  <a:pt x="1634698" y="2625618"/>
                  <a:pt x="1524407" y="2680478"/>
                  <a:pt x="1285103" y="2693773"/>
                </a:cubicBezTo>
                <a:cubicBezTo>
                  <a:pt x="1268627" y="2702011"/>
                  <a:pt x="1253151" y="2712661"/>
                  <a:pt x="1235676" y="2718486"/>
                </a:cubicBezTo>
                <a:cubicBezTo>
                  <a:pt x="1122877" y="2756085"/>
                  <a:pt x="917103" y="2711090"/>
                  <a:pt x="852617" y="2706129"/>
                </a:cubicBezTo>
                <a:cubicBezTo>
                  <a:pt x="823785" y="2685535"/>
                  <a:pt x="796884" y="2661925"/>
                  <a:pt x="766120" y="2644346"/>
                </a:cubicBezTo>
                <a:cubicBezTo>
                  <a:pt x="738884" y="2628783"/>
                  <a:pt x="704918" y="2625826"/>
                  <a:pt x="679622" y="2607275"/>
                </a:cubicBezTo>
                <a:cubicBezTo>
                  <a:pt x="642043" y="2579717"/>
                  <a:pt x="624977" y="2523158"/>
                  <a:pt x="580768" y="2508421"/>
                </a:cubicBezTo>
                <a:cubicBezTo>
                  <a:pt x="526223" y="2490239"/>
                  <a:pt x="555348" y="2501889"/>
                  <a:pt x="494271" y="2471351"/>
                </a:cubicBezTo>
                <a:cubicBezTo>
                  <a:pt x="481914" y="2458994"/>
                  <a:pt x="470626" y="2445468"/>
                  <a:pt x="457201" y="2434281"/>
                </a:cubicBezTo>
                <a:cubicBezTo>
                  <a:pt x="445792" y="2424773"/>
                  <a:pt x="430631" y="2420068"/>
                  <a:pt x="420130" y="2409567"/>
                </a:cubicBezTo>
                <a:cubicBezTo>
                  <a:pt x="350266" y="2339703"/>
                  <a:pt x="452029" y="2400804"/>
                  <a:pt x="345990" y="2347783"/>
                </a:cubicBezTo>
                <a:cubicBezTo>
                  <a:pt x="301635" y="2259075"/>
                  <a:pt x="347083" y="2329533"/>
                  <a:pt x="284206" y="2273643"/>
                </a:cubicBezTo>
                <a:cubicBezTo>
                  <a:pt x="258084" y="2250423"/>
                  <a:pt x="235829" y="2223119"/>
                  <a:pt x="210065" y="2199502"/>
                </a:cubicBezTo>
                <a:cubicBezTo>
                  <a:pt x="186351" y="2177764"/>
                  <a:pt x="160638" y="2158313"/>
                  <a:pt x="135925" y="2137718"/>
                </a:cubicBezTo>
                <a:cubicBezTo>
                  <a:pt x="123568" y="2113005"/>
                  <a:pt x="108148" y="2089599"/>
                  <a:pt x="98855" y="2063578"/>
                </a:cubicBezTo>
                <a:cubicBezTo>
                  <a:pt x="87431" y="2031591"/>
                  <a:pt x="82379" y="1997675"/>
                  <a:pt x="74141" y="1964724"/>
                </a:cubicBezTo>
                <a:cubicBezTo>
                  <a:pt x="70022" y="1948248"/>
                  <a:pt x="64186" y="1932109"/>
                  <a:pt x="61784" y="1915297"/>
                </a:cubicBezTo>
                <a:cubicBezTo>
                  <a:pt x="35229" y="1729408"/>
                  <a:pt x="55492" y="1797563"/>
                  <a:pt x="24714" y="1705232"/>
                </a:cubicBezTo>
                <a:cubicBezTo>
                  <a:pt x="32952" y="1639329"/>
                  <a:pt x="37001" y="1572767"/>
                  <a:pt x="49428" y="1507524"/>
                </a:cubicBezTo>
                <a:cubicBezTo>
                  <a:pt x="53578" y="1485735"/>
                  <a:pt x="67767" y="1466986"/>
                  <a:pt x="74141" y="1445740"/>
                </a:cubicBezTo>
                <a:cubicBezTo>
                  <a:pt x="110071" y="1325971"/>
                  <a:pt x="59599" y="1437755"/>
                  <a:pt x="111211" y="1334529"/>
                </a:cubicBezTo>
                <a:cubicBezTo>
                  <a:pt x="88902" y="1066799"/>
                  <a:pt x="128979" y="1258851"/>
                  <a:pt x="74141" y="1149178"/>
                </a:cubicBezTo>
                <a:cubicBezTo>
                  <a:pt x="68316" y="1137528"/>
                  <a:pt x="70994" y="1121318"/>
                  <a:pt x="61784" y="1112108"/>
                </a:cubicBezTo>
                <a:cubicBezTo>
                  <a:pt x="52574" y="1102898"/>
                  <a:pt x="37071" y="1103870"/>
                  <a:pt x="24714" y="1099751"/>
                </a:cubicBezTo>
                <a:cubicBezTo>
                  <a:pt x="16476" y="1083275"/>
                  <a:pt x="7257" y="1067255"/>
                  <a:pt x="1" y="1050324"/>
                </a:cubicBezTo>
                <a:lnTo>
                  <a:pt x="0" y="1050319"/>
                </a:lnTo>
                <a:lnTo>
                  <a:pt x="0" y="916777"/>
                </a:lnTo>
                <a:lnTo>
                  <a:pt x="37071" y="914400"/>
                </a:lnTo>
                <a:cubicBezTo>
                  <a:pt x="54459" y="912661"/>
                  <a:pt x="62634" y="890480"/>
                  <a:pt x="74141" y="877329"/>
                </a:cubicBezTo>
                <a:cubicBezTo>
                  <a:pt x="91508" y="857481"/>
                  <a:pt x="107092" y="836140"/>
                  <a:pt x="123568" y="815546"/>
                </a:cubicBezTo>
                <a:cubicBezTo>
                  <a:pt x="127687" y="745524"/>
                  <a:pt x="124394" y="674669"/>
                  <a:pt x="135925" y="605481"/>
                </a:cubicBezTo>
                <a:cubicBezTo>
                  <a:pt x="141082" y="574539"/>
                  <a:pt x="153131" y="543261"/>
                  <a:pt x="172995" y="518983"/>
                </a:cubicBezTo>
                <a:cubicBezTo>
                  <a:pt x="196663" y="490056"/>
                  <a:pt x="245844" y="466790"/>
                  <a:pt x="284206" y="457200"/>
                </a:cubicBezTo>
                <a:cubicBezTo>
                  <a:pt x="304581" y="452106"/>
                  <a:pt x="325211" y="447899"/>
                  <a:pt x="345990" y="444843"/>
                </a:cubicBezTo>
                <a:lnTo>
                  <a:pt x="704336" y="395416"/>
                </a:lnTo>
                <a:cubicBezTo>
                  <a:pt x="716693" y="383059"/>
                  <a:pt x="731249" y="372566"/>
                  <a:pt x="741406" y="358346"/>
                </a:cubicBezTo>
                <a:cubicBezTo>
                  <a:pt x="757149" y="336306"/>
                  <a:pt x="782025" y="269155"/>
                  <a:pt x="790833" y="247135"/>
                </a:cubicBezTo>
                <a:cubicBezTo>
                  <a:pt x="794952" y="205946"/>
                  <a:pt x="794517" y="164043"/>
                  <a:pt x="803190" y="123567"/>
                </a:cubicBezTo>
                <a:cubicBezTo>
                  <a:pt x="807050" y="105556"/>
                  <a:pt x="814878" y="87165"/>
                  <a:pt x="827903" y="74140"/>
                </a:cubicBezTo>
                <a:cubicBezTo>
                  <a:pt x="839446" y="62597"/>
                  <a:pt x="929737" y="28464"/>
                  <a:pt x="939114" y="24713"/>
                </a:cubicBezTo>
                <a:cubicBezTo>
                  <a:pt x="1107990" y="37070"/>
                  <a:pt x="1277777" y="40341"/>
                  <a:pt x="1445741" y="61783"/>
                </a:cubicBezTo>
                <a:cubicBezTo>
                  <a:pt x="1473149" y="65282"/>
                  <a:pt x="1494093" y="88935"/>
                  <a:pt x="1519882" y="98854"/>
                </a:cubicBezTo>
                <a:cubicBezTo>
                  <a:pt x="1547869" y="109618"/>
                  <a:pt x="1577547" y="115329"/>
                  <a:pt x="1606379" y="123567"/>
                </a:cubicBezTo>
                <a:cubicBezTo>
                  <a:pt x="1676401" y="115329"/>
                  <a:pt x="1748424" y="117405"/>
                  <a:pt x="1816444" y="98854"/>
                </a:cubicBezTo>
                <a:cubicBezTo>
                  <a:pt x="1841889" y="91915"/>
                  <a:pt x="1853207" y="57767"/>
                  <a:pt x="1878228" y="49427"/>
                </a:cubicBezTo>
                <a:cubicBezTo>
                  <a:pt x="1941838" y="28223"/>
                  <a:pt x="2075936" y="12356"/>
                  <a:pt x="2075936" y="12356"/>
                </a:cubicBezTo>
                <a:cubicBezTo>
                  <a:pt x="2137720" y="16475"/>
                  <a:pt x="2202312" y="5841"/>
                  <a:pt x="2261287" y="24713"/>
                </a:cubicBezTo>
                <a:cubicBezTo>
                  <a:pt x="2309173" y="40036"/>
                  <a:pt x="2342346" y="84362"/>
                  <a:pt x="2384855" y="111210"/>
                </a:cubicBezTo>
                <a:cubicBezTo>
                  <a:pt x="2420709" y="133855"/>
                  <a:pt x="2459435" y="151626"/>
                  <a:pt x="2496065" y="172994"/>
                </a:cubicBezTo>
                <a:cubicBezTo>
                  <a:pt x="2508893" y="180477"/>
                  <a:pt x="2520779" y="189470"/>
                  <a:pt x="2533136" y="197708"/>
                </a:cubicBezTo>
                <a:cubicBezTo>
                  <a:pt x="2611395" y="172994"/>
                  <a:pt x="2692481" y="155896"/>
                  <a:pt x="2767914" y="123567"/>
                </a:cubicBezTo>
                <a:cubicBezTo>
                  <a:pt x="2781564" y="117717"/>
                  <a:pt x="2781451" y="96276"/>
                  <a:pt x="2792628" y="86497"/>
                </a:cubicBezTo>
                <a:cubicBezTo>
                  <a:pt x="2858262" y="29068"/>
                  <a:pt x="2892555" y="28475"/>
                  <a:pt x="2977979" y="0"/>
                </a:cubicBez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14" name="Hộp Văn bản 13">
            <a:extLst>
              <a:ext uri="{FF2B5EF4-FFF2-40B4-BE49-F238E27FC236}">
                <a16:creationId xmlns:a16="http://schemas.microsoft.com/office/drawing/2014/main" id="{5932D88D-6B82-4705-86F3-566A010C4DA4}"/>
              </a:ext>
            </a:extLst>
          </p:cNvPr>
          <p:cNvSpPr txBox="1"/>
          <p:nvPr/>
        </p:nvSpPr>
        <p:spPr>
          <a:xfrm>
            <a:off x="1083444" y="1437919"/>
            <a:ext cx="6413156" cy="584775"/>
          </a:xfrm>
          <a:prstGeom prst="rect">
            <a:avLst/>
          </a:prstGeom>
          <a:noFill/>
        </p:spPr>
        <p:txBody>
          <a:bodyPr wrap="square">
            <a:spAutoFit/>
          </a:bodyPr>
          <a:lstStyle/>
          <a:p>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b="1" i="1" dirty="0"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i="1" dirty="0"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i="1" dirty="0"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k</a:t>
            </a:r>
            <a:r>
              <a:rPr lang="en-US" sz="3200" b="1" i="1" dirty="0" err="1" smtClean="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hông</a:t>
            </a:r>
            <a:r>
              <a:rPr lang="en-US" sz="3200" b="1" i="1" dirty="0" smtClean="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smtClean="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32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F936F8F3-75CA-38A0-26D1-332CFF0AF498}"/>
              </a:ext>
            </a:extLst>
          </p:cNvPr>
          <p:cNvSpPr txBox="1"/>
          <p:nvPr/>
        </p:nvSpPr>
        <p:spPr>
          <a:xfrm>
            <a:off x="2648474" y="5408032"/>
            <a:ext cx="8690564" cy="523220"/>
          </a:xfrm>
          <a:prstGeom prst="rect">
            <a:avLst/>
          </a:prstGeom>
          <a:noFill/>
        </p:spPr>
        <p:txBody>
          <a:bodyPr wrap="square">
            <a:spAutoFit/>
          </a:bodyPr>
          <a:lstStyle/>
          <a:p>
            <a:pPr algn="just">
              <a:tabLst>
                <a:tab pos="517525" algn="l"/>
              </a:tabLst>
            </a:pP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Thưởng</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ca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Huế</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thêm</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lãng</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Arial" panose="020B0604020202020204" pitchFamily="34" charset="0"/>
                <a:cs typeface="Times New Roman" panose="02020603050405020304" pitchFamily="18" charset="0"/>
              </a:rPr>
              <a:t>mạn</a:t>
            </a:r>
            <a:r>
              <a:rPr lang="en-US" sz="2800" b="1"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9906C033-296F-CE63-7C0B-773DCE9BCD14}"/>
              </a:ext>
            </a:extLst>
          </p:cNvPr>
          <p:cNvGrpSpPr/>
          <p:nvPr/>
        </p:nvGrpSpPr>
        <p:grpSpPr>
          <a:xfrm>
            <a:off x="6993756" y="1752600"/>
            <a:ext cx="4114800" cy="1676400"/>
            <a:chOff x="6201056" y="1876577"/>
            <a:chExt cx="4114800" cy="1676400"/>
          </a:xfrm>
        </p:grpSpPr>
        <p:sp>
          <p:nvSpPr>
            <p:cNvPr id="2" name="Rounded Rectangle 17">
              <a:extLst>
                <a:ext uri="{FF2B5EF4-FFF2-40B4-BE49-F238E27FC236}">
                  <a16:creationId xmlns:a16="http://schemas.microsoft.com/office/drawing/2014/main" id="{CE2E6B6D-DD6A-249D-99BA-13A120BECD2D}"/>
                </a:ext>
              </a:extLst>
            </p:cNvPr>
            <p:cNvSpPr/>
            <p:nvPr/>
          </p:nvSpPr>
          <p:spPr>
            <a:xfrm>
              <a:off x="6963056" y="2105177"/>
              <a:ext cx="3352800" cy="1219200"/>
            </a:xfrm>
            <a:prstGeom prst="round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đêm</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Oval 2">
              <a:extLst>
                <a:ext uri="{FF2B5EF4-FFF2-40B4-BE49-F238E27FC236}">
                  <a16:creationId xmlns:a16="http://schemas.microsoft.com/office/drawing/2014/main" id="{104A3A95-209D-A464-10EE-D04B21540911}"/>
                </a:ext>
              </a:extLst>
            </p:cNvPr>
            <p:cNvSpPr/>
            <p:nvPr/>
          </p:nvSpPr>
          <p:spPr>
            <a:xfrm>
              <a:off x="6201056" y="1876577"/>
              <a:ext cx="1752600" cy="1676400"/>
            </a:xfrm>
            <a:prstGeom prst="ellipse">
              <a:avLst/>
            </a:prstGeom>
            <a:solidFill>
              <a:sysClr val="window" lastClr="FFFFFF"/>
            </a:solidFill>
            <a:ln w="38100" cap="flat" cmpd="sng" algn="ctr">
              <a:solidFill>
                <a:srgbClr val="F7964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Thời</a:t>
              </a:r>
              <a:r>
                <a:rPr kumimoji="0" lang="en-US" sz="28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srgbClr val="FF0000"/>
                  </a:solidFill>
                  <a:effectLst/>
                  <a:uLnTx/>
                  <a:uFillTx/>
                  <a:latin typeface="Times New Roman" pitchFamily="18" charset="0"/>
                  <a:ea typeface="+mn-ea"/>
                  <a:cs typeface="Times New Roman" pitchFamily="18" charset="0"/>
                </a:rPr>
                <a:t>gian</a:t>
              </a:r>
              <a:endPar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8" name="Group 7">
            <a:extLst>
              <a:ext uri="{FF2B5EF4-FFF2-40B4-BE49-F238E27FC236}">
                <a16:creationId xmlns:a16="http://schemas.microsoft.com/office/drawing/2014/main" id="{04D7BE89-332C-D1CF-EB2B-4907ABF10DA4}"/>
              </a:ext>
            </a:extLst>
          </p:cNvPr>
          <p:cNvGrpSpPr/>
          <p:nvPr/>
        </p:nvGrpSpPr>
        <p:grpSpPr>
          <a:xfrm>
            <a:off x="5468449" y="3309232"/>
            <a:ext cx="5817320" cy="1839725"/>
            <a:chOff x="4961744" y="3339233"/>
            <a:chExt cx="5817320" cy="1839725"/>
          </a:xfrm>
        </p:grpSpPr>
        <p:sp>
          <p:nvSpPr>
            <p:cNvPr id="4" name="Rounded Rectangle 17">
              <a:extLst>
                <a:ext uri="{FF2B5EF4-FFF2-40B4-BE49-F238E27FC236}">
                  <a16:creationId xmlns:a16="http://schemas.microsoft.com/office/drawing/2014/main" id="{F5EB8D02-644B-36C7-3C63-031B650B9959}"/>
                </a:ext>
              </a:extLst>
            </p:cNvPr>
            <p:cNvSpPr/>
            <p:nvPr/>
          </p:nvSpPr>
          <p:spPr>
            <a:xfrm>
              <a:off x="6559868" y="3650316"/>
              <a:ext cx="4219196" cy="1219200"/>
            </a:xfrm>
            <a:prstGeom prst="round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itchFamily="18" charset="0"/>
                  <a:cs typeface="Times New Roman" pitchFamily="18" charset="0"/>
                </a:rPr>
                <a:t>t</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rên</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thuyền</a:t>
              </a:r>
              <a:r>
                <a:rPr kumimoji="0" lang="en-US" sz="2800" b="1" i="0"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prstClr val="black"/>
                  </a:solidFill>
                  <a:effectLst/>
                  <a:uLnTx/>
                  <a:uFillTx/>
                  <a:latin typeface="Times New Roman" pitchFamily="18" charset="0"/>
                  <a:ea typeface="+mn-ea"/>
                  <a:cs typeface="Times New Roman" pitchFamily="18" charset="0"/>
                </a:rPr>
                <a:t>rồng</a:t>
              </a:r>
              <a:r>
                <a:rPr kumimoji="0" lang="en-US" sz="2800" b="1" i="0" u="none" strike="noStrike" kern="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prstClr val="black"/>
                  </a:solidFill>
                  <a:effectLst/>
                  <a:uLnTx/>
                  <a:uFillTx/>
                  <a:latin typeface="Times New Roman" pitchFamily="18" charset="0"/>
                  <a:ea typeface="+mn-ea"/>
                  <a:cs typeface="Times New Roman" pitchFamily="18" charset="0"/>
                </a:rPr>
                <a:t>trên</a:t>
              </a:r>
              <a:r>
                <a:rPr kumimoji="0" lang="en-US" sz="2800" b="1" i="0" u="none" strike="noStrike" kern="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prstClr val="black"/>
                  </a:solidFill>
                  <a:effectLst/>
                  <a:uLnTx/>
                  <a:uFillTx/>
                  <a:latin typeface="Times New Roman" pitchFamily="18" charset="0"/>
                  <a:ea typeface="+mn-ea"/>
                  <a:cs typeface="Times New Roman" pitchFamily="18" charset="0"/>
                </a:rPr>
                <a:t>sông</a:t>
              </a:r>
              <a:r>
                <a:rPr kumimoji="0" lang="en-US" sz="2800" b="1" i="0" u="none" strike="noStrike" kern="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prstClr val="black"/>
                  </a:solidFill>
                  <a:effectLst/>
                  <a:uLnTx/>
                  <a:uFillTx/>
                  <a:latin typeface="Times New Roman" pitchFamily="18" charset="0"/>
                  <a:ea typeface="+mn-ea"/>
                  <a:cs typeface="Times New Roman" pitchFamily="18" charset="0"/>
                </a:rPr>
                <a:t>Hương</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Oval 5">
              <a:extLst>
                <a:ext uri="{FF2B5EF4-FFF2-40B4-BE49-F238E27FC236}">
                  <a16:creationId xmlns:a16="http://schemas.microsoft.com/office/drawing/2014/main" id="{0116D9C9-C1C8-6DD9-5389-6EC53C0D85B5}"/>
                </a:ext>
              </a:extLst>
            </p:cNvPr>
            <p:cNvSpPr/>
            <p:nvPr/>
          </p:nvSpPr>
          <p:spPr>
            <a:xfrm>
              <a:off x="4961744" y="3339233"/>
              <a:ext cx="2001311" cy="1839725"/>
            </a:xfrm>
            <a:prstGeom prst="ellipse">
              <a:avLst/>
            </a:prstGeom>
            <a:solidFill>
              <a:sysClr val="window" lastClr="FFFFFF"/>
            </a:solidFill>
            <a:ln w="38100" cap="flat" cmpd="sng" algn="ctr">
              <a:solidFill>
                <a:srgbClr val="F79646"/>
              </a:solidFill>
              <a:prstDash val="solid"/>
            </a:ln>
            <a:effectLst/>
          </p:spPr>
          <p:txBody>
            <a:bodyPr rtlCol="0" anchor="ctr"/>
            <a:lstStyle/>
            <a:p>
              <a:pPr marL="0" marR="0" lvl="0" indent="0" algn="ctr" defTabSz="984717"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Không</a:t>
              </a:r>
              <a:r>
                <a:rPr kumimoji="0" lang="en-US" sz="2800" b="1" i="0" u="none" strike="noStrike" kern="0" cap="none" spc="0" normalizeH="0" noProof="0" dirty="0">
                  <a:ln>
                    <a:noFill/>
                  </a:ln>
                  <a:solidFill>
                    <a:srgbClr val="FF0000"/>
                  </a:solidFill>
                  <a:effectLst/>
                  <a:uLnTx/>
                  <a:uFillTx/>
                  <a:latin typeface="Times New Roman" pitchFamily="18" charset="0"/>
                  <a:cs typeface="Times New Roman" pitchFamily="18" charset="0"/>
                </a:rPr>
                <a:t> </a:t>
              </a:r>
            </a:p>
            <a:p>
              <a:pPr marL="0" marR="0" lvl="0" indent="0" algn="ctr" defTabSz="984717" eaLnBrk="1" fontAlgn="auto" latinLnBrk="0" hangingPunct="1">
                <a:lnSpc>
                  <a:spcPct val="100000"/>
                </a:lnSpc>
                <a:spcBef>
                  <a:spcPts val="0"/>
                </a:spcBef>
                <a:spcAft>
                  <a:spcPts val="0"/>
                </a:spcAft>
                <a:buClrTx/>
                <a:buSzTx/>
                <a:buFontTx/>
                <a:buNone/>
                <a:tabLst/>
                <a:defRPr/>
              </a:pPr>
              <a:r>
                <a:rPr lang="en-US" sz="2800" b="1" kern="0" baseline="0" dirty="0" err="1">
                  <a:solidFill>
                    <a:srgbClr val="FF0000"/>
                  </a:solidFill>
                  <a:latin typeface="Times New Roman" pitchFamily="18" charset="0"/>
                  <a:cs typeface="Times New Roman" pitchFamily="18" charset="0"/>
                </a:rPr>
                <a:t>gian</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28251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822110" y="0"/>
            <a:ext cx="6413156" cy="646331"/>
          </a:xfrm>
          <a:prstGeom prst="rect">
            <a:avLst/>
          </a:prstGeom>
          <a:solidFill>
            <a:schemeClr val="accent2">
              <a:lumMod val="60000"/>
              <a:lumOff val="40000"/>
            </a:schemeClr>
          </a:solidFill>
        </p:spPr>
        <p:txBody>
          <a:bodyPr wrap="square">
            <a:spAutoFit/>
          </a:bodyPr>
          <a:lstStyle/>
          <a:p>
            <a:pPr marL="0" marR="0">
              <a:spcBef>
                <a:spcPts val="0"/>
              </a:spcBef>
              <a:spcAft>
                <a:spcPts val="0"/>
              </a:spcAft>
            </a:pPr>
            <a:r>
              <a:rPr lang="en-US" sz="36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36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36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6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4816270E-05C4-E86D-1CAA-177BE3A77997}"/>
              </a:ext>
            </a:extLst>
          </p:cNvPr>
          <p:cNvSpPr txBox="1"/>
          <p:nvPr/>
        </p:nvSpPr>
        <p:spPr>
          <a:xfrm>
            <a:off x="1093389" y="839553"/>
            <a:ext cx="4128123" cy="523220"/>
          </a:xfrm>
          <a:prstGeom prst="rect">
            <a:avLst/>
          </a:prstGeom>
          <a:noFill/>
        </p:spPr>
        <p:txBody>
          <a:bodyPr wrap="square">
            <a:spAutoFit/>
          </a:bodyPr>
          <a:lstStyle/>
          <a:p>
            <a:r>
              <a:rPr lang="en-SG"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Sân</a:t>
            </a:r>
            <a:r>
              <a:rPr lang="en-SG"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khấu</a:t>
            </a:r>
            <a:r>
              <a:rPr lang="en-SG"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di </a:t>
            </a:r>
            <a:r>
              <a:rPr lang="en-SG"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ABA4A101-2AD2-45A0-1342-C000BA9BEBFA}"/>
              </a:ext>
            </a:extLst>
          </p:cNvPr>
          <p:cNvSpPr txBox="1"/>
          <p:nvPr/>
        </p:nvSpPr>
        <p:spPr>
          <a:xfrm>
            <a:off x="915806" y="1477022"/>
            <a:ext cx="5127808" cy="954107"/>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457200" indent="-457200"/>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Người</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biểu</a:t>
            </a:r>
            <a:r>
              <a:rPr lang="en-SG" sz="2800" b="1"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diễn</a:t>
            </a:r>
            <a:r>
              <a:rPr lang="en-SG" sz="2800" b="1"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và</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người</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thưởng</a:t>
            </a:r>
            <a:r>
              <a:rPr lang="en-SG" sz="2800" b="1"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b="1"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thức</a:t>
            </a:r>
            <a:r>
              <a:rPr lang="en-SG" sz="2800" b="1"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cùng</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ngồi</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trong</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a:solidFill>
                  <a:srgbClr val="0B0806"/>
                </a:solidFill>
                <a:latin typeface="Times New Roman" panose="02020603050405020304" pitchFamily="18" charset="0"/>
                <a:ea typeface="Calibri" panose="020F0502020204030204" pitchFamily="34" charset="0"/>
                <a:cs typeface="Times New Roman" panose="02020603050405020304" pitchFamily="18" charset="0"/>
              </a:rPr>
              <a:t>thuyền</a:t>
            </a:r>
            <a:r>
              <a:rPr lang="en-SG"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B0806"/>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23AD281-0A48-A67A-12AD-EFB153E6CF1F}"/>
              </a:ext>
            </a:extLst>
          </p:cNvPr>
          <p:cNvPicPr>
            <a:picLocks noChangeAspect="1"/>
          </p:cNvPicPr>
          <p:nvPr/>
        </p:nvPicPr>
        <p:blipFill>
          <a:blip r:embed="rId3"/>
          <a:stretch>
            <a:fillRect/>
          </a:stretch>
        </p:blipFill>
        <p:spPr>
          <a:xfrm>
            <a:off x="6229349" y="871538"/>
            <a:ext cx="5025669" cy="5372100"/>
          </a:xfrm>
          <a:prstGeom prst="rect">
            <a:avLst/>
          </a:prstGeom>
          <a:effectLst>
            <a:softEdge rad="635000"/>
          </a:effectLst>
        </p:spPr>
      </p:pic>
    </p:spTree>
    <p:extLst>
      <p:ext uri="{BB962C8B-B14F-4D97-AF65-F5344CB8AC3E}">
        <p14:creationId xmlns:p14="http://schemas.microsoft.com/office/powerpoint/2010/main" val="24206338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988842" y="620221"/>
            <a:ext cx="6413156" cy="646331"/>
          </a:xfrm>
          <a:prstGeom prst="rect">
            <a:avLst/>
          </a:prstGeom>
          <a:noFill/>
        </p:spPr>
        <p:txBody>
          <a:bodyPr wrap="square">
            <a:spAutoFit/>
          </a:bodyPr>
          <a:lstStyle/>
          <a:p>
            <a:pPr marL="0" marR="0">
              <a:spcBef>
                <a:spcPts val="0"/>
              </a:spcBef>
              <a:spcAft>
                <a:spcPts val="0"/>
              </a:spcAft>
            </a:pPr>
            <a:r>
              <a:rPr lang="en-US" sz="3600" b="1" i="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cụ</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sử</a:t>
            </a:r>
            <a:r>
              <a:rPr lang="en-US" sz="36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36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id="{ABA4A101-2AD2-45A0-1342-C000BA9BEBFA}"/>
              </a:ext>
            </a:extLst>
          </p:cNvPr>
          <p:cNvSpPr txBox="1"/>
          <p:nvPr/>
        </p:nvSpPr>
        <p:spPr>
          <a:xfrm>
            <a:off x="3379003" y="5769694"/>
            <a:ext cx="6025875" cy="584775"/>
          </a:xfrm>
          <a:prstGeom prst="rect">
            <a:avLst/>
          </a:prstGeom>
          <a:noFill/>
        </p:spPr>
        <p:txBody>
          <a:bodyPr wrap="square">
            <a:spAutoFit/>
          </a:bodyPr>
          <a:lstStyle/>
          <a:p>
            <a:r>
              <a:rPr lang="en-SG"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SG"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SG"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SG"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dạng</a:t>
            </a:r>
            <a:r>
              <a:rPr lang="en-SG"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37">
            <a:extLst>
              <a:ext uri="{FF2B5EF4-FFF2-40B4-BE49-F238E27FC236}">
                <a16:creationId xmlns:a16="http://schemas.microsoft.com/office/drawing/2014/main" id="{485CC54F-DFCB-FE7B-9464-833EEC235ECF}"/>
              </a:ext>
            </a:extLst>
          </p:cNvPr>
          <p:cNvPicPr>
            <a:picLocks noChangeAspect="1" noChangeArrowheads="1"/>
          </p:cNvPicPr>
          <p:nvPr/>
        </p:nvPicPr>
        <p:blipFill>
          <a:blip r:embed="rId3"/>
          <a:srcRect/>
          <a:stretch>
            <a:fillRect/>
          </a:stretch>
        </p:blipFill>
        <p:spPr bwMode="auto">
          <a:xfrm>
            <a:off x="947551" y="1443200"/>
            <a:ext cx="2037085" cy="1636633"/>
          </a:xfrm>
          <a:prstGeom prst="rect">
            <a:avLst/>
          </a:prstGeom>
          <a:solidFill>
            <a:srgbClr val="0033CC">
              <a:alpha val="72940"/>
            </a:srgbClr>
          </a:solidFill>
          <a:ln w="19050">
            <a:solidFill>
              <a:srgbClr val="FFFF00"/>
            </a:solidFill>
            <a:miter lim="800000"/>
            <a:headEnd/>
            <a:tailEnd/>
          </a:ln>
        </p:spPr>
      </p:pic>
      <p:pic>
        <p:nvPicPr>
          <p:cNvPr id="4" name="Picture 35">
            <a:extLst>
              <a:ext uri="{FF2B5EF4-FFF2-40B4-BE49-F238E27FC236}">
                <a16:creationId xmlns:a16="http://schemas.microsoft.com/office/drawing/2014/main" id="{F4F65829-70FB-183B-D9ED-ABE49ECFB97B}"/>
              </a:ext>
            </a:extLst>
          </p:cNvPr>
          <p:cNvPicPr>
            <a:picLocks noChangeAspect="1" noChangeArrowheads="1"/>
          </p:cNvPicPr>
          <p:nvPr/>
        </p:nvPicPr>
        <p:blipFill>
          <a:blip r:embed="rId4"/>
          <a:srcRect/>
          <a:stretch>
            <a:fillRect/>
          </a:stretch>
        </p:blipFill>
        <p:spPr bwMode="auto">
          <a:xfrm>
            <a:off x="3519710" y="1443200"/>
            <a:ext cx="2115435" cy="1636633"/>
          </a:xfrm>
          <a:prstGeom prst="rect">
            <a:avLst/>
          </a:prstGeom>
          <a:solidFill>
            <a:srgbClr val="0033CC">
              <a:alpha val="72940"/>
            </a:srgbClr>
          </a:solidFill>
          <a:ln w="12700">
            <a:solidFill>
              <a:srgbClr val="FFFF00"/>
            </a:solidFill>
            <a:miter lim="800000"/>
            <a:headEnd/>
            <a:tailEnd/>
          </a:ln>
        </p:spPr>
      </p:pic>
      <p:pic>
        <p:nvPicPr>
          <p:cNvPr id="6" name="Picture 36">
            <a:extLst>
              <a:ext uri="{FF2B5EF4-FFF2-40B4-BE49-F238E27FC236}">
                <a16:creationId xmlns:a16="http://schemas.microsoft.com/office/drawing/2014/main" id="{5304BCB4-871D-66CB-EEC6-5EB4EC6E62FD}"/>
              </a:ext>
            </a:extLst>
          </p:cNvPr>
          <p:cNvPicPr>
            <a:picLocks noChangeAspect="1" noChangeArrowheads="1"/>
          </p:cNvPicPr>
          <p:nvPr/>
        </p:nvPicPr>
        <p:blipFill>
          <a:blip r:embed="rId5"/>
          <a:srcRect/>
          <a:stretch>
            <a:fillRect/>
          </a:stretch>
        </p:blipFill>
        <p:spPr bwMode="auto">
          <a:xfrm>
            <a:off x="6170219" y="1443200"/>
            <a:ext cx="2319220" cy="1627257"/>
          </a:xfrm>
          <a:prstGeom prst="rect">
            <a:avLst/>
          </a:prstGeom>
          <a:solidFill>
            <a:srgbClr val="0033CC">
              <a:alpha val="72940"/>
            </a:srgbClr>
          </a:solidFill>
          <a:ln w="19050">
            <a:solidFill>
              <a:srgbClr val="FFFF00"/>
            </a:solidFill>
            <a:miter lim="800000"/>
            <a:headEnd/>
            <a:tailEnd/>
          </a:ln>
        </p:spPr>
      </p:pic>
      <p:pic>
        <p:nvPicPr>
          <p:cNvPr id="7" name="Picture 38">
            <a:extLst>
              <a:ext uri="{FF2B5EF4-FFF2-40B4-BE49-F238E27FC236}">
                <a16:creationId xmlns:a16="http://schemas.microsoft.com/office/drawing/2014/main" id="{49C5EEF5-86D2-5E71-4AEA-D80A18029797}"/>
              </a:ext>
            </a:extLst>
          </p:cNvPr>
          <p:cNvPicPr>
            <a:picLocks noChangeAspect="1" noChangeArrowheads="1"/>
          </p:cNvPicPr>
          <p:nvPr/>
        </p:nvPicPr>
        <p:blipFill>
          <a:blip r:embed="rId6"/>
          <a:srcRect/>
          <a:stretch>
            <a:fillRect/>
          </a:stretch>
        </p:blipFill>
        <p:spPr bwMode="auto">
          <a:xfrm>
            <a:off x="9039706" y="1443200"/>
            <a:ext cx="2272134" cy="1627257"/>
          </a:xfrm>
          <a:prstGeom prst="rect">
            <a:avLst/>
          </a:prstGeom>
          <a:solidFill>
            <a:srgbClr val="0033CC">
              <a:alpha val="72940"/>
            </a:srgbClr>
          </a:solidFill>
          <a:ln w="12700">
            <a:solidFill>
              <a:srgbClr val="FFFF00"/>
            </a:solidFill>
            <a:miter lim="800000"/>
            <a:headEnd/>
            <a:tailEnd/>
          </a:ln>
        </p:spPr>
      </p:pic>
      <p:pic>
        <p:nvPicPr>
          <p:cNvPr id="8" name="Picture 40" descr="sao">
            <a:extLst>
              <a:ext uri="{FF2B5EF4-FFF2-40B4-BE49-F238E27FC236}">
                <a16:creationId xmlns:a16="http://schemas.microsoft.com/office/drawing/2014/main" id="{B6FBF10E-9557-1E9D-9180-CAFC0288CF25}"/>
              </a:ext>
            </a:extLst>
          </p:cNvPr>
          <p:cNvPicPr>
            <a:picLocks noChangeAspect="1" noChangeArrowheads="1"/>
          </p:cNvPicPr>
          <p:nvPr/>
        </p:nvPicPr>
        <p:blipFill>
          <a:blip r:embed="rId7"/>
          <a:srcRect/>
          <a:stretch>
            <a:fillRect/>
          </a:stretch>
        </p:blipFill>
        <p:spPr bwMode="auto">
          <a:xfrm>
            <a:off x="947551" y="3710521"/>
            <a:ext cx="1970162" cy="1542881"/>
          </a:xfrm>
          <a:prstGeom prst="rect">
            <a:avLst/>
          </a:prstGeom>
          <a:noFill/>
          <a:ln w="9525">
            <a:solidFill>
              <a:srgbClr val="FFFF00"/>
            </a:solidFill>
            <a:miter lim="800000"/>
            <a:headEnd/>
            <a:tailEnd/>
          </a:ln>
        </p:spPr>
      </p:pic>
      <p:pic>
        <p:nvPicPr>
          <p:cNvPr id="9" name="Picture 42" descr="cap sanh">
            <a:extLst>
              <a:ext uri="{FF2B5EF4-FFF2-40B4-BE49-F238E27FC236}">
                <a16:creationId xmlns:a16="http://schemas.microsoft.com/office/drawing/2014/main" id="{B508A311-6D06-1181-FDEA-4653F34007E3}"/>
              </a:ext>
            </a:extLst>
          </p:cNvPr>
          <p:cNvPicPr>
            <a:picLocks noChangeAspect="1" noChangeArrowheads="1"/>
          </p:cNvPicPr>
          <p:nvPr/>
        </p:nvPicPr>
        <p:blipFill>
          <a:blip r:embed="rId8"/>
          <a:srcRect/>
          <a:stretch>
            <a:fillRect/>
          </a:stretch>
        </p:blipFill>
        <p:spPr bwMode="auto">
          <a:xfrm>
            <a:off x="6383294" y="3756949"/>
            <a:ext cx="2193785" cy="1545560"/>
          </a:xfrm>
          <a:prstGeom prst="rect">
            <a:avLst/>
          </a:prstGeom>
          <a:noFill/>
          <a:ln w="9525">
            <a:solidFill>
              <a:srgbClr val="FFFF00"/>
            </a:solidFill>
            <a:miter lim="800000"/>
            <a:headEnd/>
            <a:tailEnd/>
          </a:ln>
        </p:spPr>
      </p:pic>
      <p:pic>
        <p:nvPicPr>
          <p:cNvPr id="10" name="Picture 43" descr="nguyet">
            <a:extLst>
              <a:ext uri="{FF2B5EF4-FFF2-40B4-BE49-F238E27FC236}">
                <a16:creationId xmlns:a16="http://schemas.microsoft.com/office/drawing/2014/main" id="{A270D4F6-D6AF-6853-32EF-C72A3FCDC5D2}"/>
              </a:ext>
            </a:extLst>
          </p:cNvPr>
          <p:cNvPicPr>
            <a:picLocks noChangeAspect="1" noChangeArrowheads="1"/>
          </p:cNvPicPr>
          <p:nvPr/>
        </p:nvPicPr>
        <p:blipFill>
          <a:blip r:embed="rId9"/>
          <a:srcRect/>
          <a:stretch>
            <a:fillRect/>
          </a:stretch>
        </p:blipFill>
        <p:spPr bwMode="auto">
          <a:xfrm>
            <a:off x="9134629" y="3746682"/>
            <a:ext cx="2177211" cy="1542881"/>
          </a:xfrm>
          <a:prstGeom prst="rect">
            <a:avLst/>
          </a:prstGeom>
          <a:noFill/>
          <a:ln w="9525">
            <a:solidFill>
              <a:srgbClr val="FFFF00"/>
            </a:solidFill>
            <a:miter lim="800000"/>
            <a:headEnd/>
            <a:tailEnd/>
          </a:ln>
        </p:spPr>
      </p:pic>
      <p:sp>
        <p:nvSpPr>
          <p:cNvPr id="12" name="Text Box 9">
            <a:extLst>
              <a:ext uri="{FF2B5EF4-FFF2-40B4-BE49-F238E27FC236}">
                <a16:creationId xmlns:a16="http://schemas.microsoft.com/office/drawing/2014/main" id="{C7B7AF4E-4121-7583-D357-C9587E594326}"/>
              </a:ext>
            </a:extLst>
          </p:cNvPr>
          <p:cNvSpPr txBox="1">
            <a:spLocks noChangeArrowheads="1"/>
          </p:cNvSpPr>
          <p:nvPr/>
        </p:nvSpPr>
        <p:spPr bwMode="auto">
          <a:xfrm>
            <a:off x="856784" y="3100170"/>
            <a:ext cx="10206787" cy="480131"/>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sz="2400" b="1" dirty="0">
                <a:solidFill>
                  <a:srgbClr val="FF0000"/>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tranh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bầu</a:t>
            </a:r>
            <a:endParaRPr lang="en-US" sz="2400" b="1" dirty="0">
              <a:solidFill>
                <a:prstClr val="black"/>
              </a:solidFill>
              <a:latin typeface="Times New Roman" pitchFamily="18" charset="0"/>
              <a:cs typeface="Times New Roman" pitchFamily="18" charset="0"/>
            </a:endParaRPr>
          </a:p>
        </p:txBody>
      </p:sp>
      <p:sp>
        <p:nvSpPr>
          <p:cNvPr id="13" name="Text Box 9">
            <a:extLst>
              <a:ext uri="{FF2B5EF4-FFF2-40B4-BE49-F238E27FC236}">
                <a16:creationId xmlns:a16="http://schemas.microsoft.com/office/drawing/2014/main" id="{3BEADFD9-DDFF-4472-6D20-923A8E92EAE2}"/>
              </a:ext>
            </a:extLst>
          </p:cNvPr>
          <p:cNvSpPr txBox="1">
            <a:spLocks noChangeArrowheads="1"/>
          </p:cNvSpPr>
          <p:nvPr/>
        </p:nvSpPr>
        <p:spPr bwMode="auto">
          <a:xfrm>
            <a:off x="375028" y="5289563"/>
            <a:ext cx="11117444" cy="480131"/>
          </a:xfrm>
          <a:prstGeom prst="rect">
            <a:avLst/>
          </a:prstGeom>
          <a:noFill/>
          <a:ln w="9525">
            <a:noFill/>
            <a:miter lim="800000"/>
            <a:headEnd/>
            <a:tailEnd/>
          </a:ln>
        </p:spPr>
        <p:txBody>
          <a:bodyPr wrap="square" lIns="109728" tIns="54864" rIns="109728" bIns="54864">
            <a:spAutoFit/>
          </a:bodyPr>
          <a:lstStyle/>
          <a:p>
            <a:pPr defTabSz="984717">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tam	                  </a:t>
            </a:r>
            <a:r>
              <a:rPr lang="en-US" sz="2400" b="1" dirty="0" err="1">
                <a:solidFill>
                  <a:prstClr val="black"/>
                </a:solidFill>
                <a:latin typeface="Times New Roman" pitchFamily="18" charset="0"/>
                <a:cs typeface="Times New Roman" pitchFamily="18" charset="0"/>
              </a:rPr>
              <a:t>Cặp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Đàn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nguyệt</a:t>
            </a:r>
            <a:endParaRPr lang="en-US" sz="2400" b="1" dirty="0">
              <a:solidFill>
                <a:prstClr val="black"/>
              </a:solidFill>
              <a:latin typeface="Times New Roman" pitchFamily="18" charset="0"/>
              <a:cs typeface="Times New Roman" pitchFamily="18" charset="0"/>
            </a:endParaRPr>
          </a:p>
        </p:txBody>
      </p:sp>
      <p:pic>
        <p:nvPicPr>
          <p:cNvPr id="15" name="Picture 5" descr="tam">
            <a:extLst>
              <a:ext uri="{FF2B5EF4-FFF2-40B4-BE49-F238E27FC236}">
                <a16:creationId xmlns:a16="http://schemas.microsoft.com/office/drawing/2014/main" id="{39A69811-814C-3830-FCF2-A0ED6999CBB4}"/>
              </a:ext>
            </a:extLst>
          </p:cNvPr>
          <p:cNvPicPr>
            <a:picLocks noChangeAspect="1" noChangeArrowheads="1"/>
          </p:cNvPicPr>
          <p:nvPr/>
        </p:nvPicPr>
        <p:blipFill>
          <a:blip r:embed="rId10"/>
          <a:srcRect/>
          <a:stretch>
            <a:fillRect/>
          </a:stretch>
        </p:blipFill>
        <p:spPr bwMode="auto">
          <a:xfrm>
            <a:off x="3475262" y="3746682"/>
            <a:ext cx="2350483" cy="1506720"/>
          </a:xfrm>
          <a:prstGeom prst="rect">
            <a:avLst/>
          </a:prstGeom>
          <a:noFill/>
          <a:ln w="12700">
            <a:solidFill>
              <a:srgbClr val="C0504D"/>
            </a:solidFill>
            <a:miter lim="800000"/>
            <a:headEnd/>
            <a:tailEnd/>
          </a:ln>
        </p:spPr>
      </p:pic>
      <p:pic>
        <p:nvPicPr>
          <p:cNvPr id="18" name="Picture 17">
            <a:extLst>
              <a:ext uri="{FF2B5EF4-FFF2-40B4-BE49-F238E27FC236}">
                <a16:creationId xmlns:a16="http://schemas.microsoft.com/office/drawing/2014/main" id="{D01B657A-6F0E-9F48-4A2C-A615F31C6A99}"/>
              </a:ext>
            </a:extLst>
          </p:cNvPr>
          <p:cNvPicPr>
            <a:picLocks noChangeAspect="1"/>
          </p:cNvPicPr>
          <p:nvPr/>
        </p:nvPicPr>
        <p:blipFill>
          <a:blip r:embed="rId11"/>
          <a:stretch>
            <a:fillRect/>
          </a:stretch>
        </p:blipFill>
        <p:spPr>
          <a:xfrm>
            <a:off x="2774423" y="5733367"/>
            <a:ext cx="649722" cy="649722"/>
          </a:xfrm>
          <a:prstGeom prst="rect">
            <a:avLst/>
          </a:prstGeom>
        </p:spPr>
      </p:pic>
    </p:spTree>
    <p:extLst>
      <p:ext uri="{BB962C8B-B14F-4D97-AF65-F5344CB8AC3E}">
        <p14:creationId xmlns:p14="http://schemas.microsoft.com/office/powerpoint/2010/main" val="4753635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10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1000"/>
                                        <p:tgtEl>
                                          <p:spTgt spid="6"/>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1000"/>
                                        <p:tgtEl>
                                          <p:spTgt spid="8"/>
                                        </p:tgtEl>
                                      </p:cBhvr>
                                    </p:animEffect>
                                  </p:childTnLst>
                                </p:cTn>
                              </p:par>
                              <p:par>
                                <p:cTn id="27" presetID="1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plus(in)">
                                      <p:cBhvr>
                                        <p:cTn id="29" dur="20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1000"/>
                                        <p:tgtEl>
                                          <p:spTgt spid="9"/>
                                        </p:tgtEl>
                                      </p:cBhvr>
                                    </p:animEffect>
                                  </p:childTnLst>
                                </p:cTn>
                              </p:par>
                              <p:par>
                                <p:cTn id="33" presetID="3"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1131859" y="837912"/>
            <a:ext cx="8476836" cy="584775"/>
          </a:xfrm>
          <a:prstGeom prst="rect">
            <a:avLst/>
          </a:prstGeom>
          <a:noFill/>
        </p:spPr>
        <p:txBody>
          <a:bodyPr wrap="square">
            <a:spAutoFit/>
          </a:bodyPr>
          <a:lstStyle/>
          <a:p>
            <a:pPr>
              <a:tabLst>
                <a:tab pos="1386840" algn="l"/>
              </a:tabLst>
            </a:pP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sĩ</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C3021E3-599C-2A29-500E-E67B7AF2FA1D}"/>
              </a:ext>
            </a:extLst>
          </p:cNvPr>
          <p:cNvPicPr>
            <a:picLocks noChangeAspect="1"/>
          </p:cNvPicPr>
          <p:nvPr/>
        </p:nvPicPr>
        <p:blipFill>
          <a:blip r:embed="rId3"/>
          <a:stretch>
            <a:fillRect/>
          </a:stretch>
        </p:blipFill>
        <p:spPr>
          <a:xfrm>
            <a:off x="3403616" y="1496522"/>
            <a:ext cx="5528383" cy="3681190"/>
          </a:xfrm>
          <a:prstGeom prst="rect">
            <a:avLst/>
          </a:prstGeom>
          <a:effectLst>
            <a:softEdge rad="635000"/>
          </a:effectLst>
        </p:spPr>
      </p:pic>
      <p:sp>
        <p:nvSpPr>
          <p:cNvPr id="4" name="Hộp Văn bản 15">
            <a:extLst>
              <a:ext uri="{FF2B5EF4-FFF2-40B4-BE49-F238E27FC236}">
                <a16:creationId xmlns:a16="http://schemas.microsoft.com/office/drawing/2014/main" id="{B2C30B34-8DB4-4D07-71F2-612D08CB0B7C}"/>
              </a:ext>
            </a:extLst>
          </p:cNvPr>
          <p:cNvSpPr txBox="1"/>
          <p:nvPr/>
        </p:nvSpPr>
        <p:spPr>
          <a:xfrm>
            <a:off x="3739812" y="5012752"/>
            <a:ext cx="5666231" cy="1077218"/>
          </a:xfrm>
          <a:prstGeom prst="rect">
            <a:avLst/>
          </a:prstGeom>
          <a:noFill/>
        </p:spPr>
        <p:txBody>
          <a:bodyPr wrap="square">
            <a:spAutoFit/>
          </a:bodyPr>
          <a:lstStyle/>
          <a:p>
            <a:pPr marR="45720" algn="just"/>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Trang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đáo</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đậm</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575FA5E-0B05-5F3F-529F-E2AAEF9B15F2}"/>
              </a:ext>
            </a:extLst>
          </p:cNvPr>
          <p:cNvSpPr txBox="1"/>
          <p:nvPr/>
        </p:nvSpPr>
        <p:spPr>
          <a:xfrm>
            <a:off x="4807451" y="1671201"/>
            <a:ext cx="272071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Trang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phục</a:t>
            </a:r>
            <a:endPar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6F7BE59C-803A-9F5C-A936-2CC26E1B0FAC}"/>
              </a:ext>
            </a:extLst>
          </p:cNvPr>
          <p:cNvPicPr>
            <a:picLocks noChangeAspect="1"/>
          </p:cNvPicPr>
          <p:nvPr/>
        </p:nvPicPr>
        <p:blipFill>
          <a:blip r:embed="rId4"/>
          <a:stretch>
            <a:fillRect/>
          </a:stretch>
        </p:blipFill>
        <p:spPr>
          <a:xfrm>
            <a:off x="2563395" y="5156611"/>
            <a:ext cx="966299" cy="789500"/>
          </a:xfrm>
          <a:prstGeom prst="rect">
            <a:avLst/>
          </a:prstGeom>
        </p:spPr>
      </p:pic>
      <p:grpSp>
        <p:nvGrpSpPr>
          <p:cNvPr id="22" name="Group 21">
            <a:extLst>
              <a:ext uri="{FF2B5EF4-FFF2-40B4-BE49-F238E27FC236}">
                <a16:creationId xmlns:a16="http://schemas.microsoft.com/office/drawing/2014/main" id="{22400EF8-1317-AC2D-3D79-22C08037EC6D}"/>
              </a:ext>
            </a:extLst>
          </p:cNvPr>
          <p:cNvGrpSpPr/>
          <p:nvPr/>
        </p:nvGrpSpPr>
        <p:grpSpPr>
          <a:xfrm>
            <a:off x="1066404" y="2590310"/>
            <a:ext cx="2193599" cy="1936007"/>
            <a:chOff x="1066404" y="2590310"/>
            <a:chExt cx="2193599" cy="1936007"/>
          </a:xfrm>
        </p:grpSpPr>
        <p:sp>
          <p:nvSpPr>
            <p:cNvPr id="15" name="TextBox 14">
              <a:extLst>
                <a:ext uri="{FF2B5EF4-FFF2-40B4-BE49-F238E27FC236}">
                  <a16:creationId xmlns:a16="http://schemas.microsoft.com/office/drawing/2014/main" id="{167EEF42-CAC2-5E07-7985-158CD491EFA2}"/>
                </a:ext>
              </a:extLst>
            </p:cNvPr>
            <p:cNvSpPr txBox="1"/>
            <p:nvPr/>
          </p:nvSpPr>
          <p:spPr>
            <a:xfrm>
              <a:off x="1421556" y="2791193"/>
              <a:ext cx="183844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khăn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DD39047A-36E6-BDC6-9FC0-67C5F167F03A}"/>
                </a:ext>
              </a:extLst>
            </p:cNvPr>
            <p:cNvSpPr/>
            <p:nvPr/>
          </p:nvSpPr>
          <p:spPr>
            <a:xfrm>
              <a:off x="1066404" y="2590310"/>
              <a:ext cx="2193599" cy="19360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4DF419C-6378-9E97-5263-00784BD7DC09}"/>
              </a:ext>
            </a:extLst>
          </p:cNvPr>
          <p:cNvGrpSpPr/>
          <p:nvPr/>
        </p:nvGrpSpPr>
        <p:grpSpPr>
          <a:xfrm>
            <a:off x="8625444" y="2459490"/>
            <a:ext cx="2720715" cy="2397307"/>
            <a:chOff x="8550493" y="2623590"/>
            <a:chExt cx="2720715" cy="2397307"/>
          </a:xfrm>
        </p:grpSpPr>
        <p:sp>
          <p:nvSpPr>
            <p:cNvPr id="12" name="TextBox 11">
              <a:extLst>
                <a:ext uri="{FF2B5EF4-FFF2-40B4-BE49-F238E27FC236}">
                  <a16:creationId xmlns:a16="http://schemas.microsoft.com/office/drawing/2014/main" id="{D998BC13-6144-5955-4BB1-9D0FB25EBAE2}"/>
                </a:ext>
              </a:extLst>
            </p:cNvPr>
            <p:cNvSpPr txBox="1"/>
            <p:nvPr/>
          </p:nvSpPr>
          <p:spPr>
            <a:xfrm>
              <a:off x="9063959" y="2791193"/>
              <a:ext cx="1693785"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Nam: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áo</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dài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quần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thụng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khăn</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xếp</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DC90F5AC-8056-96AD-23A3-187417451E59}"/>
                </a:ext>
              </a:extLst>
            </p:cNvPr>
            <p:cNvSpPr/>
            <p:nvPr/>
          </p:nvSpPr>
          <p:spPr>
            <a:xfrm>
              <a:off x="8550493" y="2623590"/>
              <a:ext cx="2720715" cy="23973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94761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4816270E-05C4-E86D-1CAA-177BE3A77997}"/>
              </a:ext>
            </a:extLst>
          </p:cNvPr>
          <p:cNvSpPr txBox="1"/>
          <p:nvPr/>
        </p:nvSpPr>
        <p:spPr>
          <a:xfrm>
            <a:off x="1397729" y="4817496"/>
            <a:ext cx="9383842" cy="646331"/>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45720" algn="just"/>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điêu</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tình</a:t>
            </a:r>
            <a:endPar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3">
            <a:extLst>
              <a:ext uri="{FF2B5EF4-FFF2-40B4-BE49-F238E27FC236}">
                <a16:creationId xmlns:a16="http://schemas.microsoft.com/office/drawing/2014/main" id="{8F096C97-FB9F-78E9-B9E9-64C2E0D67DAA}"/>
              </a:ext>
            </a:extLst>
          </p:cNvPr>
          <p:cNvSpPr txBox="1"/>
          <p:nvPr/>
        </p:nvSpPr>
        <p:spPr>
          <a:xfrm>
            <a:off x="1131859" y="837912"/>
            <a:ext cx="8476836" cy="584775"/>
          </a:xfrm>
          <a:prstGeom prst="rect">
            <a:avLst/>
          </a:prstGeom>
          <a:noFill/>
        </p:spPr>
        <p:txBody>
          <a:bodyPr wrap="square">
            <a:spAutoFit/>
          </a:bodyPr>
          <a:lstStyle/>
          <a:p>
            <a:pPr>
              <a:tabLst>
                <a:tab pos="1386840" algn="l"/>
              </a:tabLst>
            </a:pP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sĩ</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A503CC5-12DD-84CD-3FF8-44DBCE5A4B96}"/>
              </a:ext>
            </a:extLst>
          </p:cNvPr>
          <p:cNvPicPr>
            <a:picLocks noChangeAspect="1"/>
          </p:cNvPicPr>
          <p:nvPr/>
        </p:nvPicPr>
        <p:blipFill>
          <a:blip r:embed="rId3"/>
          <a:stretch>
            <a:fillRect/>
          </a:stretch>
        </p:blipFill>
        <p:spPr>
          <a:xfrm>
            <a:off x="1131859" y="1887815"/>
            <a:ext cx="2765145" cy="23364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7C42DB5-116B-5898-92C0-DEE1AF16A542}"/>
              </a:ext>
            </a:extLst>
          </p:cNvPr>
          <p:cNvPicPr>
            <a:picLocks noChangeAspect="1"/>
          </p:cNvPicPr>
          <p:nvPr/>
        </p:nvPicPr>
        <p:blipFill>
          <a:blip r:embed="rId4"/>
          <a:stretch>
            <a:fillRect/>
          </a:stretch>
        </p:blipFill>
        <p:spPr>
          <a:xfrm>
            <a:off x="4622823" y="1887815"/>
            <a:ext cx="2884704" cy="24923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DABD4F4-EAD5-6581-772A-307B904E6935}"/>
              </a:ext>
            </a:extLst>
          </p:cNvPr>
          <p:cNvPicPr>
            <a:picLocks noChangeAspect="1"/>
          </p:cNvPicPr>
          <p:nvPr/>
        </p:nvPicPr>
        <p:blipFill>
          <a:blip r:embed="rId5"/>
          <a:stretch>
            <a:fillRect/>
          </a:stretch>
        </p:blipFill>
        <p:spPr>
          <a:xfrm>
            <a:off x="8233345" y="1887815"/>
            <a:ext cx="2884704" cy="25366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7934958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5932D88D-6B82-4705-86F3-566A010C4DA4}"/>
              </a:ext>
            </a:extLst>
          </p:cNvPr>
          <p:cNvSpPr txBox="1"/>
          <p:nvPr/>
        </p:nvSpPr>
        <p:spPr>
          <a:xfrm>
            <a:off x="1069668" y="752184"/>
            <a:ext cx="6413156" cy="523220"/>
          </a:xfrm>
          <a:prstGeom prst="rect">
            <a:avLst/>
          </a:prstGeom>
          <a:noFill/>
        </p:spPr>
        <p:txBody>
          <a:bodyPr wrap="square">
            <a:spAutoFit/>
          </a:bodyPr>
          <a:lstStyle/>
          <a:p>
            <a:pPr>
              <a:tabLst>
                <a:tab pos="1386840" algn="l"/>
              </a:tabLst>
            </a:pPr>
            <a:r>
              <a:rPr lang="en-US" sz="28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e. </a:t>
            </a:r>
            <a:r>
              <a:rPr lang="en-US" sz="28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sz="28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i="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28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4816270E-05C4-E86D-1CAA-177BE3A77997}"/>
              </a:ext>
            </a:extLst>
          </p:cNvPr>
          <p:cNvSpPr txBox="1"/>
          <p:nvPr/>
        </p:nvSpPr>
        <p:spPr>
          <a:xfrm>
            <a:off x="5539753" y="1826514"/>
            <a:ext cx="5279234" cy="954107"/>
          </a:xfrm>
          <a:prstGeom prst="rect">
            <a:avLst/>
          </a:prstGeom>
          <a:noFill/>
        </p:spPr>
        <p:txBody>
          <a:bodyPr wrap="square">
            <a:spAutoFit/>
          </a:bodyPr>
          <a:lstStyle/>
          <a:p>
            <a:pPr>
              <a:tabLst>
                <a:tab pos="1386840" algn="l"/>
              </a:tabLst>
            </a:pP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nhi</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6">
            <a:extLst>
              <a:ext uri="{FF2B5EF4-FFF2-40B4-BE49-F238E27FC236}">
                <a16:creationId xmlns:a16="http://schemas.microsoft.com/office/drawing/2014/main" id="{ED3FBA17-2778-3942-B6A4-4C297E6B8167}"/>
              </a:ext>
            </a:extLst>
          </p:cNvPr>
          <p:cNvSpPr>
            <a:spLocks noChangeArrowheads="1"/>
          </p:cNvSpPr>
          <p:nvPr/>
        </p:nvSpPr>
        <p:spPr bwMode="auto">
          <a:xfrm>
            <a:off x="935306" y="1512769"/>
            <a:ext cx="4566084" cy="4722931"/>
          </a:xfrm>
          <a:prstGeom prst="ellipse">
            <a:avLst/>
          </a:prstGeom>
          <a:noFill/>
          <a:ln w="9">
            <a:solidFill>
              <a:srgbClr val="1AA60F"/>
            </a:solidFill>
            <a:prstDash val="dash"/>
            <a:round/>
            <a:headEnd/>
            <a:tailE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7" name="Oval 7">
            <a:extLst>
              <a:ext uri="{FF2B5EF4-FFF2-40B4-BE49-F238E27FC236}">
                <a16:creationId xmlns:a16="http://schemas.microsoft.com/office/drawing/2014/main" id="{DE98CD55-A02F-C9B8-5003-AAACD622B302}"/>
              </a:ext>
            </a:extLst>
          </p:cNvPr>
          <p:cNvSpPr>
            <a:spLocks noChangeArrowheads="1"/>
          </p:cNvSpPr>
          <p:nvPr/>
        </p:nvSpPr>
        <p:spPr bwMode="auto">
          <a:xfrm>
            <a:off x="660400" y="1571354"/>
            <a:ext cx="4450020" cy="4448734"/>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pic>
        <p:nvPicPr>
          <p:cNvPr id="8" name="Picture 7">
            <a:extLst>
              <a:ext uri="{FF2B5EF4-FFF2-40B4-BE49-F238E27FC236}">
                <a16:creationId xmlns:a16="http://schemas.microsoft.com/office/drawing/2014/main" id="{6F4E9C3A-84D6-AD01-239B-E69507E06BD5}"/>
              </a:ext>
            </a:extLst>
          </p:cNvPr>
          <p:cNvPicPr>
            <a:picLocks noChangeAspect="1"/>
          </p:cNvPicPr>
          <p:nvPr/>
        </p:nvPicPr>
        <p:blipFill>
          <a:blip r:embed="rId3"/>
          <a:stretch>
            <a:fillRect/>
          </a:stretch>
        </p:blipFill>
        <p:spPr>
          <a:xfrm>
            <a:off x="622037" y="1571354"/>
            <a:ext cx="4373507" cy="4412292"/>
          </a:xfrm>
          <a:prstGeom prst="ellipse">
            <a:avLst/>
          </a:prstGeom>
          <a:ln>
            <a:noFill/>
          </a:ln>
          <a:effectLst>
            <a:softEdge rad="112500"/>
          </a:effectLst>
        </p:spPr>
      </p:pic>
      <p:sp>
        <p:nvSpPr>
          <p:cNvPr id="9" name="Hộp Văn bản 15">
            <a:extLst>
              <a:ext uri="{FF2B5EF4-FFF2-40B4-BE49-F238E27FC236}">
                <a16:creationId xmlns:a16="http://schemas.microsoft.com/office/drawing/2014/main" id="{9560A04A-8B92-F8A7-4A4F-17D3AC89F8A3}"/>
              </a:ext>
            </a:extLst>
          </p:cNvPr>
          <p:cNvSpPr txBox="1"/>
          <p:nvPr/>
        </p:nvSpPr>
        <p:spPr>
          <a:xfrm>
            <a:off x="6248248" y="3473817"/>
            <a:ext cx="4829486" cy="954107"/>
          </a:xfrm>
          <a:prstGeom prst="rect">
            <a:avLst/>
          </a:prstGeom>
          <a:noFill/>
        </p:spPr>
        <p:txBody>
          <a:bodyPr wrap="square">
            <a:spAutoFit/>
          </a:bodyPr>
          <a:lstStyle/>
          <a:p>
            <a:pPr>
              <a:tabLst>
                <a:tab pos="1386840" algn="l"/>
              </a:tabLst>
            </a:pP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Ngắm</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đêm</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huyền</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ảo</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mộng</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Hộp Văn bản 15">
            <a:extLst>
              <a:ext uri="{FF2B5EF4-FFF2-40B4-BE49-F238E27FC236}">
                <a16:creationId xmlns:a16="http://schemas.microsoft.com/office/drawing/2014/main" id="{0F6AF21C-03E1-39CB-EF12-1220D3C092BC}"/>
              </a:ext>
            </a:extLst>
          </p:cNvPr>
          <p:cNvSpPr txBox="1"/>
          <p:nvPr/>
        </p:nvSpPr>
        <p:spPr>
          <a:xfrm>
            <a:off x="5888722" y="5056882"/>
            <a:ext cx="5548537" cy="954107"/>
          </a:xfrm>
          <a:prstGeom prst="rect">
            <a:avLst/>
          </a:prstGeom>
          <a:noFill/>
        </p:spPr>
        <p:txBody>
          <a:bodyPr wrap="square">
            <a:spAutoFit/>
          </a:bodyPr>
          <a:lstStyle/>
          <a:p>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vui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nhã</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quyến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rũ</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7EB798F-7BBB-FE88-6E4C-E4AAFD1D62A3}"/>
              </a:ext>
            </a:extLst>
          </p:cNvPr>
          <p:cNvPicPr>
            <a:picLocks noChangeAspect="1"/>
          </p:cNvPicPr>
          <p:nvPr/>
        </p:nvPicPr>
        <p:blipFill>
          <a:blip r:embed="rId4"/>
          <a:stretch>
            <a:fillRect/>
          </a:stretch>
        </p:blipFill>
        <p:spPr>
          <a:xfrm>
            <a:off x="4769014" y="2175896"/>
            <a:ext cx="539799" cy="534980"/>
          </a:xfrm>
          <a:prstGeom prst="rect">
            <a:avLst/>
          </a:prstGeom>
        </p:spPr>
      </p:pic>
      <p:pic>
        <p:nvPicPr>
          <p:cNvPr id="13" name="Picture 12">
            <a:extLst>
              <a:ext uri="{FF2B5EF4-FFF2-40B4-BE49-F238E27FC236}">
                <a16:creationId xmlns:a16="http://schemas.microsoft.com/office/drawing/2014/main" id="{0E00906C-7036-B910-0D33-BC4DC1AE41B6}"/>
              </a:ext>
            </a:extLst>
          </p:cNvPr>
          <p:cNvPicPr>
            <a:picLocks noChangeAspect="1"/>
          </p:cNvPicPr>
          <p:nvPr/>
        </p:nvPicPr>
        <p:blipFill>
          <a:blip r:embed="rId4"/>
          <a:stretch>
            <a:fillRect/>
          </a:stretch>
        </p:blipFill>
        <p:spPr>
          <a:xfrm>
            <a:off x="5246037" y="3787705"/>
            <a:ext cx="539799" cy="534980"/>
          </a:xfrm>
          <a:prstGeom prst="rect">
            <a:avLst/>
          </a:prstGeom>
        </p:spPr>
      </p:pic>
      <p:sp>
        <p:nvSpPr>
          <p:cNvPr id="15" name="Rectangle: Rounded Corners 14">
            <a:extLst>
              <a:ext uri="{FF2B5EF4-FFF2-40B4-BE49-F238E27FC236}">
                <a16:creationId xmlns:a16="http://schemas.microsoft.com/office/drawing/2014/main" id="{8421110B-3BA0-261E-BA15-315C7361CD55}"/>
              </a:ext>
            </a:extLst>
          </p:cNvPr>
          <p:cNvSpPr/>
          <p:nvPr/>
        </p:nvSpPr>
        <p:spPr>
          <a:xfrm>
            <a:off x="5385326" y="1668907"/>
            <a:ext cx="5548536" cy="1342048"/>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7EC59A-C368-4270-9A20-95EA91342A92}"/>
              </a:ext>
            </a:extLst>
          </p:cNvPr>
          <p:cNvSpPr/>
          <p:nvPr/>
        </p:nvSpPr>
        <p:spPr>
          <a:xfrm>
            <a:off x="5963802" y="3362894"/>
            <a:ext cx="4679214" cy="1342048"/>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D74191-9A85-8C61-37A8-58D7832D5F00}"/>
              </a:ext>
            </a:extLst>
          </p:cNvPr>
          <p:cNvPicPr>
            <a:picLocks noChangeAspect="1"/>
          </p:cNvPicPr>
          <p:nvPr/>
        </p:nvPicPr>
        <p:blipFill>
          <a:blip r:embed="rId5" cstate="print"/>
          <a:stretch>
            <a:fillRect/>
          </a:stretch>
        </p:blipFill>
        <p:spPr>
          <a:xfrm>
            <a:off x="4629056" y="5302373"/>
            <a:ext cx="1332092" cy="600508"/>
          </a:xfrm>
          <a:prstGeom prst="rect">
            <a:avLst/>
          </a:prstGeom>
        </p:spPr>
      </p:pic>
    </p:spTree>
    <p:extLst>
      <p:ext uri="{BB962C8B-B14F-4D97-AF65-F5344CB8AC3E}">
        <p14:creationId xmlns:p14="http://schemas.microsoft.com/office/powerpoint/2010/main" val="28815003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9" grpId="0"/>
      <p:bldP spid="10" grpId="0"/>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771F26-3191-7B98-9E05-0634BA4F8F3D}"/>
              </a:ext>
            </a:extLst>
          </p:cNvPr>
          <p:cNvGrpSpPr/>
          <p:nvPr/>
        </p:nvGrpSpPr>
        <p:grpSpPr>
          <a:xfrm>
            <a:off x="940159" y="1285704"/>
            <a:ext cx="4476256" cy="1676904"/>
            <a:chOff x="1011597" y="2071517"/>
            <a:chExt cx="4476256" cy="1676904"/>
          </a:xfrm>
        </p:grpSpPr>
        <p:sp>
          <p:nvSpPr>
            <p:cNvPr id="14" name="Freeform: Shape 13">
              <a:extLst>
                <a:ext uri="{FF2B5EF4-FFF2-40B4-BE49-F238E27FC236}">
                  <a16:creationId xmlns:a16="http://schemas.microsoft.com/office/drawing/2014/main" id="{5A7EE868-0765-15A0-B552-7F10B43C4E60}"/>
                </a:ext>
              </a:extLst>
            </p:cNvPr>
            <p:cNvSpPr/>
            <p:nvPr/>
          </p:nvSpPr>
          <p:spPr>
            <a:xfrm>
              <a:off x="1201632" y="2486928"/>
              <a:ext cx="4286221" cy="1261493"/>
            </a:xfrm>
            <a:custGeom>
              <a:avLst/>
              <a:gdLst>
                <a:gd name="connsiteX0" fmla="*/ 0 w 4036780"/>
                <a:gd name="connsiteY0" fmla="*/ 0 h 1261493"/>
                <a:gd name="connsiteX1" fmla="*/ 4036780 w 4036780"/>
                <a:gd name="connsiteY1" fmla="*/ 0 h 1261493"/>
                <a:gd name="connsiteX2" fmla="*/ 4036780 w 4036780"/>
                <a:gd name="connsiteY2" fmla="*/ 1261493 h 1261493"/>
                <a:gd name="connsiteX3" fmla="*/ 0 w 4036780"/>
                <a:gd name="connsiteY3" fmla="*/ 1261493 h 1261493"/>
                <a:gd name="connsiteX4" fmla="*/ 0 w 4036780"/>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780" h="1261493">
                  <a:moveTo>
                    <a:pt x="0" y="0"/>
                  </a:moveTo>
                  <a:lnTo>
                    <a:pt x="4036780" y="0"/>
                  </a:lnTo>
                  <a:lnTo>
                    <a:pt x="4036780"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Tác giả ca ngợi vẻ đẹp tinh thần đằm thắm, thiết tha của con người xứ Huế.</a:t>
              </a:r>
              <a:endParaRPr lang="en-US" sz="2400" kern="12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F55138D-81C3-5D00-EC6D-B97AC1415363}"/>
                </a:ext>
              </a:extLst>
            </p:cNvPr>
            <p:cNvSpPr/>
            <p:nvPr/>
          </p:nvSpPr>
          <p:spPr>
            <a:xfrm>
              <a:off x="1011597" y="2071517"/>
              <a:ext cx="937610" cy="1324568"/>
            </a:xfrm>
            <a:prstGeom prst="rect">
              <a:avLst/>
            </a:prstGeom>
            <a:blipFill rotWithShape="1">
              <a:blip r:embed="rId3"/>
              <a:srcRect/>
              <a:stretch>
                <a:fillRect l="-63000" r="-6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23" name="Group 22">
            <a:extLst>
              <a:ext uri="{FF2B5EF4-FFF2-40B4-BE49-F238E27FC236}">
                <a16:creationId xmlns:a16="http://schemas.microsoft.com/office/drawing/2014/main" id="{5A94E067-D2AD-DED3-6903-CB5DBC85EDAC}"/>
              </a:ext>
            </a:extLst>
          </p:cNvPr>
          <p:cNvGrpSpPr/>
          <p:nvPr/>
        </p:nvGrpSpPr>
        <p:grpSpPr>
          <a:xfrm>
            <a:off x="5660086" y="2131765"/>
            <a:ext cx="5620328" cy="1883023"/>
            <a:chOff x="5602936" y="2160340"/>
            <a:chExt cx="5620328" cy="1883023"/>
          </a:xfrm>
        </p:grpSpPr>
        <p:sp>
          <p:nvSpPr>
            <p:cNvPr id="16" name="Freeform: Shape 15">
              <a:extLst>
                <a:ext uri="{FF2B5EF4-FFF2-40B4-BE49-F238E27FC236}">
                  <a16:creationId xmlns:a16="http://schemas.microsoft.com/office/drawing/2014/main" id="{53289FBC-A845-2040-D2CC-034242C44063}"/>
                </a:ext>
              </a:extLst>
            </p:cNvPr>
            <p:cNvSpPr/>
            <p:nvPr/>
          </p:nvSpPr>
          <p:spPr>
            <a:xfrm>
              <a:off x="5861997" y="2244041"/>
              <a:ext cx="5361267" cy="1799322"/>
            </a:xfrm>
            <a:custGeom>
              <a:avLst/>
              <a:gdLst>
                <a:gd name="connsiteX0" fmla="*/ 0 w 5148388"/>
                <a:gd name="connsiteY0" fmla="*/ 0 h 1261493"/>
                <a:gd name="connsiteX1" fmla="*/ 5148388 w 5148388"/>
                <a:gd name="connsiteY1" fmla="*/ 0 h 1261493"/>
                <a:gd name="connsiteX2" fmla="*/ 5148388 w 5148388"/>
                <a:gd name="connsiteY2" fmla="*/ 1261493 h 1261493"/>
                <a:gd name="connsiteX3" fmla="*/ 0 w 5148388"/>
                <a:gd name="connsiteY3" fmla="*/ 1261493 h 1261493"/>
                <a:gd name="connsiteX4" fmla="*/ 0 w 5148388"/>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8388" h="1261493">
                  <a:moveTo>
                    <a:pt x="0" y="0"/>
                  </a:moveTo>
                  <a:lnTo>
                    <a:pt x="5148388" y="0"/>
                  </a:lnTo>
                  <a:lnTo>
                    <a:pt x="5148388"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Thể hiện sự hiểu biết sâu sắc về ca Huế và bày tỏ tình cảm yêu mến, tự hào về một sản phẩm văn hoá độc đáo – ca Huế.</a:t>
              </a:r>
              <a:endParaRPr lang="en-US" sz="2400" kern="12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6E0EDAA-AF20-C3AA-F6D7-3B7D1BD328DF}"/>
                </a:ext>
              </a:extLst>
            </p:cNvPr>
            <p:cNvSpPr/>
            <p:nvPr/>
          </p:nvSpPr>
          <p:spPr>
            <a:xfrm>
              <a:off x="5602936" y="2160340"/>
              <a:ext cx="937610" cy="1324568"/>
            </a:xfrm>
            <a:prstGeom prst="rect">
              <a:avLst/>
            </a:prstGeom>
            <a:blipFill rotWithShape="1">
              <a:blip r:embed="rId4"/>
              <a:srcRect/>
              <a:stretch>
                <a:fillRect l="-84000" r="-84000"/>
              </a:stretch>
            </a:blipFill>
          </p:spPr>
          <p:style>
            <a:lnRef idx="2">
              <a:schemeClr val="lt1">
                <a:hueOff val="0"/>
                <a:satOff val="0"/>
                <a:lumOff val="0"/>
                <a:alphaOff val="0"/>
              </a:schemeClr>
            </a:lnRef>
            <a:fillRef idx="1">
              <a:scrgbClr r="0" g="0" b="0"/>
            </a:fillRef>
            <a:effectRef idx="0">
              <a:schemeClr val="accent2">
                <a:tint val="50000"/>
                <a:hueOff val="-440331"/>
                <a:satOff val="-38085"/>
                <a:lumOff val="-381"/>
                <a:alphaOff val="0"/>
              </a:schemeClr>
            </a:effectRef>
            <a:fontRef idx="minor">
              <a:schemeClr val="lt1">
                <a:hueOff val="0"/>
                <a:satOff val="0"/>
                <a:lumOff val="0"/>
                <a:alphaOff val="0"/>
              </a:schemeClr>
            </a:fontRef>
          </p:style>
        </p:sp>
      </p:grpSp>
      <p:grpSp>
        <p:nvGrpSpPr>
          <p:cNvPr id="24" name="Group 23">
            <a:extLst>
              <a:ext uri="{FF2B5EF4-FFF2-40B4-BE49-F238E27FC236}">
                <a16:creationId xmlns:a16="http://schemas.microsoft.com/office/drawing/2014/main" id="{F1E7AE23-EEC9-A986-4337-3FD2F250E2B5}"/>
              </a:ext>
            </a:extLst>
          </p:cNvPr>
          <p:cNvGrpSpPr/>
          <p:nvPr/>
        </p:nvGrpSpPr>
        <p:grpSpPr>
          <a:xfrm>
            <a:off x="1088038" y="3973586"/>
            <a:ext cx="5921351" cy="2027163"/>
            <a:chOff x="3145438" y="4016449"/>
            <a:chExt cx="5921351" cy="1497698"/>
          </a:xfrm>
        </p:grpSpPr>
        <p:sp>
          <p:nvSpPr>
            <p:cNvPr id="20" name="Freeform: Shape 19">
              <a:extLst>
                <a:ext uri="{FF2B5EF4-FFF2-40B4-BE49-F238E27FC236}">
                  <a16:creationId xmlns:a16="http://schemas.microsoft.com/office/drawing/2014/main" id="{A15D0A80-2E6A-F8AD-EB1D-A229BA6643C9}"/>
                </a:ext>
              </a:extLst>
            </p:cNvPr>
            <p:cNvSpPr/>
            <p:nvPr/>
          </p:nvSpPr>
          <p:spPr>
            <a:xfrm>
              <a:off x="3395728" y="4252654"/>
              <a:ext cx="5671061" cy="1261493"/>
            </a:xfrm>
            <a:custGeom>
              <a:avLst/>
              <a:gdLst>
                <a:gd name="connsiteX0" fmla="*/ 0 w 4927617"/>
                <a:gd name="connsiteY0" fmla="*/ 0 h 1261493"/>
                <a:gd name="connsiteX1" fmla="*/ 4927617 w 4927617"/>
                <a:gd name="connsiteY1" fmla="*/ 0 h 1261493"/>
                <a:gd name="connsiteX2" fmla="*/ 4927617 w 4927617"/>
                <a:gd name="connsiteY2" fmla="*/ 1261493 h 1261493"/>
                <a:gd name="connsiteX3" fmla="*/ 0 w 4927617"/>
                <a:gd name="connsiteY3" fmla="*/ 1261493 h 1261493"/>
                <a:gd name="connsiteX4" fmla="*/ 0 w 4927617"/>
                <a:gd name="connsiteY4" fmla="*/ 0 h 12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17" h="1261493">
                  <a:moveTo>
                    <a:pt x="0" y="0"/>
                  </a:moveTo>
                  <a:lnTo>
                    <a:pt x="4927617" y="0"/>
                  </a:lnTo>
                  <a:lnTo>
                    <a:pt x="4927617" y="1261493"/>
                  </a:lnTo>
                  <a:lnTo>
                    <a:pt x="0" y="1261493"/>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445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nâng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niu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trọng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di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quê</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415738E-3B9B-F5FB-E796-9B34CAA2700D}"/>
                </a:ext>
              </a:extLst>
            </p:cNvPr>
            <p:cNvSpPr/>
            <p:nvPr/>
          </p:nvSpPr>
          <p:spPr>
            <a:xfrm>
              <a:off x="3145438" y="4016449"/>
              <a:ext cx="937610" cy="1324568"/>
            </a:xfrm>
            <a:prstGeom prst="rect">
              <a:avLst/>
            </a:prstGeom>
            <a:blipFill rotWithShape="1">
              <a:blip r:embed="rId5"/>
              <a:srcRect/>
              <a:stretch>
                <a:fillRect l="-63000" r="-63000"/>
              </a:stretch>
            </a:blipFill>
          </p:spPr>
          <p:style>
            <a:lnRef idx="2">
              <a:schemeClr val="lt1">
                <a:hueOff val="0"/>
                <a:satOff val="0"/>
                <a:lumOff val="0"/>
                <a:alphaOff val="0"/>
              </a:schemeClr>
            </a:lnRef>
            <a:fillRef idx="1">
              <a:scrgbClr r="0" g="0" b="0"/>
            </a:fillRef>
            <a:effectRef idx="0">
              <a:schemeClr val="accent2">
                <a:tint val="50000"/>
                <a:hueOff val="-880662"/>
                <a:satOff val="-76170"/>
                <a:lumOff val="-762"/>
                <a:alphaOff val="0"/>
              </a:schemeClr>
            </a:effectRef>
            <a:fontRef idx="minor">
              <a:schemeClr val="lt1">
                <a:hueOff val="0"/>
                <a:satOff val="0"/>
                <a:lumOff val="0"/>
                <a:alphaOff val="0"/>
              </a:schemeClr>
            </a:fontRef>
          </p:style>
        </p:sp>
      </p:grpSp>
      <p:sp>
        <p:nvSpPr>
          <p:cNvPr id="25" name="Rectangle: Rounded Corners 24">
            <a:extLst>
              <a:ext uri="{FF2B5EF4-FFF2-40B4-BE49-F238E27FC236}">
                <a16:creationId xmlns:a16="http://schemas.microsoft.com/office/drawing/2014/main" id="{3FC312ED-C258-39BB-B623-54B65C66363A}"/>
              </a:ext>
            </a:extLst>
          </p:cNvPr>
          <p:cNvSpPr/>
          <p:nvPr/>
        </p:nvSpPr>
        <p:spPr>
          <a:xfrm>
            <a:off x="498735" y="320814"/>
            <a:ext cx="11181830"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4">
            <a:extLst>
              <a:ext uri="{FF2B5EF4-FFF2-40B4-BE49-F238E27FC236}">
                <a16:creationId xmlns:a16="http://schemas.microsoft.com/office/drawing/2014/main" id="{D58A1DCC-B0A7-A5AB-2835-B19C1F767118}"/>
              </a:ext>
            </a:extLst>
          </p:cNvPr>
          <p:cNvSpPr txBox="1"/>
          <p:nvPr/>
        </p:nvSpPr>
        <p:spPr>
          <a:xfrm>
            <a:off x="1415035" y="221612"/>
            <a:ext cx="9313412" cy="74065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652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232012"/>
            <a:ext cx="11955439" cy="6359857"/>
          </a:xfrm>
          <a:prstGeom prst="rect">
            <a:avLst/>
          </a:prstGeom>
        </p:spPr>
      </p:pic>
      <p:sp>
        <p:nvSpPr>
          <p:cNvPr id="36" name="TextBox 21">
            <a:extLst>
              <a:ext uri="{FF2B5EF4-FFF2-40B4-BE49-F238E27FC236}">
                <a16:creationId xmlns:a16="http://schemas.microsoft.com/office/drawing/2014/main" id="{DDDB7ED1-2622-4F3B-B62A-772967392B34}"/>
              </a:ext>
            </a:extLst>
          </p:cNvPr>
          <p:cNvSpPr txBox="1"/>
          <p:nvPr/>
        </p:nvSpPr>
        <p:spPr>
          <a:xfrm rot="16200000">
            <a:off x="5446749" y="563570"/>
            <a:ext cx="861774" cy="3912260"/>
          </a:xfrm>
          <a:prstGeom prst="rect">
            <a:avLst/>
          </a:prstGeom>
          <a:noFill/>
          <a:ln w="28575">
            <a:solidFill>
              <a:schemeClr val="tx1"/>
            </a:solidFill>
          </a:ln>
        </p:spPr>
        <p:txBody>
          <a:bodyPr vert="eaVert" wrap="square" rtlCol="0">
            <a:spAutoFit/>
          </a:bodyPr>
          <a:lstStyle/>
          <a:p>
            <a:r>
              <a:rPr lang="en-US" altLang="zh-CN" sz="4400" b="1" spc="300" dirty="0">
                <a:solidFill>
                  <a:srgbClr val="002060"/>
                </a:solidFill>
                <a:latin typeface="Times New Roman" panose="02020603050405020304" pitchFamily="18" charset="0"/>
                <a:cs typeface="Times New Roman" panose="02020603050405020304" pitchFamily="18" charset="0"/>
                <a:sym typeface="+mn-lt"/>
              </a:rPr>
              <a:t>KHỞI ĐỘNG</a:t>
            </a:r>
            <a:endParaRPr lang="zh-CN" altLang="en-US" sz="4400" b="1" spc="300" dirty="0">
              <a:solidFill>
                <a:srgbClr val="002060"/>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6862376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79" name="TextBox 78"/>
          <p:cNvSpPr txBox="1"/>
          <p:nvPr/>
        </p:nvSpPr>
        <p:spPr>
          <a:xfrm>
            <a:off x="885825" y="328613"/>
            <a:ext cx="5629275" cy="584775"/>
          </a:xfrm>
          <a:prstGeom prst="rect">
            <a:avLst/>
          </a:prstGeom>
          <a:solidFill>
            <a:schemeClr val="accent2">
              <a:lumMod val="20000"/>
              <a:lumOff val="80000"/>
            </a:schemeClr>
          </a:solidFill>
        </p:spPr>
        <p:txBody>
          <a:bodyPr wrap="square" rtlCol="0">
            <a:spAutoFit/>
          </a:bodyPr>
          <a:lstStyle/>
          <a:p>
            <a:r>
              <a:rPr lang="en-US" sz="3200" b="1" dirty="0" smtClean="0">
                <a:latin typeface="Times New Roman" pitchFamily="18" charset="0"/>
                <a:cs typeface="Times New Roman" pitchFamily="18" charset="0"/>
              </a:rPr>
              <a:t>III. </a:t>
            </a:r>
            <a:r>
              <a:rPr lang="en-US" sz="3200" b="1" dirty="0" err="1" smtClean="0">
                <a:latin typeface="Times New Roman" pitchFamily="18" charset="0"/>
                <a:cs typeface="Times New Roman" pitchFamily="18" charset="0"/>
              </a:rPr>
              <a:t>Tổng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kết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783816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54B4F292-E6BC-8915-C0EA-C272140D4125}"/>
              </a:ext>
            </a:extLst>
          </p:cNvPr>
          <p:cNvSpPr txBox="1"/>
          <p:nvPr/>
        </p:nvSpPr>
        <p:spPr>
          <a:xfrm>
            <a:off x="660399" y="655033"/>
            <a:ext cx="10858500" cy="646331"/>
          </a:xfrm>
          <a:prstGeom prst="rect">
            <a:avLst/>
          </a:prstGeom>
          <a:noFill/>
        </p:spPr>
        <p:txBody>
          <a:bodyPr wrap="square">
            <a:spAutoFit/>
          </a:bodyPr>
          <a:lstStyle/>
          <a:p>
            <a:pPr algn="ctr"/>
            <a:r>
              <a:rPr lang="en-US" sz="36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1. </a:t>
            </a:r>
            <a:r>
              <a:rPr lang="en-US" sz="36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Nghệ</a:t>
            </a:r>
            <a:r>
              <a:rPr lang="en-US" sz="36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thuật</a:t>
            </a:r>
            <a:endParaRPr lang="en-US" sz="3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215DD673-C494-62CC-D86D-A15949598CA4}"/>
              </a:ext>
            </a:extLst>
          </p:cNvPr>
          <p:cNvPicPr>
            <a:picLocks noChangeAspect="1"/>
          </p:cNvPicPr>
          <p:nvPr/>
        </p:nvPicPr>
        <p:blipFill>
          <a:blip r:embed="rId3"/>
          <a:stretch>
            <a:fillRect/>
          </a:stretch>
        </p:blipFill>
        <p:spPr>
          <a:xfrm>
            <a:off x="4112774" y="1813107"/>
            <a:ext cx="4191858" cy="3001781"/>
          </a:xfrm>
          <a:prstGeom prst="rect">
            <a:avLst/>
          </a:prstGeom>
          <a:effectLst>
            <a:softEdge rad="635000"/>
          </a:effectLst>
        </p:spPr>
      </p:pic>
      <p:sp>
        <p:nvSpPr>
          <p:cNvPr id="25" name="TextBox 24">
            <a:extLst>
              <a:ext uri="{FF2B5EF4-FFF2-40B4-BE49-F238E27FC236}">
                <a16:creationId xmlns:a16="http://schemas.microsoft.com/office/drawing/2014/main" id="{6DD6F376-5316-FA41-185C-514F5A09EFFC}"/>
              </a:ext>
            </a:extLst>
          </p:cNvPr>
          <p:cNvSpPr txBox="1"/>
          <p:nvPr/>
        </p:nvSpPr>
        <p:spPr>
          <a:xfrm>
            <a:off x="1014722" y="1424664"/>
            <a:ext cx="3528703" cy="1569660"/>
          </a:xfrm>
          <a:prstGeom prst="rect">
            <a:avLst/>
          </a:prstGeom>
          <a:noFill/>
          <a:ln w="28575">
            <a:solidFill>
              <a:schemeClr val="tx1"/>
            </a:solidFill>
          </a:ln>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41C1227-7C69-F23B-841A-E805B0FE893C}"/>
              </a:ext>
            </a:extLst>
          </p:cNvPr>
          <p:cNvSpPr txBox="1"/>
          <p:nvPr/>
        </p:nvSpPr>
        <p:spPr>
          <a:xfrm>
            <a:off x="7800975" y="1372469"/>
            <a:ext cx="3532291" cy="1569660"/>
          </a:xfrm>
          <a:prstGeom prst="rect">
            <a:avLst/>
          </a:prstGeom>
          <a:noFill/>
          <a:ln w="28575">
            <a:solidFill>
              <a:schemeClr val="tx1"/>
            </a:solidFill>
          </a:ln>
        </p:spPr>
        <p:txBody>
          <a:bodyPr wrap="square">
            <a:spAutoFit/>
          </a:bodyPr>
          <a:lstStyle/>
          <a:p>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kê</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6938B7BC-9882-3221-9B8A-3C9BBEC4C346}"/>
              </a:ext>
            </a:extLst>
          </p:cNvPr>
          <p:cNvSpPr txBox="1"/>
          <p:nvPr/>
        </p:nvSpPr>
        <p:spPr>
          <a:xfrm>
            <a:off x="7853949" y="4015731"/>
            <a:ext cx="3433176" cy="1569660"/>
          </a:xfrm>
          <a:prstGeom prst="rect">
            <a:avLst/>
          </a:prstGeom>
          <a:noFill/>
          <a:ln w="28575">
            <a:solidFill>
              <a:schemeClr val="tx1"/>
            </a:solidFill>
          </a:ln>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 tả con người, cảnh vật sinh động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3394BE7F-19BE-EEF4-56B2-D92A049B7221}"/>
              </a:ext>
            </a:extLst>
          </p:cNvPr>
          <p:cNvSpPr txBox="1"/>
          <p:nvPr/>
        </p:nvSpPr>
        <p:spPr>
          <a:xfrm>
            <a:off x="900113" y="4115455"/>
            <a:ext cx="3590208" cy="1938992"/>
          </a:xfrm>
          <a:prstGeom prst="rect">
            <a:avLst/>
          </a:prstGeom>
          <a:noFill/>
          <a:ln w="28575">
            <a:solidFill>
              <a:schemeClr val="tx1"/>
            </a:solidFill>
          </a:ln>
        </p:spPr>
        <p:txBody>
          <a:bodyPr wrap="square">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thuyết</a:t>
            </a:r>
            <a:r>
              <a:rPr kumimoji="0" lang="en-US" sz="3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minh,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78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ộp Văn bản 20">
            <a:extLst>
              <a:ext uri="{FF2B5EF4-FFF2-40B4-BE49-F238E27FC236}">
                <a16:creationId xmlns:a16="http://schemas.microsoft.com/office/drawing/2014/main" id="{F05F36CB-5095-F03F-D2E8-FBE963B696A3}"/>
              </a:ext>
            </a:extLst>
          </p:cNvPr>
          <p:cNvSpPr txBox="1"/>
          <p:nvPr/>
        </p:nvSpPr>
        <p:spPr>
          <a:xfrm>
            <a:off x="660399" y="781734"/>
            <a:ext cx="108585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dung – Ý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1978D072-2861-855D-54CA-7E71A14A4053}"/>
              </a:ext>
            </a:extLst>
          </p:cNvPr>
          <p:cNvSpPr txBox="1"/>
          <p:nvPr/>
        </p:nvSpPr>
        <p:spPr>
          <a:xfrm>
            <a:off x="1060976" y="1455521"/>
            <a:ext cx="1006898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Vẻ</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 hình thức sinh hoạt văn hóa - âm nhạc thanh lịch và tao nhã, một sản phẩm tinh thần đáng trân trọng, cần được bảo tồn và phát triển.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1">
            <a:extLst>
              <a:ext uri="{FF2B5EF4-FFF2-40B4-BE49-F238E27FC236}">
                <a16:creationId xmlns:a16="http://schemas.microsoft.com/office/drawing/2014/main" id="{2A2814B9-68AE-E21B-7C30-C5D9C2D269F3}"/>
              </a:ext>
            </a:extLst>
          </p:cNvPr>
          <p:cNvSpPr txBox="1"/>
          <p:nvPr/>
        </p:nvSpPr>
        <p:spPr>
          <a:xfrm>
            <a:off x="1109203" y="3116930"/>
            <a:ext cx="990646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mến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hào</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ột</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di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fr-FR" sz="32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09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ircle(in)">
                                      <p:cBhvr>
                                        <p:cTn id="7" dur="2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602538" y="2104867"/>
            <a:ext cx="3493461" cy="3609148"/>
          </a:xfrm>
          <a:prstGeom prst="rect">
            <a:avLst/>
          </a:prstGeom>
        </p:spPr>
      </p:pic>
      <p:sp>
        <p:nvSpPr>
          <p:cNvPr id="36" name="TextBox 21">
            <a:extLst>
              <a:ext uri="{FF2B5EF4-FFF2-40B4-BE49-F238E27FC236}">
                <a16:creationId xmlns:a16="http://schemas.microsoft.com/office/drawing/2014/main" id="{DDDB7ED1-2622-4F3B-B62A-772967392B34}"/>
              </a:ext>
            </a:extLst>
          </p:cNvPr>
          <p:cNvSpPr txBox="1"/>
          <p:nvPr/>
        </p:nvSpPr>
        <p:spPr>
          <a:xfrm rot="16200000">
            <a:off x="5749475" y="549013"/>
            <a:ext cx="861774" cy="3804949"/>
          </a:xfrm>
          <a:prstGeom prst="rect">
            <a:avLst/>
          </a:prstGeom>
          <a:noFill/>
        </p:spPr>
        <p:txBody>
          <a:bodyPr vert="eaVert" wrap="square" rtlCol="0">
            <a:spAutoFit/>
          </a:bodyPr>
          <a:lstStyle/>
          <a:p>
            <a:r>
              <a:rPr lang="en-US" altLang="zh-CN" sz="4400" b="1" spc="300" dirty="0">
                <a:solidFill>
                  <a:srgbClr val="336D91"/>
                </a:solidFill>
                <a:latin typeface="Times New Roman" panose="02020603050405020304" pitchFamily="18" charset="0"/>
                <a:cs typeface="Times New Roman" panose="02020603050405020304" pitchFamily="18" charset="0"/>
                <a:sym typeface="+mn-lt"/>
              </a:rPr>
              <a:t>LUYỆN TẬP</a:t>
            </a:r>
            <a:endParaRPr lang="zh-CN" altLang="en-US" sz="44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996695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4100" fill="hold"/>
                                        <p:tgtEl>
                                          <p:spTgt spid="31"/>
                                        </p:tgtEl>
                                        <p:attrNameLst>
                                          <p:attrName>ppt_x</p:attrName>
                                        </p:attrNameLst>
                                      </p:cBhvr>
                                      <p:tavLst>
                                        <p:tav tm="0">
                                          <p:val>
                                            <p:strVal val="0-#ppt_w/2"/>
                                          </p:val>
                                        </p:tav>
                                        <p:tav tm="100000">
                                          <p:val>
                                            <p:strVal val="#ppt_x"/>
                                          </p:val>
                                        </p:tav>
                                      </p:tavLst>
                                    </p:anim>
                                    <p:anim calcmode="lin" valueType="num">
                                      <p:cBhvr additive="base">
                                        <p:cTn id="1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D04A0A-33F9-4E82-8CBB-DCAD53483EE3}"/>
              </a:ext>
            </a:extLst>
          </p:cNvPr>
          <p:cNvSpPr/>
          <p:nvPr/>
        </p:nvSpPr>
        <p:spPr>
          <a:xfrm>
            <a:off x="1565242" y="3416404"/>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869" y="1000311"/>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134" y="163255"/>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4525" y="4300060"/>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336D91">
            <a:alpha val="37000"/>
          </a:srgb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174283" y="5742169"/>
            <a:ext cx="2037289"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7474724" y="5746057"/>
            <a:ext cx="2037289" cy="769441"/>
          </a:xfrm>
          <a:prstGeom prst="rect">
            <a:avLst/>
          </a:prstGeom>
          <a:noFill/>
        </p:spPr>
        <p:txBody>
          <a:bodyPr wrap="none" lIns="91440" tIns="45720" rIns="91440" bIns="45720">
            <a:spAutoFit/>
          </a:bodyPr>
          <a:lstStyle/>
          <a:p>
            <a:pPr algn="ctr"/>
            <a:r>
              <a:rPr lang="en-US" sz="4400" b="1" cap="none" spc="0">
                <a:ln w="6600">
                  <a:solidFill>
                    <a:schemeClr val="accent2"/>
                  </a:solidFill>
                  <a:prstDash val="solid"/>
                </a:ln>
                <a:solidFill>
                  <a:srgbClr val="FFFFFF"/>
                </a:solidFill>
                <a:effectLst>
                  <a:outerShdw dist="38100" dir="2700000" algn="tl" rotWithShape="0">
                    <a:schemeClr val="accent2"/>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sp>
        <p:nvSpPr>
          <p:cNvPr id="16" name="Heart 15">
            <a:hlinkClick r:id="rId4" action="ppaction://hlinksldjump"/>
            <a:extLst>
              <a:ext uri="{FF2B5EF4-FFF2-40B4-BE49-F238E27FC236}">
                <a16:creationId xmlns:a16="http://schemas.microsoft.com/office/drawing/2014/main" id="{DA69900A-F0DA-4B13-B9A0-C0120A855BBF}"/>
              </a:ext>
            </a:extLst>
          </p:cNvPr>
          <p:cNvSpPr/>
          <p:nvPr/>
        </p:nvSpPr>
        <p:spPr>
          <a:xfrm>
            <a:off x="5528709" y="5955136"/>
            <a:ext cx="1134582" cy="742932"/>
          </a:xfrm>
          <a:prstGeom prst="hear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PIPI</a:t>
            </a:r>
          </a:p>
        </p:txBody>
      </p:sp>
      <p:sp>
        <p:nvSpPr>
          <p:cNvPr id="15" name="Oval 14">
            <a:extLst>
              <a:ext uri="{FF2B5EF4-FFF2-40B4-BE49-F238E27FC236}">
                <a16:creationId xmlns:a16="http://schemas.microsoft.com/office/drawing/2014/main" id="{3B917EE6-474D-154C-9CFE-A9907FFFDE75}"/>
              </a:ext>
            </a:extLst>
          </p:cNvPr>
          <p:cNvSpPr/>
          <p:nvPr/>
        </p:nvSpPr>
        <p:spPr>
          <a:xfrm>
            <a:off x="5911677" y="1411367"/>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7</a:t>
            </a:r>
          </a:p>
        </p:txBody>
      </p:sp>
      <p:sp>
        <p:nvSpPr>
          <p:cNvPr id="6" name="Oval 5">
            <a:extLst>
              <a:ext uri="{FF2B5EF4-FFF2-40B4-BE49-F238E27FC236}">
                <a16:creationId xmlns:a16="http://schemas.microsoft.com/office/drawing/2014/main" id="{B5136374-9E44-2A40-FEB3-E9C88440349C}"/>
              </a:ext>
            </a:extLst>
          </p:cNvPr>
          <p:cNvSpPr/>
          <p:nvPr/>
        </p:nvSpPr>
        <p:spPr>
          <a:xfrm>
            <a:off x="1091794" y="1016365"/>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
        <p:nvSpPr>
          <p:cNvPr id="10" name="Oval 9">
            <a:extLst>
              <a:ext uri="{FF2B5EF4-FFF2-40B4-BE49-F238E27FC236}">
                <a16:creationId xmlns:a16="http://schemas.microsoft.com/office/drawing/2014/main" id="{66A218BE-4D2E-40D3-52FE-05A46B31CCBA}"/>
              </a:ext>
            </a:extLst>
          </p:cNvPr>
          <p:cNvSpPr/>
          <p:nvPr/>
        </p:nvSpPr>
        <p:spPr>
          <a:xfrm>
            <a:off x="10570774" y="4470251"/>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6</a:t>
            </a:r>
          </a:p>
        </p:txBody>
      </p:sp>
      <p:sp>
        <p:nvSpPr>
          <p:cNvPr id="13" name="Oval 12">
            <a:extLst>
              <a:ext uri="{FF2B5EF4-FFF2-40B4-BE49-F238E27FC236}">
                <a16:creationId xmlns:a16="http://schemas.microsoft.com/office/drawing/2014/main" id="{8DC7F202-3A31-D86D-0AA5-5F76F28E1842}"/>
              </a:ext>
            </a:extLst>
          </p:cNvPr>
          <p:cNvSpPr/>
          <p:nvPr/>
        </p:nvSpPr>
        <p:spPr>
          <a:xfrm>
            <a:off x="6771610" y="2516138"/>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3</a:t>
            </a:r>
          </a:p>
        </p:txBody>
      </p:sp>
      <p:sp>
        <p:nvSpPr>
          <p:cNvPr id="14" name="Oval 13">
            <a:extLst>
              <a:ext uri="{FF2B5EF4-FFF2-40B4-BE49-F238E27FC236}">
                <a16:creationId xmlns:a16="http://schemas.microsoft.com/office/drawing/2014/main" id="{4BDED04B-66F3-EE76-EF88-2BCA9E366BE5}"/>
              </a:ext>
            </a:extLst>
          </p:cNvPr>
          <p:cNvSpPr/>
          <p:nvPr/>
        </p:nvSpPr>
        <p:spPr>
          <a:xfrm>
            <a:off x="3118169" y="4012380"/>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4</a:t>
            </a:r>
          </a:p>
        </p:txBody>
      </p:sp>
      <p:sp>
        <p:nvSpPr>
          <p:cNvPr id="18" name="Oval 17">
            <a:extLst>
              <a:ext uri="{FF2B5EF4-FFF2-40B4-BE49-F238E27FC236}">
                <a16:creationId xmlns:a16="http://schemas.microsoft.com/office/drawing/2014/main" id="{EB8FAEA8-A0BB-CD4E-5BDD-009540AD74EC}"/>
              </a:ext>
            </a:extLst>
          </p:cNvPr>
          <p:cNvSpPr/>
          <p:nvPr/>
        </p:nvSpPr>
        <p:spPr>
          <a:xfrm>
            <a:off x="2568478" y="1781782"/>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5</a:t>
            </a:r>
          </a:p>
        </p:txBody>
      </p:sp>
      <p:sp>
        <p:nvSpPr>
          <p:cNvPr id="19" name="Oval 18">
            <a:extLst>
              <a:ext uri="{FF2B5EF4-FFF2-40B4-BE49-F238E27FC236}">
                <a16:creationId xmlns:a16="http://schemas.microsoft.com/office/drawing/2014/main" id="{20D110B2-CC95-AB7E-50D8-58DEF90672E8}"/>
              </a:ext>
            </a:extLst>
          </p:cNvPr>
          <p:cNvSpPr/>
          <p:nvPr/>
        </p:nvSpPr>
        <p:spPr>
          <a:xfrm>
            <a:off x="1103106" y="2691191"/>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20" name="Oval 19">
            <a:extLst>
              <a:ext uri="{FF2B5EF4-FFF2-40B4-BE49-F238E27FC236}">
                <a16:creationId xmlns:a16="http://schemas.microsoft.com/office/drawing/2014/main" id="{5F9B026E-D847-2B70-A820-1EFB1B3B4C2C}"/>
              </a:ext>
            </a:extLst>
          </p:cNvPr>
          <p:cNvSpPr/>
          <p:nvPr/>
        </p:nvSpPr>
        <p:spPr>
          <a:xfrm>
            <a:off x="9516982" y="2581455"/>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8</a:t>
            </a:r>
          </a:p>
        </p:txBody>
      </p:sp>
      <p:sp>
        <p:nvSpPr>
          <p:cNvPr id="22" name="Oval 21">
            <a:extLst>
              <a:ext uri="{FF2B5EF4-FFF2-40B4-BE49-F238E27FC236}">
                <a16:creationId xmlns:a16="http://schemas.microsoft.com/office/drawing/2014/main" id="{FDF9EC87-F13E-BCC8-90E0-634271461D6A}"/>
              </a:ext>
            </a:extLst>
          </p:cNvPr>
          <p:cNvSpPr/>
          <p:nvPr/>
        </p:nvSpPr>
        <p:spPr>
          <a:xfrm>
            <a:off x="5004829" y="3691923"/>
            <a:ext cx="703114" cy="598932"/>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9</a:t>
            </a:r>
          </a:p>
        </p:txBody>
      </p:sp>
      <p:sp>
        <p:nvSpPr>
          <p:cNvPr id="24" name="Oval 23">
            <a:extLst>
              <a:ext uri="{FF2B5EF4-FFF2-40B4-BE49-F238E27FC236}">
                <a16:creationId xmlns:a16="http://schemas.microsoft.com/office/drawing/2014/main" id="{F404373C-B09B-152B-1BEA-4909FC3DE29C}"/>
              </a:ext>
            </a:extLst>
          </p:cNvPr>
          <p:cNvSpPr/>
          <p:nvPr/>
        </p:nvSpPr>
        <p:spPr>
          <a:xfrm>
            <a:off x="10638490" y="1667669"/>
            <a:ext cx="847718" cy="696241"/>
          </a:xfrm>
          <a:prstGeom prst="ellipse">
            <a:avLst/>
          </a:prstGeom>
          <a:solidFill>
            <a:schemeClr val="accent5">
              <a:lumMod val="5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10</a:t>
            </a:r>
          </a:p>
        </p:txBody>
      </p:sp>
      <p:pic>
        <p:nvPicPr>
          <p:cNvPr id="26" name="3">
            <a:hlinkClick r:id="rId5" action="ppaction://hlinksldjump"/>
            <a:extLst>
              <a:ext uri="{FF2B5EF4-FFF2-40B4-BE49-F238E27FC236}">
                <a16:creationId xmlns:a16="http://schemas.microsoft.com/office/drawing/2014/main" id="{979C27B4-8B53-8694-A899-1CDCAFCF4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9224" y="3470030"/>
            <a:ext cx="1564105" cy="1545336"/>
          </a:xfrm>
          <a:prstGeom prst="rect">
            <a:avLst/>
          </a:prstGeom>
        </p:spPr>
      </p:pic>
      <p:pic>
        <p:nvPicPr>
          <p:cNvPr id="41" name="2">
            <a:hlinkClick r:id="rId7" action="ppaction://hlinksldjump"/>
            <a:extLst>
              <a:ext uri="{FF2B5EF4-FFF2-40B4-BE49-F238E27FC236}">
                <a16:creationId xmlns:a16="http://schemas.microsoft.com/office/drawing/2014/main" id="{645066B2-72DE-80F8-B1B7-5D536D95A1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352" y="2698523"/>
            <a:ext cx="2091294" cy="1545336"/>
          </a:xfrm>
          <a:prstGeom prst="rect">
            <a:avLst/>
          </a:prstGeom>
        </p:spPr>
      </p:pic>
      <p:pic>
        <p:nvPicPr>
          <p:cNvPr id="43" name="1">
            <a:hlinkClick r:id="rId9" action="ppaction://hlinksldjump"/>
            <a:extLst>
              <a:ext uri="{FF2B5EF4-FFF2-40B4-BE49-F238E27FC236}">
                <a16:creationId xmlns:a16="http://schemas.microsoft.com/office/drawing/2014/main" id="{C8DCA599-F31B-04A4-F289-C01708CED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487" y="122333"/>
            <a:ext cx="1589852" cy="1545336"/>
          </a:xfrm>
          <a:prstGeom prst="rect">
            <a:avLst/>
          </a:prstGeom>
        </p:spPr>
      </p:pic>
      <p:pic>
        <p:nvPicPr>
          <p:cNvPr id="44" name="5">
            <a:hlinkClick r:id="rId11" action="ppaction://hlinksldjump"/>
            <a:extLst>
              <a:ext uri="{FF2B5EF4-FFF2-40B4-BE49-F238E27FC236}">
                <a16:creationId xmlns:a16="http://schemas.microsoft.com/office/drawing/2014/main" id="{A80CB84E-2418-3518-BAE4-5667AE0B52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36226" y="578858"/>
            <a:ext cx="1982096" cy="1906777"/>
          </a:xfrm>
          <a:prstGeom prst="rect">
            <a:avLst/>
          </a:prstGeom>
        </p:spPr>
      </p:pic>
      <p:pic>
        <p:nvPicPr>
          <p:cNvPr id="68" name="4">
            <a:hlinkClick r:id="rId13" action="ppaction://hlinksldjump"/>
            <a:extLst>
              <a:ext uri="{FF2B5EF4-FFF2-40B4-BE49-F238E27FC236}">
                <a16:creationId xmlns:a16="http://schemas.microsoft.com/office/drawing/2014/main" id="{B6B7F535-1100-D339-0F19-7A15E165F4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0300" y="2737209"/>
            <a:ext cx="1961934" cy="1733042"/>
          </a:xfrm>
          <a:prstGeom prst="rect">
            <a:avLst/>
          </a:prstGeom>
        </p:spPr>
      </p:pic>
      <p:pic>
        <p:nvPicPr>
          <p:cNvPr id="71" name="8">
            <a:hlinkClick r:id="rId15" action="ppaction://hlinksldjump"/>
            <a:extLst>
              <a:ext uri="{FF2B5EF4-FFF2-40B4-BE49-F238E27FC236}">
                <a16:creationId xmlns:a16="http://schemas.microsoft.com/office/drawing/2014/main" id="{E1962F8B-3CD8-F774-8968-AAB808A10D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93860" y="39982"/>
            <a:ext cx="2640791" cy="2471780"/>
          </a:xfrm>
          <a:prstGeom prst="rect">
            <a:avLst/>
          </a:prstGeom>
        </p:spPr>
      </p:pic>
      <p:pic>
        <p:nvPicPr>
          <p:cNvPr id="72" name="6">
            <a:hlinkClick r:id="rId17" action="ppaction://hlinksldjump"/>
            <a:extLst>
              <a:ext uri="{FF2B5EF4-FFF2-40B4-BE49-F238E27FC236}">
                <a16:creationId xmlns:a16="http://schemas.microsoft.com/office/drawing/2014/main" id="{67D32425-57C7-07C0-D509-28E6E86D77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2254" y="2740056"/>
            <a:ext cx="1727966" cy="1545336"/>
          </a:xfrm>
          <a:prstGeom prst="rect">
            <a:avLst/>
          </a:prstGeom>
        </p:spPr>
      </p:pic>
      <p:pic>
        <p:nvPicPr>
          <p:cNvPr id="73" name="Picture 72">
            <a:extLst>
              <a:ext uri="{FF2B5EF4-FFF2-40B4-BE49-F238E27FC236}">
                <a16:creationId xmlns:a16="http://schemas.microsoft.com/office/drawing/2014/main" id="{679915EE-03B2-5B69-E091-93B8B2AB9203}"/>
              </a:ext>
            </a:extLst>
          </p:cNvPr>
          <p:cNvPicPr>
            <a:picLocks noChangeAspect="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925293" y="4621150"/>
            <a:ext cx="1333986" cy="1333986"/>
          </a:xfrm>
          <a:prstGeom prst="rect">
            <a:avLst/>
          </a:prstGeom>
        </p:spPr>
      </p:pic>
      <p:pic>
        <p:nvPicPr>
          <p:cNvPr id="74" name="7">
            <a:hlinkClick r:id="rId19" action="ppaction://hlinksldjump"/>
            <a:extLst>
              <a:ext uri="{FF2B5EF4-FFF2-40B4-BE49-F238E27FC236}">
                <a16:creationId xmlns:a16="http://schemas.microsoft.com/office/drawing/2014/main" id="{14ACE641-5ECC-AE59-EEB8-B9A069A729E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52468" y="1832523"/>
            <a:ext cx="1613086" cy="1545336"/>
          </a:xfrm>
          <a:prstGeom prst="rect">
            <a:avLst/>
          </a:prstGeom>
        </p:spPr>
      </p:pic>
      <p:pic>
        <p:nvPicPr>
          <p:cNvPr id="75" name="7">
            <a:hlinkClick r:id="rId21" action="ppaction://hlinksldjump"/>
            <a:extLst>
              <a:ext uri="{FF2B5EF4-FFF2-40B4-BE49-F238E27FC236}">
                <a16:creationId xmlns:a16="http://schemas.microsoft.com/office/drawing/2014/main" id="{AD70AF59-2BCA-2595-3574-DBADE2E1A5E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31947" y="3616929"/>
            <a:ext cx="1613086" cy="1545336"/>
          </a:xfrm>
          <a:prstGeom prst="rect">
            <a:avLst/>
          </a:prstGeom>
        </p:spPr>
      </p:pic>
      <p:pic>
        <p:nvPicPr>
          <p:cNvPr id="76" name="3">
            <a:hlinkClick r:id="rId22" action="ppaction://hlinksldjump"/>
            <a:extLst>
              <a:ext uri="{FF2B5EF4-FFF2-40B4-BE49-F238E27FC236}">
                <a16:creationId xmlns:a16="http://schemas.microsoft.com/office/drawing/2014/main" id="{37EF26E0-3A2D-5D32-B658-1E32F38F5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836" y="407247"/>
            <a:ext cx="1564105" cy="1545336"/>
          </a:xfrm>
          <a:prstGeom prst="rect">
            <a:avLst/>
          </a:prstGeom>
        </p:spPr>
      </p:pic>
    </p:spTree>
    <p:extLst>
      <p:ext uri="{BB962C8B-B14F-4D97-AF65-F5344CB8AC3E}">
        <p14:creationId xmlns:p14="http://schemas.microsoft.com/office/powerpoint/2010/main" val="428134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12"/>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2"/>
                                        </p:tgtEl>
                                      </p:cBhvr>
                                    </p:animEffect>
                                    <p:animScale>
                                      <p:cBhvr>
                                        <p:cTn id="10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10" restart="whenNotActive" fill="hold" evtFilter="cancelBubble" nodeType="interactiveSeq">
                <p:stCondLst>
                  <p:cond evt="onClick" delay="0">
                    <p:tgtEl>
                      <p:spTgt spid="73"/>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73"/>
                                        </p:tgtEl>
                                      </p:cBhvr>
                                    </p:animEffect>
                                    <p:animScale>
                                      <p:cBhvr>
                                        <p:cTn id="115" dur="250" autoRev="1" fill="hold"/>
                                        <p:tgtEl>
                                          <p:spTgt spid="73"/>
                                        </p:tgtEl>
                                      </p:cBhvr>
                                      <p:by x="105000" y="105000"/>
                                    </p:animScale>
                                  </p:childTnLst>
                                </p:cTn>
                              </p:par>
                            </p:childTnLst>
                          </p:cTn>
                        </p:par>
                      </p:childTnLst>
                    </p:cTn>
                  </p:par>
                </p:childTnLst>
              </p:cTn>
              <p:nextCondLst>
                <p:cond evt="onClick" delay="0">
                  <p:tgtEl>
                    <p:spTgt spid="73"/>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63078" y="2559044"/>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en-US" sz="3200" b="1" dirty="0">
                <a:solidFill>
                  <a:schemeClr val="bg1"/>
                </a:solidFill>
                <a:latin typeface="Times New Roman" panose="02020603050405020304" pitchFamily="18" charset="0"/>
                <a:ea typeface="Times New Roman" panose="02020603050405020304" pitchFamily="18" charset="0"/>
              </a:rPr>
              <a:t>A</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Bút kí</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1686443" y="276301"/>
            <a:ext cx="8031988" cy="1189084"/>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1</a:t>
            </a:r>
            <a:r>
              <a:rPr lang="vi-VN" sz="3200" b="1" dirty="0">
                <a:solidFill>
                  <a:srgbClr val="0D0D0D"/>
                </a:solidFill>
                <a:latin typeface="Times New Roman" panose="02020603050405020304" pitchFamily="18" charset="0"/>
                <a:ea typeface="Times New Roman" panose="02020603050405020304" pitchFamily="18" charset="0"/>
              </a:rPr>
              <a:t>: Văn bản </a:t>
            </a:r>
            <a:r>
              <a:rPr lang="vi-VN" sz="3200" b="1" i="1" dirty="0">
                <a:solidFill>
                  <a:srgbClr val="0D0D0D"/>
                </a:solidFill>
                <a:latin typeface="Times New Roman" panose="02020603050405020304" pitchFamily="18" charset="0"/>
                <a:ea typeface="Times New Roman" panose="02020603050405020304" pitchFamily="18" charset="0"/>
              </a:rPr>
              <a:t>Ca Huế trên sông Hương </a:t>
            </a:r>
            <a:endParaRPr lang="en-US" sz="3200" b="1" i="1" dirty="0">
              <a:solidFill>
                <a:srgbClr val="0D0D0D"/>
              </a:solidFill>
              <a:latin typeface="Times New Roman" panose="02020603050405020304" pitchFamily="18" charset="0"/>
              <a:ea typeface="Times New Roman" panose="02020603050405020304" pitchFamily="18" charset="0"/>
            </a:endParaRPr>
          </a:p>
          <a:p>
            <a:pPr marL="30480" marR="30480" algn="ctr">
              <a:spcBef>
                <a:spcPts val="0"/>
              </a:spcBef>
              <a:spcAft>
                <a:spcPts val="0"/>
              </a:spcAft>
            </a:pPr>
            <a:r>
              <a:rPr lang="vi-VN" sz="3200" b="1" dirty="0">
                <a:solidFill>
                  <a:srgbClr val="0D0D0D"/>
                </a:solidFill>
                <a:latin typeface="Times New Roman" panose="02020603050405020304" pitchFamily="18" charset="0"/>
                <a:ea typeface="Times New Roman" panose="02020603050405020304" pitchFamily="18" charset="0"/>
              </a:rPr>
              <a:t>được viết theo hình thức nào ?</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63078" y="4323272"/>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B</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Truyện ngắn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7061236" y="2559044"/>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Văn tả cảnh</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061236" y="4323272"/>
            <a:ext cx="335498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err="1">
                <a:solidFill>
                  <a:schemeClr val="bg1"/>
                </a:solidFill>
                <a:latin typeface="Times New Roman" panose="02020603050405020304" pitchFamily="18" charset="0"/>
                <a:ea typeface="Times New Roman" panose="02020603050405020304" pitchFamily="18" charset="0"/>
              </a:rPr>
              <a:t>Tuỳ</a:t>
            </a:r>
            <a:r>
              <a:rPr lang="vi-VN" sz="3200" dirty="0">
                <a:solidFill>
                  <a:schemeClr val="bg1"/>
                </a:solidFill>
                <a:latin typeface="Times New Roman" panose="02020603050405020304" pitchFamily="18" charset="0"/>
                <a:ea typeface="Times New Roman" panose="02020603050405020304" pitchFamily="18" charset="0"/>
              </a:rPr>
              <a:t> bút</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0.08724 -0.00949 L -0.54141 0.16019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782897" y="2134109"/>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Vẻ đẹp của cảnh ca Huế trong đêm trăng </a:t>
            </a:r>
            <a:endParaRPr lang="en-US" sz="3200" dirty="0">
              <a:solidFill>
                <a:schemeClr val="bg1"/>
              </a:solidFill>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3200" dirty="0">
                <a:solidFill>
                  <a:schemeClr val="bg1"/>
                </a:solidFill>
                <a:latin typeface="Times New Roman" panose="02020603050405020304" pitchFamily="18" charset="0"/>
                <a:ea typeface="Times New Roman" panose="02020603050405020304" pitchFamily="18" charset="0"/>
              </a:rPr>
              <a:t>thơ mộng trên dòng sông Hương.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0546181" cy="1383324"/>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2</a:t>
            </a:r>
            <a:r>
              <a:rPr lang="vi-VN" sz="3200" b="1" dirty="0">
                <a:solidFill>
                  <a:srgbClr val="0D0D0D"/>
                </a:solidFill>
                <a:latin typeface="Times New Roman" panose="02020603050405020304" pitchFamily="18" charset="0"/>
                <a:ea typeface="Times New Roman" panose="02020603050405020304" pitchFamily="18" charset="0"/>
              </a:rPr>
              <a:t>: Dòng nào nói đúng nhất những nội dung mà văn bản </a:t>
            </a:r>
            <a:r>
              <a:rPr lang="vi-VN" sz="3200" b="1" i="1" dirty="0">
                <a:solidFill>
                  <a:srgbClr val="0D0D0D"/>
                </a:solidFill>
                <a:latin typeface="Times New Roman" panose="02020603050405020304" pitchFamily="18" charset="0"/>
                <a:ea typeface="Times New Roman" panose="02020603050405020304" pitchFamily="18" charset="0"/>
              </a:rPr>
              <a:t>Ca Huế trên sông Hương</a:t>
            </a:r>
            <a:r>
              <a:rPr lang="vi-VN" sz="3200" b="1" dirty="0">
                <a:solidFill>
                  <a:srgbClr val="0D0D0D"/>
                </a:solidFill>
                <a:latin typeface="Times New Roman" panose="02020603050405020304" pitchFamily="18" charset="0"/>
                <a:ea typeface="Times New Roman" panose="02020603050405020304" pitchFamily="18" charset="0"/>
              </a:rPr>
              <a:t> muốn đề cập đến ?</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782897" y="3204224"/>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Nguồn gốc của một số làn điệu ca Huế.</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782897" y="4274339"/>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Sự phong phú và đa dạng của các làn điệu ca Huế</a:t>
            </a:r>
            <a:r>
              <a:rPr lang="en-US" sz="3200" dirty="0">
                <a:solidFill>
                  <a:schemeClr val="bg1"/>
                </a:solidFill>
                <a:latin typeface="Times New Roman" panose="02020603050405020304" pitchFamily="18" charset="0"/>
                <a:ea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82897" y="5344454"/>
            <a:ext cx="7735040"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Cả 3 nội dung trên.</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4115 0.66204 " pathEditMode="relative" rAng="0" ptsTypes="AA">
                                      <p:cBhvr>
                                        <p:cTn id="69" dur="2000" fill="hold"/>
                                        <p:tgtEl>
                                          <p:spTgt spid="10"/>
                                        </p:tgtEl>
                                        <p:attrNameLst>
                                          <p:attrName>ppt_x</p:attrName>
                                          <p:attrName>ppt_y</p:attrName>
                                        </p:attrNameLst>
                                      </p:cBhvr>
                                      <p:rCtr x="-22057" y="3310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888406" y="2087214"/>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lúc trăng lên.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675135" cy="126609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3:</a:t>
            </a:r>
            <a:r>
              <a:rPr lang="vi-VN" sz="3200" b="1" dirty="0">
                <a:solidFill>
                  <a:srgbClr val="0D0D0D"/>
                </a:solidFill>
                <a:latin typeface="Times New Roman" panose="02020603050405020304" pitchFamily="18" charset="0"/>
                <a:ea typeface="Times New Roman" panose="02020603050405020304" pitchFamily="18" charset="0"/>
              </a:rPr>
              <a:t> Đêm ca Huế diễn ra trong khoảng thời gian nào?</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888406" y="3157329"/>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đêm khuya.</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888406" y="4227444"/>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Từ lúc thành phố lên đèn đến lúc gà gáy sáng.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888406" y="5297559"/>
            <a:ext cx="8464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Từ lúc trăng lên đến sáng.</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11233" flipH="1">
            <a:off x="10318865" y="350445"/>
            <a:ext cx="1313642"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9258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44444E-6 L -0.39128 0.68171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013660" y="2761073"/>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Tàu </a:t>
            </a:r>
            <a:r>
              <a:rPr lang="vi-VN" sz="3200" dirty="0" err="1">
                <a:solidFill>
                  <a:schemeClr val="bg1"/>
                </a:solidFill>
                <a:latin typeface="Times New Roman" panose="02020603050405020304" pitchFamily="18" charset="0"/>
                <a:ea typeface="Times New Roman" panose="02020603050405020304" pitchFamily="18" charset="0"/>
              </a:rPr>
              <a:t>thuỷ</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966929" y="513704"/>
            <a:ext cx="9303535" cy="133643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4:</a:t>
            </a:r>
            <a:r>
              <a:rPr lang="vi-VN" sz="3200" b="1" dirty="0">
                <a:solidFill>
                  <a:srgbClr val="0D0D0D"/>
                </a:solidFill>
                <a:latin typeface="Times New Roman" panose="02020603050405020304" pitchFamily="18" charset="0"/>
                <a:ea typeface="Times New Roman" panose="02020603050405020304" pitchFamily="18" charset="0"/>
              </a:rPr>
              <a:t> Phương tiện nà được dùng để tổ chức đêm ca Huế trên sông Hương?</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013660" y="4288388"/>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Thuyền rồng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274375" y="2761073"/>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Xuồng máy</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274375" y="4288388"/>
            <a:ext cx="317276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Thuyền gỗ</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38833" y="321564"/>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5E-6 -7.40741E-7 L -0.40235 0.54815 " pathEditMode="relative" rAng="0" ptsTypes="AA">
                                      <p:cBhvr>
                                        <p:cTn id="69" dur="2000" fill="hold"/>
                                        <p:tgtEl>
                                          <p:spTgt spid="10"/>
                                        </p:tgtEl>
                                        <p:attrNameLst>
                                          <p:attrName>ppt_x</p:attrName>
                                          <p:attrName>ppt_y</p:attrName>
                                        </p:attrNameLst>
                                      </p:cBhvr>
                                      <p:rCtr x="-20117" y="27407"/>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2" t="5961" r="4049" b="1650"/>
          <a:stretch>
            <a:fillRect/>
          </a:stretch>
        </p:blipFill>
        <p:spPr bwMode="auto">
          <a:xfrm>
            <a:off x="982640" y="3512493"/>
            <a:ext cx="4749420" cy="3106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C3021E3-599C-2A29-500E-E67B7AF2FA1D}"/>
              </a:ext>
            </a:extLst>
          </p:cNvPr>
          <p:cNvPicPr>
            <a:picLocks noChangeAspect="1"/>
          </p:cNvPicPr>
          <p:nvPr/>
        </p:nvPicPr>
        <p:blipFill>
          <a:blip r:embed="rId4"/>
          <a:stretch>
            <a:fillRect/>
          </a:stretch>
        </p:blipFill>
        <p:spPr>
          <a:xfrm>
            <a:off x="6277969" y="636710"/>
            <a:ext cx="4858602" cy="3681190"/>
          </a:xfrm>
          <a:prstGeom prst="rect">
            <a:avLst/>
          </a:prstGeom>
          <a:effectLst>
            <a:softEdge rad="635000"/>
          </a:effectLst>
        </p:spPr>
      </p:pic>
      <p:pic>
        <p:nvPicPr>
          <p:cNvPr id="10" name="Picture 9">
            <a:extLst>
              <a:ext uri="{FF2B5EF4-FFF2-40B4-BE49-F238E27FC236}">
                <a16:creationId xmlns:a16="http://schemas.microsoft.com/office/drawing/2014/main" id="{0DFBCB44-8968-A8C4-6FDA-BBD245AD39B7}"/>
              </a:ext>
            </a:extLst>
          </p:cNvPr>
          <p:cNvPicPr>
            <a:picLocks noChangeAspect="1"/>
          </p:cNvPicPr>
          <p:nvPr/>
        </p:nvPicPr>
        <p:blipFill>
          <a:blip r:embed="rId5"/>
          <a:stretch>
            <a:fillRect/>
          </a:stretch>
        </p:blipFill>
        <p:spPr>
          <a:xfrm>
            <a:off x="1182676" y="185319"/>
            <a:ext cx="4781395" cy="3226621"/>
          </a:xfrm>
          <a:prstGeom prst="rect">
            <a:avLst/>
          </a:prstGeom>
        </p:spPr>
      </p:pic>
      <p:pic>
        <p:nvPicPr>
          <p:cNvPr id="13"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85"/>
          <a:stretch/>
        </p:blipFill>
        <p:spPr bwMode="auto">
          <a:xfrm>
            <a:off x="6277971" y="3889612"/>
            <a:ext cx="4913194" cy="2770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2606722"/>
            <a:ext cx="682388" cy="523220"/>
          </a:xfrm>
          <a:prstGeom prst="rect">
            <a:avLst/>
          </a:prstGeom>
          <a:noFill/>
          <a:ln w="28575">
            <a:solidFill>
              <a:schemeClr val="tx1"/>
            </a:solidFill>
          </a:ln>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1</a:t>
            </a:r>
            <a:endParaRPr lang="en-US" sz="2800" b="1" dirty="0">
              <a:solidFill>
                <a:srgbClr val="FF0000"/>
              </a:solidFill>
              <a:latin typeface="Times New Roman" pitchFamily="18" charset="0"/>
              <a:cs typeface="Times New Roman" pitchFamily="18" charset="0"/>
            </a:endParaRPr>
          </a:p>
        </p:txBody>
      </p:sp>
      <p:sp>
        <p:nvSpPr>
          <p:cNvPr id="9" name="TextBox 8"/>
          <p:cNvSpPr txBox="1"/>
          <p:nvPr/>
        </p:nvSpPr>
        <p:spPr>
          <a:xfrm>
            <a:off x="5202071" y="6089175"/>
            <a:ext cx="682388" cy="523220"/>
          </a:xfrm>
          <a:prstGeom prst="rect">
            <a:avLst/>
          </a:prstGeom>
          <a:noFill/>
          <a:ln w="28575">
            <a:solidFill>
              <a:schemeClr val="tx1"/>
            </a:solidFill>
          </a:ln>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4</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10936406" y="6023211"/>
            <a:ext cx="682388" cy="523220"/>
          </a:xfrm>
          <a:prstGeom prst="rect">
            <a:avLst/>
          </a:prstGeom>
          <a:noFill/>
          <a:ln w="28575">
            <a:solidFill>
              <a:schemeClr val="tx1"/>
            </a:solidFill>
          </a:ln>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3</a:t>
            </a:r>
            <a:endParaRPr lang="en-US" sz="2800" b="1" dirty="0">
              <a:solidFill>
                <a:srgbClr val="FF0000"/>
              </a:solidFill>
              <a:latin typeface="Times New Roman" pitchFamily="18" charset="0"/>
              <a:cs typeface="Times New Roman" pitchFamily="18" charset="0"/>
            </a:endParaRPr>
          </a:p>
        </p:txBody>
      </p:sp>
      <p:sp>
        <p:nvSpPr>
          <p:cNvPr id="12" name="TextBox 11"/>
          <p:cNvSpPr txBox="1"/>
          <p:nvPr/>
        </p:nvSpPr>
        <p:spPr>
          <a:xfrm>
            <a:off x="10665726" y="3002508"/>
            <a:ext cx="682388" cy="530043"/>
          </a:xfrm>
          <a:prstGeom prst="rect">
            <a:avLst/>
          </a:prstGeom>
          <a:noFill/>
          <a:ln w="28575">
            <a:solidFill>
              <a:schemeClr val="tx1"/>
            </a:solidFill>
          </a:ln>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2</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27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34902" y="3805843"/>
            <a:ext cx="6094344" cy="93943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A. </a:t>
            </a:r>
            <a:r>
              <a:rPr lang="vi-VN" sz="3000" dirty="0">
                <a:solidFill>
                  <a:schemeClr val="bg1"/>
                </a:solidFill>
                <a:latin typeface="Times New Roman" panose="02020603050405020304" pitchFamily="18" charset="0"/>
                <a:ea typeface="Times New Roman" panose="02020603050405020304" pitchFamily="18" charset="0"/>
              </a:rPr>
              <a:t>Miêu tả các loại </a:t>
            </a:r>
            <a:r>
              <a:rPr lang="vi-VN" sz="3000" dirty="0" err="1">
                <a:solidFill>
                  <a:schemeClr val="bg1"/>
                </a:solidFill>
                <a:latin typeface="Times New Roman" panose="02020603050405020304" pitchFamily="18" charset="0"/>
                <a:ea typeface="Times New Roman" panose="02020603050405020304" pitchFamily="18" charset="0"/>
              </a:rPr>
              <a:t>loại</a:t>
            </a:r>
            <a:r>
              <a:rPr lang="vi-VN" sz="3000" dirty="0">
                <a:solidFill>
                  <a:schemeClr val="bg1"/>
                </a:solidFill>
                <a:latin typeface="Times New Roman" panose="02020603050405020304" pitchFamily="18" charset="0"/>
                <a:ea typeface="Times New Roman" panose="02020603050405020304" pitchFamily="18" charset="0"/>
              </a:rPr>
              <a:t> nhạc cụ.</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06481" y="218399"/>
            <a:ext cx="10809219" cy="330517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000" b="1" dirty="0">
                <a:solidFill>
                  <a:srgbClr val="0070C0"/>
                </a:solidFill>
                <a:latin typeface="Times New Roman" panose="02020603050405020304" pitchFamily="18" charset="0"/>
                <a:ea typeface="Times New Roman" panose="02020603050405020304" pitchFamily="18" charset="0"/>
              </a:rPr>
              <a:t>C</a:t>
            </a:r>
            <a:r>
              <a:rPr lang="vi-VN" sz="3000" b="1" dirty="0">
                <a:solidFill>
                  <a:srgbClr val="0070C0"/>
                </a:solidFill>
                <a:latin typeface="Times New Roman" panose="02020603050405020304" pitchFamily="18" charset="0"/>
                <a:ea typeface="Times New Roman" panose="02020603050405020304" pitchFamily="18" charset="0"/>
              </a:rPr>
              <a:t>âu 5</a:t>
            </a:r>
            <a:r>
              <a:rPr lang="vi-VN" sz="3000" b="1" dirty="0">
                <a:solidFill>
                  <a:srgbClr val="0D0D0D"/>
                </a:solidFill>
                <a:latin typeface="Times New Roman" panose="02020603050405020304" pitchFamily="18" charset="0"/>
                <a:ea typeface="Times New Roman" panose="02020603050405020304" pitchFamily="18" charset="0"/>
              </a:rPr>
              <a:t>: Cho biết đoạn văn sau miêu tả điều gì ?</a:t>
            </a:r>
            <a:endParaRPr lang="en-US" sz="30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3000" i="1" dirty="0">
                <a:solidFill>
                  <a:srgbClr val="0D0D0D"/>
                </a:solidFill>
                <a:latin typeface="Times New Roman" panose="02020603050405020304" pitchFamily="18" charset="0"/>
                <a:ea typeface="Times New Roman" panose="02020603050405020304" pitchFamily="18" charset="0"/>
              </a:rPr>
              <a:t>Không gian yên tĩnh bỗng bừng lên những âm </a:t>
            </a:r>
            <a:r>
              <a:rPr lang="vi-VN" sz="3000" i="1" dirty="0" err="1">
                <a:solidFill>
                  <a:srgbClr val="0D0D0D"/>
                </a:solidFill>
                <a:latin typeface="Times New Roman" panose="02020603050405020304" pitchFamily="18" charset="0"/>
                <a:ea typeface="Times New Roman" panose="02020603050405020304" pitchFamily="18" charset="0"/>
              </a:rPr>
              <a:t>thanhcủa</a:t>
            </a:r>
            <a:r>
              <a:rPr lang="vi-VN" sz="3000" i="1" dirty="0">
                <a:solidFill>
                  <a:srgbClr val="0D0D0D"/>
                </a:solidFill>
                <a:latin typeface="Times New Roman" panose="02020603050405020304" pitchFamily="18" charset="0"/>
                <a:ea typeface="Times New Roman" panose="02020603050405020304" pitchFamily="18" charset="0"/>
              </a:rPr>
              <a:t> dàn </a:t>
            </a:r>
            <a:r>
              <a:rPr lang="vi-VN" sz="3000" i="1" dirty="0" err="1">
                <a:solidFill>
                  <a:srgbClr val="0D0D0D"/>
                </a:solidFill>
                <a:latin typeface="Times New Roman" panose="02020603050405020304" pitchFamily="18" charset="0"/>
                <a:ea typeface="Times New Roman" panose="02020603050405020304" pitchFamily="18" charset="0"/>
              </a:rPr>
              <a:t>hoà</a:t>
            </a:r>
            <a:r>
              <a:rPr lang="vi-VN" sz="3000" i="1" dirty="0">
                <a:solidFill>
                  <a:srgbClr val="0D0D0D"/>
                </a:solidFill>
                <a:latin typeface="Times New Roman" panose="02020603050405020304" pitchFamily="18" charset="0"/>
                <a:ea typeface="Times New Roman" panose="02020603050405020304" pitchFamily="18" charset="0"/>
              </a:rPr>
              <a:t> tấu, bởi bốn khúc nhạc lưu </a:t>
            </a:r>
            <a:r>
              <a:rPr lang="vi-VN" sz="3000" i="1" dirty="0" err="1">
                <a:solidFill>
                  <a:srgbClr val="0D0D0D"/>
                </a:solidFill>
                <a:latin typeface="Times New Roman" panose="02020603050405020304" pitchFamily="18" charset="0"/>
                <a:ea typeface="Times New Roman" panose="02020603050405020304" pitchFamily="18" charset="0"/>
              </a:rPr>
              <a:t>thuỷ</a:t>
            </a:r>
            <a:r>
              <a:rPr lang="vi-VN" sz="3000" i="1" dirty="0">
                <a:solidFill>
                  <a:srgbClr val="0D0D0D"/>
                </a:solidFill>
                <a:latin typeface="Times New Roman" panose="02020603050405020304" pitchFamily="18" charset="0"/>
                <a:ea typeface="Times New Roman" panose="02020603050405020304" pitchFamily="18" charset="0"/>
              </a:rPr>
              <a:t>, kim tiền, xuân phong, long hổ du dương, trầm bổng, réo rắt mở đầu đêm ca Huế. Nhạc công dùng các ngón đàn trau chuốt như ngón nhấn, mổ, vỗ vả, ngón bấm, day, chớp, búng, ngón phi, ngón rãi. Tiếng đàn lúc khoan lúc nhặt làm nên tiết tấu xao động tận đáy hồn người.</a:t>
            </a:r>
            <a:endParaRPr lang="en-US" sz="30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7153275" y="3805843"/>
            <a:ext cx="4610100" cy="939431"/>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B. </a:t>
            </a:r>
            <a:r>
              <a:rPr lang="vi-VN" sz="3000" dirty="0">
                <a:solidFill>
                  <a:schemeClr val="bg1"/>
                </a:solidFill>
                <a:latin typeface="Times New Roman" panose="02020603050405020304" pitchFamily="18" charset="0"/>
                <a:ea typeface="Times New Roman" panose="02020603050405020304" pitchFamily="18" charset="0"/>
              </a:rPr>
              <a:t>Miêu tả người chơi đàn.</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34902" y="4902494"/>
            <a:ext cx="6094344" cy="93943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000" b="1" dirty="0">
                <a:solidFill>
                  <a:schemeClr val="bg1"/>
                </a:solidFill>
                <a:latin typeface="Times New Roman" panose="02020603050405020304" pitchFamily="18" charset="0"/>
                <a:ea typeface="Times New Roman" panose="02020603050405020304" pitchFamily="18" charset="0"/>
              </a:rPr>
              <a:t>C. </a:t>
            </a:r>
            <a:r>
              <a:rPr lang="vi-VN" sz="3000" dirty="0">
                <a:solidFill>
                  <a:schemeClr val="bg1"/>
                </a:solidFill>
                <a:latin typeface="Times New Roman" panose="02020603050405020304" pitchFamily="18" charset="0"/>
                <a:ea typeface="Times New Roman" panose="02020603050405020304" pitchFamily="18" charset="0"/>
              </a:rPr>
              <a:t>Miêu tả tài nghệ của các ca công và âm thanh phong phú của nhạc cụ.</a:t>
            </a:r>
            <a:endParaRPr lang="en-US" sz="30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7153275" y="4898260"/>
            <a:ext cx="4610100" cy="943665"/>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000" b="1" dirty="0">
                <a:solidFill>
                  <a:schemeClr val="bg1"/>
                </a:solidFill>
                <a:latin typeface="Times New Roman" panose="02020603050405020304" pitchFamily="18" charset="0"/>
                <a:ea typeface="Times New Roman" panose="02020603050405020304" pitchFamily="18" charset="0"/>
              </a:rPr>
              <a:t>D. </a:t>
            </a:r>
            <a:r>
              <a:rPr lang="vi-VN" sz="3000" dirty="0">
                <a:solidFill>
                  <a:schemeClr val="bg1"/>
                </a:solidFill>
                <a:latin typeface="Times New Roman" panose="02020603050405020304" pitchFamily="18" charset="0"/>
                <a:ea typeface="Times New Roman" panose="02020603050405020304" pitchFamily="18" charset="0"/>
              </a:rPr>
              <a:t>Miêu tả tâm trạng của người nghe đàn</a:t>
            </a:r>
            <a:endPar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65694" y="2159624"/>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5484202" y="5926501"/>
            <a:ext cx="2147521" cy="621000"/>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1722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2.96296E-6 L -0.4388 0.35 " pathEditMode="relative" rAng="0" ptsTypes="AA">
                                      <p:cBhvr>
                                        <p:cTn id="69" dur="2000" fill="hold"/>
                                        <p:tgtEl>
                                          <p:spTgt spid="10"/>
                                        </p:tgtEl>
                                        <p:attrNameLst>
                                          <p:attrName>ppt_x</p:attrName>
                                          <p:attrName>ppt_y</p:attrName>
                                        </p:attrNameLst>
                                      </p:cBhvr>
                                      <p:rCtr x="-21940" y="17500"/>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630404" y="1847580"/>
            <a:ext cx="735495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Nam nữ mặc võ phục.</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26330" y="325438"/>
            <a:ext cx="10371068" cy="105727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6</a:t>
            </a:r>
            <a:r>
              <a:rPr lang="vi-VN" sz="3200" b="1" dirty="0">
                <a:solidFill>
                  <a:srgbClr val="0D0D0D"/>
                </a:solidFill>
                <a:latin typeface="Times New Roman" panose="02020603050405020304" pitchFamily="18" charset="0"/>
                <a:ea typeface="Times New Roman" panose="02020603050405020304" pitchFamily="18" charset="0"/>
              </a:rPr>
              <a:t>: Khi biểu diễn, các ca công vận trang phục gì?</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630404" y="4038930"/>
            <a:ext cx="735495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Nam nữ mặc áo bà ba nâu.</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630404" y="2943255"/>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Nam áo dài the, quần thụng, đầu đội khăn xếp, nữ áo dài, khăn đóng.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630404" y="5134604"/>
            <a:ext cx="7354956"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Nam nữ mặc áo quần bình thường.</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1593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25742 0.29607 " pathEditMode="relative" rAng="0" ptsTypes="AA">
                                      <p:cBhvr>
                                        <p:cTn id="69" dur="2000" fill="hold"/>
                                        <p:tgtEl>
                                          <p:spTgt spid="10"/>
                                        </p:tgtEl>
                                        <p:attrNameLst>
                                          <p:attrName>ppt_x</p:attrName>
                                          <p:attrName>ppt_y</p:attrName>
                                        </p:attrNameLst>
                                      </p:cBhvr>
                                      <p:rCtr x="-12878" y="1479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739701" y="2512028"/>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Một</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507219" cy="137608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7:</a:t>
            </a:r>
            <a:r>
              <a:rPr lang="vi-VN" sz="3200" b="1" dirty="0">
                <a:solidFill>
                  <a:srgbClr val="0D0D0D"/>
                </a:solidFill>
                <a:latin typeface="Times New Roman" panose="02020603050405020304" pitchFamily="18" charset="0"/>
                <a:ea typeface="Times New Roman" panose="02020603050405020304" pitchFamily="18" charset="0"/>
              </a:rPr>
              <a:t> Đêm ca Huế được mở đầu bằng mấy nhạc khúc?</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739701" y="4499115"/>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Hai</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096000" y="2512028"/>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Ba</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096000" y="4499115"/>
            <a:ext cx="276420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Bốn</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24952" y="992712"/>
            <a:ext cx="1255130"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3420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17695 0.48426 " pathEditMode="relative" rAng="0" ptsTypes="AA">
                                      <p:cBhvr>
                                        <p:cTn id="69" dur="2000" fill="hold"/>
                                        <p:tgtEl>
                                          <p:spTgt spid="10"/>
                                        </p:tgtEl>
                                        <p:attrNameLst>
                                          <p:attrName>ppt_x</p:attrName>
                                          <p:attrName>ppt_y</p:attrName>
                                        </p:attrNameLst>
                                      </p:cBhvr>
                                      <p:rCtr x="-8854" y="2421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988916" y="2005533"/>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rPr>
              <a:t>Được nói chuyện với các ca công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689113" y="296194"/>
            <a:ext cx="10561008" cy="1295401"/>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a:t>
            </a:r>
            <a:r>
              <a:rPr lang="en-US" sz="3200" b="1" dirty="0">
                <a:solidFill>
                  <a:srgbClr val="0070C0"/>
                </a:solidFill>
                <a:latin typeface="Times New Roman" panose="02020603050405020304" pitchFamily="18" charset="0"/>
                <a:ea typeface="Times New Roman" panose="02020603050405020304" pitchFamily="18" charset="0"/>
              </a:rPr>
              <a:t>8</a:t>
            </a:r>
            <a:r>
              <a:rPr lang="vi-VN" sz="3200" b="1" dirty="0">
                <a:solidFill>
                  <a:srgbClr val="0D0D0D"/>
                </a:solidFill>
                <a:latin typeface="Times New Roman" panose="02020603050405020304" pitchFamily="18" charset="0"/>
                <a:ea typeface="Times New Roman" panose="02020603050405020304" pitchFamily="18" charset="0"/>
              </a:rPr>
              <a:t>: Theo em, cách nghe ca Huế trong văn </a:t>
            </a:r>
            <a:r>
              <a:rPr lang="en-US" sz="3200" b="1" dirty="0" err="1">
                <a:solidFill>
                  <a:srgbClr val="0D0D0D"/>
                </a:solidFill>
                <a:latin typeface="Times New Roman" panose="02020603050405020304" pitchFamily="18" charset="0"/>
                <a:ea typeface="Times New Roman" panose="02020603050405020304" pitchFamily="18" charset="0"/>
              </a:rPr>
              <a:t>bản</a:t>
            </a:r>
            <a:r>
              <a:rPr lang="en-US" sz="32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có gì độc đáo so với nghe băng ghi âm hoặc băng </a:t>
            </a:r>
            <a:r>
              <a:rPr lang="vi-VN" sz="3200" b="1" dirty="0" err="1">
                <a:solidFill>
                  <a:srgbClr val="0D0D0D"/>
                </a:solidFill>
                <a:latin typeface="Times New Roman" panose="02020603050405020304" pitchFamily="18" charset="0"/>
                <a:ea typeface="Times New Roman" panose="02020603050405020304" pitchFamily="18" charset="0"/>
              </a:rPr>
              <a:t>video</a:t>
            </a:r>
            <a:r>
              <a:rPr lang="vi-VN"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988916" y="3075648"/>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bg1"/>
                </a:solidFill>
                <a:latin typeface="Times New Roman" panose="02020603050405020304" pitchFamily="18" charset="0"/>
                <a:ea typeface="Times New Roman" panose="02020603050405020304" pitchFamily="18" charset="0"/>
              </a:rPr>
              <a:t>B. </a:t>
            </a:r>
            <a:r>
              <a:rPr lang="vi-VN" sz="3200" dirty="0">
                <a:solidFill>
                  <a:schemeClr val="bg1"/>
                </a:solidFill>
                <a:latin typeface="Times New Roman" panose="02020603050405020304" pitchFamily="18" charset="0"/>
                <a:ea typeface="Times New Roman" panose="02020603050405020304" pitchFamily="18" charset="0"/>
              </a:rPr>
              <a:t>Được nghe và nhìn trực tiếp các ca công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nhạc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công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biểu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diễn</a:t>
            </a:r>
            <a:endParaRPr kumimoji="0" lang="en-US" sz="4800" b="1" i="0"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988916" y="4145763"/>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C. </a:t>
            </a:r>
            <a:r>
              <a:rPr lang="vi-VN" sz="3200" dirty="0">
                <a:solidFill>
                  <a:schemeClr val="bg1"/>
                </a:solidFill>
                <a:latin typeface="Times New Roman" panose="02020603050405020304" pitchFamily="18" charset="0"/>
                <a:ea typeface="Times New Roman" panose="02020603050405020304" pitchFamily="18" charset="0"/>
              </a:rPr>
              <a:t>Được chơi thử các nhạc khúc</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988916" y="5215878"/>
            <a:ext cx="735495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Được nghe đi, nghe lại</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93152" y="437047"/>
            <a:ext cx="1226306" cy="1174802"/>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328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2.5E-6 4.44444E-6 L -0.23542 0.35439 " pathEditMode="relative" rAng="0" ptsTypes="AA">
                                      <p:cBhvr>
                                        <p:cTn id="69" dur="2000" fill="hold"/>
                                        <p:tgtEl>
                                          <p:spTgt spid="10"/>
                                        </p:tgtEl>
                                        <p:attrNameLst>
                                          <p:attrName>ppt_x</p:attrName>
                                          <p:attrName>ppt_y</p:attrName>
                                        </p:attrNameLst>
                                      </p:cBhvr>
                                      <p:rCtr x="-11771" y="17708"/>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1887926"/>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en-US" sz="3200" b="1" dirty="0">
                <a:solidFill>
                  <a:schemeClr val="bg1"/>
                </a:solidFill>
                <a:latin typeface="Times New Roman" panose="02020603050405020304" pitchFamily="18" charset="0"/>
                <a:ea typeface="Times New Roman" panose="02020603050405020304" pitchFamily="18" charset="0"/>
              </a:rPr>
              <a:t>A</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dân gian và nhạc cung đình</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179228" cy="116058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Bef>
                <a:spcPts val="0"/>
              </a:spcBef>
              <a:spcAft>
                <a:spcPts val="0"/>
              </a:spcAft>
            </a:pPr>
            <a:r>
              <a:rPr lang="vi-VN" sz="3200" b="1" dirty="0">
                <a:solidFill>
                  <a:srgbClr val="0070C0"/>
                </a:solidFill>
                <a:latin typeface="Times New Roman" panose="02020603050405020304" pitchFamily="18" charset="0"/>
                <a:ea typeface="Times New Roman" panose="02020603050405020304" pitchFamily="18" charset="0"/>
              </a:rPr>
              <a:t>Câu 9</a:t>
            </a:r>
            <a:r>
              <a:rPr lang="vi-VN" sz="3200" b="1" dirty="0">
                <a:solidFill>
                  <a:srgbClr val="0D0D0D"/>
                </a:solidFill>
                <a:latin typeface="Times New Roman" panose="02020603050405020304" pitchFamily="18" charset="0"/>
                <a:ea typeface="Times New Roman" panose="02020603050405020304" pitchFamily="18" charset="0"/>
              </a:rPr>
              <a:t>: Vì sao có thể nói : </a:t>
            </a:r>
            <a:r>
              <a:rPr lang="vi-VN" sz="3200" b="1" i="1" dirty="0">
                <a:solidFill>
                  <a:srgbClr val="0D0D0D"/>
                </a:solidFill>
                <a:latin typeface="Times New Roman" panose="02020603050405020304" pitchFamily="18" charset="0"/>
                <a:ea typeface="Times New Roman" panose="02020603050405020304" pitchFamily="18" charset="0"/>
              </a:rPr>
              <a:t>Ca Huế vừa sôi nổi, tươi vui, vừa trang trọng, uy nghi </a:t>
            </a:r>
            <a:r>
              <a:rPr lang="vi-VN"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2958041"/>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B</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dân gian.</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028156"/>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a:solidFill>
                  <a:schemeClr val="bg1"/>
                </a:solidFill>
                <a:latin typeface="Times New Roman" panose="02020603050405020304" pitchFamily="18" charset="0"/>
                <a:ea typeface="Times New Roman" panose="02020603050405020304" pitchFamily="18" charset="0"/>
              </a:rPr>
              <a:t>C</a:t>
            </a:r>
            <a:r>
              <a:rPr lang="vi-VN" sz="3200" b="1"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thính phòng</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098271"/>
            <a:ext cx="812414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rPr>
              <a:t>Do ca Huế bắt nguồn từ nhạc cung đình</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6226" y="542683"/>
            <a:ext cx="1589852" cy="1404369"/>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8.33333E-7 -1.48148E-6 L -0.17031 0.20486 " pathEditMode="relative" rAng="0" ptsTypes="AA">
                                      <p:cBhvr>
                                        <p:cTn id="69" dur="2000" fill="hold"/>
                                        <p:tgtEl>
                                          <p:spTgt spid="10"/>
                                        </p:tgtEl>
                                        <p:attrNameLst>
                                          <p:attrName>ppt_x</p:attrName>
                                          <p:attrName>ppt_y</p:attrName>
                                        </p:attrNameLst>
                                      </p:cBhvr>
                                      <p:rCtr x="-8516" y="10231"/>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1" y="1911372"/>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378520" cy="114886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Bef>
                <a:spcPts val="0"/>
              </a:spcBef>
              <a:spcAft>
                <a:spcPts val="0"/>
              </a:spcAft>
            </a:pPr>
            <a:r>
              <a:rPr lang="en-US" sz="3200" b="1" dirty="0" err="1">
                <a:solidFill>
                  <a:srgbClr val="0070C0"/>
                </a:solidFill>
                <a:latin typeface="Times New Roman" panose="02020603050405020304" pitchFamily="18" charset="0"/>
                <a:ea typeface="Times New Roman" panose="02020603050405020304" pitchFamily="18" charset="0"/>
              </a:rPr>
              <a:t>Câu</a:t>
            </a:r>
            <a:r>
              <a:rPr lang="en-US" sz="3200" b="1" dirty="0">
                <a:solidFill>
                  <a:srgbClr val="0070C0"/>
                </a:solidFill>
                <a:latin typeface="Times New Roman" panose="02020603050405020304" pitchFamily="18" charset="0"/>
                <a:ea typeface="Times New Roman" panose="02020603050405020304" pitchFamily="18" charset="0"/>
              </a:rPr>
              <a:t> 10</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nào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đúng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điểm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1" y="2981487"/>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tưởng</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1" y="4051602"/>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1" y="5121717"/>
            <a:ext cx="8912087" cy="918222"/>
          </a:xfrm>
          <a:prstGeom prst="snip2DiagRect">
            <a:avLst/>
          </a:prstGeom>
          <a:solidFill>
            <a:srgbClr val="002060">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5720"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kê</a:t>
            </a:r>
            <a:endParaRPr lang="en-US" sz="3200" dirty="0"/>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17421" y="304799"/>
            <a:ext cx="1564105" cy="1545336"/>
          </a:xfrm>
          <a:prstGeom prst="rect">
            <a:avLst/>
          </a:prstGeom>
        </p:spPr>
      </p:pic>
      <p:sp>
        <p:nvSpPr>
          <p:cNvPr id="11" name="Arrow: Pentagon 10">
            <a:hlinkClick r:id="rId6" action="ppaction://hlinksldjump"/>
            <a:extLst>
              <a:ext uri="{FF2B5EF4-FFF2-40B4-BE49-F238E27FC236}">
                <a16:creationId xmlns:a16="http://schemas.microsoft.com/office/drawing/2014/main" id="{3F5E0018-06D1-4CC3-8E0E-A698D17C90D4}"/>
              </a:ext>
            </a:extLst>
          </p:cNvPr>
          <p:cNvSpPr/>
          <p:nvPr/>
        </p:nvSpPr>
        <p:spPr>
          <a:xfrm flipH="1">
            <a:off x="9601199" y="5412943"/>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0472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0.26094 0.01343 L -0.14557 0.33774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602538" y="2104867"/>
            <a:ext cx="3493461" cy="3609148"/>
          </a:xfrm>
          <a:prstGeom prst="rect">
            <a:avLst/>
          </a:prstGeom>
        </p:spPr>
      </p:pic>
      <p:sp>
        <p:nvSpPr>
          <p:cNvPr id="34" name="TextBox 30">
            <a:extLst>
              <a:ext uri="{FF2B5EF4-FFF2-40B4-BE49-F238E27FC236}">
                <a16:creationId xmlns:a16="http://schemas.microsoft.com/office/drawing/2014/main" id="{14AE7A2F-9741-4863-99A9-883DFFE3AD8C}"/>
              </a:ext>
            </a:extLst>
          </p:cNvPr>
          <p:cNvSpPr txBox="1"/>
          <p:nvPr/>
        </p:nvSpPr>
        <p:spPr>
          <a:xfrm rot="16200000">
            <a:off x="6191392" y="305074"/>
            <a:ext cx="1200329" cy="1019883"/>
          </a:xfrm>
          <a:prstGeom prst="rect">
            <a:avLst/>
          </a:prstGeom>
          <a:noFill/>
        </p:spPr>
        <p:txBody>
          <a:bodyPr vert="eaVert" wrap="square" rtlCol="0">
            <a:spAutoFit/>
          </a:bodyPr>
          <a:lstStyle/>
          <a:p>
            <a:r>
              <a:rPr lang="en-US" altLang="zh-CN" sz="6600" b="1" dirty="0">
                <a:solidFill>
                  <a:srgbClr val="336D91"/>
                </a:solidFill>
                <a:latin typeface="Times New Roman" panose="02020603050405020304" pitchFamily="18" charset="0"/>
                <a:cs typeface="Times New Roman" panose="02020603050405020304" pitchFamily="18" charset="0"/>
                <a:sym typeface="+mn-lt"/>
              </a:rPr>
              <a:t>04</a:t>
            </a:r>
            <a:endParaRPr lang="zh-CN" altLang="en-US" sz="6600" b="1" dirty="0">
              <a:solidFill>
                <a:srgbClr val="336D91"/>
              </a:solidFill>
              <a:latin typeface="Times New Roman" panose="02020603050405020304" pitchFamily="18" charset="0"/>
              <a:cs typeface="Times New Roman" panose="02020603050405020304" pitchFamily="18" charset="0"/>
              <a:sym typeface="+mn-lt"/>
            </a:endParaRPr>
          </a:p>
        </p:txBody>
      </p:sp>
      <p:sp>
        <p:nvSpPr>
          <p:cNvPr id="35" name="等腰三角形 38">
            <a:extLst>
              <a:ext uri="{FF2B5EF4-FFF2-40B4-BE49-F238E27FC236}">
                <a16:creationId xmlns:a16="http://schemas.microsoft.com/office/drawing/2014/main" id="{2CD8734F-4E2A-4750-A893-EE3DDA26F40D}"/>
              </a:ext>
            </a:extLst>
          </p:cNvPr>
          <p:cNvSpPr/>
          <p:nvPr/>
        </p:nvSpPr>
        <p:spPr>
          <a:xfrm flipV="1">
            <a:off x="6518310" y="1522955"/>
            <a:ext cx="558765" cy="497646"/>
          </a:xfrm>
          <a:prstGeom prst="rect">
            <a:avLst/>
          </a:prstGeom>
          <a:solidFill>
            <a:srgbClr val="33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TextBox 21">
            <a:extLst>
              <a:ext uri="{FF2B5EF4-FFF2-40B4-BE49-F238E27FC236}">
                <a16:creationId xmlns:a16="http://schemas.microsoft.com/office/drawing/2014/main" id="{DDDB7ED1-2622-4F3B-B62A-772967392B34}"/>
              </a:ext>
            </a:extLst>
          </p:cNvPr>
          <p:cNvSpPr txBox="1"/>
          <p:nvPr/>
        </p:nvSpPr>
        <p:spPr>
          <a:xfrm rot="16200000">
            <a:off x="5850728" y="779828"/>
            <a:ext cx="861774" cy="3459963"/>
          </a:xfrm>
          <a:prstGeom prst="rect">
            <a:avLst/>
          </a:prstGeom>
          <a:noFill/>
        </p:spPr>
        <p:txBody>
          <a:bodyPr vert="eaVert" wrap="square" rtlCol="0">
            <a:spAutoFit/>
          </a:bodyPr>
          <a:lstStyle/>
          <a:p>
            <a:r>
              <a:rPr lang="en-US" altLang="zh-CN" sz="4400" b="1" spc="300" dirty="0">
                <a:solidFill>
                  <a:srgbClr val="336D91"/>
                </a:solidFill>
                <a:latin typeface="Times New Roman" panose="02020603050405020304" pitchFamily="18" charset="0"/>
                <a:cs typeface="Times New Roman" panose="02020603050405020304" pitchFamily="18" charset="0"/>
                <a:sym typeface="+mn-lt"/>
              </a:rPr>
              <a:t>VẬN DỤNG</a:t>
            </a:r>
            <a:endParaRPr lang="zh-CN" altLang="en-US" sz="4400" b="1" spc="300" dirty="0">
              <a:solidFill>
                <a:srgbClr val="336D9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033976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4100" fill="hold"/>
                                        <p:tgtEl>
                                          <p:spTgt spid="31"/>
                                        </p:tgtEl>
                                        <p:attrNameLst>
                                          <p:attrName>ppt_x</p:attrName>
                                        </p:attrNameLst>
                                      </p:cBhvr>
                                      <p:tavLst>
                                        <p:tav tm="0">
                                          <p:val>
                                            <p:strVal val="0-#ppt_w/2"/>
                                          </p:val>
                                        </p:tav>
                                        <p:tav tm="100000">
                                          <p:val>
                                            <p:strVal val="#ppt_x"/>
                                          </p:val>
                                        </p:tav>
                                      </p:tavLst>
                                    </p:anim>
                                    <p:anim calcmode="lin" valueType="num">
                                      <p:cBhvr additive="base">
                                        <p:cTn id="2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FEF25E0-A872-4554-B921-343E2A8D62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05913">
            <a:off x="-625475" y="94260"/>
            <a:ext cx="2571750" cy="3429000"/>
          </a:xfrm>
          <a:prstGeom prst="rect">
            <a:avLst/>
          </a:prstGeom>
        </p:spPr>
      </p:pic>
      <p:sp>
        <p:nvSpPr>
          <p:cNvPr id="5" name="Title 20">
            <a:extLst>
              <a:ext uri="{FF2B5EF4-FFF2-40B4-BE49-F238E27FC236}">
                <a16:creationId xmlns:a16="http://schemas.microsoft.com/office/drawing/2014/main" id="{1B0725AD-1012-4073-B812-96FEEF61450F}"/>
              </a:ext>
            </a:extLst>
          </p:cNvPr>
          <p:cNvSpPr txBox="1">
            <a:spLocks/>
          </p:cNvSpPr>
          <p:nvPr/>
        </p:nvSpPr>
        <p:spPr>
          <a:xfrm>
            <a:off x="2348479" y="1196769"/>
            <a:ext cx="7430289" cy="4185761"/>
          </a:xfrm>
          <a:prstGeom prst="rect">
            <a:avLst/>
          </a:prstGeom>
        </p:spPr>
        <p:txBody>
          <a:bodyPr vert="horz" wrap="square" lIns="0"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30480">
              <a:spcBef>
                <a:spcPts val="0"/>
              </a:spcBef>
              <a:spcAft>
                <a:spcPts val="0"/>
              </a:spcAft>
            </a:pP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THINK – PAIR – SHARE</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 em, chúng ta cần làm gì để bảo tồn và phát huy các di sản văn hóa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8">
            <a:extLst>
              <a:ext uri="{FF2B5EF4-FFF2-40B4-BE49-F238E27FC236}">
                <a16:creationId xmlns:a16="http://schemas.microsoft.com/office/drawing/2014/main" id="{38D9722E-F554-4BEA-9654-0C7804BE77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39173" y="4252565"/>
            <a:ext cx="2123175" cy="2248307"/>
          </a:xfrm>
          <a:prstGeom prst="rect">
            <a:avLst/>
          </a:prstGeom>
        </p:spPr>
      </p:pic>
    </p:spTree>
    <p:extLst>
      <p:ext uri="{BB962C8B-B14F-4D97-AF65-F5344CB8AC3E}">
        <p14:creationId xmlns:p14="http://schemas.microsoft.com/office/powerpoint/2010/main" val="33699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6D9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884839" y="335243"/>
            <a:ext cx="10422322" cy="5913157"/>
          </a:xfrm>
          <a:prstGeom prst="rect">
            <a:avLst/>
          </a:prstGeom>
          <a:noFill/>
        </p:spPr>
        <p:txBody>
          <a:bodyPr wrap="square">
            <a:spAutoFit/>
          </a:bodyPr>
          <a:lstStyle/>
          <a:p>
            <a:pPr marL="0" marR="0" algn="ctr">
              <a:lnSpc>
                <a:spcPct val="150000"/>
              </a:lnSpc>
              <a:spcBef>
                <a:spcPts val="0"/>
              </a:spcBef>
              <a:spcAft>
                <a:spcPts val="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Ninh,…),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Nam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(Lý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ô, Lý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quạ</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 marR="0">
              <a:lnSpc>
                <a:spcPct val="150000"/>
              </a:lnSpc>
              <a:spcBef>
                <a:spcPts val="0"/>
              </a:spcBef>
              <a:spcAft>
                <a:spcPts val="0"/>
              </a:spcAft>
            </a:pP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ta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di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UESCO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là :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Ninh,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trù</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ả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xoan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Thọ</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Đờn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Giặm</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Tĩnh</a:t>
            </a:r>
            <a:r>
              <a:rPr lang="fr-FR"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727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82" t="5961" r="4049" b="1650"/>
          <a:stretch>
            <a:fillRect/>
          </a:stretch>
        </p:blipFill>
        <p:spPr bwMode="auto">
          <a:xfrm>
            <a:off x="660400" y="1853613"/>
            <a:ext cx="4180935" cy="3690863"/>
          </a:xfrm>
          <a:custGeom>
            <a:avLst/>
            <a:gdLst>
              <a:gd name="connsiteX0" fmla="*/ 633261 w 4303986"/>
              <a:gd name="connsiteY0" fmla="*/ 0 h 3799490"/>
              <a:gd name="connsiteX1" fmla="*/ 3670725 w 4303986"/>
              <a:gd name="connsiteY1" fmla="*/ 0 h 3799490"/>
              <a:gd name="connsiteX2" fmla="*/ 4303986 w 4303986"/>
              <a:gd name="connsiteY2" fmla="*/ 633261 h 3799490"/>
              <a:gd name="connsiteX3" fmla="*/ 4303986 w 4303986"/>
              <a:gd name="connsiteY3" fmla="*/ 3166229 h 3799490"/>
              <a:gd name="connsiteX4" fmla="*/ 3670725 w 4303986"/>
              <a:gd name="connsiteY4" fmla="*/ 3799490 h 3799490"/>
              <a:gd name="connsiteX5" fmla="*/ 633261 w 4303986"/>
              <a:gd name="connsiteY5" fmla="*/ 3799490 h 3799490"/>
              <a:gd name="connsiteX6" fmla="*/ 0 w 4303986"/>
              <a:gd name="connsiteY6" fmla="*/ 3166229 h 3799490"/>
              <a:gd name="connsiteX7" fmla="*/ 0 w 4303986"/>
              <a:gd name="connsiteY7" fmla="*/ 633261 h 3799490"/>
              <a:gd name="connsiteX8" fmla="*/ 633261 w 4303986"/>
              <a:gd name="connsiteY8" fmla="*/ 0 h 379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986" h="3799490">
                <a:moveTo>
                  <a:pt x="633261" y="0"/>
                </a:moveTo>
                <a:lnTo>
                  <a:pt x="3670725" y="0"/>
                </a:lnTo>
                <a:cubicBezTo>
                  <a:pt x="4020465" y="0"/>
                  <a:pt x="4303986" y="283521"/>
                  <a:pt x="4303986" y="633261"/>
                </a:cubicBezTo>
                <a:lnTo>
                  <a:pt x="4303986" y="3166229"/>
                </a:lnTo>
                <a:cubicBezTo>
                  <a:pt x="4303986" y="3515969"/>
                  <a:pt x="4020465" y="3799490"/>
                  <a:pt x="3670725" y="3799490"/>
                </a:cubicBezTo>
                <a:lnTo>
                  <a:pt x="633261" y="3799490"/>
                </a:lnTo>
                <a:cubicBezTo>
                  <a:pt x="283521" y="3799490"/>
                  <a:pt x="0" y="3515969"/>
                  <a:pt x="0" y="3166229"/>
                </a:cubicBezTo>
                <a:lnTo>
                  <a:pt x="0" y="633261"/>
                </a:lnTo>
                <a:cubicBezTo>
                  <a:pt x="0" y="283521"/>
                  <a:pt x="283521" y="0"/>
                  <a:pt x="633261"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Google tôn vinh nghệ thuật di sản thế giới Ca trù của Việt Nam | Công nghệ  | Vietnam+ (VietnamPlus)">
            <a:extLst>
              <a:ext uri="{FF2B5EF4-FFF2-40B4-BE49-F238E27FC236}">
                <a16:creationId xmlns:a16="http://schemas.microsoft.com/office/drawing/2014/main" id="{5F6D7CF7-D42A-6B77-C93A-0D8F64677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9" r="10234" b="-5982"/>
          <a:stretch/>
        </p:blipFill>
        <p:spPr bwMode="auto">
          <a:xfrm>
            <a:off x="5351489" y="1130300"/>
            <a:ext cx="2199827" cy="1720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8143" y="4658661"/>
            <a:ext cx="2456610" cy="1582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át Xoan Phú Thọ - Những điều cốt lõi">
            <a:extLst>
              <a:ext uri="{FF2B5EF4-FFF2-40B4-BE49-F238E27FC236}">
                <a16:creationId xmlns:a16="http://schemas.microsoft.com/office/drawing/2014/main" id="{CD3CBD03-8F3F-BB36-3C24-DEEC3EFC80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5136" y="1130300"/>
            <a:ext cx="2199827" cy="1544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85"/>
          <a:stretch/>
        </p:blipFill>
        <p:spPr bwMode="auto">
          <a:xfrm>
            <a:off x="8458353" y="4654374"/>
            <a:ext cx="2456610" cy="15827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998A2F8-E044-A385-9993-2D8C9DF0F145}"/>
              </a:ext>
            </a:extLst>
          </p:cNvPr>
          <p:cNvSpPr txBox="1"/>
          <p:nvPr/>
        </p:nvSpPr>
        <p:spPr>
          <a:xfrm>
            <a:off x="5351489" y="3274655"/>
            <a:ext cx="5621311"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Ninh</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47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1D6B36A-B61A-4DB8-A8A8-3418FCDC4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8621725" y="0"/>
            <a:ext cx="3575492" cy="3693898"/>
          </a:xfrm>
          <a:prstGeom prst="rect">
            <a:avLst/>
          </a:prstGeom>
        </p:spPr>
      </p:pic>
      <p:sp>
        <p:nvSpPr>
          <p:cNvPr id="6" name="矩形 5">
            <a:extLst>
              <a:ext uri="{FF2B5EF4-FFF2-40B4-BE49-F238E27FC236}">
                <a16:creationId xmlns:a16="http://schemas.microsoft.com/office/drawing/2014/main" id="{A0601841-8D4D-49C9-A25E-9EF678002316}"/>
              </a:ext>
            </a:extLst>
          </p:cNvPr>
          <p:cNvSpPr/>
          <p:nvPr/>
        </p:nvSpPr>
        <p:spPr>
          <a:xfrm>
            <a:off x="3722675" y="0"/>
            <a:ext cx="444675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片 17">
            <a:extLst>
              <a:ext uri="{FF2B5EF4-FFF2-40B4-BE49-F238E27FC236}">
                <a16:creationId xmlns:a16="http://schemas.microsoft.com/office/drawing/2014/main" id="{48D5B562-C5FC-436A-91F7-9EB3344EDF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06049"/>
            <a:ext cx="11801193" cy="8127999"/>
          </a:xfrm>
          <a:prstGeom prst="rect">
            <a:avLst/>
          </a:prstGeom>
        </p:spPr>
      </p:pic>
      <p:pic>
        <p:nvPicPr>
          <p:cNvPr id="31" name="图片 30">
            <a:extLst>
              <a:ext uri="{FF2B5EF4-FFF2-40B4-BE49-F238E27FC236}">
                <a16:creationId xmlns:a16="http://schemas.microsoft.com/office/drawing/2014/main" id="{D3192226-2586-463D-A22F-50E9E3C43C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2253746" y="2661049"/>
            <a:ext cx="3493461" cy="3609148"/>
          </a:xfrm>
          <a:prstGeom prst="rect">
            <a:avLst/>
          </a:prstGeom>
        </p:spPr>
      </p:pic>
      <p:sp>
        <p:nvSpPr>
          <p:cNvPr id="36" name="TextBox 21">
            <a:extLst>
              <a:ext uri="{FF2B5EF4-FFF2-40B4-BE49-F238E27FC236}">
                <a16:creationId xmlns:a16="http://schemas.microsoft.com/office/drawing/2014/main" id="{DDDB7ED1-2622-4F3B-B62A-772967392B34}"/>
              </a:ext>
            </a:extLst>
          </p:cNvPr>
          <p:cNvSpPr txBox="1"/>
          <p:nvPr/>
        </p:nvSpPr>
        <p:spPr>
          <a:xfrm rot="16200000">
            <a:off x="4843056" y="-280339"/>
            <a:ext cx="2215991" cy="4010330"/>
          </a:xfrm>
          <a:prstGeom prst="rect">
            <a:avLst/>
          </a:prstGeom>
          <a:noFill/>
        </p:spPr>
        <p:txBody>
          <a:bodyPr vert="eaVert" wrap="square" rtlCol="0">
            <a:spAutoFit/>
          </a:bodyPr>
          <a:lstStyle/>
          <a:p>
            <a:pPr algn="ctr"/>
            <a:r>
              <a:rPr lang="en-US" altLang="zh-CN" sz="4400" b="1" spc="300" dirty="0">
                <a:solidFill>
                  <a:srgbClr val="002060"/>
                </a:solidFill>
                <a:latin typeface="Times New Roman" panose="02020603050405020304" pitchFamily="18" charset="0"/>
                <a:cs typeface="Times New Roman" panose="02020603050405020304" pitchFamily="18" charset="0"/>
                <a:sym typeface="+mn-lt"/>
              </a:rPr>
              <a:t>HÌNH THÀNH KIẾN THỨC</a:t>
            </a:r>
            <a:endParaRPr lang="zh-CN" altLang="en-US" sz="4400" b="1" spc="300" dirty="0">
              <a:solidFill>
                <a:srgbClr val="002060"/>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4119239" y="656948"/>
            <a:ext cx="1349406" cy="200055"/>
          </a:xfrm>
          <a:prstGeom prst="rect">
            <a:avLst/>
          </a:prstGeom>
          <a:noFill/>
        </p:spPr>
        <p:txBody>
          <a:bodyPr wrap="square" rtlCol="0">
            <a:spAutoFit/>
          </a:bodyPr>
          <a:lstStyle/>
          <a:p>
            <a:r>
              <a:rPr lang="en-US" altLang="zh-CN" sz="700" dirty="0">
                <a:solidFill>
                  <a:srgbClr val="FFFFFF"/>
                </a:solidFill>
              </a:rPr>
              <a:t>https://www.ypppt.com/</a:t>
            </a:r>
            <a:endParaRPr lang="zh-CN" altLang="en-US" sz="700" dirty="0">
              <a:solidFill>
                <a:srgbClr val="FFFFFF"/>
              </a:solidFill>
            </a:endParaRPr>
          </a:p>
        </p:txBody>
      </p:sp>
    </p:spTree>
    <p:extLst>
      <p:ext uri="{BB962C8B-B14F-4D97-AF65-F5344CB8AC3E}">
        <p14:creationId xmlns:p14="http://schemas.microsoft.com/office/powerpoint/2010/main" val="31022534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4100" fill="hold"/>
                                        <p:tgtEl>
                                          <p:spTgt spid="31"/>
                                        </p:tgtEl>
                                        <p:attrNameLst>
                                          <p:attrName>ppt_x</p:attrName>
                                        </p:attrNameLst>
                                      </p:cBhvr>
                                      <p:tavLst>
                                        <p:tav tm="0">
                                          <p:val>
                                            <p:strVal val="0-#ppt_w/2"/>
                                          </p:val>
                                        </p:tav>
                                        <p:tav tm="100000">
                                          <p:val>
                                            <p:strVal val="#ppt_x"/>
                                          </p:val>
                                        </p:tav>
                                      </p:tavLst>
                                    </p:anim>
                                    <p:anim calcmode="lin" valueType="num">
                                      <p:cBhvr additive="base">
                                        <p:cTn id="12" dur="41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82" t="5961" r="4049" b="1650"/>
          <a:stretch>
            <a:fillRect/>
          </a:stretch>
        </p:blipFill>
        <p:spPr bwMode="auto">
          <a:xfrm>
            <a:off x="6528076" y="1751931"/>
            <a:ext cx="1974708" cy="1743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1209003" y="1505615"/>
            <a:ext cx="4648448" cy="3279228"/>
          </a:xfrm>
          <a:custGeom>
            <a:avLst/>
            <a:gdLst>
              <a:gd name="connsiteX0" fmla="*/ 546549 w 4648448"/>
              <a:gd name="connsiteY0" fmla="*/ 0 h 3279228"/>
              <a:gd name="connsiteX1" fmla="*/ 4101899 w 4648448"/>
              <a:gd name="connsiteY1" fmla="*/ 0 h 3279228"/>
              <a:gd name="connsiteX2" fmla="*/ 4648448 w 4648448"/>
              <a:gd name="connsiteY2" fmla="*/ 546549 h 3279228"/>
              <a:gd name="connsiteX3" fmla="*/ 4648448 w 4648448"/>
              <a:gd name="connsiteY3" fmla="*/ 2732679 h 3279228"/>
              <a:gd name="connsiteX4" fmla="*/ 4101899 w 4648448"/>
              <a:gd name="connsiteY4" fmla="*/ 3279228 h 3279228"/>
              <a:gd name="connsiteX5" fmla="*/ 546549 w 4648448"/>
              <a:gd name="connsiteY5" fmla="*/ 3279228 h 3279228"/>
              <a:gd name="connsiteX6" fmla="*/ 0 w 4648448"/>
              <a:gd name="connsiteY6" fmla="*/ 2732679 h 3279228"/>
              <a:gd name="connsiteX7" fmla="*/ 0 w 4648448"/>
              <a:gd name="connsiteY7" fmla="*/ 546549 h 3279228"/>
              <a:gd name="connsiteX8" fmla="*/ 546549 w 4648448"/>
              <a:gd name="connsiteY8"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448" h="3279228">
                <a:moveTo>
                  <a:pt x="546549" y="0"/>
                </a:moveTo>
                <a:lnTo>
                  <a:pt x="4101899" y="0"/>
                </a:lnTo>
                <a:cubicBezTo>
                  <a:pt x="4403750" y="0"/>
                  <a:pt x="4648448" y="244698"/>
                  <a:pt x="4648448" y="546549"/>
                </a:cubicBezTo>
                <a:lnTo>
                  <a:pt x="4648448" y="2732679"/>
                </a:lnTo>
                <a:cubicBezTo>
                  <a:pt x="4648448" y="3034530"/>
                  <a:pt x="4403750" y="3279228"/>
                  <a:pt x="4101899" y="3279228"/>
                </a:cubicBezTo>
                <a:lnTo>
                  <a:pt x="546549" y="3279228"/>
                </a:lnTo>
                <a:cubicBezTo>
                  <a:pt x="244698" y="3279228"/>
                  <a:pt x="0" y="3034530"/>
                  <a:pt x="0" y="2732679"/>
                </a:cubicBezTo>
                <a:lnTo>
                  <a:pt x="0" y="546549"/>
                </a:lnTo>
                <a:cubicBezTo>
                  <a:pt x="0" y="244698"/>
                  <a:pt x="244698" y="0"/>
                  <a:pt x="54654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7743" y="3780431"/>
            <a:ext cx="2739654" cy="202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Hát Xoan Phú Thọ - Những điều cốt lõi">
            <a:extLst>
              <a:ext uri="{FF2B5EF4-FFF2-40B4-BE49-F238E27FC236}">
                <a16:creationId xmlns:a16="http://schemas.microsoft.com/office/drawing/2014/main" id="{CD3CBD03-8F3F-BB36-3C24-DEEC3EFC80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0130" y="1580294"/>
            <a:ext cx="1485801" cy="1043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4172" y="3871845"/>
            <a:ext cx="2137715" cy="1531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2485251" y="5095113"/>
            <a:ext cx="1974578"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trù</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5851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82" t="5961" r="4049" b="1650"/>
          <a:stretch>
            <a:fillRect/>
          </a:stretch>
        </p:blipFill>
        <p:spPr bwMode="auto">
          <a:xfrm>
            <a:off x="1330219" y="4922425"/>
            <a:ext cx="1546426" cy="121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4329282" y="4922425"/>
            <a:ext cx="1717601" cy="121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Đờn ca tài tử là gì? Đặc điểm của đờn ca tài tử Nam bộ - Travel News 24h">
            <a:extLst>
              <a:ext uri="{FF2B5EF4-FFF2-40B4-BE49-F238E27FC236}">
                <a16:creationId xmlns:a16="http://schemas.microsoft.com/office/drawing/2014/main" id="{719445D7-7FCF-BD3C-FD5B-E890DC7388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0674" y="1189107"/>
            <a:ext cx="2194647" cy="141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146" t="2711" r="2515" b="2711"/>
          <a:stretch>
            <a:fillRect/>
          </a:stretch>
        </p:blipFill>
        <p:spPr bwMode="auto">
          <a:xfrm>
            <a:off x="1049614" y="980784"/>
            <a:ext cx="4997269" cy="3480857"/>
          </a:xfrm>
          <a:custGeom>
            <a:avLst/>
            <a:gdLst>
              <a:gd name="connsiteX0" fmla="*/ 530783 w 4572000"/>
              <a:gd name="connsiteY0" fmla="*/ 0 h 3184635"/>
              <a:gd name="connsiteX1" fmla="*/ 4041217 w 4572000"/>
              <a:gd name="connsiteY1" fmla="*/ 0 h 3184635"/>
              <a:gd name="connsiteX2" fmla="*/ 4572000 w 4572000"/>
              <a:gd name="connsiteY2" fmla="*/ 530783 h 3184635"/>
              <a:gd name="connsiteX3" fmla="*/ 4572000 w 4572000"/>
              <a:gd name="connsiteY3" fmla="*/ 2653852 h 3184635"/>
              <a:gd name="connsiteX4" fmla="*/ 4041217 w 4572000"/>
              <a:gd name="connsiteY4" fmla="*/ 3184635 h 3184635"/>
              <a:gd name="connsiteX5" fmla="*/ 530783 w 4572000"/>
              <a:gd name="connsiteY5" fmla="*/ 3184635 h 3184635"/>
              <a:gd name="connsiteX6" fmla="*/ 0 w 4572000"/>
              <a:gd name="connsiteY6" fmla="*/ 2653852 h 3184635"/>
              <a:gd name="connsiteX7" fmla="*/ 0 w 4572000"/>
              <a:gd name="connsiteY7" fmla="*/ 530783 h 3184635"/>
              <a:gd name="connsiteX8" fmla="*/ 530783 w 4572000"/>
              <a:gd name="connsiteY8" fmla="*/ 0 h 31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84635">
                <a:moveTo>
                  <a:pt x="530783" y="0"/>
                </a:moveTo>
                <a:lnTo>
                  <a:pt x="4041217" y="0"/>
                </a:lnTo>
                <a:cubicBezTo>
                  <a:pt x="4334360" y="0"/>
                  <a:pt x="4572000" y="237640"/>
                  <a:pt x="4572000" y="530783"/>
                </a:cubicBezTo>
                <a:lnTo>
                  <a:pt x="4572000" y="2653852"/>
                </a:lnTo>
                <a:cubicBezTo>
                  <a:pt x="4572000" y="2946995"/>
                  <a:pt x="4334360" y="3184635"/>
                  <a:pt x="4041217" y="3184635"/>
                </a:cubicBezTo>
                <a:lnTo>
                  <a:pt x="530783" y="3184635"/>
                </a:lnTo>
                <a:cubicBezTo>
                  <a:pt x="237640" y="3184635"/>
                  <a:pt x="0" y="2946995"/>
                  <a:pt x="0" y="2653852"/>
                </a:cubicBezTo>
                <a:lnTo>
                  <a:pt x="0" y="530783"/>
                </a:lnTo>
                <a:cubicBezTo>
                  <a:pt x="0" y="237640"/>
                  <a:pt x="237640" y="0"/>
                  <a:pt x="53078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0674" y="4402834"/>
            <a:ext cx="2334021" cy="167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7104414" y="3274656"/>
            <a:ext cx="3183613"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xoan</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017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82" t="5961" r="4049" b="1650"/>
          <a:stretch>
            <a:fillRect/>
          </a:stretch>
        </p:blipFill>
        <p:spPr bwMode="auto">
          <a:xfrm>
            <a:off x="1223415" y="4850390"/>
            <a:ext cx="1541582" cy="119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3751873" y="4878902"/>
            <a:ext cx="1939158" cy="1255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Đờn ca tài tử là gì? Đặc điểm của đờn ca tài tử Nam bộ - Travel News 24h">
            <a:extLst>
              <a:ext uri="{FF2B5EF4-FFF2-40B4-BE49-F238E27FC236}">
                <a16:creationId xmlns:a16="http://schemas.microsoft.com/office/drawing/2014/main" id="{AE5E0DB0-F388-A028-73AC-7952F3E6F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1" t="4877" r="2271"/>
          <a:stretch>
            <a:fillRect/>
          </a:stretch>
        </p:blipFill>
        <p:spPr bwMode="auto">
          <a:xfrm>
            <a:off x="1024759" y="1160605"/>
            <a:ext cx="5071241" cy="3255898"/>
          </a:xfrm>
          <a:custGeom>
            <a:avLst/>
            <a:gdLst>
              <a:gd name="connsiteX0" fmla="*/ 542661 w 5071241"/>
              <a:gd name="connsiteY0" fmla="*/ 0 h 3255898"/>
              <a:gd name="connsiteX1" fmla="*/ 4528580 w 5071241"/>
              <a:gd name="connsiteY1" fmla="*/ 0 h 3255898"/>
              <a:gd name="connsiteX2" fmla="*/ 5071241 w 5071241"/>
              <a:gd name="connsiteY2" fmla="*/ 542661 h 3255898"/>
              <a:gd name="connsiteX3" fmla="*/ 5071241 w 5071241"/>
              <a:gd name="connsiteY3" fmla="*/ 2713237 h 3255898"/>
              <a:gd name="connsiteX4" fmla="*/ 4528580 w 5071241"/>
              <a:gd name="connsiteY4" fmla="*/ 3255898 h 3255898"/>
              <a:gd name="connsiteX5" fmla="*/ 542661 w 5071241"/>
              <a:gd name="connsiteY5" fmla="*/ 3255898 h 3255898"/>
              <a:gd name="connsiteX6" fmla="*/ 0 w 5071241"/>
              <a:gd name="connsiteY6" fmla="*/ 2713237 h 3255898"/>
              <a:gd name="connsiteX7" fmla="*/ 0 w 5071241"/>
              <a:gd name="connsiteY7" fmla="*/ 542661 h 3255898"/>
              <a:gd name="connsiteX8" fmla="*/ 542661 w 5071241"/>
              <a:gd name="connsiteY8" fmla="*/ 0 h 32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1241" h="3255898">
                <a:moveTo>
                  <a:pt x="542661" y="0"/>
                </a:moveTo>
                <a:lnTo>
                  <a:pt x="4528580" y="0"/>
                </a:lnTo>
                <a:cubicBezTo>
                  <a:pt x="4828283" y="0"/>
                  <a:pt x="5071241" y="242958"/>
                  <a:pt x="5071241" y="542661"/>
                </a:cubicBezTo>
                <a:lnTo>
                  <a:pt x="5071241" y="2713237"/>
                </a:lnTo>
                <a:cubicBezTo>
                  <a:pt x="5071241" y="3012940"/>
                  <a:pt x="4828283" y="3255898"/>
                  <a:pt x="4528580" y="3255898"/>
                </a:cubicBezTo>
                <a:lnTo>
                  <a:pt x="542661" y="3255898"/>
                </a:lnTo>
                <a:cubicBezTo>
                  <a:pt x="242958" y="3255898"/>
                  <a:pt x="0" y="3012940"/>
                  <a:pt x="0" y="2713237"/>
                </a:cubicBezTo>
                <a:lnTo>
                  <a:pt x="0" y="542661"/>
                </a:lnTo>
                <a:cubicBezTo>
                  <a:pt x="0" y="242958"/>
                  <a:pt x="242958" y="0"/>
                  <a:pt x="542661"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146" t="2711" r="2515" b="2711"/>
          <a:stretch>
            <a:fillRect/>
          </a:stretch>
        </p:blipFill>
        <p:spPr bwMode="auto">
          <a:xfrm>
            <a:off x="6617946" y="4878903"/>
            <a:ext cx="1659237" cy="1171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Dân ca ví, dặm đã vươn xa - Tuổi Trẻ Online">
            <a:extLst>
              <a:ext uri="{FF2B5EF4-FFF2-40B4-BE49-F238E27FC236}">
                <a16:creationId xmlns:a16="http://schemas.microsoft.com/office/drawing/2014/main" id="{3E666B19-C2C6-60B1-17A1-3CB1B7F741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4097" y="4878903"/>
            <a:ext cx="1659237" cy="1188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1998A2F8-E044-A385-9993-2D8C9DF0F145}"/>
              </a:ext>
            </a:extLst>
          </p:cNvPr>
          <p:cNvSpPr txBox="1"/>
          <p:nvPr/>
        </p:nvSpPr>
        <p:spPr>
          <a:xfrm>
            <a:off x="7253407" y="2431009"/>
            <a:ext cx="3104796" cy="715089"/>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Đờn</a:t>
            </a:r>
            <a:r>
              <a:rPr lang="fr-FR"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tài</a:t>
            </a:r>
            <a:r>
              <a:rPr lang="fr-FR"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tử</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616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Thành phố Bắc Ninh - nơi khởi nguồn của Dân ca Quan họ Bắc Ninh">
            <a:extLst>
              <a:ext uri="{FF2B5EF4-FFF2-40B4-BE49-F238E27FC236}">
                <a16:creationId xmlns:a16="http://schemas.microsoft.com/office/drawing/2014/main" id="{2DB37659-7AE7-6B25-F3BB-AE2FB9C4F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82" t="5961" r="4049" b="1650"/>
          <a:stretch>
            <a:fillRect/>
          </a:stretch>
        </p:blipFill>
        <p:spPr bwMode="auto">
          <a:xfrm>
            <a:off x="1173130" y="1733491"/>
            <a:ext cx="1882530" cy="1357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Google tôn vinh nghệ thuật di sản thế giới Ca trù của Việt Nam | Công nghệ  | Vietnam+ (VietnamPlus)">
            <a:extLst>
              <a:ext uri="{FF2B5EF4-FFF2-40B4-BE49-F238E27FC236}">
                <a16:creationId xmlns:a16="http://schemas.microsoft.com/office/drawing/2014/main" id="{968F6707-0FDF-81EB-98F1-E1241A82E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32" t="2948" r="12267" b="6256"/>
          <a:stretch/>
        </p:blipFill>
        <p:spPr bwMode="auto">
          <a:xfrm>
            <a:off x="1173130" y="4090734"/>
            <a:ext cx="1882530" cy="1328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Đờn ca tài tử là gì? Đặc điểm của đờn ca tài tử Nam bộ - Travel News 24h">
            <a:extLst>
              <a:ext uri="{FF2B5EF4-FFF2-40B4-BE49-F238E27FC236}">
                <a16:creationId xmlns:a16="http://schemas.microsoft.com/office/drawing/2014/main" id="{AE5E0DB0-F388-A028-73AC-7952F3E6F9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271" t="4877" r="2271"/>
          <a:stretch>
            <a:fillRect/>
          </a:stretch>
        </p:blipFill>
        <p:spPr bwMode="auto">
          <a:xfrm>
            <a:off x="8925893" y="1733491"/>
            <a:ext cx="2006045" cy="1287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Hình ảnh 5" descr="Hát Xoan Phú Thọ - Những điều cốt lõi">
            <a:extLst>
              <a:ext uri="{FF2B5EF4-FFF2-40B4-BE49-F238E27FC236}">
                <a16:creationId xmlns:a16="http://schemas.microsoft.com/office/drawing/2014/main" id="{4931AD92-8144-C0E2-59D3-EFE52EA1DA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146" t="2711" r="2515" b="2711"/>
          <a:stretch>
            <a:fillRect/>
          </a:stretch>
        </p:blipFill>
        <p:spPr bwMode="auto">
          <a:xfrm>
            <a:off x="8925893" y="4090734"/>
            <a:ext cx="2067577" cy="1440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Hình ảnh 2" descr="Dân ca ví, dặm đã vươn xa - Tuổi Trẻ Online">
            <a:extLst>
              <a:ext uri="{FF2B5EF4-FFF2-40B4-BE49-F238E27FC236}">
                <a16:creationId xmlns:a16="http://schemas.microsoft.com/office/drawing/2014/main" id="{899A64D2-B372-FDEF-A94F-0CA0823D9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83" t="8783" r="2934" b="1147"/>
          <a:stretch>
            <a:fillRect/>
          </a:stretch>
        </p:blipFill>
        <p:spPr bwMode="auto">
          <a:xfrm>
            <a:off x="3647528" y="887277"/>
            <a:ext cx="4871545" cy="3578772"/>
          </a:xfrm>
          <a:custGeom>
            <a:avLst/>
            <a:gdLst>
              <a:gd name="connsiteX0" fmla="*/ 596474 w 4871545"/>
              <a:gd name="connsiteY0" fmla="*/ 0 h 3578772"/>
              <a:gd name="connsiteX1" fmla="*/ 4275071 w 4871545"/>
              <a:gd name="connsiteY1" fmla="*/ 0 h 3578772"/>
              <a:gd name="connsiteX2" fmla="*/ 4871545 w 4871545"/>
              <a:gd name="connsiteY2" fmla="*/ 596474 h 3578772"/>
              <a:gd name="connsiteX3" fmla="*/ 4871545 w 4871545"/>
              <a:gd name="connsiteY3" fmla="*/ 2982298 h 3578772"/>
              <a:gd name="connsiteX4" fmla="*/ 4275071 w 4871545"/>
              <a:gd name="connsiteY4" fmla="*/ 3578772 h 3578772"/>
              <a:gd name="connsiteX5" fmla="*/ 596474 w 4871545"/>
              <a:gd name="connsiteY5" fmla="*/ 3578772 h 3578772"/>
              <a:gd name="connsiteX6" fmla="*/ 0 w 4871545"/>
              <a:gd name="connsiteY6" fmla="*/ 2982298 h 3578772"/>
              <a:gd name="connsiteX7" fmla="*/ 0 w 4871545"/>
              <a:gd name="connsiteY7" fmla="*/ 596474 h 3578772"/>
              <a:gd name="connsiteX8" fmla="*/ 596474 w 4871545"/>
              <a:gd name="connsiteY8" fmla="*/ 0 h 357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1545" h="3578772">
                <a:moveTo>
                  <a:pt x="596474" y="0"/>
                </a:moveTo>
                <a:lnTo>
                  <a:pt x="4275071" y="0"/>
                </a:lnTo>
                <a:cubicBezTo>
                  <a:pt x="4604494" y="0"/>
                  <a:pt x="4871545" y="267051"/>
                  <a:pt x="4871545" y="596474"/>
                </a:cubicBezTo>
                <a:lnTo>
                  <a:pt x="4871545" y="2982298"/>
                </a:lnTo>
                <a:cubicBezTo>
                  <a:pt x="4871545" y="3311721"/>
                  <a:pt x="4604494" y="3578772"/>
                  <a:pt x="4275071" y="3578772"/>
                </a:cubicBezTo>
                <a:lnTo>
                  <a:pt x="596474" y="3578772"/>
                </a:lnTo>
                <a:cubicBezTo>
                  <a:pt x="267051" y="3578772"/>
                  <a:pt x="0" y="3311721"/>
                  <a:pt x="0" y="2982298"/>
                </a:cubicBezTo>
                <a:lnTo>
                  <a:pt x="0" y="596474"/>
                </a:lnTo>
                <a:cubicBezTo>
                  <a:pt x="0" y="267051"/>
                  <a:pt x="267051" y="0"/>
                  <a:pt x="596474" y="0"/>
                </a:cubicBezTo>
                <a:close/>
              </a:path>
            </a:pathLst>
          </a:cu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998A2F8-E044-A385-9993-2D8C9DF0F145}"/>
              </a:ext>
            </a:extLst>
          </p:cNvPr>
          <p:cNvSpPr txBox="1"/>
          <p:nvPr/>
        </p:nvSpPr>
        <p:spPr>
          <a:xfrm>
            <a:off x="4092904" y="4765856"/>
            <a:ext cx="3980793" cy="1328023"/>
          </a:xfrm>
          <a:prstGeom prst="roundRect">
            <a:avLst/>
          </a:prstGeom>
          <a:ln w="57150">
            <a:solidFill>
              <a:srgbClr val="0B0806"/>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fr-FR" sz="36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Tĩnh</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2798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744546" y="472421"/>
            <a:ext cx="6847168" cy="5185522"/>
          </a:xfrm>
          <a:prstGeom prst="rect">
            <a:avLst/>
          </a:prstGeom>
          <a:noFill/>
        </p:spPr>
        <p:txBody>
          <a:bodyPr wrap="square">
            <a:spAutoFit/>
          </a:bodyPr>
          <a:lstStyle/>
          <a:p>
            <a:pPr marL="0" marR="0" algn="ctr">
              <a:lnSpc>
                <a:spcPct val="150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bảo tồn và phát huy các di sản văn hóa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indent="-457200">
              <a:lnSpc>
                <a:spcPct val="150000"/>
              </a:lnSpc>
              <a:spcBef>
                <a:spcPts val="0"/>
              </a:spcBef>
              <a:spcAft>
                <a:spcPts val="0"/>
              </a:spcAft>
              <a:buFont typeface="Wingdings" panose="05000000000000000000" pitchFamily="2" charset="2"/>
              <a:buChar char="v"/>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bè</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B14DBED-89F9-24D5-3563-E05FAE8CA8B7}"/>
              </a:ext>
            </a:extLst>
          </p:cNvPr>
          <p:cNvPicPr>
            <a:picLocks noChangeAspect="1"/>
          </p:cNvPicPr>
          <p:nvPr/>
        </p:nvPicPr>
        <p:blipFill>
          <a:blip r:embed="rId2" cstate="print"/>
          <a:stretch>
            <a:fillRect/>
          </a:stretch>
        </p:blipFill>
        <p:spPr>
          <a:xfrm>
            <a:off x="7345179" y="2608287"/>
            <a:ext cx="4102275" cy="2735705"/>
          </a:xfrm>
          <a:prstGeom prst="rect">
            <a:avLst/>
          </a:prstGeom>
          <a:effectLst>
            <a:softEdge rad="317500"/>
          </a:effectLst>
        </p:spPr>
      </p:pic>
    </p:spTree>
    <p:extLst>
      <p:ext uri="{BB962C8B-B14F-4D97-AF65-F5344CB8AC3E}">
        <p14:creationId xmlns:p14="http://schemas.microsoft.com/office/powerpoint/2010/main" val="143592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3CA64B6-09FF-E4DC-2355-48FF6465D090}"/>
              </a:ext>
            </a:extLst>
          </p:cNvPr>
          <p:cNvSpPr txBox="1"/>
          <p:nvPr/>
        </p:nvSpPr>
        <p:spPr>
          <a:xfrm>
            <a:off x="1098449" y="1359733"/>
            <a:ext cx="9995102" cy="4435830"/>
          </a:xfrm>
          <a:prstGeom prst="rect">
            <a:avLst/>
          </a:prstGeom>
          <a:noFill/>
        </p:spPr>
        <p:txBody>
          <a:bodyPr wrap="square">
            <a:spAutoFit/>
          </a:bodyPr>
          <a:lstStyle/>
          <a:p>
            <a:pPr marL="51435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hàng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dồi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998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520700"/>
            <a:ext cx="4259262"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9975" y="0"/>
            <a:ext cx="22320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32288"/>
            <a:ext cx="1963738"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文本框 9"/>
          <p:cNvSpPr txBox="1">
            <a:spLocks noChangeArrowheads="1"/>
          </p:cNvSpPr>
          <p:nvPr/>
        </p:nvSpPr>
        <p:spPr bwMode="auto">
          <a:xfrm>
            <a:off x="2400300" y="4854575"/>
            <a:ext cx="80041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zh-CN"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Tạm biệt các em! Chúc các em học tốt!!!</a:t>
            </a:r>
            <a:endParaRPr lang="zh-CN" altLang="en-US"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153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275173" y="174103"/>
            <a:ext cx="10341564" cy="917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8" name="TextBox 77">
            <a:extLst>
              <a:ext uri="{FF2B5EF4-FFF2-40B4-BE49-F238E27FC236}">
                <a16:creationId xmlns:a16="http://schemas.microsoft.com/office/drawing/2014/main" id="{BCFE4668-965F-43BC-8093-5DFE87974C83}"/>
              </a:ext>
            </a:extLst>
          </p:cNvPr>
          <p:cNvSpPr txBox="1"/>
          <p:nvPr/>
        </p:nvSpPr>
        <p:spPr>
          <a:xfrm>
            <a:off x="565008" y="338819"/>
            <a:ext cx="765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 </a:t>
            </a:r>
            <a:r>
              <a:rPr lang="en-SG" sz="2800" b="1" dirty="0" err="1">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ĐỌC</a:t>
            </a:r>
            <a:r>
              <a:rPr lang="en-SG" sz="2800" b="1" dirty="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TÌM</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HIỂU</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CHUNG:</a:t>
            </a:r>
            <a:endPar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757026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804E6408-E558-4E44-9846-F4AC1E0F6BE3}"/>
              </a:ext>
            </a:extLst>
          </p:cNvPr>
          <p:cNvSpPr txBox="1"/>
          <p:nvPr/>
        </p:nvSpPr>
        <p:spPr>
          <a:xfrm>
            <a:off x="801370" y="1217871"/>
            <a:ext cx="4536268" cy="652486"/>
          </a:xfrm>
          <a:prstGeom prst="rect">
            <a:avLst/>
          </a:prstGeom>
          <a:noFill/>
        </p:spPr>
        <p:txBody>
          <a:bodyPr wrap="square" rtlCol="0">
            <a:spAutoFit/>
          </a:bodyPr>
          <a:lstStyle/>
          <a:p>
            <a:pPr algn="just">
              <a:lnSpc>
                <a:spcPct val="130000"/>
              </a:lnSpc>
              <a:tabLst>
                <a:tab pos="1386840" algn="l"/>
              </a:tabLst>
            </a:pPr>
            <a:r>
              <a:rPr lang="en-US" sz="2800" b="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129FC4D-13C7-DE40-1B16-14EAD4FB8A55}"/>
              </a:ext>
            </a:extLst>
          </p:cNvPr>
          <p:cNvPicPr>
            <a:picLocks noChangeAspect="1"/>
          </p:cNvPicPr>
          <p:nvPr/>
        </p:nvPicPr>
        <p:blipFill>
          <a:blip r:embed="rId3"/>
          <a:stretch>
            <a:fillRect/>
          </a:stretch>
        </p:blipFill>
        <p:spPr>
          <a:xfrm>
            <a:off x="6643688" y="700088"/>
            <a:ext cx="4729161" cy="5972175"/>
          </a:xfrm>
          <a:prstGeom prst="rect">
            <a:avLst/>
          </a:prstGeom>
        </p:spPr>
      </p:pic>
      <p:sp>
        <p:nvSpPr>
          <p:cNvPr id="9" name="TextBox 8">
            <a:extLst>
              <a:ext uri="{FF2B5EF4-FFF2-40B4-BE49-F238E27FC236}">
                <a16:creationId xmlns:a16="http://schemas.microsoft.com/office/drawing/2014/main" id="{BCFE4668-965F-43BC-8093-5DFE87974C83}"/>
              </a:ext>
            </a:extLst>
          </p:cNvPr>
          <p:cNvSpPr txBox="1"/>
          <p:nvPr/>
        </p:nvSpPr>
        <p:spPr>
          <a:xfrm>
            <a:off x="707883" y="767444"/>
            <a:ext cx="765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 </a:t>
            </a:r>
            <a:r>
              <a:rPr lang="en-SG" sz="2800" b="1" dirty="0" err="1">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ĐỌC</a:t>
            </a:r>
            <a:r>
              <a:rPr lang="en-SG" sz="2800" b="1" dirty="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TÌM</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HIỂU</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CHUNG:</a:t>
            </a:r>
            <a:endPar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
        <p:nvSpPr>
          <p:cNvPr id="10" name="TextBox 11">
            <a:extLst>
              <a:ext uri="{FF2B5EF4-FFF2-40B4-BE49-F238E27FC236}">
                <a16:creationId xmlns:a16="http://schemas.microsoft.com/office/drawing/2014/main" id="{B27FB2E7-650E-B62B-0846-61E87AF8C28F}"/>
              </a:ext>
            </a:extLst>
          </p:cNvPr>
          <p:cNvSpPr txBox="1"/>
          <p:nvPr/>
        </p:nvSpPr>
        <p:spPr>
          <a:xfrm>
            <a:off x="838396" y="1819386"/>
            <a:ext cx="54560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6">
            <a:extLst>
              <a:ext uri="{FF2B5EF4-FFF2-40B4-BE49-F238E27FC236}">
                <a16:creationId xmlns:a16="http://schemas.microsoft.com/office/drawing/2014/main" id="{C0C0A6D3-72FA-9B44-16D0-2B260FAB256D}"/>
              </a:ext>
            </a:extLst>
          </p:cNvPr>
          <p:cNvSpPr txBox="1"/>
          <p:nvPr/>
        </p:nvSpPr>
        <p:spPr>
          <a:xfrm>
            <a:off x="829728" y="2400197"/>
            <a:ext cx="543559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báo</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Hà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Minh</a:t>
            </a:r>
          </a:p>
        </p:txBody>
      </p:sp>
      <p:sp>
        <p:nvSpPr>
          <p:cNvPr id="12" name="Hộp Văn bản 6">
            <a:extLst>
              <a:ext uri="{FF2B5EF4-FFF2-40B4-BE49-F238E27FC236}">
                <a16:creationId xmlns:a16="http://schemas.microsoft.com/office/drawing/2014/main" id="{C4C95DB9-5424-2C45-1661-5D7B9E228B4F}"/>
              </a:ext>
            </a:extLst>
          </p:cNvPr>
          <p:cNvSpPr txBox="1"/>
          <p:nvPr/>
        </p:nvSpPr>
        <p:spPr>
          <a:xfrm>
            <a:off x="858304" y="3372246"/>
            <a:ext cx="543559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7,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NXB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Giáo</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dục</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2003</a:t>
            </a:r>
            <a:r>
              <a:rPr kumimoji="0" lang="en-US" sz="2800" b="0"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1">
            <a:extLst>
              <a:ext uri="{FF2B5EF4-FFF2-40B4-BE49-F238E27FC236}">
                <a16:creationId xmlns:a16="http://schemas.microsoft.com/office/drawing/2014/main" id="{371A5170-0535-F4CB-7234-9C736428AF6E}"/>
              </a:ext>
            </a:extLst>
          </p:cNvPr>
          <p:cNvSpPr txBox="1"/>
          <p:nvPr/>
        </p:nvSpPr>
        <p:spPr>
          <a:xfrm>
            <a:off x="781248" y="4722438"/>
            <a:ext cx="457161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4" name="Rectangle 13"/>
          <p:cNvSpPr/>
          <p:nvPr/>
        </p:nvSpPr>
        <p:spPr>
          <a:xfrm>
            <a:off x="2612995" y="4744517"/>
            <a:ext cx="1133644" cy="523220"/>
          </a:xfrm>
          <a:prstGeom prst="rect">
            <a:avLst/>
          </a:prstGeom>
        </p:spPr>
        <p:txBody>
          <a:bodyPr wrap="none">
            <a:spAutoFit/>
          </a:bodyPr>
          <a:lstStyle/>
          <a:p>
            <a:pPr lvl="0" algn="just">
              <a:tabLst>
                <a:tab pos="1386840" algn="l"/>
              </a:tabLst>
              <a:defRPr/>
            </a:pPr>
            <a:r>
              <a:rPr lang="en-US" sz="2800" b="1" dirty="0" err="1" smtClean="0">
                <a:solidFill>
                  <a:srgbClr val="0B0806"/>
                </a:solidFill>
                <a:latin typeface="Times New Roman" panose="02020603050405020304" pitchFamily="18" charset="0"/>
                <a:ea typeface="Calibri" panose="020F0502020204030204" pitchFamily="34" charset="0"/>
                <a:cs typeface="Times New Roman" panose="02020603050405020304" pitchFamily="18" charset="0"/>
              </a:rPr>
              <a:t>Bút</a:t>
            </a:r>
            <a:r>
              <a:rPr lang="en-US" sz="2800" b="1" dirty="0" smtClean="0">
                <a:solidFill>
                  <a:srgbClr val="0B080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B0806"/>
                </a:solidFill>
                <a:latin typeface="Times New Roman" panose="02020603050405020304" pitchFamily="18" charset="0"/>
                <a:ea typeface="Calibri" panose="020F0502020204030204" pitchFamily="34" charset="0"/>
                <a:cs typeface="Times New Roman" panose="02020603050405020304" pitchFamily="18" charset="0"/>
              </a:rPr>
              <a:t>kí</a:t>
            </a:r>
            <a:endParaRPr lang="en-US" sz="2800" b="1" dirty="0">
              <a:solidFill>
                <a:srgbClr val="0B080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76FF11D-CA62-5350-B969-F3B7C1B0DC4E}"/>
              </a:ext>
            </a:extLst>
          </p:cNvPr>
          <p:cNvSpPr txBox="1"/>
          <p:nvPr/>
        </p:nvSpPr>
        <p:spPr>
          <a:xfrm>
            <a:off x="801591" y="5259285"/>
            <a:ext cx="496920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4. </a:t>
            </a:r>
            <a:r>
              <a:rPr kumimoji="0" lang="en-US" sz="2800" b="1" i="0" u="none" strike="noStrike" kern="1200" cap="none" spc="0" normalizeH="0" baseline="0" noProof="0" dirty="0" err="1">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800" b="1" i="0" u="none" strike="noStrike" kern="1200" cap="none" spc="0" normalizeH="0" baseline="0" noProof="0" dirty="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tài</a:t>
            </a:r>
            <a:r>
              <a:rPr kumimoji="0" lang="en-US" sz="2800" b="1" i="0" u="none" strike="noStrike" kern="1200" cap="none" spc="0" normalizeH="0" baseline="0" noProof="0" dirty="0" smtClean="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smtClean="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0B080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AD999A0-5A84-F315-D76F-3F1197F68D41}"/>
              </a:ext>
            </a:extLst>
          </p:cNvPr>
          <p:cNvSpPr txBox="1"/>
          <p:nvPr/>
        </p:nvSpPr>
        <p:spPr>
          <a:xfrm>
            <a:off x="2343149" y="5252153"/>
            <a:ext cx="421470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Nét</a:t>
            </a:r>
            <a:r>
              <a:rPr lang="en-US" sz="28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v</a:t>
            </a:r>
            <a:r>
              <a:rPr kumimoji="0" lang="en-US" sz="28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ăn</a:t>
            </a:r>
            <a:r>
              <a:rPr kumimoji="0" lang="en-US" sz="2800" b="0" i="0" u="none" strike="noStrike" kern="1200" cap="none" spc="0" normalizeH="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2800" b="0" i="0" u="none" strike="noStrike" kern="1200" cap="none" spc="0" normalizeH="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800" b="0" i="0" u="none" strike="noStrike" kern="1200" cap="none" spc="0" normalizeH="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52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amond(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diamond(in)">
                                      <p:cBhvr>
                                        <p:cTn id="32" dur="20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amond(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uiExpand="1" build="allAtOnce"/>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a:extLst>
              <a:ext uri="{FF2B5EF4-FFF2-40B4-BE49-F238E27FC236}">
                <a16:creationId xmlns:a16="http://schemas.microsoft.com/office/drawing/2014/main" id="{A0D8C488-1356-4744-ED8F-C164EEBC5B46}"/>
              </a:ext>
            </a:extLst>
          </p:cNvPr>
          <p:cNvSpPr txBox="1"/>
          <p:nvPr/>
        </p:nvSpPr>
        <p:spPr>
          <a:xfrm>
            <a:off x="930196" y="1305952"/>
            <a:ext cx="5753531" cy="523220"/>
          </a:xfrm>
          <a:prstGeom prst="rect">
            <a:avLst/>
          </a:prstGeom>
          <a:noFill/>
        </p:spPr>
        <p:txBody>
          <a:bodyPr wrap="square" rtlCol="0">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11">
            <a:extLst>
              <a:ext uri="{FF2B5EF4-FFF2-40B4-BE49-F238E27FC236}">
                <a16:creationId xmlns:a16="http://schemas.microsoft.com/office/drawing/2014/main" id="{DA1ACEB4-F9AF-77F4-B22F-2F00A77BD762}"/>
              </a:ext>
            </a:extLst>
          </p:cNvPr>
          <p:cNvSpPr txBox="1"/>
          <p:nvPr/>
        </p:nvSpPr>
        <p:spPr>
          <a:xfrm>
            <a:off x="932546" y="1708151"/>
            <a:ext cx="6068329" cy="954107"/>
          </a:xfrm>
          <a:prstGeom prst="rect">
            <a:avLst/>
          </a:prstGeom>
          <a:noFill/>
        </p:spPr>
        <p:txBody>
          <a:bodyPr wrap="square" rtlCol="0">
            <a:spAutoFit/>
          </a:bodyPr>
          <a:lstStyle/>
          <a:p>
            <a:pPr marL="0" marR="4572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Thuyết</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miêu</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endPar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1C057F1E-C34A-65A3-C33A-845659DF308D}"/>
              </a:ext>
            </a:extLst>
          </p:cNvPr>
          <p:cNvPicPr>
            <a:picLocks noChangeAspect="1"/>
          </p:cNvPicPr>
          <p:nvPr/>
        </p:nvPicPr>
        <p:blipFill>
          <a:blip r:embed="rId3"/>
          <a:stretch>
            <a:fillRect/>
          </a:stretch>
        </p:blipFill>
        <p:spPr>
          <a:xfrm>
            <a:off x="590040" y="336040"/>
            <a:ext cx="714860" cy="707886"/>
          </a:xfrm>
          <a:prstGeom prst="rect">
            <a:avLst/>
          </a:prstGeom>
        </p:spPr>
      </p:pic>
      <p:pic>
        <p:nvPicPr>
          <p:cNvPr id="15" name="Picture 14">
            <a:extLst>
              <a:ext uri="{FF2B5EF4-FFF2-40B4-BE49-F238E27FC236}">
                <a16:creationId xmlns:a16="http://schemas.microsoft.com/office/drawing/2014/main" id="{4702E290-B368-E138-A1E1-1A7D85B80CBB}"/>
              </a:ext>
            </a:extLst>
          </p:cNvPr>
          <p:cNvPicPr>
            <a:picLocks noChangeAspect="1"/>
          </p:cNvPicPr>
          <p:nvPr/>
        </p:nvPicPr>
        <p:blipFill>
          <a:blip r:embed="rId4"/>
          <a:stretch>
            <a:fillRect/>
          </a:stretch>
        </p:blipFill>
        <p:spPr>
          <a:xfrm>
            <a:off x="260727" y="5857181"/>
            <a:ext cx="749143" cy="924920"/>
          </a:xfrm>
          <a:prstGeom prst="rect">
            <a:avLst/>
          </a:prstGeom>
        </p:spPr>
      </p:pic>
      <p:pic>
        <p:nvPicPr>
          <p:cNvPr id="16" name="Picture 15">
            <a:extLst>
              <a:ext uri="{FF2B5EF4-FFF2-40B4-BE49-F238E27FC236}">
                <a16:creationId xmlns:a16="http://schemas.microsoft.com/office/drawing/2014/main" id="{5A503CC5-12DD-84CD-3FF8-44DBCE5A4B96}"/>
              </a:ext>
            </a:extLst>
          </p:cNvPr>
          <p:cNvPicPr>
            <a:picLocks noChangeAspect="1"/>
          </p:cNvPicPr>
          <p:nvPr/>
        </p:nvPicPr>
        <p:blipFill>
          <a:blip r:embed="rId5"/>
          <a:stretch>
            <a:fillRect/>
          </a:stretch>
        </p:blipFill>
        <p:spPr>
          <a:xfrm>
            <a:off x="7429500" y="1057275"/>
            <a:ext cx="3943350" cy="50577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8" name="TextBox 17">
            <a:extLst>
              <a:ext uri="{FF2B5EF4-FFF2-40B4-BE49-F238E27FC236}">
                <a16:creationId xmlns:a16="http://schemas.microsoft.com/office/drawing/2014/main" id="{BCFE4668-965F-43BC-8093-5DFE87974C83}"/>
              </a:ext>
            </a:extLst>
          </p:cNvPr>
          <p:cNvSpPr txBox="1"/>
          <p:nvPr/>
        </p:nvSpPr>
        <p:spPr>
          <a:xfrm>
            <a:off x="707883" y="767444"/>
            <a:ext cx="765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 </a:t>
            </a:r>
            <a:r>
              <a:rPr lang="en-SG" sz="2800" b="1" dirty="0" err="1">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ĐỌC</a:t>
            </a:r>
            <a:r>
              <a:rPr lang="en-SG" sz="2800" b="1" dirty="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TÌM</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HIỂU</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CHUNG:</a:t>
            </a:r>
            <a:endPar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
        <p:nvSpPr>
          <p:cNvPr id="19" name="TextBox 11">
            <a:extLst>
              <a:ext uri="{FF2B5EF4-FFF2-40B4-BE49-F238E27FC236}">
                <a16:creationId xmlns:a16="http://schemas.microsoft.com/office/drawing/2014/main" id="{6B55817E-1188-FAB8-77D2-6775FF5E3FC3}"/>
              </a:ext>
            </a:extLst>
          </p:cNvPr>
          <p:cNvSpPr txBox="1"/>
          <p:nvPr/>
        </p:nvSpPr>
        <p:spPr>
          <a:xfrm>
            <a:off x="962534" y="2628934"/>
            <a:ext cx="4571615" cy="523220"/>
          </a:xfrm>
          <a:prstGeom prst="rect">
            <a:avLst/>
          </a:prstGeom>
          <a:noFill/>
        </p:spPr>
        <p:txBody>
          <a:bodyPr wrap="square" rtlCol="0">
            <a:spAutoFit/>
          </a:bodyPr>
          <a:lstStyle/>
          <a:p>
            <a:pPr algn="just">
              <a:tabLst>
                <a:tab pos="1386840" algn="l"/>
              </a:tabLst>
            </a:pPr>
            <a:r>
              <a:rPr lang="en-US" sz="28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6. </a:t>
            </a:r>
            <a:r>
              <a:rPr lang="en-US" sz="2800" b="1" dirty="0" err="1">
                <a:solidFill>
                  <a:srgbClr val="166AA6"/>
                </a:solidFill>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66AA6"/>
                </a:solidFill>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166AA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6">
            <a:extLst>
              <a:ext uri="{FF2B5EF4-FFF2-40B4-BE49-F238E27FC236}">
                <a16:creationId xmlns:a16="http://schemas.microsoft.com/office/drawing/2014/main" id="{2734922C-746D-C76E-2300-667C7DF31BD4}"/>
              </a:ext>
            </a:extLst>
          </p:cNvPr>
          <p:cNvSpPr txBox="1"/>
          <p:nvPr/>
        </p:nvSpPr>
        <p:spPr>
          <a:xfrm>
            <a:off x="1909584" y="3247075"/>
            <a:ext cx="4822017" cy="954107"/>
          </a:xfrm>
          <a:prstGeom prst="rect">
            <a:avLst/>
          </a:prstGeom>
          <a:noFill/>
        </p:spPr>
        <p:txBody>
          <a:bodyPr wrap="square">
            <a:spAutoFit/>
          </a:bodyPr>
          <a:lstStyle/>
          <a:p>
            <a:pPr marR="45720"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phú</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Huế</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1" name="Hộp Văn bản 1">
            <a:extLst>
              <a:ext uri="{FF2B5EF4-FFF2-40B4-BE49-F238E27FC236}">
                <a16:creationId xmlns:a16="http://schemas.microsoft.com/office/drawing/2014/main" id="{9B97E8F3-7D82-DA92-F40B-D71665E464D9}"/>
              </a:ext>
            </a:extLst>
          </p:cNvPr>
          <p:cNvSpPr txBox="1"/>
          <p:nvPr/>
        </p:nvSpPr>
        <p:spPr>
          <a:xfrm>
            <a:off x="1988107" y="4555802"/>
            <a:ext cx="4171187" cy="954107"/>
          </a:xfrm>
          <a:prstGeom prst="rect">
            <a:avLst/>
          </a:prstGeom>
          <a:noFill/>
        </p:spPr>
        <p:txBody>
          <a:bodyPr wrap="square">
            <a:spAutoFit/>
          </a:bodyPr>
          <a:lstStyle/>
          <a:p>
            <a:pPr marR="45720"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Huế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22" name="Group 21">
            <a:extLst>
              <a:ext uri="{FF2B5EF4-FFF2-40B4-BE49-F238E27FC236}">
                <a16:creationId xmlns:a16="http://schemas.microsoft.com/office/drawing/2014/main" id="{02DBDCB7-FB51-E9A9-15F6-D523040D21DF}"/>
              </a:ext>
            </a:extLst>
          </p:cNvPr>
          <p:cNvGrpSpPr/>
          <p:nvPr/>
        </p:nvGrpSpPr>
        <p:grpSpPr>
          <a:xfrm>
            <a:off x="777206" y="3316921"/>
            <a:ext cx="1437357" cy="955042"/>
            <a:chOff x="1059759" y="2757225"/>
            <a:chExt cx="1676160" cy="1005918"/>
          </a:xfrm>
        </p:grpSpPr>
        <p:grpSp>
          <p:nvGrpSpPr>
            <p:cNvPr id="23" name="组合 3">
              <a:extLst>
                <a:ext uri="{FF2B5EF4-FFF2-40B4-BE49-F238E27FC236}">
                  <a16:creationId xmlns:a16="http://schemas.microsoft.com/office/drawing/2014/main" id="{E25D40AC-93F5-8D79-C1ED-1889B686853B}"/>
                </a:ext>
              </a:extLst>
            </p:cNvPr>
            <p:cNvGrpSpPr/>
            <p:nvPr/>
          </p:nvGrpSpPr>
          <p:grpSpPr>
            <a:xfrm rot="18605563">
              <a:off x="1394883" y="2422099"/>
              <a:ext cx="1005919" cy="1676160"/>
              <a:chOff x="6767949" y="1723598"/>
              <a:chExt cx="1342779" cy="2241479"/>
            </a:xfrm>
            <a:solidFill>
              <a:srgbClr val="1AA60F"/>
            </a:solidFill>
          </p:grpSpPr>
          <p:sp>
            <p:nvSpPr>
              <p:cNvPr id="25" name="Freeform 11">
                <a:extLst>
                  <a:ext uri="{FF2B5EF4-FFF2-40B4-BE49-F238E27FC236}">
                    <a16:creationId xmlns:a16="http://schemas.microsoft.com/office/drawing/2014/main" id="{9C446E6F-C712-7F44-80D5-9DF69A714689}"/>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26" name="Freeform 12">
                <a:extLst>
                  <a:ext uri="{FF2B5EF4-FFF2-40B4-BE49-F238E27FC236}">
                    <a16:creationId xmlns:a16="http://schemas.microsoft.com/office/drawing/2014/main" id="{33775F31-594D-D680-3C9A-87360523ABB3}"/>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27" name="Freeform 13">
                <a:extLst>
                  <a:ext uri="{FF2B5EF4-FFF2-40B4-BE49-F238E27FC236}">
                    <a16:creationId xmlns:a16="http://schemas.microsoft.com/office/drawing/2014/main" id="{5E67EF2A-E225-8D56-DB9C-9CD4F181B136}"/>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grpSp>
        <p:sp>
          <p:nvSpPr>
            <p:cNvPr id="24" name="TextBox 23">
              <a:extLst>
                <a:ext uri="{FF2B5EF4-FFF2-40B4-BE49-F238E27FC236}">
                  <a16:creationId xmlns:a16="http://schemas.microsoft.com/office/drawing/2014/main" id="{C8145F06-7765-4670-ACF4-D6B70C864F0A}"/>
                </a:ext>
              </a:extLst>
            </p:cNvPr>
            <p:cNvSpPr txBox="1"/>
            <p:nvPr/>
          </p:nvSpPr>
          <p:spPr>
            <a:xfrm>
              <a:off x="1317378" y="2760500"/>
              <a:ext cx="704480" cy="523220"/>
            </a:xfrm>
            <a:prstGeom prst="rect">
              <a:avLst/>
            </a:prstGeom>
            <a:noFill/>
          </p:spPr>
          <p:txBody>
            <a:bodyPr wrap="square" rtlCol="0">
              <a:spAutoFit/>
            </a:bodyPr>
            <a:lstStyle/>
            <a:p>
              <a:r>
                <a:rPr lang="en-SG" sz="2800" b="1" dirty="0">
                  <a:solidFill>
                    <a:srgbClr val="000000"/>
                  </a:solidFill>
                  <a:latin typeface="Times New Roman" panose="02020603050405020304" pitchFamily="18" charset="0"/>
                  <a:ea typeface="微软雅黑"/>
                  <a:cs typeface="Times New Roman" panose="02020603050405020304" pitchFamily="18" charset="0"/>
                </a:rPr>
                <a:t>P1</a:t>
              </a:r>
            </a:p>
          </p:txBody>
        </p:sp>
      </p:grpSp>
      <p:grpSp>
        <p:nvGrpSpPr>
          <p:cNvPr id="28" name="Group 27">
            <a:extLst>
              <a:ext uri="{FF2B5EF4-FFF2-40B4-BE49-F238E27FC236}">
                <a16:creationId xmlns:a16="http://schemas.microsoft.com/office/drawing/2014/main" id="{4277EBEF-624C-95FB-13AA-66D52897C35A}"/>
              </a:ext>
            </a:extLst>
          </p:cNvPr>
          <p:cNvGrpSpPr/>
          <p:nvPr/>
        </p:nvGrpSpPr>
        <p:grpSpPr>
          <a:xfrm>
            <a:off x="621913" y="4693527"/>
            <a:ext cx="2391744" cy="1562646"/>
            <a:chOff x="589958" y="3687380"/>
            <a:chExt cx="2391744" cy="1562646"/>
          </a:xfrm>
        </p:grpSpPr>
        <p:grpSp>
          <p:nvGrpSpPr>
            <p:cNvPr id="29" name="组合 20">
              <a:extLst>
                <a:ext uri="{FF2B5EF4-FFF2-40B4-BE49-F238E27FC236}">
                  <a16:creationId xmlns:a16="http://schemas.microsoft.com/office/drawing/2014/main" id="{6FA36BDE-C8BE-6C0A-DAF9-497C0EF882E9}"/>
                </a:ext>
              </a:extLst>
            </p:cNvPr>
            <p:cNvGrpSpPr/>
            <p:nvPr/>
          </p:nvGrpSpPr>
          <p:grpSpPr>
            <a:xfrm rot="2286310">
              <a:off x="589958" y="3927037"/>
              <a:ext cx="2391744" cy="1322989"/>
              <a:chOff x="3761490" y="1160578"/>
              <a:chExt cx="3107226" cy="1796830"/>
            </a:xfrm>
            <a:solidFill>
              <a:srgbClr val="2277DC"/>
            </a:solidFill>
          </p:grpSpPr>
          <p:sp>
            <p:nvSpPr>
              <p:cNvPr id="31" name="Freeform 14">
                <a:extLst>
                  <a:ext uri="{FF2B5EF4-FFF2-40B4-BE49-F238E27FC236}">
                    <a16:creationId xmlns:a16="http://schemas.microsoft.com/office/drawing/2014/main" id="{3DBF3D4C-57DC-B9AE-4C82-FAE2693224AC}"/>
                  </a:ext>
                </a:extLst>
              </p:cNvPr>
              <p:cNvSpPr>
                <a:spLocks/>
              </p:cNvSpPr>
              <p:nvPr/>
            </p:nvSpPr>
            <p:spPr bwMode="auto">
              <a:xfrm>
                <a:off x="4859235" y="2653935"/>
                <a:ext cx="882297" cy="303473"/>
              </a:xfrm>
              <a:custGeom>
                <a:avLst/>
                <a:gdLst>
                  <a:gd name="T0" fmla="*/ 172 w 375"/>
                  <a:gd name="T1" fmla="*/ 117 h 129"/>
                  <a:gd name="T2" fmla="*/ 2 w 375"/>
                  <a:gd name="T3" fmla="*/ 46 h 129"/>
                  <a:gd name="T4" fmla="*/ 2 w 375"/>
                  <a:gd name="T5" fmla="*/ 39 h 129"/>
                  <a:gd name="T6" fmla="*/ 9 w 375"/>
                  <a:gd name="T7" fmla="*/ 39 h 129"/>
                  <a:gd name="T8" fmla="*/ 335 w 375"/>
                  <a:gd name="T9" fmla="*/ 39 h 129"/>
                  <a:gd name="T10" fmla="*/ 365 w 375"/>
                  <a:gd name="T11" fmla="*/ 3 h 129"/>
                  <a:gd name="T12" fmla="*/ 372 w 375"/>
                  <a:gd name="T13" fmla="*/ 2 h 129"/>
                  <a:gd name="T14" fmla="*/ 373 w 375"/>
                  <a:gd name="T15" fmla="*/ 9 h 129"/>
                  <a:gd name="T16" fmla="*/ 342 w 375"/>
                  <a:gd name="T17" fmla="*/ 46 h 129"/>
                  <a:gd name="T18" fmla="*/ 172 w 375"/>
                  <a:gd name="T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29">
                    <a:moveTo>
                      <a:pt x="172" y="117"/>
                    </a:moveTo>
                    <a:cubicBezTo>
                      <a:pt x="110" y="117"/>
                      <a:pt x="49" y="93"/>
                      <a:pt x="2" y="46"/>
                    </a:cubicBezTo>
                    <a:cubicBezTo>
                      <a:pt x="0" y="44"/>
                      <a:pt x="0" y="41"/>
                      <a:pt x="2" y="39"/>
                    </a:cubicBezTo>
                    <a:cubicBezTo>
                      <a:pt x="4" y="37"/>
                      <a:pt x="7" y="37"/>
                      <a:pt x="9" y="39"/>
                    </a:cubicBezTo>
                    <a:cubicBezTo>
                      <a:pt x="99" y="129"/>
                      <a:pt x="245" y="129"/>
                      <a:pt x="335" y="39"/>
                    </a:cubicBezTo>
                    <a:cubicBezTo>
                      <a:pt x="346" y="28"/>
                      <a:pt x="356" y="16"/>
                      <a:pt x="365" y="3"/>
                    </a:cubicBezTo>
                    <a:cubicBezTo>
                      <a:pt x="366" y="1"/>
                      <a:pt x="370" y="0"/>
                      <a:pt x="372" y="2"/>
                    </a:cubicBezTo>
                    <a:cubicBezTo>
                      <a:pt x="374" y="3"/>
                      <a:pt x="375" y="6"/>
                      <a:pt x="373" y="9"/>
                    </a:cubicBezTo>
                    <a:cubicBezTo>
                      <a:pt x="364" y="22"/>
                      <a:pt x="354" y="35"/>
                      <a:pt x="342" y="46"/>
                    </a:cubicBezTo>
                    <a:cubicBezTo>
                      <a:pt x="295" y="93"/>
                      <a:pt x="234" y="117"/>
                      <a:pt x="17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32" name="Freeform 15">
                <a:extLst>
                  <a:ext uri="{FF2B5EF4-FFF2-40B4-BE49-F238E27FC236}">
                    <a16:creationId xmlns:a16="http://schemas.microsoft.com/office/drawing/2014/main" id="{FEE7C9CB-B176-8E07-C47E-74CA9686105F}"/>
                  </a:ext>
                </a:extLst>
              </p:cNvPr>
              <p:cNvSpPr>
                <a:spLocks/>
              </p:cNvSpPr>
              <p:nvPr/>
            </p:nvSpPr>
            <p:spPr bwMode="auto">
              <a:xfrm>
                <a:off x="3761490" y="1160578"/>
                <a:ext cx="2233271" cy="1341617"/>
              </a:xfrm>
              <a:custGeom>
                <a:avLst/>
                <a:gdLst>
                  <a:gd name="T0" fmla="*/ 304 w 949"/>
                  <a:gd name="T1" fmla="*/ 570 h 571"/>
                  <a:gd name="T2" fmla="*/ 301 w 949"/>
                  <a:gd name="T3" fmla="*/ 570 h 571"/>
                  <a:gd name="T4" fmla="*/ 106 w 949"/>
                  <a:gd name="T5" fmla="*/ 490 h 571"/>
                  <a:gd name="T6" fmla="*/ 106 w 949"/>
                  <a:gd name="T7" fmla="*/ 106 h 571"/>
                  <a:gd name="T8" fmla="*/ 490 w 949"/>
                  <a:gd name="T9" fmla="*/ 106 h 571"/>
                  <a:gd name="T10" fmla="*/ 533 w 949"/>
                  <a:gd name="T11" fmla="*/ 435 h 571"/>
                  <a:gd name="T12" fmla="*/ 527 w 949"/>
                  <a:gd name="T13" fmla="*/ 436 h 571"/>
                  <a:gd name="T14" fmla="*/ 525 w 949"/>
                  <a:gd name="T15" fmla="*/ 430 h 571"/>
                  <a:gd name="T16" fmla="*/ 483 w 949"/>
                  <a:gd name="T17" fmla="*/ 113 h 571"/>
                  <a:gd name="T18" fmla="*/ 113 w 949"/>
                  <a:gd name="T19" fmla="*/ 113 h 571"/>
                  <a:gd name="T20" fmla="*/ 113 w 949"/>
                  <a:gd name="T21" fmla="*/ 483 h 571"/>
                  <a:gd name="T22" fmla="*/ 301 w 949"/>
                  <a:gd name="T23" fmla="*/ 560 h 571"/>
                  <a:gd name="T24" fmla="*/ 304 w 949"/>
                  <a:gd name="T25" fmla="*/ 560 h 571"/>
                  <a:gd name="T26" fmla="*/ 762 w 949"/>
                  <a:gd name="T27" fmla="*/ 279 h 571"/>
                  <a:gd name="T28" fmla="*/ 940 w 949"/>
                  <a:gd name="T29" fmla="*/ 119 h 571"/>
                  <a:gd name="T30" fmla="*/ 947 w 949"/>
                  <a:gd name="T31" fmla="*/ 120 h 571"/>
                  <a:gd name="T32" fmla="*/ 946 w 949"/>
                  <a:gd name="T33" fmla="*/ 127 h 571"/>
                  <a:gd name="T34" fmla="*/ 769 w 949"/>
                  <a:gd name="T35" fmla="*/ 286 h 571"/>
                  <a:gd name="T36" fmla="*/ 304 w 949"/>
                  <a:gd name="T37" fmla="*/ 57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9" h="571">
                    <a:moveTo>
                      <a:pt x="304" y="570"/>
                    </a:moveTo>
                    <a:cubicBezTo>
                      <a:pt x="301" y="570"/>
                      <a:pt x="301" y="570"/>
                      <a:pt x="301" y="570"/>
                    </a:cubicBezTo>
                    <a:cubicBezTo>
                      <a:pt x="228" y="571"/>
                      <a:pt x="158" y="543"/>
                      <a:pt x="106" y="490"/>
                    </a:cubicBezTo>
                    <a:cubicBezTo>
                      <a:pt x="0" y="384"/>
                      <a:pt x="0" y="212"/>
                      <a:pt x="106" y="106"/>
                    </a:cubicBezTo>
                    <a:cubicBezTo>
                      <a:pt x="212" y="0"/>
                      <a:pt x="384" y="0"/>
                      <a:pt x="490" y="106"/>
                    </a:cubicBezTo>
                    <a:cubicBezTo>
                      <a:pt x="578" y="193"/>
                      <a:pt x="595" y="328"/>
                      <a:pt x="533" y="435"/>
                    </a:cubicBezTo>
                    <a:cubicBezTo>
                      <a:pt x="532" y="437"/>
                      <a:pt x="529" y="438"/>
                      <a:pt x="527" y="436"/>
                    </a:cubicBezTo>
                    <a:cubicBezTo>
                      <a:pt x="524" y="435"/>
                      <a:pt x="523" y="432"/>
                      <a:pt x="525" y="430"/>
                    </a:cubicBezTo>
                    <a:cubicBezTo>
                      <a:pt x="584" y="327"/>
                      <a:pt x="567" y="197"/>
                      <a:pt x="483" y="113"/>
                    </a:cubicBezTo>
                    <a:cubicBezTo>
                      <a:pt x="381" y="11"/>
                      <a:pt x="215" y="11"/>
                      <a:pt x="113" y="113"/>
                    </a:cubicBezTo>
                    <a:cubicBezTo>
                      <a:pt x="11" y="215"/>
                      <a:pt x="11" y="381"/>
                      <a:pt x="113" y="483"/>
                    </a:cubicBezTo>
                    <a:cubicBezTo>
                      <a:pt x="163" y="534"/>
                      <a:pt x="230" y="561"/>
                      <a:pt x="301" y="560"/>
                    </a:cubicBezTo>
                    <a:cubicBezTo>
                      <a:pt x="304" y="560"/>
                      <a:pt x="304" y="560"/>
                      <a:pt x="304" y="560"/>
                    </a:cubicBezTo>
                    <a:cubicBezTo>
                      <a:pt x="471" y="559"/>
                      <a:pt x="619" y="417"/>
                      <a:pt x="762" y="279"/>
                    </a:cubicBezTo>
                    <a:cubicBezTo>
                      <a:pt x="823" y="220"/>
                      <a:pt x="881" y="164"/>
                      <a:pt x="940" y="119"/>
                    </a:cubicBezTo>
                    <a:cubicBezTo>
                      <a:pt x="942" y="117"/>
                      <a:pt x="945" y="118"/>
                      <a:pt x="947" y="120"/>
                    </a:cubicBezTo>
                    <a:cubicBezTo>
                      <a:pt x="949" y="122"/>
                      <a:pt x="948" y="125"/>
                      <a:pt x="946" y="127"/>
                    </a:cubicBezTo>
                    <a:cubicBezTo>
                      <a:pt x="887" y="172"/>
                      <a:pt x="830" y="227"/>
                      <a:pt x="769" y="286"/>
                    </a:cubicBezTo>
                    <a:cubicBezTo>
                      <a:pt x="625" y="425"/>
                      <a:pt x="475" y="569"/>
                      <a:pt x="304" y="5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sp>
            <p:nvSpPr>
              <p:cNvPr id="33" name="Freeform 16">
                <a:extLst>
                  <a:ext uri="{FF2B5EF4-FFF2-40B4-BE49-F238E27FC236}">
                    <a16:creationId xmlns:a16="http://schemas.microsoft.com/office/drawing/2014/main" id="{33A368D2-BDF1-EA26-F599-D39821555FD8}"/>
                  </a:ext>
                </a:extLst>
              </p:cNvPr>
              <p:cNvSpPr>
                <a:spLocks/>
              </p:cNvSpPr>
              <p:nvPr/>
            </p:nvSpPr>
            <p:spPr bwMode="auto">
              <a:xfrm>
                <a:off x="6719909" y="1882950"/>
                <a:ext cx="148807" cy="134747"/>
              </a:xfrm>
              <a:custGeom>
                <a:avLst/>
                <a:gdLst>
                  <a:gd name="T0" fmla="*/ 0 w 127"/>
                  <a:gd name="T1" fmla="*/ 26 h 115"/>
                  <a:gd name="T2" fmla="*/ 127 w 127"/>
                  <a:gd name="T3" fmla="*/ 0 h 115"/>
                  <a:gd name="T4" fmla="*/ 67 w 127"/>
                  <a:gd name="T5" fmla="*/ 115 h 115"/>
                  <a:gd name="T6" fmla="*/ 0 w 127"/>
                  <a:gd name="T7" fmla="*/ 26 h 115"/>
                </a:gdLst>
                <a:ahLst/>
                <a:cxnLst>
                  <a:cxn ang="0">
                    <a:pos x="T0" y="T1"/>
                  </a:cxn>
                  <a:cxn ang="0">
                    <a:pos x="T2" y="T3"/>
                  </a:cxn>
                  <a:cxn ang="0">
                    <a:pos x="T4" y="T5"/>
                  </a:cxn>
                  <a:cxn ang="0">
                    <a:pos x="T6" y="T7"/>
                  </a:cxn>
                </a:cxnLst>
                <a:rect l="0" t="0" r="r" b="b"/>
                <a:pathLst>
                  <a:path w="127" h="115">
                    <a:moveTo>
                      <a:pt x="0" y="26"/>
                    </a:moveTo>
                    <a:lnTo>
                      <a:pt x="127" y="0"/>
                    </a:lnTo>
                    <a:lnTo>
                      <a:pt x="67" y="115"/>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endParaRPr>
              </a:p>
            </p:txBody>
          </p:sp>
        </p:grpSp>
        <p:sp>
          <p:nvSpPr>
            <p:cNvPr id="30" name="TextBox 14">
              <a:extLst>
                <a:ext uri="{FF2B5EF4-FFF2-40B4-BE49-F238E27FC236}">
                  <a16:creationId xmlns:a16="http://schemas.microsoft.com/office/drawing/2014/main" id="{B1468ED8-9B4B-1F67-66FC-A99D244D6F5B}"/>
                </a:ext>
              </a:extLst>
            </p:cNvPr>
            <p:cNvSpPr txBox="1"/>
            <p:nvPr/>
          </p:nvSpPr>
          <p:spPr>
            <a:xfrm>
              <a:off x="977830" y="3687380"/>
              <a:ext cx="704480" cy="523220"/>
            </a:xfrm>
            <a:prstGeom prst="rect">
              <a:avLst/>
            </a:prstGeom>
            <a:noFill/>
          </p:spPr>
          <p:txBody>
            <a:bodyPr wrap="square" rtlCol="0">
              <a:spAutoFit/>
            </a:bodyPr>
            <a:lstStyle/>
            <a:p>
              <a:r>
                <a:rPr lang="en-SG" sz="2800" b="1" dirty="0">
                  <a:solidFill>
                    <a:srgbClr val="000000"/>
                  </a:solidFill>
                  <a:latin typeface="Times New Roman" panose="02020603050405020304" pitchFamily="18" charset="0"/>
                  <a:ea typeface="微软雅黑"/>
                  <a:cs typeface="Times New Roman" panose="02020603050405020304" pitchFamily="18" charset="0"/>
                </a:rPr>
                <a:t>P2</a:t>
              </a:r>
            </a:p>
          </p:txBody>
        </p:sp>
      </p:grpSp>
    </p:spTree>
    <p:extLst>
      <p:ext uri="{BB962C8B-B14F-4D97-AF65-F5344CB8AC3E}">
        <p14:creationId xmlns:p14="http://schemas.microsoft.com/office/powerpoint/2010/main" val="35360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FC4D-13C7-DE40-1B16-14EAD4FB8A55}"/>
              </a:ext>
            </a:extLst>
          </p:cNvPr>
          <p:cNvPicPr>
            <a:picLocks noChangeAspect="1"/>
          </p:cNvPicPr>
          <p:nvPr/>
        </p:nvPicPr>
        <p:blipFill>
          <a:blip r:embed="rId2"/>
          <a:stretch>
            <a:fillRect/>
          </a:stretch>
        </p:blipFill>
        <p:spPr>
          <a:xfrm>
            <a:off x="7490" y="-10236"/>
            <a:ext cx="12184510" cy="686823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239774" y="178581"/>
            <a:ext cx="10341564" cy="10644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79" name="TextBox 78">
            <a:extLst>
              <a:ext uri="{FF2B5EF4-FFF2-40B4-BE49-F238E27FC236}">
                <a16:creationId xmlns:a16="http://schemas.microsoft.com/office/drawing/2014/main" id="{BCFE4668-965F-43BC-8093-5DFE87974C83}"/>
              </a:ext>
            </a:extLst>
          </p:cNvPr>
          <p:cNvSpPr txBox="1"/>
          <p:nvPr/>
        </p:nvSpPr>
        <p:spPr>
          <a:xfrm>
            <a:off x="536433" y="338819"/>
            <a:ext cx="765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smtClean="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II.</a:t>
            </a:r>
            <a:r>
              <a:rPr kumimoji="0" lang="en-SG" sz="2800" b="1" i="0" u="none" strike="noStrike" kern="1200" cap="none" spc="0" normalizeH="0" noProof="0" dirty="0" smtClean="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TÌM</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HIỂU</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 CHI </a:t>
            </a:r>
            <a:r>
              <a:rPr lang="en-SG" sz="2800" b="1" dirty="0" err="1"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TIẾT</a:t>
            </a:r>
            <a:r>
              <a:rPr lang="en-SG" sz="2800" b="1" dirty="0" smtClean="0">
                <a:solidFill>
                  <a:srgbClr val="000000"/>
                </a:solidFill>
                <a:effectLst>
                  <a:glow rad="63500">
                    <a:srgbClr val="0867CB">
                      <a:satMod val="175000"/>
                      <a:alpha val="40000"/>
                    </a:srgbClr>
                  </a:glow>
                </a:effectLst>
                <a:latin typeface="Times New Roman" panose="02020603050405020304" pitchFamily="18" charset="0"/>
                <a:ea typeface="微软雅黑"/>
                <a:cs typeface="Times New Roman" panose="02020603050405020304" pitchFamily="18" charset="0"/>
              </a:rPr>
              <a:t>:</a:t>
            </a:r>
            <a:endParaRPr kumimoji="0" lang="en-SG" sz="2800" b="1"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89929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42E8576B-1E12-E168-501D-6F1B96424A6B}"/>
              </a:ext>
            </a:extLst>
          </p:cNvPr>
          <p:cNvSpPr/>
          <p:nvPr/>
        </p:nvSpPr>
        <p:spPr>
          <a:xfrm flipH="1">
            <a:off x="729971" y="3725942"/>
            <a:ext cx="2127770" cy="2596421"/>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sp>
        <p:nvSpPr>
          <p:cNvPr id="2" name="Rectangle: Rounded Corners 1">
            <a:extLst>
              <a:ext uri="{FF2B5EF4-FFF2-40B4-BE49-F238E27FC236}">
                <a16:creationId xmlns:a16="http://schemas.microsoft.com/office/drawing/2014/main" id="{06DE7058-AB1B-EB63-BE0D-CF242343FD1A}"/>
              </a:ext>
            </a:extLst>
          </p:cNvPr>
          <p:cNvSpPr/>
          <p:nvPr/>
        </p:nvSpPr>
        <p:spPr>
          <a:xfrm>
            <a:off x="731837" y="592277"/>
            <a:ext cx="6730585" cy="707886"/>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11E07CFF-C70C-0442-AFD9-5B05A446132F}"/>
              </a:ext>
            </a:extLst>
          </p:cNvPr>
          <p:cNvSpPr txBox="1"/>
          <p:nvPr/>
        </p:nvSpPr>
        <p:spPr>
          <a:xfrm>
            <a:off x="955683" y="435118"/>
            <a:ext cx="6435302" cy="523220"/>
          </a:xfrm>
          <a:prstGeom prst="rect">
            <a:avLst/>
          </a:prstGeom>
          <a:noFill/>
        </p:spPr>
        <p:txBody>
          <a:bodyPr wrap="square" rtlCol="0">
            <a:spAutoFit/>
          </a:bodyPr>
          <a:lstStyle/>
          <a:p>
            <a:pPr algn="just">
              <a:tabLst>
                <a:tab pos="1386840" algn="l"/>
              </a:tabLs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6">
            <a:extLst>
              <a:ext uri="{FF2B5EF4-FFF2-40B4-BE49-F238E27FC236}">
                <a16:creationId xmlns:a16="http://schemas.microsoft.com/office/drawing/2014/main" id="{CD41B710-17AA-9839-CCCC-D285F124C700}"/>
              </a:ext>
            </a:extLst>
          </p:cNvPr>
          <p:cNvSpPr/>
          <p:nvPr/>
        </p:nvSpPr>
        <p:spPr>
          <a:xfrm rot="-5400000">
            <a:off x="2000557" y="246564"/>
            <a:ext cx="2596421" cy="5191008"/>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1" name="Picture 10">
            <a:extLst>
              <a:ext uri="{FF2B5EF4-FFF2-40B4-BE49-F238E27FC236}">
                <a16:creationId xmlns:a16="http://schemas.microsoft.com/office/drawing/2014/main" id="{4C6F358F-2534-F588-8F8B-3E9086131240}"/>
              </a:ext>
            </a:extLst>
          </p:cNvPr>
          <p:cNvPicPr>
            <a:picLocks noChangeAspect="1"/>
          </p:cNvPicPr>
          <p:nvPr/>
        </p:nvPicPr>
        <p:blipFill>
          <a:blip r:embed="rId7"/>
          <a:stretch>
            <a:fillRect/>
          </a:stretch>
        </p:blipFill>
        <p:spPr>
          <a:xfrm>
            <a:off x="5851409" y="1596461"/>
            <a:ext cx="5451175" cy="2201834"/>
          </a:xfrm>
          <a:prstGeom prst="rect">
            <a:avLst/>
          </a:prstGeom>
        </p:spPr>
      </p:pic>
      <p:sp>
        <p:nvSpPr>
          <p:cNvPr id="12" name="Freeform 6">
            <a:extLst>
              <a:ext uri="{FF2B5EF4-FFF2-40B4-BE49-F238E27FC236}">
                <a16:creationId xmlns:a16="http://schemas.microsoft.com/office/drawing/2014/main" id="{0426F5F5-FF1E-47B5-A4A7-212E8A8C87CA}"/>
              </a:ext>
            </a:extLst>
          </p:cNvPr>
          <p:cNvSpPr/>
          <p:nvPr/>
        </p:nvSpPr>
        <p:spPr>
          <a:xfrm rot="-5400000">
            <a:off x="4830000" y="1726664"/>
            <a:ext cx="2042817" cy="6798585"/>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0C347E32-FE3C-A7D8-4408-1D18E6C763EF}"/>
              </a:ext>
            </a:extLst>
          </p:cNvPr>
          <p:cNvSpPr txBox="1"/>
          <p:nvPr/>
        </p:nvSpPr>
        <p:spPr>
          <a:xfrm>
            <a:off x="1749410" y="1516600"/>
            <a:ext cx="362368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Freeform 17">
            <a:extLst>
              <a:ext uri="{FF2B5EF4-FFF2-40B4-BE49-F238E27FC236}">
                <a16:creationId xmlns:a16="http://schemas.microsoft.com/office/drawing/2014/main" id="{3B504492-7362-8046-82D2-EAE507BED4DF}"/>
              </a:ext>
            </a:extLst>
          </p:cNvPr>
          <p:cNvSpPr/>
          <p:nvPr/>
        </p:nvSpPr>
        <p:spPr>
          <a:xfrm flipH="1">
            <a:off x="10045080" y="2912803"/>
            <a:ext cx="1148951" cy="813139"/>
          </a:xfrm>
          <a:custGeom>
            <a:avLst/>
            <a:gdLst/>
            <a:ahLst/>
            <a:cxnLst/>
            <a:rect l="l" t="t" r="r" b="b"/>
            <a:pathLst>
              <a:path w="2818577" h="2152688">
                <a:moveTo>
                  <a:pt x="0" y="0"/>
                </a:moveTo>
                <a:lnTo>
                  <a:pt x="2818578" y="0"/>
                </a:lnTo>
                <a:lnTo>
                  <a:pt x="2818578" y="2152689"/>
                </a:lnTo>
                <a:lnTo>
                  <a:pt x="0" y="2152689"/>
                </a:lnTo>
                <a:lnTo>
                  <a:pt x="0" y="0"/>
                </a:lnTo>
                <a:close/>
              </a:path>
            </a:pathLst>
          </a:custGeom>
          <a:blipFill>
            <a:blip r:embed="rId8" cstate="print"/>
            <a:stretch>
              <a:fillRect/>
            </a:stretch>
          </a:blipFill>
        </p:spPr>
      </p:sp>
      <p:sp>
        <p:nvSpPr>
          <p:cNvPr id="19" name="TextBox 18">
            <a:extLst>
              <a:ext uri="{FF2B5EF4-FFF2-40B4-BE49-F238E27FC236}">
                <a16:creationId xmlns:a16="http://schemas.microsoft.com/office/drawing/2014/main" id="{3CA0532A-C300-9F4B-BB0A-8DEB04AFE456}"/>
              </a:ext>
            </a:extLst>
          </p:cNvPr>
          <p:cNvSpPr txBox="1"/>
          <p:nvPr/>
        </p:nvSpPr>
        <p:spPr>
          <a:xfrm>
            <a:off x="3905990" y="4303893"/>
            <a:ext cx="444349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2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24D53DD8-7698-84BB-AC83-7DDD7DE13E71}"/>
              </a:ext>
            </a:extLst>
          </p:cNvPr>
          <p:cNvSpPr txBox="1"/>
          <p:nvPr/>
        </p:nvSpPr>
        <p:spPr>
          <a:xfrm>
            <a:off x="6569565" y="1841683"/>
            <a:ext cx="462446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hò</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xứ</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Huế</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nguồn</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đâu</a:t>
            </a:r>
            <a:r>
              <a:rPr kumimoji="0" lang="en-US" sz="3200" b="0"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AD39B39-F23F-3AA7-ABF0-A8EB4B91CBDF}"/>
              </a:ext>
            </a:extLst>
          </p:cNvPr>
          <p:cNvPicPr>
            <a:picLocks noChangeAspect="1"/>
          </p:cNvPicPr>
          <p:nvPr/>
        </p:nvPicPr>
        <p:blipFill>
          <a:blip r:embed="rId9"/>
          <a:stretch>
            <a:fillRect/>
          </a:stretch>
        </p:blipFill>
        <p:spPr>
          <a:xfrm>
            <a:off x="9603980" y="4646829"/>
            <a:ext cx="1532813" cy="1398174"/>
          </a:xfrm>
          <a:prstGeom prst="rect">
            <a:avLst/>
          </a:prstGeom>
        </p:spPr>
      </p:pic>
    </p:spTree>
    <p:extLst>
      <p:ext uri="{BB962C8B-B14F-4D97-AF65-F5344CB8AC3E}">
        <p14:creationId xmlns:p14="http://schemas.microsoft.com/office/powerpoint/2010/main" val="129284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80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2000"/>
                                        <p:tgtEl>
                                          <p:spTgt spid="21"/>
                                        </p:tgtEl>
                                      </p:cBhvr>
                                    </p:animEffect>
                                  </p:childTnLst>
                                </p:cTn>
                              </p:par>
                              <p:par>
                                <p:cTn id="21" presetID="21"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演示文稿2"/>
  <p:tag name="ISPRING_FIRST_PUBLISH"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ft24l1b">
      <a:majorFont>
        <a:latin typeface="印品黑体"/>
        <a:ea typeface="幼圆"/>
        <a:cs typeface=""/>
      </a:majorFont>
      <a:minorFont>
        <a:latin typeface="印品黑体"/>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ft24l1b">
      <a:majorFont>
        <a:latin typeface="印品黑体"/>
        <a:ea typeface="幼圆"/>
        <a:cs typeface=""/>
      </a:majorFont>
      <a:minorFont>
        <a:latin typeface="印品黑体"/>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1389</TotalTime>
  <Words>1923</Words>
  <Application>Microsoft Office PowerPoint</Application>
  <PresentationFormat>Widescreen</PresentationFormat>
  <Paragraphs>245</Paragraphs>
  <Slides>46</Slides>
  <Notes>23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Microsoft YaHei</vt:lpstr>
      <vt:lpstr>Microsoft YaHei</vt:lpstr>
      <vt:lpstr>SimSun</vt:lpstr>
      <vt:lpstr>YouYuan</vt:lpstr>
      <vt:lpstr>Arial</vt:lpstr>
      <vt:lpstr>Calibri</vt:lpstr>
      <vt:lpstr>等线</vt:lpstr>
      <vt:lpstr>Times New Roman</vt:lpstr>
      <vt:lpstr>Wingdings</vt:lpstr>
      <vt:lpstr>印品黑体</vt:lpstr>
      <vt:lpstr>第一PPT，www.1ppt.com</vt:lpstr>
      <vt:lpstr>第一PPT，www.1ppt.com </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Admin</cp:lastModifiedBy>
  <cp:revision>91</cp:revision>
  <dcterms:created xsi:type="dcterms:W3CDTF">2019-02-22T08:56:59Z</dcterms:created>
  <dcterms:modified xsi:type="dcterms:W3CDTF">2024-12-19T01:32:40Z</dcterms:modified>
</cp:coreProperties>
</file>