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57" r:id="rId4"/>
    <p:sldId id="258" r:id="rId5"/>
    <p:sldId id="267" r:id="rId6"/>
    <p:sldId id="259" r:id="rId7"/>
    <p:sldId id="270" r:id="rId8"/>
    <p:sldId id="269" r:id="rId9"/>
    <p:sldId id="271" r:id="rId10"/>
    <p:sldId id="260" r:id="rId11"/>
    <p:sldId id="261" r:id="rId12"/>
    <p:sldId id="262" r:id="rId13"/>
    <p:sldId id="263" r:id="rId14"/>
    <p:sldId id="264" r:id="rId15"/>
    <p:sldId id="265" r:id="rId16"/>
    <p:sldId id="274" r:id="rId17"/>
    <p:sldId id="273" r:id="rId18"/>
    <p:sldId id="275" r:id="rId19"/>
    <p:sldId id="276" r:id="rId20"/>
    <p:sldId id="278" r:id="rId21"/>
    <p:sldId id="279" r:id="rId22"/>
    <p:sldId id="277" r:id="rId23"/>
    <p:sldId id="281" r:id="rId24"/>
    <p:sldId id="280" r:id="rId25"/>
    <p:sldId id="282" r:id="rId26"/>
    <p:sldId id="283" r:id="rId27"/>
    <p:sldId id="287" r:id="rId28"/>
    <p:sldId id="284" r:id="rId29"/>
    <p:sldId id="288" r:id="rId30"/>
    <p:sldId id="285" r:id="rId31"/>
    <p:sldId id="286" r:id="rId32"/>
    <p:sldId id="289" r:id="rId33"/>
    <p:sldId id="290" r:id="rId34"/>
    <p:sldId id="291" r:id="rId35"/>
    <p:sldId id="292" r:id="rId36"/>
    <p:sldId id="293" r:id="rId37"/>
    <p:sldId id="294"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ink/ink1.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11.62791" units="1/cm"/>
          <inkml:channelProperty channel="Y" name="resolution" value="55.95855" units="1/cm"/>
          <inkml:channelProperty channel="T" name="resolution" value="1" units="1/dev"/>
        </inkml:channelProperties>
      </inkml:inkSource>
      <inkml:timestamp xml:id="ts0" timeString="2024-12-04T00:21:18.540"/>
    </inkml:context>
    <inkml:brush xml:id="br0">
      <inkml:brushProperty name="width" value="0.05292" units="cm"/>
      <inkml:brushProperty name="height" value="0.05292" units="cm"/>
      <inkml:brushProperty name="color" value="#FF0000"/>
    </inkml:brush>
  </inkml:definitions>
  <inkml:trace contextRef="#ctx0" brushRef="#br0">3706 8378 0</inkml:trace>
  <inkml:trace contextRef="#ctx0" brushRef="#br0" timeOffset="2416.02">3848 8293 0,'28'0'31,"0"-28"0,1 28-15,-1-28 0,29 28-1,-29-28-15,142 28 16,-1 0-1,58 0-15,-1 0 32,-84 0-17,84 0 1,198 0 0,-28 28-1,-84-28 16,27 28-15,-56-28 0,-28 28-1,28-28 1,169 29 0,-112-1-1,84-28 1,29 28-1,-85-28 1,84 0 0,1 0-1,0 0 1,-114 0 0,-56 0-1,0 0 1,113 0-1,0 0 17,-113 0-17,-85 0 1,57 0 0,56 29-1,-28-29 1,-28 0-1,28 0 1,0 0 0,-57 0-1,57 0 1,198 0 15,-198 0-31,28 0 16,-28 0 15,0 0-31,-28 0 31,27 0-31,-27 0 32,85 0-17,-171 0-15,29 0 31,0 0-15,397 0 0,-171 0-1,0 56 1,1-56 0,-29 0-1,-28 0 1,-29 0 15,-84 0-15,28 0-1,-29 0 1,1 0-16,-29 0 31,-28 0-31,199 0 31,-115 0-15,58-56 0,0 56-1,-29 0 1,-85 0 0,85 0-1,29 0 16,-57 0-15,56 0 0,1 0-1,84 0 1,-226 0 0,-56 0-16,197 0 15,-56 0 1,85-29-1,-57 29 1,0 0 0,57 0-1,28 0 1,0-28 0,-113 28-1,-56 0 1,140 0-1,-140-28 1,27 28 15,1 0-15,-57-29 0,-56 29-1,27-28 1,1 0-1,28 28 1,-28 0 0,0 0-1,-85-28 1,56 28 0,-56 0-1,-57 0 16,1-29-15,-1 29 31,-56 0 109,-1 0-140</inkml:trace>
</inkml:ink>
</file>

<file path=ppt/ink/ink2.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11.62791" units="1/cm"/>
          <inkml:channelProperty channel="Y" name="resolution" value="55.95855" units="1/cm"/>
          <inkml:channelProperty channel="T" name="resolution" value="1" units="1/dev"/>
        </inkml:channelProperties>
      </inkml:inkSource>
      <inkml:timestamp xml:id="ts0" timeString="2024-12-04T00:23:13.455"/>
    </inkml:context>
    <inkml:brush xml:id="br0">
      <inkml:brushProperty name="width" value="0.05292" units="cm"/>
      <inkml:brushProperty name="height" value="0.05292" units="cm"/>
      <inkml:brushProperty name="color" value="#FF0000"/>
    </inkml:brush>
  </inkml:definitions>
  <inkml:trace contextRef="#ctx0" brushRef="#br0">14939 2802 0,'28'0'78,"0"0"-78,1 0 15,-1 0 1,0 0 0,114 0-16,84 0 31,170-28-31,0 28 16,29 0-1,56 0 16,-114 0-31,114 0 16,-85 0 0,-28 0 15,-226 0-31,56 0 16,-57 0-16,170 0 15,29 0 1,-1-29-1,-56 29 1,29-28 0,-114 28-1,28 0 1,-28 0 0,57 0-1,28-28 16,169 28-15,-225 0 0,-58-28-1,29 28 1,-28 0 15,57 0-15,-29 0-1,0 0 1,56 0 0,-27 0-1,-29 0 1,28 0 0,57 0-1,113 28 1,-170-28-1,-28 0 1,-56 0 0,-1 28-1,-27-28 1,84 0 0,0 0-1,-29 28 1,29-28 15,-84 0-15,27 0-1,-56 0 1,85 0 0,-57 0-1,0 0 1,-28 0-1,0 0 1,0 0 0,0 0-1,-1 0 1,30 0 0,-1 0-1,0 0 16,-56 0-31,56 0 16,-28 0 0,28 0 15,-28 0-15,28 0-1,0 0 1,85 0-1,57 29 1,28-29 0,-85 0-1,28 0 1,-84 0 0,-58 0-16,30 0 15,-1 0 16,0 0-31,0 0 16,-28 0 0,-28 0-1,56 0 1,0 0 0,28 0-1,1 28 16,-29-28-15,-28 0 0,-29 0-1,-27 0 1,-1 0 0,0 0-1,1 0 16,-1 0-15,0 0 0,0 0 62,1 0-63,-1 0 95,0 0-63</inkml:trace>
  <inkml:trace contextRef="#ctx0" brushRef="#br0" timeOffset="4280.26">1584 4557 0,'29'-28'47,"27"28"-32,1 0 1,-29 0-16,142 0 16,-29 0-1,114 0 17,85 0-17,-171 0-15,284 0 16,-114 0-1,29 0 1,28 0 0,29 0-1,-142 0 1,28 0 0,-28 0-1,-28 0 1,-1 0-1,-84 0 1,56-29 15,-113 29-15,57 0 0,-28 0-1,-1 0 1,1 0-1,-58-28 1,1 28 0,0 0-1,57 0 1,-29-28 0,0 28-1,0 0 16,-85 0-31,57 0 0,29 0 32,-30 0-32,58-28 15,-1 28 1,-27 0 15,-1 0-15,-28 0-1,28 0 1,57 0 0,-29 0-1,0 0 1,142-29 0,-141 29-1,-1 0 1,29-28-1,-28 28 1,-1 0 0,29-28-1,28 28 1,0 0 0,0-29-1,198 29 16,-113 0-15,170 0 0,-86 0-1,-27 0 1,56 0 0,-113 0-1,0 0 16,-28 0-31,-29 0 16,-28 0 0,0 0-1,0 0 1,-28 0 15,169 0-15,-112 0-1,84 0 1,-85 0 0,-198 0-1,114 0 1,84 0 0,-84 0 15,84 29-16,-56-29 1,56 28 0,170-28-1,-198 0 1,29 28 0,27-28-1,29 0 1,0 29-1,28-29 1,-113 0 0,-56 0-1,28 0 1,-29 0 0,57 28-1,198 0 1,-113-28-1,57 0 17,-86 0-17,29 0 1,-28 0 0,-85 0-1,113 0 1,28 0-1,-28 0 1,-29 0 0,-84 0-1,57 0 1,-58 0 0,1 0-1,113-28 1,-28 0-1,-1 28 1,-56-29 15,-56 1-31,-1 28 32,29 0-17,0 0 1,28 0-1,0 0 1,-85 0-16,57-28 16,0-1-1,-29 29 1,85 0 0,-28-28-1,29 28 1,-1-28-1,29-1 1,-29 29 0,29-28-1,-57 0 1,28-1 15,57 1-15,-198 28-1,141-28 1,-84 28 0,-57 0-1,56 0 1,1 0 0,-29 0-1,56 0 1,-84 0-1,0 0 1,0 0 0,-28 0 15,56 0-15,0 0-1,0 0-15,29 0 31,27 0-15,-84 0-16,28 0 31,57 0-15,0 28 0,56-28 15,-28 0-16,-56 0 1,-1 0 0,-112 0-1,-1 0 157,0 28-172,0-28 16,-28 29-1</inkml:trace>
  <inkml:trace contextRef="#ctx0" brushRef="#br0" timeOffset="6396.54">1188 5916 0,'29'0'31,"-1"0"-15,0 0-1,29-29 1,84 29 0,284 0-1,282 0 1,-254 0-16,28 29 16,452-1-1,-27 0 1,-29 29-1,85-57 1,-679 0 0,0 0-16,141 0 15,-141 0 1,-28 0 0,-1 0 15,29 0-16,85 0 1,-57 0 0,29 0-1,-57 0 1,28 0 0,113 0-1,-197-28 1,55-1-1,-27 29 1,0 0 0,28 0-1,0-28 1,28 28 0,28 0 15,29-57-31,28 57 31,29-28-15,169 0-1,-170 28 1,57-28 0,0-57-1,-85 28 1,-141 57-1,-57-28 1,-85 28 0,0 0-1,0 0 1,1 0 0,-30-29 15,1 29-31,113 0 15,-28 0 1,-28 0 0,-57 0 15,-29 0-15,-28 0 187,1 0-188,-1 0-15,0 0 47</inkml:trace>
  <inkml:trace contextRef="#ctx0" brushRef="#br0" timeOffset="-140126.52">7979 10954 0,'28'0'46,"-28"-28"-46,28 28 16,0 0 0,29 0-1,-29 0 1,29 0 0,56 0 15,0 0-16,29 0 1,56 0 0,-28 0-1,56 0 1,-28 0 15,57 0-15,-171 0-16,58 0 15,311 0 1,-255 0 0,56 0-1,1 0 1,-29-28 0,-84 28-1,28-29 1,-29 29-1,-28 0 1,-28 0 0,57-28-1,-29 28 1,85 0 0,-57 0 15,1 0-31,-1 0 15,-28 0 17,29 0-17,-1 0 1,-56 0 0,0 0-1,0 0 1,28 0-1,-28 0 1,-57 0-16,85 0 16,-28 0-1,0 0 1,28 0 0,0 0-1,1 0 1,-29 0-1,-1 0 1,58 0 0,-1 0 15,-27 0-15,55 28-1,-27-28 1,-29 0-1,0 29 1,0-29 0,57 0-1,-29 28 1,1-28 15,56 0-31,-28 0 16,-1 0-1,-55 0 1,27 28 0,-28-28-1,0 0 1,1 0 0,-29 0 15,-1 0-16,-55 0 1,56 29 0,-29-29-1,29 0 1,0 0 0,-28 0-1,27 0 1,1 0-1,-28 0 1,-1 0 0,1 0-1,-29 0 1,1 0 0,-1 0 15,28 0-16,-27 0 17,-1 0 15,0 0-16,29 0-16,-29 0 1,1 0 0,-1 0-1,0 0 1,0 0 15,1 0-15,-1 0-1,0 0 1,1 0 0,-1 0-16,28 0 15,1 0 1,-29 0 0,29 0-1,0 0 16,-29 0-15,28 0 0,-27 0-1,-1 0 1,0 0 0,1 0-16,-1 0 15,28 0 1,-27 0-1,-1 0 48,0 0-47,1 0 15,-1 0 47,0 0-47,1 0 16,-1 0-16</inkml:trace>
  <inkml:trace contextRef="#ctx0" brushRef="#br0" timeOffset="-132237.04">24049 10784 0,'28'0'47,"1"0"-31,-1 0-16,0 0 31,29 0-15,-1 0-16,58 0 31,27 0-15,0 0-1,-56 0 1,29 0-1,27 0 1,-28 0 0,29 29-1,27-1 1,-27-28 0,-29 0-1,28 28 1,-27-28-1,-1 0 1,28 29 0,29-29-1,-29 0 1,114 28 0,-85-28 15,-85 0-16,0 0 1,0 0 0,56 28-1,0-28 1,-56 0 0,57 0-1,-57 0 1,56 0-1,-113 0 1,29 0-16,28 0 16,-29 0-1,58 0 1,-58 0 0,29 0-1,0 29 1,0-29 15,56 0-15,-84 28-1,0-28 1,-1 0 0,1 0 15,-29 0-31,29 0 31,-29 0-15,28 0-1,-27 0 1,-1 0 0,0 0-1,1 0 32,-1 0-31,28 0 15,-27 0-15,-1 0-1,-28 28 360</inkml:trace>
  <inkml:trace contextRef="#ctx0" brushRef="#br0" timeOffset="-117210.86">1047 12143 0,'28'0'16,"0"0"-1,1 0 1,-1 0-16,0 0 15,29-28 1,28 28 0,0 0-1,56 0 17,29 0-17,-29 0 1,-56 0-1,0 0 1,28 0 0,-84 0-16,55 0 15,30 0 1,-58 0 0,1 0-1,-29 0 1,57 0 15,28 0-15,-56 0-1,28 0 1,-29 0 0,1 0 15,-1 0-16,1 0 1,0 0 0,-29 0-1,0 0 1,0 0 31,1 0-32,-1 0 1,29 0 0,-29 0-1,0 0 1,57 0 0,-28 0-1,-29 0 141,0 0-62</inkml:trace>
  <inkml:trace contextRef="#ctx0" brushRef="#br0" timeOffset="-113813.74">5093 12171 0,'28'0'94,"29"0"-78,27 29-1,-27-29-15,56 28 16,170 0-1,226 29 1,-112-29 0,-30 1 15,-27-29-15,-29 28 15,-56 0-31,-114-28 31,29 28-15,-29-28-1,86 0 1,56 29 0,0-1-1,-114-28-15,29 0 16,29 57-1,27-57 1,-56 0 0,29 0-1,-86 0 1,-28 0 0,-28 0-1,28 0 1,-28 0-1,0 0 17,0 0-32,-28 0 15,-1 0 1,1 0 0,-1 0-1,1 0 1,56 0-1,57 0 1,-29 0 0,1 0-1,-1 0 1,-56 0 0,28 0-1,1-29 1,55 29-1,-55-28 17,-30 28-32,-27 0 15,28 0 17,28 0-17,-28 0 1,0 0-1,-29 0 1,1 0 0,28-28-1,28 28 1,-28 0 0,0-29-1,-29 29 1,29 0-1,-56-28 1,-1 28 0,0 0 62,0 0-63,1-28 1,-1 28 0,0 0-1,1 0 17,-1 0-17</inkml:trace>
  <inkml:trace contextRef="#ctx0" brushRef="#br0" timeOffset="-109689.54">18249 12228 0,'28'0'62,"1"0"-46,-1 0-16,0 0 16,85 0-1,57 0 1,28 0-1,28 0 1,-27 0 0,27 28 15,-85 1-31,-28-29 16,1 0-1,-29 0 16,-57 0-31,85 0 16,-28 0 0,56 28-1,29-28 1,-85 0 0,0 0-1,28 0 1,-28 0-1,85 0 1,-29 0 0,1 0-1,84 0 17,-141 0-32,141 0 15,-56 0 1,-29 0 15,1 0-15,-29 0-1,28 0 1,-56 0 0,0 0-1,0 0 1,0 0-1,-57 0 17,57 0-32,-28 0 31,-1 0-15,29 0-16,-56 0 15,27 28 1,1-28-1,-1 0 17,29 0-32,-28 0 31,-1 0 0,-27 0-15,27 0-1,-28 0 1,29 0 0,56 0-1,-28 0 1,0 0 0,0 0-1,-57 0 1,0 0-1,29 0 17,-29 0-17,1 0-15,-1 0 16,29 29 0,-29-29-1,0 0 16,0 0-15,1 0 15,-1 0-15,0 0 0,1 0-1,-1 0 1,0 0-1</inkml:trace>
  <inkml:trace contextRef="#ctx0" brushRef="#br0" timeOffset="-106875.93">3225 13417 0,'29'0'0,"56"0"16,56 0 15,170 0-31,-28 0 31,57 0-15,-1 0 0,-56 0-1,-113 0 1,85 0 0,84 0-1,1 0 1,-199 0-16,255 0 15,-141 0 17,-29 0-32,0 0 15,-27 0 1,-30 0 0,-27 0-1,-1 0 16,29 0-15,-29 0 0,57 0-1,-84 0 1,-29 0 0,28 0-1,-57 0 1,-27 0-1,55 0 1,1 0 15,-28 0-31,0 0 16,-1 0 0,-28 0 62,1 0-63</inkml:trace>
  <inkml:trace contextRef="#ctx0" brushRef="#br0" timeOffset="-37493.98">18645 15002 0,'28'0'47,"1"0"-31,-1 0-1,29 0 1,-1 0 0,1 0-16,56 0 15,28 0 17,57 0-17,-84 0-15,-114-28 0,84 28 16,199 0-1,-28 0 1,-57 0 0,0 0-1,-56-29 1,-29 29 0,28 0-16,-141-28 15,28 28-15,29 0 16,113 0-1,-57 0 1,28 0 0,29 0-1,-85 0 1,0 0 0,-28 0-1,27 0 1,-55 0 15</inkml:trace>
  <inkml:trace contextRef="#ctx0" brushRef="#br0" timeOffset="-27705.86">1132 14917 0,'28'0'15,"-28"-28"1,28 28 15,1 0-15,27 0-1,29-29 1,0 29 0,56 0-1,1-28 1,-1 28-1,86 0 1,-86 0 0,-28 0-1,-84 0 1</inkml:trace>
  <inkml:trace contextRef="#ctx0" brushRef="#br0" timeOffset="-26675.83">1047 14436 0,'56'0'125,"1"0"-109,28 0-16,28 0 15,-56 0 1,141 0 0,-113 28-16,28-28 15,-28 28 1,-29-28 0,29 0-1,-28 29 1,-29-29-1,0 0 48,1 0-47,-1 0-1,0 0 1,0 0-16,1 0 31</inkml:trace>
  <inkml:trace contextRef="#ctx0" brushRef="#br0" timeOffset="-24923.9">1981 14238 0,'28'0'109,"-28"28"-93,28-28-16,-28 28 15,85 29 1,-57-29 0,57 29-16,0 56 15,0-85 1,-57 29 0,29-57-1,-57 28 1,0 1 265,28-29-265,-28 28 15,28-28 16,-28 28 125,-28 1-157,0-29 1,-57 28 0,-85 28-1,-56 58 1,-1-58-1,86 29 1,-29-28 0,85-29-1,-28 0 1,85 1-16,-142-1 16,85-28-1,0 28 1,57-28-1,0 0 17</inkml:trace>
</inkml:ink>
</file>

<file path=ppt/ink/ink3.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11.62791" units="1/cm"/>
          <inkml:channelProperty channel="Y" name="resolution" value="55.95855" units="1/cm"/>
          <inkml:channelProperty channel="T" name="resolution" value="1" units="1/dev"/>
        </inkml:channelProperties>
      </inkml:inkSource>
      <inkml:timestamp xml:id="ts0" timeString="2024-12-04T00:40:46.979"/>
    </inkml:context>
    <inkml:brush xml:id="br0">
      <inkml:brushProperty name="width" value="0.05292" units="cm"/>
      <inkml:brushProperty name="height" value="0.05292" units="cm"/>
      <inkml:brushProperty name="color" value="#FF0000"/>
    </inkml:brush>
  </inkml:definitions>
  <inkml:trace contextRef="#ctx0" brushRef="#br0">13213 13870 0,'0'28'156,"28"-28"-140,0 0-1,57 0-15,28 0 16,29 0 15,-1 0-15,1 0 0,28 28-1,-1-28 1,-27 0-1,-57 0-15,0 0 16,56 0 0,-28 0-1,29 0 1,-1 0 0,57 0-1,-56 0 1,27 0 15,-27 0-15,-1 29-1,57-29 1,-84 28-16,55-28 16,1 28-1,28-28 1,-56 29-1,-58-29 1,86 28 0,-28-28-1,27 0 1,-27 0 0,-57 0-1,0 0 1,28 0-1,0 28 1,85-28 15,-28 29-15,28-1 0,-57-28-1,1 28 1,-1-28-1,29 28 1,0 1 0,-29-29-1,29 0 1,-85 28 0,56-28-1,-56 0 1,0 0-1,0 0 1,0 0 0,0 0-1,0 28 17,0-28-17,-1 0 1,1 0-1,-56 0 1,-1 0 0,57 0-1,0 0 1,-1 0 0,58 0-1,-57 0 1,28 0-1,-56 0 17,-29 0-32,0 0 31,0 0 0,1 0-31,-1 0 16,0 0-16,29 0 31,0 0 0,-29 0-15,28 0 0,-27 0-1,27 0 1,29 0-1,-57 0 1,1 0 0,-1 0-1,0 0 1,1 0-16,-1 0 47,0 0-47,1 0 15,27 0 1,1 0 0,-29 0-16,29 0 31,-29 0-15,0 0-1,0 0 16,1 0 1,-1 0 46</inkml:trace>
  <inkml:trace contextRef="#ctx0" brushRef="#br0" timeOffset="14513.18">9450 15540 0,'28'0'63,"0"0"-63,1 0 15,84-28 1,0-1-16,227 1 15,-1 28 1,-28 0 0,-28 0-1,-28-28 17,0 28-17,-29 0 1,29 0-1,56 0 1,-85 0 0,29 0-1,-1 0 1,86 0 15,-86 0-31,58 0 16,-29 0-1,-29 0 1,29 28 0,28-28-1,-113 0 1,-28 0 15,0 0-31,-85 0 31,0 0-15,-29 0-16,-27 0 16,56 0-16,28 28 15,56-28 1,1 29 0,-28-29-1,-57 0 1,-57 0 15,0 0 0</inkml:trace>
  <inkml:trace contextRef="#ctx0" brushRef="#br0" timeOffset="32872.43">17315 15427 0,'29'0'78,"-1"0"-62,0 0-1,0 0 1,29 0 0,-29 0-1,57 0 1,0 0 0,0-29-1,56 29 1,29 0-1,-28 0 1,-57 0-16,28 0 16,-28 0-1,-29 0 17,29 0-17,0 0 1,0 0-1,28 0 1,28 0 0,1 0-1,28 0 1,56 0 0,170 0-1,-141 29 1,-29-1-1,-84-28 17,-29 28-32,0-28 15,0 29 1,29-1 0,84-28 15,-56 0-16,84 28 1,-84 0 0,-28 1-1,56-1 1,0 0 0,28 1-1,-56-1 1,-1-28-1,1 28 1,28 1 0,0-1-1,0-28 17,-28 28-32,-142-28 15,114 0 16,-57 0-15,28 0 0,28 0-1,29 0 1,0 0 0,-29 0-1,-56 0 16,28 0-31,29 0 16,-1 0 0,-27 0 15,-30 0-15,30 0-1,-86 0-15,57 0 16,56 0-1,-28 0 1,1 0 0,27 0-1,-56 0 1,0-28 0,28 28-1,28-28 16,-56-1-31,57 29 16,-1 0 0,57-28-1,-56 0 1,28-1 0,-29 29-1,0 0 1,29-28-1,-28 28 1,-1-28 0,29-1-1,-29 1 1,1 0 0,-1 0-1,-56-1 16,0 29-15,0-28 0,0 28-1,0 0 1,0 0 0,-1 0-1,30 0 1,-58-28-1,-28 28 1,1 0 0,-1 0-1,0 0 17</inkml:trace>
  <inkml:trace contextRef="#ctx0" brushRef="#br0" timeOffset="35290.14">1641 16899 0,'28'-29'15,"1"29"-15,27 0 16,29 0 0,85-28-1,-29 28 1,57 0-1,-28 0 1,85 0 0,-142 0-1,-28 0 1,56 0-16,57 0 16,-28 0-1,0 0 16,56 0-15,-56 0 0,0 28 15,-114-28-31,1 0 0,28 0 16,56 29-1,-56-29 16,28 0-15,-56 0 0,28 0-16,0 0 15,-1 0 1,1 0 0,-28 0 15,-29 0-31,29 0 31,-1 0-15,-27 0-1,84 28 1,-28-28 0,0 0-1,-29 0 1,29 28-1,-57-28 1,1 0 0,-1 0-1,29 0 1,-29 0 15,0 0-15,0 0-1,1 0-15,-1 0 16,29 0 0,-29 0 15,0 0-15,0 0 109</inkml:trace>
  <inkml:trace contextRef="#ctx0" brushRef="#br0" timeOffset="45002.68">14599 17068 0,'28'0'63,"1"0"-48,-1 0 1,0 0-16,1 0 16,84 0-1,-28 0 1,-29 0-1,-27 0-15,84 0 16,-57 0 0,29 0-1,57 0 1,56 0 0,56 0-1,29 0 1,-28 0-1,0 0 1,-57 29 0,-57-29-1,1 0 1,-58 0 0,86 0-1,-57 0 1,29 0-1,84 0 1,-28 28 0,29-28-1,-29 0 1,28 0 15,29 0-15,-142 0-1,-28 0-15,113 0 16,0 0 0,28 28-1,29-28 1,-86 0 0,-27 0-1,-1 0 1,-56 0-1,0 0 1,0 0 0,56 0-1,-84 0 1,141 0 15,-56 0-15,-1 0-1,29 0 1,-85 0 0,0 0-1,-1 0 1,30 0 0,27 0-1,1 0 1,27 0-1,1 0 1,56 0 0,-84 0-1,84 0 17,-28 0-17,57 0-15,-29 0 16,-28 0-1,-56 0 17,28 0-17,-29 0 1,114 0 0,-29 0-1,-56 0 1,-29 0-1,29 0 1,-29 0 0,1 0-1,28 0 1,-29 0 0,1 0-1,27 0 1,-27 0-1,84 29 1,85-29 15,-56 0-15,-85 0 0,-29 0-1,-28 0 1,-56 0 15,-29 0-15,1 0-1,-1 0 1,0 0 0,0 0-1,57 0 1,-56 0-16,27 0 15,-28 0 1,1 28 47,-29 0-32,0 0-31</inkml:trace>
  <inkml:trace contextRef="#ctx0" brushRef="#br0" timeOffset="48160.53">1613 18201 0,'28'0'32,"0"0"-32,-28-29 15,29 29 1,-1 0-16,0 0 15,0 0 1,1 0-16,-1 0 16,29 0-16,-29 0 15,0 0-15,29 0 0,-29 0 16,57 0-16,0 0 16,0 0-1,28 0-15,-28 0 16,28 0-16,-56 0 15,56 0-15,0 0 16,-28 0-16,28 0 16,0 0-16,0 29 15,0-29-15,-28 0 16,0 0-16,28 28 16,-28-28-16,-28 0 15,28 0-15,0 0 16,-29 0-16,29 0 15,28 0-15,-28 0 16,0 0-16,0 28 16,28-28-16,-56 0 15,56 0-15,-28 0 16,-29 0-16,29 0 16,0 29-16,-28-29 15,-1 0-15,29 0 16,-28 0-16,28 28 15,-1-28-15,-27 0 16,0 28-16,27-28 16,-55 0-16,27 0 15,1 28 1,-29-28-16,1 0 0,-1 0 16,0 0-16,0 0 15,1 0-15,27 0 16,1 0-16,-29 0 15,57 0 1,0 29-16,-28-29 16,56 28-16,-28-28 0,-1 28 15,1-28-15,0 29 16,0-29-16,-28 0 16,28 0-16,-29 0 15,-28 28-15,29-28 16,0 0-16,-1 0 15,-28 0 1,1 0 0,-1 0-1,0 0 1,1 0-16,-1 0 31,29 0-31,-29 0 16,0 0-16,0 0 15,1 0-15,-29 28 172</inkml:trace>
  <inkml:trace contextRef="#ctx0" brushRef="#br0" timeOffset="56898.21">6903 18569 0,'29'0'32,"-1"0"-1,0 0-31,1 0 16,-1 0-1,0 0-15,1 0 16,27 0-16,1 0 15,28 0-15,-1 0 16,-27 0-16,56 0 16,0 0-16,1 0 15,-30 0-15,30 0 16,27 0-16,-28 0 16,0 0-16,-84 0 15,56 0-15,28 0 16,28 0-16,-56 0 31,28 0-31,0 0 16,29 0-16,-1 0 15,-27 0-15,-1 0 16,-28 0-16,-1 0 16,30 0-16,-29 0 15,-1 0-15,30 0 16,-1 0-16,-28 0 15,28 0-15,0 0 16,-56 0-16,56 0 16,-28 0-16,-1 0 15,-27 0-15,28 0 16,0 0-16,-29 0 16,29 28-16,0-28 15,-28 0-15,56 0 16,0 0-1,0 0-15,-56 0 16,56 0-16,-28 0 16,-28 0-16,27 0 15,1 0-15,-28 0 16,28 28-16,0-28 16,-1 0-16,1 0 15,0 0-15,-28 0 16,28 0-16,0 0 15,-57 0-15,28 0 16,1 0-16,0 0 16,28 0-16,-29 0 15,1 0-15,28 0 16,28 0-16,-28 0 16,-1 0-16,-27 0 15,-29 0-15,29 0 16,-29 0 218,1 0-203,-1 0-31,0 0 16,0 0 0,1 0-16,56 0 15,28 0-15,0 0 16,28 0-16,29 0 16,-28 0-1,56 0-15,0 0 16,-57 0-16,1 0 15,-29 0-15,0 0 0,-56 0 16,27 0 0,1 0-16,0 0 0,-56 0 15,27 0-15,-28 0 16,29 0-16,0 0 16,-29-28-1,28 28-15,1 0 16,-29 0-16,57-28 15,-28 28-15,-29 0 16,29 0-16,-29 0 16,0 0-16,29-29 15,-29 29 1,0 0-16,1 0 31,-1 0-15,0 0-1,1 0 1,-1 0-16,0 0 31,0 0 1,1 0-32,-1 0 15,0 0 1,1 0-16,27 0 15,-27 0-15,27 0 16,1 0-16,-1 0 16,57 0-16,1 0 15,27 0-15,1 0 16,-1 29-16,-28-29 16,0 0-16,-28 0 15,-56 0-15,27 0 16,-28 0 46</inkml:trace>
</inkml:ink>
</file>

<file path=ppt/ink/ink4.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11.62791" units="1/cm"/>
          <inkml:channelProperty channel="Y" name="resolution" value="55.95855" units="1/cm"/>
          <inkml:channelProperty channel="T" name="resolution" value="1" units="1/dev"/>
        </inkml:channelProperties>
      </inkml:inkSource>
      <inkml:timestamp xml:id="ts0" timeString="2024-12-04T00:43:20.725"/>
    </inkml:context>
    <inkml:brush xml:id="br0">
      <inkml:brushProperty name="width" value="0.05292" units="cm"/>
      <inkml:brushProperty name="height" value="0.05292" units="cm"/>
      <inkml:brushProperty name="color" value="#FF0000"/>
    </inkml:brush>
  </inkml:definitions>
  <inkml:trace contextRef="#ctx0" brushRef="#br0">29708 1953 0,'0'0'0,"-29"28"16,1-28-1,28 29 1,-28-29 0,28 28-1,-29-28 1,1 0 0,28 28-1,-56 0 1,27 29-1,1-29 1,0 29 0,28-29-1,-29 1 1,1-1 0,28 28-1,-28 1 1,-1 28-1,1 0 1,0 28 0,0-28-1,28-28 1,-29 56 0,29-28-1,-28 56 1,0-56-16,-1 142 15,1-57 17,0-29-32,28 29 15,-28 28 17,-1 0-17,29-56 1,-28 56-1,0-28 1,-1 0 0,1-114-16,28 29 15,-28 85 1,-29 85 0,29-85-1,0 28 1,28-57-1,0 86 1,0-29 0,0 28-1,0-56 1,0 28 0,0 29 15,28 84-16,0-85 1,1 29 0,-29-57-1,0 29 1,28-29 0,-28 28-1,28-27 1,-28 27-1,0 29 1,28 0 0,-28-29-1,0 0 1,29 86 0,-1-86-1,-28-56 16,28 28-15,1 57 0,27-57-1,-28 29 1,-28-58 0,29 1-1,-29-57 1,0 1-1,28 56 1,-28 56 0,0-85 15,28 29-31,-28-56 16,0 27-1,0 1 1,0 56 15,0-28-15,0-1-1,0-55 1,0-1 15,0-28-31,0 85 16,0-1 15,0-55-15,0-29-16,0 0 31,0-1-15,0 1-1,0-28 1,0 28-1,0 0 1,0 28 0,0 0-1,0-56 1,0-1 15,0 1-15,0 28-1,0 57 1,0-58 0,0 30-1,0-29 1,0-29 0,0 1-1,0 28 1,0-29-16,0 1 15,0 0 1,0-1 0,0-27-1,29 27 1,-29 1 0,28 28-1,0 0 1,-28 28-1,28-57 1,-28-27 0,29 27 15,-29 1-15,0-29-1,0 29 1,0-29-1,28-28 1,0 57 0,-28-29-1,29 0 1,-29 1 0,28 27-1,0 29 1,1-28-1,-1-1 1,28-27 0,-27-1-1,-1-28 1,0 28 15,29 1-15,-29-1-1,0-28 17,-28 28 30,0 1 16,29-29-31,-29 28 94,0 0-126,-29 1 1,1-29 15,28 28-15,0 0 0,-28 0-1,28 29 1,-28-29-1,-1 1 1,29-1 0,0 0-1,0 1 17,0-1-1,0 0-16,0 0 1,0 1 15,0-1-15,0 0 15,29 1-15,-1-29-1,0 28-15,114 29 16,-1-1 0,29 1-1,-114-1 1,1-27 0,-29-29-1,1 0-15,-1 0 31,0 0-15,1 0-16,27 0 16,1-29-1,-29 1-15,29 0 16,56-85 0,-28 56-1,-1-56 1,1 56-1,0-56 1,0-29 0,0-27-1,-57 84 1,29-85 0,28-57-1,113-197 16,-113 141-15,-29 28 0,-27 29-1,-29-1 1,0 1 0,28-29-1,-28-85 1,28 1-1,0-29 1,-28-85 0,0 85-1,0-227 1,0 142 0,0 57-1,0-29 1,57 29-1,28 141 1,-85-56 0,0 85-1,-28-86 1,28-27 15,0-58-15,-29 143-1,29-30 1,0-27 0,0-29-1,0 1 1,0-1 0,0 0-1,0-28 1,0 57-1,29-29 1,-1 86 0,0 56-1,-28-142 1,28 85 0,-28-28-1,0 0 16,29-57-15,-29-56 0,28 56-1,-28 57 1,0-28 0,0 113-1,0 28 1,0-28-1,0 85 1,0-1 15,-28 29-15,-1-56-16,1 56 31,28 28-31,-28-28 31,-29 29-15,1-1 0,-29-28-1,-57 0 17,-141-56-17,57 56 1,113 57-1,28 28 1,-28 0 0,28 0-1,0 0 1,-28 0 0,-28 0-1,27 0 1,1 0-1,-28 28 1,28 29 0,-57 27-1,57-27 1,56 0 0,0-29 15,29 29-16,0-57 1,0 28 0,-1 29 15,1-57-15,28 28-1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78691-5A0A-43C8-B93E-BAF7828607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1E14871-674D-4B7E-A549-34AF4DA07D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AC1A35A-D6DB-4CD1-87FD-F75B8E7968DA}"/>
              </a:ext>
            </a:extLst>
          </p:cNvPr>
          <p:cNvSpPr>
            <a:spLocks noGrp="1"/>
          </p:cNvSpPr>
          <p:nvPr>
            <p:ph type="dt" sz="half" idx="10"/>
          </p:nvPr>
        </p:nvSpPr>
        <p:spPr/>
        <p:txBody>
          <a:bodyPr/>
          <a:lstStyle/>
          <a:p>
            <a:fld id="{D29045B9-EE2E-45D1-A96D-913EC6A3A661}" type="datetimeFigureOut">
              <a:rPr lang="en-US" smtClean="0"/>
              <a:t>12/4/2024</a:t>
            </a:fld>
            <a:endParaRPr lang="en-US"/>
          </a:p>
        </p:txBody>
      </p:sp>
      <p:sp>
        <p:nvSpPr>
          <p:cNvPr id="5" name="Footer Placeholder 4">
            <a:extLst>
              <a:ext uri="{FF2B5EF4-FFF2-40B4-BE49-F238E27FC236}">
                <a16:creationId xmlns:a16="http://schemas.microsoft.com/office/drawing/2014/main" id="{C308D509-B277-4191-9A24-B3E786E8C5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812FB4-673C-4EE3-B51F-16A7AA4DB57E}"/>
              </a:ext>
            </a:extLst>
          </p:cNvPr>
          <p:cNvSpPr>
            <a:spLocks noGrp="1"/>
          </p:cNvSpPr>
          <p:nvPr>
            <p:ph type="sldNum" sz="quarter" idx="12"/>
          </p:nvPr>
        </p:nvSpPr>
        <p:spPr/>
        <p:txBody>
          <a:bodyPr/>
          <a:lstStyle/>
          <a:p>
            <a:fld id="{7956C8CA-56EA-4693-82CD-4CF9ABE56F69}" type="slidenum">
              <a:rPr lang="en-US" smtClean="0"/>
              <a:t>‹#›</a:t>
            </a:fld>
            <a:endParaRPr lang="en-US"/>
          </a:p>
        </p:txBody>
      </p:sp>
    </p:spTree>
    <p:extLst>
      <p:ext uri="{BB962C8B-B14F-4D97-AF65-F5344CB8AC3E}">
        <p14:creationId xmlns:p14="http://schemas.microsoft.com/office/powerpoint/2010/main" val="509447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762E0-82FB-419C-BEF1-F5F2C49172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A4CDB8-E51E-439F-8129-4A2E084722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93799B-DD1B-4072-9F7F-ED4F77CE0F37}"/>
              </a:ext>
            </a:extLst>
          </p:cNvPr>
          <p:cNvSpPr>
            <a:spLocks noGrp="1"/>
          </p:cNvSpPr>
          <p:nvPr>
            <p:ph type="dt" sz="half" idx="10"/>
          </p:nvPr>
        </p:nvSpPr>
        <p:spPr/>
        <p:txBody>
          <a:bodyPr/>
          <a:lstStyle/>
          <a:p>
            <a:fld id="{D29045B9-EE2E-45D1-A96D-913EC6A3A661}" type="datetimeFigureOut">
              <a:rPr lang="en-US" smtClean="0"/>
              <a:t>12/4/2024</a:t>
            </a:fld>
            <a:endParaRPr lang="en-US"/>
          </a:p>
        </p:txBody>
      </p:sp>
      <p:sp>
        <p:nvSpPr>
          <p:cNvPr id="5" name="Footer Placeholder 4">
            <a:extLst>
              <a:ext uri="{FF2B5EF4-FFF2-40B4-BE49-F238E27FC236}">
                <a16:creationId xmlns:a16="http://schemas.microsoft.com/office/drawing/2014/main" id="{A42C4F2B-218D-4066-90CC-24DD42935E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CE6622-92FA-4D3A-901D-8CDB3E023269}"/>
              </a:ext>
            </a:extLst>
          </p:cNvPr>
          <p:cNvSpPr>
            <a:spLocks noGrp="1"/>
          </p:cNvSpPr>
          <p:nvPr>
            <p:ph type="sldNum" sz="quarter" idx="12"/>
          </p:nvPr>
        </p:nvSpPr>
        <p:spPr/>
        <p:txBody>
          <a:bodyPr/>
          <a:lstStyle/>
          <a:p>
            <a:fld id="{7956C8CA-56EA-4693-82CD-4CF9ABE56F69}" type="slidenum">
              <a:rPr lang="en-US" smtClean="0"/>
              <a:t>‹#›</a:t>
            </a:fld>
            <a:endParaRPr lang="en-US"/>
          </a:p>
        </p:txBody>
      </p:sp>
    </p:spTree>
    <p:extLst>
      <p:ext uri="{BB962C8B-B14F-4D97-AF65-F5344CB8AC3E}">
        <p14:creationId xmlns:p14="http://schemas.microsoft.com/office/powerpoint/2010/main" val="2978248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56EE35-CE05-4C18-BC6D-5F2CC4148D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354E471-9BAE-4427-A588-21D1DA1147A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74F5DD-6BA7-440D-8A40-4A6FBDED284F}"/>
              </a:ext>
            </a:extLst>
          </p:cNvPr>
          <p:cNvSpPr>
            <a:spLocks noGrp="1"/>
          </p:cNvSpPr>
          <p:nvPr>
            <p:ph type="dt" sz="half" idx="10"/>
          </p:nvPr>
        </p:nvSpPr>
        <p:spPr/>
        <p:txBody>
          <a:bodyPr/>
          <a:lstStyle/>
          <a:p>
            <a:fld id="{D29045B9-EE2E-45D1-A96D-913EC6A3A661}" type="datetimeFigureOut">
              <a:rPr lang="en-US" smtClean="0"/>
              <a:t>12/4/2024</a:t>
            </a:fld>
            <a:endParaRPr lang="en-US"/>
          </a:p>
        </p:txBody>
      </p:sp>
      <p:sp>
        <p:nvSpPr>
          <p:cNvPr id="5" name="Footer Placeholder 4">
            <a:extLst>
              <a:ext uri="{FF2B5EF4-FFF2-40B4-BE49-F238E27FC236}">
                <a16:creationId xmlns:a16="http://schemas.microsoft.com/office/drawing/2014/main" id="{D9BF0117-631D-4182-8820-7CA175240A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B5F1E8-58DA-417A-9263-F31F0F8BFB19}"/>
              </a:ext>
            </a:extLst>
          </p:cNvPr>
          <p:cNvSpPr>
            <a:spLocks noGrp="1"/>
          </p:cNvSpPr>
          <p:nvPr>
            <p:ph type="sldNum" sz="quarter" idx="12"/>
          </p:nvPr>
        </p:nvSpPr>
        <p:spPr/>
        <p:txBody>
          <a:bodyPr/>
          <a:lstStyle/>
          <a:p>
            <a:fld id="{7956C8CA-56EA-4693-82CD-4CF9ABE56F69}" type="slidenum">
              <a:rPr lang="en-US" smtClean="0"/>
              <a:t>‹#›</a:t>
            </a:fld>
            <a:endParaRPr lang="en-US"/>
          </a:p>
        </p:txBody>
      </p:sp>
    </p:spTree>
    <p:extLst>
      <p:ext uri="{BB962C8B-B14F-4D97-AF65-F5344CB8AC3E}">
        <p14:creationId xmlns:p14="http://schemas.microsoft.com/office/powerpoint/2010/main" val="1982481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A77A2-A7E7-44B4-8F9B-D7E93D6640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5BE1F4-E7DF-409E-BCC9-7C35A0D50C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DD9DEC-6F6D-4AA6-A739-9A841EAC6B86}"/>
              </a:ext>
            </a:extLst>
          </p:cNvPr>
          <p:cNvSpPr>
            <a:spLocks noGrp="1"/>
          </p:cNvSpPr>
          <p:nvPr>
            <p:ph type="dt" sz="half" idx="10"/>
          </p:nvPr>
        </p:nvSpPr>
        <p:spPr/>
        <p:txBody>
          <a:bodyPr/>
          <a:lstStyle/>
          <a:p>
            <a:fld id="{D29045B9-EE2E-45D1-A96D-913EC6A3A661}" type="datetimeFigureOut">
              <a:rPr lang="en-US" smtClean="0"/>
              <a:t>12/4/2024</a:t>
            </a:fld>
            <a:endParaRPr lang="en-US"/>
          </a:p>
        </p:txBody>
      </p:sp>
      <p:sp>
        <p:nvSpPr>
          <p:cNvPr id="5" name="Footer Placeholder 4">
            <a:extLst>
              <a:ext uri="{FF2B5EF4-FFF2-40B4-BE49-F238E27FC236}">
                <a16:creationId xmlns:a16="http://schemas.microsoft.com/office/drawing/2014/main" id="{C9B70B31-9296-4BF7-87DD-B79F08D227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D043D7-8FE2-478D-8103-2DFFD6C3B04E}"/>
              </a:ext>
            </a:extLst>
          </p:cNvPr>
          <p:cNvSpPr>
            <a:spLocks noGrp="1"/>
          </p:cNvSpPr>
          <p:nvPr>
            <p:ph type="sldNum" sz="quarter" idx="12"/>
          </p:nvPr>
        </p:nvSpPr>
        <p:spPr/>
        <p:txBody>
          <a:bodyPr/>
          <a:lstStyle/>
          <a:p>
            <a:fld id="{7956C8CA-56EA-4693-82CD-4CF9ABE56F69}" type="slidenum">
              <a:rPr lang="en-US" smtClean="0"/>
              <a:t>‹#›</a:t>
            </a:fld>
            <a:endParaRPr lang="en-US"/>
          </a:p>
        </p:txBody>
      </p:sp>
    </p:spTree>
    <p:extLst>
      <p:ext uri="{BB962C8B-B14F-4D97-AF65-F5344CB8AC3E}">
        <p14:creationId xmlns:p14="http://schemas.microsoft.com/office/powerpoint/2010/main" val="2527742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A1702-104B-4CF7-841B-E0529ED628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5E1890-FAB8-43FB-9CBF-2E1A45D903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973318-4738-4C69-A230-7DE982331EFD}"/>
              </a:ext>
            </a:extLst>
          </p:cNvPr>
          <p:cNvSpPr>
            <a:spLocks noGrp="1"/>
          </p:cNvSpPr>
          <p:nvPr>
            <p:ph type="dt" sz="half" idx="10"/>
          </p:nvPr>
        </p:nvSpPr>
        <p:spPr/>
        <p:txBody>
          <a:bodyPr/>
          <a:lstStyle/>
          <a:p>
            <a:fld id="{D29045B9-EE2E-45D1-A96D-913EC6A3A661}" type="datetimeFigureOut">
              <a:rPr lang="en-US" smtClean="0"/>
              <a:t>12/4/2024</a:t>
            </a:fld>
            <a:endParaRPr lang="en-US"/>
          </a:p>
        </p:txBody>
      </p:sp>
      <p:sp>
        <p:nvSpPr>
          <p:cNvPr id="5" name="Footer Placeholder 4">
            <a:extLst>
              <a:ext uri="{FF2B5EF4-FFF2-40B4-BE49-F238E27FC236}">
                <a16:creationId xmlns:a16="http://schemas.microsoft.com/office/drawing/2014/main" id="{8954E835-AB9D-4864-879B-FF505756D9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7116B1-2100-4F3C-846C-0F9964EFFEDF}"/>
              </a:ext>
            </a:extLst>
          </p:cNvPr>
          <p:cNvSpPr>
            <a:spLocks noGrp="1"/>
          </p:cNvSpPr>
          <p:nvPr>
            <p:ph type="sldNum" sz="quarter" idx="12"/>
          </p:nvPr>
        </p:nvSpPr>
        <p:spPr/>
        <p:txBody>
          <a:bodyPr/>
          <a:lstStyle/>
          <a:p>
            <a:fld id="{7956C8CA-56EA-4693-82CD-4CF9ABE56F69}" type="slidenum">
              <a:rPr lang="en-US" smtClean="0"/>
              <a:t>‹#›</a:t>
            </a:fld>
            <a:endParaRPr lang="en-US"/>
          </a:p>
        </p:txBody>
      </p:sp>
    </p:spTree>
    <p:extLst>
      <p:ext uri="{BB962C8B-B14F-4D97-AF65-F5344CB8AC3E}">
        <p14:creationId xmlns:p14="http://schemas.microsoft.com/office/powerpoint/2010/main" val="3468635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2B392-2ABC-475E-AECE-E073C617E5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EC1DBB-F0D8-4F02-A72C-097BC2B99EE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2DC4C6-E892-4C8A-A7CF-478CA7CC13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6D98366-FFC1-4439-8882-DA2609309F05}"/>
              </a:ext>
            </a:extLst>
          </p:cNvPr>
          <p:cNvSpPr>
            <a:spLocks noGrp="1"/>
          </p:cNvSpPr>
          <p:nvPr>
            <p:ph type="dt" sz="half" idx="10"/>
          </p:nvPr>
        </p:nvSpPr>
        <p:spPr/>
        <p:txBody>
          <a:bodyPr/>
          <a:lstStyle/>
          <a:p>
            <a:fld id="{D29045B9-EE2E-45D1-A96D-913EC6A3A661}" type="datetimeFigureOut">
              <a:rPr lang="en-US" smtClean="0"/>
              <a:t>12/4/2024</a:t>
            </a:fld>
            <a:endParaRPr lang="en-US"/>
          </a:p>
        </p:txBody>
      </p:sp>
      <p:sp>
        <p:nvSpPr>
          <p:cNvPr id="6" name="Footer Placeholder 5">
            <a:extLst>
              <a:ext uri="{FF2B5EF4-FFF2-40B4-BE49-F238E27FC236}">
                <a16:creationId xmlns:a16="http://schemas.microsoft.com/office/drawing/2014/main" id="{CD99851F-7913-4D5F-82DB-400B8EC2F5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514DD9-9299-431A-BDC9-89C816AA0F01}"/>
              </a:ext>
            </a:extLst>
          </p:cNvPr>
          <p:cNvSpPr>
            <a:spLocks noGrp="1"/>
          </p:cNvSpPr>
          <p:nvPr>
            <p:ph type="sldNum" sz="quarter" idx="12"/>
          </p:nvPr>
        </p:nvSpPr>
        <p:spPr/>
        <p:txBody>
          <a:bodyPr/>
          <a:lstStyle/>
          <a:p>
            <a:fld id="{7956C8CA-56EA-4693-82CD-4CF9ABE56F69}" type="slidenum">
              <a:rPr lang="en-US" smtClean="0"/>
              <a:t>‹#›</a:t>
            </a:fld>
            <a:endParaRPr lang="en-US"/>
          </a:p>
        </p:txBody>
      </p:sp>
    </p:spTree>
    <p:extLst>
      <p:ext uri="{BB962C8B-B14F-4D97-AF65-F5344CB8AC3E}">
        <p14:creationId xmlns:p14="http://schemas.microsoft.com/office/powerpoint/2010/main" val="1949121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B07B9-435B-4537-BFD4-89E539A756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CABC17-684A-45D2-BD2B-31070B6CB8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B5BD78-7B53-4D4B-A0EB-BEB4C6D4822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14BD0C-9C76-4BA0-B4E9-1D5C562A31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D1A3C9-3598-4364-8CC7-8D87BE038F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750DC25-D38D-48B1-92C7-FAAFEDDA715B}"/>
              </a:ext>
            </a:extLst>
          </p:cNvPr>
          <p:cNvSpPr>
            <a:spLocks noGrp="1"/>
          </p:cNvSpPr>
          <p:nvPr>
            <p:ph type="dt" sz="half" idx="10"/>
          </p:nvPr>
        </p:nvSpPr>
        <p:spPr/>
        <p:txBody>
          <a:bodyPr/>
          <a:lstStyle/>
          <a:p>
            <a:fld id="{D29045B9-EE2E-45D1-A96D-913EC6A3A661}" type="datetimeFigureOut">
              <a:rPr lang="en-US" smtClean="0"/>
              <a:t>12/4/2024</a:t>
            </a:fld>
            <a:endParaRPr lang="en-US"/>
          </a:p>
        </p:txBody>
      </p:sp>
      <p:sp>
        <p:nvSpPr>
          <p:cNvPr id="8" name="Footer Placeholder 7">
            <a:extLst>
              <a:ext uri="{FF2B5EF4-FFF2-40B4-BE49-F238E27FC236}">
                <a16:creationId xmlns:a16="http://schemas.microsoft.com/office/drawing/2014/main" id="{0875EE02-CE71-470F-9359-7566886D13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D8BC861-C2D4-4383-8679-2611B96D74AF}"/>
              </a:ext>
            </a:extLst>
          </p:cNvPr>
          <p:cNvSpPr>
            <a:spLocks noGrp="1"/>
          </p:cNvSpPr>
          <p:nvPr>
            <p:ph type="sldNum" sz="quarter" idx="12"/>
          </p:nvPr>
        </p:nvSpPr>
        <p:spPr/>
        <p:txBody>
          <a:bodyPr/>
          <a:lstStyle/>
          <a:p>
            <a:fld id="{7956C8CA-56EA-4693-82CD-4CF9ABE56F69}" type="slidenum">
              <a:rPr lang="en-US" smtClean="0"/>
              <a:t>‹#›</a:t>
            </a:fld>
            <a:endParaRPr lang="en-US"/>
          </a:p>
        </p:txBody>
      </p:sp>
    </p:spTree>
    <p:extLst>
      <p:ext uri="{BB962C8B-B14F-4D97-AF65-F5344CB8AC3E}">
        <p14:creationId xmlns:p14="http://schemas.microsoft.com/office/powerpoint/2010/main" val="726545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05CAB-4CE9-44F6-BED7-082BFD464E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B44473D-8C34-4AEE-AE3B-5574836A5148}"/>
              </a:ext>
            </a:extLst>
          </p:cNvPr>
          <p:cNvSpPr>
            <a:spLocks noGrp="1"/>
          </p:cNvSpPr>
          <p:nvPr>
            <p:ph type="dt" sz="half" idx="10"/>
          </p:nvPr>
        </p:nvSpPr>
        <p:spPr/>
        <p:txBody>
          <a:bodyPr/>
          <a:lstStyle/>
          <a:p>
            <a:fld id="{D29045B9-EE2E-45D1-A96D-913EC6A3A661}" type="datetimeFigureOut">
              <a:rPr lang="en-US" smtClean="0"/>
              <a:t>12/4/2024</a:t>
            </a:fld>
            <a:endParaRPr lang="en-US"/>
          </a:p>
        </p:txBody>
      </p:sp>
      <p:sp>
        <p:nvSpPr>
          <p:cNvPr id="4" name="Footer Placeholder 3">
            <a:extLst>
              <a:ext uri="{FF2B5EF4-FFF2-40B4-BE49-F238E27FC236}">
                <a16:creationId xmlns:a16="http://schemas.microsoft.com/office/drawing/2014/main" id="{9AE849ED-CE65-4D80-B3CB-D159F72E92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F801C5-04AD-461D-9B14-B737A0D72E8E}"/>
              </a:ext>
            </a:extLst>
          </p:cNvPr>
          <p:cNvSpPr>
            <a:spLocks noGrp="1"/>
          </p:cNvSpPr>
          <p:nvPr>
            <p:ph type="sldNum" sz="quarter" idx="12"/>
          </p:nvPr>
        </p:nvSpPr>
        <p:spPr/>
        <p:txBody>
          <a:bodyPr/>
          <a:lstStyle/>
          <a:p>
            <a:fld id="{7956C8CA-56EA-4693-82CD-4CF9ABE56F69}" type="slidenum">
              <a:rPr lang="en-US" smtClean="0"/>
              <a:t>‹#›</a:t>
            </a:fld>
            <a:endParaRPr lang="en-US"/>
          </a:p>
        </p:txBody>
      </p:sp>
    </p:spTree>
    <p:extLst>
      <p:ext uri="{BB962C8B-B14F-4D97-AF65-F5344CB8AC3E}">
        <p14:creationId xmlns:p14="http://schemas.microsoft.com/office/powerpoint/2010/main" val="3481779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2FA505-40AB-4D58-AE41-BABC6204F4ED}"/>
              </a:ext>
            </a:extLst>
          </p:cNvPr>
          <p:cNvSpPr>
            <a:spLocks noGrp="1"/>
          </p:cNvSpPr>
          <p:nvPr>
            <p:ph type="dt" sz="half" idx="10"/>
          </p:nvPr>
        </p:nvSpPr>
        <p:spPr/>
        <p:txBody>
          <a:bodyPr/>
          <a:lstStyle/>
          <a:p>
            <a:fld id="{D29045B9-EE2E-45D1-A96D-913EC6A3A661}" type="datetimeFigureOut">
              <a:rPr lang="en-US" smtClean="0"/>
              <a:t>12/4/2024</a:t>
            </a:fld>
            <a:endParaRPr lang="en-US"/>
          </a:p>
        </p:txBody>
      </p:sp>
      <p:sp>
        <p:nvSpPr>
          <p:cNvPr id="3" name="Footer Placeholder 2">
            <a:extLst>
              <a:ext uri="{FF2B5EF4-FFF2-40B4-BE49-F238E27FC236}">
                <a16:creationId xmlns:a16="http://schemas.microsoft.com/office/drawing/2014/main" id="{DABEE2C7-C8CC-47DA-916A-E6DF3DD042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10F7DB3-136F-44F2-A458-FDB331510638}"/>
              </a:ext>
            </a:extLst>
          </p:cNvPr>
          <p:cNvSpPr>
            <a:spLocks noGrp="1"/>
          </p:cNvSpPr>
          <p:nvPr>
            <p:ph type="sldNum" sz="quarter" idx="12"/>
          </p:nvPr>
        </p:nvSpPr>
        <p:spPr/>
        <p:txBody>
          <a:bodyPr/>
          <a:lstStyle/>
          <a:p>
            <a:fld id="{7956C8CA-56EA-4693-82CD-4CF9ABE56F69}" type="slidenum">
              <a:rPr lang="en-US" smtClean="0"/>
              <a:t>‹#›</a:t>
            </a:fld>
            <a:endParaRPr lang="en-US"/>
          </a:p>
        </p:txBody>
      </p:sp>
    </p:spTree>
    <p:extLst>
      <p:ext uri="{BB962C8B-B14F-4D97-AF65-F5344CB8AC3E}">
        <p14:creationId xmlns:p14="http://schemas.microsoft.com/office/powerpoint/2010/main" val="2851547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E68D5-49FA-4468-AACE-8316655E24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BCD227-901D-496D-877E-9EC145789F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242D09-E4C0-4647-AF7A-71E27D1484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5DA166-9EAE-449B-8FAF-36D650403C78}"/>
              </a:ext>
            </a:extLst>
          </p:cNvPr>
          <p:cNvSpPr>
            <a:spLocks noGrp="1"/>
          </p:cNvSpPr>
          <p:nvPr>
            <p:ph type="dt" sz="half" idx="10"/>
          </p:nvPr>
        </p:nvSpPr>
        <p:spPr/>
        <p:txBody>
          <a:bodyPr/>
          <a:lstStyle/>
          <a:p>
            <a:fld id="{D29045B9-EE2E-45D1-A96D-913EC6A3A661}" type="datetimeFigureOut">
              <a:rPr lang="en-US" smtClean="0"/>
              <a:t>12/4/2024</a:t>
            </a:fld>
            <a:endParaRPr lang="en-US"/>
          </a:p>
        </p:txBody>
      </p:sp>
      <p:sp>
        <p:nvSpPr>
          <p:cNvPr id="6" name="Footer Placeholder 5">
            <a:extLst>
              <a:ext uri="{FF2B5EF4-FFF2-40B4-BE49-F238E27FC236}">
                <a16:creationId xmlns:a16="http://schemas.microsoft.com/office/drawing/2014/main" id="{2620C497-AEC7-4DA9-A4E5-F6D8E54783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C12B1B-95D0-479E-BD03-E62CEDE0E53F}"/>
              </a:ext>
            </a:extLst>
          </p:cNvPr>
          <p:cNvSpPr>
            <a:spLocks noGrp="1"/>
          </p:cNvSpPr>
          <p:nvPr>
            <p:ph type="sldNum" sz="quarter" idx="12"/>
          </p:nvPr>
        </p:nvSpPr>
        <p:spPr/>
        <p:txBody>
          <a:bodyPr/>
          <a:lstStyle/>
          <a:p>
            <a:fld id="{7956C8CA-56EA-4693-82CD-4CF9ABE56F69}" type="slidenum">
              <a:rPr lang="en-US" smtClean="0"/>
              <a:t>‹#›</a:t>
            </a:fld>
            <a:endParaRPr lang="en-US"/>
          </a:p>
        </p:txBody>
      </p:sp>
    </p:spTree>
    <p:extLst>
      <p:ext uri="{BB962C8B-B14F-4D97-AF65-F5344CB8AC3E}">
        <p14:creationId xmlns:p14="http://schemas.microsoft.com/office/powerpoint/2010/main" val="1390873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1D360-4773-4F11-96A8-03F41744A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27EE8A5-8FA0-408A-9322-B6436D1136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AFF68C7-2BD6-4D05-8EB8-B993AB7379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24D15C-4876-4CE0-B50E-E43FD551C4F1}"/>
              </a:ext>
            </a:extLst>
          </p:cNvPr>
          <p:cNvSpPr>
            <a:spLocks noGrp="1"/>
          </p:cNvSpPr>
          <p:nvPr>
            <p:ph type="dt" sz="half" idx="10"/>
          </p:nvPr>
        </p:nvSpPr>
        <p:spPr/>
        <p:txBody>
          <a:bodyPr/>
          <a:lstStyle/>
          <a:p>
            <a:fld id="{D29045B9-EE2E-45D1-A96D-913EC6A3A661}" type="datetimeFigureOut">
              <a:rPr lang="en-US" smtClean="0"/>
              <a:t>12/4/2024</a:t>
            </a:fld>
            <a:endParaRPr lang="en-US"/>
          </a:p>
        </p:txBody>
      </p:sp>
      <p:sp>
        <p:nvSpPr>
          <p:cNvPr id="6" name="Footer Placeholder 5">
            <a:extLst>
              <a:ext uri="{FF2B5EF4-FFF2-40B4-BE49-F238E27FC236}">
                <a16:creationId xmlns:a16="http://schemas.microsoft.com/office/drawing/2014/main" id="{D8C0CBA7-D3FC-473D-9D0E-06515B06B7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EA44E1-5073-4060-BED3-67E1F8F41D44}"/>
              </a:ext>
            </a:extLst>
          </p:cNvPr>
          <p:cNvSpPr>
            <a:spLocks noGrp="1"/>
          </p:cNvSpPr>
          <p:nvPr>
            <p:ph type="sldNum" sz="quarter" idx="12"/>
          </p:nvPr>
        </p:nvSpPr>
        <p:spPr/>
        <p:txBody>
          <a:bodyPr/>
          <a:lstStyle/>
          <a:p>
            <a:fld id="{7956C8CA-56EA-4693-82CD-4CF9ABE56F69}" type="slidenum">
              <a:rPr lang="en-US" smtClean="0"/>
              <a:t>‹#›</a:t>
            </a:fld>
            <a:endParaRPr lang="en-US"/>
          </a:p>
        </p:txBody>
      </p:sp>
    </p:spTree>
    <p:extLst>
      <p:ext uri="{BB962C8B-B14F-4D97-AF65-F5344CB8AC3E}">
        <p14:creationId xmlns:p14="http://schemas.microsoft.com/office/powerpoint/2010/main" val="3735723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8B42CA-1D32-4248-B651-B78528B240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F39FD3-FC61-4150-9D18-A2756A24E7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E7F9AF-F9B9-4A33-874A-E465677044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045B9-EE2E-45D1-A96D-913EC6A3A661}" type="datetimeFigureOut">
              <a:rPr lang="en-US" smtClean="0"/>
              <a:t>12/4/2024</a:t>
            </a:fld>
            <a:endParaRPr lang="en-US"/>
          </a:p>
        </p:txBody>
      </p:sp>
      <p:sp>
        <p:nvSpPr>
          <p:cNvPr id="5" name="Footer Placeholder 4">
            <a:extLst>
              <a:ext uri="{FF2B5EF4-FFF2-40B4-BE49-F238E27FC236}">
                <a16:creationId xmlns:a16="http://schemas.microsoft.com/office/drawing/2014/main" id="{2653B8DE-8B1B-42DA-970F-4B71B318AD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9077A87-7A24-4193-8291-A36C560E8C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56C8CA-56EA-4693-82CD-4CF9ABE56F69}" type="slidenum">
              <a:rPr lang="en-US" smtClean="0"/>
              <a:t>‹#›</a:t>
            </a:fld>
            <a:endParaRPr lang="en-US"/>
          </a:p>
        </p:txBody>
      </p:sp>
    </p:spTree>
    <p:extLst>
      <p:ext uri="{BB962C8B-B14F-4D97-AF65-F5344CB8AC3E}">
        <p14:creationId xmlns:p14="http://schemas.microsoft.com/office/powerpoint/2010/main" val="2030050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customXml" Target="../ink/ink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1.png"/><Relationship Id="rId7" Type="http://schemas.openxmlformats.org/officeDocument/2006/relationships/image" Target="../media/image10.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24.emf"/><Relationship Id="rId4" Type="http://schemas.openxmlformats.org/officeDocument/2006/relationships/image" Target="../media/image22.png"/><Relationship Id="rId9" Type="http://schemas.openxmlformats.org/officeDocument/2006/relationships/customXml" Target="../ink/ink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ìm hiểu chi tiết về bản đồ Hải Dương |Update2024|">
            <a:extLst>
              <a:ext uri="{FF2B5EF4-FFF2-40B4-BE49-F238E27FC236}">
                <a16:creationId xmlns:a16="http://schemas.microsoft.com/office/drawing/2014/main" id="{46E92998-1421-48F9-90DB-6B7D5472E5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848" y="358588"/>
            <a:ext cx="10623176" cy="5710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136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300D32-1FAE-4EE5-A062-BBEA22FBB8AC}"/>
              </a:ext>
            </a:extLst>
          </p:cNvPr>
          <p:cNvSpPr txBox="1"/>
          <p:nvPr/>
        </p:nvSpPr>
        <p:spPr>
          <a:xfrm>
            <a:off x="183252" y="6797"/>
            <a:ext cx="6096000" cy="646331"/>
          </a:xfrm>
          <a:prstGeom prst="rect">
            <a:avLst/>
          </a:prstGeom>
          <a:noFill/>
        </p:spPr>
        <p:txBody>
          <a:bodyPr wrap="square">
            <a:spAutoFit/>
          </a:bodyPr>
          <a:lstStyle/>
          <a:p>
            <a:pPr algn="just" fontAlgn="base"/>
            <a:r>
              <a:rPr lang="en-US" sz="3600" b="1">
                <a:effectLst/>
                <a:latin typeface="Times New Roman" panose="02020603050405020304" pitchFamily="18" charset="0"/>
                <a:ea typeface="Times New Roman" panose="02020603050405020304" pitchFamily="18" charset="0"/>
                <a:cs typeface="Times New Roman" panose="02020603050405020304" pitchFamily="18" charset="0"/>
              </a:rPr>
              <a:t>2. Gia tăng dân số</a:t>
            </a:r>
            <a:endParaRPr lang="en-US" sz="3600">
              <a:effectLst/>
              <a:latin typeface=".VnTimeH"/>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8B50E8D7-5F44-4E68-BEB8-B546D335E75A}"/>
              </a:ext>
            </a:extLst>
          </p:cNvPr>
          <p:cNvSpPr txBox="1"/>
          <p:nvPr/>
        </p:nvSpPr>
        <p:spPr>
          <a:xfrm>
            <a:off x="75821" y="544426"/>
            <a:ext cx="12039600" cy="954107"/>
          </a:xfrm>
          <a:prstGeom prst="rect">
            <a:avLst/>
          </a:prstGeom>
          <a:noFill/>
        </p:spPr>
        <p:txBody>
          <a:bodyPr wrap="square">
            <a:spAutoFit/>
          </a:bodyPr>
          <a:lstStyle/>
          <a:p>
            <a:pPr algn="just"/>
            <a:r>
              <a:rPr lang="en-US" sz="2800" spc="-1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1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vi-VN" sz="2800" spc="-75">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1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sát</a:t>
            </a:r>
            <a:r>
              <a:rPr lang="vi-VN" sz="2800" spc="-65">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1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vi-VN" sz="2800" spc="-65">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1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vi-VN" sz="2800" spc="-65">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1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tỉ</a:t>
            </a:r>
            <a:r>
              <a:rPr lang="vi-VN" sz="2800" spc="-65">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1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lệ</a:t>
            </a:r>
            <a:r>
              <a:rPr lang="vi-VN" sz="2800" spc="-65">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1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vi-VN" sz="2800" spc="-65">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1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thô</a:t>
            </a:r>
            <a:r>
              <a:rPr lang="vi-VN" sz="2800" spc="-65">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1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vi-VN" sz="2800" spc="-65">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1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Hải</a:t>
            </a:r>
            <a:r>
              <a:rPr lang="vi-VN" sz="2800" spc="-65">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1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Dương,</a:t>
            </a:r>
            <a:r>
              <a:rPr lang="vi-VN" sz="2800" spc="-65">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1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vi-VN" sz="2800" spc="-65">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1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vi-VN" sz="2800" spc="-65">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1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lang="vi-VN" sz="2800" spc="-65">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1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so</a:t>
            </a:r>
            <a:r>
              <a:rPr lang="vi-VN" sz="2800" spc="-65">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1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sánh</a:t>
            </a:r>
            <a:r>
              <a:rPr lang="vi-VN" sz="2800" spc="-65">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1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tỉ</a:t>
            </a:r>
            <a:r>
              <a:rPr lang="vi-VN" sz="2800" spc="-65">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1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lệ</a:t>
            </a:r>
            <a:r>
              <a:rPr lang="vi-VN" sz="2800" spc="-65">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1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vi-VN" sz="2800" spc="-65">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1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thô </a:t>
            </a:r>
            <a:r>
              <a:rPr lang="vi-VN"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vi-VN" sz="2800" spc="-45">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Hải</a:t>
            </a:r>
            <a:r>
              <a:rPr lang="vi-VN" sz="2800" spc="-45">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Dương</a:t>
            </a:r>
            <a:r>
              <a:rPr lang="vi-VN" sz="2800" spc="-45">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vi-VN" sz="2800" spc="-45">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vi-VN" sz="2800" spc="-45">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vi-VN" sz="2800" spc="-45">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vi-VN" sz="2800" spc="-45">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vi-VN" sz="2800" spc="-45">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vi-VN" sz="2800" spc="-45">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sông</a:t>
            </a:r>
            <a:r>
              <a:rPr lang="vi-VN" sz="2800" spc="-45">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Hồng,</a:t>
            </a:r>
            <a:r>
              <a:rPr lang="vi-VN" sz="2800" spc="-45">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giai</a:t>
            </a:r>
            <a:r>
              <a:rPr lang="vi-VN" sz="2800" spc="-45">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vi-VN" sz="2800" spc="-45">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2009</a:t>
            </a:r>
            <a:r>
              <a:rPr lang="vi-VN" sz="2800" spc="-45">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800" spc="-45">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2021.</a:t>
            </a:r>
            <a:endParaRPr lang="en-US" sz="2800">
              <a:solidFill>
                <a:srgbClr val="FF0000"/>
              </a:solidFill>
              <a:effectLst/>
              <a:latin typeface=".VnTimeH"/>
              <a:ea typeface="Times New Roman" panose="02020603050405020304" pitchFamily="18" charset="0"/>
              <a:cs typeface="Times New Roman" panose="02020603050405020304" pitchFamily="18" charset="0"/>
            </a:endParaRPr>
          </a:p>
        </p:txBody>
      </p:sp>
      <p:grpSp>
        <p:nvGrpSpPr>
          <p:cNvPr id="6" name="Group 5">
            <a:extLst>
              <a:ext uri="{FF2B5EF4-FFF2-40B4-BE49-F238E27FC236}">
                <a16:creationId xmlns:a16="http://schemas.microsoft.com/office/drawing/2014/main" id="{63D392E8-0A66-414B-AD90-0E28B9138EB4}"/>
              </a:ext>
            </a:extLst>
          </p:cNvPr>
          <p:cNvGrpSpPr>
            <a:grpSpLocks/>
          </p:cNvGrpSpPr>
          <p:nvPr/>
        </p:nvGrpSpPr>
        <p:grpSpPr>
          <a:xfrm>
            <a:off x="781612" y="1498533"/>
            <a:ext cx="9972674" cy="5322729"/>
            <a:chOff x="6191" y="6191"/>
            <a:chExt cx="5642610" cy="3787775"/>
          </a:xfrm>
        </p:grpSpPr>
        <p:sp>
          <p:nvSpPr>
            <p:cNvPr id="7" name="Graphic 1877">
              <a:extLst>
                <a:ext uri="{FF2B5EF4-FFF2-40B4-BE49-F238E27FC236}">
                  <a16:creationId xmlns:a16="http://schemas.microsoft.com/office/drawing/2014/main" id="{6952DD5A-D4AA-4374-AB77-A38F9F0E6481}"/>
                </a:ext>
              </a:extLst>
            </p:cNvPr>
            <p:cNvSpPr/>
            <p:nvPr/>
          </p:nvSpPr>
          <p:spPr>
            <a:xfrm>
              <a:off x="521764" y="222091"/>
              <a:ext cx="1270" cy="2848610"/>
            </a:xfrm>
            <a:custGeom>
              <a:avLst/>
              <a:gdLst/>
              <a:ahLst/>
              <a:cxnLst/>
              <a:rect l="l" t="t" r="r" b="b"/>
              <a:pathLst>
                <a:path h="2848610">
                  <a:moveTo>
                    <a:pt x="0" y="0"/>
                  </a:moveTo>
                  <a:lnTo>
                    <a:pt x="0" y="2848317"/>
                  </a:lnTo>
                </a:path>
              </a:pathLst>
            </a:custGeom>
            <a:ln w="3225">
              <a:solidFill>
                <a:srgbClr val="231F20"/>
              </a:solidFill>
              <a:prstDash val="solid"/>
            </a:ln>
          </p:spPr>
          <p:txBody>
            <a:bodyPr wrap="square" lIns="0" tIns="0" rIns="0" bIns="0" rtlCol="0">
              <a:prstTxWarp prst="textNoShape">
                <a:avLst/>
              </a:prstTxWarp>
              <a:noAutofit/>
            </a:bodyPr>
            <a:lstStyle/>
            <a:p>
              <a:endParaRPr lang="en-US"/>
            </a:p>
          </p:txBody>
        </p:sp>
        <p:sp>
          <p:nvSpPr>
            <p:cNvPr id="8" name="Graphic 1878">
              <a:extLst>
                <a:ext uri="{FF2B5EF4-FFF2-40B4-BE49-F238E27FC236}">
                  <a16:creationId xmlns:a16="http://schemas.microsoft.com/office/drawing/2014/main" id="{AF471683-8997-4B26-89F3-49BB252C5B04}"/>
                </a:ext>
              </a:extLst>
            </p:cNvPr>
            <p:cNvSpPr/>
            <p:nvPr/>
          </p:nvSpPr>
          <p:spPr>
            <a:xfrm>
              <a:off x="508556" y="218586"/>
              <a:ext cx="26670" cy="16510"/>
            </a:xfrm>
            <a:custGeom>
              <a:avLst/>
              <a:gdLst/>
              <a:ahLst/>
              <a:cxnLst/>
              <a:rect l="l" t="t" r="r" b="b"/>
              <a:pathLst>
                <a:path w="26670" h="16510">
                  <a:moveTo>
                    <a:pt x="13208" y="0"/>
                  </a:moveTo>
                  <a:lnTo>
                    <a:pt x="0" y="14211"/>
                  </a:lnTo>
                  <a:lnTo>
                    <a:pt x="2374" y="16408"/>
                  </a:lnTo>
                  <a:lnTo>
                    <a:pt x="13208" y="4737"/>
                  </a:lnTo>
                  <a:lnTo>
                    <a:pt x="24066" y="16408"/>
                  </a:lnTo>
                  <a:lnTo>
                    <a:pt x="26428" y="14211"/>
                  </a:lnTo>
                  <a:lnTo>
                    <a:pt x="13208" y="0"/>
                  </a:lnTo>
                  <a:close/>
                </a:path>
              </a:pathLst>
            </a:custGeom>
            <a:solidFill>
              <a:srgbClr val="231F20"/>
            </a:solidFill>
          </p:spPr>
          <p:txBody>
            <a:bodyPr wrap="square" lIns="0" tIns="0" rIns="0" bIns="0" rtlCol="0">
              <a:prstTxWarp prst="textNoShape">
                <a:avLst/>
              </a:prstTxWarp>
              <a:noAutofit/>
            </a:bodyPr>
            <a:lstStyle/>
            <a:p>
              <a:endParaRPr lang="en-US"/>
            </a:p>
          </p:txBody>
        </p:sp>
        <p:sp>
          <p:nvSpPr>
            <p:cNvPr id="9" name="Graphic 1879">
              <a:extLst>
                <a:ext uri="{FF2B5EF4-FFF2-40B4-BE49-F238E27FC236}">
                  <a16:creationId xmlns:a16="http://schemas.microsoft.com/office/drawing/2014/main" id="{6A816520-5C06-4970-B422-B0AE75AF34D6}"/>
                </a:ext>
              </a:extLst>
            </p:cNvPr>
            <p:cNvSpPr/>
            <p:nvPr/>
          </p:nvSpPr>
          <p:spPr>
            <a:xfrm>
              <a:off x="521764" y="222091"/>
              <a:ext cx="1270" cy="2848610"/>
            </a:xfrm>
            <a:custGeom>
              <a:avLst/>
              <a:gdLst/>
              <a:ahLst/>
              <a:cxnLst/>
              <a:rect l="l" t="t" r="r" b="b"/>
              <a:pathLst>
                <a:path h="2848610">
                  <a:moveTo>
                    <a:pt x="0" y="0"/>
                  </a:moveTo>
                  <a:lnTo>
                    <a:pt x="0" y="2848317"/>
                  </a:lnTo>
                </a:path>
              </a:pathLst>
            </a:custGeom>
            <a:ln w="3225">
              <a:solidFill>
                <a:srgbClr val="231F20"/>
              </a:solidFill>
              <a:prstDash val="solid"/>
            </a:ln>
          </p:spPr>
          <p:txBody>
            <a:bodyPr wrap="square" lIns="0" tIns="0" rIns="0" bIns="0" rtlCol="0">
              <a:prstTxWarp prst="textNoShape">
                <a:avLst/>
              </a:prstTxWarp>
              <a:noAutofit/>
            </a:bodyPr>
            <a:lstStyle/>
            <a:p>
              <a:endParaRPr lang="en-US"/>
            </a:p>
          </p:txBody>
        </p:sp>
        <p:sp>
          <p:nvSpPr>
            <p:cNvPr id="10" name="Graphic 1880">
              <a:extLst>
                <a:ext uri="{FF2B5EF4-FFF2-40B4-BE49-F238E27FC236}">
                  <a16:creationId xmlns:a16="http://schemas.microsoft.com/office/drawing/2014/main" id="{BF4C3E02-744B-49A7-A0B1-78E2D0AADE5B}"/>
                </a:ext>
              </a:extLst>
            </p:cNvPr>
            <p:cNvSpPr/>
            <p:nvPr/>
          </p:nvSpPr>
          <p:spPr>
            <a:xfrm>
              <a:off x="508556" y="218586"/>
              <a:ext cx="26670" cy="16510"/>
            </a:xfrm>
            <a:custGeom>
              <a:avLst/>
              <a:gdLst/>
              <a:ahLst/>
              <a:cxnLst/>
              <a:rect l="l" t="t" r="r" b="b"/>
              <a:pathLst>
                <a:path w="26670" h="16510">
                  <a:moveTo>
                    <a:pt x="13208" y="0"/>
                  </a:moveTo>
                  <a:lnTo>
                    <a:pt x="0" y="14211"/>
                  </a:lnTo>
                  <a:lnTo>
                    <a:pt x="2374" y="16408"/>
                  </a:lnTo>
                  <a:lnTo>
                    <a:pt x="13208" y="4737"/>
                  </a:lnTo>
                  <a:lnTo>
                    <a:pt x="24066" y="16408"/>
                  </a:lnTo>
                  <a:lnTo>
                    <a:pt x="26428" y="14211"/>
                  </a:lnTo>
                  <a:lnTo>
                    <a:pt x="13208" y="0"/>
                  </a:lnTo>
                  <a:close/>
                </a:path>
              </a:pathLst>
            </a:custGeom>
            <a:solidFill>
              <a:srgbClr val="231F20"/>
            </a:solidFill>
          </p:spPr>
          <p:txBody>
            <a:bodyPr wrap="square" lIns="0" tIns="0" rIns="0" bIns="0" rtlCol="0">
              <a:prstTxWarp prst="textNoShape">
                <a:avLst/>
              </a:prstTxWarp>
              <a:noAutofit/>
            </a:bodyPr>
            <a:lstStyle/>
            <a:p>
              <a:endParaRPr lang="en-US"/>
            </a:p>
          </p:txBody>
        </p:sp>
        <p:sp>
          <p:nvSpPr>
            <p:cNvPr id="11" name="Graphic 1881">
              <a:extLst>
                <a:ext uri="{FF2B5EF4-FFF2-40B4-BE49-F238E27FC236}">
                  <a16:creationId xmlns:a16="http://schemas.microsoft.com/office/drawing/2014/main" id="{569C6CAD-999B-46F6-8634-62647931EC3F}"/>
                </a:ext>
              </a:extLst>
            </p:cNvPr>
            <p:cNvSpPr/>
            <p:nvPr/>
          </p:nvSpPr>
          <p:spPr>
            <a:xfrm>
              <a:off x="521764" y="3070409"/>
              <a:ext cx="4771390" cy="1270"/>
            </a:xfrm>
            <a:custGeom>
              <a:avLst/>
              <a:gdLst/>
              <a:ahLst/>
              <a:cxnLst/>
              <a:rect l="l" t="t" r="r" b="b"/>
              <a:pathLst>
                <a:path w="4771390">
                  <a:moveTo>
                    <a:pt x="0" y="0"/>
                  </a:moveTo>
                  <a:lnTo>
                    <a:pt x="4770843" y="0"/>
                  </a:lnTo>
                </a:path>
              </a:pathLst>
            </a:custGeom>
            <a:ln w="3175">
              <a:solidFill>
                <a:srgbClr val="231F20"/>
              </a:solidFill>
              <a:prstDash val="solid"/>
            </a:ln>
          </p:spPr>
          <p:txBody>
            <a:bodyPr wrap="square" lIns="0" tIns="0" rIns="0" bIns="0" rtlCol="0">
              <a:prstTxWarp prst="textNoShape">
                <a:avLst/>
              </a:prstTxWarp>
              <a:noAutofit/>
            </a:bodyPr>
            <a:lstStyle/>
            <a:p>
              <a:endParaRPr lang="en-US"/>
            </a:p>
          </p:txBody>
        </p:sp>
        <p:sp>
          <p:nvSpPr>
            <p:cNvPr id="12" name="Graphic 1882">
              <a:extLst>
                <a:ext uri="{FF2B5EF4-FFF2-40B4-BE49-F238E27FC236}">
                  <a16:creationId xmlns:a16="http://schemas.microsoft.com/office/drawing/2014/main" id="{F13A9737-A32B-4476-A769-07CAE761E0DB}"/>
                </a:ext>
              </a:extLst>
            </p:cNvPr>
            <p:cNvSpPr/>
            <p:nvPr/>
          </p:nvSpPr>
          <p:spPr>
            <a:xfrm>
              <a:off x="5270443" y="3054216"/>
              <a:ext cx="26034" cy="32384"/>
            </a:xfrm>
            <a:custGeom>
              <a:avLst/>
              <a:gdLst/>
              <a:ahLst/>
              <a:cxnLst/>
              <a:rect l="l" t="t" r="r" b="b"/>
              <a:pathLst>
                <a:path w="26034" h="32384">
                  <a:moveTo>
                    <a:pt x="1930" y="0"/>
                  </a:moveTo>
                  <a:lnTo>
                    <a:pt x="939" y="215"/>
                  </a:lnTo>
                  <a:lnTo>
                    <a:pt x="0" y="1689"/>
                  </a:lnTo>
                  <a:lnTo>
                    <a:pt x="215" y="2679"/>
                  </a:lnTo>
                  <a:lnTo>
                    <a:pt x="21450" y="16192"/>
                  </a:lnTo>
                  <a:lnTo>
                    <a:pt x="215" y="29718"/>
                  </a:lnTo>
                  <a:lnTo>
                    <a:pt x="0" y="30695"/>
                  </a:lnTo>
                  <a:lnTo>
                    <a:pt x="469" y="31432"/>
                  </a:lnTo>
                  <a:lnTo>
                    <a:pt x="774" y="31915"/>
                  </a:lnTo>
                  <a:lnTo>
                    <a:pt x="1282" y="32169"/>
                  </a:lnTo>
                  <a:lnTo>
                    <a:pt x="2108" y="32169"/>
                  </a:lnTo>
                  <a:lnTo>
                    <a:pt x="2400" y="32092"/>
                  </a:lnTo>
                  <a:lnTo>
                    <a:pt x="25704" y="17246"/>
                  </a:lnTo>
                  <a:lnTo>
                    <a:pt x="25996" y="16738"/>
                  </a:lnTo>
                  <a:lnTo>
                    <a:pt x="25996" y="15646"/>
                  </a:lnTo>
                  <a:lnTo>
                    <a:pt x="25704" y="15151"/>
                  </a:lnTo>
                  <a:lnTo>
                    <a:pt x="1930" y="0"/>
                  </a:lnTo>
                  <a:close/>
                </a:path>
              </a:pathLst>
            </a:custGeom>
            <a:solidFill>
              <a:srgbClr val="231F20"/>
            </a:solidFill>
          </p:spPr>
          <p:txBody>
            <a:bodyPr wrap="square" lIns="0" tIns="0" rIns="0" bIns="0" rtlCol="0">
              <a:prstTxWarp prst="textNoShape">
                <a:avLst/>
              </a:prstTxWarp>
              <a:noAutofit/>
            </a:bodyPr>
            <a:lstStyle/>
            <a:p>
              <a:endParaRPr lang="en-US"/>
            </a:p>
          </p:txBody>
        </p:sp>
        <p:pic>
          <p:nvPicPr>
            <p:cNvPr id="13" name="Image 1883">
              <a:extLst>
                <a:ext uri="{FF2B5EF4-FFF2-40B4-BE49-F238E27FC236}">
                  <a16:creationId xmlns:a16="http://schemas.microsoft.com/office/drawing/2014/main" id="{EF278145-9DC9-4E0D-91AE-37B935603B65}"/>
                </a:ext>
              </a:extLst>
            </p:cNvPr>
            <p:cNvPicPr/>
            <p:nvPr/>
          </p:nvPicPr>
          <p:blipFill>
            <a:blip r:embed="rId2" cstate="print"/>
            <a:stretch>
              <a:fillRect/>
            </a:stretch>
          </p:blipFill>
          <p:spPr>
            <a:xfrm>
              <a:off x="333258" y="170414"/>
              <a:ext cx="126182" cy="92900"/>
            </a:xfrm>
            <a:prstGeom prst="rect">
              <a:avLst/>
            </a:prstGeom>
          </p:spPr>
        </p:pic>
        <p:sp>
          <p:nvSpPr>
            <p:cNvPr id="14" name="Graphic 1884">
              <a:extLst>
                <a:ext uri="{FF2B5EF4-FFF2-40B4-BE49-F238E27FC236}">
                  <a16:creationId xmlns:a16="http://schemas.microsoft.com/office/drawing/2014/main" id="{D02EE13D-B69C-4943-9AAD-589966A595C0}"/>
                </a:ext>
              </a:extLst>
            </p:cNvPr>
            <p:cNvSpPr/>
            <p:nvPr/>
          </p:nvSpPr>
          <p:spPr>
            <a:xfrm>
              <a:off x="495830" y="3070409"/>
              <a:ext cx="46990" cy="1270"/>
            </a:xfrm>
            <a:custGeom>
              <a:avLst/>
              <a:gdLst/>
              <a:ahLst/>
              <a:cxnLst/>
              <a:rect l="l" t="t" r="r" b="b"/>
              <a:pathLst>
                <a:path w="46990">
                  <a:moveTo>
                    <a:pt x="0" y="0"/>
                  </a:moveTo>
                  <a:lnTo>
                    <a:pt x="46812" y="0"/>
                  </a:lnTo>
                </a:path>
              </a:pathLst>
            </a:custGeom>
            <a:ln w="3200">
              <a:solidFill>
                <a:srgbClr val="231F20"/>
              </a:solidFill>
              <a:prstDash val="solid"/>
            </a:ln>
          </p:spPr>
          <p:txBody>
            <a:bodyPr wrap="square" lIns="0" tIns="0" rIns="0" bIns="0" rtlCol="0">
              <a:prstTxWarp prst="textNoShape">
                <a:avLst/>
              </a:prstTxWarp>
              <a:noAutofit/>
            </a:bodyPr>
            <a:lstStyle/>
            <a:p>
              <a:endParaRPr lang="en-US"/>
            </a:p>
          </p:txBody>
        </p:sp>
        <p:sp>
          <p:nvSpPr>
            <p:cNvPr id="15" name="Graphic 1885">
              <a:extLst>
                <a:ext uri="{FF2B5EF4-FFF2-40B4-BE49-F238E27FC236}">
                  <a16:creationId xmlns:a16="http://schemas.microsoft.com/office/drawing/2014/main" id="{0CB5C748-E739-4914-8E83-30DE03C2C213}"/>
                </a:ext>
              </a:extLst>
            </p:cNvPr>
            <p:cNvSpPr/>
            <p:nvPr/>
          </p:nvSpPr>
          <p:spPr>
            <a:xfrm>
              <a:off x="495830" y="2798845"/>
              <a:ext cx="46990" cy="1270"/>
            </a:xfrm>
            <a:custGeom>
              <a:avLst/>
              <a:gdLst/>
              <a:ahLst/>
              <a:cxnLst/>
              <a:rect l="l" t="t" r="r" b="b"/>
              <a:pathLst>
                <a:path w="46990">
                  <a:moveTo>
                    <a:pt x="0" y="0"/>
                  </a:moveTo>
                  <a:lnTo>
                    <a:pt x="46812" y="0"/>
                  </a:lnTo>
                </a:path>
              </a:pathLst>
            </a:custGeom>
            <a:ln w="3200">
              <a:solidFill>
                <a:srgbClr val="231F20"/>
              </a:solidFill>
              <a:prstDash val="solid"/>
            </a:ln>
          </p:spPr>
          <p:txBody>
            <a:bodyPr wrap="square" lIns="0" tIns="0" rIns="0" bIns="0" rtlCol="0">
              <a:prstTxWarp prst="textNoShape">
                <a:avLst/>
              </a:prstTxWarp>
              <a:noAutofit/>
            </a:bodyPr>
            <a:lstStyle/>
            <a:p>
              <a:endParaRPr lang="en-US"/>
            </a:p>
          </p:txBody>
        </p:sp>
        <p:sp>
          <p:nvSpPr>
            <p:cNvPr id="16" name="Graphic 1886">
              <a:extLst>
                <a:ext uri="{FF2B5EF4-FFF2-40B4-BE49-F238E27FC236}">
                  <a16:creationId xmlns:a16="http://schemas.microsoft.com/office/drawing/2014/main" id="{0FADAEBA-59CC-459F-A214-CD07B6FC952D}"/>
                </a:ext>
              </a:extLst>
            </p:cNvPr>
            <p:cNvSpPr/>
            <p:nvPr/>
          </p:nvSpPr>
          <p:spPr>
            <a:xfrm>
              <a:off x="495830" y="2527281"/>
              <a:ext cx="46990" cy="1270"/>
            </a:xfrm>
            <a:custGeom>
              <a:avLst/>
              <a:gdLst/>
              <a:ahLst/>
              <a:cxnLst/>
              <a:rect l="l" t="t" r="r" b="b"/>
              <a:pathLst>
                <a:path w="46990">
                  <a:moveTo>
                    <a:pt x="0" y="0"/>
                  </a:moveTo>
                  <a:lnTo>
                    <a:pt x="46812" y="0"/>
                  </a:lnTo>
                </a:path>
              </a:pathLst>
            </a:custGeom>
            <a:ln w="3200">
              <a:solidFill>
                <a:srgbClr val="231F20"/>
              </a:solidFill>
              <a:prstDash val="solid"/>
            </a:ln>
          </p:spPr>
          <p:txBody>
            <a:bodyPr wrap="square" lIns="0" tIns="0" rIns="0" bIns="0" rtlCol="0">
              <a:prstTxWarp prst="textNoShape">
                <a:avLst/>
              </a:prstTxWarp>
              <a:noAutofit/>
            </a:bodyPr>
            <a:lstStyle/>
            <a:p>
              <a:endParaRPr lang="en-US"/>
            </a:p>
          </p:txBody>
        </p:sp>
        <p:sp>
          <p:nvSpPr>
            <p:cNvPr id="17" name="Graphic 1887">
              <a:extLst>
                <a:ext uri="{FF2B5EF4-FFF2-40B4-BE49-F238E27FC236}">
                  <a16:creationId xmlns:a16="http://schemas.microsoft.com/office/drawing/2014/main" id="{3765E1C3-D861-4AB1-8FB0-FFC6E10DA521}"/>
                </a:ext>
              </a:extLst>
            </p:cNvPr>
            <p:cNvSpPr/>
            <p:nvPr/>
          </p:nvSpPr>
          <p:spPr>
            <a:xfrm>
              <a:off x="495830" y="2255716"/>
              <a:ext cx="46990" cy="1270"/>
            </a:xfrm>
            <a:custGeom>
              <a:avLst/>
              <a:gdLst/>
              <a:ahLst/>
              <a:cxnLst/>
              <a:rect l="l" t="t" r="r" b="b"/>
              <a:pathLst>
                <a:path w="46990">
                  <a:moveTo>
                    <a:pt x="0" y="0"/>
                  </a:moveTo>
                  <a:lnTo>
                    <a:pt x="46812" y="0"/>
                  </a:lnTo>
                </a:path>
              </a:pathLst>
            </a:custGeom>
            <a:ln w="3200">
              <a:solidFill>
                <a:srgbClr val="231F20"/>
              </a:solidFill>
              <a:prstDash val="solid"/>
            </a:ln>
          </p:spPr>
          <p:txBody>
            <a:bodyPr wrap="square" lIns="0" tIns="0" rIns="0" bIns="0" rtlCol="0">
              <a:prstTxWarp prst="textNoShape">
                <a:avLst/>
              </a:prstTxWarp>
              <a:noAutofit/>
            </a:bodyPr>
            <a:lstStyle/>
            <a:p>
              <a:endParaRPr lang="en-US"/>
            </a:p>
          </p:txBody>
        </p:sp>
        <p:sp>
          <p:nvSpPr>
            <p:cNvPr id="18" name="Graphic 1888">
              <a:extLst>
                <a:ext uri="{FF2B5EF4-FFF2-40B4-BE49-F238E27FC236}">
                  <a16:creationId xmlns:a16="http://schemas.microsoft.com/office/drawing/2014/main" id="{730DC187-EA12-441D-9F7D-1A91E0ADF0DC}"/>
                </a:ext>
              </a:extLst>
            </p:cNvPr>
            <p:cNvSpPr/>
            <p:nvPr/>
          </p:nvSpPr>
          <p:spPr>
            <a:xfrm>
              <a:off x="495830" y="1984152"/>
              <a:ext cx="46990" cy="1270"/>
            </a:xfrm>
            <a:custGeom>
              <a:avLst/>
              <a:gdLst/>
              <a:ahLst/>
              <a:cxnLst/>
              <a:rect l="l" t="t" r="r" b="b"/>
              <a:pathLst>
                <a:path w="46990">
                  <a:moveTo>
                    <a:pt x="0" y="0"/>
                  </a:moveTo>
                  <a:lnTo>
                    <a:pt x="46812" y="0"/>
                  </a:lnTo>
                </a:path>
              </a:pathLst>
            </a:custGeom>
            <a:ln w="3200">
              <a:solidFill>
                <a:srgbClr val="231F20"/>
              </a:solidFill>
              <a:prstDash val="solid"/>
            </a:ln>
          </p:spPr>
          <p:txBody>
            <a:bodyPr wrap="square" lIns="0" tIns="0" rIns="0" bIns="0" rtlCol="0">
              <a:prstTxWarp prst="textNoShape">
                <a:avLst/>
              </a:prstTxWarp>
              <a:noAutofit/>
            </a:bodyPr>
            <a:lstStyle/>
            <a:p>
              <a:endParaRPr lang="en-US"/>
            </a:p>
          </p:txBody>
        </p:sp>
        <p:sp>
          <p:nvSpPr>
            <p:cNvPr id="19" name="Graphic 1889">
              <a:extLst>
                <a:ext uri="{FF2B5EF4-FFF2-40B4-BE49-F238E27FC236}">
                  <a16:creationId xmlns:a16="http://schemas.microsoft.com/office/drawing/2014/main" id="{8D8FA6C8-AA53-4228-8A82-2EE9D2DF41ED}"/>
                </a:ext>
              </a:extLst>
            </p:cNvPr>
            <p:cNvSpPr/>
            <p:nvPr/>
          </p:nvSpPr>
          <p:spPr>
            <a:xfrm>
              <a:off x="495830" y="1712588"/>
              <a:ext cx="46990" cy="1270"/>
            </a:xfrm>
            <a:custGeom>
              <a:avLst/>
              <a:gdLst/>
              <a:ahLst/>
              <a:cxnLst/>
              <a:rect l="l" t="t" r="r" b="b"/>
              <a:pathLst>
                <a:path w="46990">
                  <a:moveTo>
                    <a:pt x="0" y="0"/>
                  </a:moveTo>
                  <a:lnTo>
                    <a:pt x="46812" y="0"/>
                  </a:lnTo>
                </a:path>
              </a:pathLst>
            </a:custGeom>
            <a:ln w="3200">
              <a:solidFill>
                <a:srgbClr val="231F20"/>
              </a:solidFill>
              <a:prstDash val="solid"/>
            </a:ln>
          </p:spPr>
          <p:txBody>
            <a:bodyPr wrap="square" lIns="0" tIns="0" rIns="0" bIns="0" rtlCol="0">
              <a:prstTxWarp prst="textNoShape">
                <a:avLst/>
              </a:prstTxWarp>
              <a:noAutofit/>
            </a:bodyPr>
            <a:lstStyle/>
            <a:p>
              <a:endParaRPr lang="en-US"/>
            </a:p>
          </p:txBody>
        </p:sp>
        <p:sp>
          <p:nvSpPr>
            <p:cNvPr id="20" name="Graphic 1890">
              <a:extLst>
                <a:ext uri="{FF2B5EF4-FFF2-40B4-BE49-F238E27FC236}">
                  <a16:creationId xmlns:a16="http://schemas.microsoft.com/office/drawing/2014/main" id="{A2F22265-05DB-474E-AA53-A6FF0642E6E5}"/>
                </a:ext>
              </a:extLst>
            </p:cNvPr>
            <p:cNvSpPr/>
            <p:nvPr/>
          </p:nvSpPr>
          <p:spPr>
            <a:xfrm>
              <a:off x="495830" y="1441024"/>
              <a:ext cx="46990" cy="1270"/>
            </a:xfrm>
            <a:custGeom>
              <a:avLst/>
              <a:gdLst/>
              <a:ahLst/>
              <a:cxnLst/>
              <a:rect l="l" t="t" r="r" b="b"/>
              <a:pathLst>
                <a:path w="46990">
                  <a:moveTo>
                    <a:pt x="0" y="0"/>
                  </a:moveTo>
                  <a:lnTo>
                    <a:pt x="46812" y="0"/>
                  </a:lnTo>
                </a:path>
              </a:pathLst>
            </a:custGeom>
            <a:ln w="3200">
              <a:solidFill>
                <a:srgbClr val="231F20"/>
              </a:solidFill>
              <a:prstDash val="solid"/>
            </a:ln>
          </p:spPr>
          <p:txBody>
            <a:bodyPr wrap="square" lIns="0" tIns="0" rIns="0" bIns="0" rtlCol="0">
              <a:prstTxWarp prst="textNoShape">
                <a:avLst/>
              </a:prstTxWarp>
              <a:noAutofit/>
            </a:bodyPr>
            <a:lstStyle/>
            <a:p>
              <a:endParaRPr lang="en-US"/>
            </a:p>
          </p:txBody>
        </p:sp>
        <p:sp>
          <p:nvSpPr>
            <p:cNvPr id="21" name="Graphic 1891">
              <a:extLst>
                <a:ext uri="{FF2B5EF4-FFF2-40B4-BE49-F238E27FC236}">
                  <a16:creationId xmlns:a16="http://schemas.microsoft.com/office/drawing/2014/main" id="{18F1D1E1-3755-4363-B739-9ABDC3A66991}"/>
                </a:ext>
              </a:extLst>
            </p:cNvPr>
            <p:cNvSpPr/>
            <p:nvPr/>
          </p:nvSpPr>
          <p:spPr>
            <a:xfrm>
              <a:off x="495830" y="1169473"/>
              <a:ext cx="46990" cy="1270"/>
            </a:xfrm>
            <a:custGeom>
              <a:avLst/>
              <a:gdLst/>
              <a:ahLst/>
              <a:cxnLst/>
              <a:rect l="l" t="t" r="r" b="b"/>
              <a:pathLst>
                <a:path w="46990">
                  <a:moveTo>
                    <a:pt x="0" y="0"/>
                  </a:moveTo>
                  <a:lnTo>
                    <a:pt x="46812" y="0"/>
                  </a:lnTo>
                </a:path>
              </a:pathLst>
            </a:custGeom>
            <a:ln w="3200">
              <a:solidFill>
                <a:srgbClr val="231F20"/>
              </a:solidFill>
              <a:prstDash val="solid"/>
            </a:ln>
          </p:spPr>
          <p:txBody>
            <a:bodyPr wrap="square" lIns="0" tIns="0" rIns="0" bIns="0" rtlCol="0">
              <a:prstTxWarp prst="textNoShape">
                <a:avLst/>
              </a:prstTxWarp>
              <a:noAutofit/>
            </a:bodyPr>
            <a:lstStyle/>
            <a:p>
              <a:endParaRPr lang="en-US"/>
            </a:p>
          </p:txBody>
        </p:sp>
        <p:sp>
          <p:nvSpPr>
            <p:cNvPr id="22" name="Graphic 1892">
              <a:extLst>
                <a:ext uri="{FF2B5EF4-FFF2-40B4-BE49-F238E27FC236}">
                  <a16:creationId xmlns:a16="http://schemas.microsoft.com/office/drawing/2014/main" id="{7624756E-E160-4C85-AD12-688934F13DF3}"/>
                </a:ext>
              </a:extLst>
            </p:cNvPr>
            <p:cNvSpPr/>
            <p:nvPr/>
          </p:nvSpPr>
          <p:spPr>
            <a:xfrm>
              <a:off x="495830" y="897896"/>
              <a:ext cx="46990" cy="1270"/>
            </a:xfrm>
            <a:custGeom>
              <a:avLst/>
              <a:gdLst/>
              <a:ahLst/>
              <a:cxnLst/>
              <a:rect l="l" t="t" r="r" b="b"/>
              <a:pathLst>
                <a:path w="46990">
                  <a:moveTo>
                    <a:pt x="0" y="0"/>
                  </a:moveTo>
                  <a:lnTo>
                    <a:pt x="46812" y="0"/>
                  </a:lnTo>
                </a:path>
              </a:pathLst>
            </a:custGeom>
            <a:ln w="3200">
              <a:solidFill>
                <a:srgbClr val="231F20"/>
              </a:solidFill>
              <a:prstDash val="solid"/>
            </a:ln>
          </p:spPr>
          <p:txBody>
            <a:bodyPr wrap="square" lIns="0" tIns="0" rIns="0" bIns="0" rtlCol="0">
              <a:prstTxWarp prst="textNoShape">
                <a:avLst/>
              </a:prstTxWarp>
              <a:noAutofit/>
            </a:bodyPr>
            <a:lstStyle/>
            <a:p>
              <a:endParaRPr lang="en-US"/>
            </a:p>
          </p:txBody>
        </p:sp>
        <p:sp>
          <p:nvSpPr>
            <p:cNvPr id="23" name="Graphic 1893">
              <a:extLst>
                <a:ext uri="{FF2B5EF4-FFF2-40B4-BE49-F238E27FC236}">
                  <a16:creationId xmlns:a16="http://schemas.microsoft.com/office/drawing/2014/main" id="{0C0B958F-134C-4EA7-A1A4-5CCA673824D9}"/>
                </a:ext>
              </a:extLst>
            </p:cNvPr>
            <p:cNvSpPr/>
            <p:nvPr/>
          </p:nvSpPr>
          <p:spPr>
            <a:xfrm>
              <a:off x="495830" y="626332"/>
              <a:ext cx="46990" cy="1270"/>
            </a:xfrm>
            <a:custGeom>
              <a:avLst/>
              <a:gdLst/>
              <a:ahLst/>
              <a:cxnLst/>
              <a:rect l="l" t="t" r="r" b="b"/>
              <a:pathLst>
                <a:path w="46990">
                  <a:moveTo>
                    <a:pt x="0" y="0"/>
                  </a:moveTo>
                  <a:lnTo>
                    <a:pt x="46812" y="0"/>
                  </a:lnTo>
                </a:path>
              </a:pathLst>
            </a:custGeom>
            <a:ln w="3200">
              <a:solidFill>
                <a:srgbClr val="231F20"/>
              </a:solidFill>
              <a:prstDash val="solid"/>
            </a:ln>
          </p:spPr>
          <p:txBody>
            <a:bodyPr wrap="square" lIns="0" tIns="0" rIns="0" bIns="0" rtlCol="0">
              <a:prstTxWarp prst="textNoShape">
                <a:avLst/>
              </a:prstTxWarp>
              <a:noAutofit/>
            </a:bodyPr>
            <a:lstStyle/>
            <a:p>
              <a:endParaRPr lang="en-US"/>
            </a:p>
          </p:txBody>
        </p:sp>
        <p:sp>
          <p:nvSpPr>
            <p:cNvPr id="24" name="Graphic 1894">
              <a:extLst>
                <a:ext uri="{FF2B5EF4-FFF2-40B4-BE49-F238E27FC236}">
                  <a16:creationId xmlns:a16="http://schemas.microsoft.com/office/drawing/2014/main" id="{F2DBC863-033A-4F06-94D2-CE301015DCDB}"/>
                </a:ext>
              </a:extLst>
            </p:cNvPr>
            <p:cNvSpPr/>
            <p:nvPr/>
          </p:nvSpPr>
          <p:spPr>
            <a:xfrm>
              <a:off x="495830" y="354780"/>
              <a:ext cx="46990" cy="1270"/>
            </a:xfrm>
            <a:custGeom>
              <a:avLst/>
              <a:gdLst/>
              <a:ahLst/>
              <a:cxnLst/>
              <a:rect l="l" t="t" r="r" b="b"/>
              <a:pathLst>
                <a:path w="46990">
                  <a:moveTo>
                    <a:pt x="0" y="0"/>
                  </a:moveTo>
                  <a:lnTo>
                    <a:pt x="46812" y="0"/>
                  </a:lnTo>
                </a:path>
              </a:pathLst>
            </a:custGeom>
            <a:ln w="3200">
              <a:solidFill>
                <a:srgbClr val="231F20"/>
              </a:solidFill>
              <a:prstDash val="solid"/>
            </a:ln>
          </p:spPr>
          <p:txBody>
            <a:bodyPr wrap="square" lIns="0" tIns="0" rIns="0" bIns="0" rtlCol="0">
              <a:prstTxWarp prst="textNoShape">
                <a:avLst/>
              </a:prstTxWarp>
              <a:noAutofit/>
            </a:bodyPr>
            <a:lstStyle/>
            <a:p>
              <a:endParaRPr lang="en-US"/>
            </a:p>
          </p:txBody>
        </p:sp>
        <p:sp>
          <p:nvSpPr>
            <p:cNvPr id="25" name="Graphic 1895">
              <a:extLst>
                <a:ext uri="{FF2B5EF4-FFF2-40B4-BE49-F238E27FC236}">
                  <a16:creationId xmlns:a16="http://schemas.microsoft.com/office/drawing/2014/main" id="{6F312577-77CE-4C42-A7D5-A2896668F788}"/>
                </a:ext>
              </a:extLst>
            </p:cNvPr>
            <p:cNvSpPr/>
            <p:nvPr/>
          </p:nvSpPr>
          <p:spPr>
            <a:xfrm>
              <a:off x="551211" y="910875"/>
              <a:ext cx="103505" cy="2157730"/>
            </a:xfrm>
            <a:custGeom>
              <a:avLst/>
              <a:gdLst/>
              <a:ahLst/>
              <a:cxnLst/>
              <a:rect l="l" t="t" r="r" b="b"/>
              <a:pathLst>
                <a:path w="103505" h="2157730">
                  <a:moveTo>
                    <a:pt x="103365" y="0"/>
                  </a:moveTo>
                  <a:lnTo>
                    <a:pt x="0" y="0"/>
                  </a:lnTo>
                  <a:lnTo>
                    <a:pt x="0" y="2157107"/>
                  </a:lnTo>
                  <a:lnTo>
                    <a:pt x="103365" y="2157107"/>
                  </a:lnTo>
                  <a:lnTo>
                    <a:pt x="103365" y="0"/>
                  </a:lnTo>
                  <a:close/>
                </a:path>
              </a:pathLst>
            </a:custGeom>
            <a:solidFill>
              <a:srgbClr val="4E81BE"/>
            </a:solidFill>
          </p:spPr>
          <p:txBody>
            <a:bodyPr wrap="square" lIns="0" tIns="0" rIns="0" bIns="0" rtlCol="0">
              <a:prstTxWarp prst="textNoShape">
                <a:avLst/>
              </a:prstTxWarp>
              <a:noAutofit/>
            </a:bodyPr>
            <a:lstStyle/>
            <a:p>
              <a:endParaRPr lang="en-US"/>
            </a:p>
          </p:txBody>
        </p:sp>
        <p:sp>
          <p:nvSpPr>
            <p:cNvPr id="26" name="Graphic 1896">
              <a:extLst>
                <a:ext uri="{FF2B5EF4-FFF2-40B4-BE49-F238E27FC236}">
                  <a16:creationId xmlns:a16="http://schemas.microsoft.com/office/drawing/2014/main" id="{BC9BC463-880B-41A6-8BB7-4F549580A530}"/>
                </a:ext>
              </a:extLst>
            </p:cNvPr>
            <p:cNvSpPr/>
            <p:nvPr/>
          </p:nvSpPr>
          <p:spPr>
            <a:xfrm>
              <a:off x="654577" y="680650"/>
              <a:ext cx="103505" cy="2387600"/>
            </a:xfrm>
            <a:custGeom>
              <a:avLst/>
              <a:gdLst/>
              <a:ahLst/>
              <a:cxnLst/>
              <a:rect l="l" t="t" r="r" b="b"/>
              <a:pathLst>
                <a:path w="103505" h="2387600">
                  <a:moveTo>
                    <a:pt x="103352" y="0"/>
                  </a:moveTo>
                  <a:lnTo>
                    <a:pt x="0" y="0"/>
                  </a:lnTo>
                  <a:lnTo>
                    <a:pt x="0" y="2387333"/>
                  </a:lnTo>
                  <a:lnTo>
                    <a:pt x="103352" y="2387333"/>
                  </a:lnTo>
                  <a:lnTo>
                    <a:pt x="103352" y="0"/>
                  </a:lnTo>
                  <a:close/>
                </a:path>
              </a:pathLst>
            </a:custGeom>
            <a:solidFill>
              <a:srgbClr val="C1504D"/>
            </a:solidFill>
          </p:spPr>
          <p:txBody>
            <a:bodyPr wrap="square" lIns="0" tIns="0" rIns="0" bIns="0" rtlCol="0">
              <a:prstTxWarp prst="textNoShape">
                <a:avLst/>
              </a:prstTxWarp>
              <a:noAutofit/>
            </a:bodyPr>
            <a:lstStyle/>
            <a:p>
              <a:endParaRPr lang="en-US"/>
            </a:p>
          </p:txBody>
        </p:sp>
        <p:sp>
          <p:nvSpPr>
            <p:cNvPr id="27" name="Graphic 1897">
              <a:extLst>
                <a:ext uri="{FF2B5EF4-FFF2-40B4-BE49-F238E27FC236}">
                  <a16:creationId xmlns:a16="http://schemas.microsoft.com/office/drawing/2014/main" id="{79C47A11-43E4-43E1-8E87-D2A934AB5678}"/>
                </a:ext>
              </a:extLst>
            </p:cNvPr>
            <p:cNvSpPr/>
            <p:nvPr/>
          </p:nvSpPr>
          <p:spPr>
            <a:xfrm>
              <a:off x="757929" y="669296"/>
              <a:ext cx="103505" cy="2399030"/>
            </a:xfrm>
            <a:custGeom>
              <a:avLst/>
              <a:gdLst/>
              <a:ahLst/>
              <a:cxnLst/>
              <a:rect l="l" t="t" r="r" b="b"/>
              <a:pathLst>
                <a:path w="103505" h="2399030">
                  <a:moveTo>
                    <a:pt x="103365" y="0"/>
                  </a:moveTo>
                  <a:lnTo>
                    <a:pt x="0" y="0"/>
                  </a:lnTo>
                  <a:lnTo>
                    <a:pt x="0" y="2398687"/>
                  </a:lnTo>
                  <a:lnTo>
                    <a:pt x="103365" y="2398687"/>
                  </a:lnTo>
                  <a:lnTo>
                    <a:pt x="103365" y="0"/>
                  </a:lnTo>
                  <a:close/>
                </a:path>
              </a:pathLst>
            </a:custGeom>
            <a:solidFill>
              <a:srgbClr val="9CBB59"/>
            </a:solidFill>
          </p:spPr>
          <p:txBody>
            <a:bodyPr wrap="square" lIns="0" tIns="0" rIns="0" bIns="0" rtlCol="0">
              <a:prstTxWarp prst="textNoShape">
                <a:avLst/>
              </a:prstTxWarp>
              <a:noAutofit/>
            </a:bodyPr>
            <a:lstStyle/>
            <a:p>
              <a:endParaRPr lang="en-US"/>
            </a:p>
          </p:txBody>
        </p:sp>
        <p:sp>
          <p:nvSpPr>
            <p:cNvPr id="28" name="Graphic 1898">
              <a:extLst>
                <a:ext uri="{FF2B5EF4-FFF2-40B4-BE49-F238E27FC236}">
                  <a16:creationId xmlns:a16="http://schemas.microsoft.com/office/drawing/2014/main" id="{CB966204-DFAE-424C-9EC1-EDA562689957}"/>
                </a:ext>
              </a:extLst>
            </p:cNvPr>
            <p:cNvSpPr/>
            <p:nvPr/>
          </p:nvSpPr>
          <p:spPr>
            <a:xfrm>
              <a:off x="2594032" y="1298759"/>
              <a:ext cx="103505" cy="1769745"/>
            </a:xfrm>
            <a:custGeom>
              <a:avLst/>
              <a:gdLst/>
              <a:ahLst/>
              <a:cxnLst/>
              <a:rect l="l" t="t" r="r" b="b"/>
              <a:pathLst>
                <a:path w="103505" h="1769745">
                  <a:moveTo>
                    <a:pt x="103352" y="0"/>
                  </a:moveTo>
                  <a:lnTo>
                    <a:pt x="0" y="0"/>
                  </a:lnTo>
                  <a:lnTo>
                    <a:pt x="0" y="1769224"/>
                  </a:lnTo>
                  <a:lnTo>
                    <a:pt x="103352" y="1769224"/>
                  </a:lnTo>
                  <a:lnTo>
                    <a:pt x="103352" y="0"/>
                  </a:lnTo>
                  <a:close/>
                </a:path>
              </a:pathLst>
            </a:custGeom>
            <a:solidFill>
              <a:srgbClr val="4E81BE"/>
            </a:solidFill>
          </p:spPr>
          <p:txBody>
            <a:bodyPr wrap="square" lIns="0" tIns="0" rIns="0" bIns="0" rtlCol="0">
              <a:prstTxWarp prst="textNoShape">
                <a:avLst/>
              </a:prstTxWarp>
              <a:noAutofit/>
            </a:bodyPr>
            <a:lstStyle/>
            <a:p>
              <a:endParaRPr lang="en-US"/>
            </a:p>
          </p:txBody>
        </p:sp>
        <p:sp>
          <p:nvSpPr>
            <p:cNvPr id="29" name="Graphic 1899">
              <a:extLst>
                <a:ext uri="{FF2B5EF4-FFF2-40B4-BE49-F238E27FC236}">
                  <a16:creationId xmlns:a16="http://schemas.microsoft.com/office/drawing/2014/main" id="{8FAEF305-DB6E-437A-94BB-EAD0E817E32A}"/>
                </a:ext>
              </a:extLst>
            </p:cNvPr>
            <p:cNvSpPr/>
            <p:nvPr/>
          </p:nvSpPr>
          <p:spPr>
            <a:xfrm>
              <a:off x="2697384" y="1079900"/>
              <a:ext cx="103505" cy="1988185"/>
            </a:xfrm>
            <a:custGeom>
              <a:avLst/>
              <a:gdLst/>
              <a:ahLst/>
              <a:cxnLst/>
              <a:rect l="l" t="t" r="r" b="b"/>
              <a:pathLst>
                <a:path w="103505" h="1988185">
                  <a:moveTo>
                    <a:pt x="103365" y="0"/>
                  </a:moveTo>
                  <a:lnTo>
                    <a:pt x="0" y="0"/>
                  </a:lnTo>
                  <a:lnTo>
                    <a:pt x="0" y="1988083"/>
                  </a:lnTo>
                  <a:lnTo>
                    <a:pt x="103365" y="1988083"/>
                  </a:lnTo>
                  <a:lnTo>
                    <a:pt x="103365" y="0"/>
                  </a:lnTo>
                  <a:close/>
                </a:path>
              </a:pathLst>
            </a:custGeom>
            <a:solidFill>
              <a:srgbClr val="C1504D"/>
            </a:solidFill>
          </p:spPr>
          <p:txBody>
            <a:bodyPr wrap="square" lIns="0" tIns="0" rIns="0" bIns="0" rtlCol="0">
              <a:prstTxWarp prst="textNoShape">
                <a:avLst/>
              </a:prstTxWarp>
              <a:noAutofit/>
            </a:bodyPr>
            <a:lstStyle/>
            <a:p>
              <a:endParaRPr lang="en-US"/>
            </a:p>
          </p:txBody>
        </p:sp>
        <p:sp>
          <p:nvSpPr>
            <p:cNvPr id="30" name="Graphic 1900">
              <a:extLst>
                <a:ext uri="{FF2B5EF4-FFF2-40B4-BE49-F238E27FC236}">
                  <a16:creationId xmlns:a16="http://schemas.microsoft.com/office/drawing/2014/main" id="{82928ECF-D7E3-424E-83E1-AABFB31217CC}"/>
                </a:ext>
              </a:extLst>
            </p:cNvPr>
            <p:cNvSpPr/>
            <p:nvPr/>
          </p:nvSpPr>
          <p:spPr>
            <a:xfrm>
              <a:off x="2800737" y="1056786"/>
              <a:ext cx="103505" cy="2011680"/>
            </a:xfrm>
            <a:custGeom>
              <a:avLst/>
              <a:gdLst/>
              <a:ahLst/>
              <a:cxnLst/>
              <a:rect l="l" t="t" r="r" b="b"/>
              <a:pathLst>
                <a:path w="103505" h="2011680">
                  <a:moveTo>
                    <a:pt x="103352" y="0"/>
                  </a:moveTo>
                  <a:lnTo>
                    <a:pt x="0" y="0"/>
                  </a:lnTo>
                  <a:lnTo>
                    <a:pt x="0" y="2011197"/>
                  </a:lnTo>
                  <a:lnTo>
                    <a:pt x="103352" y="2011197"/>
                  </a:lnTo>
                  <a:lnTo>
                    <a:pt x="103352" y="0"/>
                  </a:lnTo>
                  <a:close/>
                </a:path>
              </a:pathLst>
            </a:custGeom>
            <a:solidFill>
              <a:srgbClr val="9CBB59"/>
            </a:solidFill>
          </p:spPr>
          <p:txBody>
            <a:bodyPr wrap="square" lIns="0" tIns="0" rIns="0" bIns="0" rtlCol="0">
              <a:prstTxWarp prst="textNoShape">
                <a:avLst/>
              </a:prstTxWarp>
              <a:noAutofit/>
            </a:bodyPr>
            <a:lstStyle/>
            <a:p>
              <a:endParaRPr lang="en-US"/>
            </a:p>
          </p:txBody>
        </p:sp>
        <p:sp>
          <p:nvSpPr>
            <p:cNvPr id="31" name="Graphic 1901">
              <a:extLst>
                <a:ext uri="{FF2B5EF4-FFF2-40B4-BE49-F238E27FC236}">
                  <a16:creationId xmlns:a16="http://schemas.microsoft.com/office/drawing/2014/main" id="{94D79262-9BC3-4DB9-8F56-CE9C0B0BDDDD}"/>
                </a:ext>
              </a:extLst>
            </p:cNvPr>
            <p:cNvSpPr/>
            <p:nvPr/>
          </p:nvSpPr>
          <p:spPr>
            <a:xfrm>
              <a:off x="3957516" y="920603"/>
              <a:ext cx="103505" cy="2147570"/>
            </a:xfrm>
            <a:custGeom>
              <a:avLst/>
              <a:gdLst/>
              <a:ahLst/>
              <a:cxnLst/>
              <a:rect l="l" t="t" r="r" b="b"/>
              <a:pathLst>
                <a:path w="103505" h="2147570">
                  <a:moveTo>
                    <a:pt x="103365" y="0"/>
                  </a:moveTo>
                  <a:lnTo>
                    <a:pt x="0" y="0"/>
                  </a:lnTo>
                  <a:lnTo>
                    <a:pt x="0" y="2147379"/>
                  </a:lnTo>
                  <a:lnTo>
                    <a:pt x="103365" y="2147379"/>
                  </a:lnTo>
                  <a:lnTo>
                    <a:pt x="103365" y="0"/>
                  </a:lnTo>
                  <a:close/>
                </a:path>
              </a:pathLst>
            </a:custGeom>
            <a:solidFill>
              <a:srgbClr val="4E81BE"/>
            </a:solidFill>
          </p:spPr>
          <p:txBody>
            <a:bodyPr wrap="square" lIns="0" tIns="0" rIns="0" bIns="0" rtlCol="0">
              <a:prstTxWarp prst="textNoShape">
                <a:avLst/>
              </a:prstTxWarp>
              <a:noAutofit/>
            </a:bodyPr>
            <a:lstStyle/>
            <a:p>
              <a:endParaRPr lang="en-US"/>
            </a:p>
          </p:txBody>
        </p:sp>
        <p:sp>
          <p:nvSpPr>
            <p:cNvPr id="32" name="Graphic 1902">
              <a:extLst>
                <a:ext uri="{FF2B5EF4-FFF2-40B4-BE49-F238E27FC236}">
                  <a16:creationId xmlns:a16="http://schemas.microsoft.com/office/drawing/2014/main" id="{827D20F1-01BB-48E4-86BC-49ACA9B88367}"/>
                </a:ext>
              </a:extLst>
            </p:cNvPr>
            <p:cNvSpPr/>
            <p:nvPr/>
          </p:nvSpPr>
          <p:spPr>
            <a:xfrm>
              <a:off x="4060881" y="1105427"/>
              <a:ext cx="103505" cy="1962785"/>
            </a:xfrm>
            <a:custGeom>
              <a:avLst/>
              <a:gdLst/>
              <a:ahLst/>
              <a:cxnLst/>
              <a:rect l="l" t="t" r="r" b="b"/>
              <a:pathLst>
                <a:path w="103505" h="1962785">
                  <a:moveTo>
                    <a:pt x="103352" y="0"/>
                  </a:moveTo>
                  <a:lnTo>
                    <a:pt x="0" y="0"/>
                  </a:lnTo>
                  <a:lnTo>
                    <a:pt x="0" y="1962556"/>
                  </a:lnTo>
                  <a:lnTo>
                    <a:pt x="103352" y="1962556"/>
                  </a:lnTo>
                  <a:lnTo>
                    <a:pt x="103352" y="0"/>
                  </a:lnTo>
                  <a:close/>
                </a:path>
              </a:pathLst>
            </a:custGeom>
            <a:solidFill>
              <a:srgbClr val="C1504D"/>
            </a:solidFill>
          </p:spPr>
          <p:txBody>
            <a:bodyPr wrap="square" lIns="0" tIns="0" rIns="0" bIns="0" rtlCol="0">
              <a:prstTxWarp prst="textNoShape">
                <a:avLst/>
              </a:prstTxWarp>
              <a:noAutofit/>
            </a:bodyPr>
            <a:lstStyle/>
            <a:p>
              <a:endParaRPr lang="en-US"/>
            </a:p>
          </p:txBody>
        </p:sp>
        <p:sp>
          <p:nvSpPr>
            <p:cNvPr id="33" name="Graphic 1903">
              <a:extLst>
                <a:ext uri="{FF2B5EF4-FFF2-40B4-BE49-F238E27FC236}">
                  <a16:creationId xmlns:a16="http://schemas.microsoft.com/office/drawing/2014/main" id="{D4CF8CF6-5114-4FA1-9E1E-A6849453E8FD}"/>
                </a:ext>
              </a:extLst>
            </p:cNvPr>
            <p:cNvSpPr/>
            <p:nvPr/>
          </p:nvSpPr>
          <p:spPr>
            <a:xfrm>
              <a:off x="4164234" y="1134611"/>
              <a:ext cx="103505" cy="1933575"/>
            </a:xfrm>
            <a:custGeom>
              <a:avLst/>
              <a:gdLst/>
              <a:ahLst/>
              <a:cxnLst/>
              <a:rect l="l" t="t" r="r" b="b"/>
              <a:pathLst>
                <a:path w="103505" h="1933575">
                  <a:moveTo>
                    <a:pt x="103365" y="0"/>
                  </a:moveTo>
                  <a:lnTo>
                    <a:pt x="0" y="0"/>
                  </a:lnTo>
                  <a:lnTo>
                    <a:pt x="0" y="1933371"/>
                  </a:lnTo>
                  <a:lnTo>
                    <a:pt x="103365" y="1933371"/>
                  </a:lnTo>
                  <a:lnTo>
                    <a:pt x="103365" y="0"/>
                  </a:lnTo>
                  <a:close/>
                </a:path>
              </a:pathLst>
            </a:custGeom>
            <a:solidFill>
              <a:srgbClr val="9CBB59"/>
            </a:solidFill>
          </p:spPr>
          <p:txBody>
            <a:bodyPr wrap="square" lIns="0" tIns="0" rIns="0" bIns="0" rtlCol="0">
              <a:prstTxWarp prst="textNoShape">
                <a:avLst/>
              </a:prstTxWarp>
              <a:noAutofit/>
            </a:bodyPr>
            <a:lstStyle/>
            <a:p>
              <a:endParaRPr lang="en-US"/>
            </a:p>
          </p:txBody>
        </p:sp>
        <p:sp>
          <p:nvSpPr>
            <p:cNvPr id="34" name="Graphic 1904">
              <a:extLst>
                <a:ext uri="{FF2B5EF4-FFF2-40B4-BE49-F238E27FC236}">
                  <a16:creationId xmlns:a16="http://schemas.microsoft.com/office/drawing/2014/main" id="{0EB02776-8E43-4530-9FCA-C0E1D0B4D8B0}"/>
                </a:ext>
              </a:extLst>
            </p:cNvPr>
            <p:cNvSpPr/>
            <p:nvPr/>
          </p:nvSpPr>
          <p:spPr>
            <a:xfrm>
              <a:off x="4638452" y="514470"/>
              <a:ext cx="103505" cy="2553970"/>
            </a:xfrm>
            <a:custGeom>
              <a:avLst/>
              <a:gdLst/>
              <a:ahLst/>
              <a:cxnLst/>
              <a:rect l="l" t="t" r="r" b="b"/>
              <a:pathLst>
                <a:path w="103505" h="2553970">
                  <a:moveTo>
                    <a:pt x="103365" y="0"/>
                  </a:moveTo>
                  <a:lnTo>
                    <a:pt x="0" y="0"/>
                  </a:lnTo>
                  <a:lnTo>
                    <a:pt x="0" y="2553512"/>
                  </a:lnTo>
                  <a:lnTo>
                    <a:pt x="103365" y="2553512"/>
                  </a:lnTo>
                  <a:lnTo>
                    <a:pt x="103365" y="0"/>
                  </a:lnTo>
                  <a:close/>
                </a:path>
              </a:pathLst>
            </a:custGeom>
            <a:solidFill>
              <a:srgbClr val="4E81BE"/>
            </a:solidFill>
          </p:spPr>
          <p:txBody>
            <a:bodyPr wrap="square" lIns="0" tIns="0" rIns="0" bIns="0" rtlCol="0">
              <a:prstTxWarp prst="textNoShape">
                <a:avLst/>
              </a:prstTxWarp>
              <a:noAutofit/>
            </a:bodyPr>
            <a:lstStyle/>
            <a:p>
              <a:endParaRPr lang="en-US"/>
            </a:p>
          </p:txBody>
        </p:sp>
        <p:sp>
          <p:nvSpPr>
            <p:cNvPr id="35" name="Graphic 1905">
              <a:extLst>
                <a:ext uri="{FF2B5EF4-FFF2-40B4-BE49-F238E27FC236}">
                  <a16:creationId xmlns:a16="http://schemas.microsoft.com/office/drawing/2014/main" id="{288EACDB-99C5-491E-BCB5-4AB84AF59993}"/>
                </a:ext>
              </a:extLst>
            </p:cNvPr>
            <p:cNvSpPr/>
            <p:nvPr/>
          </p:nvSpPr>
          <p:spPr>
            <a:xfrm>
              <a:off x="4741805" y="728478"/>
              <a:ext cx="103505" cy="2339975"/>
            </a:xfrm>
            <a:custGeom>
              <a:avLst/>
              <a:gdLst/>
              <a:ahLst/>
              <a:cxnLst/>
              <a:rect l="l" t="t" r="r" b="b"/>
              <a:pathLst>
                <a:path w="103505" h="2339975">
                  <a:moveTo>
                    <a:pt x="103365" y="0"/>
                  </a:moveTo>
                  <a:lnTo>
                    <a:pt x="0" y="0"/>
                  </a:lnTo>
                  <a:lnTo>
                    <a:pt x="0" y="2339505"/>
                  </a:lnTo>
                  <a:lnTo>
                    <a:pt x="103365" y="2339505"/>
                  </a:lnTo>
                  <a:lnTo>
                    <a:pt x="103365" y="0"/>
                  </a:lnTo>
                  <a:close/>
                </a:path>
              </a:pathLst>
            </a:custGeom>
            <a:solidFill>
              <a:srgbClr val="C1504D"/>
            </a:solidFill>
          </p:spPr>
          <p:txBody>
            <a:bodyPr wrap="square" lIns="0" tIns="0" rIns="0" bIns="0" rtlCol="0">
              <a:prstTxWarp prst="textNoShape">
                <a:avLst/>
              </a:prstTxWarp>
              <a:noAutofit/>
            </a:bodyPr>
            <a:lstStyle/>
            <a:p>
              <a:endParaRPr lang="en-US"/>
            </a:p>
          </p:txBody>
        </p:sp>
        <p:sp>
          <p:nvSpPr>
            <p:cNvPr id="36" name="Graphic 1906">
              <a:extLst>
                <a:ext uri="{FF2B5EF4-FFF2-40B4-BE49-F238E27FC236}">
                  <a16:creationId xmlns:a16="http://schemas.microsoft.com/office/drawing/2014/main" id="{F4583971-DEFA-4402-8364-2F34A7A15109}"/>
                </a:ext>
              </a:extLst>
            </p:cNvPr>
            <p:cNvSpPr/>
            <p:nvPr/>
          </p:nvSpPr>
          <p:spPr>
            <a:xfrm>
              <a:off x="4845170" y="834269"/>
              <a:ext cx="103505" cy="2233930"/>
            </a:xfrm>
            <a:custGeom>
              <a:avLst/>
              <a:gdLst/>
              <a:ahLst/>
              <a:cxnLst/>
              <a:rect l="l" t="t" r="r" b="b"/>
              <a:pathLst>
                <a:path w="103505" h="2233930">
                  <a:moveTo>
                    <a:pt x="103365" y="0"/>
                  </a:moveTo>
                  <a:lnTo>
                    <a:pt x="0" y="0"/>
                  </a:lnTo>
                  <a:lnTo>
                    <a:pt x="0" y="2233714"/>
                  </a:lnTo>
                  <a:lnTo>
                    <a:pt x="103365" y="2233714"/>
                  </a:lnTo>
                  <a:lnTo>
                    <a:pt x="103365" y="0"/>
                  </a:lnTo>
                  <a:close/>
                </a:path>
              </a:pathLst>
            </a:custGeom>
            <a:solidFill>
              <a:srgbClr val="9CBB59"/>
            </a:solidFill>
          </p:spPr>
          <p:txBody>
            <a:bodyPr wrap="square" lIns="0" tIns="0" rIns="0" bIns="0" rtlCol="0">
              <a:prstTxWarp prst="textNoShape">
                <a:avLst/>
              </a:prstTxWarp>
              <a:noAutofit/>
            </a:bodyPr>
            <a:lstStyle/>
            <a:p>
              <a:endParaRPr lang="en-US"/>
            </a:p>
          </p:txBody>
        </p:sp>
        <p:sp>
          <p:nvSpPr>
            <p:cNvPr id="37" name="Graphic 1907">
              <a:extLst>
                <a:ext uri="{FF2B5EF4-FFF2-40B4-BE49-F238E27FC236}">
                  <a16:creationId xmlns:a16="http://schemas.microsoft.com/office/drawing/2014/main" id="{A2EAD75D-9236-4E38-B7BD-0AD90EBFA5EB}"/>
                </a:ext>
              </a:extLst>
            </p:cNvPr>
            <p:cNvSpPr/>
            <p:nvPr/>
          </p:nvSpPr>
          <p:spPr>
            <a:xfrm>
              <a:off x="1463732" y="3437629"/>
              <a:ext cx="107314" cy="107314"/>
            </a:xfrm>
            <a:custGeom>
              <a:avLst/>
              <a:gdLst/>
              <a:ahLst/>
              <a:cxnLst/>
              <a:rect l="l" t="t" r="r" b="b"/>
              <a:pathLst>
                <a:path w="107314" h="107314">
                  <a:moveTo>
                    <a:pt x="106997" y="0"/>
                  </a:moveTo>
                  <a:lnTo>
                    <a:pt x="0" y="0"/>
                  </a:lnTo>
                  <a:lnTo>
                    <a:pt x="0" y="106997"/>
                  </a:lnTo>
                  <a:lnTo>
                    <a:pt x="106997" y="106997"/>
                  </a:lnTo>
                  <a:lnTo>
                    <a:pt x="106997" y="0"/>
                  </a:lnTo>
                  <a:close/>
                </a:path>
              </a:pathLst>
            </a:custGeom>
            <a:solidFill>
              <a:srgbClr val="4E81BE"/>
            </a:solidFill>
          </p:spPr>
          <p:txBody>
            <a:bodyPr wrap="square" lIns="0" tIns="0" rIns="0" bIns="0" rtlCol="0">
              <a:prstTxWarp prst="textNoShape">
                <a:avLst/>
              </a:prstTxWarp>
              <a:noAutofit/>
            </a:bodyPr>
            <a:lstStyle/>
            <a:p>
              <a:endParaRPr lang="en-US"/>
            </a:p>
          </p:txBody>
        </p:sp>
        <p:sp>
          <p:nvSpPr>
            <p:cNvPr id="38" name="Graphic 1908">
              <a:extLst>
                <a:ext uri="{FF2B5EF4-FFF2-40B4-BE49-F238E27FC236}">
                  <a16:creationId xmlns:a16="http://schemas.microsoft.com/office/drawing/2014/main" id="{3AC75E8A-E1C4-4806-8AF3-79F433B67A02}"/>
                </a:ext>
              </a:extLst>
            </p:cNvPr>
            <p:cNvSpPr/>
            <p:nvPr/>
          </p:nvSpPr>
          <p:spPr>
            <a:xfrm>
              <a:off x="2353811" y="3437629"/>
              <a:ext cx="107314" cy="107314"/>
            </a:xfrm>
            <a:custGeom>
              <a:avLst/>
              <a:gdLst/>
              <a:ahLst/>
              <a:cxnLst/>
              <a:rect l="l" t="t" r="r" b="b"/>
              <a:pathLst>
                <a:path w="107314" h="107314">
                  <a:moveTo>
                    <a:pt x="107010" y="0"/>
                  </a:moveTo>
                  <a:lnTo>
                    <a:pt x="0" y="0"/>
                  </a:lnTo>
                  <a:lnTo>
                    <a:pt x="0" y="106997"/>
                  </a:lnTo>
                  <a:lnTo>
                    <a:pt x="107010" y="106997"/>
                  </a:lnTo>
                  <a:lnTo>
                    <a:pt x="107010" y="0"/>
                  </a:lnTo>
                  <a:close/>
                </a:path>
              </a:pathLst>
            </a:custGeom>
            <a:solidFill>
              <a:srgbClr val="C1504D"/>
            </a:solidFill>
          </p:spPr>
          <p:txBody>
            <a:bodyPr wrap="square" lIns="0" tIns="0" rIns="0" bIns="0" rtlCol="0">
              <a:prstTxWarp prst="textNoShape">
                <a:avLst/>
              </a:prstTxWarp>
              <a:noAutofit/>
            </a:bodyPr>
            <a:lstStyle/>
            <a:p>
              <a:endParaRPr lang="en-US"/>
            </a:p>
          </p:txBody>
        </p:sp>
        <p:sp>
          <p:nvSpPr>
            <p:cNvPr id="39" name="Graphic 1909">
              <a:extLst>
                <a:ext uri="{FF2B5EF4-FFF2-40B4-BE49-F238E27FC236}">
                  <a16:creationId xmlns:a16="http://schemas.microsoft.com/office/drawing/2014/main" id="{3CA9AA14-9CD3-4A73-9163-48A9A4DFAF07}"/>
                </a:ext>
              </a:extLst>
            </p:cNvPr>
            <p:cNvSpPr/>
            <p:nvPr/>
          </p:nvSpPr>
          <p:spPr>
            <a:xfrm>
              <a:off x="3795934" y="3437629"/>
              <a:ext cx="107314" cy="107314"/>
            </a:xfrm>
            <a:custGeom>
              <a:avLst/>
              <a:gdLst/>
              <a:ahLst/>
              <a:cxnLst/>
              <a:rect l="l" t="t" r="r" b="b"/>
              <a:pathLst>
                <a:path w="107314" h="107314">
                  <a:moveTo>
                    <a:pt x="107010" y="0"/>
                  </a:moveTo>
                  <a:lnTo>
                    <a:pt x="0" y="0"/>
                  </a:lnTo>
                  <a:lnTo>
                    <a:pt x="0" y="106997"/>
                  </a:lnTo>
                  <a:lnTo>
                    <a:pt x="107010" y="106997"/>
                  </a:lnTo>
                  <a:lnTo>
                    <a:pt x="107010" y="0"/>
                  </a:lnTo>
                  <a:close/>
                </a:path>
              </a:pathLst>
            </a:custGeom>
            <a:solidFill>
              <a:srgbClr val="9CBB59"/>
            </a:solidFill>
          </p:spPr>
          <p:txBody>
            <a:bodyPr wrap="square" lIns="0" tIns="0" rIns="0" bIns="0" rtlCol="0">
              <a:prstTxWarp prst="textNoShape">
                <a:avLst/>
              </a:prstTxWarp>
              <a:noAutofit/>
            </a:bodyPr>
            <a:lstStyle/>
            <a:p>
              <a:endParaRPr lang="en-US"/>
            </a:p>
          </p:txBody>
        </p:sp>
        <p:sp>
          <p:nvSpPr>
            <p:cNvPr id="40" name="Graphic 1910">
              <a:extLst>
                <a:ext uri="{FF2B5EF4-FFF2-40B4-BE49-F238E27FC236}">
                  <a16:creationId xmlns:a16="http://schemas.microsoft.com/office/drawing/2014/main" id="{433282B3-3166-42EC-980D-B709AEBB8893}"/>
                </a:ext>
              </a:extLst>
            </p:cNvPr>
            <p:cNvSpPr/>
            <p:nvPr/>
          </p:nvSpPr>
          <p:spPr>
            <a:xfrm>
              <a:off x="6191" y="6191"/>
              <a:ext cx="5642610" cy="3787775"/>
            </a:xfrm>
            <a:custGeom>
              <a:avLst/>
              <a:gdLst/>
              <a:ahLst/>
              <a:cxnLst/>
              <a:rect l="l" t="t" r="r" b="b"/>
              <a:pathLst>
                <a:path w="5642610" h="3787775">
                  <a:moveTo>
                    <a:pt x="5466499" y="3787305"/>
                  </a:moveTo>
                  <a:lnTo>
                    <a:pt x="175564" y="3787305"/>
                  </a:lnTo>
                  <a:lnTo>
                    <a:pt x="128891" y="3781034"/>
                  </a:lnTo>
                  <a:lnTo>
                    <a:pt x="86952" y="3763339"/>
                  </a:lnTo>
                  <a:lnTo>
                    <a:pt x="51420" y="3735890"/>
                  </a:lnTo>
                  <a:lnTo>
                    <a:pt x="23969" y="3700361"/>
                  </a:lnTo>
                  <a:lnTo>
                    <a:pt x="6271" y="3658425"/>
                  </a:lnTo>
                  <a:lnTo>
                    <a:pt x="0" y="3611753"/>
                  </a:lnTo>
                  <a:lnTo>
                    <a:pt x="0" y="175552"/>
                  </a:lnTo>
                  <a:lnTo>
                    <a:pt x="6271" y="128884"/>
                  </a:lnTo>
                  <a:lnTo>
                    <a:pt x="23969" y="86948"/>
                  </a:lnTo>
                  <a:lnTo>
                    <a:pt x="51420" y="51419"/>
                  </a:lnTo>
                  <a:lnTo>
                    <a:pt x="86952" y="23968"/>
                  </a:lnTo>
                  <a:lnTo>
                    <a:pt x="128891" y="6271"/>
                  </a:lnTo>
                  <a:lnTo>
                    <a:pt x="175564" y="0"/>
                  </a:lnTo>
                  <a:lnTo>
                    <a:pt x="5466499" y="0"/>
                  </a:lnTo>
                  <a:lnTo>
                    <a:pt x="5513171" y="6271"/>
                  </a:lnTo>
                  <a:lnTo>
                    <a:pt x="5555107" y="23968"/>
                  </a:lnTo>
                  <a:lnTo>
                    <a:pt x="5590636" y="51419"/>
                  </a:lnTo>
                  <a:lnTo>
                    <a:pt x="5618085" y="86948"/>
                  </a:lnTo>
                  <a:lnTo>
                    <a:pt x="5635780" y="128884"/>
                  </a:lnTo>
                  <a:lnTo>
                    <a:pt x="5642051" y="175552"/>
                  </a:lnTo>
                  <a:lnTo>
                    <a:pt x="5642051" y="3611753"/>
                  </a:lnTo>
                  <a:lnTo>
                    <a:pt x="5635780" y="3658425"/>
                  </a:lnTo>
                  <a:lnTo>
                    <a:pt x="5618085" y="3700361"/>
                  </a:lnTo>
                  <a:lnTo>
                    <a:pt x="5590636" y="3735890"/>
                  </a:lnTo>
                  <a:lnTo>
                    <a:pt x="5555107" y="3763339"/>
                  </a:lnTo>
                  <a:lnTo>
                    <a:pt x="5513171" y="3781034"/>
                  </a:lnTo>
                  <a:lnTo>
                    <a:pt x="5466499" y="3787305"/>
                  </a:lnTo>
                  <a:close/>
                </a:path>
              </a:pathLst>
            </a:custGeom>
            <a:ln w="12382">
              <a:solidFill>
                <a:srgbClr val="231F20"/>
              </a:solidFill>
              <a:prstDash val="solid"/>
            </a:ln>
          </p:spPr>
          <p:txBody>
            <a:bodyPr wrap="square" lIns="0" tIns="0" rIns="0" bIns="0" rtlCol="0">
              <a:prstTxWarp prst="textNoShape">
                <a:avLst/>
              </a:prstTxWarp>
              <a:noAutofit/>
            </a:bodyPr>
            <a:lstStyle/>
            <a:p>
              <a:endParaRPr lang="en-US"/>
            </a:p>
          </p:txBody>
        </p:sp>
        <p:sp>
          <p:nvSpPr>
            <p:cNvPr id="41" name="Textbox 1911">
              <a:extLst>
                <a:ext uri="{FF2B5EF4-FFF2-40B4-BE49-F238E27FC236}">
                  <a16:creationId xmlns:a16="http://schemas.microsoft.com/office/drawing/2014/main" id="{7E6B7D13-F0BF-4889-ACC5-8815CB1CE112}"/>
                </a:ext>
              </a:extLst>
            </p:cNvPr>
            <p:cNvSpPr txBox="1"/>
            <p:nvPr/>
          </p:nvSpPr>
          <p:spPr>
            <a:xfrm>
              <a:off x="336391" y="277653"/>
              <a:ext cx="143510" cy="153035"/>
            </a:xfrm>
            <a:prstGeom prst="rect">
              <a:avLst/>
            </a:prstGeom>
          </p:spPr>
          <p:txBody>
            <a:bodyPr wrap="square" lIns="0" tIns="0" rIns="0" bIns="0" rtlCol="0">
              <a:noAutofit/>
            </a:bodyPr>
            <a:lstStyle/>
            <a:p>
              <a:pPr>
                <a:spcBef>
                  <a:spcPts val="15"/>
                </a:spcBef>
              </a:pPr>
              <a:r>
                <a:rPr lang="vi-VN" sz="1000" spc="-25">
                  <a:solidFill>
                    <a:srgbClr val="231F20"/>
                  </a:solidFill>
                  <a:effectLst/>
                  <a:latin typeface="Arial" panose="020B0604020202020204" pitchFamily="34" charset="0"/>
                  <a:ea typeface="Roboto"/>
                  <a:cs typeface="Roboto"/>
                </a:rPr>
                <a:t>20</a:t>
              </a:r>
              <a:endParaRPr lang="en-US" sz="1100">
                <a:effectLst/>
                <a:latin typeface="Roboto"/>
                <a:ea typeface="Roboto"/>
                <a:cs typeface="Roboto"/>
              </a:endParaRPr>
            </a:p>
          </p:txBody>
        </p:sp>
        <p:sp>
          <p:nvSpPr>
            <p:cNvPr id="42" name="Textbox 1912">
              <a:extLst>
                <a:ext uri="{FF2B5EF4-FFF2-40B4-BE49-F238E27FC236}">
                  <a16:creationId xmlns:a16="http://schemas.microsoft.com/office/drawing/2014/main" id="{C79269EE-67E9-42FB-909B-0C8727419CFD}"/>
                </a:ext>
              </a:extLst>
            </p:cNvPr>
            <p:cNvSpPr txBox="1"/>
            <p:nvPr/>
          </p:nvSpPr>
          <p:spPr>
            <a:xfrm>
              <a:off x="4636049" y="418212"/>
              <a:ext cx="125730" cy="89535"/>
            </a:xfrm>
            <a:prstGeom prst="rect">
              <a:avLst/>
            </a:prstGeom>
          </p:spPr>
          <p:txBody>
            <a:bodyPr wrap="square" lIns="0" tIns="0" rIns="0" bIns="0" rtlCol="0">
              <a:noAutofit/>
            </a:bodyPr>
            <a:lstStyle/>
            <a:p>
              <a:pPr>
                <a:lnSpc>
                  <a:spcPts val="705"/>
                </a:lnSpc>
              </a:pPr>
              <a:r>
                <a:rPr lang="vi-VN" sz="600" spc="-55">
                  <a:solidFill>
                    <a:srgbClr val="231F20"/>
                  </a:solidFill>
                  <a:effectLst/>
                  <a:latin typeface="Roboto"/>
                  <a:ea typeface="Roboto"/>
                  <a:cs typeface="Roboto"/>
                </a:rPr>
                <a:t>18,9</a:t>
              </a:r>
              <a:endParaRPr lang="en-US" sz="1100">
                <a:effectLst/>
                <a:latin typeface="Roboto"/>
                <a:ea typeface="Roboto"/>
                <a:cs typeface="Roboto"/>
              </a:endParaRPr>
            </a:p>
          </p:txBody>
        </p:sp>
        <p:sp>
          <p:nvSpPr>
            <p:cNvPr id="43" name="Textbox 1913">
              <a:extLst>
                <a:ext uri="{FF2B5EF4-FFF2-40B4-BE49-F238E27FC236}">
                  <a16:creationId xmlns:a16="http://schemas.microsoft.com/office/drawing/2014/main" id="{B2883F96-A2A8-4DB3-BD43-F0FE7580D583}"/>
                </a:ext>
              </a:extLst>
            </p:cNvPr>
            <p:cNvSpPr txBox="1"/>
            <p:nvPr/>
          </p:nvSpPr>
          <p:spPr>
            <a:xfrm>
              <a:off x="336391" y="546893"/>
              <a:ext cx="143510" cy="153035"/>
            </a:xfrm>
            <a:prstGeom prst="rect">
              <a:avLst/>
            </a:prstGeom>
          </p:spPr>
          <p:txBody>
            <a:bodyPr wrap="square" lIns="0" tIns="0" rIns="0" bIns="0" rtlCol="0">
              <a:noAutofit/>
            </a:bodyPr>
            <a:lstStyle/>
            <a:p>
              <a:pPr>
                <a:spcBef>
                  <a:spcPts val="15"/>
                </a:spcBef>
              </a:pPr>
              <a:r>
                <a:rPr lang="vi-VN" sz="1000" spc="-25">
                  <a:solidFill>
                    <a:srgbClr val="231F20"/>
                  </a:solidFill>
                  <a:effectLst/>
                  <a:latin typeface="Arial" panose="020B0604020202020204" pitchFamily="34" charset="0"/>
                  <a:ea typeface="Roboto"/>
                  <a:cs typeface="Roboto"/>
                </a:rPr>
                <a:t>18</a:t>
              </a:r>
              <a:endParaRPr lang="en-US" sz="1100">
                <a:effectLst/>
                <a:latin typeface="Roboto"/>
                <a:ea typeface="Roboto"/>
                <a:cs typeface="Roboto"/>
              </a:endParaRPr>
            </a:p>
          </p:txBody>
        </p:sp>
        <p:sp>
          <p:nvSpPr>
            <p:cNvPr id="44" name="Textbox 1914">
              <a:extLst>
                <a:ext uri="{FF2B5EF4-FFF2-40B4-BE49-F238E27FC236}">
                  <a16:creationId xmlns:a16="http://schemas.microsoft.com/office/drawing/2014/main" id="{69B3D2BF-8C45-4A87-8CD4-C25F0E853790}"/>
                </a:ext>
              </a:extLst>
            </p:cNvPr>
            <p:cNvSpPr txBox="1"/>
            <p:nvPr/>
          </p:nvSpPr>
          <p:spPr>
            <a:xfrm>
              <a:off x="630749" y="570231"/>
              <a:ext cx="260985" cy="110489"/>
            </a:xfrm>
            <a:prstGeom prst="rect">
              <a:avLst/>
            </a:prstGeom>
          </p:spPr>
          <p:txBody>
            <a:bodyPr wrap="square" lIns="0" tIns="0" rIns="0" bIns="0" rtlCol="0">
              <a:noAutofit/>
            </a:bodyPr>
            <a:lstStyle/>
            <a:p>
              <a:pPr>
                <a:lnSpc>
                  <a:spcPct val="87000"/>
                </a:lnSpc>
              </a:pPr>
              <a:r>
                <a:rPr lang="vi-VN" sz="600" spc="-55">
                  <a:solidFill>
                    <a:srgbClr val="231F20"/>
                  </a:solidFill>
                  <a:effectLst/>
                  <a:latin typeface="Roboto"/>
                  <a:ea typeface="Roboto"/>
                  <a:cs typeface="Roboto"/>
                </a:rPr>
                <a:t>17,6</a:t>
              </a:r>
              <a:r>
                <a:rPr lang="vi-VN" sz="600" spc="-20">
                  <a:solidFill>
                    <a:srgbClr val="231F20"/>
                  </a:solidFill>
                  <a:effectLst/>
                  <a:latin typeface="Roboto"/>
                  <a:ea typeface="Roboto"/>
                  <a:cs typeface="Roboto"/>
                </a:rPr>
                <a:t> </a:t>
              </a:r>
              <a:r>
                <a:rPr lang="vi-VN" sz="600" spc="-50">
                  <a:solidFill>
                    <a:srgbClr val="231F20"/>
                  </a:solidFill>
                  <a:effectLst/>
                  <a:latin typeface="Roboto"/>
                  <a:ea typeface="Roboto"/>
                  <a:cs typeface="Roboto"/>
                </a:rPr>
                <a:t>17,7</a:t>
              </a:r>
              <a:endParaRPr lang="en-US" sz="1100">
                <a:effectLst/>
                <a:latin typeface="Roboto"/>
                <a:ea typeface="Roboto"/>
                <a:cs typeface="Roboto"/>
              </a:endParaRPr>
            </a:p>
          </p:txBody>
        </p:sp>
        <p:sp>
          <p:nvSpPr>
            <p:cNvPr id="45" name="Textbox 1915">
              <a:extLst>
                <a:ext uri="{FF2B5EF4-FFF2-40B4-BE49-F238E27FC236}">
                  <a16:creationId xmlns:a16="http://schemas.microsoft.com/office/drawing/2014/main" id="{6FE4E33C-2DA7-469F-8239-525A7C28FBDC}"/>
                </a:ext>
              </a:extLst>
            </p:cNvPr>
            <p:cNvSpPr txBox="1"/>
            <p:nvPr/>
          </p:nvSpPr>
          <p:spPr>
            <a:xfrm>
              <a:off x="4735795" y="637058"/>
              <a:ext cx="125730" cy="89535"/>
            </a:xfrm>
            <a:prstGeom prst="rect">
              <a:avLst/>
            </a:prstGeom>
          </p:spPr>
          <p:txBody>
            <a:bodyPr wrap="square" lIns="0" tIns="0" rIns="0" bIns="0" rtlCol="0">
              <a:noAutofit/>
            </a:bodyPr>
            <a:lstStyle/>
            <a:p>
              <a:pPr>
                <a:lnSpc>
                  <a:spcPts val="705"/>
                </a:lnSpc>
              </a:pPr>
              <a:r>
                <a:rPr lang="vi-VN" sz="600" spc="-55">
                  <a:solidFill>
                    <a:srgbClr val="231F20"/>
                  </a:solidFill>
                  <a:effectLst/>
                  <a:latin typeface="Roboto"/>
                  <a:ea typeface="Roboto"/>
                  <a:cs typeface="Roboto"/>
                </a:rPr>
                <a:t>17,3</a:t>
              </a:r>
              <a:endParaRPr lang="en-US" sz="1100">
                <a:effectLst/>
                <a:latin typeface="Roboto"/>
                <a:ea typeface="Roboto"/>
                <a:cs typeface="Roboto"/>
              </a:endParaRPr>
            </a:p>
          </p:txBody>
        </p:sp>
        <p:sp>
          <p:nvSpPr>
            <p:cNvPr id="46" name="Textbox 1916">
              <a:extLst>
                <a:ext uri="{FF2B5EF4-FFF2-40B4-BE49-F238E27FC236}">
                  <a16:creationId xmlns:a16="http://schemas.microsoft.com/office/drawing/2014/main" id="{072A3C63-431C-4863-AB74-BB2F7C4550AA}"/>
                </a:ext>
              </a:extLst>
            </p:cNvPr>
            <p:cNvSpPr txBox="1"/>
            <p:nvPr/>
          </p:nvSpPr>
          <p:spPr>
            <a:xfrm>
              <a:off x="4859849" y="751358"/>
              <a:ext cx="125730" cy="89535"/>
            </a:xfrm>
            <a:prstGeom prst="rect">
              <a:avLst/>
            </a:prstGeom>
          </p:spPr>
          <p:txBody>
            <a:bodyPr wrap="square" lIns="0" tIns="0" rIns="0" bIns="0" rtlCol="0">
              <a:noAutofit/>
            </a:bodyPr>
            <a:lstStyle/>
            <a:p>
              <a:pPr>
                <a:lnSpc>
                  <a:spcPts val="705"/>
                </a:lnSpc>
              </a:pPr>
              <a:r>
                <a:rPr lang="vi-VN" sz="600" spc="-55">
                  <a:solidFill>
                    <a:srgbClr val="231F20"/>
                  </a:solidFill>
                  <a:effectLst/>
                  <a:latin typeface="Roboto"/>
                  <a:ea typeface="Roboto"/>
                  <a:cs typeface="Roboto"/>
                </a:rPr>
                <a:t>16,5</a:t>
              </a:r>
              <a:endParaRPr lang="en-US" sz="1100">
                <a:effectLst/>
                <a:latin typeface="Roboto"/>
                <a:ea typeface="Roboto"/>
                <a:cs typeface="Roboto"/>
              </a:endParaRPr>
            </a:p>
          </p:txBody>
        </p:sp>
        <p:sp>
          <p:nvSpPr>
            <p:cNvPr id="47" name="Textbox 1917">
              <a:extLst>
                <a:ext uri="{FF2B5EF4-FFF2-40B4-BE49-F238E27FC236}">
                  <a16:creationId xmlns:a16="http://schemas.microsoft.com/office/drawing/2014/main" id="{62FDE8CE-AA5B-4EB4-B61E-3ECF627B0F7D}"/>
                </a:ext>
              </a:extLst>
            </p:cNvPr>
            <p:cNvSpPr txBox="1"/>
            <p:nvPr/>
          </p:nvSpPr>
          <p:spPr>
            <a:xfrm>
              <a:off x="336391" y="816133"/>
              <a:ext cx="325755" cy="153035"/>
            </a:xfrm>
            <a:prstGeom prst="rect">
              <a:avLst/>
            </a:prstGeom>
          </p:spPr>
          <p:txBody>
            <a:bodyPr wrap="square" lIns="0" tIns="0" rIns="0" bIns="0" rtlCol="0">
              <a:noAutofit/>
            </a:bodyPr>
            <a:lstStyle/>
            <a:p>
              <a:pPr>
                <a:spcBef>
                  <a:spcPts val="30"/>
                </a:spcBef>
              </a:pPr>
              <a:r>
                <a:rPr lang="vi-VN" sz="1000">
                  <a:solidFill>
                    <a:srgbClr val="231F20"/>
                  </a:solidFill>
                  <a:effectLst/>
                  <a:latin typeface="Arial" panose="020B0604020202020204" pitchFamily="34" charset="0"/>
                  <a:ea typeface="Roboto"/>
                  <a:cs typeface="Roboto"/>
                </a:rPr>
                <a:t>16</a:t>
              </a:r>
              <a:r>
                <a:rPr lang="vi-VN" sz="1000" spc="170">
                  <a:solidFill>
                    <a:srgbClr val="231F20"/>
                  </a:solidFill>
                  <a:effectLst/>
                  <a:latin typeface="Arial" panose="020B0604020202020204" pitchFamily="34" charset="0"/>
                  <a:ea typeface="Roboto"/>
                  <a:cs typeface="Roboto"/>
                </a:rPr>
                <a:t> </a:t>
              </a:r>
              <a:r>
                <a:rPr lang="vi-VN" sz="600" spc="-50">
                  <a:solidFill>
                    <a:srgbClr val="231F20"/>
                  </a:solidFill>
                  <a:effectLst/>
                  <a:latin typeface="Roboto"/>
                  <a:ea typeface="Roboto"/>
                  <a:cs typeface="Roboto"/>
                </a:rPr>
                <a:t>15,9</a:t>
              </a:r>
              <a:endParaRPr lang="en-US" sz="1100">
                <a:effectLst/>
                <a:latin typeface="Roboto"/>
                <a:ea typeface="Roboto"/>
                <a:cs typeface="Roboto"/>
              </a:endParaRPr>
            </a:p>
          </p:txBody>
        </p:sp>
        <p:sp>
          <p:nvSpPr>
            <p:cNvPr id="48" name="Textbox 1918">
              <a:extLst>
                <a:ext uri="{FF2B5EF4-FFF2-40B4-BE49-F238E27FC236}">
                  <a16:creationId xmlns:a16="http://schemas.microsoft.com/office/drawing/2014/main" id="{88D60D06-7A38-4B8C-A0F6-40B2125DE541}"/>
                </a:ext>
              </a:extLst>
            </p:cNvPr>
            <p:cNvSpPr txBox="1"/>
            <p:nvPr/>
          </p:nvSpPr>
          <p:spPr>
            <a:xfrm>
              <a:off x="3942934" y="819481"/>
              <a:ext cx="125730" cy="89535"/>
            </a:xfrm>
            <a:prstGeom prst="rect">
              <a:avLst/>
            </a:prstGeom>
          </p:spPr>
          <p:txBody>
            <a:bodyPr wrap="square" lIns="0" tIns="0" rIns="0" bIns="0" rtlCol="0">
              <a:noAutofit/>
            </a:bodyPr>
            <a:lstStyle/>
            <a:p>
              <a:pPr>
                <a:lnSpc>
                  <a:spcPts val="705"/>
                </a:lnSpc>
              </a:pPr>
              <a:r>
                <a:rPr lang="vi-VN" sz="600" spc="-55">
                  <a:solidFill>
                    <a:srgbClr val="231F20"/>
                  </a:solidFill>
                  <a:effectLst/>
                  <a:latin typeface="Roboto"/>
                  <a:ea typeface="Roboto"/>
                  <a:cs typeface="Roboto"/>
                </a:rPr>
                <a:t>15,9</a:t>
              </a:r>
              <a:endParaRPr lang="en-US" sz="1100">
                <a:effectLst/>
                <a:latin typeface="Roboto"/>
                <a:ea typeface="Roboto"/>
                <a:cs typeface="Roboto"/>
              </a:endParaRPr>
            </a:p>
          </p:txBody>
        </p:sp>
        <p:sp>
          <p:nvSpPr>
            <p:cNvPr id="49" name="Textbox 1919">
              <a:extLst>
                <a:ext uri="{FF2B5EF4-FFF2-40B4-BE49-F238E27FC236}">
                  <a16:creationId xmlns:a16="http://schemas.microsoft.com/office/drawing/2014/main" id="{FAEAF74A-AC8F-44F2-AD99-6D8BD2741592}"/>
                </a:ext>
              </a:extLst>
            </p:cNvPr>
            <p:cNvSpPr txBox="1"/>
            <p:nvPr/>
          </p:nvSpPr>
          <p:spPr>
            <a:xfrm>
              <a:off x="4204453" y="1043204"/>
              <a:ext cx="125730" cy="89535"/>
            </a:xfrm>
            <a:prstGeom prst="rect">
              <a:avLst/>
            </a:prstGeom>
          </p:spPr>
          <p:txBody>
            <a:bodyPr wrap="square" lIns="0" tIns="0" rIns="0" bIns="0" rtlCol="0">
              <a:noAutofit/>
            </a:bodyPr>
            <a:lstStyle/>
            <a:p>
              <a:pPr>
                <a:lnSpc>
                  <a:spcPts val="705"/>
                </a:lnSpc>
              </a:pPr>
              <a:r>
                <a:rPr lang="vi-VN" sz="600" spc="-55">
                  <a:solidFill>
                    <a:srgbClr val="231F20"/>
                  </a:solidFill>
                  <a:effectLst/>
                  <a:latin typeface="Roboto"/>
                  <a:ea typeface="Roboto"/>
                  <a:cs typeface="Roboto"/>
                </a:rPr>
                <a:t>14,3</a:t>
              </a:r>
              <a:endParaRPr lang="en-US" sz="1100">
                <a:effectLst/>
                <a:latin typeface="Roboto"/>
                <a:ea typeface="Roboto"/>
                <a:cs typeface="Roboto"/>
              </a:endParaRPr>
            </a:p>
          </p:txBody>
        </p:sp>
        <p:sp>
          <p:nvSpPr>
            <p:cNvPr id="50" name="Textbox 1920">
              <a:extLst>
                <a:ext uri="{FF2B5EF4-FFF2-40B4-BE49-F238E27FC236}">
                  <a16:creationId xmlns:a16="http://schemas.microsoft.com/office/drawing/2014/main" id="{79D79829-08B0-497B-B51D-DB45DE44F972}"/>
                </a:ext>
              </a:extLst>
            </p:cNvPr>
            <p:cNvSpPr txBox="1"/>
            <p:nvPr/>
          </p:nvSpPr>
          <p:spPr>
            <a:xfrm>
              <a:off x="2557999" y="1190346"/>
              <a:ext cx="125730" cy="89535"/>
            </a:xfrm>
            <a:prstGeom prst="rect">
              <a:avLst/>
            </a:prstGeom>
          </p:spPr>
          <p:txBody>
            <a:bodyPr wrap="square" lIns="0" tIns="0" rIns="0" bIns="0" rtlCol="0">
              <a:noAutofit/>
            </a:bodyPr>
            <a:lstStyle/>
            <a:p>
              <a:pPr>
                <a:lnSpc>
                  <a:spcPts val="705"/>
                </a:lnSpc>
              </a:pPr>
              <a:r>
                <a:rPr lang="vi-VN" sz="600" spc="-55">
                  <a:solidFill>
                    <a:srgbClr val="231F20"/>
                  </a:solidFill>
                  <a:effectLst/>
                  <a:latin typeface="Roboto"/>
                  <a:ea typeface="Roboto"/>
                  <a:cs typeface="Roboto"/>
                </a:rPr>
                <a:t>13,1</a:t>
              </a:r>
              <a:endParaRPr lang="en-US" sz="1100">
                <a:effectLst/>
                <a:latin typeface="Roboto"/>
                <a:ea typeface="Roboto"/>
                <a:cs typeface="Roboto"/>
              </a:endParaRPr>
            </a:p>
          </p:txBody>
        </p:sp>
        <p:sp>
          <p:nvSpPr>
            <p:cNvPr id="51" name="Textbox 1921">
              <a:extLst>
                <a:ext uri="{FF2B5EF4-FFF2-40B4-BE49-F238E27FC236}">
                  <a16:creationId xmlns:a16="http://schemas.microsoft.com/office/drawing/2014/main" id="{F9A898FF-7780-4A37-90F5-75304F9DCCC8}"/>
                </a:ext>
              </a:extLst>
            </p:cNvPr>
            <p:cNvSpPr txBox="1"/>
            <p:nvPr/>
          </p:nvSpPr>
          <p:spPr>
            <a:xfrm>
              <a:off x="562476" y="3106612"/>
              <a:ext cx="287020" cy="149225"/>
            </a:xfrm>
            <a:prstGeom prst="rect">
              <a:avLst/>
            </a:prstGeom>
          </p:spPr>
          <p:txBody>
            <a:bodyPr wrap="square" lIns="0" tIns="0" rIns="0" bIns="0" rtlCol="0">
              <a:noAutofit/>
            </a:bodyPr>
            <a:lstStyle/>
            <a:p>
              <a:pPr>
                <a:lnSpc>
                  <a:spcPts val="1170"/>
                </a:lnSpc>
              </a:pPr>
              <a:r>
                <a:rPr lang="vi-VN" sz="1000" spc="-20">
                  <a:solidFill>
                    <a:srgbClr val="231F20"/>
                  </a:solidFill>
                  <a:effectLst/>
                  <a:latin typeface="Roboto"/>
                  <a:ea typeface="Roboto"/>
                  <a:cs typeface="Roboto"/>
                </a:rPr>
                <a:t>2009</a:t>
              </a:r>
              <a:endParaRPr lang="en-US" sz="1100">
                <a:effectLst/>
                <a:latin typeface="Roboto"/>
                <a:ea typeface="Roboto"/>
                <a:cs typeface="Roboto"/>
              </a:endParaRPr>
            </a:p>
          </p:txBody>
        </p:sp>
        <p:sp>
          <p:nvSpPr>
            <p:cNvPr id="52" name="Textbox 1922">
              <a:extLst>
                <a:ext uri="{FF2B5EF4-FFF2-40B4-BE49-F238E27FC236}">
                  <a16:creationId xmlns:a16="http://schemas.microsoft.com/office/drawing/2014/main" id="{BA22E9AD-E648-4087-A348-48AB0087554A}"/>
                </a:ext>
              </a:extLst>
            </p:cNvPr>
            <p:cNvSpPr txBox="1"/>
            <p:nvPr/>
          </p:nvSpPr>
          <p:spPr>
            <a:xfrm>
              <a:off x="2692861" y="936310"/>
              <a:ext cx="258445" cy="122555"/>
            </a:xfrm>
            <a:prstGeom prst="rect">
              <a:avLst/>
            </a:prstGeom>
          </p:spPr>
          <p:txBody>
            <a:bodyPr wrap="square" lIns="0" tIns="0" rIns="0" bIns="0" rtlCol="0">
              <a:noAutofit/>
            </a:bodyPr>
            <a:lstStyle/>
            <a:p>
              <a:pPr>
                <a:lnSpc>
                  <a:spcPct val="87000"/>
                </a:lnSpc>
              </a:pPr>
              <a:r>
                <a:rPr lang="vi-VN" sz="600" spc="-55">
                  <a:solidFill>
                    <a:srgbClr val="231F20"/>
                  </a:solidFill>
                  <a:effectLst/>
                  <a:latin typeface="Roboto"/>
                  <a:ea typeface="Roboto"/>
                  <a:cs typeface="Roboto"/>
                </a:rPr>
                <a:t>14,7</a:t>
              </a:r>
              <a:r>
                <a:rPr lang="vi-VN" sz="600" spc="-35">
                  <a:solidFill>
                    <a:srgbClr val="231F20"/>
                  </a:solidFill>
                  <a:effectLst/>
                  <a:latin typeface="Roboto"/>
                  <a:ea typeface="Roboto"/>
                  <a:cs typeface="Roboto"/>
                </a:rPr>
                <a:t> </a:t>
              </a:r>
              <a:r>
                <a:rPr lang="vi-VN" sz="600" spc="-50">
                  <a:solidFill>
                    <a:srgbClr val="231F20"/>
                  </a:solidFill>
                  <a:effectLst/>
                  <a:latin typeface="Roboto"/>
                  <a:ea typeface="Roboto"/>
                  <a:cs typeface="Roboto"/>
                </a:rPr>
                <a:t>14,9</a:t>
              </a:r>
              <a:endParaRPr lang="en-US" sz="1100">
                <a:effectLst/>
                <a:latin typeface="Roboto"/>
                <a:ea typeface="Roboto"/>
                <a:cs typeface="Roboto"/>
              </a:endParaRPr>
            </a:p>
          </p:txBody>
        </p:sp>
        <p:sp>
          <p:nvSpPr>
            <p:cNvPr id="53" name="Textbox 1923">
              <a:extLst>
                <a:ext uri="{FF2B5EF4-FFF2-40B4-BE49-F238E27FC236}">
                  <a16:creationId xmlns:a16="http://schemas.microsoft.com/office/drawing/2014/main" id="{B3994CA9-3A41-4327-9ADD-C95871DAE187}"/>
                </a:ext>
              </a:extLst>
            </p:cNvPr>
            <p:cNvSpPr txBox="1"/>
            <p:nvPr/>
          </p:nvSpPr>
          <p:spPr>
            <a:xfrm>
              <a:off x="4065845" y="1006704"/>
              <a:ext cx="125730" cy="89535"/>
            </a:xfrm>
            <a:prstGeom prst="rect">
              <a:avLst/>
            </a:prstGeom>
          </p:spPr>
          <p:txBody>
            <a:bodyPr wrap="square" lIns="0" tIns="0" rIns="0" bIns="0" rtlCol="0">
              <a:noAutofit/>
            </a:bodyPr>
            <a:lstStyle/>
            <a:p>
              <a:pPr>
                <a:lnSpc>
                  <a:spcPts val="705"/>
                </a:lnSpc>
              </a:pPr>
              <a:r>
                <a:rPr lang="vi-VN" sz="600" spc="-55">
                  <a:solidFill>
                    <a:srgbClr val="231F20"/>
                  </a:solidFill>
                  <a:effectLst/>
                  <a:latin typeface="Roboto"/>
                  <a:ea typeface="Roboto"/>
                  <a:cs typeface="Roboto"/>
                </a:rPr>
                <a:t>14,5</a:t>
              </a:r>
              <a:endParaRPr lang="en-US" sz="1100">
                <a:effectLst/>
                <a:latin typeface="Roboto"/>
                <a:ea typeface="Roboto"/>
                <a:cs typeface="Roboto"/>
              </a:endParaRPr>
            </a:p>
          </p:txBody>
        </p:sp>
        <p:sp>
          <p:nvSpPr>
            <p:cNvPr id="54" name="Textbox 1924">
              <a:extLst>
                <a:ext uri="{FF2B5EF4-FFF2-40B4-BE49-F238E27FC236}">
                  <a16:creationId xmlns:a16="http://schemas.microsoft.com/office/drawing/2014/main" id="{FB8360CD-F9AF-4529-BF1D-63B4AC1DE7F7}"/>
                </a:ext>
              </a:extLst>
            </p:cNvPr>
            <p:cNvSpPr txBox="1"/>
            <p:nvPr/>
          </p:nvSpPr>
          <p:spPr>
            <a:xfrm>
              <a:off x="336391" y="1085373"/>
              <a:ext cx="143510" cy="2037714"/>
            </a:xfrm>
            <a:prstGeom prst="rect">
              <a:avLst/>
            </a:prstGeom>
          </p:spPr>
          <p:txBody>
            <a:bodyPr wrap="square" lIns="0" tIns="0" rIns="0" bIns="0" rtlCol="0">
              <a:noAutofit/>
            </a:bodyPr>
            <a:lstStyle/>
            <a:p>
              <a:pPr>
                <a:spcBef>
                  <a:spcPts val="15"/>
                </a:spcBef>
              </a:pPr>
              <a:r>
                <a:rPr lang="vi-VN" sz="1000" spc="-25">
                  <a:solidFill>
                    <a:srgbClr val="231F20"/>
                  </a:solidFill>
                  <a:effectLst/>
                  <a:latin typeface="Arial" panose="020B0604020202020204" pitchFamily="34" charset="0"/>
                  <a:ea typeface="Roboto"/>
                  <a:cs typeface="Roboto"/>
                </a:rPr>
                <a:t>14</a:t>
              </a:r>
              <a:endParaRPr lang="en-US" sz="1100">
                <a:effectLst/>
                <a:latin typeface="Roboto"/>
                <a:ea typeface="Roboto"/>
                <a:cs typeface="Roboto"/>
              </a:endParaRPr>
            </a:p>
            <a:p>
              <a:pPr>
                <a:spcBef>
                  <a:spcPts val="970"/>
                </a:spcBef>
              </a:pPr>
              <a:r>
                <a:rPr lang="vi-VN" sz="1000" spc="-25">
                  <a:solidFill>
                    <a:srgbClr val="231F20"/>
                  </a:solidFill>
                  <a:effectLst/>
                  <a:latin typeface="Arial" panose="020B0604020202020204" pitchFamily="34" charset="0"/>
                  <a:ea typeface="Roboto"/>
                  <a:cs typeface="Roboto"/>
                </a:rPr>
                <a:t>12</a:t>
              </a:r>
              <a:endParaRPr lang="en-US" sz="1100">
                <a:effectLst/>
                <a:latin typeface="Roboto"/>
                <a:ea typeface="Roboto"/>
                <a:cs typeface="Roboto"/>
              </a:endParaRPr>
            </a:p>
            <a:p>
              <a:pPr>
                <a:spcBef>
                  <a:spcPts val="970"/>
                </a:spcBef>
              </a:pPr>
              <a:r>
                <a:rPr lang="vi-VN" sz="1000" spc="-25">
                  <a:solidFill>
                    <a:srgbClr val="231F20"/>
                  </a:solidFill>
                  <a:effectLst/>
                  <a:latin typeface="Arial" panose="020B0604020202020204" pitchFamily="34" charset="0"/>
                  <a:ea typeface="Roboto"/>
                  <a:cs typeface="Roboto"/>
                </a:rPr>
                <a:t>10</a:t>
              </a:r>
              <a:endParaRPr lang="en-US" sz="1100">
                <a:effectLst/>
                <a:latin typeface="Roboto"/>
                <a:ea typeface="Roboto"/>
                <a:cs typeface="Roboto"/>
              </a:endParaRPr>
            </a:p>
            <a:p>
              <a:pPr marL="64770">
                <a:spcBef>
                  <a:spcPts val="970"/>
                </a:spcBef>
                <a:spcAft>
                  <a:spcPts val="0"/>
                </a:spcAft>
              </a:pPr>
              <a:r>
                <a:rPr lang="vi-VN" sz="1000" spc="-50">
                  <a:solidFill>
                    <a:srgbClr val="231F20"/>
                  </a:solidFill>
                  <a:effectLst/>
                  <a:latin typeface="Arial" panose="020B0604020202020204" pitchFamily="34" charset="0"/>
                  <a:ea typeface="Roboto"/>
                  <a:cs typeface="Roboto"/>
                </a:rPr>
                <a:t>8</a:t>
              </a:r>
              <a:endParaRPr lang="en-US" sz="1100">
                <a:effectLst/>
                <a:latin typeface="Roboto"/>
                <a:ea typeface="Roboto"/>
                <a:cs typeface="Roboto"/>
              </a:endParaRPr>
            </a:p>
            <a:p>
              <a:pPr marL="64770">
                <a:spcBef>
                  <a:spcPts val="970"/>
                </a:spcBef>
                <a:spcAft>
                  <a:spcPts val="0"/>
                </a:spcAft>
              </a:pPr>
              <a:r>
                <a:rPr lang="vi-VN" sz="1000" spc="-50">
                  <a:solidFill>
                    <a:srgbClr val="231F20"/>
                  </a:solidFill>
                  <a:effectLst/>
                  <a:latin typeface="Arial" panose="020B0604020202020204" pitchFamily="34" charset="0"/>
                  <a:ea typeface="Roboto"/>
                  <a:cs typeface="Roboto"/>
                </a:rPr>
                <a:t>6</a:t>
              </a:r>
              <a:endParaRPr lang="en-US" sz="1100">
                <a:effectLst/>
                <a:latin typeface="Roboto"/>
                <a:ea typeface="Roboto"/>
                <a:cs typeface="Roboto"/>
              </a:endParaRPr>
            </a:p>
            <a:p>
              <a:pPr marL="64770">
                <a:spcBef>
                  <a:spcPts val="970"/>
                </a:spcBef>
                <a:spcAft>
                  <a:spcPts val="0"/>
                </a:spcAft>
              </a:pPr>
              <a:r>
                <a:rPr lang="vi-VN" sz="1000" spc="-50">
                  <a:solidFill>
                    <a:srgbClr val="231F20"/>
                  </a:solidFill>
                  <a:effectLst/>
                  <a:latin typeface="Arial" panose="020B0604020202020204" pitchFamily="34" charset="0"/>
                  <a:ea typeface="Roboto"/>
                  <a:cs typeface="Roboto"/>
                </a:rPr>
                <a:t>4</a:t>
              </a:r>
              <a:endParaRPr lang="en-US" sz="1100">
                <a:effectLst/>
                <a:latin typeface="Roboto"/>
                <a:ea typeface="Roboto"/>
                <a:cs typeface="Roboto"/>
              </a:endParaRPr>
            </a:p>
            <a:p>
              <a:pPr marL="64770">
                <a:spcBef>
                  <a:spcPts val="970"/>
                </a:spcBef>
                <a:spcAft>
                  <a:spcPts val="0"/>
                </a:spcAft>
              </a:pPr>
              <a:r>
                <a:rPr lang="vi-VN" sz="1000" spc="-50">
                  <a:solidFill>
                    <a:srgbClr val="231F20"/>
                  </a:solidFill>
                  <a:effectLst/>
                  <a:latin typeface="Arial" panose="020B0604020202020204" pitchFamily="34" charset="0"/>
                  <a:ea typeface="Roboto"/>
                  <a:cs typeface="Roboto"/>
                </a:rPr>
                <a:t>2</a:t>
              </a:r>
              <a:endParaRPr lang="en-US" sz="1100">
                <a:effectLst/>
                <a:latin typeface="Roboto"/>
                <a:ea typeface="Roboto"/>
                <a:cs typeface="Roboto"/>
              </a:endParaRPr>
            </a:p>
            <a:p>
              <a:pPr marL="64770">
                <a:spcBef>
                  <a:spcPts val="970"/>
                </a:spcBef>
                <a:spcAft>
                  <a:spcPts val="0"/>
                </a:spcAft>
              </a:pPr>
              <a:r>
                <a:rPr lang="vi-VN" sz="1000" spc="-50">
                  <a:solidFill>
                    <a:srgbClr val="231F20"/>
                  </a:solidFill>
                  <a:effectLst/>
                  <a:latin typeface="Arial" panose="020B0604020202020204" pitchFamily="34" charset="0"/>
                  <a:ea typeface="Roboto"/>
                  <a:cs typeface="Roboto"/>
                </a:rPr>
                <a:t>0</a:t>
              </a:r>
              <a:endParaRPr lang="en-US" sz="1100">
                <a:effectLst/>
                <a:latin typeface="Roboto"/>
                <a:ea typeface="Roboto"/>
                <a:cs typeface="Roboto"/>
              </a:endParaRPr>
            </a:p>
          </p:txBody>
        </p:sp>
        <p:sp>
          <p:nvSpPr>
            <p:cNvPr id="55" name="Textbox 1925">
              <a:extLst>
                <a:ext uri="{FF2B5EF4-FFF2-40B4-BE49-F238E27FC236}">
                  <a16:creationId xmlns:a16="http://schemas.microsoft.com/office/drawing/2014/main" id="{5C72C97C-CD3A-4E3E-B171-189A9F12D6FB}"/>
                </a:ext>
              </a:extLst>
            </p:cNvPr>
            <p:cNvSpPr txBox="1"/>
            <p:nvPr/>
          </p:nvSpPr>
          <p:spPr>
            <a:xfrm>
              <a:off x="1595113" y="3422715"/>
              <a:ext cx="576580" cy="149225"/>
            </a:xfrm>
            <a:prstGeom prst="rect">
              <a:avLst/>
            </a:prstGeom>
          </p:spPr>
          <p:txBody>
            <a:bodyPr wrap="square" lIns="0" tIns="0" rIns="0" bIns="0" rtlCol="0">
              <a:noAutofit/>
            </a:bodyPr>
            <a:lstStyle/>
            <a:p>
              <a:pPr>
                <a:lnSpc>
                  <a:spcPts val="1170"/>
                </a:lnSpc>
              </a:pPr>
              <a:r>
                <a:rPr lang="vi-VN" sz="1000" spc="-30">
                  <a:solidFill>
                    <a:srgbClr val="231F20"/>
                  </a:solidFill>
                  <a:effectLst/>
                  <a:latin typeface="Roboto"/>
                  <a:ea typeface="Roboto"/>
                  <a:cs typeface="Roboto"/>
                </a:rPr>
                <a:t>Hải</a:t>
              </a:r>
              <a:r>
                <a:rPr lang="vi-VN" sz="1000" spc="-55">
                  <a:solidFill>
                    <a:srgbClr val="231F20"/>
                  </a:solidFill>
                  <a:effectLst/>
                  <a:latin typeface="Roboto"/>
                  <a:ea typeface="Roboto"/>
                  <a:cs typeface="Roboto"/>
                </a:rPr>
                <a:t> </a:t>
              </a:r>
              <a:r>
                <a:rPr lang="vi-VN" sz="1000" spc="-25">
                  <a:solidFill>
                    <a:srgbClr val="231F20"/>
                  </a:solidFill>
                  <a:effectLst/>
                  <a:latin typeface="Roboto"/>
                  <a:ea typeface="Roboto"/>
                  <a:cs typeface="Roboto"/>
                </a:rPr>
                <a:t>Dương</a:t>
              </a:r>
              <a:endParaRPr lang="en-US" sz="1100">
                <a:effectLst/>
                <a:latin typeface="Roboto"/>
                <a:ea typeface="Roboto"/>
                <a:cs typeface="Roboto"/>
              </a:endParaRPr>
            </a:p>
          </p:txBody>
        </p:sp>
        <p:sp>
          <p:nvSpPr>
            <p:cNvPr id="56" name="Textbox 1926">
              <a:extLst>
                <a:ext uri="{FF2B5EF4-FFF2-40B4-BE49-F238E27FC236}">
                  <a16:creationId xmlns:a16="http://schemas.microsoft.com/office/drawing/2014/main" id="{461949B9-F3F7-44DB-8D8E-C0EA9EEB836F}"/>
                </a:ext>
              </a:extLst>
            </p:cNvPr>
            <p:cNvSpPr txBox="1"/>
            <p:nvPr/>
          </p:nvSpPr>
          <p:spPr>
            <a:xfrm>
              <a:off x="2485129" y="3422766"/>
              <a:ext cx="1198880" cy="149225"/>
            </a:xfrm>
            <a:prstGeom prst="rect">
              <a:avLst/>
            </a:prstGeom>
          </p:spPr>
          <p:txBody>
            <a:bodyPr wrap="square" lIns="0" tIns="0" rIns="0" bIns="0" rtlCol="0">
              <a:noAutofit/>
            </a:bodyPr>
            <a:lstStyle/>
            <a:p>
              <a:pPr>
                <a:lnSpc>
                  <a:spcPts val="1170"/>
                </a:lnSpc>
              </a:pPr>
              <a:r>
                <a:rPr lang="vi-VN" sz="1000" spc="-30">
                  <a:solidFill>
                    <a:srgbClr val="231F20"/>
                  </a:solidFill>
                  <a:effectLst/>
                  <a:latin typeface="Roboto"/>
                  <a:ea typeface="Roboto"/>
                  <a:cs typeface="Roboto"/>
                </a:rPr>
                <a:t>Đồng</a:t>
              </a:r>
              <a:r>
                <a:rPr lang="vi-VN" sz="1000" spc="-60">
                  <a:solidFill>
                    <a:srgbClr val="231F20"/>
                  </a:solidFill>
                  <a:effectLst/>
                  <a:latin typeface="Roboto"/>
                  <a:ea typeface="Roboto"/>
                  <a:cs typeface="Roboto"/>
                </a:rPr>
                <a:t> </a:t>
              </a:r>
              <a:r>
                <a:rPr lang="vi-VN" sz="1000" spc="-30">
                  <a:solidFill>
                    <a:srgbClr val="231F20"/>
                  </a:solidFill>
                  <a:effectLst/>
                  <a:latin typeface="Roboto"/>
                  <a:ea typeface="Roboto"/>
                  <a:cs typeface="Roboto"/>
                </a:rPr>
                <a:t>bằng</a:t>
              </a:r>
              <a:r>
                <a:rPr lang="vi-VN" sz="1000" spc="-60">
                  <a:solidFill>
                    <a:srgbClr val="231F20"/>
                  </a:solidFill>
                  <a:effectLst/>
                  <a:latin typeface="Roboto"/>
                  <a:ea typeface="Roboto"/>
                  <a:cs typeface="Roboto"/>
                </a:rPr>
                <a:t> </a:t>
              </a:r>
              <a:r>
                <a:rPr lang="vi-VN" sz="1000" spc="-30">
                  <a:solidFill>
                    <a:srgbClr val="231F20"/>
                  </a:solidFill>
                  <a:effectLst/>
                  <a:latin typeface="Roboto"/>
                  <a:ea typeface="Roboto"/>
                  <a:cs typeface="Roboto"/>
                </a:rPr>
                <a:t>sông</a:t>
              </a:r>
              <a:r>
                <a:rPr lang="vi-VN" sz="1000" spc="-55">
                  <a:solidFill>
                    <a:srgbClr val="231F20"/>
                  </a:solidFill>
                  <a:effectLst/>
                  <a:latin typeface="Roboto"/>
                  <a:ea typeface="Roboto"/>
                  <a:cs typeface="Roboto"/>
                </a:rPr>
                <a:t> </a:t>
              </a:r>
              <a:r>
                <a:rPr lang="vi-VN" sz="1000" spc="-30">
                  <a:solidFill>
                    <a:srgbClr val="231F20"/>
                  </a:solidFill>
                  <a:effectLst/>
                  <a:latin typeface="Roboto"/>
                  <a:ea typeface="Roboto"/>
                  <a:cs typeface="Roboto"/>
                </a:rPr>
                <a:t>Hồng</a:t>
              </a:r>
              <a:endParaRPr lang="en-US" sz="1100">
                <a:effectLst/>
                <a:latin typeface="Roboto"/>
                <a:ea typeface="Roboto"/>
                <a:cs typeface="Roboto"/>
              </a:endParaRPr>
            </a:p>
          </p:txBody>
        </p:sp>
        <p:sp>
          <p:nvSpPr>
            <p:cNvPr id="57" name="Textbox 1927">
              <a:extLst>
                <a:ext uri="{FF2B5EF4-FFF2-40B4-BE49-F238E27FC236}">
                  <a16:creationId xmlns:a16="http://schemas.microsoft.com/office/drawing/2014/main" id="{BAB9FAFC-B3D2-4B86-BDF1-F6178238F208}"/>
                </a:ext>
              </a:extLst>
            </p:cNvPr>
            <p:cNvSpPr txBox="1"/>
            <p:nvPr/>
          </p:nvSpPr>
          <p:spPr>
            <a:xfrm>
              <a:off x="3927252" y="3422766"/>
              <a:ext cx="457200" cy="149225"/>
            </a:xfrm>
            <a:prstGeom prst="rect">
              <a:avLst/>
            </a:prstGeom>
          </p:spPr>
          <p:txBody>
            <a:bodyPr wrap="square" lIns="0" tIns="0" rIns="0" bIns="0" rtlCol="0">
              <a:noAutofit/>
            </a:bodyPr>
            <a:lstStyle/>
            <a:p>
              <a:pPr>
                <a:lnSpc>
                  <a:spcPts val="1170"/>
                </a:lnSpc>
              </a:pPr>
              <a:r>
                <a:rPr lang="vi-VN" sz="1000" spc="-15">
                  <a:solidFill>
                    <a:srgbClr val="231F20"/>
                  </a:solidFill>
                  <a:effectLst/>
                  <a:latin typeface="Roboto"/>
                  <a:ea typeface="Roboto"/>
                  <a:cs typeface="Roboto"/>
                </a:rPr>
                <a:t>Cả</a:t>
              </a:r>
              <a:r>
                <a:rPr lang="vi-VN" sz="1000" spc="-65">
                  <a:solidFill>
                    <a:srgbClr val="231F20"/>
                  </a:solidFill>
                  <a:effectLst/>
                  <a:latin typeface="Roboto"/>
                  <a:ea typeface="Roboto"/>
                  <a:cs typeface="Roboto"/>
                </a:rPr>
                <a:t> </a:t>
              </a:r>
              <a:r>
                <a:rPr lang="vi-VN" sz="1000" spc="-25">
                  <a:solidFill>
                    <a:srgbClr val="231F20"/>
                  </a:solidFill>
                  <a:effectLst/>
                  <a:latin typeface="Roboto"/>
                  <a:ea typeface="Roboto"/>
                  <a:cs typeface="Roboto"/>
                </a:rPr>
                <a:t>nước</a:t>
              </a:r>
              <a:endParaRPr lang="en-US" sz="1100">
                <a:effectLst/>
                <a:latin typeface="Roboto"/>
                <a:ea typeface="Roboto"/>
                <a:cs typeface="Roboto"/>
              </a:endParaRPr>
            </a:p>
          </p:txBody>
        </p:sp>
        <p:sp>
          <p:nvSpPr>
            <p:cNvPr id="58" name="Textbox 1928">
              <a:extLst>
                <a:ext uri="{FF2B5EF4-FFF2-40B4-BE49-F238E27FC236}">
                  <a16:creationId xmlns:a16="http://schemas.microsoft.com/office/drawing/2014/main" id="{5DF1A076-78AE-4A58-84C1-869C5E2CB893}"/>
                </a:ext>
              </a:extLst>
            </p:cNvPr>
            <p:cNvSpPr txBox="1"/>
            <p:nvPr/>
          </p:nvSpPr>
          <p:spPr>
            <a:xfrm>
              <a:off x="2606922" y="3106612"/>
              <a:ext cx="287020" cy="149225"/>
            </a:xfrm>
            <a:prstGeom prst="rect">
              <a:avLst/>
            </a:prstGeom>
          </p:spPr>
          <p:txBody>
            <a:bodyPr wrap="square" lIns="0" tIns="0" rIns="0" bIns="0" rtlCol="0">
              <a:noAutofit/>
            </a:bodyPr>
            <a:lstStyle/>
            <a:p>
              <a:pPr>
                <a:lnSpc>
                  <a:spcPts val="1170"/>
                </a:lnSpc>
              </a:pPr>
              <a:r>
                <a:rPr lang="vi-VN" sz="1000" spc="-20">
                  <a:solidFill>
                    <a:srgbClr val="231F20"/>
                  </a:solidFill>
                  <a:effectLst/>
                  <a:latin typeface="Roboto"/>
                  <a:ea typeface="Roboto"/>
                  <a:cs typeface="Roboto"/>
                </a:rPr>
                <a:t>2015</a:t>
              </a:r>
              <a:endParaRPr lang="en-US" sz="1100">
                <a:effectLst/>
                <a:latin typeface="Roboto"/>
                <a:ea typeface="Roboto"/>
                <a:cs typeface="Roboto"/>
              </a:endParaRPr>
            </a:p>
          </p:txBody>
        </p:sp>
        <p:sp>
          <p:nvSpPr>
            <p:cNvPr id="59" name="Textbox 1929">
              <a:extLst>
                <a:ext uri="{FF2B5EF4-FFF2-40B4-BE49-F238E27FC236}">
                  <a16:creationId xmlns:a16="http://schemas.microsoft.com/office/drawing/2014/main" id="{F20771FB-62F3-492D-9AC5-D899111E9DD8}"/>
                </a:ext>
              </a:extLst>
            </p:cNvPr>
            <p:cNvSpPr txBox="1"/>
            <p:nvPr/>
          </p:nvSpPr>
          <p:spPr>
            <a:xfrm>
              <a:off x="3967219" y="3106612"/>
              <a:ext cx="287020" cy="149225"/>
            </a:xfrm>
            <a:prstGeom prst="rect">
              <a:avLst/>
            </a:prstGeom>
          </p:spPr>
          <p:txBody>
            <a:bodyPr wrap="square" lIns="0" tIns="0" rIns="0" bIns="0" rtlCol="0">
              <a:noAutofit/>
            </a:bodyPr>
            <a:lstStyle/>
            <a:p>
              <a:pPr>
                <a:lnSpc>
                  <a:spcPts val="1170"/>
                </a:lnSpc>
              </a:pPr>
              <a:r>
                <a:rPr lang="vi-VN" sz="1000" spc="-20">
                  <a:solidFill>
                    <a:srgbClr val="231F20"/>
                  </a:solidFill>
                  <a:effectLst/>
                  <a:latin typeface="Roboto"/>
                  <a:ea typeface="Roboto"/>
                  <a:cs typeface="Roboto"/>
                </a:rPr>
                <a:t>2019</a:t>
              </a:r>
              <a:endParaRPr lang="en-US" sz="1100">
                <a:effectLst/>
                <a:latin typeface="Roboto"/>
                <a:ea typeface="Roboto"/>
                <a:cs typeface="Roboto"/>
              </a:endParaRPr>
            </a:p>
          </p:txBody>
        </p:sp>
        <p:sp>
          <p:nvSpPr>
            <p:cNvPr id="60" name="Textbox 1930">
              <a:extLst>
                <a:ext uri="{FF2B5EF4-FFF2-40B4-BE49-F238E27FC236}">
                  <a16:creationId xmlns:a16="http://schemas.microsoft.com/office/drawing/2014/main" id="{9232A9EC-460E-42FB-B004-4692DC099B5F}"/>
                </a:ext>
              </a:extLst>
            </p:cNvPr>
            <p:cNvSpPr txBox="1"/>
            <p:nvPr/>
          </p:nvSpPr>
          <p:spPr>
            <a:xfrm>
              <a:off x="4648193" y="3106612"/>
              <a:ext cx="727075" cy="159385"/>
            </a:xfrm>
            <a:prstGeom prst="rect">
              <a:avLst/>
            </a:prstGeom>
          </p:spPr>
          <p:txBody>
            <a:bodyPr wrap="square" lIns="0" tIns="0" rIns="0" bIns="0" rtlCol="0">
              <a:noAutofit/>
            </a:bodyPr>
            <a:lstStyle/>
            <a:p>
              <a:pPr>
                <a:lnSpc>
                  <a:spcPts val="1255"/>
                </a:lnSpc>
                <a:tabLst>
                  <a:tab pos="454025" algn="l"/>
                </a:tabLst>
              </a:pPr>
              <a:r>
                <a:rPr lang="vi-VN" sz="1000" spc="-20">
                  <a:solidFill>
                    <a:srgbClr val="231F20"/>
                  </a:solidFill>
                  <a:effectLst/>
                  <a:latin typeface="Roboto"/>
                  <a:ea typeface="Roboto"/>
                  <a:cs typeface="Roboto"/>
                </a:rPr>
                <a:t>2021</a:t>
              </a:r>
              <a:r>
                <a:rPr lang="vi-VN" sz="1000">
                  <a:solidFill>
                    <a:srgbClr val="231F20"/>
                  </a:solidFill>
                  <a:effectLst/>
                  <a:latin typeface="Roboto"/>
                  <a:ea typeface="Roboto"/>
                  <a:cs typeface="Roboto"/>
                </a:rPr>
                <a:t>	</a:t>
              </a:r>
              <a:r>
                <a:rPr lang="vi-VN" sz="1000" spc="-25">
                  <a:solidFill>
                    <a:srgbClr val="231F20"/>
                  </a:solidFill>
                  <a:effectLst/>
                  <a:latin typeface="Roboto"/>
                  <a:ea typeface="Roboto"/>
                  <a:cs typeface="Roboto"/>
                </a:rPr>
                <a:t>Năm</a:t>
              </a:r>
              <a:endParaRPr lang="en-US" sz="1100">
                <a:effectLst/>
                <a:latin typeface="Roboto"/>
                <a:ea typeface="Roboto"/>
                <a:cs typeface="Roboto"/>
              </a:endParaRPr>
            </a:p>
          </p:txBody>
        </p:sp>
      </p:grpSp>
    </p:spTree>
    <p:extLst>
      <p:ext uri="{BB962C8B-B14F-4D97-AF65-F5344CB8AC3E}">
        <p14:creationId xmlns:p14="http://schemas.microsoft.com/office/powerpoint/2010/main" val="3852716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E227A8-DA97-45C0-8D13-4A187B552EE0}"/>
              </a:ext>
            </a:extLst>
          </p:cNvPr>
          <p:cNvSpPr txBox="1"/>
          <p:nvPr/>
        </p:nvSpPr>
        <p:spPr>
          <a:xfrm>
            <a:off x="78534" y="2008582"/>
            <a:ext cx="11716871" cy="1754326"/>
          </a:xfrm>
          <a:prstGeom prst="rect">
            <a:avLst/>
          </a:prstGeom>
          <a:noFill/>
        </p:spPr>
        <p:txBody>
          <a:bodyPr wrap="square">
            <a:spAutoFit/>
          </a:bodyPr>
          <a:lstStyle/>
          <a:p>
            <a:pPr algn="just" fontAlgn="base"/>
            <a:r>
              <a:rPr lang="en-US" sz="3600">
                <a:latin typeface="Times New Roman" panose="02020603050405020304" pitchFamily="18" charset="0"/>
                <a:cs typeface="Times New Roman" panose="02020603050405020304" pitchFamily="18" charset="0"/>
              </a:rPr>
              <a:t>- T</a:t>
            </a:r>
            <a:r>
              <a:rPr lang="vi-VN" sz="3600">
                <a:latin typeface="Times New Roman" panose="02020603050405020304" pitchFamily="18" charset="0"/>
                <a:cs typeface="Times New Roman" panose="02020603050405020304" pitchFamily="18" charset="0"/>
              </a:rPr>
              <a:t>ỉ suất sinh thô của Hải Dương trong những năm gần đây có nhiều biến động và có xu hướng tăng và cao hơn so với trung bình của khu vực và cả nước.</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13">
            <a:extLst>
              <a:ext uri="{FF2B5EF4-FFF2-40B4-BE49-F238E27FC236}">
                <a16:creationId xmlns:a16="http://schemas.microsoft.com/office/drawing/2014/main" id="{31561F84-1829-40C0-9312-8351FCBD2B40}"/>
              </a:ext>
            </a:extLst>
          </p:cNvPr>
          <p:cNvSpPr>
            <a:spLocks noChangeArrowheads="1"/>
          </p:cNvSpPr>
          <p:nvPr/>
        </p:nvSpPr>
        <p:spPr bwMode="auto">
          <a:xfrm>
            <a:off x="206188" y="-505386"/>
            <a:ext cx="11985812" cy="3074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8088" tIns="672888" rIns="380880" bIns="177744" numCol="1" anchor="ctr" anchorCtr="0" compatLnSpc="1">
            <a:prstTxWarp prst="textNoShape">
              <a:avLst/>
            </a:prstTxWarp>
            <a:spAutoFit/>
          </a:bodyPr>
          <a:lstStyle/>
          <a:p>
            <a:pPr eaLnBrk="0" fontAlgn="base" hangingPunct="0">
              <a:spcBef>
                <a:spcPct val="0"/>
              </a:spcBef>
              <a:spcAft>
                <a:spcPct val="0"/>
              </a:spcAft>
            </a:pPr>
            <a:r>
              <a:rPr lang="en-US" altLang="en-US" sz="3200">
                <a:solidFill>
                  <a:srgbClr val="231F20"/>
                </a:solidFill>
                <a:latin typeface="Times New Roman" panose="02020603050405020304" pitchFamily="18" charset="0"/>
                <a:ea typeface="Roboto"/>
                <a:cs typeface="Times New Roman" panose="02020603050405020304" pitchFamily="18" charset="0"/>
              </a:rPr>
              <a:t>- N</a:t>
            </a:r>
            <a:r>
              <a:rPr kumimoji="0" lang="vi-VN" altLang="en-US" sz="3200" b="0" i="0" u="none" strike="noStrike" cap="none" normalizeH="0" baseline="0">
                <a:ln>
                  <a:noFill/>
                </a:ln>
                <a:solidFill>
                  <a:srgbClr val="231F20"/>
                </a:solidFill>
                <a:effectLst/>
                <a:latin typeface="Times New Roman" panose="02020603050405020304" pitchFamily="18" charset="0"/>
                <a:ea typeface="Roboto"/>
                <a:cs typeface="Times New Roman" panose="02020603050405020304" pitchFamily="18" charset="0"/>
              </a:rPr>
              <a:t>ăm 2003, Pháp lệnh dân số có hiệu lực, </a:t>
            </a:r>
            <a:r>
              <a:rPr lang="vi-VN" sz="3200">
                <a:solidFill>
                  <a:srgbClr val="231F20"/>
                </a:solidFill>
                <a:effectLst/>
                <a:latin typeface="+mj-lt"/>
                <a:ea typeface="Roboto"/>
                <a:cs typeface="Roboto"/>
              </a:rPr>
              <a:t>Hải</a:t>
            </a:r>
            <a:r>
              <a:rPr lang="vi-VN" sz="3200" spc="115">
                <a:solidFill>
                  <a:srgbClr val="231F20"/>
                </a:solidFill>
                <a:effectLst/>
                <a:latin typeface="+mj-lt"/>
                <a:ea typeface="Roboto"/>
                <a:cs typeface="Roboto"/>
              </a:rPr>
              <a:t> </a:t>
            </a:r>
            <a:r>
              <a:rPr lang="vi-VN" sz="3200">
                <a:solidFill>
                  <a:srgbClr val="231F20"/>
                </a:solidFill>
                <a:effectLst/>
                <a:latin typeface="Times New Roman" panose="02020603050405020304" pitchFamily="18" charset="0"/>
                <a:ea typeface="Roboto"/>
                <a:cs typeface="Times New Roman" panose="02020603050405020304" pitchFamily="18" charset="0"/>
              </a:rPr>
              <a:t>Dương</a:t>
            </a:r>
            <a:r>
              <a:rPr lang="vi-VN" sz="3200" spc="115">
                <a:solidFill>
                  <a:srgbClr val="231F20"/>
                </a:solidFill>
                <a:effectLst/>
                <a:latin typeface="Times New Roman" panose="02020603050405020304" pitchFamily="18" charset="0"/>
                <a:ea typeface="Roboto"/>
                <a:cs typeface="Times New Roman" panose="02020603050405020304" pitchFamily="18" charset="0"/>
              </a:rPr>
              <a:t> </a:t>
            </a:r>
            <a:r>
              <a:rPr lang="vi-VN" sz="3200">
                <a:solidFill>
                  <a:srgbClr val="231F20"/>
                </a:solidFill>
                <a:effectLst/>
                <a:latin typeface="Times New Roman" panose="02020603050405020304" pitchFamily="18" charset="0"/>
                <a:ea typeface="Roboto"/>
                <a:cs typeface="Times New Roman" panose="02020603050405020304" pitchFamily="18" charset="0"/>
              </a:rPr>
              <a:t>đã</a:t>
            </a:r>
            <a:r>
              <a:rPr lang="vi-VN" sz="3200" spc="120">
                <a:solidFill>
                  <a:srgbClr val="231F20"/>
                </a:solidFill>
                <a:effectLst/>
                <a:latin typeface="Times New Roman" panose="02020603050405020304" pitchFamily="18" charset="0"/>
                <a:ea typeface="Roboto"/>
                <a:cs typeface="Times New Roman" panose="02020603050405020304" pitchFamily="18" charset="0"/>
              </a:rPr>
              <a:t> </a:t>
            </a:r>
            <a:r>
              <a:rPr lang="vi-VN" sz="3200">
                <a:solidFill>
                  <a:srgbClr val="231F20"/>
                </a:solidFill>
                <a:effectLst/>
                <a:latin typeface="Times New Roman" panose="02020603050405020304" pitchFamily="18" charset="0"/>
                <a:ea typeface="Roboto"/>
                <a:cs typeface="Times New Roman" panose="02020603050405020304" pitchFamily="18" charset="0"/>
              </a:rPr>
              <a:t>ban</a:t>
            </a:r>
            <a:r>
              <a:rPr lang="vi-VN" sz="3200" spc="115">
                <a:solidFill>
                  <a:srgbClr val="231F20"/>
                </a:solidFill>
                <a:effectLst/>
                <a:latin typeface="Times New Roman" panose="02020603050405020304" pitchFamily="18" charset="0"/>
                <a:ea typeface="Roboto"/>
                <a:cs typeface="Times New Roman" panose="02020603050405020304" pitchFamily="18" charset="0"/>
              </a:rPr>
              <a:t> </a:t>
            </a:r>
            <a:r>
              <a:rPr lang="vi-VN" sz="3200">
                <a:solidFill>
                  <a:srgbClr val="231F20"/>
                </a:solidFill>
                <a:effectLst/>
                <a:latin typeface="Times New Roman" panose="02020603050405020304" pitchFamily="18" charset="0"/>
                <a:ea typeface="Roboto"/>
                <a:cs typeface="Times New Roman" panose="02020603050405020304" pitchFamily="18" charset="0"/>
              </a:rPr>
              <a:t>hành</a:t>
            </a:r>
            <a:r>
              <a:rPr lang="vi-VN" sz="3200" spc="115">
                <a:solidFill>
                  <a:srgbClr val="231F20"/>
                </a:solidFill>
                <a:effectLst/>
                <a:latin typeface="Times New Roman" panose="02020603050405020304" pitchFamily="18" charset="0"/>
                <a:ea typeface="Roboto"/>
                <a:cs typeface="Times New Roman" panose="02020603050405020304" pitchFamily="18" charset="0"/>
              </a:rPr>
              <a:t> </a:t>
            </a:r>
            <a:r>
              <a:rPr lang="vi-VN" sz="3200">
                <a:solidFill>
                  <a:srgbClr val="231F20"/>
                </a:solidFill>
                <a:effectLst/>
                <a:latin typeface="Times New Roman" panose="02020603050405020304" pitchFamily="18" charset="0"/>
                <a:ea typeface="Roboto"/>
                <a:cs typeface="Times New Roman" panose="02020603050405020304" pitchFamily="18" charset="0"/>
              </a:rPr>
              <a:t>Chương</a:t>
            </a:r>
            <a:r>
              <a:rPr lang="vi-VN" sz="3200" spc="115">
                <a:solidFill>
                  <a:srgbClr val="231F20"/>
                </a:solidFill>
                <a:effectLst/>
                <a:latin typeface="Times New Roman" panose="02020603050405020304" pitchFamily="18" charset="0"/>
                <a:ea typeface="Roboto"/>
                <a:cs typeface="Times New Roman" panose="02020603050405020304" pitchFamily="18" charset="0"/>
              </a:rPr>
              <a:t> </a:t>
            </a:r>
            <a:r>
              <a:rPr lang="vi-VN" sz="3200">
                <a:solidFill>
                  <a:srgbClr val="231F20"/>
                </a:solidFill>
                <a:effectLst/>
                <a:latin typeface="Times New Roman" panose="02020603050405020304" pitchFamily="18" charset="0"/>
                <a:ea typeface="Roboto"/>
                <a:cs typeface="Times New Roman" panose="02020603050405020304" pitchFamily="18" charset="0"/>
              </a:rPr>
              <a:t>trình</a:t>
            </a:r>
            <a:r>
              <a:rPr lang="vi-VN" sz="3200" spc="115">
                <a:solidFill>
                  <a:srgbClr val="231F20"/>
                </a:solidFill>
                <a:effectLst/>
                <a:latin typeface="Times New Roman" panose="02020603050405020304" pitchFamily="18" charset="0"/>
                <a:ea typeface="Roboto"/>
                <a:cs typeface="Times New Roman" panose="02020603050405020304" pitchFamily="18" charset="0"/>
              </a:rPr>
              <a:t> </a:t>
            </a:r>
            <a:r>
              <a:rPr lang="vi-VN" sz="3200" spc="-20">
                <a:solidFill>
                  <a:srgbClr val="231F20"/>
                </a:solidFill>
                <a:effectLst/>
                <a:latin typeface="Times New Roman" panose="02020603050405020304" pitchFamily="18" charset="0"/>
                <a:ea typeface="Roboto"/>
                <a:cs typeface="Times New Roman" panose="02020603050405020304" pitchFamily="18" charset="0"/>
              </a:rPr>
              <a:t>hành</a:t>
            </a:r>
            <a:r>
              <a:rPr lang="en-US" sz="3200" spc="-20">
                <a:latin typeface="Times New Roman" panose="02020603050405020304" pitchFamily="18" charset="0"/>
                <a:ea typeface="Roboto"/>
                <a:cs typeface="Times New Roman" panose="02020603050405020304" pitchFamily="18" charset="0"/>
              </a:rPr>
              <a:t> động </a:t>
            </a:r>
            <a:r>
              <a:rPr kumimoji="0" lang="vi-VN" altLang="en-US" sz="3200" b="0" i="0" u="none" strike="noStrike" cap="none" normalizeH="0" baseline="0">
                <a:ln>
                  <a:noFill/>
                </a:ln>
                <a:solidFill>
                  <a:srgbClr val="231F20"/>
                </a:solidFill>
                <a:effectLst/>
                <a:latin typeface="Times New Roman" panose="02020603050405020304" pitchFamily="18" charset="0"/>
                <a:ea typeface="Roboto"/>
                <a:cs typeface="Times New Roman" panose="02020603050405020304" pitchFamily="18" charset="0"/>
              </a:rPr>
              <a:t>thực hiện công tác dân số, kế hoạch hoá gia đình và trẻ em,  </a:t>
            </a:r>
            <a:r>
              <a:rPr kumimoji="0" lang="en-US" altLang="en-US" sz="3200" b="0" i="0" u="none" strike="noStrike" cap="none" normalizeH="0" baseline="0">
                <a:ln>
                  <a:noFill/>
                </a:ln>
                <a:solidFill>
                  <a:srgbClr val="231F20"/>
                </a:solidFill>
                <a:effectLst/>
                <a:latin typeface="Times New Roman" panose="02020603050405020304" pitchFamily="18" charset="0"/>
                <a:ea typeface="Roboto"/>
                <a:cs typeface="Times New Roman" panose="02020603050405020304" pitchFamily="18" charset="0"/>
              </a:rPr>
              <a:t>vì vậy </a:t>
            </a:r>
            <a:r>
              <a:rPr kumimoji="0" lang="vi-VN" altLang="en-US" sz="3200" b="0" i="0" u="none" strike="noStrike" cap="none" normalizeH="0" baseline="0">
                <a:ln>
                  <a:noFill/>
                </a:ln>
                <a:solidFill>
                  <a:srgbClr val="231F20"/>
                </a:solidFill>
                <a:effectLst/>
                <a:latin typeface="Times New Roman" panose="02020603050405020304" pitchFamily="18" charset="0"/>
                <a:ea typeface="Roboto"/>
                <a:cs typeface="Times New Roman" panose="02020603050405020304" pitchFamily="18" charset="0"/>
              </a:rPr>
              <a:t>tỉ suất sinh giảm và khá ổn định.</a:t>
            </a:r>
            <a:endParaRPr kumimoji="0" lang="vi-VN" altLang="en-US" sz="3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en-US" sz="1100" b="0" i="0" u="none" strike="noStrike" cap="none" normalizeH="0" baseline="0">
              <a:ln>
                <a:noFill/>
              </a:ln>
              <a:solidFill>
                <a:schemeClr val="tx1"/>
              </a:solidFill>
              <a:effectLst/>
              <a:latin typeface="Arial" panose="020B0604020202020204" pitchFamily="34" charset="0"/>
              <a:ea typeface="Roboto"/>
              <a:cs typeface="Roboto"/>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vi-VN" altLang="en-US" sz="1100" b="0" i="0" u="none" strike="noStrike" cap="none" normalizeH="0" baseline="0">
                <a:ln>
                  <a:noFill/>
                </a:ln>
                <a:solidFill>
                  <a:schemeClr val="tx1"/>
                </a:solidFill>
                <a:effectLst/>
                <a:latin typeface="Arial" panose="020B0604020202020204" pitchFamily="34" charset="0"/>
                <a:ea typeface="Roboto"/>
                <a:cs typeface="Roboto"/>
              </a:rPr>
            </a:b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5" name="Group 4">
            <a:extLst>
              <a:ext uri="{FF2B5EF4-FFF2-40B4-BE49-F238E27FC236}">
                <a16:creationId xmlns:a16="http://schemas.microsoft.com/office/drawing/2014/main" id="{F3AD8BBD-A051-4B24-A0DD-21B0E030636B}"/>
              </a:ext>
            </a:extLst>
          </p:cNvPr>
          <p:cNvGrpSpPr>
            <a:grpSpLocks/>
          </p:cNvGrpSpPr>
          <p:nvPr/>
        </p:nvGrpSpPr>
        <p:grpSpPr>
          <a:xfrm>
            <a:off x="0" y="8855710"/>
            <a:ext cx="6948170" cy="900430"/>
            <a:chOff x="0" y="0"/>
            <a:chExt cx="6948170" cy="900430"/>
          </a:xfrm>
        </p:grpSpPr>
        <p:pic>
          <p:nvPicPr>
            <p:cNvPr id="6" name="Image 1861">
              <a:extLst>
                <a:ext uri="{FF2B5EF4-FFF2-40B4-BE49-F238E27FC236}">
                  <a16:creationId xmlns:a16="http://schemas.microsoft.com/office/drawing/2014/main" id="{58CCE125-31C9-4479-B527-290F80FA78AB}"/>
                </a:ext>
              </a:extLst>
            </p:cNvPr>
            <p:cNvPicPr/>
            <p:nvPr/>
          </p:nvPicPr>
          <p:blipFill>
            <a:blip r:embed="rId2" cstate="print"/>
            <a:stretch>
              <a:fillRect/>
            </a:stretch>
          </p:blipFill>
          <p:spPr>
            <a:xfrm>
              <a:off x="0" y="0"/>
              <a:ext cx="6948004" cy="900048"/>
            </a:xfrm>
            <a:prstGeom prst="rect">
              <a:avLst/>
            </a:prstGeom>
          </p:spPr>
        </p:pic>
        <p:sp>
          <p:nvSpPr>
            <p:cNvPr id="7" name="Graphic 1862">
              <a:extLst>
                <a:ext uri="{FF2B5EF4-FFF2-40B4-BE49-F238E27FC236}">
                  <a16:creationId xmlns:a16="http://schemas.microsoft.com/office/drawing/2014/main" id="{066A8ABF-D493-4EC1-813B-BC1FBBE6DC45}"/>
                </a:ext>
              </a:extLst>
            </p:cNvPr>
            <p:cNvSpPr/>
            <p:nvPr/>
          </p:nvSpPr>
          <p:spPr>
            <a:xfrm>
              <a:off x="768807" y="704545"/>
              <a:ext cx="24765" cy="24765"/>
            </a:xfrm>
            <a:custGeom>
              <a:avLst/>
              <a:gdLst/>
              <a:ahLst/>
              <a:cxnLst/>
              <a:rect l="l" t="t" r="r" b="b"/>
              <a:pathLst>
                <a:path w="24765" h="24765">
                  <a:moveTo>
                    <a:pt x="24218" y="0"/>
                  </a:moveTo>
                  <a:lnTo>
                    <a:pt x="0" y="24231"/>
                  </a:lnTo>
                  <a:lnTo>
                    <a:pt x="24218" y="63"/>
                  </a:lnTo>
                  <a:close/>
                </a:path>
              </a:pathLst>
            </a:custGeom>
            <a:solidFill>
              <a:srgbClr val="FFFFFF"/>
            </a:solidFill>
          </p:spPr>
          <p:txBody>
            <a:bodyPr wrap="square" lIns="0" tIns="0" rIns="0" bIns="0" rtlCol="0">
              <a:prstTxWarp prst="textNoShape">
                <a:avLst/>
              </a:prstTxWarp>
              <a:noAutofit/>
            </a:bodyPr>
            <a:lstStyle/>
            <a:p>
              <a:endParaRPr lang="en-US"/>
            </a:p>
          </p:txBody>
        </p:sp>
        <p:pic>
          <p:nvPicPr>
            <p:cNvPr id="8" name="Image 1863">
              <a:extLst>
                <a:ext uri="{FF2B5EF4-FFF2-40B4-BE49-F238E27FC236}">
                  <a16:creationId xmlns:a16="http://schemas.microsoft.com/office/drawing/2014/main" id="{630BB30B-FBA8-44F3-86CE-7E60ACF2D18C}"/>
                </a:ext>
              </a:extLst>
            </p:cNvPr>
            <p:cNvPicPr/>
            <p:nvPr/>
          </p:nvPicPr>
          <p:blipFill>
            <a:blip r:embed="rId3" cstate="print"/>
            <a:stretch>
              <a:fillRect/>
            </a:stretch>
          </p:blipFill>
          <p:spPr>
            <a:xfrm>
              <a:off x="774585" y="249761"/>
              <a:ext cx="138617" cy="182498"/>
            </a:xfrm>
            <a:prstGeom prst="rect">
              <a:avLst/>
            </a:prstGeom>
          </p:spPr>
        </p:pic>
        <p:pic>
          <p:nvPicPr>
            <p:cNvPr id="9" name="Image 1864">
              <a:extLst>
                <a:ext uri="{FF2B5EF4-FFF2-40B4-BE49-F238E27FC236}">
                  <a16:creationId xmlns:a16="http://schemas.microsoft.com/office/drawing/2014/main" id="{7C8C36EB-7574-4085-B41B-B36C235EE913}"/>
                </a:ext>
              </a:extLst>
            </p:cNvPr>
            <p:cNvPicPr/>
            <p:nvPr/>
          </p:nvPicPr>
          <p:blipFill>
            <a:blip r:embed="rId4" cstate="print"/>
            <a:stretch>
              <a:fillRect/>
            </a:stretch>
          </p:blipFill>
          <p:spPr>
            <a:xfrm>
              <a:off x="540002" y="249773"/>
              <a:ext cx="138620" cy="182486"/>
            </a:xfrm>
            <a:prstGeom prst="rect">
              <a:avLst/>
            </a:prstGeom>
          </p:spPr>
        </p:pic>
        <p:sp>
          <p:nvSpPr>
            <p:cNvPr id="10" name="Graphic 1865">
              <a:extLst>
                <a:ext uri="{FF2B5EF4-FFF2-40B4-BE49-F238E27FC236}">
                  <a16:creationId xmlns:a16="http://schemas.microsoft.com/office/drawing/2014/main" id="{75DFB3FD-328B-4D2C-BBFB-602D9879C9D5}"/>
                </a:ext>
              </a:extLst>
            </p:cNvPr>
            <p:cNvSpPr/>
            <p:nvPr/>
          </p:nvSpPr>
          <p:spPr>
            <a:xfrm>
              <a:off x="2696565" y="469734"/>
              <a:ext cx="3240405" cy="370840"/>
            </a:xfrm>
            <a:custGeom>
              <a:avLst/>
              <a:gdLst/>
              <a:ahLst/>
              <a:cxnLst/>
              <a:rect l="l" t="t" r="r" b="b"/>
              <a:pathLst>
                <a:path w="3240405" h="370840">
                  <a:moveTo>
                    <a:pt x="547700" y="110693"/>
                  </a:moveTo>
                  <a:lnTo>
                    <a:pt x="515048" y="69062"/>
                  </a:lnTo>
                  <a:lnTo>
                    <a:pt x="32651" y="69062"/>
                  </a:lnTo>
                  <a:lnTo>
                    <a:pt x="0" y="110693"/>
                  </a:lnTo>
                  <a:lnTo>
                    <a:pt x="32651" y="152311"/>
                  </a:lnTo>
                  <a:lnTo>
                    <a:pt x="515048" y="152311"/>
                  </a:lnTo>
                  <a:lnTo>
                    <a:pt x="547700" y="110693"/>
                  </a:lnTo>
                  <a:close/>
                </a:path>
                <a:path w="3240405" h="370840">
                  <a:moveTo>
                    <a:pt x="594131" y="207543"/>
                  </a:moveTo>
                  <a:lnTo>
                    <a:pt x="573417" y="228257"/>
                  </a:lnTo>
                  <a:lnTo>
                    <a:pt x="594131" y="207594"/>
                  </a:lnTo>
                  <a:close/>
                </a:path>
                <a:path w="3240405" h="370840">
                  <a:moveTo>
                    <a:pt x="1548130" y="339432"/>
                  </a:moveTo>
                  <a:lnTo>
                    <a:pt x="1517307" y="370255"/>
                  </a:lnTo>
                  <a:lnTo>
                    <a:pt x="1548130" y="339521"/>
                  </a:lnTo>
                  <a:close/>
                </a:path>
                <a:path w="3240405" h="370840">
                  <a:moveTo>
                    <a:pt x="3240100" y="26022"/>
                  </a:moveTo>
                  <a:lnTo>
                    <a:pt x="3189376" y="0"/>
                  </a:lnTo>
                  <a:lnTo>
                    <a:pt x="2439797" y="0"/>
                  </a:lnTo>
                  <a:lnTo>
                    <a:pt x="2389060" y="26022"/>
                  </a:lnTo>
                  <a:lnTo>
                    <a:pt x="2439797" y="52031"/>
                  </a:lnTo>
                  <a:lnTo>
                    <a:pt x="3189376" y="52031"/>
                  </a:lnTo>
                  <a:lnTo>
                    <a:pt x="3240100" y="26022"/>
                  </a:lnTo>
                  <a:close/>
                </a:path>
              </a:pathLst>
            </a:custGeom>
            <a:solidFill>
              <a:srgbClr val="FFFFFF"/>
            </a:solidFill>
          </p:spPr>
          <p:txBody>
            <a:bodyPr wrap="square" lIns="0" tIns="0" rIns="0" bIns="0" rtlCol="0">
              <a:prstTxWarp prst="textNoShape">
                <a:avLst/>
              </a:prstTxWarp>
              <a:noAutofit/>
            </a:bodyPr>
            <a:lstStyle/>
            <a:p>
              <a:endParaRPr lang="en-US"/>
            </a:p>
          </p:txBody>
        </p:sp>
        <p:pic>
          <p:nvPicPr>
            <p:cNvPr id="11" name="Image 1866">
              <a:extLst>
                <a:ext uri="{FF2B5EF4-FFF2-40B4-BE49-F238E27FC236}">
                  <a16:creationId xmlns:a16="http://schemas.microsoft.com/office/drawing/2014/main" id="{DA0743D8-8BD3-4630-865E-AF53802D2083}"/>
                </a:ext>
              </a:extLst>
            </p:cNvPr>
            <p:cNvPicPr/>
            <p:nvPr/>
          </p:nvPicPr>
          <p:blipFill>
            <a:blip r:embed="rId5" cstate="print"/>
            <a:stretch>
              <a:fillRect/>
            </a:stretch>
          </p:blipFill>
          <p:spPr>
            <a:xfrm>
              <a:off x="3494366" y="399033"/>
              <a:ext cx="180149" cy="68643"/>
            </a:xfrm>
            <a:prstGeom prst="rect">
              <a:avLst/>
            </a:prstGeom>
          </p:spPr>
        </p:pic>
        <p:pic>
          <p:nvPicPr>
            <p:cNvPr id="12" name="Image 1867">
              <a:extLst>
                <a:ext uri="{FF2B5EF4-FFF2-40B4-BE49-F238E27FC236}">
                  <a16:creationId xmlns:a16="http://schemas.microsoft.com/office/drawing/2014/main" id="{0C946969-462B-4EC0-999F-7D264E92A342}"/>
                </a:ext>
              </a:extLst>
            </p:cNvPr>
            <p:cNvPicPr/>
            <p:nvPr/>
          </p:nvPicPr>
          <p:blipFill>
            <a:blip r:embed="rId6" cstate="print"/>
            <a:stretch>
              <a:fillRect/>
            </a:stretch>
          </p:blipFill>
          <p:spPr>
            <a:xfrm>
              <a:off x="4821948" y="355594"/>
              <a:ext cx="133540" cy="68643"/>
            </a:xfrm>
            <a:prstGeom prst="rect">
              <a:avLst/>
            </a:prstGeom>
          </p:spPr>
        </p:pic>
        <p:pic>
          <p:nvPicPr>
            <p:cNvPr id="13" name="Image 1868">
              <a:extLst>
                <a:ext uri="{FF2B5EF4-FFF2-40B4-BE49-F238E27FC236}">
                  <a16:creationId xmlns:a16="http://schemas.microsoft.com/office/drawing/2014/main" id="{142D1C5B-A7EE-4ABB-88F2-016FA510D0CD}"/>
                </a:ext>
              </a:extLst>
            </p:cNvPr>
            <p:cNvPicPr/>
            <p:nvPr/>
          </p:nvPicPr>
          <p:blipFill>
            <a:blip r:embed="rId7" cstate="print"/>
            <a:stretch>
              <a:fillRect/>
            </a:stretch>
          </p:blipFill>
          <p:spPr>
            <a:xfrm>
              <a:off x="1740077" y="312366"/>
              <a:ext cx="133553" cy="68630"/>
            </a:xfrm>
            <a:prstGeom prst="rect">
              <a:avLst/>
            </a:prstGeom>
          </p:spPr>
        </p:pic>
        <p:pic>
          <p:nvPicPr>
            <p:cNvPr id="14" name="Image 1869">
              <a:extLst>
                <a:ext uri="{FF2B5EF4-FFF2-40B4-BE49-F238E27FC236}">
                  <a16:creationId xmlns:a16="http://schemas.microsoft.com/office/drawing/2014/main" id="{5E58C8B2-9E00-4DA2-AFA0-E1DA9CD63605}"/>
                </a:ext>
              </a:extLst>
            </p:cNvPr>
            <p:cNvPicPr/>
            <p:nvPr/>
          </p:nvPicPr>
          <p:blipFill>
            <a:blip r:embed="rId8" cstate="print"/>
            <a:stretch>
              <a:fillRect/>
            </a:stretch>
          </p:blipFill>
          <p:spPr>
            <a:xfrm>
              <a:off x="4220819" y="447824"/>
              <a:ext cx="180149" cy="68643"/>
            </a:xfrm>
            <a:prstGeom prst="rect">
              <a:avLst/>
            </a:prstGeom>
          </p:spPr>
        </p:pic>
        <p:sp>
          <p:nvSpPr>
            <p:cNvPr id="15" name="Graphic 1870">
              <a:extLst>
                <a:ext uri="{FF2B5EF4-FFF2-40B4-BE49-F238E27FC236}">
                  <a16:creationId xmlns:a16="http://schemas.microsoft.com/office/drawing/2014/main" id="{BB7220F4-4C48-4D80-AB81-9C619CA4DEAE}"/>
                </a:ext>
              </a:extLst>
            </p:cNvPr>
            <p:cNvSpPr/>
            <p:nvPr/>
          </p:nvSpPr>
          <p:spPr>
            <a:xfrm>
              <a:off x="1238732" y="274980"/>
              <a:ext cx="5502910" cy="513080"/>
            </a:xfrm>
            <a:custGeom>
              <a:avLst/>
              <a:gdLst/>
              <a:ahLst/>
              <a:cxnLst/>
              <a:rect l="l" t="t" r="r" b="b"/>
              <a:pathLst>
                <a:path w="5502910" h="513080">
                  <a:moveTo>
                    <a:pt x="53822" y="478561"/>
                  </a:moveTo>
                  <a:lnTo>
                    <a:pt x="26924" y="444246"/>
                  </a:lnTo>
                  <a:lnTo>
                    <a:pt x="0" y="478561"/>
                  </a:lnTo>
                  <a:lnTo>
                    <a:pt x="26924" y="512876"/>
                  </a:lnTo>
                  <a:lnTo>
                    <a:pt x="53822" y="478561"/>
                  </a:lnTo>
                  <a:close/>
                </a:path>
                <a:path w="5502910" h="513080">
                  <a:moveTo>
                    <a:pt x="318909" y="55232"/>
                  </a:moveTo>
                  <a:lnTo>
                    <a:pt x="304914" y="37376"/>
                  </a:lnTo>
                  <a:lnTo>
                    <a:pt x="290893" y="55232"/>
                  </a:lnTo>
                  <a:lnTo>
                    <a:pt x="304914" y="73088"/>
                  </a:lnTo>
                  <a:lnTo>
                    <a:pt x="318909" y="55232"/>
                  </a:lnTo>
                  <a:close/>
                </a:path>
                <a:path w="5502910" h="513080">
                  <a:moveTo>
                    <a:pt x="482701" y="293217"/>
                  </a:moveTo>
                  <a:lnTo>
                    <a:pt x="468693" y="275361"/>
                  </a:lnTo>
                  <a:lnTo>
                    <a:pt x="454685" y="293217"/>
                  </a:lnTo>
                  <a:lnTo>
                    <a:pt x="468693" y="311073"/>
                  </a:lnTo>
                  <a:lnTo>
                    <a:pt x="482701" y="293217"/>
                  </a:lnTo>
                  <a:close/>
                </a:path>
                <a:path w="5502910" h="513080">
                  <a:moveTo>
                    <a:pt x="1154493" y="224561"/>
                  </a:moveTo>
                  <a:lnTo>
                    <a:pt x="1127582" y="190246"/>
                  </a:lnTo>
                  <a:lnTo>
                    <a:pt x="1100670" y="224561"/>
                  </a:lnTo>
                  <a:lnTo>
                    <a:pt x="1127582" y="258876"/>
                  </a:lnTo>
                  <a:lnTo>
                    <a:pt x="1154493" y="224561"/>
                  </a:lnTo>
                  <a:close/>
                </a:path>
                <a:path w="5502910" h="513080">
                  <a:moveTo>
                    <a:pt x="1871853" y="223177"/>
                  </a:moveTo>
                  <a:lnTo>
                    <a:pt x="1857844" y="205320"/>
                  </a:lnTo>
                  <a:lnTo>
                    <a:pt x="1843836" y="223177"/>
                  </a:lnTo>
                  <a:lnTo>
                    <a:pt x="1857844" y="241033"/>
                  </a:lnTo>
                  <a:lnTo>
                    <a:pt x="1871853" y="223177"/>
                  </a:lnTo>
                  <a:close/>
                </a:path>
                <a:path w="5502910" h="513080">
                  <a:moveTo>
                    <a:pt x="1929460" y="17856"/>
                  </a:moveTo>
                  <a:lnTo>
                    <a:pt x="1915452" y="0"/>
                  </a:lnTo>
                  <a:lnTo>
                    <a:pt x="1901444" y="17856"/>
                  </a:lnTo>
                  <a:lnTo>
                    <a:pt x="1915452" y="35712"/>
                  </a:lnTo>
                  <a:lnTo>
                    <a:pt x="1929460" y="17856"/>
                  </a:lnTo>
                  <a:close/>
                </a:path>
                <a:path w="5502910" h="513080">
                  <a:moveTo>
                    <a:pt x="3511258" y="436219"/>
                  </a:moveTo>
                  <a:lnTo>
                    <a:pt x="3484346" y="401904"/>
                  </a:lnTo>
                  <a:lnTo>
                    <a:pt x="3457422" y="436219"/>
                  </a:lnTo>
                  <a:lnTo>
                    <a:pt x="3484346" y="470547"/>
                  </a:lnTo>
                  <a:lnTo>
                    <a:pt x="3511258" y="436219"/>
                  </a:lnTo>
                  <a:close/>
                </a:path>
                <a:path w="5502910" h="513080">
                  <a:moveTo>
                    <a:pt x="5039919" y="73545"/>
                  </a:moveTo>
                  <a:lnTo>
                    <a:pt x="5037899" y="63576"/>
                  </a:lnTo>
                  <a:lnTo>
                    <a:pt x="5032413" y="55435"/>
                  </a:lnTo>
                  <a:lnTo>
                    <a:pt x="5024272" y="49949"/>
                  </a:lnTo>
                  <a:lnTo>
                    <a:pt x="5014315" y="47929"/>
                  </a:lnTo>
                  <a:lnTo>
                    <a:pt x="5004333" y="49949"/>
                  </a:lnTo>
                  <a:lnTo>
                    <a:pt x="4996180" y="55435"/>
                  </a:lnTo>
                  <a:lnTo>
                    <a:pt x="4990693" y="63576"/>
                  </a:lnTo>
                  <a:lnTo>
                    <a:pt x="4988687" y="73545"/>
                  </a:lnTo>
                  <a:lnTo>
                    <a:pt x="4990693" y="83515"/>
                  </a:lnTo>
                  <a:lnTo>
                    <a:pt x="4996180" y="91668"/>
                  </a:lnTo>
                  <a:lnTo>
                    <a:pt x="5004333" y="97167"/>
                  </a:lnTo>
                  <a:lnTo>
                    <a:pt x="5014315" y="99174"/>
                  </a:lnTo>
                  <a:lnTo>
                    <a:pt x="5024272" y="97167"/>
                  </a:lnTo>
                  <a:lnTo>
                    <a:pt x="5032413" y="91668"/>
                  </a:lnTo>
                  <a:lnTo>
                    <a:pt x="5037899" y="83515"/>
                  </a:lnTo>
                  <a:lnTo>
                    <a:pt x="5039919" y="73545"/>
                  </a:lnTo>
                  <a:close/>
                </a:path>
                <a:path w="5502910" h="513080">
                  <a:moveTo>
                    <a:pt x="5385625" y="164833"/>
                  </a:moveTo>
                  <a:lnTo>
                    <a:pt x="5358714" y="130517"/>
                  </a:lnTo>
                  <a:lnTo>
                    <a:pt x="5331803" y="164833"/>
                  </a:lnTo>
                  <a:lnTo>
                    <a:pt x="5358714" y="199148"/>
                  </a:lnTo>
                  <a:lnTo>
                    <a:pt x="5385625" y="164833"/>
                  </a:lnTo>
                  <a:close/>
                </a:path>
                <a:path w="5502910" h="513080">
                  <a:moveTo>
                    <a:pt x="5502618" y="310819"/>
                  </a:moveTo>
                  <a:lnTo>
                    <a:pt x="5475706" y="276504"/>
                  </a:lnTo>
                  <a:lnTo>
                    <a:pt x="5448795" y="310819"/>
                  </a:lnTo>
                  <a:lnTo>
                    <a:pt x="5475706" y="345147"/>
                  </a:lnTo>
                  <a:lnTo>
                    <a:pt x="5502618" y="310819"/>
                  </a:lnTo>
                  <a:close/>
                </a:path>
              </a:pathLst>
            </a:custGeom>
            <a:solidFill>
              <a:srgbClr val="FFFFFF"/>
            </a:solidFill>
          </p:spPr>
          <p:txBody>
            <a:bodyPr wrap="square" lIns="0" tIns="0" rIns="0" bIns="0" rtlCol="0">
              <a:prstTxWarp prst="textNoShape">
                <a:avLst/>
              </a:prstTxWarp>
              <a:noAutofit/>
            </a:bodyPr>
            <a:lstStyle/>
            <a:p>
              <a:endParaRPr lang="en-US"/>
            </a:p>
          </p:txBody>
        </p:sp>
        <p:sp>
          <p:nvSpPr>
            <p:cNvPr id="16" name="Textbox 1871">
              <a:extLst>
                <a:ext uri="{FF2B5EF4-FFF2-40B4-BE49-F238E27FC236}">
                  <a16:creationId xmlns:a16="http://schemas.microsoft.com/office/drawing/2014/main" id="{13F7A6CF-E56D-472A-9E16-5B71E70EC1CD}"/>
                </a:ext>
              </a:extLst>
            </p:cNvPr>
            <p:cNvSpPr txBox="1"/>
            <p:nvPr/>
          </p:nvSpPr>
          <p:spPr>
            <a:xfrm>
              <a:off x="640990" y="249273"/>
              <a:ext cx="186690" cy="170815"/>
            </a:xfrm>
            <a:prstGeom prst="rect">
              <a:avLst/>
            </a:prstGeom>
          </p:spPr>
          <p:txBody>
            <a:bodyPr wrap="square" lIns="0" tIns="0" rIns="0" bIns="0" rtlCol="0">
              <a:noAutofit/>
            </a:bodyPr>
            <a:lstStyle/>
            <a:p>
              <a:pPr>
                <a:lnSpc>
                  <a:spcPts val="1295"/>
                </a:lnSpc>
              </a:pPr>
              <a:r>
                <a:rPr lang="vi-VN" sz="1100" spc="-25">
                  <a:solidFill>
                    <a:srgbClr val="231F20"/>
                  </a:solidFill>
                  <a:effectLst/>
                  <a:latin typeface="Verdana" panose="020B0604030504040204" pitchFamily="34" charset="0"/>
                  <a:ea typeface="Roboto"/>
                  <a:cs typeface="Roboto"/>
                </a:rPr>
                <a:t>50</a:t>
              </a:r>
              <a:endParaRPr lang="en-US" sz="1100">
                <a:effectLst/>
                <a:latin typeface="Roboto"/>
                <a:ea typeface="Roboto"/>
                <a:cs typeface="Roboto"/>
              </a:endParaRPr>
            </a:p>
          </p:txBody>
        </p:sp>
      </p:grpSp>
      <p:sp>
        <p:nvSpPr>
          <p:cNvPr id="33" name="TextBox 32">
            <a:extLst>
              <a:ext uri="{FF2B5EF4-FFF2-40B4-BE49-F238E27FC236}">
                <a16:creationId xmlns:a16="http://schemas.microsoft.com/office/drawing/2014/main" id="{ECBE2AB6-C542-4D27-9D84-BE12791E2147}"/>
              </a:ext>
            </a:extLst>
          </p:cNvPr>
          <p:cNvSpPr txBox="1"/>
          <p:nvPr/>
        </p:nvSpPr>
        <p:spPr>
          <a:xfrm>
            <a:off x="206188" y="3886961"/>
            <a:ext cx="11716871" cy="3354765"/>
          </a:xfrm>
          <a:prstGeom prst="rect">
            <a:avLst/>
          </a:prstGeom>
          <a:noFill/>
        </p:spPr>
        <p:txBody>
          <a:bodyPr wrap="square">
            <a:spAutoFit/>
          </a:bodyPr>
          <a:lstStyle/>
          <a:p>
            <a:pPr algn="just" fontAlgn="base"/>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600">
                <a:latin typeface="Times New Roman" panose="02020603050405020304" pitchFamily="18" charset="0"/>
                <a:cs typeface="Times New Roman" panose="02020603050405020304" pitchFamily="18" charset="0"/>
              </a:rPr>
              <a:t>Có nhiều nguyên nhân tác động đến tỉ suất sinh thô nhưng quan trọng nhất là các yếu tố tự nhiên – sinh học, phong tục, tập quán, tâm lí gia đình – xã hội, trình độ phát triển kinh tế – xã hội và các chính sách dân số, kế hoạch hoá gia đình ở địa phương.</a:t>
            </a:r>
            <a:endParaRPr lang="en-US" sz="3600">
              <a:latin typeface="Times New Roman" panose="02020603050405020304" pitchFamily="18" charset="0"/>
              <a:cs typeface="Times New Roman" panose="02020603050405020304" pitchFamily="18" charset="0"/>
            </a:endParaRPr>
          </a:p>
          <a:p>
            <a:pPr algn="just" fontAlgn="base"/>
            <a:endParaRPr lang="en-US" sz="3200">
              <a:effectLst/>
              <a:latin typeface=".VnTimeH"/>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62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down)">
                                      <p:cBhvr>
                                        <p:cTn id="1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B714815D-DF58-4147-852F-55469993C73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3" name="Group 2">
            <a:extLst>
              <a:ext uri="{FF2B5EF4-FFF2-40B4-BE49-F238E27FC236}">
                <a16:creationId xmlns:a16="http://schemas.microsoft.com/office/drawing/2014/main" id="{67208DD1-89D6-477D-B540-FC31015616B7}"/>
              </a:ext>
            </a:extLst>
          </p:cNvPr>
          <p:cNvGrpSpPr>
            <a:grpSpLocks/>
          </p:cNvGrpSpPr>
          <p:nvPr/>
        </p:nvGrpSpPr>
        <p:grpSpPr>
          <a:xfrm>
            <a:off x="0" y="8855710"/>
            <a:ext cx="6948170" cy="900430"/>
            <a:chOff x="0" y="0"/>
            <a:chExt cx="6948170" cy="900430"/>
          </a:xfrm>
        </p:grpSpPr>
        <p:pic>
          <p:nvPicPr>
            <p:cNvPr id="4" name="Image 1932">
              <a:extLst>
                <a:ext uri="{FF2B5EF4-FFF2-40B4-BE49-F238E27FC236}">
                  <a16:creationId xmlns:a16="http://schemas.microsoft.com/office/drawing/2014/main" id="{771B40C6-975F-4256-A086-73799D25D71E}"/>
                </a:ext>
              </a:extLst>
            </p:cNvPr>
            <p:cNvPicPr/>
            <p:nvPr/>
          </p:nvPicPr>
          <p:blipFill>
            <a:blip r:embed="rId2" cstate="print"/>
            <a:stretch>
              <a:fillRect/>
            </a:stretch>
          </p:blipFill>
          <p:spPr>
            <a:xfrm>
              <a:off x="0" y="0"/>
              <a:ext cx="6947877" cy="900048"/>
            </a:xfrm>
            <a:prstGeom prst="rect">
              <a:avLst/>
            </a:prstGeom>
          </p:spPr>
        </p:pic>
        <p:sp>
          <p:nvSpPr>
            <p:cNvPr id="5" name="Graphic 1933">
              <a:extLst>
                <a:ext uri="{FF2B5EF4-FFF2-40B4-BE49-F238E27FC236}">
                  <a16:creationId xmlns:a16="http://schemas.microsoft.com/office/drawing/2014/main" id="{75436F28-6CF0-4814-BBCE-E23A5EB3C9FA}"/>
                </a:ext>
              </a:extLst>
            </p:cNvPr>
            <p:cNvSpPr/>
            <p:nvPr/>
          </p:nvSpPr>
          <p:spPr>
            <a:xfrm>
              <a:off x="6161989" y="704545"/>
              <a:ext cx="24765" cy="24765"/>
            </a:xfrm>
            <a:custGeom>
              <a:avLst/>
              <a:gdLst/>
              <a:ahLst/>
              <a:cxnLst/>
              <a:rect l="l" t="t" r="r" b="b"/>
              <a:pathLst>
                <a:path w="24765" h="24765">
                  <a:moveTo>
                    <a:pt x="24231" y="24231"/>
                  </a:moveTo>
                  <a:lnTo>
                    <a:pt x="0" y="0"/>
                  </a:lnTo>
                  <a:lnTo>
                    <a:pt x="24231" y="24231"/>
                  </a:lnTo>
                  <a:close/>
                </a:path>
              </a:pathLst>
            </a:custGeom>
            <a:solidFill>
              <a:srgbClr val="FFFFFF"/>
            </a:solidFill>
          </p:spPr>
          <p:txBody>
            <a:bodyPr wrap="square" lIns="0" tIns="0" rIns="0" bIns="0" rtlCol="0">
              <a:prstTxWarp prst="textNoShape">
                <a:avLst/>
              </a:prstTxWarp>
              <a:noAutofit/>
            </a:bodyPr>
            <a:lstStyle/>
            <a:p>
              <a:endParaRPr lang="en-US"/>
            </a:p>
          </p:txBody>
        </p:sp>
        <p:pic>
          <p:nvPicPr>
            <p:cNvPr id="6" name="Image 1934">
              <a:extLst>
                <a:ext uri="{FF2B5EF4-FFF2-40B4-BE49-F238E27FC236}">
                  <a16:creationId xmlns:a16="http://schemas.microsoft.com/office/drawing/2014/main" id="{1DB4F6BD-616C-4349-83FA-EEDF7B4F5C38}"/>
                </a:ext>
              </a:extLst>
            </p:cNvPr>
            <p:cNvPicPr/>
            <p:nvPr/>
          </p:nvPicPr>
          <p:blipFill>
            <a:blip r:embed="rId3" cstate="print"/>
            <a:stretch>
              <a:fillRect/>
            </a:stretch>
          </p:blipFill>
          <p:spPr>
            <a:xfrm>
              <a:off x="6269253" y="249761"/>
              <a:ext cx="138617" cy="182498"/>
            </a:xfrm>
            <a:prstGeom prst="rect">
              <a:avLst/>
            </a:prstGeom>
          </p:spPr>
        </p:pic>
        <p:pic>
          <p:nvPicPr>
            <p:cNvPr id="7" name="Image 1935">
              <a:extLst>
                <a:ext uri="{FF2B5EF4-FFF2-40B4-BE49-F238E27FC236}">
                  <a16:creationId xmlns:a16="http://schemas.microsoft.com/office/drawing/2014/main" id="{0209434E-FE30-4EFF-8880-834F45690D59}"/>
                </a:ext>
              </a:extLst>
            </p:cNvPr>
            <p:cNvPicPr/>
            <p:nvPr/>
          </p:nvPicPr>
          <p:blipFill>
            <a:blip r:embed="rId4" cstate="print"/>
            <a:stretch>
              <a:fillRect/>
            </a:stretch>
          </p:blipFill>
          <p:spPr>
            <a:xfrm>
              <a:off x="6034671" y="249773"/>
              <a:ext cx="138620" cy="182486"/>
            </a:xfrm>
            <a:prstGeom prst="rect">
              <a:avLst/>
            </a:prstGeom>
          </p:spPr>
        </p:pic>
        <p:sp>
          <p:nvSpPr>
            <p:cNvPr id="8" name="Graphic 1936">
              <a:extLst>
                <a:ext uri="{FF2B5EF4-FFF2-40B4-BE49-F238E27FC236}">
                  <a16:creationId xmlns:a16="http://schemas.microsoft.com/office/drawing/2014/main" id="{369844B8-920C-4AFA-B66C-073283BE024A}"/>
                </a:ext>
              </a:extLst>
            </p:cNvPr>
            <p:cNvSpPr/>
            <p:nvPr/>
          </p:nvSpPr>
          <p:spPr>
            <a:xfrm>
              <a:off x="3664330" y="538797"/>
              <a:ext cx="594360" cy="159385"/>
            </a:xfrm>
            <a:custGeom>
              <a:avLst/>
              <a:gdLst/>
              <a:ahLst/>
              <a:cxnLst/>
              <a:rect l="l" t="t" r="r" b="b"/>
              <a:pathLst>
                <a:path w="594360" h="159385">
                  <a:moveTo>
                    <a:pt x="20713" y="159194"/>
                  </a:moveTo>
                  <a:lnTo>
                    <a:pt x="0" y="138480"/>
                  </a:lnTo>
                  <a:lnTo>
                    <a:pt x="20713" y="159194"/>
                  </a:lnTo>
                  <a:close/>
                </a:path>
                <a:path w="594360" h="159385">
                  <a:moveTo>
                    <a:pt x="594118" y="41630"/>
                  </a:moveTo>
                  <a:lnTo>
                    <a:pt x="561467" y="0"/>
                  </a:lnTo>
                  <a:lnTo>
                    <a:pt x="79070" y="0"/>
                  </a:lnTo>
                  <a:lnTo>
                    <a:pt x="46431" y="41630"/>
                  </a:lnTo>
                  <a:lnTo>
                    <a:pt x="79070" y="83248"/>
                  </a:lnTo>
                  <a:lnTo>
                    <a:pt x="561467" y="83248"/>
                  </a:lnTo>
                  <a:lnTo>
                    <a:pt x="594118" y="41630"/>
                  </a:lnTo>
                  <a:close/>
                </a:path>
              </a:pathLst>
            </a:custGeom>
            <a:solidFill>
              <a:srgbClr val="FFFFFF"/>
            </a:solidFill>
          </p:spPr>
          <p:txBody>
            <a:bodyPr wrap="square" lIns="0" tIns="0" rIns="0" bIns="0" rtlCol="0">
              <a:prstTxWarp prst="textNoShape">
                <a:avLst/>
              </a:prstTxWarp>
              <a:noAutofit/>
            </a:bodyPr>
            <a:lstStyle/>
            <a:p>
              <a:endParaRPr lang="en-US"/>
            </a:p>
          </p:txBody>
        </p:sp>
        <p:pic>
          <p:nvPicPr>
            <p:cNvPr id="9" name="Image 1937">
              <a:extLst>
                <a:ext uri="{FF2B5EF4-FFF2-40B4-BE49-F238E27FC236}">
                  <a16:creationId xmlns:a16="http://schemas.microsoft.com/office/drawing/2014/main" id="{4BF15E55-1D4A-46B4-8CDF-5F7905F45315}"/>
                </a:ext>
              </a:extLst>
            </p:cNvPr>
            <p:cNvPicPr/>
            <p:nvPr/>
          </p:nvPicPr>
          <p:blipFill>
            <a:blip r:embed="rId5" cstate="print"/>
            <a:stretch>
              <a:fillRect/>
            </a:stretch>
          </p:blipFill>
          <p:spPr>
            <a:xfrm>
              <a:off x="3280498" y="399033"/>
              <a:ext cx="180149" cy="68643"/>
            </a:xfrm>
            <a:prstGeom prst="rect">
              <a:avLst/>
            </a:prstGeom>
          </p:spPr>
        </p:pic>
        <p:pic>
          <p:nvPicPr>
            <p:cNvPr id="10" name="Image 1938">
              <a:extLst>
                <a:ext uri="{FF2B5EF4-FFF2-40B4-BE49-F238E27FC236}">
                  <a16:creationId xmlns:a16="http://schemas.microsoft.com/office/drawing/2014/main" id="{D2E55642-F738-4252-9A65-7AD9CB2C6450}"/>
                </a:ext>
              </a:extLst>
            </p:cNvPr>
            <p:cNvPicPr/>
            <p:nvPr/>
          </p:nvPicPr>
          <p:blipFill>
            <a:blip r:embed="rId6" cstate="print"/>
            <a:stretch>
              <a:fillRect/>
            </a:stretch>
          </p:blipFill>
          <p:spPr>
            <a:xfrm>
              <a:off x="5081396" y="312366"/>
              <a:ext cx="133540" cy="68630"/>
            </a:xfrm>
            <a:prstGeom prst="rect">
              <a:avLst/>
            </a:prstGeom>
          </p:spPr>
        </p:pic>
        <p:sp>
          <p:nvSpPr>
            <p:cNvPr id="11" name="Graphic 1939">
              <a:extLst>
                <a:ext uri="{FF2B5EF4-FFF2-40B4-BE49-F238E27FC236}">
                  <a16:creationId xmlns:a16="http://schemas.microsoft.com/office/drawing/2014/main" id="{D62973F1-EAE5-4373-99C9-A194E3799764}"/>
                </a:ext>
              </a:extLst>
            </p:cNvPr>
            <p:cNvSpPr/>
            <p:nvPr/>
          </p:nvSpPr>
          <p:spPr>
            <a:xfrm>
              <a:off x="3786835" y="274980"/>
              <a:ext cx="1929764" cy="513080"/>
            </a:xfrm>
            <a:custGeom>
              <a:avLst/>
              <a:gdLst/>
              <a:ahLst/>
              <a:cxnLst/>
              <a:rect l="l" t="t" r="r" b="b"/>
              <a:pathLst>
                <a:path w="1929764" h="513080">
                  <a:moveTo>
                    <a:pt x="28016" y="17856"/>
                  </a:moveTo>
                  <a:lnTo>
                    <a:pt x="14008" y="0"/>
                  </a:lnTo>
                  <a:lnTo>
                    <a:pt x="0" y="17856"/>
                  </a:lnTo>
                  <a:lnTo>
                    <a:pt x="14008" y="35712"/>
                  </a:lnTo>
                  <a:lnTo>
                    <a:pt x="28016" y="17856"/>
                  </a:lnTo>
                  <a:close/>
                </a:path>
                <a:path w="1929764" h="513080">
                  <a:moveTo>
                    <a:pt x="85623" y="223177"/>
                  </a:moveTo>
                  <a:lnTo>
                    <a:pt x="71615" y="205320"/>
                  </a:lnTo>
                  <a:lnTo>
                    <a:pt x="57607" y="223177"/>
                  </a:lnTo>
                  <a:lnTo>
                    <a:pt x="71615" y="241033"/>
                  </a:lnTo>
                  <a:lnTo>
                    <a:pt x="85623" y="223177"/>
                  </a:lnTo>
                  <a:close/>
                </a:path>
                <a:path w="1929764" h="513080">
                  <a:moveTo>
                    <a:pt x="828789" y="224561"/>
                  </a:moveTo>
                  <a:lnTo>
                    <a:pt x="801865" y="190246"/>
                  </a:lnTo>
                  <a:lnTo>
                    <a:pt x="774954" y="224561"/>
                  </a:lnTo>
                  <a:lnTo>
                    <a:pt x="801865" y="258876"/>
                  </a:lnTo>
                  <a:lnTo>
                    <a:pt x="828789" y="224561"/>
                  </a:lnTo>
                  <a:close/>
                </a:path>
                <a:path w="1929764" h="513080">
                  <a:moveTo>
                    <a:pt x="1474774" y="293217"/>
                  </a:moveTo>
                  <a:lnTo>
                    <a:pt x="1460754" y="275361"/>
                  </a:lnTo>
                  <a:lnTo>
                    <a:pt x="1446758" y="293217"/>
                  </a:lnTo>
                  <a:lnTo>
                    <a:pt x="1460754" y="311073"/>
                  </a:lnTo>
                  <a:lnTo>
                    <a:pt x="1474774" y="293217"/>
                  </a:lnTo>
                  <a:close/>
                </a:path>
                <a:path w="1929764" h="513080">
                  <a:moveTo>
                    <a:pt x="1638554" y="55232"/>
                  </a:moveTo>
                  <a:lnTo>
                    <a:pt x="1624545" y="37376"/>
                  </a:lnTo>
                  <a:lnTo>
                    <a:pt x="1610537" y="55232"/>
                  </a:lnTo>
                  <a:lnTo>
                    <a:pt x="1624545" y="73088"/>
                  </a:lnTo>
                  <a:lnTo>
                    <a:pt x="1638554" y="55232"/>
                  </a:lnTo>
                  <a:close/>
                </a:path>
                <a:path w="1929764" h="513080">
                  <a:moveTo>
                    <a:pt x="1929447" y="478561"/>
                  </a:moveTo>
                  <a:lnTo>
                    <a:pt x="1902536" y="444246"/>
                  </a:lnTo>
                  <a:lnTo>
                    <a:pt x="1875624" y="478561"/>
                  </a:lnTo>
                  <a:lnTo>
                    <a:pt x="1902536" y="512876"/>
                  </a:lnTo>
                  <a:lnTo>
                    <a:pt x="1929447" y="478561"/>
                  </a:lnTo>
                  <a:close/>
                </a:path>
              </a:pathLst>
            </a:custGeom>
            <a:solidFill>
              <a:srgbClr val="FFFFFF"/>
            </a:solidFill>
          </p:spPr>
          <p:txBody>
            <a:bodyPr wrap="square" lIns="0" tIns="0" rIns="0" bIns="0" rtlCol="0">
              <a:prstTxWarp prst="textNoShape">
                <a:avLst/>
              </a:prstTxWarp>
              <a:noAutofit/>
            </a:bodyPr>
            <a:lstStyle/>
            <a:p>
              <a:endParaRPr lang="en-US"/>
            </a:p>
          </p:txBody>
        </p:sp>
        <p:sp>
          <p:nvSpPr>
            <p:cNvPr id="12" name="Textbox 1940">
              <a:extLst>
                <a:ext uri="{FF2B5EF4-FFF2-40B4-BE49-F238E27FC236}">
                  <a16:creationId xmlns:a16="http://schemas.microsoft.com/office/drawing/2014/main" id="{476F7148-8DE7-468A-BA2F-9CC7E7533027}"/>
                </a:ext>
              </a:extLst>
            </p:cNvPr>
            <p:cNvSpPr txBox="1"/>
            <p:nvPr/>
          </p:nvSpPr>
          <p:spPr>
            <a:xfrm>
              <a:off x="6156388" y="249273"/>
              <a:ext cx="144780" cy="170815"/>
            </a:xfrm>
            <a:prstGeom prst="rect">
              <a:avLst/>
            </a:prstGeom>
          </p:spPr>
          <p:txBody>
            <a:bodyPr wrap="square" lIns="0" tIns="0" rIns="0" bIns="0" rtlCol="0">
              <a:noAutofit/>
            </a:bodyPr>
            <a:lstStyle/>
            <a:p>
              <a:pPr>
                <a:lnSpc>
                  <a:spcPts val="1295"/>
                </a:lnSpc>
              </a:pPr>
              <a:r>
                <a:rPr lang="vi-VN" sz="1100" spc="-25">
                  <a:solidFill>
                    <a:srgbClr val="231F20"/>
                  </a:solidFill>
                  <a:effectLst/>
                  <a:latin typeface="Verdana" panose="020B0604030504040204" pitchFamily="34" charset="0"/>
                  <a:ea typeface="Roboto"/>
                  <a:cs typeface="Roboto"/>
                </a:rPr>
                <a:t>51</a:t>
              </a:r>
              <a:endParaRPr lang="en-US" sz="1100">
                <a:effectLst/>
                <a:latin typeface="Roboto"/>
                <a:ea typeface="Roboto"/>
                <a:cs typeface="Roboto"/>
              </a:endParaRPr>
            </a:p>
          </p:txBody>
        </p:sp>
      </p:grpSp>
      <p:sp>
        <p:nvSpPr>
          <p:cNvPr id="13" name="Rectangle 13">
            <a:extLst>
              <a:ext uri="{FF2B5EF4-FFF2-40B4-BE49-F238E27FC236}">
                <a16:creationId xmlns:a16="http://schemas.microsoft.com/office/drawing/2014/main" id="{AAF871F2-72F7-484B-B57B-24892B39CE20}"/>
              </a:ext>
            </a:extLst>
          </p:cNvPr>
          <p:cNvSpPr>
            <a:spLocks noChangeArrowheads="1"/>
          </p:cNvSpPr>
          <p:nvPr/>
        </p:nvSpPr>
        <p:spPr bwMode="auto">
          <a:xfrm>
            <a:off x="-25933" y="183252"/>
            <a:ext cx="12110357"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vi-VN" altLang="en-US" sz="1200" b="0" i="0" u="none" strike="noStrike" cap="none" normalizeH="0" baseline="0">
              <a:ln>
                <a:noFill/>
              </a:ln>
              <a:solidFill>
                <a:srgbClr val="231F20"/>
              </a:solidFill>
              <a:effectLst/>
              <a:ea typeface="Roboto"/>
              <a:cs typeface="Roboto"/>
            </a:endParaRPr>
          </a:p>
          <a:p>
            <a:pPr marL="0" marR="0" lvl="0" indent="228600" algn="just"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a:ln>
                <a:noFill/>
              </a:ln>
              <a:solidFill>
                <a:srgbClr val="231F20"/>
              </a:solidFill>
              <a:effectLst/>
              <a:latin typeface="+mj-lt"/>
              <a:ea typeface="Roboto"/>
              <a:cs typeface="Times New Roman" panose="02020603050405020304" pitchFamily="18" charset="0"/>
            </a:endParaRPr>
          </a:p>
          <a:p>
            <a:pPr marL="0" marR="0" lvl="0" indent="228600" algn="just" defTabSz="914400" rtl="0" eaLnBrk="0" fontAlgn="base" latinLnBrk="0" hangingPunct="0">
              <a:lnSpc>
                <a:spcPct val="100000"/>
              </a:lnSpc>
              <a:spcBef>
                <a:spcPct val="0"/>
              </a:spcBef>
              <a:spcAft>
                <a:spcPct val="0"/>
              </a:spcAft>
              <a:buClrTx/>
              <a:buSzTx/>
              <a:buFontTx/>
              <a:buNone/>
              <a:tabLst/>
            </a:pPr>
            <a:r>
              <a:rPr kumimoji="0" lang="vi-VN" altLang="en-US" sz="3200" b="0" i="0" u="none" strike="noStrike" cap="none" normalizeH="0" baseline="0">
                <a:ln>
                  <a:noFill/>
                </a:ln>
                <a:solidFill>
                  <a:srgbClr val="231F20"/>
                </a:solidFill>
                <a:effectLst/>
                <a:latin typeface="+mj-lt"/>
                <a:ea typeface="Roboto"/>
                <a:cs typeface="Times New Roman" panose="02020603050405020304" pitchFamily="18" charset="0"/>
              </a:rPr>
              <a:t>Tỉ lệ sinh trong những năm gần đây có xu hướng tăng, trong điều kiện kinh tế – xã hội của tỉnh còn khó khăn, chất lượng nguồn nhân lực còn nhiều hạn chế từ đó đã tác động tiêu cực đến vấn đề phát triển kinh tế – xã hội,vấn đề giải quyết việc làm, tăng áp lực cho giáo dục, y tế và ảnh hưởng đến chất lượng cuộc sống của người dân.</a:t>
            </a:r>
            <a:endParaRPr kumimoji="0" lang="vi-VN" altLang="en-US" sz="3200" b="0" i="0" u="none" strike="noStrike" cap="none" normalizeH="0" baseline="0">
              <a:ln>
                <a:noFill/>
              </a:ln>
              <a:solidFill>
                <a:schemeClr val="tx1"/>
              </a:solidFill>
              <a:effectLst/>
              <a:latin typeface="+mj-lt"/>
              <a:cs typeface="Times New Roman" panose="02020603050405020304" pitchFamily="18" charset="0"/>
            </a:endParaRPr>
          </a:p>
        </p:txBody>
      </p:sp>
    </p:spTree>
    <p:extLst>
      <p:ext uri="{BB962C8B-B14F-4D97-AF65-F5344CB8AC3E}">
        <p14:creationId xmlns:p14="http://schemas.microsoft.com/office/powerpoint/2010/main" val="823415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F2B959-676B-4F9C-97AA-0EE1EF805E0C}"/>
              </a:ext>
            </a:extLst>
          </p:cNvPr>
          <p:cNvSpPr txBox="1"/>
          <p:nvPr/>
        </p:nvSpPr>
        <p:spPr>
          <a:xfrm>
            <a:off x="295836" y="197224"/>
            <a:ext cx="2730171" cy="523220"/>
          </a:xfrm>
          <a:prstGeom prst="rect">
            <a:avLst/>
          </a:prstGeom>
          <a:noFill/>
        </p:spPr>
        <p:txBody>
          <a:bodyPr wrap="none" rtlCol="0">
            <a:spAutoFit/>
          </a:bodyPr>
          <a:lstStyle/>
          <a:p>
            <a:r>
              <a:rPr lang="en-US" sz="2800" b="1">
                <a:latin typeface="Times New Roman" panose="02020603050405020304" pitchFamily="18" charset="0"/>
                <a:cs typeface="Times New Roman" panose="02020603050405020304" pitchFamily="18" charset="0"/>
              </a:rPr>
              <a:t>b. Tỉ suất  tử thô</a:t>
            </a:r>
          </a:p>
        </p:txBody>
      </p:sp>
      <p:sp>
        <p:nvSpPr>
          <p:cNvPr id="3" name="Textbox 1945">
            <a:extLst>
              <a:ext uri="{FF2B5EF4-FFF2-40B4-BE49-F238E27FC236}">
                <a16:creationId xmlns:a16="http://schemas.microsoft.com/office/drawing/2014/main" id="{B1C3A98A-9569-481E-BAED-7751B3D001A9}"/>
              </a:ext>
            </a:extLst>
          </p:cNvPr>
          <p:cNvSpPr txBox="1"/>
          <p:nvPr/>
        </p:nvSpPr>
        <p:spPr>
          <a:xfrm>
            <a:off x="228000" y="444195"/>
            <a:ext cx="12012706" cy="1105535"/>
          </a:xfrm>
          <a:prstGeom prst="rect">
            <a:avLst/>
          </a:prstGeom>
        </p:spPr>
        <p:txBody>
          <a:bodyPr wrap="square" lIns="0" tIns="0" rIns="0" bIns="0" rtlCol="0">
            <a:noAutofit/>
          </a:bodyPr>
          <a:lstStyle/>
          <a:p>
            <a:pPr>
              <a:spcBef>
                <a:spcPts val="930"/>
              </a:spcBef>
            </a:pPr>
            <a:r>
              <a:rPr lang="vi-VN" sz="1200" b="1" i="1">
                <a:effectLst/>
                <a:latin typeface="Roboto"/>
                <a:ea typeface="Roboto"/>
                <a:cs typeface="Roboto"/>
              </a:rPr>
              <a:t> </a:t>
            </a:r>
            <a:endParaRPr lang="en-US" sz="1100">
              <a:effectLst/>
              <a:latin typeface="Roboto"/>
              <a:ea typeface="Roboto"/>
              <a:cs typeface="Roboto"/>
            </a:endParaRPr>
          </a:p>
          <a:p>
            <a:pPr marL="400685" marR="184785" algn="just">
              <a:lnSpc>
                <a:spcPct val="113000"/>
              </a:lnSpc>
              <a:spcAft>
                <a:spcPts val="0"/>
              </a:spcAft>
            </a:pPr>
            <a:r>
              <a:rPr lang="vi-VN" sz="2800" i="1">
                <a:solidFill>
                  <a:srgbClr val="231F20"/>
                </a:solidFill>
                <a:effectLst/>
                <a:latin typeface="+mj-lt"/>
                <a:ea typeface="Roboto"/>
                <a:cs typeface="Roboto"/>
              </a:rPr>
              <a:t>Quan sát biểu đồ thể hiện ti lệ tử thô của Hải Dương. Hãy nhận xét tỉ suất tử thô của tỉnh Hải Dương so với Đồng bằng sông Hồng và cả nước giai đoạn 2009 </a:t>
            </a:r>
            <a:r>
              <a:rPr lang="vi-VN" sz="2800">
                <a:solidFill>
                  <a:srgbClr val="231F20"/>
                </a:solidFill>
                <a:effectLst/>
                <a:latin typeface="+mj-lt"/>
                <a:ea typeface="Roboto"/>
                <a:cs typeface="Roboto"/>
              </a:rPr>
              <a:t>– </a:t>
            </a:r>
            <a:r>
              <a:rPr lang="vi-VN" sz="2800" i="1">
                <a:solidFill>
                  <a:srgbClr val="231F20"/>
                </a:solidFill>
                <a:effectLst/>
                <a:latin typeface="+mj-lt"/>
                <a:ea typeface="Roboto"/>
                <a:cs typeface="Roboto"/>
              </a:rPr>
              <a:t>2021.</a:t>
            </a:r>
            <a:endParaRPr lang="en-US" sz="2800">
              <a:effectLst/>
              <a:latin typeface="+mj-lt"/>
              <a:ea typeface="Roboto"/>
              <a:cs typeface="Roboto"/>
            </a:endParaRPr>
          </a:p>
        </p:txBody>
      </p:sp>
      <p:grpSp>
        <p:nvGrpSpPr>
          <p:cNvPr id="4" name="Group 3">
            <a:extLst>
              <a:ext uri="{FF2B5EF4-FFF2-40B4-BE49-F238E27FC236}">
                <a16:creationId xmlns:a16="http://schemas.microsoft.com/office/drawing/2014/main" id="{7F822C1B-1727-4B82-B82A-FBCBE91B54DA}"/>
              </a:ext>
            </a:extLst>
          </p:cNvPr>
          <p:cNvGrpSpPr>
            <a:grpSpLocks/>
          </p:cNvGrpSpPr>
          <p:nvPr/>
        </p:nvGrpSpPr>
        <p:grpSpPr>
          <a:xfrm>
            <a:off x="2188844" y="1876426"/>
            <a:ext cx="9571225" cy="4537380"/>
            <a:chOff x="4762" y="4762"/>
            <a:chExt cx="6017823" cy="2892425"/>
          </a:xfrm>
        </p:grpSpPr>
        <p:pic>
          <p:nvPicPr>
            <p:cNvPr id="5" name="Image 1947">
              <a:extLst>
                <a:ext uri="{FF2B5EF4-FFF2-40B4-BE49-F238E27FC236}">
                  <a16:creationId xmlns:a16="http://schemas.microsoft.com/office/drawing/2014/main" id="{7795C9C9-53A9-4311-AE6A-616430C5365C}"/>
                </a:ext>
              </a:extLst>
            </p:cNvPr>
            <p:cNvPicPr/>
            <p:nvPr/>
          </p:nvPicPr>
          <p:blipFill>
            <a:blip r:embed="rId2" cstate="print"/>
            <a:stretch>
              <a:fillRect/>
            </a:stretch>
          </p:blipFill>
          <p:spPr>
            <a:xfrm>
              <a:off x="262585" y="154241"/>
              <a:ext cx="126182" cy="92900"/>
            </a:xfrm>
            <a:prstGeom prst="rect">
              <a:avLst/>
            </a:prstGeom>
          </p:spPr>
        </p:pic>
        <p:sp>
          <p:nvSpPr>
            <p:cNvPr id="6" name="Graphic 1948">
              <a:extLst>
                <a:ext uri="{FF2B5EF4-FFF2-40B4-BE49-F238E27FC236}">
                  <a16:creationId xmlns:a16="http://schemas.microsoft.com/office/drawing/2014/main" id="{A530ECB8-C72A-482E-8335-E080FD05C236}"/>
                </a:ext>
              </a:extLst>
            </p:cNvPr>
            <p:cNvSpPr/>
            <p:nvPr/>
          </p:nvSpPr>
          <p:spPr>
            <a:xfrm>
              <a:off x="4762" y="4762"/>
              <a:ext cx="5642610" cy="2892425"/>
            </a:xfrm>
            <a:custGeom>
              <a:avLst/>
              <a:gdLst/>
              <a:ahLst/>
              <a:cxnLst/>
              <a:rect l="l" t="t" r="r" b="b"/>
              <a:pathLst>
                <a:path w="5642610" h="2892425">
                  <a:moveTo>
                    <a:pt x="5488635" y="2892361"/>
                  </a:moveTo>
                  <a:lnTo>
                    <a:pt x="153403" y="2892361"/>
                  </a:lnTo>
                  <a:lnTo>
                    <a:pt x="104916" y="2884540"/>
                  </a:lnTo>
                  <a:lnTo>
                    <a:pt x="62805" y="2862762"/>
                  </a:lnTo>
                  <a:lnTo>
                    <a:pt x="29598" y="2829553"/>
                  </a:lnTo>
                  <a:lnTo>
                    <a:pt x="7820" y="2787438"/>
                  </a:lnTo>
                  <a:lnTo>
                    <a:pt x="0" y="2738945"/>
                  </a:lnTo>
                  <a:lnTo>
                    <a:pt x="0" y="153416"/>
                  </a:lnTo>
                  <a:lnTo>
                    <a:pt x="7820" y="104927"/>
                  </a:lnTo>
                  <a:lnTo>
                    <a:pt x="29598" y="62813"/>
                  </a:lnTo>
                  <a:lnTo>
                    <a:pt x="62805" y="29602"/>
                  </a:lnTo>
                  <a:lnTo>
                    <a:pt x="104916" y="7821"/>
                  </a:lnTo>
                  <a:lnTo>
                    <a:pt x="153403" y="0"/>
                  </a:lnTo>
                  <a:lnTo>
                    <a:pt x="5488635" y="0"/>
                  </a:lnTo>
                  <a:lnTo>
                    <a:pt x="5537122" y="7821"/>
                  </a:lnTo>
                  <a:lnTo>
                    <a:pt x="5579232" y="29602"/>
                  </a:lnTo>
                  <a:lnTo>
                    <a:pt x="5612440" y="62813"/>
                  </a:lnTo>
                  <a:lnTo>
                    <a:pt x="5634217" y="104927"/>
                  </a:lnTo>
                  <a:lnTo>
                    <a:pt x="5642038" y="153416"/>
                  </a:lnTo>
                  <a:lnTo>
                    <a:pt x="5642038" y="2738945"/>
                  </a:lnTo>
                  <a:lnTo>
                    <a:pt x="5634217" y="2787438"/>
                  </a:lnTo>
                  <a:lnTo>
                    <a:pt x="5612440" y="2829553"/>
                  </a:lnTo>
                  <a:lnTo>
                    <a:pt x="5579232" y="2862762"/>
                  </a:lnTo>
                  <a:lnTo>
                    <a:pt x="5537122" y="2884540"/>
                  </a:lnTo>
                  <a:lnTo>
                    <a:pt x="5488635" y="2892361"/>
                  </a:lnTo>
                  <a:close/>
                </a:path>
              </a:pathLst>
            </a:custGeom>
            <a:ln w="9524">
              <a:solidFill>
                <a:srgbClr val="231F20"/>
              </a:solidFill>
              <a:prstDash val="solid"/>
            </a:ln>
          </p:spPr>
          <p:txBody>
            <a:bodyPr wrap="square" lIns="0" tIns="0" rIns="0" bIns="0" rtlCol="0">
              <a:prstTxWarp prst="textNoShape">
                <a:avLst/>
              </a:prstTxWarp>
              <a:noAutofit/>
            </a:bodyPr>
            <a:lstStyle/>
            <a:p>
              <a:endParaRPr lang="en-US"/>
            </a:p>
          </p:txBody>
        </p:sp>
        <p:sp>
          <p:nvSpPr>
            <p:cNvPr id="7" name="Graphic 1949">
              <a:extLst>
                <a:ext uri="{FF2B5EF4-FFF2-40B4-BE49-F238E27FC236}">
                  <a16:creationId xmlns:a16="http://schemas.microsoft.com/office/drawing/2014/main" id="{767C9433-29C8-4EDC-8373-04CC704C7D4D}"/>
                </a:ext>
              </a:extLst>
            </p:cNvPr>
            <p:cNvSpPr/>
            <p:nvPr/>
          </p:nvSpPr>
          <p:spPr>
            <a:xfrm>
              <a:off x="373602" y="2275370"/>
              <a:ext cx="5224145" cy="1270"/>
            </a:xfrm>
            <a:custGeom>
              <a:avLst/>
              <a:gdLst/>
              <a:ahLst/>
              <a:cxnLst/>
              <a:rect l="l" t="t" r="r" b="b"/>
              <a:pathLst>
                <a:path w="5224145">
                  <a:moveTo>
                    <a:pt x="0" y="0"/>
                  </a:moveTo>
                  <a:lnTo>
                    <a:pt x="5223992" y="0"/>
                  </a:lnTo>
                </a:path>
              </a:pathLst>
            </a:custGeom>
            <a:ln w="3175">
              <a:solidFill>
                <a:srgbClr val="231F20"/>
              </a:solidFill>
              <a:prstDash val="solid"/>
            </a:ln>
          </p:spPr>
          <p:txBody>
            <a:bodyPr wrap="square" lIns="0" tIns="0" rIns="0" bIns="0" rtlCol="0">
              <a:prstTxWarp prst="textNoShape">
                <a:avLst/>
              </a:prstTxWarp>
              <a:noAutofit/>
            </a:bodyPr>
            <a:lstStyle/>
            <a:p>
              <a:endParaRPr lang="en-US"/>
            </a:p>
          </p:txBody>
        </p:sp>
        <p:sp>
          <p:nvSpPr>
            <p:cNvPr id="8" name="Graphic 1950">
              <a:extLst>
                <a:ext uri="{FF2B5EF4-FFF2-40B4-BE49-F238E27FC236}">
                  <a16:creationId xmlns:a16="http://schemas.microsoft.com/office/drawing/2014/main" id="{0A06C690-BE11-4EF5-9D68-D3B020E6D567}"/>
                </a:ext>
              </a:extLst>
            </p:cNvPr>
            <p:cNvSpPr/>
            <p:nvPr/>
          </p:nvSpPr>
          <p:spPr>
            <a:xfrm>
              <a:off x="5575427" y="2259177"/>
              <a:ext cx="26034" cy="32384"/>
            </a:xfrm>
            <a:custGeom>
              <a:avLst/>
              <a:gdLst/>
              <a:ahLst/>
              <a:cxnLst/>
              <a:rect l="l" t="t" r="r" b="b"/>
              <a:pathLst>
                <a:path w="26034" h="32384">
                  <a:moveTo>
                    <a:pt x="1917" y="0"/>
                  </a:moveTo>
                  <a:lnTo>
                    <a:pt x="939" y="215"/>
                  </a:lnTo>
                  <a:lnTo>
                    <a:pt x="0" y="1689"/>
                  </a:lnTo>
                  <a:lnTo>
                    <a:pt x="203" y="2667"/>
                  </a:lnTo>
                  <a:lnTo>
                    <a:pt x="21424" y="16192"/>
                  </a:lnTo>
                  <a:lnTo>
                    <a:pt x="203" y="29705"/>
                  </a:lnTo>
                  <a:lnTo>
                    <a:pt x="0" y="30695"/>
                  </a:lnTo>
                  <a:lnTo>
                    <a:pt x="469" y="31432"/>
                  </a:lnTo>
                  <a:lnTo>
                    <a:pt x="761" y="31902"/>
                  </a:lnTo>
                  <a:lnTo>
                    <a:pt x="1269" y="32169"/>
                  </a:lnTo>
                  <a:lnTo>
                    <a:pt x="2095" y="32169"/>
                  </a:lnTo>
                  <a:lnTo>
                    <a:pt x="2387" y="32080"/>
                  </a:lnTo>
                  <a:lnTo>
                    <a:pt x="25692" y="17233"/>
                  </a:lnTo>
                  <a:lnTo>
                    <a:pt x="25984" y="16738"/>
                  </a:lnTo>
                  <a:lnTo>
                    <a:pt x="25984" y="15646"/>
                  </a:lnTo>
                  <a:lnTo>
                    <a:pt x="25692" y="15138"/>
                  </a:lnTo>
                  <a:lnTo>
                    <a:pt x="1917" y="0"/>
                  </a:lnTo>
                  <a:close/>
                </a:path>
              </a:pathLst>
            </a:custGeom>
            <a:solidFill>
              <a:srgbClr val="231F20"/>
            </a:solidFill>
          </p:spPr>
          <p:txBody>
            <a:bodyPr wrap="square" lIns="0" tIns="0" rIns="0" bIns="0" rtlCol="0">
              <a:prstTxWarp prst="textNoShape">
                <a:avLst/>
              </a:prstTxWarp>
              <a:noAutofit/>
            </a:bodyPr>
            <a:lstStyle/>
            <a:p>
              <a:endParaRPr lang="en-US"/>
            </a:p>
          </p:txBody>
        </p:sp>
        <p:sp>
          <p:nvSpPr>
            <p:cNvPr id="9" name="Graphic 1951">
              <a:extLst>
                <a:ext uri="{FF2B5EF4-FFF2-40B4-BE49-F238E27FC236}">
                  <a16:creationId xmlns:a16="http://schemas.microsoft.com/office/drawing/2014/main" id="{3FB3364A-EF49-42FC-A1BE-D6C107516B73}"/>
                </a:ext>
              </a:extLst>
            </p:cNvPr>
            <p:cNvSpPr/>
            <p:nvPr/>
          </p:nvSpPr>
          <p:spPr>
            <a:xfrm>
              <a:off x="454126" y="747318"/>
              <a:ext cx="103505" cy="1525905"/>
            </a:xfrm>
            <a:custGeom>
              <a:avLst/>
              <a:gdLst/>
              <a:ahLst/>
              <a:cxnLst/>
              <a:rect l="l" t="t" r="r" b="b"/>
              <a:pathLst>
                <a:path w="103505" h="1525905">
                  <a:moveTo>
                    <a:pt x="103352" y="0"/>
                  </a:moveTo>
                  <a:lnTo>
                    <a:pt x="0" y="0"/>
                  </a:lnTo>
                  <a:lnTo>
                    <a:pt x="0" y="1525612"/>
                  </a:lnTo>
                  <a:lnTo>
                    <a:pt x="103352" y="1525612"/>
                  </a:lnTo>
                  <a:lnTo>
                    <a:pt x="103352" y="0"/>
                  </a:lnTo>
                  <a:close/>
                </a:path>
              </a:pathLst>
            </a:custGeom>
            <a:solidFill>
              <a:srgbClr val="4E81BE"/>
            </a:solidFill>
          </p:spPr>
          <p:txBody>
            <a:bodyPr wrap="square" lIns="0" tIns="0" rIns="0" bIns="0" rtlCol="0">
              <a:prstTxWarp prst="textNoShape">
                <a:avLst/>
              </a:prstTxWarp>
              <a:noAutofit/>
            </a:bodyPr>
            <a:lstStyle/>
            <a:p>
              <a:endParaRPr lang="en-US"/>
            </a:p>
          </p:txBody>
        </p:sp>
        <p:sp>
          <p:nvSpPr>
            <p:cNvPr id="10" name="Graphic 1952">
              <a:extLst>
                <a:ext uri="{FF2B5EF4-FFF2-40B4-BE49-F238E27FC236}">
                  <a16:creationId xmlns:a16="http://schemas.microsoft.com/office/drawing/2014/main" id="{F941E17F-9555-4374-BB61-3F75D041D515}"/>
                </a:ext>
              </a:extLst>
            </p:cNvPr>
            <p:cNvSpPr/>
            <p:nvPr/>
          </p:nvSpPr>
          <p:spPr>
            <a:xfrm>
              <a:off x="557479" y="502500"/>
              <a:ext cx="103505" cy="1771014"/>
            </a:xfrm>
            <a:custGeom>
              <a:avLst/>
              <a:gdLst/>
              <a:ahLst/>
              <a:cxnLst/>
              <a:rect l="l" t="t" r="r" b="b"/>
              <a:pathLst>
                <a:path w="103505" h="1771014">
                  <a:moveTo>
                    <a:pt x="103365" y="0"/>
                  </a:moveTo>
                  <a:lnTo>
                    <a:pt x="0" y="0"/>
                  </a:lnTo>
                  <a:lnTo>
                    <a:pt x="0" y="1770430"/>
                  </a:lnTo>
                  <a:lnTo>
                    <a:pt x="103365" y="1770430"/>
                  </a:lnTo>
                  <a:lnTo>
                    <a:pt x="103365" y="0"/>
                  </a:lnTo>
                  <a:close/>
                </a:path>
              </a:pathLst>
            </a:custGeom>
            <a:solidFill>
              <a:srgbClr val="C1504D"/>
            </a:solidFill>
          </p:spPr>
          <p:txBody>
            <a:bodyPr wrap="square" lIns="0" tIns="0" rIns="0" bIns="0" rtlCol="0">
              <a:prstTxWarp prst="textNoShape">
                <a:avLst/>
              </a:prstTxWarp>
              <a:noAutofit/>
            </a:bodyPr>
            <a:lstStyle/>
            <a:p>
              <a:endParaRPr lang="en-US"/>
            </a:p>
          </p:txBody>
        </p:sp>
        <p:sp>
          <p:nvSpPr>
            <p:cNvPr id="11" name="Graphic 1953">
              <a:extLst>
                <a:ext uri="{FF2B5EF4-FFF2-40B4-BE49-F238E27FC236}">
                  <a16:creationId xmlns:a16="http://schemas.microsoft.com/office/drawing/2014/main" id="{CB735EC9-F2C4-43ED-BE1B-DFD987622111}"/>
                </a:ext>
              </a:extLst>
            </p:cNvPr>
            <p:cNvSpPr/>
            <p:nvPr/>
          </p:nvSpPr>
          <p:spPr>
            <a:xfrm>
              <a:off x="660831" y="601395"/>
              <a:ext cx="103505" cy="1671955"/>
            </a:xfrm>
            <a:custGeom>
              <a:avLst/>
              <a:gdLst/>
              <a:ahLst/>
              <a:cxnLst/>
              <a:rect l="l" t="t" r="r" b="b"/>
              <a:pathLst>
                <a:path w="103505" h="1671955">
                  <a:moveTo>
                    <a:pt x="103365" y="0"/>
                  </a:moveTo>
                  <a:lnTo>
                    <a:pt x="0" y="0"/>
                  </a:lnTo>
                  <a:lnTo>
                    <a:pt x="0" y="1671535"/>
                  </a:lnTo>
                  <a:lnTo>
                    <a:pt x="103365" y="1671535"/>
                  </a:lnTo>
                  <a:lnTo>
                    <a:pt x="103365" y="0"/>
                  </a:lnTo>
                  <a:close/>
                </a:path>
              </a:pathLst>
            </a:custGeom>
            <a:solidFill>
              <a:srgbClr val="9CBB59"/>
            </a:solidFill>
          </p:spPr>
          <p:txBody>
            <a:bodyPr wrap="square" lIns="0" tIns="0" rIns="0" bIns="0" rtlCol="0">
              <a:prstTxWarp prst="textNoShape">
                <a:avLst/>
              </a:prstTxWarp>
              <a:noAutofit/>
            </a:bodyPr>
            <a:lstStyle/>
            <a:p>
              <a:endParaRPr lang="en-US"/>
            </a:p>
          </p:txBody>
        </p:sp>
        <p:sp>
          <p:nvSpPr>
            <p:cNvPr id="12" name="Graphic 1954">
              <a:extLst>
                <a:ext uri="{FF2B5EF4-FFF2-40B4-BE49-F238E27FC236}">
                  <a16:creationId xmlns:a16="http://schemas.microsoft.com/office/drawing/2014/main" id="{3FF08024-8540-4A3B-B41C-8A4DC446E0ED}"/>
                </a:ext>
              </a:extLst>
            </p:cNvPr>
            <p:cNvSpPr/>
            <p:nvPr/>
          </p:nvSpPr>
          <p:spPr>
            <a:xfrm>
              <a:off x="1306639" y="2625572"/>
              <a:ext cx="107314" cy="107314"/>
            </a:xfrm>
            <a:custGeom>
              <a:avLst/>
              <a:gdLst/>
              <a:ahLst/>
              <a:cxnLst/>
              <a:rect l="l" t="t" r="r" b="b"/>
              <a:pathLst>
                <a:path w="107314" h="107314">
                  <a:moveTo>
                    <a:pt x="107010" y="0"/>
                  </a:moveTo>
                  <a:lnTo>
                    <a:pt x="0" y="0"/>
                  </a:lnTo>
                  <a:lnTo>
                    <a:pt x="0" y="106997"/>
                  </a:lnTo>
                  <a:lnTo>
                    <a:pt x="107010" y="106997"/>
                  </a:lnTo>
                  <a:lnTo>
                    <a:pt x="107010" y="0"/>
                  </a:lnTo>
                  <a:close/>
                </a:path>
              </a:pathLst>
            </a:custGeom>
            <a:solidFill>
              <a:srgbClr val="4E81BE"/>
            </a:solidFill>
          </p:spPr>
          <p:txBody>
            <a:bodyPr wrap="square" lIns="0" tIns="0" rIns="0" bIns="0" rtlCol="0">
              <a:prstTxWarp prst="textNoShape">
                <a:avLst/>
              </a:prstTxWarp>
              <a:noAutofit/>
            </a:bodyPr>
            <a:lstStyle/>
            <a:p>
              <a:endParaRPr lang="en-US"/>
            </a:p>
          </p:txBody>
        </p:sp>
        <p:sp>
          <p:nvSpPr>
            <p:cNvPr id="13" name="Graphic 1955">
              <a:extLst>
                <a:ext uri="{FF2B5EF4-FFF2-40B4-BE49-F238E27FC236}">
                  <a16:creationId xmlns:a16="http://schemas.microsoft.com/office/drawing/2014/main" id="{380C860F-B1B0-4D17-AA8C-7629025C9D1E}"/>
                </a:ext>
              </a:extLst>
            </p:cNvPr>
            <p:cNvSpPr/>
            <p:nvPr/>
          </p:nvSpPr>
          <p:spPr>
            <a:xfrm>
              <a:off x="2196731" y="2625572"/>
              <a:ext cx="107314" cy="107314"/>
            </a:xfrm>
            <a:custGeom>
              <a:avLst/>
              <a:gdLst/>
              <a:ahLst/>
              <a:cxnLst/>
              <a:rect l="l" t="t" r="r" b="b"/>
              <a:pathLst>
                <a:path w="107314" h="107314">
                  <a:moveTo>
                    <a:pt x="106997" y="0"/>
                  </a:moveTo>
                  <a:lnTo>
                    <a:pt x="0" y="0"/>
                  </a:lnTo>
                  <a:lnTo>
                    <a:pt x="0" y="106997"/>
                  </a:lnTo>
                  <a:lnTo>
                    <a:pt x="106997" y="106997"/>
                  </a:lnTo>
                  <a:lnTo>
                    <a:pt x="106997" y="0"/>
                  </a:lnTo>
                  <a:close/>
                </a:path>
              </a:pathLst>
            </a:custGeom>
            <a:solidFill>
              <a:srgbClr val="C1504D"/>
            </a:solidFill>
          </p:spPr>
          <p:txBody>
            <a:bodyPr wrap="square" lIns="0" tIns="0" rIns="0" bIns="0" rtlCol="0">
              <a:prstTxWarp prst="textNoShape">
                <a:avLst/>
              </a:prstTxWarp>
              <a:noAutofit/>
            </a:bodyPr>
            <a:lstStyle/>
            <a:p>
              <a:endParaRPr lang="en-US"/>
            </a:p>
          </p:txBody>
        </p:sp>
        <p:sp>
          <p:nvSpPr>
            <p:cNvPr id="14" name="Graphic 1956">
              <a:extLst>
                <a:ext uri="{FF2B5EF4-FFF2-40B4-BE49-F238E27FC236}">
                  <a16:creationId xmlns:a16="http://schemas.microsoft.com/office/drawing/2014/main" id="{EAB676C9-4DED-4C56-8128-DDD6A82D41DC}"/>
                </a:ext>
              </a:extLst>
            </p:cNvPr>
            <p:cNvSpPr/>
            <p:nvPr/>
          </p:nvSpPr>
          <p:spPr>
            <a:xfrm>
              <a:off x="3638854" y="2625572"/>
              <a:ext cx="107314" cy="107314"/>
            </a:xfrm>
            <a:custGeom>
              <a:avLst/>
              <a:gdLst/>
              <a:ahLst/>
              <a:cxnLst/>
              <a:rect l="l" t="t" r="r" b="b"/>
              <a:pathLst>
                <a:path w="107314" h="107314">
                  <a:moveTo>
                    <a:pt x="107010" y="0"/>
                  </a:moveTo>
                  <a:lnTo>
                    <a:pt x="0" y="0"/>
                  </a:lnTo>
                  <a:lnTo>
                    <a:pt x="0" y="106997"/>
                  </a:lnTo>
                  <a:lnTo>
                    <a:pt x="107010" y="106997"/>
                  </a:lnTo>
                  <a:lnTo>
                    <a:pt x="107010" y="0"/>
                  </a:lnTo>
                  <a:close/>
                </a:path>
              </a:pathLst>
            </a:custGeom>
            <a:solidFill>
              <a:srgbClr val="9CBB59"/>
            </a:solidFill>
          </p:spPr>
          <p:txBody>
            <a:bodyPr wrap="square" lIns="0" tIns="0" rIns="0" bIns="0" rtlCol="0">
              <a:prstTxWarp prst="textNoShape">
                <a:avLst/>
              </a:prstTxWarp>
              <a:noAutofit/>
            </a:bodyPr>
            <a:lstStyle/>
            <a:p>
              <a:endParaRPr lang="en-US"/>
            </a:p>
          </p:txBody>
        </p:sp>
        <p:sp>
          <p:nvSpPr>
            <p:cNvPr id="15" name="Graphic 1957">
              <a:extLst>
                <a:ext uri="{FF2B5EF4-FFF2-40B4-BE49-F238E27FC236}">
                  <a16:creationId xmlns:a16="http://schemas.microsoft.com/office/drawing/2014/main" id="{AF2E92F3-C9D6-4DE7-B580-D77E777D4B49}"/>
                </a:ext>
              </a:extLst>
            </p:cNvPr>
            <p:cNvSpPr/>
            <p:nvPr/>
          </p:nvSpPr>
          <p:spPr>
            <a:xfrm>
              <a:off x="405625" y="244716"/>
              <a:ext cx="1270" cy="2028825"/>
            </a:xfrm>
            <a:custGeom>
              <a:avLst/>
              <a:gdLst/>
              <a:ahLst/>
              <a:cxnLst/>
              <a:rect l="l" t="t" r="r" b="b"/>
              <a:pathLst>
                <a:path h="2028825">
                  <a:moveTo>
                    <a:pt x="0" y="0"/>
                  </a:moveTo>
                  <a:lnTo>
                    <a:pt x="0" y="2028215"/>
                  </a:lnTo>
                </a:path>
              </a:pathLst>
            </a:custGeom>
            <a:solidFill>
              <a:srgbClr val="FFFFFF"/>
            </a:solidFill>
          </p:spPr>
          <p:txBody>
            <a:bodyPr wrap="square" lIns="0" tIns="0" rIns="0" bIns="0" rtlCol="0">
              <a:prstTxWarp prst="textNoShape">
                <a:avLst/>
              </a:prstTxWarp>
              <a:noAutofit/>
            </a:bodyPr>
            <a:lstStyle/>
            <a:p>
              <a:endParaRPr lang="en-US"/>
            </a:p>
          </p:txBody>
        </p:sp>
        <p:sp>
          <p:nvSpPr>
            <p:cNvPr id="16" name="Graphic 1958">
              <a:extLst>
                <a:ext uri="{FF2B5EF4-FFF2-40B4-BE49-F238E27FC236}">
                  <a16:creationId xmlns:a16="http://schemas.microsoft.com/office/drawing/2014/main" id="{EB9CCC89-EF9C-4236-B17A-D54D905F70E5}"/>
                </a:ext>
              </a:extLst>
            </p:cNvPr>
            <p:cNvSpPr/>
            <p:nvPr/>
          </p:nvSpPr>
          <p:spPr>
            <a:xfrm>
              <a:off x="405625" y="248538"/>
              <a:ext cx="1270" cy="2025014"/>
            </a:xfrm>
            <a:custGeom>
              <a:avLst/>
              <a:gdLst/>
              <a:ahLst/>
              <a:cxnLst/>
              <a:rect l="l" t="t" r="r" b="b"/>
              <a:pathLst>
                <a:path h="2025014">
                  <a:moveTo>
                    <a:pt x="0" y="0"/>
                  </a:moveTo>
                  <a:lnTo>
                    <a:pt x="0" y="2024392"/>
                  </a:lnTo>
                </a:path>
              </a:pathLst>
            </a:custGeom>
            <a:ln w="3175">
              <a:solidFill>
                <a:srgbClr val="231F20"/>
              </a:solidFill>
              <a:prstDash val="solid"/>
            </a:ln>
          </p:spPr>
          <p:txBody>
            <a:bodyPr wrap="square" lIns="0" tIns="0" rIns="0" bIns="0" rtlCol="0">
              <a:prstTxWarp prst="textNoShape">
                <a:avLst/>
              </a:prstTxWarp>
              <a:noAutofit/>
            </a:bodyPr>
            <a:lstStyle/>
            <a:p>
              <a:endParaRPr lang="en-US"/>
            </a:p>
          </p:txBody>
        </p:sp>
        <p:sp>
          <p:nvSpPr>
            <p:cNvPr id="17" name="Graphic 1959">
              <a:extLst>
                <a:ext uri="{FF2B5EF4-FFF2-40B4-BE49-F238E27FC236}">
                  <a16:creationId xmlns:a16="http://schemas.microsoft.com/office/drawing/2014/main" id="{851F862E-78AD-41D7-AD23-85EDDBDF6BB2}"/>
                </a:ext>
              </a:extLst>
            </p:cNvPr>
            <p:cNvSpPr/>
            <p:nvPr/>
          </p:nvSpPr>
          <p:spPr>
            <a:xfrm>
              <a:off x="389646" y="244716"/>
              <a:ext cx="32384" cy="26034"/>
            </a:xfrm>
            <a:custGeom>
              <a:avLst/>
              <a:gdLst/>
              <a:ahLst/>
              <a:cxnLst/>
              <a:rect l="l" t="t" r="r" b="b"/>
              <a:pathLst>
                <a:path w="32384" h="26034">
                  <a:moveTo>
                    <a:pt x="16522" y="0"/>
                  </a:moveTo>
                  <a:lnTo>
                    <a:pt x="15430" y="0"/>
                  </a:lnTo>
                  <a:lnTo>
                    <a:pt x="14922" y="279"/>
                  </a:lnTo>
                  <a:lnTo>
                    <a:pt x="88" y="23583"/>
                  </a:lnTo>
                  <a:lnTo>
                    <a:pt x="0" y="23888"/>
                  </a:lnTo>
                  <a:lnTo>
                    <a:pt x="0" y="24701"/>
                  </a:lnTo>
                  <a:lnTo>
                    <a:pt x="266" y="25209"/>
                  </a:lnTo>
                  <a:lnTo>
                    <a:pt x="736" y="25514"/>
                  </a:lnTo>
                  <a:lnTo>
                    <a:pt x="1485" y="25984"/>
                  </a:lnTo>
                  <a:lnTo>
                    <a:pt x="2463" y="25768"/>
                  </a:lnTo>
                  <a:lnTo>
                    <a:pt x="15976" y="4546"/>
                  </a:lnTo>
                  <a:lnTo>
                    <a:pt x="29502" y="25768"/>
                  </a:lnTo>
                  <a:lnTo>
                    <a:pt x="30480" y="25984"/>
                  </a:lnTo>
                  <a:lnTo>
                    <a:pt x="31953" y="25044"/>
                  </a:lnTo>
                  <a:lnTo>
                    <a:pt x="32169" y="24053"/>
                  </a:lnTo>
                  <a:lnTo>
                    <a:pt x="17030" y="279"/>
                  </a:lnTo>
                  <a:lnTo>
                    <a:pt x="16522" y="0"/>
                  </a:lnTo>
                  <a:close/>
                </a:path>
              </a:pathLst>
            </a:custGeom>
            <a:solidFill>
              <a:srgbClr val="231F20"/>
            </a:solidFill>
          </p:spPr>
          <p:txBody>
            <a:bodyPr wrap="square" lIns="0" tIns="0" rIns="0" bIns="0" rtlCol="0">
              <a:prstTxWarp prst="textNoShape">
                <a:avLst/>
              </a:prstTxWarp>
              <a:noAutofit/>
            </a:bodyPr>
            <a:lstStyle/>
            <a:p>
              <a:endParaRPr lang="en-US"/>
            </a:p>
          </p:txBody>
        </p:sp>
        <p:sp>
          <p:nvSpPr>
            <p:cNvPr id="18" name="Graphic 1960">
              <a:extLst>
                <a:ext uri="{FF2B5EF4-FFF2-40B4-BE49-F238E27FC236}">
                  <a16:creationId xmlns:a16="http://schemas.microsoft.com/office/drawing/2014/main" id="{C662BB42-D413-49B7-BC97-1B1E13A9BBA2}"/>
                </a:ext>
              </a:extLst>
            </p:cNvPr>
            <p:cNvSpPr/>
            <p:nvPr/>
          </p:nvSpPr>
          <p:spPr>
            <a:xfrm>
              <a:off x="368430" y="312813"/>
              <a:ext cx="35560" cy="1270"/>
            </a:xfrm>
            <a:custGeom>
              <a:avLst/>
              <a:gdLst/>
              <a:ahLst/>
              <a:cxnLst/>
              <a:rect l="l" t="t" r="r" b="b"/>
              <a:pathLst>
                <a:path w="35560">
                  <a:moveTo>
                    <a:pt x="35267" y="0"/>
                  </a:moveTo>
                  <a:lnTo>
                    <a:pt x="0" y="0"/>
                  </a:lnTo>
                </a:path>
              </a:pathLst>
            </a:custGeom>
            <a:solidFill>
              <a:srgbClr val="FFFFFF"/>
            </a:solidFill>
          </p:spPr>
          <p:txBody>
            <a:bodyPr wrap="square" lIns="0" tIns="0" rIns="0" bIns="0" rtlCol="0">
              <a:prstTxWarp prst="textNoShape">
                <a:avLst/>
              </a:prstTxWarp>
              <a:noAutofit/>
            </a:bodyPr>
            <a:lstStyle/>
            <a:p>
              <a:endParaRPr lang="en-US"/>
            </a:p>
          </p:txBody>
        </p:sp>
        <p:sp>
          <p:nvSpPr>
            <p:cNvPr id="19" name="Graphic 1961">
              <a:extLst>
                <a:ext uri="{FF2B5EF4-FFF2-40B4-BE49-F238E27FC236}">
                  <a16:creationId xmlns:a16="http://schemas.microsoft.com/office/drawing/2014/main" id="{9CF20CA8-3898-40EA-B28E-F94BD1006833}"/>
                </a:ext>
              </a:extLst>
            </p:cNvPr>
            <p:cNvSpPr/>
            <p:nvPr/>
          </p:nvSpPr>
          <p:spPr>
            <a:xfrm>
              <a:off x="368430" y="312813"/>
              <a:ext cx="35560" cy="1270"/>
            </a:xfrm>
            <a:custGeom>
              <a:avLst/>
              <a:gdLst/>
              <a:ahLst/>
              <a:cxnLst/>
              <a:rect l="l" t="t" r="r" b="b"/>
              <a:pathLst>
                <a:path w="35560">
                  <a:moveTo>
                    <a:pt x="0" y="0"/>
                  </a:moveTo>
                  <a:lnTo>
                    <a:pt x="35267" y="0"/>
                  </a:lnTo>
                </a:path>
              </a:pathLst>
            </a:custGeom>
            <a:ln w="3175">
              <a:solidFill>
                <a:srgbClr val="231F20"/>
              </a:solidFill>
              <a:prstDash val="solid"/>
            </a:ln>
          </p:spPr>
          <p:txBody>
            <a:bodyPr wrap="square" lIns="0" tIns="0" rIns="0" bIns="0" rtlCol="0">
              <a:prstTxWarp prst="textNoShape">
                <a:avLst/>
              </a:prstTxWarp>
              <a:noAutofit/>
            </a:bodyPr>
            <a:lstStyle/>
            <a:p>
              <a:endParaRPr lang="en-US"/>
            </a:p>
          </p:txBody>
        </p:sp>
        <p:sp>
          <p:nvSpPr>
            <p:cNvPr id="20" name="Graphic 1962">
              <a:extLst>
                <a:ext uri="{FF2B5EF4-FFF2-40B4-BE49-F238E27FC236}">
                  <a16:creationId xmlns:a16="http://schemas.microsoft.com/office/drawing/2014/main" id="{EB8EBB9B-574E-4714-90EE-69CB15D3FCC4}"/>
                </a:ext>
              </a:extLst>
            </p:cNvPr>
            <p:cNvSpPr/>
            <p:nvPr/>
          </p:nvSpPr>
          <p:spPr>
            <a:xfrm>
              <a:off x="368430" y="558126"/>
              <a:ext cx="35560" cy="1270"/>
            </a:xfrm>
            <a:custGeom>
              <a:avLst/>
              <a:gdLst/>
              <a:ahLst/>
              <a:cxnLst/>
              <a:rect l="l" t="t" r="r" b="b"/>
              <a:pathLst>
                <a:path w="35560">
                  <a:moveTo>
                    <a:pt x="35267" y="0"/>
                  </a:moveTo>
                  <a:lnTo>
                    <a:pt x="0" y="0"/>
                  </a:lnTo>
                </a:path>
              </a:pathLst>
            </a:custGeom>
            <a:solidFill>
              <a:srgbClr val="FFFFFF"/>
            </a:solidFill>
          </p:spPr>
          <p:txBody>
            <a:bodyPr wrap="square" lIns="0" tIns="0" rIns="0" bIns="0" rtlCol="0">
              <a:prstTxWarp prst="textNoShape">
                <a:avLst/>
              </a:prstTxWarp>
              <a:noAutofit/>
            </a:bodyPr>
            <a:lstStyle/>
            <a:p>
              <a:endParaRPr lang="en-US"/>
            </a:p>
          </p:txBody>
        </p:sp>
        <p:sp>
          <p:nvSpPr>
            <p:cNvPr id="21" name="Graphic 1963">
              <a:extLst>
                <a:ext uri="{FF2B5EF4-FFF2-40B4-BE49-F238E27FC236}">
                  <a16:creationId xmlns:a16="http://schemas.microsoft.com/office/drawing/2014/main" id="{A20F33B8-78FE-412D-964C-9C25A981DF4F}"/>
                </a:ext>
              </a:extLst>
            </p:cNvPr>
            <p:cNvSpPr/>
            <p:nvPr/>
          </p:nvSpPr>
          <p:spPr>
            <a:xfrm>
              <a:off x="368430" y="558126"/>
              <a:ext cx="35560" cy="1270"/>
            </a:xfrm>
            <a:custGeom>
              <a:avLst/>
              <a:gdLst/>
              <a:ahLst/>
              <a:cxnLst/>
              <a:rect l="l" t="t" r="r" b="b"/>
              <a:pathLst>
                <a:path w="35560">
                  <a:moveTo>
                    <a:pt x="0" y="0"/>
                  </a:moveTo>
                  <a:lnTo>
                    <a:pt x="35267" y="0"/>
                  </a:lnTo>
                </a:path>
              </a:pathLst>
            </a:custGeom>
            <a:ln w="3175">
              <a:solidFill>
                <a:srgbClr val="231F20"/>
              </a:solidFill>
              <a:prstDash val="solid"/>
            </a:ln>
          </p:spPr>
          <p:txBody>
            <a:bodyPr wrap="square" lIns="0" tIns="0" rIns="0" bIns="0" rtlCol="0">
              <a:prstTxWarp prst="textNoShape">
                <a:avLst/>
              </a:prstTxWarp>
              <a:noAutofit/>
            </a:bodyPr>
            <a:lstStyle/>
            <a:p>
              <a:endParaRPr lang="en-US"/>
            </a:p>
          </p:txBody>
        </p:sp>
        <p:sp>
          <p:nvSpPr>
            <p:cNvPr id="22" name="Graphic 1964">
              <a:extLst>
                <a:ext uri="{FF2B5EF4-FFF2-40B4-BE49-F238E27FC236}">
                  <a16:creationId xmlns:a16="http://schemas.microsoft.com/office/drawing/2014/main" id="{44EE0BF8-3277-4DBA-ACDC-D0C98833883F}"/>
                </a:ext>
              </a:extLst>
            </p:cNvPr>
            <p:cNvSpPr/>
            <p:nvPr/>
          </p:nvSpPr>
          <p:spPr>
            <a:xfrm>
              <a:off x="368430" y="803452"/>
              <a:ext cx="35560" cy="1270"/>
            </a:xfrm>
            <a:custGeom>
              <a:avLst/>
              <a:gdLst/>
              <a:ahLst/>
              <a:cxnLst/>
              <a:rect l="l" t="t" r="r" b="b"/>
              <a:pathLst>
                <a:path w="35560">
                  <a:moveTo>
                    <a:pt x="35267" y="0"/>
                  </a:moveTo>
                  <a:lnTo>
                    <a:pt x="0" y="0"/>
                  </a:lnTo>
                </a:path>
              </a:pathLst>
            </a:custGeom>
            <a:solidFill>
              <a:srgbClr val="FFFFFF"/>
            </a:solidFill>
          </p:spPr>
          <p:txBody>
            <a:bodyPr wrap="square" lIns="0" tIns="0" rIns="0" bIns="0" rtlCol="0">
              <a:prstTxWarp prst="textNoShape">
                <a:avLst/>
              </a:prstTxWarp>
              <a:noAutofit/>
            </a:bodyPr>
            <a:lstStyle/>
            <a:p>
              <a:endParaRPr lang="en-US"/>
            </a:p>
          </p:txBody>
        </p:sp>
        <p:sp>
          <p:nvSpPr>
            <p:cNvPr id="23" name="Graphic 1965">
              <a:extLst>
                <a:ext uri="{FF2B5EF4-FFF2-40B4-BE49-F238E27FC236}">
                  <a16:creationId xmlns:a16="http://schemas.microsoft.com/office/drawing/2014/main" id="{A64500DC-9A61-47D4-944A-5C4D9632EAC7}"/>
                </a:ext>
              </a:extLst>
            </p:cNvPr>
            <p:cNvSpPr/>
            <p:nvPr/>
          </p:nvSpPr>
          <p:spPr>
            <a:xfrm>
              <a:off x="368430" y="803452"/>
              <a:ext cx="35560" cy="1270"/>
            </a:xfrm>
            <a:custGeom>
              <a:avLst/>
              <a:gdLst/>
              <a:ahLst/>
              <a:cxnLst/>
              <a:rect l="l" t="t" r="r" b="b"/>
              <a:pathLst>
                <a:path w="35560">
                  <a:moveTo>
                    <a:pt x="0" y="0"/>
                  </a:moveTo>
                  <a:lnTo>
                    <a:pt x="35267" y="0"/>
                  </a:lnTo>
                </a:path>
              </a:pathLst>
            </a:custGeom>
            <a:ln w="3175">
              <a:solidFill>
                <a:srgbClr val="231F20"/>
              </a:solidFill>
              <a:prstDash val="solid"/>
            </a:ln>
          </p:spPr>
          <p:txBody>
            <a:bodyPr wrap="square" lIns="0" tIns="0" rIns="0" bIns="0" rtlCol="0">
              <a:prstTxWarp prst="textNoShape">
                <a:avLst/>
              </a:prstTxWarp>
              <a:noAutofit/>
            </a:bodyPr>
            <a:lstStyle/>
            <a:p>
              <a:endParaRPr lang="en-US"/>
            </a:p>
          </p:txBody>
        </p:sp>
        <p:sp>
          <p:nvSpPr>
            <p:cNvPr id="24" name="Graphic 1966">
              <a:extLst>
                <a:ext uri="{FF2B5EF4-FFF2-40B4-BE49-F238E27FC236}">
                  <a16:creationId xmlns:a16="http://schemas.microsoft.com/office/drawing/2014/main" id="{F610EC04-9623-4FE4-AFDA-00D50DC48CD2}"/>
                </a:ext>
              </a:extLst>
            </p:cNvPr>
            <p:cNvSpPr/>
            <p:nvPr/>
          </p:nvSpPr>
          <p:spPr>
            <a:xfrm>
              <a:off x="368430" y="1048778"/>
              <a:ext cx="35560" cy="1270"/>
            </a:xfrm>
            <a:custGeom>
              <a:avLst/>
              <a:gdLst/>
              <a:ahLst/>
              <a:cxnLst/>
              <a:rect l="l" t="t" r="r" b="b"/>
              <a:pathLst>
                <a:path w="35560">
                  <a:moveTo>
                    <a:pt x="35267" y="0"/>
                  </a:moveTo>
                  <a:lnTo>
                    <a:pt x="0" y="0"/>
                  </a:lnTo>
                </a:path>
              </a:pathLst>
            </a:custGeom>
            <a:solidFill>
              <a:srgbClr val="FFFFFF"/>
            </a:solidFill>
          </p:spPr>
          <p:txBody>
            <a:bodyPr wrap="square" lIns="0" tIns="0" rIns="0" bIns="0" rtlCol="0">
              <a:prstTxWarp prst="textNoShape">
                <a:avLst/>
              </a:prstTxWarp>
              <a:noAutofit/>
            </a:bodyPr>
            <a:lstStyle/>
            <a:p>
              <a:endParaRPr lang="en-US"/>
            </a:p>
          </p:txBody>
        </p:sp>
        <p:sp>
          <p:nvSpPr>
            <p:cNvPr id="25" name="Graphic 1967">
              <a:extLst>
                <a:ext uri="{FF2B5EF4-FFF2-40B4-BE49-F238E27FC236}">
                  <a16:creationId xmlns:a16="http://schemas.microsoft.com/office/drawing/2014/main" id="{04C008A1-ED9A-4BCD-8756-223398CFFC85}"/>
                </a:ext>
              </a:extLst>
            </p:cNvPr>
            <p:cNvSpPr/>
            <p:nvPr/>
          </p:nvSpPr>
          <p:spPr>
            <a:xfrm>
              <a:off x="368430" y="1048778"/>
              <a:ext cx="35560" cy="1270"/>
            </a:xfrm>
            <a:custGeom>
              <a:avLst/>
              <a:gdLst/>
              <a:ahLst/>
              <a:cxnLst/>
              <a:rect l="l" t="t" r="r" b="b"/>
              <a:pathLst>
                <a:path w="35560">
                  <a:moveTo>
                    <a:pt x="0" y="0"/>
                  </a:moveTo>
                  <a:lnTo>
                    <a:pt x="35267" y="0"/>
                  </a:lnTo>
                </a:path>
              </a:pathLst>
            </a:custGeom>
            <a:ln w="3175">
              <a:solidFill>
                <a:srgbClr val="231F20"/>
              </a:solidFill>
              <a:prstDash val="solid"/>
            </a:ln>
          </p:spPr>
          <p:txBody>
            <a:bodyPr wrap="square" lIns="0" tIns="0" rIns="0" bIns="0" rtlCol="0">
              <a:prstTxWarp prst="textNoShape">
                <a:avLst/>
              </a:prstTxWarp>
              <a:noAutofit/>
            </a:bodyPr>
            <a:lstStyle/>
            <a:p>
              <a:endParaRPr lang="en-US"/>
            </a:p>
          </p:txBody>
        </p:sp>
        <p:sp>
          <p:nvSpPr>
            <p:cNvPr id="26" name="Graphic 1968">
              <a:extLst>
                <a:ext uri="{FF2B5EF4-FFF2-40B4-BE49-F238E27FC236}">
                  <a16:creationId xmlns:a16="http://schemas.microsoft.com/office/drawing/2014/main" id="{B481C0A7-1740-4DD9-B68A-A15F969A1F98}"/>
                </a:ext>
              </a:extLst>
            </p:cNvPr>
            <p:cNvSpPr/>
            <p:nvPr/>
          </p:nvSpPr>
          <p:spPr>
            <a:xfrm>
              <a:off x="368430" y="1294091"/>
              <a:ext cx="35560" cy="1270"/>
            </a:xfrm>
            <a:custGeom>
              <a:avLst/>
              <a:gdLst/>
              <a:ahLst/>
              <a:cxnLst/>
              <a:rect l="l" t="t" r="r" b="b"/>
              <a:pathLst>
                <a:path w="35560">
                  <a:moveTo>
                    <a:pt x="35267" y="0"/>
                  </a:moveTo>
                  <a:lnTo>
                    <a:pt x="0" y="0"/>
                  </a:lnTo>
                </a:path>
              </a:pathLst>
            </a:custGeom>
            <a:solidFill>
              <a:srgbClr val="FFFFFF"/>
            </a:solidFill>
          </p:spPr>
          <p:txBody>
            <a:bodyPr wrap="square" lIns="0" tIns="0" rIns="0" bIns="0" rtlCol="0">
              <a:prstTxWarp prst="textNoShape">
                <a:avLst/>
              </a:prstTxWarp>
              <a:noAutofit/>
            </a:bodyPr>
            <a:lstStyle/>
            <a:p>
              <a:endParaRPr lang="en-US"/>
            </a:p>
          </p:txBody>
        </p:sp>
        <p:sp>
          <p:nvSpPr>
            <p:cNvPr id="27" name="Graphic 1969">
              <a:extLst>
                <a:ext uri="{FF2B5EF4-FFF2-40B4-BE49-F238E27FC236}">
                  <a16:creationId xmlns:a16="http://schemas.microsoft.com/office/drawing/2014/main" id="{36745259-F6E0-4ACD-99A7-C93681266A0D}"/>
                </a:ext>
              </a:extLst>
            </p:cNvPr>
            <p:cNvSpPr/>
            <p:nvPr/>
          </p:nvSpPr>
          <p:spPr>
            <a:xfrm>
              <a:off x="368430" y="1294091"/>
              <a:ext cx="35560" cy="1270"/>
            </a:xfrm>
            <a:custGeom>
              <a:avLst/>
              <a:gdLst/>
              <a:ahLst/>
              <a:cxnLst/>
              <a:rect l="l" t="t" r="r" b="b"/>
              <a:pathLst>
                <a:path w="35560">
                  <a:moveTo>
                    <a:pt x="0" y="0"/>
                  </a:moveTo>
                  <a:lnTo>
                    <a:pt x="35267" y="0"/>
                  </a:lnTo>
                </a:path>
              </a:pathLst>
            </a:custGeom>
            <a:ln w="3175">
              <a:solidFill>
                <a:srgbClr val="231F20"/>
              </a:solidFill>
              <a:prstDash val="solid"/>
            </a:ln>
          </p:spPr>
          <p:txBody>
            <a:bodyPr wrap="square" lIns="0" tIns="0" rIns="0" bIns="0" rtlCol="0">
              <a:prstTxWarp prst="textNoShape">
                <a:avLst/>
              </a:prstTxWarp>
              <a:noAutofit/>
            </a:bodyPr>
            <a:lstStyle/>
            <a:p>
              <a:endParaRPr lang="en-US"/>
            </a:p>
          </p:txBody>
        </p:sp>
        <p:sp>
          <p:nvSpPr>
            <p:cNvPr id="28" name="Graphic 1970">
              <a:extLst>
                <a:ext uri="{FF2B5EF4-FFF2-40B4-BE49-F238E27FC236}">
                  <a16:creationId xmlns:a16="http://schemas.microsoft.com/office/drawing/2014/main" id="{4CB7CD91-C043-4444-B491-74E4D673B183}"/>
                </a:ext>
              </a:extLst>
            </p:cNvPr>
            <p:cNvSpPr/>
            <p:nvPr/>
          </p:nvSpPr>
          <p:spPr>
            <a:xfrm>
              <a:off x="368430" y="1539405"/>
              <a:ext cx="35560" cy="1270"/>
            </a:xfrm>
            <a:custGeom>
              <a:avLst/>
              <a:gdLst/>
              <a:ahLst/>
              <a:cxnLst/>
              <a:rect l="l" t="t" r="r" b="b"/>
              <a:pathLst>
                <a:path w="35560">
                  <a:moveTo>
                    <a:pt x="35267" y="0"/>
                  </a:moveTo>
                  <a:lnTo>
                    <a:pt x="0" y="0"/>
                  </a:lnTo>
                </a:path>
              </a:pathLst>
            </a:custGeom>
            <a:solidFill>
              <a:srgbClr val="FFFFFF"/>
            </a:solidFill>
          </p:spPr>
          <p:txBody>
            <a:bodyPr wrap="square" lIns="0" tIns="0" rIns="0" bIns="0" rtlCol="0">
              <a:prstTxWarp prst="textNoShape">
                <a:avLst/>
              </a:prstTxWarp>
              <a:noAutofit/>
            </a:bodyPr>
            <a:lstStyle/>
            <a:p>
              <a:endParaRPr lang="en-US"/>
            </a:p>
          </p:txBody>
        </p:sp>
        <p:sp>
          <p:nvSpPr>
            <p:cNvPr id="29" name="Graphic 1971">
              <a:extLst>
                <a:ext uri="{FF2B5EF4-FFF2-40B4-BE49-F238E27FC236}">
                  <a16:creationId xmlns:a16="http://schemas.microsoft.com/office/drawing/2014/main" id="{4BC5AD5C-4896-4A73-87C0-1E2E9384D7BE}"/>
                </a:ext>
              </a:extLst>
            </p:cNvPr>
            <p:cNvSpPr/>
            <p:nvPr/>
          </p:nvSpPr>
          <p:spPr>
            <a:xfrm>
              <a:off x="368430" y="1539405"/>
              <a:ext cx="35560" cy="1270"/>
            </a:xfrm>
            <a:custGeom>
              <a:avLst/>
              <a:gdLst/>
              <a:ahLst/>
              <a:cxnLst/>
              <a:rect l="l" t="t" r="r" b="b"/>
              <a:pathLst>
                <a:path w="35560">
                  <a:moveTo>
                    <a:pt x="0" y="0"/>
                  </a:moveTo>
                  <a:lnTo>
                    <a:pt x="35267" y="0"/>
                  </a:lnTo>
                </a:path>
              </a:pathLst>
            </a:custGeom>
            <a:ln w="3175">
              <a:solidFill>
                <a:srgbClr val="231F20"/>
              </a:solidFill>
              <a:prstDash val="solid"/>
            </a:ln>
          </p:spPr>
          <p:txBody>
            <a:bodyPr wrap="square" lIns="0" tIns="0" rIns="0" bIns="0" rtlCol="0">
              <a:prstTxWarp prst="textNoShape">
                <a:avLst/>
              </a:prstTxWarp>
              <a:noAutofit/>
            </a:bodyPr>
            <a:lstStyle/>
            <a:p>
              <a:endParaRPr lang="en-US"/>
            </a:p>
          </p:txBody>
        </p:sp>
        <p:sp>
          <p:nvSpPr>
            <p:cNvPr id="30" name="Graphic 1972">
              <a:extLst>
                <a:ext uri="{FF2B5EF4-FFF2-40B4-BE49-F238E27FC236}">
                  <a16:creationId xmlns:a16="http://schemas.microsoft.com/office/drawing/2014/main" id="{D58A4216-4915-4309-8802-735175CC25E7}"/>
                </a:ext>
              </a:extLst>
            </p:cNvPr>
            <p:cNvSpPr/>
            <p:nvPr/>
          </p:nvSpPr>
          <p:spPr>
            <a:xfrm>
              <a:off x="368430" y="1784730"/>
              <a:ext cx="35560" cy="1270"/>
            </a:xfrm>
            <a:custGeom>
              <a:avLst/>
              <a:gdLst/>
              <a:ahLst/>
              <a:cxnLst/>
              <a:rect l="l" t="t" r="r" b="b"/>
              <a:pathLst>
                <a:path w="35560">
                  <a:moveTo>
                    <a:pt x="35267" y="0"/>
                  </a:moveTo>
                  <a:lnTo>
                    <a:pt x="0" y="0"/>
                  </a:lnTo>
                </a:path>
              </a:pathLst>
            </a:custGeom>
            <a:solidFill>
              <a:srgbClr val="FFFFFF"/>
            </a:solidFill>
          </p:spPr>
          <p:txBody>
            <a:bodyPr wrap="square" lIns="0" tIns="0" rIns="0" bIns="0" rtlCol="0">
              <a:prstTxWarp prst="textNoShape">
                <a:avLst/>
              </a:prstTxWarp>
              <a:noAutofit/>
            </a:bodyPr>
            <a:lstStyle/>
            <a:p>
              <a:endParaRPr lang="en-US"/>
            </a:p>
          </p:txBody>
        </p:sp>
        <p:sp>
          <p:nvSpPr>
            <p:cNvPr id="31" name="Graphic 1973">
              <a:extLst>
                <a:ext uri="{FF2B5EF4-FFF2-40B4-BE49-F238E27FC236}">
                  <a16:creationId xmlns:a16="http://schemas.microsoft.com/office/drawing/2014/main" id="{29080610-BF40-43D7-9F7E-59C5311FABEF}"/>
                </a:ext>
              </a:extLst>
            </p:cNvPr>
            <p:cNvSpPr/>
            <p:nvPr/>
          </p:nvSpPr>
          <p:spPr>
            <a:xfrm>
              <a:off x="368430" y="1784730"/>
              <a:ext cx="35560" cy="1270"/>
            </a:xfrm>
            <a:custGeom>
              <a:avLst/>
              <a:gdLst/>
              <a:ahLst/>
              <a:cxnLst/>
              <a:rect l="l" t="t" r="r" b="b"/>
              <a:pathLst>
                <a:path w="35560">
                  <a:moveTo>
                    <a:pt x="0" y="0"/>
                  </a:moveTo>
                  <a:lnTo>
                    <a:pt x="35267" y="0"/>
                  </a:lnTo>
                </a:path>
              </a:pathLst>
            </a:custGeom>
            <a:ln w="3175">
              <a:solidFill>
                <a:srgbClr val="231F20"/>
              </a:solidFill>
              <a:prstDash val="solid"/>
            </a:ln>
          </p:spPr>
          <p:txBody>
            <a:bodyPr wrap="square" lIns="0" tIns="0" rIns="0" bIns="0" rtlCol="0">
              <a:prstTxWarp prst="textNoShape">
                <a:avLst/>
              </a:prstTxWarp>
              <a:noAutofit/>
            </a:bodyPr>
            <a:lstStyle/>
            <a:p>
              <a:endParaRPr lang="en-US"/>
            </a:p>
          </p:txBody>
        </p:sp>
        <p:sp>
          <p:nvSpPr>
            <p:cNvPr id="32" name="Graphic 1974">
              <a:extLst>
                <a:ext uri="{FF2B5EF4-FFF2-40B4-BE49-F238E27FC236}">
                  <a16:creationId xmlns:a16="http://schemas.microsoft.com/office/drawing/2014/main" id="{24BBA584-9727-43EF-9751-AC8AF4F121C0}"/>
                </a:ext>
              </a:extLst>
            </p:cNvPr>
            <p:cNvSpPr/>
            <p:nvPr/>
          </p:nvSpPr>
          <p:spPr>
            <a:xfrm>
              <a:off x="368430" y="2030044"/>
              <a:ext cx="35560" cy="1270"/>
            </a:xfrm>
            <a:custGeom>
              <a:avLst/>
              <a:gdLst/>
              <a:ahLst/>
              <a:cxnLst/>
              <a:rect l="l" t="t" r="r" b="b"/>
              <a:pathLst>
                <a:path w="35560">
                  <a:moveTo>
                    <a:pt x="35267" y="0"/>
                  </a:moveTo>
                  <a:lnTo>
                    <a:pt x="0" y="0"/>
                  </a:lnTo>
                </a:path>
              </a:pathLst>
            </a:custGeom>
            <a:solidFill>
              <a:srgbClr val="FFFFFF"/>
            </a:solidFill>
          </p:spPr>
          <p:txBody>
            <a:bodyPr wrap="square" lIns="0" tIns="0" rIns="0" bIns="0" rtlCol="0">
              <a:prstTxWarp prst="textNoShape">
                <a:avLst/>
              </a:prstTxWarp>
              <a:noAutofit/>
            </a:bodyPr>
            <a:lstStyle/>
            <a:p>
              <a:endParaRPr lang="en-US"/>
            </a:p>
          </p:txBody>
        </p:sp>
        <p:sp>
          <p:nvSpPr>
            <p:cNvPr id="33" name="Graphic 1975">
              <a:extLst>
                <a:ext uri="{FF2B5EF4-FFF2-40B4-BE49-F238E27FC236}">
                  <a16:creationId xmlns:a16="http://schemas.microsoft.com/office/drawing/2014/main" id="{792B067C-9D83-49CF-9E4E-03F2044B3F7F}"/>
                </a:ext>
              </a:extLst>
            </p:cNvPr>
            <p:cNvSpPr/>
            <p:nvPr/>
          </p:nvSpPr>
          <p:spPr>
            <a:xfrm>
              <a:off x="368430" y="2030044"/>
              <a:ext cx="35560" cy="1270"/>
            </a:xfrm>
            <a:custGeom>
              <a:avLst/>
              <a:gdLst/>
              <a:ahLst/>
              <a:cxnLst/>
              <a:rect l="l" t="t" r="r" b="b"/>
              <a:pathLst>
                <a:path w="35560">
                  <a:moveTo>
                    <a:pt x="0" y="0"/>
                  </a:moveTo>
                  <a:lnTo>
                    <a:pt x="35267" y="0"/>
                  </a:lnTo>
                </a:path>
              </a:pathLst>
            </a:custGeom>
            <a:ln w="3175">
              <a:solidFill>
                <a:srgbClr val="231F20"/>
              </a:solidFill>
              <a:prstDash val="solid"/>
            </a:ln>
          </p:spPr>
          <p:txBody>
            <a:bodyPr wrap="square" lIns="0" tIns="0" rIns="0" bIns="0" rtlCol="0">
              <a:prstTxWarp prst="textNoShape">
                <a:avLst/>
              </a:prstTxWarp>
              <a:noAutofit/>
            </a:bodyPr>
            <a:lstStyle/>
            <a:p>
              <a:endParaRPr lang="en-US"/>
            </a:p>
          </p:txBody>
        </p:sp>
        <p:sp>
          <p:nvSpPr>
            <p:cNvPr id="34" name="Graphic 1976">
              <a:extLst>
                <a:ext uri="{FF2B5EF4-FFF2-40B4-BE49-F238E27FC236}">
                  <a16:creationId xmlns:a16="http://schemas.microsoft.com/office/drawing/2014/main" id="{2B209A24-AB1F-4200-A612-0963F0DCD390}"/>
                </a:ext>
              </a:extLst>
            </p:cNvPr>
            <p:cNvSpPr/>
            <p:nvPr/>
          </p:nvSpPr>
          <p:spPr>
            <a:xfrm>
              <a:off x="2757551" y="474941"/>
              <a:ext cx="103505" cy="1798320"/>
            </a:xfrm>
            <a:custGeom>
              <a:avLst/>
              <a:gdLst/>
              <a:ahLst/>
              <a:cxnLst/>
              <a:rect l="l" t="t" r="r" b="b"/>
              <a:pathLst>
                <a:path w="103505" h="1798320">
                  <a:moveTo>
                    <a:pt x="103365" y="0"/>
                  </a:moveTo>
                  <a:lnTo>
                    <a:pt x="0" y="0"/>
                  </a:lnTo>
                  <a:lnTo>
                    <a:pt x="0" y="1797989"/>
                  </a:lnTo>
                  <a:lnTo>
                    <a:pt x="103365" y="1797989"/>
                  </a:lnTo>
                  <a:lnTo>
                    <a:pt x="103365" y="0"/>
                  </a:lnTo>
                  <a:close/>
                </a:path>
              </a:pathLst>
            </a:custGeom>
            <a:solidFill>
              <a:srgbClr val="C1504D"/>
            </a:solidFill>
          </p:spPr>
          <p:txBody>
            <a:bodyPr wrap="square" lIns="0" tIns="0" rIns="0" bIns="0" rtlCol="0">
              <a:prstTxWarp prst="textNoShape">
                <a:avLst/>
              </a:prstTxWarp>
              <a:noAutofit/>
            </a:bodyPr>
            <a:lstStyle/>
            <a:p>
              <a:endParaRPr lang="en-US"/>
            </a:p>
          </p:txBody>
        </p:sp>
        <p:sp>
          <p:nvSpPr>
            <p:cNvPr id="35" name="Graphic 1977">
              <a:extLst>
                <a:ext uri="{FF2B5EF4-FFF2-40B4-BE49-F238E27FC236}">
                  <a16:creationId xmlns:a16="http://schemas.microsoft.com/office/drawing/2014/main" id="{0618F181-BF1C-471F-ADA9-E684AB7E811B}"/>
                </a:ext>
              </a:extLst>
            </p:cNvPr>
            <p:cNvSpPr/>
            <p:nvPr/>
          </p:nvSpPr>
          <p:spPr>
            <a:xfrm>
              <a:off x="2654185" y="401980"/>
              <a:ext cx="103505" cy="1871345"/>
            </a:xfrm>
            <a:custGeom>
              <a:avLst/>
              <a:gdLst/>
              <a:ahLst/>
              <a:cxnLst/>
              <a:rect l="l" t="t" r="r" b="b"/>
              <a:pathLst>
                <a:path w="103505" h="1871345">
                  <a:moveTo>
                    <a:pt x="103365" y="0"/>
                  </a:moveTo>
                  <a:lnTo>
                    <a:pt x="0" y="0"/>
                  </a:lnTo>
                  <a:lnTo>
                    <a:pt x="0" y="1870951"/>
                  </a:lnTo>
                  <a:lnTo>
                    <a:pt x="103365" y="1870951"/>
                  </a:lnTo>
                  <a:lnTo>
                    <a:pt x="103365" y="0"/>
                  </a:lnTo>
                  <a:close/>
                </a:path>
              </a:pathLst>
            </a:custGeom>
            <a:solidFill>
              <a:srgbClr val="4E81BE"/>
            </a:solidFill>
          </p:spPr>
          <p:txBody>
            <a:bodyPr wrap="square" lIns="0" tIns="0" rIns="0" bIns="0" rtlCol="0">
              <a:prstTxWarp prst="textNoShape">
                <a:avLst/>
              </a:prstTxWarp>
              <a:noAutofit/>
            </a:bodyPr>
            <a:lstStyle/>
            <a:p>
              <a:endParaRPr lang="en-US"/>
            </a:p>
          </p:txBody>
        </p:sp>
        <p:sp>
          <p:nvSpPr>
            <p:cNvPr id="36" name="Graphic 1978">
              <a:extLst>
                <a:ext uri="{FF2B5EF4-FFF2-40B4-BE49-F238E27FC236}">
                  <a16:creationId xmlns:a16="http://schemas.microsoft.com/office/drawing/2014/main" id="{DBF7B757-8067-4A4D-BB25-20C6D9BB7E7E}"/>
                </a:ext>
              </a:extLst>
            </p:cNvPr>
            <p:cNvSpPr/>
            <p:nvPr/>
          </p:nvSpPr>
          <p:spPr>
            <a:xfrm>
              <a:off x="2860916" y="599871"/>
              <a:ext cx="103505" cy="1673225"/>
            </a:xfrm>
            <a:custGeom>
              <a:avLst/>
              <a:gdLst/>
              <a:ahLst/>
              <a:cxnLst/>
              <a:rect l="l" t="t" r="r" b="b"/>
              <a:pathLst>
                <a:path w="103505" h="1673225">
                  <a:moveTo>
                    <a:pt x="103352" y="0"/>
                  </a:moveTo>
                  <a:lnTo>
                    <a:pt x="0" y="0"/>
                  </a:lnTo>
                  <a:lnTo>
                    <a:pt x="0" y="1673059"/>
                  </a:lnTo>
                  <a:lnTo>
                    <a:pt x="103352" y="1673059"/>
                  </a:lnTo>
                  <a:lnTo>
                    <a:pt x="103352" y="0"/>
                  </a:lnTo>
                  <a:close/>
                </a:path>
              </a:pathLst>
            </a:custGeom>
            <a:solidFill>
              <a:srgbClr val="9CBB59"/>
            </a:solidFill>
          </p:spPr>
          <p:txBody>
            <a:bodyPr wrap="square" lIns="0" tIns="0" rIns="0" bIns="0" rtlCol="0">
              <a:prstTxWarp prst="textNoShape">
                <a:avLst/>
              </a:prstTxWarp>
              <a:noAutofit/>
            </a:bodyPr>
            <a:lstStyle/>
            <a:p>
              <a:endParaRPr lang="en-US"/>
            </a:p>
          </p:txBody>
        </p:sp>
        <p:sp>
          <p:nvSpPr>
            <p:cNvPr id="37" name="Graphic 1979">
              <a:extLst>
                <a:ext uri="{FF2B5EF4-FFF2-40B4-BE49-F238E27FC236}">
                  <a16:creationId xmlns:a16="http://schemas.microsoft.com/office/drawing/2014/main" id="{5EAC19A7-C50D-456D-BB2F-C79EFF31A505}"/>
                </a:ext>
              </a:extLst>
            </p:cNvPr>
            <p:cNvSpPr/>
            <p:nvPr/>
          </p:nvSpPr>
          <p:spPr>
            <a:xfrm>
              <a:off x="4236161" y="695833"/>
              <a:ext cx="103505" cy="1577340"/>
            </a:xfrm>
            <a:custGeom>
              <a:avLst/>
              <a:gdLst/>
              <a:ahLst/>
              <a:cxnLst/>
              <a:rect l="l" t="t" r="r" b="b"/>
              <a:pathLst>
                <a:path w="103505" h="1577340">
                  <a:moveTo>
                    <a:pt x="103352" y="0"/>
                  </a:moveTo>
                  <a:lnTo>
                    <a:pt x="0" y="0"/>
                  </a:lnTo>
                  <a:lnTo>
                    <a:pt x="0" y="1577098"/>
                  </a:lnTo>
                  <a:lnTo>
                    <a:pt x="103352" y="1577098"/>
                  </a:lnTo>
                  <a:lnTo>
                    <a:pt x="103352" y="0"/>
                  </a:lnTo>
                  <a:close/>
                </a:path>
              </a:pathLst>
            </a:custGeom>
            <a:solidFill>
              <a:srgbClr val="C1504D"/>
            </a:solidFill>
          </p:spPr>
          <p:txBody>
            <a:bodyPr wrap="square" lIns="0" tIns="0" rIns="0" bIns="0" rtlCol="0">
              <a:prstTxWarp prst="textNoShape">
                <a:avLst/>
              </a:prstTxWarp>
              <a:noAutofit/>
            </a:bodyPr>
            <a:lstStyle/>
            <a:p>
              <a:endParaRPr lang="en-US"/>
            </a:p>
          </p:txBody>
        </p:sp>
        <p:sp>
          <p:nvSpPr>
            <p:cNvPr id="38" name="Graphic 1980">
              <a:extLst>
                <a:ext uri="{FF2B5EF4-FFF2-40B4-BE49-F238E27FC236}">
                  <a16:creationId xmlns:a16="http://schemas.microsoft.com/office/drawing/2014/main" id="{8BE6547F-287A-4578-A2A5-EA9C056EAE86}"/>
                </a:ext>
              </a:extLst>
            </p:cNvPr>
            <p:cNvSpPr/>
            <p:nvPr/>
          </p:nvSpPr>
          <p:spPr>
            <a:xfrm>
              <a:off x="4132795" y="648411"/>
              <a:ext cx="103505" cy="1624965"/>
            </a:xfrm>
            <a:custGeom>
              <a:avLst/>
              <a:gdLst/>
              <a:ahLst/>
              <a:cxnLst/>
              <a:rect l="l" t="t" r="r" b="b"/>
              <a:pathLst>
                <a:path w="103505" h="1624965">
                  <a:moveTo>
                    <a:pt x="103365" y="0"/>
                  </a:moveTo>
                  <a:lnTo>
                    <a:pt x="0" y="0"/>
                  </a:lnTo>
                  <a:lnTo>
                    <a:pt x="0" y="1624520"/>
                  </a:lnTo>
                  <a:lnTo>
                    <a:pt x="103365" y="1624520"/>
                  </a:lnTo>
                  <a:lnTo>
                    <a:pt x="103365" y="0"/>
                  </a:lnTo>
                  <a:close/>
                </a:path>
              </a:pathLst>
            </a:custGeom>
            <a:solidFill>
              <a:srgbClr val="4E81BE"/>
            </a:solidFill>
          </p:spPr>
          <p:txBody>
            <a:bodyPr wrap="square" lIns="0" tIns="0" rIns="0" bIns="0" rtlCol="0">
              <a:prstTxWarp prst="textNoShape">
                <a:avLst/>
              </a:prstTxWarp>
              <a:noAutofit/>
            </a:bodyPr>
            <a:lstStyle/>
            <a:p>
              <a:endParaRPr lang="en-US"/>
            </a:p>
          </p:txBody>
        </p:sp>
        <p:sp>
          <p:nvSpPr>
            <p:cNvPr id="39" name="Graphic 1981">
              <a:extLst>
                <a:ext uri="{FF2B5EF4-FFF2-40B4-BE49-F238E27FC236}">
                  <a16:creationId xmlns:a16="http://schemas.microsoft.com/office/drawing/2014/main" id="{B8B82F32-AC14-4D06-9637-EE4C299FCF3E}"/>
                </a:ext>
              </a:extLst>
            </p:cNvPr>
            <p:cNvSpPr/>
            <p:nvPr/>
          </p:nvSpPr>
          <p:spPr>
            <a:xfrm>
              <a:off x="4339513" y="725017"/>
              <a:ext cx="103505" cy="1548130"/>
            </a:xfrm>
            <a:custGeom>
              <a:avLst/>
              <a:gdLst/>
              <a:ahLst/>
              <a:cxnLst/>
              <a:rect l="l" t="t" r="r" b="b"/>
              <a:pathLst>
                <a:path w="103505" h="1548130">
                  <a:moveTo>
                    <a:pt x="103365" y="0"/>
                  </a:moveTo>
                  <a:lnTo>
                    <a:pt x="0" y="0"/>
                  </a:lnTo>
                  <a:lnTo>
                    <a:pt x="0" y="1547914"/>
                  </a:lnTo>
                  <a:lnTo>
                    <a:pt x="103365" y="1547914"/>
                  </a:lnTo>
                  <a:lnTo>
                    <a:pt x="103365" y="0"/>
                  </a:lnTo>
                  <a:close/>
                </a:path>
              </a:pathLst>
            </a:custGeom>
            <a:solidFill>
              <a:srgbClr val="9CBB59"/>
            </a:solidFill>
          </p:spPr>
          <p:txBody>
            <a:bodyPr wrap="square" lIns="0" tIns="0" rIns="0" bIns="0" rtlCol="0">
              <a:prstTxWarp prst="textNoShape">
                <a:avLst/>
              </a:prstTxWarp>
              <a:noAutofit/>
            </a:bodyPr>
            <a:lstStyle/>
            <a:p>
              <a:endParaRPr lang="en-US"/>
            </a:p>
          </p:txBody>
        </p:sp>
        <p:sp>
          <p:nvSpPr>
            <p:cNvPr id="40" name="Graphic 1982">
              <a:extLst>
                <a:ext uri="{FF2B5EF4-FFF2-40B4-BE49-F238E27FC236}">
                  <a16:creationId xmlns:a16="http://schemas.microsoft.com/office/drawing/2014/main" id="{7C693571-CE60-41CB-A528-34D4CAE88F62}"/>
                </a:ext>
              </a:extLst>
            </p:cNvPr>
            <p:cNvSpPr/>
            <p:nvPr/>
          </p:nvSpPr>
          <p:spPr>
            <a:xfrm>
              <a:off x="4971808" y="768794"/>
              <a:ext cx="103505" cy="1504315"/>
            </a:xfrm>
            <a:custGeom>
              <a:avLst/>
              <a:gdLst/>
              <a:ahLst/>
              <a:cxnLst/>
              <a:rect l="l" t="t" r="r" b="b"/>
              <a:pathLst>
                <a:path w="103505" h="1504315">
                  <a:moveTo>
                    <a:pt x="103365" y="0"/>
                  </a:moveTo>
                  <a:lnTo>
                    <a:pt x="0" y="0"/>
                  </a:lnTo>
                  <a:lnTo>
                    <a:pt x="0" y="1504137"/>
                  </a:lnTo>
                  <a:lnTo>
                    <a:pt x="103365" y="1504137"/>
                  </a:lnTo>
                  <a:lnTo>
                    <a:pt x="103365" y="0"/>
                  </a:lnTo>
                  <a:close/>
                </a:path>
              </a:pathLst>
            </a:custGeom>
            <a:solidFill>
              <a:srgbClr val="C1504D"/>
            </a:solidFill>
          </p:spPr>
          <p:txBody>
            <a:bodyPr wrap="square" lIns="0" tIns="0" rIns="0" bIns="0" rtlCol="0">
              <a:prstTxWarp prst="textNoShape">
                <a:avLst/>
              </a:prstTxWarp>
              <a:noAutofit/>
            </a:bodyPr>
            <a:lstStyle/>
            <a:p>
              <a:endParaRPr lang="en-US"/>
            </a:p>
          </p:txBody>
        </p:sp>
        <p:sp>
          <p:nvSpPr>
            <p:cNvPr id="41" name="Graphic 1983">
              <a:extLst>
                <a:ext uri="{FF2B5EF4-FFF2-40B4-BE49-F238E27FC236}">
                  <a16:creationId xmlns:a16="http://schemas.microsoft.com/office/drawing/2014/main" id="{60CC3ADC-001D-47FC-89F7-E7C3280E446F}"/>
                </a:ext>
              </a:extLst>
            </p:cNvPr>
            <p:cNvSpPr/>
            <p:nvPr/>
          </p:nvSpPr>
          <p:spPr>
            <a:xfrm>
              <a:off x="4868455" y="731100"/>
              <a:ext cx="103505" cy="1542415"/>
            </a:xfrm>
            <a:custGeom>
              <a:avLst/>
              <a:gdLst/>
              <a:ahLst/>
              <a:cxnLst/>
              <a:rect l="l" t="t" r="r" b="b"/>
              <a:pathLst>
                <a:path w="103505" h="1542415">
                  <a:moveTo>
                    <a:pt x="103365" y="0"/>
                  </a:moveTo>
                  <a:lnTo>
                    <a:pt x="0" y="0"/>
                  </a:lnTo>
                  <a:lnTo>
                    <a:pt x="0" y="1541830"/>
                  </a:lnTo>
                  <a:lnTo>
                    <a:pt x="103365" y="1541830"/>
                  </a:lnTo>
                  <a:lnTo>
                    <a:pt x="103365" y="0"/>
                  </a:lnTo>
                  <a:close/>
                </a:path>
              </a:pathLst>
            </a:custGeom>
            <a:solidFill>
              <a:srgbClr val="4E81BE"/>
            </a:solidFill>
          </p:spPr>
          <p:txBody>
            <a:bodyPr wrap="square" lIns="0" tIns="0" rIns="0" bIns="0" rtlCol="0">
              <a:prstTxWarp prst="textNoShape">
                <a:avLst/>
              </a:prstTxWarp>
              <a:noAutofit/>
            </a:bodyPr>
            <a:lstStyle/>
            <a:p>
              <a:endParaRPr lang="en-US"/>
            </a:p>
          </p:txBody>
        </p:sp>
        <p:sp>
          <p:nvSpPr>
            <p:cNvPr id="42" name="Graphic 1984">
              <a:extLst>
                <a:ext uri="{FF2B5EF4-FFF2-40B4-BE49-F238E27FC236}">
                  <a16:creationId xmlns:a16="http://schemas.microsoft.com/office/drawing/2014/main" id="{5BC05CD4-5240-49B2-AA14-98028616EAAC}"/>
                </a:ext>
              </a:extLst>
            </p:cNvPr>
            <p:cNvSpPr/>
            <p:nvPr/>
          </p:nvSpPr>
          <p:spPr>
            <a:xfrm>
              <a:off x="5075161" y="772439"/>
              <a:ext cx="103505" cy="1500505"/>
            </a:xfrm>
            <a:custGeom>
              <a:avLst/>
              <a:gdLst/>
              <a:ahLst/>
              <a:cxnLst/>
              <a:rect l="l" t="t" r="r" b="b"/>
              <a:pathLst>
                <a:path w="103505" h="1500505">
                  <a:moveTo>
                    <a:pt x="103365" y="0"/>
                  </a:moveTo>
                  <a:lnTo>
                    <a:pt x="0" y="0"/>
                  </a:lnTo>
                  <a:lnTo>
                    <a:pt x="0" y="1500492"/>
                  </a:lnTo>
                  <a:lnTo>
                    <a:pt x="103365" y="1500492"/>
                  </a:lnTo>
                  <a:lnTo>
                    <a:pt x="103365" y="0"/>
                  </a:lnTo>
                  <a:close/>
                </a:path>
              </a:pathLst>
            </a:custGeom>
            <a:solidFill>
              <a:srgbClr val="9CBB59"/>
            </a:solidFill>
          </p:spPr>
          <p:txBody>
            <a:bodyPr wrap="square" lIns="0" tIns="0" rIns="0" bIns="0" rtlCol="0">
              <a:prstTxWarp prst="textNoShape">
                <a:avLst/>
              </a:prstTxWarp>
              <a:noAutofit/>
            </a:bodyPr>
            <a:lstStyle/>
            <a:p>
              <a:endParaRPr lang="en-US"/>
            </a:p>
          </p:txBody>
        </p:sp>
        <p:sp>
          <p:nvSpPr>
            <p:cNvPr id="43" name="Textbox 1985">
              <a:extLst>
                <a:ext uri="{FF2B5EF4-FFF2-40B4-BE49-F238E27FC236}">
                  <a16:creationId xmlns:a16="http://schemas.microsoft.com/office/drawing/2014/main" id="{45417F90-344B-4FB8-B1F2-1557F0E8DEC7}"/>
                </a:ext>
              </a:extLst>
            </p:cNvPr>
            <p:cNvSpPr txBox="1"/>
            <p:nvPr/>
          </p:nvSpPr>
          <p:spPr>
            <a:xfrm>
              <a:off x="269840" y="249737"/>
              <a:ext cx="77470" cy="2064385"/>
            </a:xfrm>
            <a:prstGeom prst="rect">
              <a:avLst/>
            </a:prstGeom>
          </p:spPr>
          <p:txBody>
            <a:bodyPr wrap="square" lIns="0" tIns="0" rIns="0" bIns="0" rtlCol="0">
              <a:noAutofit/>
            </a:bodyPr>
            <a:lstStyle/>
            <a:p>
              <a:pPr>
                <a:lnSpc>
                  <a:spcPts val="1080"/>
                </a:lnSpc>
              </a:pPr>
              <a:r>
                <a:rPr lang="vi-VN" sz="900" spc="-50">
                  <a:solidFill>
                    <a:srgbClr val="231F20"/>
                  </a:solidFill>
                  <a:effectLst/>
                  <a:latin typeface="Roboto"/>
                  <a:ea typeface="Roboto"/>
                  <a:cs typeface="Roboto"/>
                </a:rPr>
                <a:t>8</a:t>
              </a:r>
              <a:endParaRPr lang="en-US" sz="1100">
                <a:effectLst/>
                <a:latin typeface="Roboto"/>
                <a:ea typeface="Roboto"/>
                <a:cs typeface="Roboto"/>
              </a:endParaRPr>
            </a:p>
            <a:p>
              <a:pPr>
                <a:spcBef>
                  <a:spcPts val="710"/>
                </a:spcBef>
              </a:pPr>
              <a:r>
                <a:rPr lang="vi-VN" sz="900" spc="-50">
                  <a:solidFill>
                    <a:srgbClr val="231F20"/>
                  </a:solidFill>
                  <a:effectLst/>
                  <a:latin typeface="Roboto"/>
                  <a:ea typeface="Roboto"/>
                  <a:cs typeface="Roboto"/>
                </a:rPr>
                <a:t>7</a:t>
              </a:r>
              <a:endParaRPr lang="en-US" sz="1100">
                <a:effectLst/>
                <a:latin typeface="Roboto"/>
                <a:ea typeface="Roboto"/>
                <a:cs typeface="Roboto"/>
              </a:endParaRPr>
            </a:p>
            <a:p>
              <a:pPr>
                <a:spcBef>
                  <a:spcPts val="715"/>
                </a:spcBef>
              </a:pPr>
              <a:r>
                <a:rPr lang="vi-VN" sz="900" spc="-50">
                  <a:solidFill>
                    <a:srgbClr val="231F20"/>
                  </a:solidFill>
                  <a:effectLst/>
                  <a:latin typeface="Roboto"/>
                  <a:ea typeface="Roboto"/>
                  <a:cs typeface="Roboto"/>
                </a:rPr>
                <a:t>6</a:t>
              </a:r>
              <a:endParaRPr lang="en-US" sz="1100">
                <a:effectLst/>
                <a:latin typeface="Roboto"/>
                <a:ea typeface="Roboto"/>
                <a:cs typeface="Roboto"/>
              </a:endParaRPr>
            </a:p>
            <a:p>
              <a:pPr>
                <a:spcBef>
                  <a:spcPts val="710"/>
                </a:spcBef>
              </a:pPr>
              <a:r>
                <a:rPr lang="vi-VN" sz="900" spc="-50">
                  <a:solidFill>
                    <a:srgbClr val="231F20"/>
                  </a:solidFill>
                  <a:effectLst/>
                  <a:latin typeface="Roboto"/>
                  <a:ea typeface="Roboto"/>
                  <a:cs typeface="Roboto"/>
                </a:rPr>
                <a:t>5</a:t>
              </a:r>
              <a:endParaRPr lang="en-US" sz="1100">
                <a:effectLst/>
                <a:latin typeface="Roboto"/>
                <a:ea typeface="Roboto"/>
                <a:cs typeface="Roboto"/>
              </a:endParaRPr>
            </a:p>
            <a:p>
              <a:pPr>
                <a:spcBef>
                  <a:spcPts val="715"/>
                </a:spcBef>
              </a:pPr>
              <a:r>
                <a:rPr lang="vi-VN" sz="900" spc="-50">
                  <a:solidFill>
                    <a:srgbClr val="231F20"/>
                  </a:solidFill>
                  <a:effectLst/>
                  <a:latin typeface="Roboto"/>
                  <a:ea typeface="Roboto"/>
                  <a:cs typeface="Roboto"/>
                </a:rPr>
                <a:t>4</a:t>
              </a:r>
              <a:endParaRPr lang="en-US" sz="1100">
                <a:effectLst/>
                <a:latin typeface="Roboto"/>
                <a:ea typeface="Roboto"/>
                <a:cs typeface="Roboto"/>
              </a:endParaRPr>
            </a:p>
            <a:p>
              <a:pPr>
                <a:spcBef>
                  <a:spcPts val="715"/>
                </a:spcBef>
              </a:pPr>
              <a:r>
                <a:rPr lang="vi-VN" sz="900" spc="-50">
                  <a:solidFill>
                    <a:srgbClr val="231F20"/>
                  </a:solidFill>
                  <a:effectLst/>
                  <a:latin typeface="Roboto"/>
                  <a:ea typeface="Roboto"/>
                  <a:cs typeface="Roboto"/>
                </a:rPr>
                <a:t>3</a:t>
              </a:r>
              <a:endParaRPr lang="en-US" sz="1100">
                <a:effectLst/>
                <a:latin typeface="Roboto"/>
                <a:ea typeface="Roboto"/>
                <a:cs typeface="Roboto"/>
              </a:endParaRPr>
            </a:p>
            <a:p>
              <a:pPr>
                <a:spcBef>
                  <a:spcPts val="710"/>
                </a:spcBef>
              </a:pPr>
              <a:r>
                <a:rPr lang="vi-VN" sz="900" spc="-50">
                  <a:solidFill>
                    <a:srgbClr val="231F20"/>
                  </a:solidFill>
                  <a:effectLst/>
                  <a:latin typeface="Roboto"/>
                  <a:ea typeface="Roboto"/>
                  <a:cs typeface="Roboto"/>
                </a:rPr>
                <a:t>2</a:t>
              </a:r>
              <a:endParaRPr lang="en-US" sz="1100">
                <a:effectLst/>
                <a:latin typeface="Roboto"/>
                <a:ea typeface="Roboto"/>
                <a:cs typeface="Roboto"/>
              </a:endParaRPr>
            </a:p>
            <a:p>
              <a:pPr>
                <a:spcBef>
                  <a:spcPts val="715"/>
                </a:spcBef>
              </a:pPr>
              <a:r>
                <a:rPr lang="vi-VN" sz="900" spc="-50">
                  <a:solidFill>
                    <a:srgbClr val="231F20"/>
                  </a:solidFill>
                  <a:effectLst/>
                  <a:latin typeface="Roboto"/>
                  <a:ea typeface="Roboto"/>
                  <a:cs typeface="Roboto"/>
                </a:rPr>
                <a:t>1</a:t>
              </a:r>
              <a:endParaRPr lang="en-US" sz="1100">
                <a:effectLst/>
                <a:latin typeface="Roboto"/>
                <a:ea typeface="Roboto"/>
                <a:cs typeface="Roboto"/>
              </a:endParaRPr>
            </a:p>
            <a:p>
              <a:pPr>
                <a:lnSpc>
                  <a:spcPts val="1165"/>
                </a:lnSpc>
                <a:spcBef>
                  <a:spcPts val="710"/>
                </a:spcBef>
              </a:pPr>
              <a:r>
                <a:rPr lang="vi-VN" sz="900" spc="-50">
                  <a:solidFill>
                    <a:srgbClr val="231F20"/>
                  </a:solidFill>
                  <a:effectLst/>
                  <a:latin typeface="Roboto"/>
                  <a:ea typeface="Roboto"/>
                  <a:cs typeface="Roboto"/>
                </a:rPr>
                <a:t>0</a:t>
              </a:r>
              <a:endParaRPr lang="en-US" sz="1100">
                <a:effectLst/>
                <a:latin typeface="Roboto"/>
                <a:ea typeface="Roboto"/>
                <a:cs typeface="Roboto"/>
              </a:endParaRPr>
            </a:p>
          </p:txBody>
        </p:sp>
        <p:sp>
          <p:nvSpPr>
            <p:cNvPr id="44" name="Textbox 1986">
              <a:extLst>
                <a:ext uri="{FF2B5EF4-FFF2-40B4-BE49-F238E27FC236}">
                  <a16:creationId xmlns:a16="http://schemas.microsoft.com/office/drawing/2014/main" id="{0C1467CA-D6E1-4791-83F2-4AD922EB71B1}"/>
                </a:ext>
              </a:extLst>
            </p:cNvPr>
            <p:cNvSpPr txBox="1"/>
            <p:nvPr/>
          </p:nvSpPr>
          <p:spPr>
            <a:xfrm>
              <a:off x="2650070" y="302496"/>
              <a:ext cx="90805" cy="89535"/>
            </a:xfrm>
            <a:prstGeom prst="rect">
              <a:avLst/>
            </a:prstGeom>
          </p:spPr>
          <p:txBody>
            <a:bodyPr wrap="square" lIns="0" tIns="0" rIns="0" bIns="0" rtlCol="0">
              <a:noAutofit/>
            </a:bodyPr>
            <a:lstStyle/>
            <a:p>
              <a:pPr>
                <a:lnSpc>
                  <a:spcPts val="705"/>
                </a:lnSpc>
              </a:pPr>
              <a:r>
                <a:rPr lang="vi-VN" sz="600" spc="-50">
                  <a:solidFill>
                    <a:srgbClr val="231F20"/>
                  </a:solidFill>
                  <a:effectLst/>
                  <a:latin typeface="Roboto"/>
                  <a:ea typeface="Roboto"/>
                  <a:cs typeface="Roboto"/>
                </a:rPr>
                <a:t>7,6</a:t>
              </a:r>
              <a:endParaRPr lang="en-US" sz="1100">
                <a:effectLst/>
                <a:latin typeface="Roboto"/>
                <a:ea typeface="Roboto"/>
                <a:cs typeface="Roboto"/>
              </a:endParaRPr>
            </a:p>
          </p:txBody>
        </p:sp>
        <p:sp>
          <p:nvSpPr>
            <p:cNvPr id="45" name="Textbox 1987">
              <a:extLst>
                <a:ext uri="{FF2B5EF4-FFF2-40B4-BE49-F238E27FC236}">
                  <a16:creationId xmlns:a16="http://schemas.microsoft.com/office/drawing/2014/main" id="{1B3F4085-8A70-4B91-ACF6-E3F9188E8372}"/>
                </a:ext>
              </a:extLst>
            </p:cNvPr>
            <p:cNvSpPr txBox="1"/>
            <p:nvPr/>
          </p:nvSpPr>
          <p:spPr>
            <a:xfrm>
              <a:off x="2877070" y="501911"/>
              <a:ext cx="90805" cy="89535"/>
            </a:xfrm>
            <a:prstGeom prst="rect">
              <a:avLst/>
            </a:prstGeom>
          </p:spPr>
          <p:txBody>
            <a:bodyPr wrap="square" lIns="0" tIns="0" rIns="0" bIns="0" rtlCol="0">
              <a:noAutofit/>
            </a:bodyPr>
            <a:lstStyle/>
            <a:p>
              <a:pPr>
                <a:lnSpc>
                  <a:spcPts val="705"/>
                </a:lnSpc>
              </a:pPr>
              <a:r>
                <a:rPr lang="vi-VN" sz="600" spc="-50">
                  <a:solidFill>
                    <a:srgbClr val="231F20"/>
                  </a:solidFill>
                  <a:effectLst/>
                  <a:latin typeface="Roboto"/>
                  <a:ea typeface="Roboto"/>
                  <a:cs typeface="Roboto"/>
                </a:rPr>
                <a:t>6,8</a:t>
              </a:r>
              <a:endParaRPr lang="en-US" sz="1100">
                <a:effectLst/>
                <a:latin typeface="Roboto"/>
                <a:ea typeface="Roboto"/>
                <a:cs typeface="Roboto"/>
              </a:endParaRPr>
            </a:p>
          </p:txBody>
        </p:sp>
        <p:sp>
          <p:nvSpPr>
            <p:cNvPr id="46" name="Textbox 1988">
              <a:extLst>
                <a:ext uri="{FF2B5EF4-FFF2-40B4-BE49-F238E27FC236}">
                  <a16:creationId xmlns:a16="http://schemas.microsoft.com/office/drawing/2014/main" id="{8A84361C-EDB5-46B3-816C-EB9BF85DB1C7}"/>
                </a:ext>
              </a:extLst>
            </p:cNvPr>
            <p:cNvSpPr txBox="1"/>
            <p:nvPr/>
          </p:nvSpPr>
          <p:spPr>
            <a:xfrm>
              <a:off x="4122178" y="556927"/>
              <a:ext cx="199390" cy="109220"/>
            </a:xfrm>
            <a:prstGeom prst="rect">
              <a:avLst/>
            </a:prstGeom>
          </p:spPr>
          <p:txBody>
            <a:bodyPr wrap="square" lIns="0" tIns="0" rIns="0" bIns="0" rtlCol="0">
              <a:noAutofit/>
            </a:bodyPr>
            <a:lstStyle/>
            <a:p>
              <a:pPr>
                <a:lnSpc>
                  <a:spcPct val="87000"/>
                </a:lnSpc>
              </a:pPr>
              <a:r>
                <a:rPr lang="vi-VN" sz="600" spc="-40">
                  <a:solidFill>
                    <a:srgbClr val="231F20"/>
                  </a:solidFill>
                  <a:effectLst/>
                  <a:latin typeface="Roboto"/>
                  <a:ea typeface="Roboto"/>
                  <a:cs typeface="Roboto"/>
                </a:rPr>
                <a:t>6,6</a:t>
              </a:r>
              <a:r>
                <a:rPr lang="vi-VN" sz="600" spc="20">
                  <a:solidFill>
                    <a:srgbClr val="231F20"/>
                  </a:solidFill>
                  <a:effectLst/>
                  <a:latin typeface="Roboto"/>
                  <a:ea typeface="Roboto"/>
                  <a:cs typeface="Roboto"/>
                </a:rPr>
                <a:t> </a:t>
              </a:r>
              <a:r>
                <a:rPr lang="vi-VN" sz="600" spc="-45">
                  <a:solidFill>
                    <a:srgbClr val="231F20"/>
                  </a:solidFill>
                  <a:effectLst/>
                  <a:latin typeface="Roboto"/>
                  <a:ea typeface="Roboto"/>
                  <a:cs typeface="Roboto"/>
                </a:rPr>
                <a:t>6,4</a:t>
              </a:r>
              <a:endParaRPr lang="en-US" sz="1100">
                <a:effectLst/>
                <a:latin typeface="Roboto"/>
                <a:ea typeface="Roboto"/>
                <a:cs typeface="Roboto"/>
              </a:endParaRPr>
            </a:p>
          </p:txBody>
        </p:sp>
        <p:sp>
          <p:nvSpPr>
            <p:cNvPr id="47" name="Textbox 1989">
              <a:extLst>
                <a:ext uri="{FF2B5EF4-FFF2-40B4-BE49-F238E27FC236}">
                  <a16:creationId xmlns:a16="http://schemas.microsoft.com/office/drawing/2014/main" id="{1705254E-DAFE-4A99-A23A-48523C6998DC}"/>
                </a:ext>
              </a:extLst>
            </p:cNvPr>
            <p:cNvSpPr txBox="1"/>
            <p:nvPr/>
          </p:nvSpPr>
          <p:spPr>
            <a:xfrm>
              <a:off x="449996" y="647821"/>
              <a:ext cx="90805" cy="89535"/>
            </a:xfrm>
            <a:prstGeom prst="rect">
              <a:avLst/>
            </a:prstGeom>
          </p:spPr>
          <p:txBody>
            <a:bodyPr wrap="square" lIns="0" tIns="0" rIns="0" bIns="0" rtlCol="0">
              <a:noAutofit/>
            </a:bodyPr>
            <a:lstStyle/>
            <a:p>
              <a:pPr>
                <a:lnSpc>
                  <a:spcPts val="705"/>
                </a:lnSpc>
              </a:pPr>
              <a:r>
                <a:rPr lang="vi-VN" sz="600" spc="-50">
                  <a:solidFill>
                    <a:srgbClr val="231F20"/>
                  </a:solidFill>
                  <a:effectLst/>
                  <a:latin typeface="Roboto"/>
                  <a:ea typeface="Roboto"/>
                  <a:cs typeface="Roboto"/>
                </a:rPr>
                <a:t>6,2</a:t>
              </a:r>
              <a:endParaRPr lang="en-US" sz="1100">
                <a:effectLst/>
                <a:latin typeface="Roboto"/>
                <a:ea typeface="Roboto"/>
                <a:cs typeface="Roboto"/>
              </a:endParaRPr>
            </a:p>
          </p:txBody>
        </p:sp>
        <p:sp>
          <p:nvSpPr>
            <p:cNvPr id="48" name="Textbox 1990">
              <a:extLst>
                <a:ext uri="{FF2B5EF4-FFF2-40B4-BE49-F238E27FC236}">
                  <a16:creationId xmlns:a16="http://schemas.microsoft.com/office/drawing/2014/main" id="{AA65553E-250D-48A3-AE4A-C16FCFB4EB3F}"/>
                </a:ext>
              </a:extLst>
            </p:cNvPr>
            <p:cNvSpPr txBox="1"/>
            <p:nvPr/>
          </p:nvSpPr>
          <p:spPr>
            <a:xfrm>
              <a:off x="553780" y="391637"/>
              <a:ext cx="90805" cy="89535"/>
            </a:xfrm>
            <a:prstGeom prst="rect">
              <a:avLst/>
            </a:prstGeom>
          </p:spPr>
          <p:txBody>
            <a:bodyPr wrap="square" lIns="0" tIns="0" rIns="0" bIns="0" rtlCol="0">
              <a:noAutofit/>
            </a:bodyPr>
            <a:lstStyle/>
            <a:p>
              <a:pPr>
                <a:lnSpc>
                  <a:spcPts val="705"/>
                </a:lnSpc>
              </a:pPr>
              <a:r>
                <a:rPr lang="vi-VN" sz="600" spc="-50">
                  <a:solidFill>
                    <a:srgbClr val="231F20"/>
                  </a:solidFill>
                  <a:effectLst/>
                  <a:latin typeface="Roboto"/>
                  <a:ea typeface="Roboto"/>
                  <a:cs typeface="Roboto"/>
                </a:rPr>
                <a:t>7,2</a:t>
              </a:r>
              <a:endParaRPr lang="en-US" sz="1100">
                <a:effectLst/>
                <a:latin typeface="Roboto"/>
                <a:ea typeface="Roboto"/>
                <a:cs typeface="Roboto"/>
              </a:endParaRPr>
            </a:p>
          </p:txBody>
        </p:sp>
        <p:sp>
          <p:nvSpPr>
            <p:cNvPr id="49" name="Textbox 1991">
              <a:extLst>
                <a:ext uri="{FF2B5EF4-FFF2-40B4-BE49-F238E27FC236}">
                  <a16:creationId xmlns:a16="http://schemas.microsoft.com/office/drawing/2014/main" id="{7ABC5BB9-4F79-4CAF-AAEF-2790C455D91E}"/>
                </a:ext>
              </a:extLst>
            </p:cNvPr>
            <p:cNvSpPr txBox="1"/>
            <p:nvPr/>
          </p:nvSpPr>
          <p:spPr>
            <a:xfrm>
              <a:off x="2753855" y="391650"/>
              <a:ext cx="90805" cy="89535"/>
            </a:xfrm>
            <a:prstGeom prst="rect">
              <a:avLst/>
            </a:prstGeom>
          </p:spPr>
          <p:txBody>
            <a:bodyPr wrap="square" lIns="0" tIns="0" rIns="0" bIns="0" rtlCol="0">
              <a:noAutofit/>
            </a:bodyPr>
            <a:lstStyle/>
            <a:p>
              <a:pPr>
                <a:lnSpc>
                  <a:spcPts val="705"/>
                </a:lnSpc>
              </a:pPr>
              <a:r>
                <a:rPr lang="vi-VN" sz="600" spc="-50">
                  <a:solidFill>
                    <a:srgbClr val="231F20"/>
                  </a:solidFill>
                  <a:effectLst/>
                  <a:latin typeface="Roboto"/>
                  <a:ea typeface="Roboto"/>
                  <a:cs typeface="Roboto"/>
                </a:rPr>
                <a:t>7,3</a:t>
              </a:r>
              <a:endParaRPr lang="en-US" sz="1100">
                <a:effectLst/>
                <a:latin typeface="Roboto"/>
                <a:ea typeface="Roboto"/>
                <a:cs typeface="Roboto"/>
              </a:endParaRPr>
            </a:p>
          </p:txBody>
        </p:sp>
        <p:sp>
          <p:nvSpPr>
            <p:cNvPr id="50" name="Textbox 1992">
              <a:extLst>
                <a:ext uri="{FF2B5EF4-FFF2-40B4-BE49-F238E27FC236}">
                  <a16:creationId xmlns:a16="http://schemas.microsoft.com/office/drawing/2014/main" id="{C6C41697-3EFD-4604-AD18-34CCCC40E164}"/>
                </a:ext>
              </a:extLst>
            </p:cNvPr>
            <p:cNvSpPr txBox="1"/>
            <p:nvPr/>
          </p:nvSpPr>
          <p:spPr>
            <a:xfrm>
              <a:off x="676996" y="501898"/>
              <a:ext cx="90805" cy="89535"/>
            </a:xfrm>
            <a:prstGeom prst="rect">
              <a:avLst/>
            </a:prstGeom>
          </p:spPr>
          <p:txBody>
            <a:bodyPr wrap="square" lIns="0" tIns="0" rIns="0" bIns="0" rtlCol="0">
              <a:noAutofit/>
            </a:bodyPr>
            <a:lstStyle/>
            <a:p>
              <a:pPr>
                <a:lnSpc>
                  <a:spcPts val="705"/>
                </a:lnSpc>
              </a:pPr>
              <a:r>
                <a:rPr lang="vi-VN" sz="600" spc="-50">
                  <a:solidFill>
                    <a:srgbClr val="231F20"/>
                  </a:solidFill>
                  <a:effectLst/>
                  <a:latin typeface="Roboto"/>
                  <a:ea typeface="Roboto"/>
                  <a:cs typeface="Roboto"/>
                </a:rPr>
                <a:t>6,8</a:t>
              </a:r>
              <a:endParaRPr lang="en-US" sz="1100">
                <a:effectLst/>
                <a:latin typeface="Roboto"/>
                <a:ea typeface="Roboto"/>
                <a:cs typeface="Roboto"/>
              </a:endParaRPr>
            </a:p>
          </p:txBody>
        </p:sp>
        <p:sp>
          <p:nvSpPr>
            <p:cNvPr id="51" name="Textbox 1993">
              <a:extLst>
                <a:ext uri="{FF2B5EF4-FFF2-40B4-BE49-F238E27FC236}">
                  <a16:creationId xmlns:a16="http://schemas.microsoft.com/office/drawing/2014/main" id="{1CAAC0CF-D9D3-4C92-B3A4-255A42664FF6}"/>
                </a:ext>
              </a:extLst>
            </p:cNvPr>
            <p:cNvSpPr txBox="1"/>
            <p:nvPr/>
          </p:nvSpPr>
          <p:spPr>
            <a:xfrm>
              <a:off x="1437857" y="2610658"/>
              <a:ext cx="576580" cy="149225"/>
            </a:xfrm>
            <a:prstGeom prst="rect">
              <a:avLst/>
            </a:prstGeom>
          </p:spPr>
          <p:txBody>
            <a:bodyPr wrap="square" lIns="0" tIns="0" rIns="0" bIns="0" rtlCol="0">
              <a:noAutofit/>
            </a:bodyPr>
            <a:lstStyle/>
            <a:p>
              <a:pPr>
                <a:lnSpc>
                  <a:spcPts val="1170"/>
                </a:lnSpc>
              </a:pPr>
              <a:r>
                <a:rPr lang="vi-VN" sz="1000" spc="-30">
                  <a:solidFill>
                    <a:srgbClr val="231F20"/>
                  </a:solidFill>
                  <a:effectLst/>
                  <a:latin typeface="Roboto"/>
                  <a:ea typeface="Roboto"/>
                  <a:cs typeface="Roboto"/>
                </a:rPr>
                <a:t>Hải</a:t>
              </a:r>
              <a:r>
                <a:rPr lang="vi-VN" sz="1000" spc="-55">
                  <a:solidFill>
                    <a:srgbClr val="231F20"/>
                  </a:solidFill>
                  <a:effectLst/>
                  <a:latin typeface="Roboto"/>
                  <a:ea typeface="Roboto"/>
                  <a:cs typeface="Roboto"/>
                </a:rPr>
                <a:t> </a:t>
              </a:r>
              <a:r>
                <a:rPr lang="vi-VN" sz="1000" spc="-25">
                  <a:solidFill>
                    <a:srgbClr val="231F20"/>
                  </a:solidFill>
                  <a:effectLst/>
                  <a:latin typeface="Roboto"/>
                  <a:ea typeface="Roboto"/>
                  <a:cs typeface="Roboto"/>
                </a:rPr>
                <a:t>Dương</a:t>
              </a:r>
              <a:endParaRPr lang="en-US" sz="1100">
                <a:effectLst/>
                <a:latin typeface="Roboto"/>
                <a:ea typeface="Roboto"/>
                <a:cs typeface="Roboto"/>
              </a:endParaRPr>
            </a:p>
          </p:txBody>
        </p:sp>
        <p:sp>
          <p:nvSpPr>
            <p:cNvPr id="52" name="Textbox 1994">
              <a:extLst>
                <a:ext uri="{FF2B5EF4-FFF2-40B4-BE49-F238E27FC236}">
                  <a16:creationId xmlns:a16="http://schemas.microsoft.com/office/drawing/2014/main" id="{6D11A0C4-5B76-4ECE-AC0C-5758AEB0A56B}"/>
                </a:ext>
              </a:extLst>
            </p:cNvPr>
            <p:cNvSpPr txBox="1"/>
            <p:nvPr/>
          </p:nvSpPr>
          <p:spPr>
            <a:xfrm>
              <a:off x="2328049" y="2610696"/>
              <a:ext cx="1198880" cy="149225"/>
            </a:xfrm>
            <a:prstGeom prst="rect">
              <a:avLst/>
            </a:prstGeom>
          </p:spPr>
          <p:txBody>
            <a:bodyPr wrap="square" lIns="0" tIns="0" rIns="0" bIns="0" rtlCol="0">
              <a:noAutofit/>
            </a:bodyPr>
            <a:lstStyle/>
            <a:p>
              <a:pPr>
                <a:lnSpc>
                  <a:spcPts val="1170"/>
                </a:lnSpc>
              </a:pPr>
              <a:r>
                <a:rPr lang="vi-VN" sz="1000" spc="-30">
                  <a:solidFill>
                    <a:srgbClr val="231F20"/>
                  </a:solidFill>
                  <a:effectLst/>
                  <a:latin typeface="Roboto"/>
                  <a:ea typeface="Roboto"/>
                  <a:cs typeface="Roboto"/>
                </a:rPr>
                <a:t>Đồng</a:t>
              </a:r>
              <a:r>
                <a:rPr lang="vi-VN" sz="1000" spc="-60">
                  <a:solidFill>
                    <a:srgbClr val="231F20"/>
                  </a:solidFill>
                  <a:effectLst/>
                  <a:latin typeface="Roboto"/>
                  <a:ea typeface="Roboto"/>
                  <a:cs typeface="Roboto"/>
                </a:rPr>
                <a:t> </a:t>
              </a:r>
              <a:r>
                <a:rPr lang="vi-VN" sz="1000" spc="-30">
                  <a:solidFill>
                    <a:srgbClr val="231F20"/>
                  </a:solidFill>
                  <a:effectLst/>
                  <a:latin typeface="Roboto"/>
                  <a:ea typeface="Roboto"/>
                  <a:cs typeface="Roboto"/>
                </a:rPr>
                <a:t>bằng</a:t>
              </a:r>
              <a:r>
                <a:rPr lang="vi-VN" sz="1000" spc="-60">
                  <a:solidFill>
                    <a:srgbClr val="231F20"/>
                  </a:solidFill>
                  <a:effectLst/>
                  <a:latin typeface="Roboto"/>
                  <a:ea typeface="Roboto"/>
                  <a:cs typeface="Roboto"/>
                </a:rPr>
                <a:t> </a:t>
              </a:r>
              <a:r>
                <a:rPr lang="vi-VN" sz="1000" spc="-30">
                  <a:solidFill>
                    <a:srgbClr val="231F20"/>
                  </a:solidFill>
                  <a:effectLst/>
                  <a:latin typeface="Roboto"/>
                  <a:ea typeface="Roboto"/>
                  <a:cs typeface="Roboto"/>
                </a:rPr>
                <a:t>sông</a:t>
              </a:r>
              <a:r>
                <a:rPr lang="vi-VN" sz="1000" spc="-55">
                  <a:solidFill>
                    <a:srgbClr val="231F20"/>
                  </a:solidFill>
                  <a:effectLst/>
                  <a:latin typeface="Roboto"/>
                  <a:ea typeface="Roboto"/>
                  <a:cs typeface="Roboto"/>
                </a:rPr>
                <a:t> </a:t>
              </a:r>
              <a:r>
                <a:rPr lang="vi-VN" sz="1000" spc="-30">
                  <a:solidFill>
                    <a:srgbClr val="231F20"/>
                  </a:solidFill>
                  <a:effectLst/>
                  <a:latin typeface="Roboto"/>
                  <a:ea typeface="Roboto"/>
                  <a:cs typeface="Roboto"/>
                </a:rPr>
                <a:t>Hồng</a:t>
              </a:r>
              <a:endParaRPr lang="en-US" sz="1100">
                <a:effectLst/>
                <a:latin typeface="Roboto"/>
                <a:ea typeface="Roboto"/>
                <a:cs typeface="Roboto"/>
              </a:endParaRPr>
            </a:p>
          </p:txBody>
        </p:sp>
        <p:sp>
          <p:nvSpPr>
            <p:cNvPr id="53" name="Textbox 1995">
              <a:extLst>
                <a:ext uri="{FF2B5EF4-FFF2-40B4-BE49-F238E27FC236}">
                  <a16:creationId xmlns:a16="http://schemas.microsoft.com/office/drawing/2014/main" id="{CEEC8B92-CE2D-4035-B1B4-BB8949130C67}"/>
                </a:ext>
              </a:extLst>
            </p:cNvPr>
            <p:cNvSpPr txBox="1"/>
            <p:nvPr/>
          </p:nvSpPr>
          <p:spPr>
            <a:xfrm>
              <a:off x="3770160" y="2610696"/>
              <a:ext cx="457200" cy="149225"/>
            </a:xfrm>
            <a:prstGeom prst="rect">
              <a:avLst/>
            </a:prstGeom>
          </p:spPr>
          <p:txBody>
            <a:bodyPr wrap="square" lIns="0" tIns="0" rIns="0" bIns="0" rtlCol="0">
              <a:noAutofit/>
            </a:bodyPr>
            <a:lstStyle/>
            <a:p>
              <a:pPr>
                <a:lnSpc>
                  <a:spcPts val="1170"/>
                </a:lnSpc>
              </a:pPr>
              <a:r>
                <a:rPr lang="vi-VN" sz="1000" spc="-15">
                  <a:solidFill>
                    <a:srgbClr val="231F20"/>
                  </a:solidFill>
                  <a:effectLst/>
                  <a:latin typeface="Roboto"/>
                  <a:ea typeface="Roboto"/>
                  <a:cs typeface="Roboto"/>
                </a:rPr>
                <a:t>Cả</a:t>
              </a:r>
              <a:r>
                <a:rPr lang="vi-VN" sz="1000" spc="-65">
                  <a:solidFill>
                    <a:srgbClr val="231F20"/>
                  </a:solidFill>
                  <a:effectLst/>
                  <a:latin typeface="Roboto"/>
                  <a:ea typeface="Roboto"/>
                  <a:cs typeface="Roboto"/>
                </a:rPr>
                <a:t> </a:t>
              </a:r>
              <a:r>
                <a:rPr lang="vi-VN" sz="1000" spc="-25">
                  <a:solidFill>
                    <a:srgbClr val="231F20"/>
                  </a:solidFill>
                  <a:effectLst/>
                  <a:latin typeface="Roboto"/>
                  <a:ea typeface="Roboto"/>
                  <a:cs typeface="Roboto"/>
                </a:rPr>
                <a:t>nước</a:t>
              </a:r>
              <a:endParaRPr lang="en-US" sz="1100">
                <a:effectLst/>
                <a:latin typeface="Roboto"/>
                <a:ea typeface="Roboto"/>
                <a:cs typeface="Roboto"/>
              </a:endParaRPr>
            </a:p>
          </p:txBody>
        </p:sp>
        <p:sp>
          <p:nvSpPr>
            <p:cNvPr id="54" name="Textbox 1996">
              <a:extLst>
                <a:ext uri="{FF2B5EF4-FFF2-40B4-BE49-F238E27FC236}">
                  <a16:creationId xmlns:a16="http://schemas.microsoft.com/office/drawing/2014/main" id="{E727CB07-5038-4A13-8536-6D105F2EA109}"/>
                </a:ext>
              </a:extLst>
            </p:cNvPr>
            <p:cNvSpPr txBox="1"/>
            <p:nvPr/>
          </p:nvSpPr>
          <p:spPr>
            <a:xfrm>
              <a:off x="4358856" y="634728"/>
              <a:ext cx="90805" cy="89535"/>
            </a:xfrm>
            <a:prstGeom prst="rect">
              <a:avLst/>
            </a:prstGeom>
          </p:spPr>
          <p:txBody>
            <a:bodyPr wrap="square" lIns="0" tIns="0" rIns="0" bIns="0" rtlCol="0">
              <a:noAutofit/>
            </a:bodyPr>
            <a:lstStyle/>
            <a:p>
              <a:pPr>
                <a:lnSpc>
                  <a:spcPts val="705"/>
                </a:lnSpc>
              </a:pPr>
              <a:r>
                <a:rPr lang="vi-VN" sz="600" spc="-50">
                  <a:solidFill>
                    <a:srgbClr val="231F20"/>
                  </a:solidFill>
                  <a:effectLst/>
                  <a:latin typeface="Roboto"/>
                  <a:ea typeface="Roboto"/>
                  <a:cs typeface="Roboto"/>
                </a:rPr>
                <a:t>6,3</a:t>
              </a:r>
              <a:endParaRPr lang="en-US" sz="1100">
                <a:effectLst/>
                <a:latin typeface="Roboto"/>
                <a:ea typeface="Roboto"/>
                <a:cs typeface="Roboto"/>
              </a:endParaRPr>
            </a:p>
          </p:txBody>
        </p:sp>
        <p:sp>
          <p:nvSpPr>
            <p:cNvPr id="55" name="Textbox 1997">
              <a:extLst>
                <a:ext uri="{FF2B5EF4-FFF2-40B4-BE49-F238E27FC236}">
                  <a16:creationId xmlns:a16="http://schemas.microsoft.com/office/drawing/2014/main" id="{D835FD51-DE70-46EE-A62C-B6988D64031B}"/>
                </a:ext>
              </a:extLst>
            </p:cNvPr>
            <p:cNvSpPr txBox="1"/>
            <p:nvPr/>
          </p:nvSpPr>
          <p:spPr>
            <a:xfrm>
              <a:off x="4871148" y="639604"/>
              <a:ext cx="318770" cy="137160"/>
            </a:xfrm>
            <a:prstGeom prst="rect">
              <a:avLst/>
            </a:prstGeom>
          </p:spPr>
          <p:txBody>
            <a:bodyPr wrap="square" lIns="0" tIns="0" rIns="0" bIns="0" rtlCol="0">
              <a:noAutofit/>
            </a:bodyPr>
            <a:lstStyle/>
            <a:p>
              <a:pPr>
                <a:lnSpc>
                  <a:spcPts val="1075"/>
                </a:lnSpc>
              </a:pPr>
              <a:r>
                <a:rPr lang="vi-VN" sz="600" spc="-30">
                  <a:solidFill>
                    <a:srgbClr val="231F20"/>
                  </a:solidFill>
                  <a:effectLst/>
                  <a:latin typeface="Roboto"/>
                  <a:ea typeface="Roboto"/>
                  <a:cs typeface="Roboto"/>
                </a:rPr>
                <a:t>6,3</a:t>
              </a:r>
              <a:r>
                <a:rPr lang="vi-VN" sz="600" spc="80">
                  <a:solidFill>
                    <a:srgbClr val="231F20"/>
                  </a:solidFill>
                  <a:effectLst/>
                  <a:latin typeface="Roboto"/>
                  <a:ea typeface="Roboto"/>
                  <a:cs typeface="Roboto"/>
                </a:rPr>
                <a:t> </a:t>
              </a:r>
              <a:r>
                <a:rPr lang="vi-VN" sz="600" spc="-30">
                  <a:solidFill>
                    <a:srgbClr val="231F20"/>
                  </a:solidFill>
                  <a:effectLst/>
                  <a:latin typeface="Roboto"/>
                  <a:ea typeface="Roboto"/>
                  <a:cs typeface="Roboto"/>
                </a:rPr>
                <a:t>6,1</a:t>
              </a:r>
              <a:r>
                <a:rPr lang="vi-VN" sz="600" spc="-10">
                  <a:solidFill>
                    <a:srgbClr val="231F20"/>
                  </a:solidFill>
                  <a:effectLst/>
                  <a:latin typeface="Roboto"/>
                  <a:ea typeface="Roboto"/>
                  <a:cs typeface="Roboto"/>
                </a:rPr>
                <a:t> </a:t>
              </a:r>
              <a:r>
                <a:rPr lang="vi-VN" sz="600" spc="-45">
                  <a:solidFill>
                    <a:srgbClr val="231F20"/>
                  </a:solidFill>
                  <a:effectLst/>
                  <a:latin typeface="Roboto"/>
                  <a:ea typeface="Roboto"/>
                  <a:cs typeface="Roboto"/>
                </a:rPr>
                <a:t>6,1</a:t>
              </a:r>
              <a:endParaRPr lang="en-US" sz="1100">
                <a:effectLst/>
                <a:latin typeface="Roboto"/>
                <a:ea typeface="Roboto"/>
                <a:cs typeface="Roboto"/>
              </a:endParaRPr>
            </a:p>
          </p:txBody>
        </p:sp>
        <p:sp>
          <p:nvSpPr>
            <p:cNvPr id="56" name="Textbox 1998">
              <a:extLst>
                <a:ext uri="{FF2B5EF4-FFF2-40B4-BE49-F238E27FC236}">
                  <a16:creationId xmlns:a16="http://schemas.microsoft.com/office/drawing/2014/main" id="{6A77CF1F-769C-42BE-AB56-DD216E58BECD}"/>
                </a:ext>
              </a:extLst>
            </p:cNvPr>
            <p:cNvSpPr txBox="1"/>
            <p:nvPr/>
          </p:nvSpPr>
          <p:spPr>
            <a:xfrm>
              <a:off x="569939" y="2311573"/>
              <a:ext cx="5452646" cy="107314"/>
            </a:xfrm>
            <a:prstGeom prst="rect">
              <a:avLst/>
            </a:prstGeom>
          </p:spPr>
          <p:txBody>
            <a:bodyPr wrap="square" lIns="0" tIns="0" rIns="0" bIns="0" rtlCol="0">
              <a:noAutofit/>
            </a:bodyPr>
            <a:lstStyle/>
            <a:p>
              <a:pPr>
                <a:lnSpc>
                  <a:spcPts val="1170"/>
                </a:lnSpc>
                <a:tabLst>
                  <a:tab pos="2110740" algn="l"/>
                  <a:tab pos="3567430" algn="l"/>
                  <a:tab pos="4306570" algn="l"/>
                  <a:tab pos="4770755" algn="l"/>
                </a:tabLst>
              </a:pPr>
              <a:r>
                <a:rPr lang="vi-VN" sz="1000" spc="-20">
                  <a:solidFill>
                    <a:srgbClr val="231F20"/>
                  </a:solidFill>
                  <a:effectLst/>
                  <a:latin typeface="Roboto"/>
                  <a:ea typeface="Roboto"/>
                  <a:cs typeface="Roboto"/>
                </a:rPr>
                <a:t>2009</a:t>
              </a:r>
              <a:r>
                <a:rPr lang="vi-VN" sz="1000">
                  <a:solidFill>
                    <a:srgbClr val="231F20"/>
                  </a:solidFill>
                  <a:effectLst/>
                  <a:latin typeface="Roboto"/>
                  <a:ea typeface="Roboto"/>
                  <a:cs typeface="Roboto"/>
                </a:rPr>
                <a:t>	</a:t>
              </a:r>
              <a:r>
                <a:rPr lang="en-US" sz="1000">
                  <a:solidFill>
                    <a:srgbClr val="231F20"/>
                  </a:solidFill>
                  <a:effectLst/>
                  <a:latin typeface="Roboto"/>
                  <a:ea typeface="Roboto"/>
                  <a:cs typeface="Roboto"/>
                </a:rPr>
                <a:t>                                   </a:t>
              </a:r>
              <a:r>
                <a:rPr lang="vi-VN" sz="1000" spc="-20">
                  <a:solidFill>
                    <a:srgbClr val="231F20"/>
                  </a:solidFill>
                  <a:effectLst/>
                  <a:latin typeface="Roboto"/>
                  <a:ea typeface="Roboto"/>
                  <a:cs typeface="Roboto"/>
                </a:rPr>
                <a:t>2015</a:t>
              </a:r>
              <a:r>
                <a:rPr lang="vi-VN" sz="1000">
                  <a:solidFill>
                    <a:srgbClr val="231F20"/>
                  </a:solidFill>
                  <a:effectLst/>
                  <a:latin typeface="Roboto"/>
                  <a:ea typeface="Roboto"/>
                  <a:cs typeface="Roboto"/>
                </a:rPr>
                <a:t>	</a:t>
              </a:r>
              <a:r>
                <a:rPr lang="en-US" sz="1000">
                  <a:solidFill>
                    <a:srgbClr val="231F20"/>
                  </a:solidFill>
                  <a:effectLst/>
                  <a:latin typeface="Roboto"/>
                  <a:ea typeface="Roboto"/>
                  <a:cs typeface="Roboto"/>
                </a:rPr>
                <a:t>                                       </a:t>
              </a:r>
              <a:r>
                <a:rPr lang="vi-VN" sz="1000" spc="-20">
                  <a:solidFill>
                    <a:srgbClr val="231F20"/>
                  </a:solidFill>
                  <a:effectLst/>
                  <a:latin typeface="Roboto"/>
                  <a:ea typeface="Roboto"/>
                  <a:cs typeface="Roboto"/>
                </a:rPr>
                <a:t>2019</a:t>
              </a:r>
              <a:r>
                <a:rPr lang="vi-VN" sz="1000">
                  <a:solidFill>
                    <a:srgbClr val="231F20"/>
                  </a:solidFill>
                  <a:effectLst/>
                  <a:latin typeface="Roboto"/>
                  <a:ea typeface="Roboto"/>
                  <a:cs typeface="Roboto"/>
                </a:rPr>
                <a:t>	</a:t>
              </a:r>
              <a:r>
                <a:rPr lang="en-US" sz="1000">
                  <a:solidFill>
                    <a:srgbClr val="231F20"/>
                  </a:solidFill>
                  <a:effectLst/>
                  <a:latin typeface="Roboto"/>
                  <a:ea typeface="Roboto"/>
                  <a:cs typeface="Roboto"/>
                </a:rPr>
                <a:t>                  </a:t>
              </a:r>
              <a:r>
                <a:rPr lang="vi-VN" sz="1000" spc="-20">
                  <a:solidFill>
                    <a:srgbClr val="231F20"/>
                  </a:solidFill>
                  <a:effectLst/>
                  <a:latin typeface="Roboto"/>
                  <a:ea typeface="Roboto"/>
                  <a:cs typeface="Roboto"/>
                </a:rPr>
                <a:t>2021</a:t>
              </a:r>
              <a:r>
                <a:rPr lang="vi-VN" sz="1000">
                  <a:solidFill>
                    <a:srgbClr val="231F20"/>
                  </a:solidFill>
                  <a:effectLst/>
                  <a:latin typeface="Roboto"/>
                  <a:ea typeface="Roboto"/>
                  <a:cs typeface="Roboto"/>
                </a:rPr>
                <a:t>	</a:t>
              </a:r>
              <a:r>
                <a:rPr lang="en-US" sz="1000">
                  <a:solidFill>
                    <a:srgbClr val="231F20"/>
                  </a:solidFill>
                  <a:effectLst/>
                  <a:latin typeface="Roboto"/>
                  <a:ea typeface="Roboto"/>
                  <a:cs typeface="Roboto"/>
                </a:rPr>
                <a:t>                    </a:t>
              </a:r>
              <a:r>
                <a:rPr lang="vi-VN" sz="1000" spc="-25">
                  <a:solidFill>
                    <a:srgbClr val="231F20"/>
                  </a:solidFill>
                  <a:effectLst/>
                  <a:latin typeface="Roboto"/>
                  <a:ea typeface="Roboto"/>
                  <a:cs typeface="Roboto"/>
                </a:rPr>
                <a:t>Năm</a:t>
              </a:r>
              <a:endParaRPr lang="en-US" sz="1100">
                <a:effectLst/>
                <a:latin typeface="Roboto"/>
                <a:ea typeface="Roboto"/>
                <a:cs typeface="Roboto"/>
              </a:endParaRPr>
            </a:p>
          </p:txBody>
        </p:sp>
      </p:grpSp>
    </p:spTree>
    <p:extLst>
      <p:ext uri="{BB962C8B-B14F-4D97-AF65-F5344CB8AC3E}">
        <p14:creationId xmlns:p14="http://schemas.microsoft.com/office/powerpoint/2010/main" val="819001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A0571D-CB0B-4E31-A8F2-683E58BAEE06}"/>
              </a:ext>
            </a:extLst>
          </p:cNvPr>
          <p:cNvSpPr txBox="1"/>
          <p:nvPr/>
        </p:nvSpPr>
        <p:spPr>
          <a:xfrm>
            <a:off x="89648" y="537377"/>
            <a:ext cx="11743763" cy="1718740"/>
          </a:xfrm>
          <a:prstGeom prst="rect">
            <a:avLst/>
          </a:prstGeom>
          <a:noFill/>
        </p:spPr>
        <p:txBody>
          <a:bodyPr wrap="square">
            <a:spAutoFit/>
          </a:bodyPr>
          <a:lstStyle/>
          <a:p>
            <a:pPr marL="542290" marR="329565" indent="228600">
              <a:lnSpc>
                <a:spcPct val="113000"/>
              </a:lnSpc>
              <a:spcBef>
                <a:spcPts val="985"/>
              </a:spcBef>
              <a:spcAft>
                <a:spcPts val="0"/>
              </a:spcAft>
            </a:pPr>
            <a:r>
              <a:rPr lang="en-US" sz="3200">
                <a:solidFill>
                  <a:srgbClr val="231F20"/>
                </a:solidFill>
                <a:effectLst/>
                <a:latin typeface="Times New Roman" panose="02020603050405020304" pitchFamily="18" charset="0"/>
                <a:ea typeface="Roboto"/>
                <a:cs typeface="Times New Roman" panose="02020603050405020304" pitchFamily="18" charset="0"/>
              </a:rPr>
              <a:t>-</a:t>
            </a:r>
            <a:r>
              <a:rPr lang="vi-VN" sz="3200">
                <a:solidFill>
                  <a:srgbClr val="231F20"/>
                </a:solidFill>
                <a:effectLst/>
                <a:latin typeface="Times New Roman" panose="02020603050405020304" pitchFamily="18" charset="0"/>
                <a:ea typeface="Roboto"/>
                <a:cs typeface="Times New Roman" panose="02020603050405020304" pitchFamily="18" charset="0"/>
              </a:rPr>
              <a:t>Tỉ suất tử thô của tỉnh Hải Dương có sự biến động, trong những năm</a:t>
            </a:r>
            <a:r>
              <a:rPr lang="en-US" sz="3200">
                <a:solidFill>
                  <a:srgbClr val="231F20"/>
                </a:solidFill>
                <a:effectLst/>
                <a:latin typeface="Times New Roman" panose="02020603050405020304" pitchFamily="18" charset="0"/>
                <a:ea typeface="Roboto"/>
                <a:cs typeface="Times New Roman" panose="02020603050405020304" pitchFamily="18" charset="0"/>
              </a:rPr>
              <a:t> </a:t>
            </a:r>
            <a:r>
              <a:rPr lang="vi-VN" sz="3200">
                <a:solidFill>
                  <a:srgbClr val="231F20"/>
                </a:solidFill>
                <a:effectLst/>
                <a:latin typeface="Times New Roman" panose="02020603050405020304" pitchFamily="18" charset="0"/>
                <a:ea typeface="Roboto"/>
                <a:cs typeface="Times New Roman" panose="02020603050405020304" pitchFamily="18" charset="0"/>
              </a:rPr>
              <a:t>gần đây có xu</a:t>
            </a:r>
            <a:r>
              <a:rPr lang="vi-VN" sz="3200" spc="-15">
                <a:solidFill>
                  <a:srgbClr val="231F20"/>
                </a:solidFill>
                <a:effectLst/>
                <a:latin typeface="Times New Roman" panose="02020603050405020304" pitchFamily="18" charset="0"/>
                <a:ea typeface="Roboto"/>
                <a:cs typeface="Times New Roman" panose="02020603050405020304" pitchFamily="18" charset="0"/>
              </a:rPr>
              <a:t> </a:t>
            </a:r>
            <a:r>
              <a:rPr lang="vi-VN" sz="3200">
                <a:solidFill>
                  <a:srgbClr val="231F20"/>
                </a:solidFill>
                <a:effectLst/>
                <a:latin typeface="Times New Roman" panose="02020603050405020304" pitchFamily="18" charset="0"/>
                <a:ea typeface="Roboto"/>
                <a:cs typeface="Times New Roman" panose="02020603050405020304" pitchFamily="18" charset="0"/>
              </a:rPr>
              <a:t>hướng</a:t>
            </a:r>
            <a:r>
              <a:rPr lang="vi-VN" sz="3200" spc="-15">
                <a:solidFill>
                  <a:srgbClr val="231F20"/>
                </a:solidFill>
                <a:effectLst/>
                <a:latin typeface="Times New Roman" panose="02020603050405020304" pitchFamily="18" charset="0"/>
                <a:ea typeface="Roboto"/>
                <a:cs typeface="Times New Roman" panose="02020603050405020304" pitchFamily="18" charset="0"/>
              </a:rPr>
              <a:t> </a:t>
            </a:r>
            <a:r>
              <a:rPr lang="vi-VN" sz="3200">
                <a:solidFill>
                  <a:srgbClr val="231F20"/>
                </a:solidFill>
                <a:effectLst/>
                <a:latin typeface="Times New Roman" panose="02020603050405020304" pitchFamily="18" charset="0"/>
                <a:ea typeface="Roboto"/>
                <a:cs typeface="Times New Roman" panose="02020603050405020304" pitchFamily="18" charset="0"/>
              </a:rPr>
              <a:t>giảm.</a:t>
            </a:r>
            <a:r>
              <a:rPr lang="vi-VN" sz="3200" spc="-35">
                <a:solidFill>
                  <a:srgbClr val="231F20"/>
                </a:solidFill>
                <a:effectLst/>
                <a:latin typeface="Times New Roman" panose="02020603050405020304" pitchFamily="18" charset="0"/>
                <a:ea typeface="Roboto"/>
                <a:cs typeface="Times New Roman" panose="02020603050405020304" pitchFamily="18" charset="0"/>
              </a:rPr>
              <a:t> </a:t>
            </a:r>
            <a:r>
              <a:rPr lang="vi-VN" sz="3200">
                <a:solidFill>
                  <a:srgbClr val="231F20"/>
                </a:solidFill>
                <a:effectLst/>
                <a:latin typeface="Times New Roman" panose="02020603050405020304" pitchFamily="18" charset="0"/>
                <a:ea typeface="Roboto"/>
                <a:cs typeface="Times New Roman" panose="02020603050405020304" pitchFamily="18" charset="0"/>
              </a:rPr>
              <a:t>Tuy</a:t>
            </a:r>
            <a:r>
              <a:rPr lang="vi-VN" sz="3200" spc="-10">
                <a:solidFill>
                  <a:srgbClr val="231F20"/>
                </a:solidFill>
                <a:effectLst/>
                <a:latin typeface="Times New Roman" panose="02020603050405020304" pitchFamily="18" charset="0"/>
                <a:ea typeface="Roboto"/>
                <a:cs typeface="Times New Roman" panose="02020603050405020304" pitchFamily="18" charset="0"/>
              </a:rPr>
              <a:t> </a:t>
            </a:r>
            <a:r>
              <a:rPr lang="vi-VN" sz="3200">
                <a:solidFill>
                  <a:srgbClr val="231F20"/>
                </a:solidFill>
                <a:effectLst/>
                <a:latin typeface="Times New Roman" panose="02020603050405020304" pitchFamily="18" charset="0"/>
                <a:ea typeface="Roboto"/>
                <a:cs typeface="Times New Roman" panose="02020603050405020304" pitchFamily="18" charset="0"/>
              </a:rPr>
              <a:t>nhiên,</a:t>
            </a:r>
            <a:r>
              <a:rPr lang="vi-VN" sz="3200" spc="-15">
                <a:solidFill>
                  <a:srgbClr val="231F20"/>
                </a:solidFill>
                <a:effectLst/>
                <a:latin typeface="Times New Roman" panose="02020603050405020304" pitchFamily="18" charset="0"/>
                <a:ea typeface="Roboto"/>
                <a:cs typeface="Times New Roman" panose="02020603050405020304" pitchFamily="18" charset="0"/>
              </a:rPr>
              <a:t> </a:t>
            </a:r>
            <a:r>
              <a:rPr lang="vi-VN" sz="3200">
                <a:solidFill>
                  <a:srgbClr val="231F20"/>
                </a:solidFill>
                <a:effectLst/>
                <a:latin typeface="Times New Roman" panose="02020603050405020304" pitchFamily="18" charset="0"/>
                <a:ea typeface="Roboto"/>
                <a:cs typeface="Times New Roman" panose="02020603050405020304" pitchFamily="18" charset="0"/>
              </a:rPr>
              <a:t>vẫn</a:t>
            </a:r>
            <a:r>
              <a:rPr lang="vi-VN" sz="3200" spc="-10">
                <a:solidFill>
                  <a:srgbClr val="231F20"/>
                </a:solidFill>
                <a:effectLst/>
                <a:latin typeface="Times New Roman" panose="02020603050405020304" pitchFamily="18" charset="0"/>
                <a:ea typeface="Roboto"/>
                <a:cs typeface="Times New Roman" panose="02020603050405020304" pitchFamily="18" charset="0"/>
              </a:rPr>
              <a:t> </a:t>
            </a:r>
            <a:r>
              <a:rPr lang="vi-VN" sz="3200">
                <a:solidFill>
                  <a:srgbClr val="231F20"/>
                </a:solidFill>
                <a:effectLst/>
                <a:latin typeface="Times New Roman" panose="02020603050405020304" pitchFamily="18" charset="0"/>
                <a:ea typeface="Roboto"/>
                <a:cs typeface="Times New Roman" panose="02020603050405020304" pitchFamily="18" charset="0"/>
              </a:rPr>
              <a:t>ở</a:t>
            </a:r>
            <a:r>
              <a:rPr lang="vi-VN" sz="3200" spc="-10">
                <a:solidFill>
                  <a:srgbClr val="231F20"/>
                </a:solidFill>
                <a:effectLst/>
                <a:latin typeface="Times New Roman" panose="02020603050405020304" pitchFamily="18" charset="0"/>
                <a:ea typeface="Roboto"/>
                <a:cs typeface="Times New Roman" panose="02020603050405020304" pitchFamily="18" charset="0"/>
              </a:rPr>
              <a:t> </a:t>
            </a:r>
            <a:r>
              <a:rPr lang="vi-VN" sz="3200">
                <a:solidFill>
                  <a:srgbClr val="231F20"/>
                </a:solidFill>
                <a:effectLst/>
                <a:latin typeface="Times New Roman" panose="02020603050405020304" pitchFamily="18" charset="0"/>
                <a:ea typeface="Roboto"/>
                <a:cs typeface="Times New Roman" panose="02020603050405020304" pitchFamily="18" charset="0"/>
              </a:rPr>
              <a:t>mức</a:t>
            </a:r>
            <a:r>
              <a:rPr lang="vi-VN" sz="3200" spc="-10">
                <a:solidFill>
                  <a:srgbClr val="231F20"/>
                </a:solidFill>
                <a:effectLst/>
                <a:latin typeface="Times New Roman" panose="02020603050405020304" pitchFamily="18" charset="0"/>
                <a:ea typeface="Roboto"/>
                <a:cs typeface="Times New Roman" panose="02020603050405020304" pitchFamily="18" charset="0"/>
              </a:rPr>
              <a:t> </a:t>
            </a:r>
            <a:r>
              <a:rPr lang="vi-VN" sz="3200">
                <a:solidFill>
                  <a:srgbClr val="231F20"/>
                </a:solidFill>
                <a:effectLst/>
                <a:latin typeface="Times New Roman" panose="02020603050405020304" pitchFamily="18" charset="0"/>
                <a:ea typeface="Roboto"/>
                <a:cs typeface="Times New Roman" panose="02020603050405020304" pitchFamily="18" charset="0"/>
              </a:rPr>
              <a:t>cao</a:t>
            </a:r>
            <a:r>
              <a:rPr lang="vi-VN" sz="3200" spc="-10">
                <a:solidFill>
                  <a:srgbClr val="231F20"/>
                </a:solidFill>
                <a:effectLst/>
                <a:latin typeface="Times New Roman" panose="02020603050405020304" pitchFamily="18" charset="0"/>
                <a:ea typeface="Roboto"/>
                <a:cs typeface="Times New Roman" panose="02020603050405020304" pitchFamily="18" charset="0"/>
              </a:rPr>
              <a:t> </a:t>
            </a:r>
            <a:r>
              <a:rPr lang="vi-VN" sz="3200">
                <a:solidFill>
                  <a:srgbClr val="231F20"/>
                </a:solidFill>
                <a:effectLst/>
                <a:latin typeface="Times New Roman" panose="02020603050405020304" pitchFamily="18" charset="0"/>
                <a:ea typeface="Roboto"/>
                <a:cs typeface="Times New Roman" panose="02020603050405020304" pitchFamily="18" charset="0"/>
              </a:rPr>
              <a:t>hơn</a:t>
            </a:r>
            <a:r>
              <a:rPr lang="vi-VN" sz="3200" spc="-10">
                <a:solidFill>
                  <a:srgbClr val="231F20"/>
                </a:solidFill>
                <a:effectLst/>
                <a:latin typeface="Times New Roman" panose="02020603050405020304" pitchFamily="18" charset="0"/>
                <a:ea typeface="Roboto"/>
                <a:cs typeface="Times New Roman" panose="02020603050405020304" pitchFamily="18" charset="0"/>
              </a:rPr>
              <a:t> </a:t>
            </a:r>
            <a:r>
              <a:rPr lang="vi-VN" sz="3200">
                <a:solidFill>
                  <a:srgbClr val="231F20"/>
                </a:solidFill>
                <a:effectLst/>
                <a:latin typeface="Times New Roman" panose="02020603050405020304" pitchFamily="18" charset="0"/>
                <a:ea typeface="Roboto"/>
                <a:cs typeface="Times New Roman" panose="02020603050405020304" pitchFamily="18" charset="0"/>
              </a:rPr>
              <a:t>so</a:t>
            </a:r>
            <a:r>
              <a:rPr lang="vi-VN" sz="3200" spc="-15">
                <a:solidFill>
                  <a:srgbClr val="231F20"/>
                </a:solidFill>
                <a:effectLst/>
                <a:latin typeface="Times New Roman" panose="02020603050405020304" pitchFamily="18" charset="0"/>
                <a:ea typeface="Roboto"/>
                <a:cs typeface="Times New Roman" panose="02020603050405020304" pitchFamily="18" charset="0"/>
              </a:rPr>
              <a:t> </a:t>
            </a:r>
            <a:r>
              <a:rPr lang="vi-VN" sz="3200">
                <a:solidFill>
                  <a:srgbClr val="231F20"/>
                </a:solidFill>
                <a:effectLst/>
                <a:latin typeface="Times New Roman" panose="02020603050405020304" pitchFamily="18" charset="0"/>
                <a:ea typeface="Roboto"/>
                <a:cs typeface="Times New Roman" panose="02020603050405020304" pitchFamily="18" charset="0"/>
              </a:rPr>
              <a:t>với</a:t>
            </a:r>
            <a:r>
              <a:rPr lang="vi-VN" sz="3200" spc="-10">
                <a:solidFill>
                  <a:srgbClr val="231F20"/>
                </a:solidFill>
                <a:effectLst/>
                <a:latin typeface="Times New Roman" panose="02020603050405020304" pitchFamily="18" charset="0"/>
                <a:ea typeface="Roboto"/>
                <a:cs typeface="Times New Roman" panose="02020603050405020304" pitchFamily="18" charset="0"/>
              </a:rPr>
              <a:t> </a:t>
            </a:r>
            <a:r>
              <a:rPr lang="vi-VN" sz="3200">
                <a:solidFill>
                  <a:srgbClr val="231F20"/>
                </a:solidFill>
                <a:effectLst/>
                <a:latin typeface="Times New Roman" panose="02020603050405020304" pitchFamily="18" charset="0"/>
                <a:ea typeface="Roboto"/>
                <a:cs typeface="Times New Roman" panose="02020603050405020304" pitchFamily="18" charset="0"/>
              </a:rPr>
              <a:t>khu</a:t>
            </a:r>
            <a:r>
              <a:rPr lang="vi-VN" sz="3200" spc="-15">
                <a:solidFill>
                  <a:srgbClr val="231F20"/>
                </a:solidFill>
                <a:effectLst/>
                <a:latin typeface="Times New Roman" panose="02020603050405020304" pitchFamily="18" charset="0"/>
                <a:ea typeface="Roboto"/>
                <a:cs typeface="Times New Roman" panose="02020603050405020304" pitchFamily="18" charset="0"/>
              </a:rPr>
              <a:t> </a:t>
            </a:r>
            <a:r>
              <a:rPr lang="vi-VN" sz="3200">
                <a:solidFill>
                  <a:srgbClr val="231F20"/>
                </a:solidFill>
                <a:effectLst/>
                <a:latin typeface="Times New Roman" panose="02020603050405020304" pitchFamily="18" charset="0"/>
                <a:ea typeface="Roboto"/>
                <a:cs typeface="Times New Roman" panose="02020603050405020304" pitchFamily="18" charset="0"/>
              </a:rPr>
              <a:t>vực</a:t>
            </a:r>
            <a:r>
              <a:rPr lang="vi-VN" sz="3200" spc="-10">
                <a:solidFill>
                  <a:srgbClr val="231F20"/>
                </a:solidFill>
                <a:effectLst/>
                <a:latin typeface="Times New Roman" panose="02020603050405020304" pitchFamily="18" charset="0"/>
                <a:ea typeface="Roboto"/>
                <a:cs typeface="Times New Roman" panose="02020603050405020304" pitchFamily="18" charset="0"/>
              </a:rPr>
              <a:t> </a:t>
            </a:r>
            <a:r>
              <a:rPr lang="vi-VN" sz="3200">
                <a:solidFill>
                  <a:srgbClr val="231F20"/>
                </a:solidFill>
                <a:effectLst/>
                <a:latin typeface="Times New Roman" panose="02020603050405020304" pitchFamily="18" charset="0"/>
                <a:ea typeface="Roboto"/>
                <a:cs typeface="Times New Roman" panose="02020603050405020304" pitchFamily="18" charset="0"/>
              </a:rPr>
              <a:t>Đồng</a:t>
            </a:r>
            <a:r>
              <a:rPr lang="vi-VN" sz="3200" spc="-10">
                <a:solidFill>
                  <a:srgbClr val="231F20"/>
                </a:solidFill>
                <a:effectLst/>
                <a:latin typeface="Times New Roman" panose="02020603050405020304" pitchFamily="18" charset="0"/>
                <a:ea typeface="Roboto"/>
                <a:cs typeface="Times New Roman" panose="02020603050405020304" pitchFamily="18" charset="0"/>
              </a:rPr>
              <a:t> </a:t>
            </a:r>
            <a:r>
              <a:rPr lang="vi-VN" sz="3200">
                <a:solidFill>
                  <a:srgbClr val="231F20"/>
                </a:solidFill>
                <a:effectLst/>
                <a:latin typeface="Times New Roman" panose="02020603050405020304" pitchFamily="18" charset="0"/>
                <a:ea typeface="Roboto"/>
                <a:cs typeface="Times New Roman" panose="02020603050405020304" pitchFamily="18" charset="0"/>
              </a:rPr>
              <a:t>bằng</a:t>
            </a:r>
            <a:r>
              <a:rPr lang="vi-VN" sz="3200" spc="-10">
                <a:solidFill>
                  <a:srgbClr val="231F20"/>
                </a:solidFill>
                <a:effectLst/>
                <a:latin typeface="Times New Roman" panose="02020603050405020304" pitchFamily="18" charset="0"/>
                <a:ea typeface="Roboto"/>
                <a:cs typeface="Times New Roman" panose="02020603050405020304" pitchFamily="18" charset="0"/>
              </a:rPr>
              <a:t> </a:t>
            </a:r>
            <a:r>
              <a:rPr lang="vi-VN" sz="3200">
                <a:solidFill>
                  <a:srgbClr val="231F20"/>
                </a:solidFill>
                <a:effectLst/>
                <a:latin typeface="Times New Roman" panose="02020603050405020304" pitchFamily="18" charset="0"/>
                <a:ea typeface="Roboto"/>
                <a:cs typeface="Times New Roman" panose="02020603050405020304" pitchFamily="18" charset="0"/>
              </a:rPr>
              <a:t>sông</a:t>
            </a:r>
            <a:r>
              <a:rPr lang="vi-VN" sz="3200" spc="-15">
                <a:solidFill>
                  <a:srgbClr val="231F20"/>
                </a:solidFill>
                <a:effectLst/>
                <a:latin typeface="Times New Roman" panose="02020603050405020304" pitchFamily="18" charset="0"/>
                <a:ea typeface="Roboto"/>
                <a:cs typeface="Times New Roman" panose="02020603050405020304" pitchFamily="18" charset="0"/>
              </a:rPr>
              <a:t> </a:t>
            </a:r>
            <a:r>
              <a:rPr lang="vi-VN" sz="3200">
                <a:solidFill>
                  <a:srgbClr val="231F20"/>
                </a:solidFill>
                <a:effectLst/>
                <a:latin typeface="Times New Roman" panose="02020603050405020304" pitchFamily="18" charset="0"/>
                <a:ea typeface="Roboto"/>
                <a:cs typeface="Times New Roman" panose="02020603050405020304" pitchFamily="18" charset="0"/>
              </a:rPr>
              <a:t>Hồng và cả nước.</a:t>
            </a:r>
            <a:endParaRPr lang="en-US" sz="3200">
              <a:effectLst/>
              <a:latin typeface="Times New Roman" panose="02020603050405020304" pitchFamily="18" charset="0"/>
              <a:ea typeface="Roboto"/>
              <a:cs typeface="Times New Roman" panose="02020603050405020304" pitchFamily="18" charset="0"/>
            </a:endParaRPr>
          </a:p>
        </p:txBody>
      </p:sp>
      <p:sp>
        <p:nvSpPr>
          <p:cNvPr id="5" name="TextBox 4">
            <a:extLst>
              <a:ext uri="{FF2B5EF4-FFF2-40B4-BE49-F238E27FC236}">
                <a16:creationId xmlns:a16="http://schemas.microsoft.com/office/drawing/2014/main" id="{533C9D6C-A2FA-478C-8C98-06D9E76CE4DD}"/>
              </a:ext>
            </a:extLst>
          </p:cNvPr>
          <p:cNvSpPr txBox="1"/>
          <p:nvPr/>
        </p:nvSpPr>
        <p:spPr>
          <a:xfrm>
            <a:off x="304800" y="2353707"/>
            <a:ext cx="11528611" cy="2062103"/>
          </a:xfrm>
          <a:prstGeom prst="rect">
            <a:avLst/>
          </a:prstGeom>
          <a:noFill/>
        </p:spPr>
        <p:txBody>
          <a:bodyPr wrap="square">
            <a:spAutoFit/>
          </a:bodyPr>
          <a:lstStyle/>
          <a:p>
            <a:r>
              <a:rPr lang="en-US" sz="3200">
                <a:effectLst/>
                <a:latin typeface="Times New Roman" panose="02020603050405020304" pitchFamily="18" charset="0"/>
                <a:ea typeface="Times New Roman" panose="02020603050405020304" pitchFamily="18" charset="0"/>
              </a:rPr>
              <a:t>- Có nhiều nguyên nhân ảnh hưởng đến tỉ suất tử thô như bệnh tật, tử vong ở trẻ sơ sinh, tai nạn và số lượng người cao tuổi ngày càng tăng. Đối với Hải Dương, tỉ suất tử thô vẫn ở mức cao chủ yếu do sự già hoá dân số, tỉ lệ người già tăng cao.</a:t>
            </a:r>
            <a:endParaRPr lang="en-US" sz="3200"/>
          </a:p>
        </p:txBody>
      </p:sp>
    </p:spTree>
    <p:extLst>
      <p:ext uri="{BB962C8B-B14F-4D97-AF65-F5344CB8AC3E}">
        <p14:creationId xmlns:p14="http://schemas.microsoft.com/office/powerpoint/2010/main" val="2603104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5CD9D1-EAEC-46AC-8E11-0F93CD5DA927}"/>
              </a:ext>
            </a:extLst>
          </p:cNvPr>
          <p:cNvSpPr txBox="1"/>
          <p:nvPr/>
        </p:nvSpPr>
        <p:spPr>
          <a:xfrm>
            <a:off x="170330" y="-87090"/>
            <a:ext cx="6096000" cy="584775"/>
          </a:xfrm>
          <a:prstGeom prst="rect">
            <a:avLst/>
          </a:prstGeom>
          <a:noFill/>
        </p:spPr>
        <p:txBody>
          <a:bodyPr wrap="square">
            <a:spAutoFit/>
          </a:bodyPr>
          <a:lstStyle/>
          <a:p>
            <a:pPr algn="just" fontAlgn="base"/>
            <a:r>
              <a:rPr lang="it-IT" sz="3200" b="1">
                <a:effectLst/>
                <a:latin typeface="Times New Roman" panose="02020603050405020304" pitchFamily="18" charset="0"/>
                <a:ea typeface="Times New Roman" panose="02020603050405020304" pitchFamily="18" charset="0"/>
                <a:cs typeface="Times New Roman" panose="02020603050405020304" pitchFamily="18" charset="0"/>
              </a:rPr>
              <a:t>3. Gia tăng tự nhiên</a:t>
            </a:r>
            <a:endParaRPr lang="en-US" sz="3200">
              <a:effectLst/>
              <a:latin typeface=".VnTimeH"/>
              <a:ea typeface="Times New Roman" panose="02020603050405020304" pitchFamily="18"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81FA6B9D-FDF5-4366-8270-6D43C71F5A52}"/>
              </a:ext>
            </a:extLst>
          </p:cNvPr>
          <p:cNvGraphicFramePr>
            <a:graphicFrameLocks noGrp="1"/>
          </p:cNvGraphicFramePr>
          <p:nvPr>
            <p:extLst>
              <p:ext uri="{D42A27DB-BD31-4B8C-83A1-F6EECF244321}">
                <p14:modId xmlns:p14="http://schemas.microsoft.com/office/powerpoint/2010/main" val="729578693"/>
              </p:ext>
            </p:extLst>
          </p:nvPr>
        </p:nvGraphicFramePr>
        <p:xfrm>
          <a:off x="457902" y="1684684"/>
          <a:ext cx="9815649" cy="3488631"/>
        </p:xfrm>
        <a:graphic>
          <a:graphicData uri="http://schemas.openxmlformats.org/drawingml/2006/table">
            <a:tbl>
              <a:tblPr firstRow="1" firstCol="1" lastRow="1" lastCol="1" bandRow="1" bandCol="1">
                <a:tableStyleId>{5940675A-B579-460E-94D1-54222C63F5DA}</a:tableStyleId>
              </a:tblPr>
              <a:tblGrid>
                <a:gridCol w="3353881">
                  <a:extLst>
                    <a:ext uri="{9D8B030D-6E8A-4147-A177-3AD203B41FA5}">
                      <a16:colId xmlns:a16="http://schemas.microsoft.com/office/drawing/2014/main" val="338770042"/>
                    </a:ext>
                  </a:extLst>
                </a:gridCol>
                <a:gridCol w="1615442">
                  <a:extLst>
                    <a:ext uri="{9D8B030D-6E8A-4147-A177-3AD203B41FA5}">
                      <a16:colId xmlns:a16="http://schemas.microsoft.com/office/drawing/2014/main" val="484435688"/>
                    </a:ext>
                  </a:extLst>
                </a:gridCol>
                <a:gridCol w="1615442">
                  <a:extLst>
                    <a:ext uri="{9D8B030D-6E8A-4147-A177-3AD203B41FA5}">
                      <a16:colId xmlns:a16="http://schemas.microsoft.com/office/drawing/2014/main" val="3935675015"/>
                    </a:ext>
                  </a:extLst>
                </a:gridCol>
                <a:gridCol w="1615442">
                  <a:extLst>
                    <a:ext uri="{9D8B030D-6E8A-4147-A177-3AD203B41FA5}">
                      <a16:colId xmlns:a16="http://schemas.microsoft.com/office/drawing/2014/main" val="3671776638"/>
                    </a:ext>
                  </a:extLst>
                </a:gridCol>
                <a:gridCol w="1615442">
                  <a:extLst>
                    <a:ext uri="{9D8B030D-6E8A-4147-A177-3AD203B41FA5}">
                      <a16:colId xmlns:a16="http://schemas.microsoft.com/office/drawing/2014/main" val="396213823"/>
                    </a:ext>
                  </a:extLst>
                </a:gridCol>
              </a:tblGrid>
              <a:tr h="886987">
                <a:tc>
                  <a:txBody>
                    <a:bodyPr/>
                    <a:lstStyle/>
                    <a:p>
                      <a:pPr marL="32385" algn="ctr">
                        <a:spcBef>
                          <a:spcPts val="750"/>
                        </a:spcBef>
                        <a:spcAft>
                          <a:spcPts val="0"/>
                        </a:spcAft>
                      </a:pPr>
                      <a:r>
                        <a:rPr lang="vi-VN" sz="3200" b="1" spc="-25">
                          <a:effectLst/>
                          <a:latin typeface="+mj-lt"/>
                        </a:rPr>
                        <a:t>Năm</a:t>
                      </a:r>
                      <a:endParaRPr lang="en-US" sz="3200" b="1">
                        <a:effectLst/>
                        <a:latin typeface="+mj-lt"/>
                        <a:ea typeface="Roboto"/>
                        <a:cs typeface="Roboto"/>
                      </a:endParaRPr>
                    </a:p>
                  </a:txBody>
                  <a:tcPr marL="0" marR="0" marT="0" marB="0"/>
                </a:tc>
                <a:tc>
                  <a:txBody>
                    <a:bodyPr/>
                    <a:lstStyle/>
                    <a:p>
                      <a:pPr marL="19050" marR="53340" algn="ctr">
                        <a:spcBef>
                          <a:spcPts val="750"/>
                        </a:spcBef>
                        <a:spcAft>
                          <a:spcPts val="0"/>
                        </a:spcAft>
                      </a:pPr>
                      <a:r>
                        <a:rPr lang="vi-VN" sz="3200" b="1" spc="-20">
                          <a:effectLst/>
                          <a:latin typeface="+mj-lt"/>
                        </a:rPr>
                        <a:t>2009</a:t>
                      </a:r>
                      <a:endParaRPr lang="en-US" sz="3200" b="1">
                        <a:effectLst/>
                        <a:latin typeface="+mj-lt"/>
                        <a:ea typeface="Roboto"/>
                        <a:cs typeface="Roboto"/>
                      </a:endParaRPr>
                    </a:p>
                  </a:txBody>
                  <a:tcPr marL="0" marR="0" marT="0" marB="0"/>
                </a:tc>
                <a:tc>
                  <a:txBody>
                    <a:bodyPr/>
                    <a:lstStyle/>
                    <a:p>
                      <a:pPr marL="289560" algn="l">
                        <a:spcBef>
                          <a:spcPts val="750"/>
                        </a:spcBef>
                        <a:spcAft>
                          <a:spcPts val="0"/>
                        </a:spcAft>
                      </a:pPr>
                      <a:r>
                        <a:rPr lang="vi-VN" sz="3200" b="1" spc="-20">
                          <a:effectLst/>
                          <a:latin typeface="+mj-lt"/>
                        </a:rPr>
                        <a:t>2015</a:t>
                      </a:r>
                      <a:endParaRPr lang="en-US" sz="3200" b="1">
                        <a:effectLst/>
                        <a:latin typeface="+mj-lt"/>
                        <a:ea typeface="Roboto"/>
                        <a:cs typeface="Roboto"/>
                      </a:endParaRPr>
                    </a:p>
                  </a:txBody>
                  <a:tcPr marL="0" marR="0" marT="0" marB="0"/>
                </a:tc>
                <a:tc>
                  <a:txBody>
                    <a:bodyPr/>
                    <a:lstStyle/>
                    <a:p>
                      <a:pPr marL="58420" marR="39370" algn="ctr">
                        <a:spcBef>
                          <a:spcPts val="750"/>
                        </a:spcBef>
                        <a:spcAft>
                          <a:spcPts val="0"/>
                        </a:spcAft>
                      </a:pPr>
                      <a:r>
                        <a:rPr lang="vi-VN" sz="3200" b="1" spc="-20">
                          <a:effectLst/>
                          <a:latin typeface="+mj-lt"/>
                        </a:rPr>
                        <a:t>2019</a:t>
                      </a:r>
                      <a:endParaRPr lang="en-US" sz="3200" b="1">
                        <a:effectLst/>
                        <a:latin typeface="+mj-lt"/>
                        <a:ea typeface="Roboto"/>
                        <a:cs typeface="Roboto"/>
                      </a:endParaRPr>
                    </a:p>
                  </a:txBody>
                  <a:tcPr marL="0" marR="0" marT="0" marB="0"/>
                </a:tc>
                <a:tc>
                  <a:txBody>
                    <a:bodyPr/>
                    <a:lstStyle/>
                    <a:p>
                      <a:pPr marL="37465" marR="39370" algn="ctr">
                        <a:spcBef>
                          <a:spcPts val="750"/>
                        </a:spcBef>
                        <a:spcAft>
                          <a:spcPts val="0"/>
                        </a:spcAft>
                      </a:pPr>
                      <a:r>
                        <a:rPr lang="vi-VN" sz="3200" b="1" spc="-20">
                          <a:effectLst/>
                          <a:latin typeface="+mj-lt"/>
                        </a:rPr>
                        <a:t>2021</a:t>
                      </a:r>
                      <a:endParaRPr lang="en-US" sz="3200" b="1">
                        <a:effectLst/>
                        <a:latin typeface="+mj-lt"/>
                        <a:ea typeface="Roboto"/>
                        <a:cs typeface="Roboto"/>
                      </a:endParaRPr>
                    </a:p>
                  </a:txBody>
                  <a:tcPr marL="0" marR="0" marT="0" marB="0"/>
                </a:tc>
                <a:extLst>
                  <a:ext uri="{0D108BD9-81ED-4DB2-BD59-A6C34878D82A}">
                    <a16:rowId xmlns:a16="http://schemas.microsoft.com/office/drawing/2014/main" val="1690820166"/>
                  </a:ext>
                </a:extLst>
              </a:tr>
              <a:tr h="813142">
                <a:tc>
                  <a:txBody>
                    <a:bodyPr/>
                    <a:lstStyle/>
                    <a:p>
                      <a:pPr marL="194945" algn="l">
                        <a:spcBef>
                          <a:spcPts val="630"/>
                        </a:spcBef>
                        <a:spcAft>
                          <a:spcPts val="0"/>
                        </a:spcAft>
                      </a:pPr>
                      <a:r>
                        <a:rPr lang="vi-VN" sz="3200" b="1">
                          <a:effectLst/>
                          <a:latin typeface="+mj-lt"/>
                        </a:rPr>
                        <a:t>Hải</a:t>
                      </a:r>
                      <a:r>
                        <a:rPr lang="vi-VN" sz="3200" b="1" spc="-20">
                          <a:effectLst/>
                          <a:latin typeface="+mj-lt"/>
                        </a:rPr>
                        <a:t> </a:t>
                      </a:r>
                      <a:r>
                        <a:rPr lang="vi-VN" sz="3200" b="1" spc="-10">
                          <a:effectLst/>
                          <a:latin typeface="+mj-lt"/>
                        </a:rPr>
                        <a:t>Dương</a:t>
                      </a:r>
                      <a:endParaRPr lang="en-US" sz="3200" b="1">
                        <a:effectLst/>
                        <a:latin typeface="+mj-lt"/>
                        <a:ea typeface="Roboto"/>
                        <a:cs typeface="Roboto"/>
                      </a:endParaRPr>
                    </a:p>
                  </a:txBody>
                  <a:tcPr marL="0" marR="0" marT="0" marB="0"/>
                </a:tc>
                <a:tc>
                  <a:txBody>
                    <a:bodyPr/>
                    <a:lstStyle/>
                    <a:p>
                      <a:pPr marL="19050" marR="58420" algn="ctr">
                        <a:spcBef>
                          <a:spcPts val="630"/>
                        </a:spcBef>
                        <a:spcAft>
                          <a:spcPts val="0"/>
                        </a:spcAft>
                      </a:pPr>
                      <a:r>
                        <a:rPr lang="vi-VN" sz="3200" b="1" spc="-20">
                          <a:effectLst/>
                          <a:latin typeface="+mj-lt"/>
                        </a:rPr>
                        <a:t>0,35</a:t>
                      </a:r>
                      <a:endParaRPr lang="en-US" sz="3200" b="1">
                        <a:effectLst/>
                        <a:latin typeface="+mj-lt"/>
                        <a:ea typeface="Roboto"/>
                        <a:cs typeface="Roboto"/>
                      </a:endParaRPr>
                    </a:p>
                  </a:txBody>
                  <a:tcPr marL="0" marR="0" marT="0" marB="0"/>
                </a:tc>
                <a:tc>
                  <a:txBody>
                    <a:bodyPr/>
                    <a:lstStyle/>
                    <a:p>
                      <a:pPr marL="316865" algn="l">
                        <a:spcBef>
                          <a:spcPts val="630"/>
                        </a:spcBef>
                        <a:spcAft>
                          <a:spcPts val="0"/>
                        </a:spcAft>
                      </a:pPr>
                      <a:r>
                        <a:rPr lang="vi-VN" sz="3200" b="1" spc="-20">
                          <a:effectLst/>
                          <a:latin typeface="+mj-lt"/>
                        </a:rPr>
                        <a:t>0,95</a:t>
                      </a:r>
                      <a:endParaRPr lang="en-US" sz="3200" b="1">
                        <a:effectLst/>
                        <a:latin typeface="+mj-lt"/>
                        <a:ea typeface="Roboto"/>
                        <a:cs typeface="Roboto"/>
                      </a:endParaRPr>
                    </a:p>
                  </a:txBody>
                  <a:tcPr marL="0" marR="0" marT="0" marB="0"/>
                </a:tc>
                <a:tc>
                  <a:txBody>
                    <a:bodyPr/>
                    <a:lstStyle/>
                    <a:p>
                      <a:pPr marL="53340" marR="39370" algn="ctr">
                        <a:spcBef>
                          <a:spcPts val="630"/>
                        </a:spcBef>
                        <a:spcAft>
                          <a:spcPts val="0"/>
                        </a:spcAft>
                      </a:pPr>
                      <a:r>
                        <a:rPr lang="vi-VN" sz="3200" b="1" spc="-20">
                          <a:effectLst/>
                          <a:latin typeface="+mj-lt"/>
                        </a:rPr>
                        <a:t>1,02</a:t>
                      </a:r>
                      <a:endParaRPr lang="en-US" sz="3200" b="1">
                        <a:effectLst/>
                        <a:latin typeface="+mj-lt"/>
                        <a:ea typeface="Roboto"/>
                        <a:cs typeface="Roboto"/>
                      </a:endParaRPr>
                    </a:p>
                  </a:txBody>
                  <a:tcPr marL="0" marR="0" marT="0" marB="0"/>
                </a:tc>
                <a:tc>
                  <a:txBody>
                    <a:bodyPr/>
                    <a:lstStyle/>
                    <a:p>
                      <a:pPr marL="32385" marR="39370" algn="ctr">
                        <a:spcBef>
                          <a:spcPts val="630"/>
                        </a:spcBef>
                        <a:spcAft>
                          <a:spcPts val="0"/>
                        </a:spcAft>
                      </a:pPr>
                      <a:r>
                        <a:rPr lang="vi-VN" sz="3200" b="1" spc="-20">
                          <a:effectLst/>
                          <a:latin typeface="+mj-lt"/>
                        </a:rPr>
                        <a:t>1,04</a:t>
                      </a:r>
                      <a:endParaRPr lang="en-US" sz="3200" b="1">
                        <a:effectLst/>
                        <a:latin typeface="+mj-lt"/>
                        <a:ea typeface="Roboto"/>
                        <a:cs typeface="Roboto"/>
                      </a:endParaRPr>
                    </a:p>
                  </a:txBody>
                  <a:tcPr marL="0" marR="0" marT="0" marB="0"/>
                </a:tc>
                <a:extLst>
                  <a:ext uri="{0D108BD9-81ED-4DB2-BD59-A6C34878D82A}">
                    <a16:rowId xmlns:a16="http://schemas.microsoft.com/office/drawing/2014/main" val="4128783237"/>
                  </a:ext>
                </a:extLst>
              </a:tr>
              <a:tr h="813142">
                <a:tc>
                  <a:txBody>
                    <a:bodyPr/>
                    <a:lstStyle/>
                    <a:p>
                      <a:pPr marL="194945" algn="l">
                        <a:spcBef>
                          <a:spcPts val="595"/>
                        </a:spcBef>
                        <a:spcAft>
                          <a:spcPts val="0"/>
                        </a:spcAft>
                      </a:pPr>
                      <a:r>
                        <a:rPr lang="vi-VN" sz="3200" b="1">
                          <a:effectLst/>
                          <a:latin typeface="+mj-lt"/>
                        </a:rPr>
                        <a:t>Đồng</a:t>
                      </a:r>
                      <a:r>
                        <a:rPr lang="vi-VN" sz="3200" b="1" spc="-35">
                          <a:effectLst/>
                          <a:latin typeface="+mj-lt"/>
                        </a:rPr>
                        <a:t> </a:t>
                      </a:r>
                      <a:r>
                        <a:rPr lang="vi-VN" sz="3200" b="1">
                          <a:effectLst/>
                          <a:latin typeface="+mj-lt"/>
                        </a:rPr>
                        <a:t>bằng</a:t>
                      </a:r>
                      <a:r>
                        <a:rPr lang="vi-VN" sz="3200" b="1" spc="-30">
                          <a:effectLst/>
                          <a:latin typeface="+mj-lt"/>
                        </a:rPr>
                        <a:t> </a:t>
                      </a:r>
                      <a:r>
                        <a:rPr lang="vi-VN" sz="3200" b="1">
                          <a:effectLst/>
                          <a:latin typeface="+mj-lt"/>
                        </a:rPr>
                        <a:t>sông</a:t>
                      </a:r>
                      <a:r>
                        <a:rPr lang="vi-VN" sz="3200" b="1" spc="-35">
                          <a:effectLst/>
                          <a:latin typeface="+mj-lt"/>
                        </a:rPr>
                        <a:t> </a:t>
                      </a:r>
                      <a:r>
                        <a:rPr lang="vi-VN" sz="3200" b="1" spc="-20">
                          <a:effectLst/>
                          <a:latin typeface="+mj-lt"/>
                        </a:rPr>
                        <a:t>Hồng</a:t>
                      </a:r>
                      <a:endParaRPr lang="en-US" sz="3200" b="1">
                        <a:effectLst/>
                        <a:latin typeface="+mj-lt"/>
                        <a:ea typeface="Roboto"/>
                        <a:cs typeface="Roboto"/>
                      </a:endParaRPr>
                    </a:p>
                  </a:txBody>
                  <a:tcPr marL="0" marR="0" marT="0" marB="0"/>
                </a:tc>
                <a:tc>
                  <a:txBody>
                    <a:bodyPr/>
                    <a:lstStyle/>
                    <a:p>
                      <a:pPr marL="19050" marR="58420" algn="ctr">
                        <a:spcBef>
                          <a:spcPts val="595"/>
                        </a:spcBef>
                        <a:spcAft>
                          <a:spcPts val="0"/>
                        </a:spcAft>
                      </a:pPr>
                      <a:r>
                        <a:rPr lang="vi-VN" sz="3200" b="1" spc="-20">
                          <a:effectLst/>
                          <a:latin typeface="+mj-lt"/>
                        </a:rPr>
                        <a:t>0,74</a:t>
                      </a:r>
                      <a:endParaRPr lang="en-US" sz="3200" b="1">
                        <a:effectLst/>
                        <a:latin typeface="+mj-lt"/>
                        <a:ea typeface="Roboto"/>
                        <a:cs typeface="Roboto"/>
                      </a:endParaRPr>
                    </a:p>
                  </a:txBody>
                  <a:tcPr marL="0" marR="0" marT="0" marB="0"/>
                </a:tc>
                <a:tc>
                  <a:txBody>
                    <a:bodyPr/>
                    <a:lstStyle/>
                    <a:p>
                      <a:pPr marL="316865" algn="l">
                        <a:spcBef>
                          <a:spcPts val="595"/>
                        </a:spcBef>
                        <a:spcAft>
                          <a:spcPts val="0"/>
                        </a:spcAft>
                      </a:pPr>
                      <a:r>
                        <a:rPr lang="vi-VN" sz="3200" b="1" spc="-20">
                          <a:effectLst/>
                          <a:latin typeface="+mj-lt"/>
                        </a:rPr>
                        <a:t>1,37</a:t>
                      </a:r>
                      <a:endParaRPr lang="en-US" sz="3200" b="1">
                        <a:effectLst/>
                        <a:latin typeface="+mj-lt"/>
                        <a:ea typeface="Roboto"/>
                        <a:cs typeface="Roboto"/>
                      </a:endParaRPr>
                    </a:p>
                  </a:txBody>
                  <a:tcPr marL="0" marR="0" marT="0" marB="0"/>
                </a:tc>
                <a:tc>
                  <a:txBody>
                    <a:bodyPr/>
                    <a:lstStyle/>
                    <a:p>
                      <a:pPr marL="53340" marR="39370" algn="ctr">
                        <a:spcBef>
                          <a:spcPts val="595"/>
                        </a:spcBef>
                        <a:spcAft>
                          <a:spcPts val="0"/>
                        </a:spcAft>
                      </a:pPr>
                      <a:r>
                        <a:rPr lang="vi-VN" sz="3200" b="1" spc="-20">
                          <a:effectLst/>
                          <a:latin typeface="+mj-lt"/>
                        </a:rPr>
                        <a:t>1,48</a:t>
                      </a:r>
                      <a:endParaRPr lang="en-US" sz="3200" b="1">
                        <a:effectLst/>
                        <a:latin typeface="+mj-lt"/>
                        <a:ea typeface="Roboto"/>
                        <a:cs typeface="Roboto"/>
                      </a:endParaRPr>
                    </a:p>
                  </a:txBody>
                  <a:tcPr marL="0" marR="0" marT="0" marB="0"/>
                </a:tc>
                <a:tc>
                  <a:txBody>
                    <a:bodyPr/>
                    <a:lstStyle/>
                    <a:p>
                      <a:pPr marL="32385" marR="39370" algn="ctr">
                        <a:spcBef>
                          <a:spcPts val="595"/>
                        </a:spcBef>
                        <a:spcAft>
                          <a:spcPts val="0"/>
                        </a:spcAft>
                      </a:pPr>
                      <a:r>
                        <a:rPr lang="vi-VN" sz="3200" b="1" spc="-20">
                          <a:effectLst/>
                          <a:latin typeface="+mj-lt"/>
                        </a:rPr>
                        <a:t>1,32</a:t>
                      </a:r>
                      <a:endParaRPr lang="en-US" sz="3200" b="1">
                        <a:effectLst/>
                        <a:latin typeface="+mj-lt"/>
                        <a:ea typeface="Roboto"/>
                        <a:cs typeface="Roboto"/>
                      </a:endParaRPr>
                    </a:p>
                  </a:txBody>
                  <a:tcPr marL="0" marR="0" marT="0" marB="0"/>
                </a:tc>
                <a:extLst>
                  <a:ext uri="{0D108BD9-81ED-4DB2-BD59-A6C34878D82A}">
                    <a16:rowId xmlns:a16="http://schemas.microsoft.com/office/drawing/2014/main" val="205774643"/>
                  </a:ext>
                </a:extLst>
              </a:tr>
              <a:tr h="813142">
                <a:tc>
                  <a:txBody>
                    <a:bodyPr/>
                    <a:lstStyle/>
                    <a:p>
                      <a:pPr marL="194945" algn="l">
                        <a:spcBef>
                          <a:spcPts val="560"/>
                        </a:spcBef>
                        <a:spcAft>
                          <a:spcPts val="0"/>
                        </a:spcAft>
                      </a:pPr>
                      <a:r>
                        <a:rPr lang="vi-VN" sz="3200" b="1">
                          <a:effectLst/>
                          <a:latin typeface="+mj-lt"/>
                        </a:rPr>
                        <a:t>Cả </a:t>
                      </a:r>
                      <a:r>
                        <a:rPr lang="vi-VN" sz="3200" b="1" spc="-20">
                          <a:effectLst/>
                          <a:latin typeface="+mj-lt"/>
                        </a:rPr>
                        <a:t>nước</a:t>
                      </a:r>
                      <a:endParaRPr lang="en-US" sz="3200" b="1">
                        <a:effectLst/>
                        <a:latin typeface="+mj-lt"/>
                        <a:ea typeface="Roboto"/>
                        <a:cs typeface="Roboto"/>
                      </a:endParaRPr>
                    </a:p>
                  </a:txBody>
                  <a:tcPr marL="0" marR="0" marT="0" marB="0"/>
                </a:tc>
                <a:tc>
                  <a:txBody>
                    <a:bodyPr/>
                    <a:lstStyle/>
                    <a:p>
                      <a:pPr marL="19050" marR="58420" algn="ctr">
                        <a:spcBef>
                          <a:spcPts val="560"/>
                        </a:spcBef>
                        <a:spcAft>
                          <a:spcPts val="0"/>
                        </a:spcAft>
                      </a:pPr>
                      <a:r>
                        <a:rPr lang="vi-VN" sz="3200" b="1" spc="-20">
                          <a:effectLst/>
                          <a:latin typeface="+mj-lt"/>
                        </a:rPr>
                        <a:t>1,06</a:t>
                      </a:r>
                      <a:endParaRPr lang="en-US" sz="3200" b="1">
                        <a:effectLst/>
                        <a:latin typeface="+mj-lt"/>
                        <a:ea typeface="Roboto"/>
                        <a:cs typeface="Roboto"/>
                      </a:endParaRPr>
                    </a:p>
                  </a:txBody>
                  <a:tcPr marL="0" marR="0" marT="0" marB="0"/>
                </a:tc>
                <a:tc>
                  <a:txBody>
                    <a:bodyPr/>
                    <a:lstStyle/>
                    <a:p>
                      <a:pPr marL="316865" algn="l">
                        <a:spcBef>
                          <a:spcPts val="560"/>
                        </a:spcBef>
                        <a:spcAft>
                          <a:spcPts val="0"/>
                        </a:spcAft>
                      </a:pPr>
                      <a:r>
                        <a:rPr lang="vi-VN" sz="3200" b="1" spc="-20">
                          <a:effectLst/>
                          <a:latin typeface="+mj-lt"/>
                        </a:rPr>
                        <a:t>1,12</a:t>
                      </a:r>
                      <a:endParaRPr lang="en-US" sz="3200" b="1">
                        <a:effectLst/>
                        <a:latin typeface="+mj-lt"/>
                        <a:ea typeface="Roboto"/>
                        <a:cs typeface="Roboto"/>
                      </a:endParaRPr>
                    </a:p>
                  </a:txBody>
                  <a:tcPr marL="0" marR="0" marT="0" marB="0"/>
                </a:tc>
                <a:tc>
                  <a:txBody>
                    <a:bodyPr/>
                    <a:lstStyle/>
                    <a:p>
                      <a:pPr marL="53340" marR="39370" algn="ctr">
                        <a:spcBef>
                          <a:spcPts val="560"/>
                        </a:spcBef>
                        <a:spcAft>
                          <a:spcPts val="0"/>
                        </a:spcAft>
                      </a:pPr>
                      <a:r>
                        <a:rPr lang="vi-VN" sz="3200" b="1" spc="-20">
                          <a:effectLst/>
                          <a:latin typeface="+mj-lt"/>
                        </a:rPr>
                        <a:t>1,15</a:t>
                      </a:r>
                      <a:endParaRPr lang="en-US" sz="3200" b="1">
                        <a:effectLst/>
                        <a:latin typeface="+mj-lt"/>
                        <a:ea typeface="Roboto"/>
                        <a:cs typeface="Roboto"/>
                      </a:endParaRPr>
                    </a:p>
                  </a:txBody>
                  <a:tcPr marL="0" marR="0" marT="0" marB="0"/>
                </a:tc>
                <a:tc>
                  <a:txBody>
                    <a:bodyPr/>
                    <a:lstStyle/>
                    <a:p>
                      <a:pPr marL="32385" marR="39370" algn="ctr">
                        <a:spcBef>
                          <a:spcPts val="560"/>
                        </a:spcBef>
                        <a:spcAft>
                          <a:spcPts val="0"/>
                        </a:spcAft>
                      </a:pPr>
                      <a:r>
                        <a:rPr lang="vi-VN" sz="3200" b="1" spc="-20">
                          <a:effectLst/>
                          <a:latin typeface="+mj-lt"/>
                        </a:rPr>
                        <a:t>0,94</a:t>
                      </a:r>
                      <a:endParaRPr lang="en-US" sz="3200" b="1">
                        <a:effectLst/>
                        <a:latin typeface="+mj-lt"/>
                        <a:ea typeface="Roboto"/>
                        <a:cs typeface="Roboto"/>
                      </a:endParaRPr>
                    </a:p>
                  </a:txBody>
                  <a:tcPr marL="0" marR="0" marT="0" marB="0"/>
                </a:tc>
                <a:extLst>
                  <a:ext uri="{0D108BD9-81ED-4DB2-BD59-A6C34878D82A}">
                    <a16:rowId xmlns:a16="http://schemas.microsoft.com/office/drawing/2014/main" val="3215012184"/>
                  </a:ext>
                </a:extLst>
              </a:tr>
            </a:tbl>
          </a:graphicData>
        </a:graphic>
      </p:graphicFrame>
      <p:sp>
        <p:nvSpPr>
          <p:cNvPr id="8" name="Rectangle 2">
            <a:extLst>
              <a:ext uri="{FF2B5EF4-FFF2-40B4-BE49-F238E27FC236}">
                <a16:creationId xmlns:a16="http://schemas.microsoft.com/office/drawing/2014/main" id="{9357D838-D79C-47DC-BA06-B5FE70F7108D}"/>
              </a:ext>
            </a:extLst>
          </p:cNvPr>
          <p:cNvSpPr>
            <a:spLocks noChangeArrowheads="1"/>
          </p:cNvSpPr>
          <p:nvPr/>
        </p:nvSpPr>
        <p:spPr bwMode="auto">
          <a:xfrm>
            <a:off x="181535" y="418181"/>
            <a:ext cx="1126863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vi-VN" altLang="en-US" sz="2800" b="1" i="0" u="none" strike="noStrike" cap="none" normalizeH="0" baseline="0">
                <a:ln>
                  <a:noFill/>
                </a:ln>
                <a:solidFill>
                  <a:srgbClr val="231F20"/>
                </a:solidFill>
                <a:effectLst/>
                <a:latin typeface="+mj-lt"/>
                <a:ea typeface="Roboto"/>
                <a:cs typeface="Roboto"/>
              </a:rPr>
              <a:t>Bảng 4.2. Tỉ lệ gia tăng dân số của tỉnh Hải Dương, Đồng bằng sông Hồng và cả nước giai đoạn 2009 – 2021</a:t>
            </a:r>
            <a:r>
              <a:rPr kumimoji="0" lang="en-US" altLang="en-US" sz="2800" b="1" i="0" u="none" strike="noStrike" cap="none" normalizeH="0" baseline="0">
                <a:ln>
                  <a:noFill/>
                </a:ln>
                <a:solidFill>
                  <a:srgbClr val="231F20"/>
                </a:solidFill>
                <a:effectLst/>
                <a:latin typeface="+mj-lt"/>
                <a:ea typeface="Roboto"/>
                <a:cs typeface="Roboto"/>
              </a:rPr>
              <a:t>  </a:t>
            </a:r>
            <a:r>
              <a:rPr kumimoji="0" lang="vi-VN" altLang="en-US" sz="2800" b="0" i="1" u="none" strike="noStrike" cap="none" normalizeH="0" baseline="0">
                <a:ln>
                  <a:noFill/>
                </a:ln>
                <a:solidFill>
                  <a:srgbClr val="231F20"/>
                </a:solidFill>
                <a:effectLst/>
                <a:latin typeface="+mj-lt"/>
                <a:ea typeface="Roboto"/>
                <a:cs typeface="Roboto"/>
              </a:rPr>
              <a:t>(Đơn vị: %)</a:t>
            </a:r>
            <a:endParaRPr kumimoji="0" lang="en-US" altLang="en-US" sz="2800" b="0" i="0" u="none" strike="noStrike" cap="none" normalizeH="0" baseline="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a:ln>
                <a:noFill/>
              </a:ln>
              <a:solidFill>
                <a:schemeClr val="tx1"/>
              </a:solidFill>
              <a:effectLst/>
              <a:latin typeface="+mj-lt"/>
            </a:endParaRPr>
          </a:p>
        </p:txBody>
      </p:sp>
      <p:sp>
        <p:nvSpPr>
          <p:cNvPr id="9" name="TextBox 8">
            <a:extLst>
              <a:ext uri="{FF2B5EF4-FFF2-40B4-BE49-F238E27FC236}">
                <a16:creationId xmlns:a16="http://schemas.microsoft.com/office/drawing/2014/main" id="{77948D9B-5312-430A-9E04-FF090F1E80B7}"/>
              </a:ext>
            </a:extLst>
          </p:cNvPr>
          <p:cNvSpPr txBox="1"/>
          <p:nvPr/>
        </p:nvSpPr>
        <p:spPr>
          <a:xfrm>
            <a:off x="3835592" y="1169747"/>
            <a:ext cx="8202887" cy="861774"/>
          </a:xfrm>
          <a:prstGeom prst="rect">
            <a:avLst/>
          </a:prstGeom>
          <a:noFill/>
        </p:spPr>
        <p:txBody>
          <a:bodyPr wrap="none" rtlCol="0">
            <a:spAutoFit/>
          </a:bodyPr>
          <a:lstStyle/>
          <a:p>
            <a:r>
              <a:rPr kumimoji="0" lang="vi-VN" altLang="en-US" sz="3200" b="0" i="1" u="none" strike="noStrike" cap="none" normalizeH="0" baseline="0">
                <a:ln>
                  <a:noFill/>
                </a:ln>
                <a:solidFill>
                  <a:srgbClr val="231F20"/>
                </a:solidFill>
                <a:effectLst/>
                <a:latin typeface="+mj-lt"/>
                <a:ea typeface="Roboto"/>
                <a:cs typeface="Roboto"/>
              </a:rPr>
              <a:t>(Nguồn Niên giám thống kê Việt Nam năm 2022)</a:t>
            </a:r>
            <a:endParaRPr kumimoji="0" lang="vi-VN" altLang="en-US" sz="3200" b="0" i="0" u="none" strike="noStrike" cap="none" normalizeH="0" baseline="0">
              <a:ln>
                <a:noFill/>
              </a:ln>
              <a:solidFill>
                <a:schemeClr val="tx1"/>
              </a:solidFill>
              <a:effectLst/>
              <a:latin typeface="+mj-lt"/>
            </a:endParaRPr>
          </a:p>
          <a:p>
            <a:endParaRPr lang="en-US"/>
          </a:p>
        </p:txBody>
      </p:sp>
      <p:sp>
        <p:nvSpPr>
          <p:cNvPr id="11" name="TextBox 10">
            <a:extLst>
              <a:ext uri="{FF2B5EF4-FFF2-40B4-BE49-F238E27FC236}">
                <a16:creationId xmlns:a16="http://schemas.microsoft.com/office/drawing/2014/main" id="{DDE30F76-003D-4D00-A71E-B0CECBCD3CEB}"/>
              </a:ext>
            </a:extLst>
          </p:cNvPr>
          <p:cNvSpPr txBox="1"/>
          <p:nvPr/>
        </p:nvSpPr>
        <p:spPr>
          <a:xfrm>
            <a:off x="181536" y="5257365"/>
            <a:ext cx="10889876" cy="1077218"/>
          </a:xfrm>
          <a:prstGeom prst="rect">
            <a:avLst/>
          </a:prstGeom>
          <a:noFill/>
        </p:spPr>
        <p:txBody>
          <a:bodyPr wrap="square">
            <a:spAutoFit/>
          </a:bodyPr>
          <a:lstStyle/>
          <a:p>
            <a:pPr algn="just" fontAlgn="base"/>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Qua bảng số liệu, hãy nhận xét, so sánh tỉ lệ gia tăng tự nhiên của Hải Dương so với Đồng bằng sông Hồng và cả nước?</a:t>
            </a:r>
            <a:endParaRPr lang="en-US" sz="3200">
              <a:effectLst/>
              <a:latin typeface=".VnTimeH"/>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2527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13DDF5-B11D-42DD-8459-EBC44E327C79}"/>
              </a:ext>
            </a:extLst>
          </p:cNvPr>
          <p:cNvSpPr txBox="1"/>
          <p:nvPr/>
        </p:nvSpPr>
        <p:spPr>
          <a:xfrm>
            <a:off x="349623" y="251028"/>
            <a:ext cx="11492753" cy="584775"/>
          </a:xfrm>
          <a:prstGeom prst="rect">
            <a:avLst/>
          </a:prstGeom>
          <a:noFill/>
        </p:spPr>
        <p:txBody>
          <a:bodyPr wrap="square">
            <a:spAutoFit/>
          </a:bodyPr>
          <a:lstStyle/>
          <a:p>
            <a:pPr marL="457200" marR="142240" indent="-457200" algn="just">
              <a:buFontTx/>
              <a:buChar char="-"/>
            </a:pPr>
            <a:r>
              <a:rPr lang="en-US" sz="3200">
                <a:solidFill>
                  <a:srgbClr val="231F1F"/>
                </a:solidFill>
                <a:latin typeface="Times New Roman" panose="02020603050405020304" pitchFamily="18" charset="0"/>
                <a:ea typeface="Roboto"/>
                <a:cs typeface="Times New Roman" panose="02020603050405020304" pitchFamily="18" charset="0"/>
              </a:rPr>
              <a:t>T</a:t>
            </a:r>
            <a:r>
              <a:rPr lang="vi-VN" sz="3200">
                <a:solidFill>
                  <a:srgbClr val="231F1F"/>
                </a:solidFill>
                <a:effectLst/>
                <a:latin typeface="Times New Roman" panose="02020603050405020304" pitchFamily="18" charset="0"/>
                <a:ea typeface="Roboto"/>
                <a:cs typeface="Times New Roman" panose="02020603050405020304" pitchFamily="18" charset="0"/>
              </a:rPr>
              <a:t>ỉ lệ gia tăng dân số của tỉnh Hải Dương </a:t>
            </a:r>
            <a:r>
              <a:rPr lang="en-US" sz="3200">
                <a:solidFill>
                  <a:srgbClr val="231F1F"/>
                </a:solidFill>
                <a:effectLst/>
                <a:latin typeface="Times New Roman" panose="02020603050405020304" pitchFamily="18" charset="0"/>
                <a:ea typeface="Roboto"/>
                <a:cs typeface="Times New Roman" panose="02020603050405020304" pitchFamily="18" charset="0"/>
              </a:rPr>
              <a:t>có nhiều biến động. </a:t>
            </a:r>
          </a:p>
        </p:txBody>
      </p:sp>
      <p:sp>
        <p:nvSpPr>
          <p:cNvPr id="7" name="TextBox 6">
            <a:extLst>
              <a:ext uri="{FF2B5EF4-FFF2-40B4-BE49-F238E27FC236}">
                <a16:creationId xmlns:a16="http://schemas.microsoft.com/office/drawing/2014/main" id="{AF1C0CE6-073C-4068-80DA-D153D9D46BA8}"/>
              </a:ext>
            </a:extLst>
          </p:cNvPr>
          <p:cNvSpPr txBox="1"/>
          <p:nvPr/>
        </p:nvSpPr>
        <p:spPr>
          <a:xfrm>
            <a:off x="349623" y="967299"/>
            <a:ext cx="10667999" cy="584775"/>
          </a:xfrm>
          <a:prstGeom prst="rect">
            <a:avLst/>
          </a:prstGeom>
          <a:noFill/>
        </p:spPr>
        <p:txBody>
          <a:bodyPr wrap="square">
            <a:spAutoFit/>
          </a:bodyPr>
          <a:lstStyle/>
          <a:p>
            <a:r>
              <a:rPr lang="en-US" sz="3200">
                <a:solidFill>
                  <a:srgbClr val="231F1F"/>
                </a:solidFill>
                <a:latin typeface="Times New Roman" panose="02020603050405020304" pitchFamily="18" charset="0"/>
                <a:ea typeface="Roboto"/>
                <a:cs typeface="Times New Roman" panose="02020603050405020304" pitchFamily="18" charset="0"/>
              </a:rPr>
              <a:t>+ T</a:t>
            </a:r>
            <a:r>
              <a:rPr lang="vi-VN" sz="3200">
                <a:solidFill>
                  <a:srgbClr val="231F1F"/>
                </a:solidFill>
                <a:effectLst/>
                <a:latin typeface="Times New Roman" panose="02020603050405020304" pitchFamily="18" charset="0"/>
                <a:ea typeface="Roboto"/>
                <a:cs typeface="Times New Roman" panose="02020603050405020304" pitchFamily="18" charset="0"/>
              </a:rPr>
              <a:t>ừ năm sau 2009 </a:t>
            </a:r>
            <a:r>
              <a:rPr lang="en-US" sz="3200">
                <a:solidFill>
                  <a:srgbClr val="231F1F"/>
                </a:solidFill>
                <a:latin typeface="Times New Roman" panose="02020603050405020304" pitchFamily="18" charset="0"/>
                <a:ea typeface="Roboto"/>
                <a:cs typeface="Times New Roman" panose="02020603050405020304" pitchFamily="18" charset="0"/>
              </a:rPr>
              <a:t>đến nay </a:t>
            </a:r>
            <a:r>
              <a:rPr lang="vi-VN" sz="3200">
                <a:solidFill>
                  <a:srgbClr val="231F1F"/>
                </a:solidFill>
                <a:effectLst/>
                <a:latin typeface="Times New Roman" panose="02020603050405020304" pitchFamily="18" charset="0"/>
                <a:ea typeface="Roboto"/>
                <a:cs typeface="Times New Roman" panose="02020603050405020304" pitchFamily="18" charset="0"/>
              </a:rPr>
              <a:t> có xu hướng tăng khá nhanh </a:t>
            </a:r>
            <a:endParaRPr lang="en-US" sz="3200"/>
          </a:p>
        </p:txBody>
      </p:sp>
      <p:sp>
        <p:nvSpPr>
          <p:cNvPr id="9" name="TextBox 8">
            <a:extLst>
              <a:ext uri="{FF2B5EF4-FFF2-40B4-BE49-F238E27FC236}">
                <a16:creationId xmlns:a16="http://schemas.microsoft.com/office/drawing/2014/main" id="{8EC82313-FCDB-441F-899A-3EBEA0EBD87B}"/>
              </a:ext>
            </a:extLst>
          </p:cNvPr>
          <p:cNvSpPr txBox="1"/>
          <p:nvPr/>
        </p:nvSpPr>
        <p:spPr>
          <a:xfrm>
            <a:off x="448234" y="1841812"/>
            <a:ext cx="11492753" cy="584775"/>
          </a:xfrm>
          <a:prstGeom prst="rect">
            <a:avLst/>
          </a:prstGeom>
          <a:noFill/>
        </p:spPr>
        <p:txBody>
          <a:bodyPr wrap="square">
            <a:spAutoFit/>
          </a:bodyPr>
          <a:lstStyle/>
          <a:p>
            <a:pPr marR="142240" algn="just"/>
            <a:r>
              <a:rPr lang="en-US" sz="3200">
                <a:solidFill>
                  <a:srgbClr val="231F1F"/>
                </a:solidFill>
                <a:latin typeface="Times New Roman" panose="02020603050405020304" pitchFamily="18" charset="0"/>
                <a:ea typeface="Roboto"/>
                <a:cs typeface="Times New Roman" panose="02020603050405020304" pitchFamily="18" charset="0"/>
              </a:rPr>
              <a:t>+ T</a:t>
            </a:r>
            <a:r>
              <a:rPr lang="vi-VN" sz="3200">
                <a:solidFill>
                  <a:srgbClr val="231F1F"/>
                </a:solidFill>
                <a:effectLst/>
                <a:latin typeface="Times New Roman" panose="02020603050405020304" pitchFamily="18" charset="0"/>
                <a:ea typeface="Roboto"/>
                <a:cs typeface="Times New Roman" panose="02020603050405020304" pitchFamily="18" charset="0"/>
              </a:rPr>
              <a:t>ừ năm 2021 tỉ lệ gia tăng dân số của tỉnh cao hơn so với cả nước.</a:t>
            </a:r>
            <a:endParaRPr lang="en-US" sz="3200">
              <a:effectLst/>
              <a:latin typeface=".VnTimeH"/>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7055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7970D66-1EFD-45B6-AA9D-C4DBC74A4A48}"/>
              </a:ext>
            </a:extLst>
          </p:cNvPr>
          <p:cNvSpPr txBox="1"/>
          <p:nvPr/>
        </p:nvSpPr>
        <p:spPr>
          <a:xfrm>
            <a:off x="358589" y="550493"/>
            <a:ext cx="11698940" cy="4524315"/>
          </a:xfrm>
          <a:prstGeom prst="rect">
            <a:avLst/>
          </a:prstGeom>
          <a:noFill/>
        </p:spPr>
        <p:txBody>
          <a:bodyPr wrap="square">
            <a:spAutoFit/>
          </a:bodyPr>
          <a:lstStyle/>
          <a:p>
            <a:r>
              <a:rPr lang="en-US" sz="3200">
                <a:solidFill>
                  <a:srgbClr val="231F20"/>
                </a:solidFill>
                <a:effectLst/>
                <a:latin typeface="+mj-lt"/>
                <a:ea typeface="Roboto"/>
                <a:cs typeface="Roboto"/>
              </a:rPr>
              <a:t>       </a:t>
            </a:r>
            <a:r>
              <a:rPr lang="vi-VN" sz="3200">
                <a:solidFill>
                  <a:srgbClr val="231F20"/>
                </a:solidFill>
                <a:effectLst/>
                <a:latin typeface="+mj-lt"/>
                <a:ea typeface="Roboto"/>
                <a:cs typeface="Roboto"/>
              </a:rPr>
              <a:t>Sau năm 1954, khi miền Bắc được giải phóng, Chính phủ nước Việt Nam đã có nhiều chính sách dân số, kế hoạch hoá gia đình, coi đó là một trong những nhiệm</a:t>
            </a:r>
            <a:r>
              <a:rPr lang="vi-VN" sz="3200" spc="400">
                <a:solidFill>
                  <a:srgbClr val="231F20"/>
                </a:solidFill>
                <a:effectLst/>
                <a:latin typeface="+mj-lt"/>
                <a:ea typeface="Roboto"/>
                <a:cs typeface="Roboto"/>
              </a:rPr>
              <a:t> </a:t>
            </a:r>
            <a:r>
              <a:rPr lang="vi-VN" sz="3200">
                <a:solidFill>
                  <a:srgbClr val="231F20"/>
                </a:solidFill>
                <a:effectLst/>
                <a:latin typeface="+mj-lt"/>
                <a:ea typeface="Roboto"/>
                <a:cs typeface="Roboto"/>
              </a:rPr>
              <a:t>vụ quan trọng trong chiến lược phát triển kinh tế – xã hội.</a:t>
            </a:r>
            <a:r>
              <a:rPr lang="vi-VN" sz="3200" spc="-5">
                <a:solidFill>
                  <a:srgbClr val="231F20"/>
                </a:solidFill>
                <a:effectLst/>
                <a:latin typeface="+mj-lt"/>
                <a:ea typeface="Roboto"/>
                <a:cs typeface="Roboto"/>
              </a:rPr>
              <a:t> </a:t>
            </a:r>
            <a:r>
              <a:rPr lang="vi-VN" sz="3200">
                <a:solidFill>
                  <a:srgbClr val="231F20"/>
                </a:solidFill>
                <a:effectLst/>
                <a:latin typeface="+mj-lt"/>
                <a:ea typeface="Roboto"/>
                <a:cs typeface="Roboto"/>
              </a:rPr>
              <a:t>Tỉnh uỷ, Uỷ ban Nhân dân tỉnh đã ban hành nhiều chương trình hành động về mục tiêu, nhiệm vụ, giải pháp trong</a:t>
            </a:r>
            <a:r>
              <a:rPr lang="vi-VN" sz="3200" spc="-15">
                <a:solidFill>
                  <a:srgbClr val="231F20"/>
                </a:solidFill>
                <a:effectLst/>
                <a:latin typeface="+mj-lt"/>
                <a:ea typeface="Roboto"/>
                <a:cs typeface="Roboto"/>
              </a:rPr>
              <a:t> </a:t>
            </a:r>
            <a:r>
              <a:rPr lang="vi-VN" sz="3200">
                <a:solidFill>
                  <a:srgbClr val="231F20"/>
                </a:solidFill>
                <a:effectLst/>
                <a:latin typeface="+mj-lt"/>
                <a:ea typeface="Roboto"/>
                <a:cs typeface="Roboto"/>
              </a:rPr>
              <a:t>công</a:t>
            </a:r>
            <a:r>
              <a:rPr lang="vi-VN" sz="3200" spc="-15">
                <a:solidFill>
                  <a:srgbClr val="231F20"/>
                </a:solidFill>
                <a:effectLst/>
                <a:latin typeface="+mj-lt"/>
                <a:ea typeface="Roboto"/>
                <a:cs typeface="Roboto"/>
              </a:rPr>
              <a:t> </a:t>
            </a:r>
            <a:r>
              <a:rPr lang="vi-VN" sz="3200">
                <a:solidFill>
                  <a:srgbClr val="231F20"/>
                </a:solidFill>
                <a:effectLst/>
                <a:latin typeface="+mj-lt"/>
                <a:ea typeface="Roboto"/>
                <a:cs typeface="Roboto"/>
              </a:rPr>
              <a:t>tác</a:t>
            </a:r>
            <a:r>
              <a:rPr lang="vi-VN" sz="3200" spc="-15">
                <a:solidFill>
                  <a:srgbClr val="231F20"/>
                </a:solidFill>
                <a:effectLst/>
                <a:latin typeface="+mj-lt"/>
                <a:ea typeface="Roboto"/>
                <a:cs typeface="Roboto"/>
              </a:rPr>
              <a:t> </a:t>
            </a:r>
            <a:r>
              <a:rPr lang="vi-VN" sz="3200">
                <a:solidFill>
                  <a:srgbClr val="231F20"/>
                </a:solidFill>
                <a:effectLst/>
                <a:latin typeface="+mj-lt"/>
                <a:ea typeface="Roboto"/>
                <a:cs typeface="Roboto"/>
              </a:rPr>
              <a:t>dân</a:t>
            </a:r>
            <a:r>
              <a:rPr lang="vi-VN" sz="3200" spc="-15">
                <a:solidFill>
                  <a:srgbClr val="231F20"/>
                </a:solidFill>
                <a:effectLst/>
                <a:latin typeface="+mj-lt"/>
                <a:ea typeface="Roboto"/>
                <a:cs typeface="Roboto"/>
              </a:rPr>
              <a:t> </a:t>
            </a:r>
            <a:r>
              <a:rPr lang="vi-VN" sz="3200">
                <a:solidFill>
                  <a:srgbClr val="231F20"/>
                </a:solidFill>
                <a:effectLst/>
                <a:latin typeface="+mj-lt"/>
                <a:ea typeface="Roboto"/>
                <a:cs typeface="Roboto"/>
              </a:rPr>
              <a:t>số.</a:t>
            </a:r>
            <a:r>
              <a:rPr lang="vi-VN" sz="3200" spc="-35">
                <a:solidFill>
                  <a:srgbClr val="231F20"/>
                </a:solidFill>
                <a:effectLst/>
                <a:latin typeface="+mj-lt"/>
                <a:ea typeface="Roboto"/>
                <a:cs typeface="Roboto"/>
              </a:rPr>
              <a:t> </a:t>
            </a:r>
            <a:r>
              <a:rPr lang="vi-VN" sz="3200">
                <a:solidFill>
                  <a:srgbClr val="231F20"/>
                </a:solidFill>
                <a:effectLst/>
                <a:latin typeface="+mj-lt"/>
                <a:ea typeface="Roboto"/>
                <a:cs typeface="Roboto"/>
              </a:rPr>
              <a:t>Thực</a:t>
            </a:r>
            <a:r>
              <a:rPr lang="vi-VN" sz="3200" spc="-15">
                <a:solidFill>
                  <a:srgbClr val="231F20"/>
                </a:solidFill>
                <a:effectLst/>
                <a:latin typeface="+mj-lt"/>
                <a:ea typeface="Roboto"/>
                <a:cs typeface="Roboto"/>
              </a:rPr>
              <a:t> </a:t>
            </a:r>
            <a:r>
              <a:rPr lang="vi-VN" sz="3200">
                <a:solidFill>
                  <a:srgbClr val="231F20"/>
                </a:solidFill>
                <a:effectLst/>
                <a:latin typeface="+mj-lt"/>
                <a:ea typeface="Roboto"/>
                <a:cs typeface="Roboto"/>
              </a:rPr>
              <a:t>hiện</a:t>
            </a:r>
            <a:r>
              <a:rPr lang="vi-VN" sz="3200" spc="-15">
                <a:solidFill>
                  <a:srgbClr val="231F20"/>
                </a:solidFill>
                <a:effectLst/>
                <a:latin typeface="+mj-lt"/>
                <a:ea typeface="Roboto"/>
                <a:cs typeface="Roboto"/>
              </a:rPr>
              <a:t> </a:t>
            </a:r>
            <a:r>
              <a:rPr lang="vi-VN" sz="3200">
                <a:solidFill>
                  <a:srgbClr val="231F20"/>
                </a:solidFill>
                <a:effectLst/>
                <a:latin typeface="+mj-lt"/>
                <a:ea typeface="Roboto"/>
                <a:cs typeface="Roboto"/>
              </a:rPr>
              <a:t>chính</a:t>
            </a:r>
            <a:r>
              <a:rPr lang="vi-VN" sz="3200" spc="-15">
                <a:solidFill>
                  <a:srgbClr val="231F20"/>
                </a:solidFill>
                <a:effectLst/>
                <a:latin typeface="+mj-lt"/>
                <a:ea typeface="Roboto"/>
                <a:cs typeface="Roboto"/>
              </a:rPr>
              <a:t> </a:t>
            </a:r>
            <a:r>
              <a:rPr lang="vi-VN" sz="3200">
                <a:solidFill>
                  <a:srgbClr val="231F20"/>
                </a:solidFill>
                <a:effectLst/>
                <a:latin typeface="+mj-lt"/>
                <a:ea typeface="Roboto"/>
                <a:cs typeface="Roboto"/>
              </a:rPr>
              <a:t>sách</a:t>
            </a:r>
            <a:r>
              <a:rPr lang="vi-VN" sz="3200" spc="-15">
                <a:solidFill>
                  <a:srgbClr val="231F20"/>
                </a:solidFill>
                <a:effectLst/>
                <a:latin typeface="+mj-lt"/>
                <a:ea typeface="Roboto"/>
                <a:cs typeface="Roboto"/>
              </a:rPr>
              <a:t> </a:t>
            </a:r>
            <a:r>
              <a:rPr lang="vi-VN" sz="3200">
                <a:solidFill>
                  <a:srgbClr val="231F20"/>
                </a:solidFill>
                <a:effectLst/>
                <a:latin typeface="+mj-lt"/>
                <a:ea typeface="Roboto"/>
                <a:cs typeface="Roboto"/>
              </a:rPr>
              <a:t>“mỗi</a:t>
            </a:r>
            <a:r>
              <a:rPr lang="vi-VN" sz="3200" spc="-15">
                <a:solidFill>
                  <a:srgbClr val="231F20"/>
                </a:solidFill>
                <a:effectLst/>
                <a:latin typeface="+mj-lt"/>
                <a:ea typeface="Roboto"/>
                <a:cs typeface="Roboto"/>
              </a:rPr>
              <a:t> </a:t>
            </a:r>
            <a:r>
              <a:rPr lang="vi-VN" sz="3200">
                <a:solidFill>
                  <a:srgbClr val="231F20"/>
                </a:solidFill>
                <a:effectLst/>
                <a:latin typeface="+mj-lt"/>
                <a:ea typeface="Roboto"/>
                <a:cs typeface="Roboto"/>
              </a:rPr>
              <a:t>gia</a:t>
            </a:r>
            <a:r>
              <a:rPr lang="vi-VN" sz="3200" spc="-15">
                <a:solidFill>
                  <a:srgbClr val="231F20"/>
                </a:solidFill>
                <a:effectLst/>
                <a:latin typeface="+mj-lt"/>
                <a:ea typeface="Roboto"/>
                <a:cs typeface="Roboto"/>
              </a:rPr>
              <a:t> </a:t>
            </a:r>
            <a:r>
              <a:rPr lang="vi-VN" sz="3200">
                <a:solidFill>
                  <a:srgbClr val="231F20"/>
                </a:solidFill>
                <a:effectLst/>
                <a:latin typeface="+mj-lt"/>
                <a:ea typeface="Roboto"/>
                <a:cs typeface="Roboto"/>
              </a:rPr>
              <a:t>đình</a:t>
            </a:r>
            <a:r>
              <a:rPr lang="vi-VN" sz="3200" spc="-15">
                <a:solidFill>
                  <a:srgbClr val="231F20"/>
                </a:solidFill>
                <a:effectLst/>
                <a:latin typeface="+mj-lt"/>
                <a:ea typeface="Roboto"/>
                <a:cs typeface="Roboto"/>
              </a:rPr>
              <a:t> </a:t>
            </a:r>
            <a:r>
              <a:rPr lang="vi-VN" sz="3200">
                <a:solidFill>
                  <a:srgbClr val="231F20"/>
                </a:solidFill>
                <a:effectLst/>
                <a:latin typeface="+mj-lt"/>
                <a:ea typeface="Roboto"/>
                <a:cs typeface="Roboto"/>
              </a:rPr>
              <a:t>nên</a:t>
            </a:r>
            <a:r>
              <a:rPr lang="vi-VN" sz="3200" spc="-15">
                <a:solidFill>
                  <a:srgbClr val="231F20"/>
                </a:solidFill>
                <a:effectLst/>
                <a:latin typeface="+mj-lt"/>
                <a:ea typeface="Roboto"/>
                <a:cs typeface="Roboto"/>
              </a:rPr>
              <a:t> </a:t>
            </a:r>
            <a:r>
              <a:rPr lang="vi-VN" sz="3200">
                <a:solidFill>
                  <a:srgbClr val="231F20"/>
                </a:solidFill>
                <a:effectLst/>
                <a:latin typeface="+mj-lt"/>
                <a:ea typeface="Roboto"/>
                <a:cs typeface="Roboto"/>
              </a:rPr>
              <a:t>chỉ</a:t>
            </a:r>
            <a:r>
              <a:rPr lang="vi-VN" sz="3200" spc="-15">
                <a:solidFill>
                  <a:srgbClr val="231F20"/>
                </a:solidFill>
                <a:effectLst/>
                <a:latin typeface="+mj-lt"/>
                <a:ea typeface="Roboto"/>
                <a:cs typeface="Roboto"/>
              </a:rPr>
              <a:t> </a:t>
            </a:r>
            <a:r>
              <a:rPr lang="vi-VN" sz="3200">
                <a:solidFill>
                  <a:srgbClr val="231F20"/>
                </a:solidFill>
                <a:effectLst/>
                <a:latin typeface="+mj-lt"/>
                <a:ea typeface="Roboto"/>
                <a:cs typeface="Roboto"/>
              </a:rPr>
              <a:t>có</a:t>
            </a:r>
            <a:r>
              <a:rPr lang="vi-VN" sz="3200" spc="-15">
                <a:solidFill>
                  <a:srgbClr val="231F20"/>
                </a:solidFill>
                <a:effectLst/>
                <a:latin typeface="+mj-lt"/>
                <a:ea typeface="Roboto"/>
                <a:cs typeface="Roboto"/>
              </a:rPr>
              <a:t> </a:t>
            </a:r>
            <a:r>
              <a:rPr lang="vi-VN" sz="3200">
                <a:solidFill>
                  <a:srgbClr val="231F20"/>
                </a:solidFill>
                <a:effectLst/>
                <a:latin typeface="+mj-lt"/>
                <a:ea typeface="Roboto"/>
                <a:cs typeface="Roboto"/>
              </a:rPr>
              <a:t>từ</a:t>
            </a:r>
            <a:r>
              <a:rPr lang="vi-VN" sz="3200" spc="-15">
                <a:solidFill>
                  <a:srgbClr val="231F20"/>
                </a:solidFill>
                <a:effectLst/>
                <a:latin typeface="+mj-lt"/>
                <a:ea typeface="Roboto"/>
                <a:cs typeface="Roboto"/>
              </a:rPr>
              <a:t> </a:t>
            </a:r>
            <a:r>
              <a:rPr lang="vi-VN" sz="3200">
                <a:solidFill>
                  <a:srgbClr val="231F20"/>
                </a:solidFill>
                <a:effectLst/>
                <a:latin typeface="+mj-lt"/>
                <a:ea typeface="Roboto"/>
                <a:cs typeface="Roboto"/>
              </a:rPr>
              <a:t>1</a:t>
            </a:r>
            <a:r>
              <a:rPr lang="vi-VN" sz="3200" spc="-15">
                <a:solidFill>
                  <a:srgbClr val="231F20"/>
                </a:solidFill>
                <a:effectLst/>
                <a:latin typeface="+mj-lt"/>
                <a:ea typeface="Roboto"/>
                <a:cs typeface="Roboto"/>
              </a:rPr>
              <a:t> </a:t>
            </a:r>
            <a:r>
              <a:rPr lang="vi-VN" sz="3200">
                <a:solidFill>
                  <a:srgbClr val="231F20"/>
                </a:solidFill>
                <a:effectLst/>
                <a:latin typeface="+mj-lt"/>
                <a:ea typeface="Roboto"/>
                <a:cs typeface="Roboto"/>
              </a:rPr>
              <a:t>đến</a:t>
            </a:r>
            <a:r>
              <a:rPr lang="vi-VN" sz="3200" spc="-15">
                <a:solidFill>
                  <a:srgbClr val="231F20"/>
                </a:solidFill>
                <a:effectLst/>
                <a:latin typeface="+mj-lt"/>
                <a:ea typeface="Roboto"/>
                <a:cs typeface="Roboto"/>
              </a:rPr>
              <a:t> </a:t>
            </a:r>
            <a:r>
              <a:rPr lang="vi-VN" sz="3200">
                <a:solidFill>
                  <a:srgbClr val="231F20"/>
                </a:solidFill>
                <a:effectLst/>
                <a:latin typeface="+mj-lt"/>
                <a:ea typeface="Roboto"/>
                <a:cs typeface="Roboto"/>
              </a:rPr>
              <a:t>2</a:t>
            </a:r>
            <a:r>
              <a:rPr lang="vi-VN" sz="3200" spc="-15">
                <a:solidFill>
                  <a:srgbClr val="231F20"/>
                </a:solidFill>
                <a:effectLst/>
                <a:latin typeface="+mj-lt"/>
                <a:ea typeface="Roboto"/>
                <a:cs typeface="Roboto"/>
              </a:rPr>
              <a:t> </a:t>
            </a:r>
            <a:r>
              <a:rPr lang="vi-VN" sz="3200">
                <a:solidFill>
                  <a:srgbClr val="231F20"/>
                </a:solidFill>
                <a:effectLst/>
                <a:latin typeface="+mj-lt"/>
                <a:ea typeface="Roboto"/>
                <a:cs typeface="Roboto"/>
              </a:rPr>
              <a:t>con để nuôi dạy cho tốt”. Kết quả đạt được có nhiều tiến bộ, tỉ suất gia tăng tự nhiên giảm (năm 1955 tỉ suất gia tăng tự nhiên là 3,7% giảm xuống còn 1,31% năm 1997). </a:t>
            </a:r>
            <a:endParaRPr lang="en-US" sz="3200">
              <a:latin typeface="+mj-lt"/>
            </a:endParaRPr>
          </a:p>
        </p:txBody>
      </p:sp>
    </p:spTree>
    <p:extLst>
      <p:ext uri="{BB962C8B-B14F-4D97-AF65-F5344CB8AC3E}">
        <p14:creationId xmlns:p14="http://schemas.microsoft.com/office/powerpoint/2010/main" val="3571781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D7899B2-2A81-40EB-B8A7-FD4DB7D0EF20}"/>
              </a:ext>
            </a:extLst>
          </p:cNvPr>
          <p:cNvGrpSpPr>
            <a:grpSpLocks/>
          </p:cNvGrpSpPr>
          <p:nvPr/>
        </p:nvGrpSpPr>
        <p:grpSpPr>
          <a:xfrm>
            <a:off x="475129" y="1220561"/>
            <a:ext cx="10506635" cy="3797667"/>
            <a:chOff x="5778" y="5778"/>
            <a:chExt cx="5642610" cy="3301365"/>
          </a:xfrm>
        </p:grpSpPr>
        <p:pic>
          <p:nvPicPr>
            <p:cNvPr id="5" name="Image 2042">
              <a:extLst>
                <a:ext uri="{FF2B5EF4-FFF2-40B4-BE49-F238E27FC236}">
                  <a16:creationId xmlns:a16="http://schemas.microsoft.com/office/drawing/2014/main" id="{BB42C1B2-D637-4582-8A99-1B0FAF0CA48F}"/>
                </a:ext>
              </a:extLst>
            </p:cNvPr>
            <p:cNvPicPr/>
            <p:nvPr/>
          </p:nvPicPr>
          <p:blipFill>
            <a:blip r:embed="rId2" cstate="print"/>
            <a:stretch>
              <a:fillRect/>
            </a:stretch>
          </p:blipFill>
          <p:spPr>
            <a:xfrm>
              <a:off x="103183" y="171093"/>
              <a:ext cx="5334145" cy="3014576"/>
            </a:xfrm>
            <a:prstGeom prst="rect">
              <a:avLst/>
            </a:prstGeom>
          </p:spPr>
        </p:pic>
        <p:sp>
          <p:nvSpPr>
            <p:cNvPr id="6" name="Graphic 2043">
              <a:extLst>
                <a:ext uri="{FF2B5EF4-FFF2-40B4-BE49-F238E27FC236}">
                  <a16:creationId xmlns:a16="http://schemas.microsoft.com/office/drawing/2014/main" id="{C1A1122C-B241-4BCD-B66D-6A74C9183ED7}"/>
                </a:ext>
              </a:extLst>
            </p:cNvPr>
            <p:cNvSpPr/>
            <p:nvPr/>
          </p:nvSpPr>
          <p:spPr>
            <a:xfrm>
              <a:off x="5778" y="5778"/>
              <a:ext cx="5642610" cy="3301365"/>
            </a:xfrm>
            <a:custGeom>
              <a:avLst/>
              <a:gdLst/>
              <a:ahLst/>
              <a:cxnLst/>
              <a:rect l="l" t="t" r="r" b="b"/>
              <a:pathLst>
                <a:path w="5642610" h="3301365">
                  <a:moveTo>
                    <a:pt x="5478157" y="3300920"/>
                  </a:moveTo>
                  <a:lnTo>
                    <a:pt x="163893" y="3300920"/>
                  </a:lnTo>
                  <a:lnTo>
                    <a:pt x="120325" y="3295066"/>
                  </a:lnTo>
                  <a:lnTo>
                    <a:pt x="81174" y="3278546"/>
                  </a:lnTo>
                  <a:lnTo>
                    <a:pt x="48004" y="3252922"/>
                  </a:lnTo>
                  <a:lnTo>
                    <a:pt x="22376" y="3219755"/>
                  </a:lnTo>
                  <a:lnTo>
                    <a:pt x="5854" y="3180607"/>
                  </a:lnTo>
                  <a:lnTo>
                    <a:pt x="0" y="3137039"/>
                  </a:lnTo>
                  <a:lnTo>
                    <a:pt x="0" y="163893"/>
                  </a:lnTo>
                  <a:lnTo>
                    <a:pt x="5854" y="120325"/>
                  </a:lnTo>
                  <a:lnTo>
                    <a:pt x="22376" y="81174"/>
                  </a:lnTo>
                  <a:lnTo>
                    <a:pt x="48004" y="48004"/>
                  </a:lnTo>
                  <a:lnTo>
                    <a:pt x="81174" y="22376"/>
                  </a:lnTo>
                  <a:lnTo>
                    <a:pt x="120325" y="5854"/>
                  </a:lnTo>
                  <a:lnTo>
                    <a:pt x="163893" y="0"/>
                  </a:lnTo>
                  <a:lnTo>
                    <a:pt x="5478157" y="0"/>
                  </a:lnTo>
                  <a:lnTo>
                    <a:pt x="5521726" y="5854"/>
                  </a:lnTo>
                  <a:lnTo>
                    <a:pt x="5560876" y="22376"/>
                  </a:lnTo>
                  <a:lnTo>
                    <a:pt x="5594046" y="48004"/>
                  </a:lnTo>
                  <a:lnTo>
                    <a:pt x="5619674" y="81174"/>
                  </a:lnTo>
                  <a:lnTo>
                    <a:pt x="5636196" y="120325"/>
                  </a:lnTo>
                  <a:lnTo>
                    <a:pt x="5642051" y="163893"/>
                  </a:lnTo>
                  <a:lnTo>
                    <a:pt x="5642051" y="3137039"/>
                  </a:lnTo>
                  <a:lnTo>
                    <a:pt x="5636196" y="3180607"/>
                  </a:lnTo>
                  <a:lnTo>
                    <a:pt x="5619674" y="3219755"/>
                  </a:lnTo>
                  <a:lnTo>
                    <a:pt x="5594046" y="3252922"/>
                  </a:lnTo>
                  <a:lnTo>
                    <a:pt x="5560876" y="3278546"/>
                  </a:lnTo>
                  <a:lnTo>
                    <a:pt x="5521726" y="3295066"/>
                  </a:lnTo>
                  <a:lnTo>
                    <a:pt x="5478157" y="3300920"/>
                  </a:lnTo>
                  <a:close/>
                </a:path>
              </a:pathLst>
            </a:custGeom>
            <a:ln w="11557">
              <a:solidFill>
                <a:srgbClr val="231F20"/>
              </a:solidFill>
              <a:prstDash val="solid"/>
            </a:ln>
          </p:spPr>
          <p:txBody>
            <a:bodyPr wrap="square" lIns="0" tIns="0" rIns="0" bIns="0" rtlCol="0">
              <a:prstTxWarp prst="textNoShape">
                <a:avLst/>
              </a:prstTxWarp>
              <a:noAutofit/>
            </a:bodyPr>
            <a:lstStyle/>
            <a:p>
              <a:endParaRPr lang="en-US"/>
            </a:p>
          </p:txBody>
        </p:sp>
      </p:grpSp>
      <p:sp>
        <p:nvSpPr>
          <p:cNvPr id="7" name="TextBox 6">
            <a:extLst>
              <a:ext uri="{FF2B5EF4-FFF2-40B4-BE49-F238E27FC236}">
                <a16:creationId xmlns:a16="http://schemas.microsoft.com/office/drawing/2014/main" id="{AFD80858-716C-422A-8E05-BD69C2ADC656}"/>
              </a:ext>
            </a:extLst>
          </p:cNvPr>
          <p:cNvSpPr txBox="1"/>
          <p:nvPr/>
        </p:nvSpPr>
        <p:spPr>
          <a:xfrm>
            <a:off x="91081" y="-102076"/>
            <a:ext cx="6096000" cy="584775"/>
          </a:xfrm>
          <a:prstGeom prst="rect">
            <a:avLst/>
          </a:prstGeom>
          <a:noFill/>
        </p:spPr>
        <p:txBody>
          <a:bodyPr wrap="square">
            <a:spAutoFit/>
          </a:bodyPr>
          <a:lstStyle/>
          <a:p>
            <a:pPr algn="just" fontAlgn="base"/>
            <a:r>
              <a:rPr lang="en-US" sz="3200" b="1">
                <a:effectLst/>
                <a:latin typeface="Times New Roman" panose="02020603050405020304" pitchFamily="18" charset="0"/>
                <a:ea typeface="Times New Roman" panose="02020603050405020304" pitchFamily="18" charset="0"/>
                <a:cs typeface="Times New Roman" panose="02020603050405020304" pitchFamily="18" charset="0"/>
              </a:rPr>
              <a:t>4. Gia tăng dân số</a:t>
            </a:r>
            <a:endParaRPr lang="en-US" sz="3200">
              <a:effectLst/>
              <a:latin typeface=".VnTimeH"/>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230C1A1E-3453-46D6-824A-DF001EFBCFEE}"/>
              </a:ext>
            </a:extLst>
          </p:cNvPr>
          <p:cNvSpPr txBox="1"/>
          <p:nvPr/>
        </p:nvSpPr>
        <p:spPr>
          <a:xfrm>
            <a:off x="439271" y="369559"/>
            <a:ext cx="11815483" cy="851002"/>
          </a:xfrm>
          <a:prstGeom prst="rect">
            <a:avLst/>
          </a:prstGeom>
          <a:noFill/>
        </p:spPr>
        <p:txBody>
          <a:bodyPr wrap="square">
            <a:spAutoFit/>
          </a:bodyPr>
          <a:lstStyle/>
          <a:p>
            <a:pPr marL="2858770" marR="880745" indent="-1706880">
              <a:lnSpc>
                <a:spcPct val="95000"/>
              </a:lnSpc>
              <a:spcBef>
                <a:spcPts val="760"/>
              </a:spcBef>
              <a:spcAft>
                <a:spcPts val="0"/>
              </a:spcAft>
            </a:pPr>
            <a:r>
              <a:rPr lang="vi-VN" sz="2400">
                <a:solidFill>
                  <a:srgbClr val="231F20"/>
                </a:solidFill>
                <a:effectLst/>
                <a:latin typeface="+mj-lt"/>
                <a:ea typeface="Roboto"/>
                <a:cs typeface="Roboto"/>
              </a:rPr>
              <a:t>Biểu</a:t>
            </a:r>
            <a:r>
              <a:rPr lang="vi-VN" sz="2400" spc="-20">
                <a:solidFill>
                  <a:srgbClr val="231F20"/>
                </a:solidFill>
                <a:effectLst/>
                <a:latin typeface="+mj-lt"/>
                <a:ea typeface="Roboto"/>
                <a:cs typeface="Roboto"/>
              </a:rPr>
              <a:t> </a:t>
            </a:r>
            <a:r>
              <a:rPr lang="vi-VN" sz="2400">
                <a:solidFill>
                  <a:srgbClr val="231F20"/>
                </a:solidFill>
                <a:effectLst/>
                <a:latin typeface="+mj-lt"/>
                <a:ea typeface="Roboto"/>
                <a:cs typeface="Roboto"/>
              </a:rPr>
              <a:t>đồ</a:t>
            </a:r>
            <a:r>
              <a:rPr lang="vi-VN" sz="2400" spc="-20">
                <a:solidFill>
                  <a:srgbClr val="231F20"/>
                </a:solidFill>
                <a:effectLst/>
                <a:latin typeface="+mj-lt"/>
                <a:ea typeface="Roboto"/>
                <a:cs typeface="Roboto"/>
              </a:rPr>
              <a:t> </a:t>
            </a:r>
            <a:r>
              <a:rPr lang="vi-VN" sz="2400">
                <a:solidFill>
                  <a:srgbClr val="231F20"/>
                </a:solidFill>
                <a:effectLst/>
                <a:latin typeface="+mj-lt"/>
                <a:ea typeface="Roboto"/>
                <a:cs typeface="Roboto"/>
              </a:rPr>
              <a:t>4.3.</a:t>
            </a:r>
            <a:r>
              <a:rPr lang="vi-VN" sz="2400" spc="-20">
                <a:solidFill>
                  <a:srgbClr val="231F20"/>
                </a:solidFill>
                <a:effectLst/>
                <a:latin typeface="+mj-lt"/>
                <a:ea typeface="Roboto"/>
                <a:cs typeface="Roboto"/>
              </a:rPr>
              <a:t> </a:t>
            </a:r>
            <a:r>
              <a:rPr lang="vi-VN" sz="2400">
                <a:solidFill>
                  <a:srgbClr val="231F20"/>
                </a:solidFill>
                <a:effectLst/>
                <a:latin typeface="+mj-lt"/>
                <a:ea typeface="Roboto"/>
                <a:cs typeface="Roboto"/>
              </a:rPr>
              <a:t>Số</a:t>
            </a:r>
            <a:r>
              <a:rPr lang="vi-VN" sz="2400" spc="-20">
                <a:solidFill>
                  <a:srgbClr val="231F20"/>
                </a:solidFill>
                <a:effectLst/>
                <a:latin typeface="+mj-lt"/>
                <a:ea typeface="Roboto"/>
                <a:cs typeface="Roboto"/>
              </a:rPr>
              <a:t> </a:t>
            </a:r>
            <a:r>
              <a:rPr lang="vi-VN" sz="2400">
                <a:solidFill>
                  <a:srgbClr val="231F20"/>
                </a:solidFill>
                <a:effectLst/>
                <a:latin typeface="+mj-lt"/>
                <a:ea typeface="Roboto"/>
                <a:cs typeface="Roboto"/>
              </a:rPr>
              <a:t>dân</a:t>
            </a:r>
            <a:r>
              <a:rPr lang="vi-VN" sz="2400" spc="-15">
                <a:solidFill>
                  <a:srgbClr val="231F20"/>
                </a:solidFill>
                <a:effectLst/>
                <a:latin typeface="+mj-lt"/>
                <a:ea typeface="Roboto"/>
                <a:cs typeface="Roboto"/>
              </a:rPr>
              <a:t> </a:t>
            </a:r>
            <a:r>
              <a:rPr lang="vi-VN" sz="2400">
                <a:solidFill>
                  <a:srgbClr val="231F20"/>
                </a:solidFill>
                <a:effectLst/>
                <a:latin typeface="+mj-lt"/>
                <a:ea typeface="Roboto"/>
                <a:cs typeface="Roboto"/>
              </a:rPr>
              <a:t>và</a:t>
            </a:r>
            <a:r>
              <a:rPr lang="vi-VN" sz="2400" spc="-15">
                <a:solidFill>
                  <a:srgbClr val="231F20"/>
                </a:solidFill>
                <a:effectLst/>
                <a:latin typeface="+mj-lt"/>
                <a:ea typeface="Roboto"/>
                <a:cs typeface="Roboto"/>
              </a:rPr>
              <a:t> </a:t>
            </a:r>
            <a:r>
              <a:rPr lang="vi-VN" sz="2400">
                <a:solidFill>
                  <a:srgbClr val="231F20"/>
                </a:solidFill>
                <a:effectLst/>
                <a:latin typeface="+mj-lt"/>
                <a:ea typeface="Roboto"/>
                <a:cs typeface="Roboto"/>
              </a:rPr>
              <a:t>gia</a:t>
            </a:r>
            <a:r>
              <a:rPr lang="vi-VN" sz="2400" spc="-15">
                <a:solidFill>
                  <a:srgbClr val="231F20"/>
                </a:solidFill>
                <a:effectLst/>
                <a:latin typeface="+mj-lt"/>
                <a:ea typeface="Roboto"/>
                <a:cs typeface="Roboto"/>
              </a:rPr>
              <a:t> </a:t>
            </a:r>
            <a:r>
              <a:rPr lang="vi-VN" sz="2400">
                <a:solidFill>
                  <a:srgbClr val="231F20"/>
                </a:solidFill>
                <a:effectLst/>
                <a:latin typeface="+mj-lt"/>
                <a:ea typeface="Roboto"/>
                <a:cs typeface="Roboto"/>
              </a:rPr>
              <a:t>tăng</a:t>
            </a:r>
            <a:r>
              <a:rPr lang="vi-VN" sz="2400" spc="-20">
                <a:solidFill>
                  <a:srgbClr val="231F20"/>
                </a:solidFill>
                <a:effectLst/>
                <a:latin typeface="+mj-lt"/>
                <a:ea typeface="Roboto"/>
                <a:cs typeface="Roboto"/>
              </a:rPr>
              <a:t> </a:t>
            </a:r>
            <a:r>
              <a:rPr lang="vi-VN" sz="2400">
                <a:solidFill>
                  <a:srgbClr val="231F20"/>
                </a:solidFill>
                <a:effectLst/>
                <a:latin typeface="+mj-lt"/>
                <a:ea typeface="Roboto"/>
                <a:cs typeface="Roboto"/>
              </a:rPr>
              <a:t>dân</a:t>
            </a:r>
            <a:r>
              <a:rPr lang="vi-VN" sz="2400" spc="-15">
                <a:solidFill>
                  <a:srgbClr val="231F20"/>
                </a:solidFill>
                <a:effectLst/>
                <a:latin typeface="+mj-lt"/>
                <a:ea typeface="Roboto"/>
                <a:cs typeface="Roboto"/>
              </a:rPr>
              <a:t> </a:t>
            </a:r>
            <a:r>
              <a:rPr lang="vi-VN" sz="2400">
                <a:solidFill>
                  <a:srgbClr val="231F20"/>
                </a:solidFill>
                <a:effectLst/>
                <a:latin typeface="+mj-lt"/>
                <a:ea typeface="Roboto"/>
                <a:cs typeface="Roboto"/>
              </a:rPr>
              <a:t>số</a:t>
            </a:r>
            <a:r>
              <a:rPr lang="vi-VN" sz="2400" spc="-20">
                <a:solidFill>
                  <a:srgbClr val="231F20"/>
                </a:solidFill>
                <a:effectLst/>
                <a:latin typeface="+mj-lt"/>
                <a:ea typeface="Roboto"/>
                <a:cs typeface="Roboto"/>
              </a:rPr>
              <a:t> </a:t>
            </a:r>
            <a:r>
              <a:rPr lang="vi-VN" sz="2400">
                <a:solidFill>
                  <a:srgbClr val="231F20"/>
                </a:solidFill>
                <a:effectLst/>
                <a:latin typeface="+mj-lt"/>
                <a:ea typeface="Roboto"/>
                <a:cs typeface="Roboto"/>
              </a:rPr>
              <a:t>của</a:t>
            </a:r>
            <a:r>
              <a:rPr lang="vi-VN" sz="2400" spc="-15">
                <a:solidFill>
                  <a:srgbClr val="231F20"/>
                </a:solidFill>
                <a:effectLst/>
                <a:latin typeface="+mj-lt"/>
                <a:ea typeface="Roboto"/>
                <a:cs typeface="Roboto"/>
              </a:rPr>
              <a:t> </a:t>
            </a:r>
            <a:r>
              <a:rPr lang="vi-VN" sz="2400">
                <a:solidFill>
                  <a:srgbClr val="231F20"/>
                </a:solidFill>
                <a:effectLst/>
                <a:latin typeface="+mj-lt"/>
                <a:ea typeface="Roboto"/>
                <a:cs typeface="Roboto"/>
              </a:rPr>
              <a:t>Hải</a:t>
            </a:r>
            <a:r>
              <a:rPr lang="vi-VN" sz="2400" spc="-15">
                <a:solidFill>
                  <a:srgbClr val="231F20"/>
                </a:solidFill>
                <a:effectLst/>
                <a:latin typeface="+mj-lt"/>
                <a:ea typeface="Roboto"/>
                <a:cs typeface="Roboto"/>
              </a:rPr>
              <a:t> </a:t>
            </a:r>
            <a:r>
              <a:rPr lang="vi-VN" sz="2400">
                <a:solidFill>
                  <a:srgbClr val="231F20"/>
                </a:solidFill>
                <a:effectLst/>
                <a:latin typeface="+mj-lt"/>
                <a:ea typeface="Roboto"/>
                <a:cs typeface="Roboto"/>
              </a:rPr>
              <a:t>Dương</a:t>
            </a:r>
            <a:r>
              <a:rPr lang="vi-VN" sz="2400" spc="-20">
                <a:solidFill>
                  <a:srgbClr val="231F20"/>
                </a:solidFill>
                <a:effectLst/>
                <a:latin typeface="+mj-lt"/>
                <a:ea typeface="Roboto"/>
                <a:cs typeface="Roboto"/>
              </a:rPr>
              <a:t> </a:t>
            </a:r>
            <a:r>
              <a:rPr lang="vi-VN" sz="2400">
                <a:solidFill>
                  <a:srgbClr val="231F20"/>
                </a:solidFill>
                <a:effectLst/>
                <a:latin typeface="+mj-lt"/>
                <a:ea typeface="Roboto"/>
                <a:cs typeface="Roboto"/>
              </a:rPr>
              <a:t>giai</a:t>
            </a:r>
            <a:r>
              <a:rPr lang="vi-VN" sz="2400" spc="-15">
                <a:solidFill>
                  <a:srgbClr val="231F20"/>
                </a:solidFill>
                <a:effectLst/>
                <a:latin typeface="+mj-lt"/>
                <a:ea typeface="Roboto"/>
                <a:cs typeface="Roboto"/>
              </a:rPr>
              <a:t> </a:t>
            </a:r>
            <a:r>
              <a:rPr lang="vi-VN" sz="2400">
                <a:solidFill>
                  <a:srgbClr val="231F20"/>
                </a:solidFill>
                <a:effectLst/>
                <a:latin typeface="+mj-lt"/>
                <a:ea typeface="Roboto"/>
                <a:cs typeface="Roboto"/>
              </a:rPr>
              <a:t>đoạn 2015 – 2021</a:t>
            </a:r>
            <a:endParaRPr lang="en-US" sz="2400">
              <a:effectLst/>
              <a:latin typeface="+mj-lt"/>
              <a:ea typeface="Roboto"/>
              <a:cs typeface="Roboto"/>
            </a:endParaRPr>
          </a:p>
          <a:p>
            <a:pPr marL="3159760">
              <a:spcBef>
                <a:spcPts val="305"/>
              </a:spcBef>
              <a:spcAft>
                <a:spcPts val="0"/>
              </a:spcAft>
            </a:pPr>
            <a:r>
              <a:rPr lang="vi-VN" sz="2400">
                <a:solidFill>
                  <a:srgbClr val="231F20"/>
                </a:solidFill>
                <a:effectLst/>
                <a:latin typeface="+mj-lt"/>
                <a:ea typeface="Roboto"/>
                <a:cs typeface="Roboto"/>
              </a:rPr>
              <a:t>(Nguồn:</a:t>
            </a:r>
            <a:r>
              <a:rPr lang="vi-VN" sz="2400" spc="-20">
                <a:solidFill>
                  <a:srgbClr val="231F20"/>
                </a:solidFill>
                <a:effectLst/>
                <a:latin typeface="+mj-lt"/>
                <a:ea typeface="Roboto"/>
                <a:cs typeface="Roboto"/>
              </a:rPr>
              <a:t> </a:t>
            </a:r>
            <a:r>
              <a:rPr lang="vi-VN" sz="2400" i="1">
                <a:solidFill>
                  <a:srgbClr val="231F20"/>
                </a:solidFill>
                <a:effectLst/>
                <a:latin typeface="+mj-lt"/>
                <a:ea typeface="Roboto"/>
                <a:cs typeface="Roboto"/>
              </a:rPr>
              <a:t>Niên</a:t>
            </a:r>
            <a:r>
              <a:rPr lang="vi-VN" sz="2400" i="1" spc="-20">
                <a:solidFill>
                  <a:srgbClr val="231F20"/>
                </a:solidFill>
                <a:effectLst/>
                <a:latin typeface="+mj-lt"/>
                <a:ea typeface="Roboto"/>
                <a:cs typeface="Roboto"/>
              </a:rPr>
              <a:t> </a:t>
            </a:r>
            <a:r>
              <a:rPr lang="vi-VN" sz="2400" i="1">
                <a:solidFill>
                  <a:srgbClr val="231F20"/>
                </a:solidFill>
                <a:effectLst/>
                <a:latin typeface="+mj-lt"/>
                <a:ea typeface="Roboto"/>
                <a:cs typeface="Roboto"/>
              </a:rPr>
              <a:t>giám</a:t>
            </a:r>
            <a:r>
              <a:rPr lang="vi-VN" sz="2400" i="1" spc="-20">
                <a:solidFill>
                  <a:srgbClr val="231F20"/>
                </a:solidFill>
                <a:effectLst/>
                <a:latin typeface="+mj-lt"/>
                <a:ea typeface="Roboto"/>
                <a:cs typeface="Roboto"/>
              </a:rPr>
              <a:t> </a:t>
            </a:r>
            <a:r>
              <a:rPr lang="vi-VN" sz="2400" i="1">
                <a:solidFill>
                  <a:srgbClr val="231F20"/>
                </a:solidFill>
                <a:effectLst/>
                <a:latin typeface="+mj-lt"/>
                <a:ea typeface="Roboto"/>
                <a:cs typeface="Roboto"/>
              </a:rPr>
              <a:t>thống</a:t>
            </a:r>
            <a:r>
              <a:rPr lang="vi-VN" sz="2400" i="1" spc="-15">
                <a:solidFill>
                  <a:srgbClr val="231F20"/>
                </a:solidFill>
                <a:effectLst/>
                <a:latin typeface="+mj-lt"/>
                <a:ea typeface="Roboto"/>
                <a:cs typeface="Roboto"/>
              </a:rPr>
              <a:t> </a:t>
            </a:r>
            <a:r>
              <a:rPr lang="vi-VN" sz="2400" i="1">
                <a:solidFill>
                  <a:srgbClr val="231F20"/>
                </a:solidFill>
                <a:effectLst/>
                <a:latin typeface="+mj-lt"/>
                <a:ea typeface="Roboto"/>
                <a:cs typeface="Roboto"/>
              </a:rPr>
              <a:t>kê</a:t>
            </a:r>
            <a:r>
              <a:rPr lang="vi-VN" sz="2400" i="1" spc="-20">
                <a:solidFill>
                  <a:srgbClr val="231F20"/>
                </a:solidFill>
                <a:effectLst/>
                <a:latin typeface="+mj-lt"/>
                <a:ea typeface="Roboto"/>
                <a:cs typeface="Roboto"/>
              </a:rPr>
              <a:t> </a:t>
            </a:r>
            <a:r>
              <a:rPr lang="vi-VN" sz="2400" i="1">
                <a:solidFill>
                  <a:srgbClr val="231F20"/>
                </a:solidFill>
                <a:effectLst/>
                <a:latin typeface="+mj-lt"/>
                <a:ea typeface="Roboto"/>
                <a:cs typeface="Roboto"/>
              </a:rPr>
              <a:t>tỉnh</a:t>
            </a:r>
            <a:r>
              <a:rPr lang="vi-VN" sz="2400" i="1" spc="-20">
                <a:solidFill>
                  <a:srgbClr val="231F20"/>
                </a:solidFill>
                <a:effectLst/>
                <a:latin typeface="+mj-lt"/>
                <a:ea typeface="Roboto"/>
                <a:cs typeface="Roboto"/>
              </a:rPr>
              <a:t> </a:t>
            </a:r>
            <a:r>
              <a:rPr lang="vi-VN" sz="2400" i="1">
                <a:solidFill>
                  <a:srgbClr val="231F20"/>
                </a:solidFill>
                <a:effectLst/>
                <a:latin typeface="+mj-lt"/>
                <a:ea typeface="Roboto"/>
                <a:cs typeface="Roboto"/>
              </a:rPr>
              <a:t>Hải</a:t>
            </a:r>
            <a:r>
              <a:rPr lang="vi-VN" sz="2400" i="1" spc="-15">
                <a:solidFill>
                  <a:srgbClr val="231F20"/>
                </a:solidFill>
                <a:effectLst/>
                <a:latin typeface="+mj-lt"/>
                <a:ea typeface="Roboto"/>
                <a:cs typeface="Roboto"/>
              </a:rPr>
              <a:t> </a:t>
            </a:r>
            <a:r>
              <a:rPr lang="vi-VN" sz="2400" i="1">
                <a:solidFill>
                  <a:srgbClr val="231F20"/>
                </a:solidFill>
                <a:effectLst/>
                <a:latin typeface="+mj-lt"/>
                <a:ea typeface="Roboto"/>
                <a:cs typeface="Roboto"/>
              </a:rPr>
              <a:t>Dương</a:t>
            </a:r>
            <a:r>
              <a:rPr lang="vi-VN" sz="2400" i="1" spc="-20">
                <a:solidFill>
                  <a:srgbClr val="231F20"/>
                </a:solidFill>
                <a:effectLst/>
                <a:latin typeface="+mj-lt"/>
                <a:ea typeface="Roboto"/>
                <a:cs typeface="Roboto"/>
              </a:rPr>
              <a:t> </a:t>
            </a:r>
            <a:r>
              <a:rPr lang="vi-VN" sz="2400" i="1">
                <a:solidFill>
                  <a:srgbClr val="231F20"/>
                </a:solidFill>
                <a:effectLst/>
                <a:latin typeface="+mj-lt"/>
                <a:ea typeface="Roboto"/>
                <a:cs typeface="Roboto"/>
              </a:rPr>
              <a:t>năm</a:t>
            </a:r>
            <a:r>
              <a:rPr lang="vi-VN" sz="2400" i="1" spc="-20">
                <a:solidFill>
                  <a:srgbClr val="231F20"/>
                </a:solidFill>
                <a:effectLst/>
                <a:latin typeface="+mj-lt"/>
                <a:ea typeface="Roboto"/>
                <a:cs typeface="Roboto"/>
              </a:rPr>
              <a:t> </a:t>
            </a:r>
            <a:r>
              <a:rPr lang="vi-VN" sz="2400" i="1" spc="-10">
                <a:solidFill>
                  <a:srgbClr val="231F20"/>
                </a:solidFill>
                <a:effectLst/>
                <a:latin typeface="+mj-lt"/>
                <a:ea typeface="Roboto"/>
                <a:cs typeface="Roboto"/>
              </a:rPr>
              <a:t>2022</a:t>
            </a:r>
            <a:r>
              <a:rPr lang="vi-VN" sz="2400" spc="-10">
                <a:solidFill>
                  <a:srgbClr val="231F20"/>
                </a:solidFill>
                <a:effectLst/>
                <a:latin typeface="+mj-lt"/>
                <a:ea typeface="Roboto"/>
                <a:cs typeface="Roboto"/>
              </a:rPr>
              <a:t>)</a:t>
            </a:r>
            <a:endParaRPr lang="en-US" sz="2400">
              <a:effectLst/>
              <a:latin typeface="+mj-lt"/>
              <a:ea typeface="Roboto"/>
              <a:cs typeface="Roboto"/>
            </a:endParaRPr>
          </a:p>
        </p:txBody>
      </p:sp>
      <p:sp>
        <p:nvSpPr>
          <p:cNvPr id="10" name="Graphic 2012">
            <a:extLst>
              <a:ext uri="{FF2B5EF4-FFF2-40B4-BE49-F238E27FC236}">
                <a16:creationId xmlns:a16="http://schemas.microsoft.com/office/drawing/2014/main" id="{4BA45BFF-6CFA-4D94-9F82-91494A2DC695}"/>
              </a:ext>
            </a:extLst>
          </p:cNvPr>
          <p:cNvSpPr/>
          <p:nvPr/>
        </p:nvSpPr>
        <p:spPr>
          <a:xfrm>
            <a:off x="295835" y="5295715"/>
            <a:ext cx="10685929" cy="1192726"/>
          </a:xfrm>
          <a:custGeom>
            <a:avLst/>
            <a:gdLst/>
            <a:ahLst/>
            <a:cxnLst/>
            <a:rect l="l" t="t" r="r" b="b"/>
            <a:pathLst>
              <a:path w="5650865" h="920750">
                <a:moveTo>
                  <a:pt x="5326995" y="919480"/>
                </a:moveTo>
                <a:lnTo>
                  <a:pt x="4091437" y="919480"/>
                </a:lnTo>
                <a:lnTo>
                  <a:pt x="4228449" y="920750"/>
                </a:lnTo>
                <a:lnTo>
                  <a:pt x="5287434" y="920750"/>
                </a:lnTo>
                <a:lnTo>
                  <a:pt x="5326995" y="919480"/>
                </a:lnTo>
                <a:close/>
              </a:path>
              <a:path w="5650865" h="920750">
                <a:moveTo>
                  <a:pt x="5544832" y="916940"/>
                </a:moveTo>
                <a:lnTo>
                  <a:pt x="3589679" y="916940"/>
                </a:lnTo>
                <a:lnTo>
                  <a:pt x="3951239" y="919480"/>
                </a:lnTo>
                <a:lnTo>
                  <a:pt x="5433452" y="919480"/>
                </a:lnTo>
                <a:lnTo>
                  <a:pt x="5464681" y="918210"/>
                </a:lnTo>
                <a:lnTo>
                  <a:pt x="5520426" y="918210"/>
                </a:lnTo>
                <a:lnTo>
                  <a:pt x="5544832" y="916940"/>
                </a:lnTo>
                <a:close/>
              </a:path>
              <a:path w="5650865" h="920750">
                <a:moveTo>
                  <a:pt x="5647394" y="887730"/>
                </a:moveTo>
                <a:lnTo>
                  <a:pt x="117861" y="887730"/>
                </a:lnTo>
                <a:lnTo>
                  <a:pt x="181919" y="894080"/>
                </a:lnTo>
                <a:lnTo>
                  <a:pt x="305408" y="896620"/>
                </a:lnTo>
                <a:lnTo>
                  <a:pt x="3367345" y="916940"/>
                </a:lnTo>
                <a:lnTo>
                  <a:pt x="5566854" y="916940"/>
                </a:lnTo>
                <a:lnTo>
                  <a:pt x="5586437" y="915670"/>
                </a:lnTo>
                <a:lnTo>
                  <a:pt x="5603527" y="915670"/>
                </a:lnTo>
                <a:lnTo>
                  <a:pt x="5618069" y="914400"/>
                </a:lnTo>
                <a:lnTo>
                  <a:pt x="5630008" y="914400"/>
                </a:lnTo>
                <a:lnTo>
                  <a:pt x="5639289" y="913130"/>
                </a:lnTo>
                <a:lnTo>
                  <a:pt x="5645859" y="911860"/>
                </a:lnTo>
                <a:lnTo>
                  <a:pt x="5649661" y="911860"/>
                </a:lnTo>
                <a:lnTo>
                  <a:pt x="5650641" y="910590"/>
                </a:lnTo>
                <a:lnTo>
                  <a:pt x="5647394" y="887730"/>
                </a:lnTo>
                <a:close/>
              </a:path>
              <a:path w="5650865" h="920750">
                <a:moveTo>
                  <a:pt x="27766" y="753560"/>
                </a:moveTo>
                <a:lnTo>
                  <a:pt x="26745" y="783590"/>
                </a:lnTo>
                <a:lnTo>
                  <a:pt x="25691" y="834390"/>
                </a:lnTo>
                <a:lnTo>
                  <a:pt x="25367" y="855980"/>
                </a:lnTo>
                <a:lnTo>
                  <a:pt x="43222" y="862330"/>
                </a:lnTo>
                <a:lnTo>
                  <a:pt x="54908" y="867410"/>
                </a:lnTo>
                <a:lnTo>
                  <a:pt x="65588" y="872490"/>
                </a:lnTo>
                <a:lnTo>
                  <a:pt x="80421" y="880110"/>
                </a:lnTo>
                <a:lnTo>
                  <a:pt x="96751" y="886460"/>
                </a:lnTo>
                <a:lnTo>
                  <a:pt x="108456" y="889000"/>
                </a:lnTo>
                <a:lnTo>
                  <a:pt x="115504" y="889000"/>
                </a:lnTo>
                <a:lnTo>
                  <a:pt x="117861" y="887730"/>
                </a:lnTo>
                <a:lnTo>
                  <a:pt x="5647394" y="887730"/>
                </a:lnTo>
                <a:lnTo>
                  <a:pt x="5644869" y="869950"/>
                </a:lnTo>
                <a:lnTo>
                  <a:pt x="5646934" y="807720"/>
                </a:lnTo>
                <a:lnTo>
                  <a:pt x="5647014" y="806450"/>
                </a:lnTo>
                <a:lnTo>
                  <a:pt x="31328" y="806450"/>
                </a:lnTo>
                <a:lnTo>
                  <a:pt x="31411" y="802867"/>
                </a:lnTo>
                <a:lnTo>
                  <a:pt x="30550" y="775970"/>
                </a:lnTo>
                <a:lnTo>
                  <a:pt x="27766" y="753560"/>
                </a:lnTo>
                <a:close/>
              </a:path>
              <a:path w="5650865" h="920750">
                <a:moveTo>
                  <a:pt x="5650267" y="687070"/>
                </a:moveTo>
                <a:lnTo>
                  <a:pt x="31513" y="687070"/>
                </a:lnTo>
                <a:lnTo>
                  <a:pt x="33107" y="690880"/>
                </a:lnTo>
                <a:lnTo>
                  <a:pt x="32987" y="727710"/>
                </a:lnTo>
                <a:lnTo>
                  <a:pt x="32033" y="775970"/>
                </a:lnTo>
                <a:lnTo>
                  <a:pt x="31411" y="802867"/>
                </a:lnTo>
                <a:lnTo>
                  <a:pt x="31526" y="806450"/>
                </a:lnTo>
                <a:lnTo>
                  <a:pt x="5647014" y="806450"/>
                </a:lnTo>
                <a:lnTo>
                  <a:pt x="5648932" y="775970"/>
                </a:lnTo>
                <a:lnTo>
                  <a:pt x="73881" y="775970"/>
                </a:lnTo>
                <a:lnTo>
                  <a:pt x="66832" y="770890"/>
                </a:lnTo>
                <a:lnTo>
                  <a:pt x="66464" y="758190"/>
                </a:lnTo>
                <a:lnTo>
                  <a:pt x="66273" y="753110"/>
                </a:lnTo>
                <a:lnTo>
                  <a:pt x="73119" y="748030"/>
                </a:lnTo>
                <a:lnTo>
                  <a:pt x="128681" y="746760"/>
                </a:lnTo>
                <a:lnTo>
                  <a:pt x="5650770" y="746760"/>
                </a:lnTo>
                <a:lnTo>
                  <a:pt x="5650718" y="721360"/>
                </a:lnTo>
                <a:lnTo>
                  <a:pt x="72344" y="721360"/>
                </a:lnTo>
                <a:lnTo>
                  <a:pt x="65270" y="716280"/>
                </a:lnTo>
                <a:lnTo>
                  <a:pt x="65143" y="709930"/>
                </a:lnTo>
                <a:lnTo>
                  <a:pt x="64902" y="703580"/>
                </a:lnTo>
                <a:lnTo>
                  <a:pt x="64775" y="698500"/>
                </a:lnTo>
                <a:lnTo>
                  <a:pt x="71556" y="693420"/>
                </a:lnTo>
                <a:lnTo>
                  <a:pt x="80053" y="693420"/>
                </a:lnTo>
                <a:lnTo>
                  <a:pt x="127182" y="692150"/>
                </a:lnTo>
                <a:lnTo>
                  <a:pt x="5650370" y="692150"/>
                </a:lnTo>
                <a:lnTo>
                  <a:pt x="5650267" y="687070"/>
                </a:lnTo>
                <a:close/>
              </a:path>
              <a:path w="5650865" h="920750">
                <a:moveTo>
                  <a:pt x="31513" y="687070"/>
                </a:moveTo>
                <a:lnTo>
                  <a:pt x="28646" y="727710"/>
                </a:lnTo>
                <a:lnTo>
                  <a:pt x="27766" y="753560"/>
                </a:lnTo>
                <a:lnTo>
                  <a:pt x="30550" y="775970"/>
                </a:lnTo>
                <a:lnTo>
                  <a:pt x="31411" y="802867"/>
                </a:lnTo>
                <a:lnTo>
                  <a:pt x="32171" y="769620"/>
                </a:lnTo>
                <a:lnTo>
                  <a:pt x="32987" y="727710"/>
                </a:lnTo>
                <a:lnTo>
                  <a:pt x="33107" y="690880"/>
                </a:lnTo>
                <a:lnTo>
                  <a:pt x="31513" y="687070"/>
                </a:lnTo>
                <a:close/>
              </a:path>
              <a:path w="5650865" h="920750">
                <a:moveTo>
                  <a:pt x="5650770" y="746760"/>
                </a:moveTo>
                <a:lnTo>
                  <a:pt x="137177" y="746760"/>
                </a:lnTo>
                <a:lnTo>
                  <a:pt x="144264" y="751840"/>
                </a:lnTo>
                <a:lnTo>
                  <a:pt x="144747" y="769620"/>
                </a:lnTo>
                <a:lnTo>
                  <a:pt x="139235" y="774700"/>
                </a:lnTo>
                <a:lnTo>
                  <a:pt x="129481" y="774700"/>
                </a:lnTo>
                <a:lnTo>
                  <a:pt x="82339" y="775970"/>
                </a:lnTo>
                <a:lnTo>
                  <a:pt x="5648932" y="775970"/>
                </a:lnTo>
                <a:lnTo>
                  <a:pt x="5650770" y="746760"/>
                </a:lnTo>
                <a:close/>
              </a:path>
              <a:path w="5650865" h="920750">
                <a:moveTo>
                  <a:pt x="15537" y="0"/>
                </a:moveTo>
                <a:lnTo>
                  <a:pt x="1630" y="27940"/>
                </a:lnTo>
                <a:lnTo>
                  <a:pt x="2114" y="46990"/>
                </a:lnTo>
                <a:lnTo>
                  <a:pt x="2202" y="60960"/>
                </a:lnTo>
                <a:lnTo>
                  <a:pt x="1559" y="66040"/>
                </a:lnTo>
                <a:lnTo>
                  <a:pt x="106" y="69850"/>
                </a:lnTo>
                <a:lnTo>
                  <a:pt x="0" y="77470"/>
                </a:lnTo>
                <a:lnTo>
                  <a:pt x="2291" y="88900"/>
                </a:lnTo>
                <a:lnTo>
                  <a:pt x="5068" y="97790"/>
                </a:lnTo>
                <a:lnTo>
                  <a:pt x="6418" y="102870"/>
                </a:lnTo>
                <a:lnTo>
                  <a:pt x="29291" y="140970"/>
                </a:lnTo>
                <a:lnTo>
                  <a:pt x="29659" y="153670"/>
                </a:lnTo>
                <a:lnTo>
                  <a:pt x="18851" y="157480"/>
                </a:lnTo>
                <a:lnTo>
                  <a:pt x="11597" y="180340"/>
                </a:lnTo>
                <a:lnTo>
                  <a:pt x="7917" y="193040"/>
                </a:lnTo>
                <a:lnTo>
                  <a:pt x="6852" y="200660"/>
                </a:lnTo>
                <a:lnTo>
                  <a:pt x="6736" y="210820"/>
                </a:lnTo>
                <a:lnTo>
                  <a:pt x="9010" y="234950"/>
                </a:lnTo>
                <a:lnTo>
                  <a:pt x="13225" y="273050"/>
                </a:lnTo>
                <a:lnTo>
                  <a:pt x="16333" y="309880"/>
                </a:lnTo>
                <a:lnTo>
                  <a:pt x="16337" y="314960"/>
                </a:lnTo>
                <a:lnTo>
                  <a:pt x="15715" y="337820"/>
                </a:lnTo>
                <a:lnTo>
                  <a:pt x="14058" y="360680"/>
                </a:lnTo>
                <a:lnTo>
                  <a:pt x="15303" y="396240"/>
                </a:lnTo>
                <a:lnTo>
                  <a:pt x="17627" y="433070"/>
                </a:lnTo>
                <a:lnTo>
                  <a:pt x="19207" y="463550"/>
                </a:lnTo>
                <a:lnTo>
                  <a:pt x="19277" y="473710"/>
                </a:lnTo>
                <a:lnTo>
                  <a:pt x="19386" y="528320"/>
                </a:lnTo>
                <a:lnTo>
                  <a:pt x="19261" y="562610"/>
                </a:lnTo>
                <a:lnTo>
                  <a:pt x="18912" y="612140"/>
                </a:lnTo>
                <a:lnTo>
                  <a:pt x="18792" y="642620"/>
                </a:lnTo>
                <a:lnTo>
                  <a:pt x="20591" y="707390"/>
                </a:lnTo>
                <a:lnTo>
                  <a:pt x="22625" y="721360"/>
                </a:lnTo>
                <a:lnTo>
                  <a:pt x="26764" y="745490"/>
                </a:lnTo>
                <a:lnTo>
                  <a:pt x="27766" y="753560"/>
                </a:lnTo>
                <a:lnTo>
                  <a:pt x="28646" y="727710"/>
                </a:lnTo>
                <a:lnTo>
                  <a:pt x="31513" y="687070"/>
                </a:lnTo>
                <a:lnTo>
                  <a:pt x="5650267" y="687070"/>
                </a:lnTo>
                <a:lnTo>
                  <a:pt x="5649854" y="666750"/>
                </a:lnTo>
                <a:lnTo>
                  <a:pt x="70871" y="666750"/>
                </a:lnTo>
                <a:lnTo>
                  <a:pt x="63771" y="661670"/>
                </a:lnTo>
                <a:lnTo>
                  <a:pt x="63441" y="648970"/>
                </a:lnTo>
                <a:lnTo>
                  <a:pt x="63238" y="643890"/>
                </a:lnTo>
                <a:lnTo>
                  <a:pt x="70083" y="638810"/>
                </a:lnTo>
                <a:lnTo>
                  <a:pt x="78554" y="638810"/>
                </a:lnTo>
                <a:lnTo>
                  <a:pt x="125646" y="637540"/>
                </a:lnTo>
                <a:lnTo>
                  <a:pt x="5649260" y="637540"/>
                </a:lnTo>
                <a:lnTo>
                  <a:pt x="5648744" y="612140"/>
                </a:lnTo>
                <a:lnTo>
                  <a:pt x="69309" y="612140"/>
                </a:lnTo>
                <a:lnTo>
                  <a:pt x="62247" y="607060"/>
                </a:lnTo>
                <a:lnTo>
                  <a:pt x="61854" y="594360"/>
                </a:lnTo>
                <a:lnTo>
                  <a:pt x="61689" y="588010"/>
                </a:lnTo>
                <a:lnTo>
                  <a:pt x="68534" y="584200"/>
                </a:lnTo>
                <a:lnTo>
                  <a:pt x="77005" y="582930"/>
                </a:lnTo>
                <a:lnTo>
                  <a:pt x="5648178" y="582930"/>
                </a:lnTo>
                <a:lnTo>
                  <a:pt x="5648208" y="557530"/>
                </a:lnTo>
                <a:lnTo>
                  <a:pt x="67746" y="557530"/>
                </a:lnTo>
                <a:lnTo>
                  <a:pt x="60698" y="552450"/>
                </a:lnTo>
                <a:lnTo>
                  <a:pt x="60558" y="546100"/>
                </a:lnTo>
                <a:lnTo>
                  <a:pt x="60317" y="539750"/>
                </a:lnTo>
                <a:lnTo>
                  <a:pt x="60190" y="533400"/>
                </a:lnTo>
                <a:lnTo>
                  <a:pt x="66959" y="528320"/>
                </a:lnTo>
                <a:lnTo>
                  <a:pt x="5648242" y="528320"/>
                </a:lnTo>
                <a:lnTo>
                  <a:pt x="5648273" y="501650"/>
                </a:lnTo>
                <a:lnTo>
                  <a:pt x="66248" y="501650"/>
                </a:lnTo>
                <a:lnTo>
                  <a:pt x="59187" y="497840"/>
                </a:lnTo>
                <a:lnTo>
                  <a:pt x="58803" y="483870"/>
                </a:lnTo>
                <a:lnTo>
                  <a:pt x="58641" y="478790"/>
                </a:lnTo>
                <a:lnTo>
                  <a:pt x="65473" y="473710"/>
                </a:lnTo>
                <a:lnTo>
                  <a:pt x="5648306" y="473710"/>
                </a:lnTo>
                <a:lnTo>
                  <a:pt x="5648337" y="447040"/>
                </a:lnTo>
                <a:lnTo>
                  <a:pt x="64698" y="447040"/>
                </a:lnTo>
                <a:lnTo>
                  <a:pt x="57637" y="443230"/>
                </a:lnTo>
                <a:lnTo>
                  <a:pt x="57254" y="429260"/>
                </a:lnTo>
                <a:lnTo>
                  <a:pt x="57142" y="424180"/>
                </a:lnTo>
                <a:lnTo>
                  <a:pt x="63911" y="419100"/>
                </a:lnTo>
                <a:lnTo>
                  <a:pt x="5648370" y="419100"/>
                </a:lnTo>
                <a:lnTo>
                  <a:pt x="5648401" y="392430"/>
                </a:lnTo>
                <a:lnTo>
                  <a:pt x="63200" y="392430"/>
                </a:lnTo>
                <a:lnTo>
                  <a:pt x="56088" y="387350"/>
                </a:lnTo>
                <a:lnTo>
                  <a:pt x="55758" y="374650"/>
                </a:lnTo>
                <a:lnTo>
                  <a:pt x="55605" y="369570"/>
                </a:lnTo>
                <a:lnTo>
                  <a:pt x="62438" y="364490"/>
                </a:lnTo>
                <a:lnTo>
                  <a:pt x="5648434" y="364490"/>
                </a:lnTo>
                <a:lnTo>
                  <a:pt x="5648514" y="337820"/>
                </a:lnTo>
                <a:lnTo>
                  <a:pt x="61663" y="337820"/>
                </a:lnTo>
                <a:lnTo>
                  <a:pt x="54577" y="332740"/>
                </a:lnTo>
                <a:lnTo>
                  <a:pt x="54221" y="321310"/>
                </a:lnTo>
                <a:lnTo>
                  <a:pt x="54119" y="314960"/>
                </a:lnTo>
                <a:lnTo>
                  <a:pt x="60876" y="309880"/>
                </a:lnTo>
                <a:lnTo>
                  <a:pt x="5648680" y="309880"/>
                </a:lnTo>
                <a:lnTo>
                  <a:pt x="5648839" y="283210"/>
                </a:lnTo>
                <a:lnTo>
                  <a:pt x="60114" y="283210"/>
                </a:lnTo>
                <a:lnTo>
                  <a:pt x="53053" y="278130"/>
                </a:lnTo>
                <a:lnTo>
                  <a:pt x="52926" y="273050"/>
                </a:lnTo>
                <a:lnTo>
                  <a:pt x="52684" y="266700"/>
                </a:lnTo>
                <a:lnTo>
                  <a:pt x="52557" y="260350"/>
                </a:lnTo>
                <a:lnTo>
                  <a:pt x="59390" y="255270"/>
                </a:lnTo>
                <a:lnTo>
                  <a:pt x="5649005" y="255270"/>
                </a:lnTo>
                <a:lnTo>
                  <a:pt x="5649164" y="228600"/>
                </a:lnTo>
                <a:lnTo>
                  <a:pt x="58602" y="228600"/>
                </a:lnTo>
                <a:lnTo>
                  <a:pt x="51554" y="223520"/>
                </a:lnTo>
                <a:lnTo>
                  <a:pt x="51008" y="205740"/>
                </a:lnTo>
                <a:lnTo>
                  <a:pt x="57802" y="200660"/>
                </a:lnTo>
                <a:lnTo>
                  <a:pt x="5649330" y="200660"/>
                </a:lnTo>
                <a:lnTo>
                  <a:pt x="5649489" y="173990"/>
                </a:lnTo>
                <a:lnTo>
                  <a:pt x="57066" y="173990"/>
                </a:lnTo>
                <a:lnTo>
                  <a:pt x="50005" y="168910"/>
                </a:lnTo>
                <a:lnTo>
                  <a:pt x="49636" y="157480"/>
                </a:lnTo>
                <a:lnTo>
                  <a:pt x="49509" y="151130"/>
                </a:lnTo>
                <a:lnTo>
                  <a:pt x="56278" y="146050"/>
                </a:lnTo>
                <a:lnTo>
                  <a:pt x="111917" y="146050"/>
                </a:lnTo>
                <a:lnTo>
                  <a:pt x="120388" y="144780"/>
                </a:lnTo>
                <a:lnTo>
                  <a:pt x="5649662" y="144780"/>
                </a:lnTo>
                <a:lnTo>
                  <a:pt x="5649814" y="119380"/>
                </a:lnTo>
                <a:lnTo>
                  <a:pt x="55567" y="119380"/>
                </a:lnTo>
                <a:lnTo>
                  <a:pt x="48442" y="114300"/>
                </a:lnTo>
                <a:lnTo>
                  <a:pt x="48341" y="107950"/>
                </a:lnTo>
                <a:lnTo>
                  <a:pt x="48163" y="101600"/>
                </a:lnTo>
                <a:lnTo>
                  <a:pt x="47960" y="96520"/>
                </a:lnTo>
                <a:lnTo>
                  <a:pt x="54780" y="91440"/>
                </a:lnTo>
                <a:lnTo>
                  <a:pt x="63289" y="91440"/>
                </a:lnTo>
                <a:lnTo>
                  <a:pt x="118851" y="90170"/>
                </a:lnTo>
                <a:lnTo>
                  <a:pt x="5650041" y="90170"/>
                </a:lnTo>
                <a:lnTo>
                  <a:pt x="5650241" y="64770"/>
                </a:lnTo>
                <a:lnTo>
                  <a:pt x="54018" y="64770"/>
                </a:lnTo>
                <a:lnTo>
                  <a:pt x="46957" y="59690"/>
                </a:lnTo>
                <a:lnTo>
                  <a:pt x="46423" y="41910"/>
                </a:lnTo>
                <a:lnTo>
                  <a:pt x="53230" y="36830"/>
                </a:lnTo>
                <a:lnTo>
                  <a:pt x="61739" y="36830"/>
                </a:lnTo>
                <a:lnTo>
                  <a:pt x="108869" y="35560"/>
                </a:lnTo>
                <a:lnTo>
                  <a:pt x="5650471" y="35560"/>
                </a:lnTo>
                <a:lnTo>
                  <a:pt x="5650631" y="15240"/>
                </a:lnTo>
                <a:lnTo>
                  <a:pt x="207510" y="15240"/>
                </a:lnTo>
                <a:lnTo>
                  <a:pt x="140229" y="13970"/>
                </a:lnTo>
                <a:lnTo>
                  <a:pt x="33104" y="2540"/>
                </a:lnTo>
                <a:lnTo>
                  <a:pt x="15537" y="0"/>
                </a:lnTo>
                <a:close/>
              </a:path>
              <a:path w="5650865" h="920750">
                <a:moveTo>
                  <a:pt x="5650370" y="692150"/>
                </a:moveTo>
                <a:lnTo>
                  <a:pt x="135704" y="692150"/>
                </a:lnTo>
                <a:lnTo>
                  <a:pt x="142765" y="697230"/>
                </a:lnTo>
                <a:lnTo>
                  <a:pt x="142892" y="703580"/>
                </a:lnTo>
                <a:lnTo>
                  <a:pt x="143108" y="709930"/>
                </a:lnTo>
                <a:lnTo>
                  <a:pt x="143197" y="715010"/>
                </a:lnTo>
                <a:lnTo>
                  <a:pt x="137685" y="720090"/>
                </a:lnTo>
                <a:lnTo>
                  <a:pt x="127983" y="720090"/>
                </a:lnTo>
                <a:lnTo>
                  <a:pt x="80827" y="721360"/>
                </a:lnTo>
                <a:lnTo>
                  <a:pt x="5650718" y="721360"/>
                </a:lnTo>
                <a:lnTo>
                  <a:pt x="5650603" y="703580"/>
                </a:lnTo>
                <a:lnTo>
                  <a:pt x="5650370" y="692150"/>
                </a:lnTo>
                <a:close/>
              </a:path>
              <a:path w="5650865" h="920750">
                <a:moveTo>
                  <a:pt x="5649260" y="637540"/>
                </a:moveTo>
                <a:lnTo>
                  <a:pt x="134129" y="637540"/>
                </a:lnTo>
                <a:lnTo>
                  <a:pt x="141203" y="642620"/>
                </a:lnTo>
                <a:lnTo>
                  <a:pt x="141559" y="655320"/>
                </a:lnTo>
                <a:lnTo>
                  <a:pt x="141724" y="660400"/>
                </a:lnTo>
                <a:lnTo>
                  <a:pt x="136187" y="664210"/>
                </a:lnTo>
                <a:lnTo>
                  <a:pt x="128884" y="665480"/>
                </a:lnTo>
                <a:lnTo>
                  <a:pt x="126420" y="665480"/>
                </a:lnTo>
                <a:lnTo>
                  <a:pt x="79278" y="666750"/>
                </a:lnTo>
                <a:lnTo>
                  <a:pt x="5649854" y="666750"/>
                </a:lnTo>
                <a:lnTo>
                  <a:pt x="5649260" y="637540"/>
                </a:lnTo>
                <a:close/>
              </a:path>
              <a:path w="5650865" h="920750">
                <a:moveTo>
                  <a:pt x="5648178" y="582930"/>
                </a:moveTo>
                <a:lnTo>
                  <a:pt x="132643" y="582930"/>
                </a:lnTo>
                <a:lnTo>
                  <a:pt x="139641" y="588010"/>
                </a:lnTo>
                <a:lnTo>
                  <a:pt x="139844" y="594360"/>
                </a:lnTo>
                <a:lnTo>
                  <a:pt x="140162" y="605790"/>
                </a:lnTo>
                <a:lnTo>
                  <a:pt x="134637" y="609600"/>
                </a:lnTo>
                <a:lnTo>
                  <a:pt x="127335" y="610870"/>
                </a:lnTo>
                <a:lnTo>
                  <a:pt x="124871" y="610870"/>
                </a:lnTo>
                <a:lnTo>
                  <a:pt x="77818" y="612140"/>
                </a:lnTo>
                <a:lnTo>
                  <a:pt x="5648744" y="612140"/>
                </a:lnTo>
                <a:lnTo>
                  <a:pt x="5648254" y="588010"/>
                </a:lnTo>
                <a:lnTo>
                  <a:pt x="5648178" y="582930"/>
                </a:lnTo>
                <a:close/>
              </a:path>
              <a:path w="5650865" h="920750">
                <a:moveTo>
                  <a:pt x="5648242" y="528320"/>
                </a:moveTo>
                <a:lnTo>
                  <a:pt x="131081" y="528320"/>
                </a:lnTo>
                <a:lnTo>
                  <a:pt x="138155" y="533400"/>
                </a:lnTo>
                <a:lnTo>
                  <a:pt x="138282" y="539750"/>
                </a:lnTo>
                <a:lnTo>
                  <a:pt x="138511" y="544830"/>
                </a:lnTo>
                <a:lnTo>
                  <a:pt x="138676" y="551180"/>
                </a:lnTo>
                <a:lnTo>
                  <a:pt x="133101" y="554990"/>
                </a:lnTo>
                <a:lnTo>
                  <a:pt x="125785" y="556260"/>
                </a:lnTo>
                <a:lnTo>
                  <a:pt x="76230" y="556260"/>
                </a:lnTo>
                <a:lnTo>
                  <a:pt x="67746" y="557530"/>
                </a:lnTo>
                <a:lnTo>
                  <a:pt x="5648208" y="557530"/>
                </a:lnTo>
                <a:lnTo>
                  <a:pt x="5648242" y="528320"/>
                </a:lnTo>
                <a:close/>
              </a:path>
              <a:path w="5650865" h="920750">
                <a:moveTo>
                  <a:pt x="5648306" y="473710"/>
                </a:moveTo>
                <a:lnTo>
                  <a:pt x="129545" y="473710"/>
                </a:lnTo>
                <a:lnTo>
                  <a:pt x="136606" y="478790"/>
                </a:lnTo>
                <a:lnTo>
                  <a:pt x="136809" y="483870"/>
                </a:lnTo>
                <a:lnTo>
                  <a:pt x="137114" y="496570"/>
                </a:lnTo>
                <a:lnTo>
                  <a:pt x="131602" y="500380"/>
                </a:lnTo>
                <a:lnTo>
                  <a:pt x="124300" y="501650"/>
                </a:lnTo>
                <a:lnTo>
                  <a:pt x="5648273" y="501650"/>
                </a:lnTo>
                <a:lnTo>
                  <a:pt x="5648306" y="473710"/>
                </a:lnTo>
                <a:close/>
              </a:path>
              <a:path w="5650865" h="920750">
                <a:moveTo>
                  <a:pt x="5648370" y="419100"/>
                </a:moveTo>
                <a:lnTo>
                  <a:pt x="128033" y="419100"/>
                </a:lnTo>
                <a:lnTo>
                  <a:pt x="135120" y="424180"/>
                </a:lnTo>
                <a:lnTo>
                  <a:pt x="135234" y="429260"/>
                </a:lnTo>
                <a:lnTo>
                  <a:pt x="135476" y="435610"/>
                </a:lnTo>
                <a:lnTo>
                  <a:pt x="135564" y="441960"/>
                </a:lnTo>
                <a:lnTo>
                  <a:pt x="130053" y="445770"/>
                </a:lnTo>
                <a:lnTo>
                  <a:pt x="122737" y="447040"/>
                </a:lnTo>
                <a:lnTo>
                  <a:pt x="5648337" y="447040"/>
                </a:lnTo>
                <a:lnTo>
                  <a:pt x="5648370" y="419100"/>
                </a:lnTo>
                <a:close/>
              </a:path>
              <a:path w="5650865" h="920750">
                <a:moveTo>
                  <a:pt x="5648434" y="364490"/>
                </a:moveTo>
                <a:lnTo>
                  <a:pt x="126497" y="364490"/>
                </a:lnTo>
                <a:lnTo>
                  <a:pt x="133558" y="369570"/>
                </a:lnTo>
                <a:lnTo>
                  <a:pt x="133761" y="374650"/>
                </a:lnTo>
                <a:lnTo>
                  <a:pt x="134053" y="386080"/>
                </a:lnTo>
                <a:lnTo>
                  <a:pt x="128554" y="391160"/>
                </a:lnTo>
                <a:lnTo>
                  <a:pt x="121252" y="392430"/>
                </a:lnTo>
                <a:lnTo>
                  <a:pt x="5648401" y="392430"/>
                </a:lnTo>
                <a:lnTo>
                  <a:pt x="5648434" y="364490"/>
                </a:lnTo>
                <a:close/>
              </a:path>
              <a:path w="5650865" h="920750">
                <a:moveTo>
                  <a:pt x="5648680" y="309880"/>
                </a:moveTo>
                <a:lnTo>
                  <a:pt x="124947" y="309880"/>
                </a:lnTo>
                <a:lnTo>
                  <a:pt x="132008" y="314960"/>
                </a:lnTo>
                <a:lnTo>
                  <a:pt x="132247" y="321310"/>
                </a:lnTo>
                <a:lnTo>
                  <a:pt x="132529" y="331470"/>
                </a:lnTo>
                <a:lnTo>
                  <a:pt x="127005" y="336550"/>
                </a:lnTo>
                <a:lnTo>
                  <a:pt x="119689" y="337820"/>
                </a:lnTo>
                <a:lnTo>
                  <a:pt x="5648514" y="337820"/>
                </a:lnTo>
                <a:lnTo>
                  <a:pt x="5648680" y="309880"/>
                </a:lnTo>
                <a:close/>
              </a:path>
              <a:path w="5650865" h="920750">
                <a:moveTo>
                  <a:pt x="5649005" y="255270"/>
                </a:moveTo>
                <a:lnTo>
                  <a:pt x="123449" y="255270"/>
                </a:lnTo>
                <a:lnTo>
                  <a:pt x="130497" y="259080"/>
                </a:lnTo>
                <a:lnTo>
                  <a:pt x="130756" y="266700"/>
                </a:lnTo>
                <a:lnTo>
                  <a:pt x="130919" y="273050"/>
                </a:lnTo>
                <a:lnTo>
                  <a:pt x="131043" y="276860"/>
                </a:lnTo>
                <a:lnTo>
                  <a:pt x="125468" y="281940"/>
                </a:lnTo>
                <a:lnTo>
                  <a:pt x="118140" y="283210"/>
                </a:lnTo>
                <a:lnTo>
                  <a:pt x="5648839" y="283210"/>
                </a:lnTo>
                <a:lnTo>
                  <a:pt x="5649005" y="255270"/>
                </a:lnTo>
                <a:close/>
              </a:path>
              <a:path w="5650865" h="920750">
                <a:moveTo>
                  <a:pt x="5649330" y="200660"/>
                </a:moveTo>
                <a:lnTo>
                  <a:pt x="121899" y="200660"/>
                </a:lnTo>
                <a:lnTo>
                  <a:pt x="128960" y="204470"/>
                </a:lnTo>
                <a:lnTo>
                  <a:pt x="129481" y="222250"/>
                </a:lnTo>
                <a:lnTo>
                  <a:pt x="123957" y="227330"/>
                </a:lnTo>
                <a:lnTo>
                  <a:pt x="116654" y="228600"/>
                </a:lnTo>
                <a:lnTo>
                  <a:pt x="5649164" y="228600"/>
                </a:lnTo>
                <a:lnTo>
                  <a:pt x="5649330" y="200660"/>
                </a:lnTo>
                <a:close/>
              </a:path>
              <a:path w="5650865" h="920750">
                <a:moveTo>
                  <a:pt x="5649662" y="144780"/>
                </a:moveTo>
                <a:lnTo>
                  <a:pt x="120388" y="144780"/>
                </a:lnTo>
                <a:lnTo>
                  <a:pt x="127487" y="149860"/>
                </a:lnTo>
                <a:lnTo>
                  <a:pt x="127632" y="157480"/>
                </a:lnTo>
                <a:lnTo>
                  <a:pt x="127754" y="162560"/>
                </a:lnTo>
                <a:lnTo>
                  <a:pt x="127932" y="167640"/>
                </a:lnTo>
                <a:lnTo>
                  <a:pt x="122407" y="172720"/>
                </a:lnTo>
                <a:lnTo>
                  <a:pt x="115105" y="172720"/>
                </a:lnTo>
                <a:lnTo>
                  <a:pt x="112704" y="173990"/>
                </a:lnTo>
                <a:lnTo>
                  <a:pt x="5649489" y="173990"/>
                </a:lnTo>
                <a:lnTo>
                  <a:pt x="5649662" y="144780"/>
                </a:lnTo>
                <a:close/>
              </a:path>
              <a:path w="5650865" h="920750">
                <a:moveTo>
                  <a:pt x="5650041" y="90170"/>
                </a:moveTo>
                <a:lnTo>
                  <a:pt x="118851" y="90170"/>
                </a:lnTo>
                <a:lnTo>
                  <a:pt x="125912" y="95250"/>
                </a:lnTo>
                <a:lnTo>
                  <a:pt x="126162" y="102870"/>
                </a:lnTo>
                <a:lnTo>
                  <a:pt x="126433" y="113030"/>
                </a:lnTo>
                <a:lnTo>
                  <a:pt x="120909" y="118110"/>
                </a:lnTo>
                <a:lnTo>
                  <a:pt x="113593" y="118110"/>
                </a:lnTo>
                <a:lnTo>
                  <a:pt x="111130" y="119380"/>
                </a:lnTo>
                <a:lnTo>
                  <a:pt x="5649814" y="119380"/>
                </a:lnTo>
                <a:lnTo>
                  <a:pt x="5650041" y="90170"/>
                </a:lnTo>
                <a:close/>
              </a:path>
              <a:path w="5650865" h="920750">
                <a:moveTo>
                  <a:pt x="5650471" y="35560"/>
                </a:moveTo>
                <a:lnTo>
                  <a:pt x="117378" y="35560"/>
                </a:lnTo>
                <a:lnTo>
                  <a:pt x="124414" y="40640"/>
                </a:lnTo>
                <a:lnTo>
                  <a:pt x="124627" y="49530"/>
                </a:lnTo>
                <a:lnTo>
                  <a:pt x="124884" y="58420"/>
                </a:lnTo>
                <a:lnTo>
                  <a:pt x="119359" y="63500"/>
                </a:lnTo>
                <a:lnTo>
                  <a:pt x="109669" y="63500"/>
                </a:lnTo>
                <a:lnTo>
                  <a:pt x="54018" y="64770"/>
                </a:lnTo>
                <a:lnTo>
                  <a:pt x="5650241" y="64770"/>
                </a:lnTo>
                <a:lnTo>
                  <a:pt x="5650471" y="35560"/>
                </a:lnTo>
                <a:close/>
              </a:path>
              <a:path w="5650865" h="920750">
                <a:moveTo>
                  <a:pt x="552958" y="12700"/>
                </a:moveTo>
                <a:lnTo>
                  <a:pt x="501786" y="12700"/>
                </a:lnTo>
                <a:lnTo>
                  <a:pt x="453128" y="13970"/>
                </a:lnTo>
                <a:lnTo>
                  <a:pt x="258066" y="15240"/>
                </a:lnTo>
                <a:lnTo>
                  <a:pt x="5650631" y="15240"/>
                </a:lnTo>
                <a:lnTo>
                  <a:pt x="5650641" y="13970"/>
                </a:lnTo>
                <a:lnTo>
                  <a:pt x="604366" y="13970"/>
                </a:lnTo>
                <a:lnTo>
                  <a:pt x="552958" y="12700"/>
                </a:lnTo>
                <a:close/>
              </a:path>
            </a:pathLst>
          </a:custGeom>
          <a:solidFill>
            <a:srgbClr val="ADDABB"/>
          </a:solidFill>
        </p:spPr>
        <p:txBody>
          <a:bodyPr wrap="square" lIns="0" tIns="0" rIns="0" bIns="0" rtlCol="0">
            <a:prstTxWarp prst="textNoShape">
              <a:avLst/>
            </a:prstTxWarp>
            <a:noAutofit/>
          </a:bodyPr>
          <a:lstStyle/>
          <a:p>
            <a:endParaRPr lang="en-US"/>
          </a:p>
        </p:txBody>
      </p:sp>
      <p:sp>
        <p:nvSpPr>
          <p:cNvPr id="11" name="Textbox 2015">
            <a:extLst>
              <a:ext uri="{FF2B5EF4-FFF2-40B4-BE49-F238E27FC236}">
                <a16:creationId xmlns:a16="http://schemas.microsoft.com/office/drawing/2014/main" id="{6E44695B-C1AC-422A-A0B0-8F5E3CDE666D}"/>
              </a:ext>
            </a:extLst>
          </p:cNvPr>
          <p:cNvSpPr txBox="1"/>
          <p:nvPr/>
        </p:nvSpPr>
        <p:spPr>
          <a:xfrm>
            <a:off x="656499" y="5371907"/>
            <a:ext cx="10685928" cy="1116534"/>
          </a:xfrm>
          <a:prstGeom prst="rect">
            <a:avLst/>
          </a:prstGeom>
        </p:spPr>
        <p:txBody>
          <a:bodyPr wrap="square" lIns="0" tIns="0" rIns="0" bIns="0" rtlCol="0">
            <a:noAutofit/>
          </a:bodyPr>
          <a:lstStyle/>
          <a:p>
            <a:pPr marL="12700">
              <a:lnSpc>
                <a:spcPct val="113000"/>
              </a:lnSpc>
            </a:pPr>
            <a:r>
              <a:rPr lang="vi-VN" sz="2400" i="1">
                <a:solidFill>
                  <a:srgbClr val="231F20"/>
                </a:solidFill>
                <a:effectLst/>
                <a:latin typeface="+mj-lt"/>
                <a:ea typeface="Roboto"/>
                <a:cs typeface="Roboto"/>
              </a:rPr>
              <a:t>Qua</a:t>
            </a:r>
            <a:r>
              <a:rPr lang="vi-VN" sz="2400" i="1" spc="-30">
                <a:solidFill>
                  <a:srgbClr val="231F20"/>
                </a:solidFill>
                <a:effectLst/>
                <a:latin typeface="+mj-lt"/>
                <a:ea typeface="Roboto"/>
                <a:cs typeface="Roboto"/>
              </a:rPr>
              <a:t> </a:t>
            </a:r>
            <a:r>
              <a:rPr lang="vi-VN" sz="2400" i="1">
                <a:solidFill>
                  <a:srgbClr val="231F20"/>
                </a:solidFill>
                <a:effectLst/>
                <a:latin typeface="+mj-lt"/>
                <a:ea typeface="Roboto"/>
                <a:cs typeface="Roboto"/>
              </a:rPr>
              <a:t>biểu</a:t>
            </a:r>
            <a:r>
              <a:rPr lang="vi-VN" sz="2400" i="1" spc="-30">
                <a:solidFill>
                  <a:srgbClr val="231F20"/>
                </a:solidFill>
                <a:effectLst/>
                <a:latin typeface="+mj-lt"/>
                <a:ea typeface="Roboto"/>
                <a:cs typeface="Roboto"/>
              </a:rPr>
              <a:t> </a:t>
            </a:r>
            <a:r>
              <a:rPr lang="vi-VN" sz="2400" i="1">
                <a:solidFill>
                  <a:srgbClr val="231F20"/>
                </a:solidFill>
                <a:effectLst/>
                <a:latin typeface="+mj-lt"/>
                <a:ea typeface="Roboto"/>
                <a:cs typeface="Roboto"/>
              </a:rPr>
              <a:t>đồ</a:t>
            </a:r>
            <a:r>
              <a:rPr lang="vi-VN" sz="2400" i="1" spc="-30">
                <a:solidFill>
                  <a:srgbClr val="231F20"/>
                </a:solidFill>
                <a:effectLst/>
                <a:latin typeface="+mj-lt"/>
                <a:ea typeface="Roboto"/>
                <a:cs typeface="Roboto"/>
              </a:rPr>
              <a:t> </a:t>
            </a:r>
            <a:r>
              <a:rPr lang="vi-VN" sz="2400" i="1">
                <a:solidFill>
                  <a:srgbClr val="231F20"/>
                </a:solidFill>
                <a:effectLst/>
                <a:latin typeface="+mj-lt"/>
                <a:ea typeface="Roboto"/>
                <a:cs typeface="Roboto"/>
              </a:rPr>
              <a:t>thể</a:t>
            </a:r>
            <a:r>
              <a:rPr lang="vi-VN" sz="2400" i="1" spc="-30">
                <a:solidFill>
                  <a:srgbClr val="231F20"/>
                </a:solidFill>
                <a:effectLst/>
                <a:latin typeface="+mj-lt"/>
                <a:ea typeface="Roboto"/>
                <a:cs typeface="Roboto"/>
              </a:rPr>
              <a:t> </a:t>
            </a:r>
            <a:r>
              <a:rPr lang="vi-VN" sz="2400" i="1">
                <a:solidFill>
                  <a:srgbClr val="231F20"/>
                </a:solidFill>
                <a:effectLst/>
                <a:latin typeface="+mj-lt"/>
                <a:ea typeface="Roboto"/>
                <a:cs typeface="Roboto"/>
              </a:rPr>
              <a:t>hiện</a:t>
            </a:r>
            <a:r>
              <a:rPr lang="vi-VN" sz="2400" i="1" spc="-30">
                <a:solidFill>
                  <a:srgbClr val="231F20"/>
                </a:solidFill>
                <a:effectLst/>
                <a:latin typeface="+mj-lt"/>
                <a:ea typeface="Roboto"/>
                <a:cs typeface="Roboto"/>
              </a:rPr>
              <a:t> </a:t>
            </a:r>
            <a:r>
              <a:rPr lang="vi-VN" sz="2400" i="1">
                <a:solidFill>
                  <a:srgbClr val="231F20"/>
                </a:solidFill>
                <a:effectLst/>
                <a:latin typeface="+mj-lt"/>
                <a:ea typeface="Roboto"/>
                <a:cs typeface="Roboto"/>
              </a:rPr>
              <a:t>số</a:t>
            </a:r>
            <a:r>
              <a:rPr lang="vi-VN" sz="2400" i="1" spc="-30">
                <a:solidFill>
                  <a:srgbClr val="231F20"/>
                </a:solidFill>
                <a:effectLst/>
                <a:latin typeface="+mj-lt"/>
                <a:ea typeface="Roboto"/>
                <a:cs typeface="Roboto"/>
              </a:rPr>
              <a:t> </a:t>
            </a:r>
            <a:r>
              <a:rPr lang="vi-VN" sz="2400" i="1">
                <a:solidFill>
                  <a:srgbClr val="231F20"/>
                </a:solidFill>
                <a:effectLst/>
                <a:latin typeface="+mj-lt"/>
                <a:ea typeface="Roboto"/>
                <a:cs typeface="Roboto"/>
              </a:rPr>
              <a:t>dân</a:t>
            </a:r>
            <a:r>
              <a:rPr lang="vi-VN" sz="2400" i="1" spc="-30">
                <a:solidFill>
                  <a:srgbClr val="231F20"/>
                </a:solidFill>
                <a:effectLst/>
                <a:latin typeface="+mj-lt"/>
                <a:ea typeface="Roboto"/>
                <a:cs typeface="Roboto"/>
              </a:rPr>
              <a:t> </a:t>
            </a:r>
            <a:r>
              <a:rPr lang="vi-VN" sz="2400" i="1">
                <a:solidFill>
                  <a:srgbClr val="231F20"/>
                </a:solidFill>
                <a:effectLst/>
                <a:latin typeface="+mj-lt"/>
                <a:ea typeface="Roboto"/>
                <a:cs typeface="Roboto"/>
              </a:rPr>
              <a:t>và</a:t>
            </a:r>
            <a:r>
              <a:rPr lang="vi-VN" sz="2400" i="1" spc="-30">
                <a:solidFill>
                  <a:srgbClr val="231F20"/>
                </a:solidFill>
                <a:effectLst/>
                <a:latin typeface="+mj-lt"/>
                <a:ea typeface="Roboto"/>
                <a:cs typeface="Roboto"/>
              </a:rPr>
              <a:t> </a:t>
            </a:r>
            <a:r>
              <a:rPr lang="vi-VN" sz="2400" i="1">
                <a:solidFill>
                  <a:srgbClr val="231F20"/>
                </a:solidFill>
                <a:effectLst/>
                <a:latin typeface="+mj-lt"/>
                <a:ea typeface="Roboto"/>
                <a:cs typeface="Roboto"/>
              </a:rPr>
              <a:t>gia</a:t>
            </a:r>
            <a:r>
              <a:rPr lang="vi-VN" sz="2400" i="1" spc="-30">
                <a:solidFill>
                  <a:srgbClr val="231F20"/>
                </a:solidFill>
                <a:effectLst/>
                <a:latin typeface="+mj-lt"/>
                <a:ea typeface="Roboto"/>
                <a:cs typeface="Roboto"/>
              </a:rPr>
              <a:t> </a:t>
            </a:r>
            <a:r>
              <a:rPr lang="vi-VN" sz="2400" i="1">
                <a:solidFill>
                  <a:srgbClr val="231F20"/>
                </a:solidFill>
                <a:effectLst/>
                <a:latin typeface="+mj-lt"/>
                <a:ea typeface="Roboto"/>
                <a:cs typeface="Roboto"/>
              </a:rPr>
              <a:t>tăng</a:t>
            </a:r>
            <a:r>
              <a:rPr lang="vi-VN" sz="2400" i="1" spc="-30">
                <a:solidFill>
                  <a:srgbClr val="231F20"/>
                </a:solidFill>
                <a:effectLst/>
                <a:latin typeface="+mj-lt"/>
                <a:ea typeface="Roboto"/>
                <a:cs typeface="Roboto"/>
              </a:rPr>
              <a:t> </a:t>
            </a:r>
            <a:r>
              <a:rPr lang="vi-VN" sz="2400" i="1">
                <a:solidFill>
                  <a:srgbClr val="231F20"/>
                </a:solidFill>
                <a:effectLst/>
                <a:latin typeface="+mj-lt"/>
                <a:ea typeface="Roboto"/>
                <a:cs typeface="Roboto"/>
              </a:rPr>
              <a:t>dân</a:t>
            </a:r>
            <a:r>
              <a:rPr lang="vi-VN" sz="2400" i="1" spc="-30">
                <a:solidFill>
                  <a:srgbClr val="231F20"/>
                </a:solidFill>
                <a:effectLst/>
                <a:latin typeface="+mj-lt"/>
                <a:ea typeface="Roboto"/>
                <a:cs typeface="Roboto"/>
              </a:rPr>
              <a:t> </a:t>
            </a:r>
            <a:r>
              <a:rPr lang="vi-VN" sz="2400" i="1">
                <a:solidFill>
                  <a:srgbClr val="231F20"/>
                </a:solidFill>
                <a:effectLst/>
                <a:latin typeface="+mj-lt"/>
                <a:ea typeface="Roboto"/>
                <a:cs typeface="Roboto"/>
              </a:rPr>
              <a:t>số</a:t>
            </a:r>
            <a:r>
              <a:rPr lang="vi-VN" sz="2400" i="1" spc="-30">
                <a:solidFill>
                  <a:srgbClr val="231F20"/>
                </a:solidFill>
                <a:effectLst/>
                <a:latin typeface="+mj-lt"/>
                <a:ea typeface="Roboto"/>
                <a:cs typeface="Roboto"/>
              </a:rPr>
              <a:t> </a:t>
            </a:r>
            <a:r>
              <a:rPr lang="vi-VN" sz="2400" i="1">
                <a:solidFill>
                  <a:srgbClr val="231F20"/>
                </a:solidFill>
                <a:effectLst/>
                <a:latin typeface="+mj-lt"/>
                <a:ea typeface="Roboto"/>
                <a:cs typeface="Roboto"/>
              </a:rPr>
              <a:t>tỉnh</a:t>
            </a:r>
            <a:r>
              <a:rPr lang="vi-VN" sz="2400" i="1" spc="-30">
                <a:solidFill>
                  <a:srgbClr val="231F20"/>
                </a:solidFill>
                <a:effectLst/>
                <a:latin typeface="+mj-lt"/>
                <a:ea typeface="Roboto"/>
                <a:cs typeface="Roboto"/>
              </a:rPr>
              <a:t> </a:t>
            </a:r>
            <a:r>
              <a:rPr lang="vi-VN" sz="2400" i="1">
                <a:solidFill>
                  <a:srgbClr val="231F20"/>
                </a:solidFill>
                <a:effectLst/>
                <a:latin typeface="+mj-lt"/>
                <a:ea typeface="Roboto"/>
                <a:cs typeface="Roboto"/>
              </a:rPr>
              <a:t>Hải</a:t>
            </a:r>
            <a:r>
              <a:rPr lang="vi-VN" sz="2400" i="1" spc="-30">
                <a:solidFill>
                  <a:srgbClr val="231F20"/>
                </a:solidFill>
                <a:effectLst/>
                <a:latin typeface="+mj-lt"/>
                <a:ea typeface="Roboto"/>
                <a:cs typeface="Roboto"/>
              </a:rPr>
              <a:t> </a:t>
            </a:r>
            <a:r>
              <a:rPr lang="vi-VN" sz="2400" i="1">
                <a:solidFill>
                  <a:srgbClr val="231F20"/>
                </a:solidFill>
                <a:effectLst/>
                <a:latin typeface="+mj-lt"/>
                <a:ea typeface="Roboto"/>
                <a:cs typeface="Roboto"/>
              </a:rPr>
              <a:t>Dương.</a:t>
            </a:r>
            <a:r>
              <a:rPr lang="vi-VN" sz="2400" i="1" spc="-30">
                <a:solidFill>
                  <a:srgbClr val="231F20"/>
                </a:solidFill>
                <a:effectLst/>
                <a:latin typeface="+mj-lt"/>
                <a:ea typeface="Roboto"/>
                <a:cs typeface="Roboto"/>
              </a:rPr>
              <a:t> </a:t>
            </a:r>
            <a:r>
              <a:rPr lang="vi-VN" sz="2400" i="1">
                <a:solidFill>
                  <a:srgbClr val="231F20"/>
                </a:solidFill>
                <a:effectLst/>
                <a:latin typeface="+mj-lt"/>
                <a:ea typeface="Roboto"/>
                <a:cs typeface="Roboto"/>
              </a:rPr>
              <a:t>Nhận</a:t>
            </a:r>
            <a:r>
              <a:rPr lang="vi-VN" sz="2400" i="1" spc="-30">
                <a:solidFill>
                  <a:srgbClr val="231F20"/>
                </a:solidFill>
                <a:effectLst/>
                <a:latin typeface="+mj-lt"/>
                <a:ea typeface="Roboto"/>
                <a:cs typeface="Roboto"/>
              </a:rPr>
              <a:t> </a:t>
            </a:r>
            <a:r>
              <a:rPr lang="vi-VN" sz="2400" i="1">
                <a:solidFill>
                  <a:srgbClr val="231F20"/>
                </a:solidFill>
                <a:effectLst/>
                <a:latin typeface="+mj-lt"/>
                <a:ea typeface="Roboto"/>
                <a:cs typeface="Roboto"/>
              </a:rPr>
              <a:t>xét</a:t>
            </a:r>
            <a:r>
              <a:rPr lang="vi-VN" sz="2400" i="1" spc="-30">
                <a:solidFill>
                  <a:srgbClr val="231F20"/>
                </a:solidFill>
                <a:effectLst/>
                <a:latin typeface="+mj-lt"/>
                <a:ea typeface="Roboto"/>
                <a:cs typeface="Roboto"/>
              </a:rPr>
              <a:t> </a:t>
            </a:r>
            <a:r>
              <a:rPr lang="vi-VN" sz="2400" i="1">
                <a:solidFill>
                  <a:srgbClr val="231F20"/>
                </a:solidFill>
                <a:effectLst/>
                <a:latin typeface="+mj-lt"/>
                <a:ea typeface="Roboto"/>
                <a:cs typeface="Roboto"/>
              </a:rPr>
              <a:t>về sự</a:t>
            </a:r>
            <a:r>
              <a:rPr lang="vi-VN" sz="2400" i="1" spc="-15">
                <a:solidFill>
                  <a:srgbClr val="231F20"/>
                </a:solidFill>
                <a:effectLst/>
                <a:latin typeface="+mj-lt"/>
                <a:ea typeface="Roboto"/>
                <a:cs typeface="Roboto"/>
              </a:rPr>
              <a:t> </a:t>
            </a:r>
            <a:r>
              <a:rPr lang="vi-VN" sz="2400" i="1">
                <a:solidFill>
                  <a:srgbClr val="231F20"/>
                </a:solidFill>
                <a:effectLst/>
                <a:latin typeface="+mj-lt"/>
                <a:ea typeface="Roboto"/>
                <a:cs typeface="Roboto"/>
              </a:rPr>
              <a:t>gia</a:t>
            </a:r>
            <a:r>
              <a:rPr lang="vi-VN" sz="2400" i="1" spc="-15">
                <a:solidFill>
                  <a:srgbClr val="231F20"/>
                </a:solidFill>
                <a:effectLst/>
                <a:latin typeface="+mj-lt"/>
                <a:ea typeface="Roboto"/>
                <a:cs typeface="Roboto"/>
              </a:rPr>
              <a:t> </a:t>
            </a:r>
            <a:r>
              <a:rPr lang="vi-VN" sz="2400" i="1">
                <a:solidFill>
                  <a:srgbClr val="231F20"/>
                </a:solidFill>
                <a:effectLst/>
                <a:latin typeface="+mj-lt"/>
                <a:ea typeface="Roboto"/>
                <a:cs typeface="Roboto"/>
              </a:rPr>
              <a:t>tăng</a:t>
            </a:r>
            <a:r>
              <a:rPr lang="vi-VN" sz="2400" i="1" spc="-15">
                <a:solidFill>
                  <a:srgbClr val="231F20"/>
                </a:solidFill>
                <a:effectLst/>
                <a:latin typeface="+mj-lt"/>
                <a:ea typeface="Roboto"/>
                <a:cs typeface="Roboto"/>
              </a:rPr>
              <a:t> </a:t>
            </a:r>
            <a:r>
              <a:rPr lang="vi-VN" sz="2400" i="1">
                <a:solidFill>
                  <a:srgbClr val="231F20"/>
                </a:solidFill>
                <a:effectLst/>
                <a:latin typeface="+mj-lt"/>
                <a:ea typeface="Roboto"/>
                <a:cs typeface="Roboto"/>
              </a:rPr>
              <a:t>dân</a:t>
            </a:r>
            <a:r>
              <a:rPr lang="vi-VN" sz="2400" i="1" spc="-15">
                <a:solidFill>
                  <a:srgbClr val="231F20"/>
                </a:solidFill>
                <a:effectLst/>
                <a:latin typeface="+mj-lt"/>
                <a:ea typeface="Roboto"/>
                <a:cs typeface="Roboto"/>
              </a:rPr>
              <a:t> </a:t>
            </a:r>
            <a:r>
              <a:rPr lang="vi-VN" sz="2400" i="1">
                <a:solidFill>
                  <a:srgbClr val="231F20"/>
                </a:solidFill>
                <a:effectLst/>
                <a:latin typeface="+mj-lt"/>
                <a:ea typeface="Roboto"/>
                <a:cs typeface="Roboto"/>
              </a:rPr>
              <a:t>số.</a:t>
            </a:r>
            <a:r>
              <a:rPr lang="vi-VN" sz="2400" i="1" spc="-40">
                <a:solidFill>
                  <a:srgbClr val="231F20"/>
                </a:solidFill>
                <a:effectLst/>
                <a:latin typeface="+mj-lt"/>
                <a:ea typeface="Roboto"/>
                <a:cs typeface="Roboto"/>
              </a:rPr>
              <a:t> </a:t>
            </a:r>
            <a:r>
              <a:rPr lang="vi-VN" sz="2400" i="1">
                <a:solidFill>
                  <a:srgbClr val="231F20"/>
                </a:solidFill>
                <a:effectLst/>
                <a:latin typeface="+mj-lt"/>
                <a:ea typeface="Roboto"/>
                <a:cs typeface="Roboto"/>
              </a:rPr>
              <a:t>Theo</a:t>
            </a:r>
            <a:r>
              <a:rPr lang="vi-VN" sz="2400" i="1" spc="-15">
                <a:solidFill>
                  <a:srgbClr val="231F20"/>
                </a:solidFill>
                <a:effectLst/>
                <a:latin typeface="+mj-lt"/>
                <a:ea typeface="Roboto"/>
                <a:cs typeface="Roboto"/>
              </a:rPr>
              <a:t> </a:t>
            </a:r>
            <a:r>
              <a:rPr lang="vi-VN" sz="2400" i="1">
                <a:solidFill>
                  <a:srgbClr val="231F20"/>
                </a:solidFill>
                <a:effectLst/>
                <a:latin typeface="+mj-lt"/>
                <a:ea typeface="Roboto"/>
                <a:cs typeface="Roboto"/>
              </a:rPr>
              <a:t>em</a:t>
            </a:r>
            <a:r>
              <a:rPr lang="vi-VN" sz="2400" i="1" spc="-15">
                <a:solidFill>
                  <a:srgbClr val="231F20"/>
                </a:solidFill>
                <a:effectLst/>
                <a:latin typeface="+mj-lt"/>
                <a:ea typeface="Roboto"/>
                <a:cs typeface="Roboto"/>
              </a:rPr>
              <a:t> </a:t>
            </a:r>
            <a:r>
              <a:rPr lang="vi-VN" sz="2400" i="1">
                <a:solidFill>
                  <a:srgbClr val="231F20"/>
                </a:solidFill>
                <a:effectLst/>
                <a:latin typeface="+mj-lt"/>
                <a:ea typeface="Roboto"/>
                <a:cs typeface="Roboto"/>
              </a:rPr>
              <a:t>nhân</a:t>
            </a:r>
            <a:r>
              <a:rPr lang="vi-VN" sz="2400" i="1" spc="-15">
                <a:solidFill>
                  <a:srgbClr val="231F20"/>
                </a:solidFill>
                <a:effectLst/>
                <a:latin typeface="+mj-lt"/>
                <a:ea typeface="Roboto"/>
                <a:cs typeface="Roboto"/>
              </a:rPr>
              <a:t> </a:t>
            </a:r>
            <a:r>
              <a:rPr lang="vi-VN" sz="2400" i="1">
                <a:solidFill>
                  <a:srgbClr val="231F20"/>
                </a:solidFill>
                <a:effectLst/>
                <a:latin typeface="+mj-lt"/>
                <a:ea typeface="Roboto"/>
                <a:cs typeface="Roboto"/>
              </a:rPr>
              <a:t>tố</a:t>
            </a:r>
            <a:r>
              <a:rPr lang="vi-VN" sz="2400" i="1" spc="-15">
                <a:solidFill>
                  <a:srgbClr val="231F20"/>
                </a:solidFill>
                <a:effectLst/>
                <a:latin typeface="+mj-lt"/>
                <a:ea typeface="Roboto"/>
                <a:cs typeface="Roboto"/>
              </a:rPr>
              <a:t> </a:t>
            </a:r>
            <a:r>
              <a:rPr lang="vi-VN" sz="2400" i="1">
                <a:solidFill>
                  <a:srgbClr val="231F20"/>
                </a:solidFill>
                <a:effectLst/>
                <a:latin typeface="+mj-lt"/>
                <a:ea typeface="Roboto"/>
                <a:cs typeface="Roboto"/>
              </a:rPr>
              <a:t>nào</a:t>
            </a:r>
            <a:r>
              <a:rPr lang="vi-VN" sz="2400" i="1" spc="-15">
                <a:solidFill>
                  <a:srgbClr val="231F20"/>
                </a:solidFill>
                <a:effectLst/>
                <a:latin typeface="+mj-lt"/>
                <a:ea typeface="Roboto"/>
                <a:cs typeface="Roboto"/>
              </a:rPr>
              <a:t> </a:t>
            </a:r>
            <a:r>
              <a:rPr lang="vi-VN" sz="2400" i="1">
                <a:solidFill>
                  <a:srgbClr val="231F20"/>
                </a:solidFill>
                <a:effectLst/>
                <a:latin typeface="+mj-lt"/>
                <a:ea typeface="Roboto"/>
                <a:cs typeface="Roboto"/>
              </a:rPr>
              <a:t>làm</a:t>
            </a:r>
            <a:r>
              <a:rPr lang="vi-VN" sz="2400" i="1" spc="-15">
                <a:solidFill>
                  <a:srgbClr val="231F20"/>
                </a:solidFill>
                <a:effectLst/>
                <a:latin typeface="+mj-lt"/>
                <a:ea typeface="Roboto"/>
                <a:cs typeface="Roboto"/>
              </a:rPr>
              <a:t> </a:t>
            </a:r>
            <a:r>
              <a:rPr lang="vi-VN" sz="2400" i="1">
                <a:solidFill>
                  <a:srgbClr val="231F20"/>
                </a:solidFill>
                <a:effectLst/>
                <a:latin typeface="+mj-lt"/>
                <a:ea typeface="Roboto"/>
                <a:cs typeface="Roboto"/>
              </a:rPr>
              <a:t>ảnh</a:t>
            </a:r>
            <a:r>
              <a:rPr lang="vi-VN" sz="2400" i="1" spc="-15">
                <a:solidFill>
                  <a:srgbClr val="231F20"/>
                </a:solidFill>
                <a:effectLst/>
                <a:latin typeface="+mj-lt"/>
                <a:ea typeface="Roboto"/>
                <a:cs typeface="Roboto"/>
              </a:rPr>
              <a:t> </a:t>
            </a:r>
            <a:r>
              <a:rPr lang="vi-VN" sz="2400" i="1">
                <a:solidFill>
                  <a:srgbClr val="231F20"/>
                </a:solidFill>
                <a:effectLst/>
                <a:latin typeface="+mj-lt"/>
                <a:ea typeface="Roboto"/>
                <a:cs typeface="Roboto"/>
              </a:rPr>
              <a:t>hưởng</a:t>
            </a:r>
            <a:r>
              <a:rPr lang="vi-VN" sz="2400" i="1" spc="-15">
                <a:solidFill>
                  <a:srgbClr val="231F20"/>
                </a:solidFill>
                <a:effectLst/>
                <a:latin typeface="+mj-lt"/>
                <a:ea typeface="Roboto"/>
                <a:cs typeface="Roboto"/>
              </a:rPr>
              <a:t> </a:t>
            </a:r>
            <a:r>
              <a:rPr lang="vi-VN" sz="2400" i="1">
                <a:solidFill>
                  <a:srgbClr val="231F20"/>
                </a:solidFill>
                <a:effectLst/>
                <a:latin typeface="+mj-lt"/>
                <a:ea typeface="Roboto"/>
                <a:cs typeface="Roboto"/>
              </a:rPr>
              <a:t>đến</a:t>
            </a:r>
            <a:r>
              <a:rPr lang="vi-VN" sz="2400" i="1" spc="-15">
                <a:solidFill>
                  <a:srgbClr val="231F20"/>
                </a:solidFill>
                <a:effectLst/>
                <a:latin typeface="+mj-lt"/>
                <a:ea typeface="Roboto"/>
                <a:cs typeface="Roboto"/>
              </a:rPr>
              <a:t> </a:t>
            </a:r>
            <a:r>
              <a:rPr lang="vi-VN" sz="2400" i="1">
                <a:solidFill>
                  <a:srgbClr val="231F20"/>
                </a:solidFill>
                <a:effectLst/>
                <a:latin typeface="+mj-lt"/>
                <a:ea typeface="Roboto"/>
                <a:cs typeface="Roboto"/>
              </a:rPr>
              <a:t>sự</a:t>
            </a:r>
            <a:r>
              <a:rPr lang="vi-VN" sz="2400" i="1" spc="-15">
                <a:solidFill>
                  <a:srgbClr val="231F20"/>
                </a:solidFill>
                <a:effectLst/>
                <a:latin typeface="+mj-lt"/>
                <a:ea typeface="Roboto"/>
                <a:cs typeface="Roboto"/>
              </a:rPr>
              <a:t> </a:t>
            </a:r>
            <a:r>
              <a:rPr lang="vi-VN" sz="2400" i="1">
                <a:solidFill>
                  <a:srgbClr val="231F20"/>
                </a:solidFill>
                <a:effectLst/>
                <a:latin typeface="+mj-lt"/>
                <a:ea typeface="Roboto"/>
                <a:cs typeface="Roboto"/>
              </a:rPr>
              <a:t>biến</a:t>
            </a:r>
            <a:r>
              <a:rPr lang="vi-VN" sz="2400" i="1" spc="-15">
                <a:solidFill>
                  <a:srgbClr val="231F20"/>
                </a:solidFill>
                <a:effectLst/>
                <a:latin typeface="+mj-lt"/>
                <a:ea typeface="Roboto"/>
                <a:cs typeface="Roboto"/>
              </a:rPr>
              <a:t> </a:t>
            </a:r>
            <a:r>
              <a:rPr lang="vi-VN" sz="2400" i="1" spc="-20">
                <a:solidFill>
                  <a:srgbClr val="231F20"/>
                </a:solidFill>
                <a:effectLst/>
                <a:latin typeface="+mj-lt"/>
                <a:ea typeface="Roboto"/>
                <a:cs typeface="Roboto"/>
              </a:rPr>
              <a:t>động</a:t>
            </a:r>
            <a:r>
              <a:rPr lang="en-US" sz="2400" spc="-20">
                <a:latin typeface="+mj-lt"/>
                <a:ea typeface="Roboto"/>
                <a:cs typeface="Roboto"/>
              </a:rPr>
              <a:t> </a:t>
            </a:r>
            <a:r>
              <a:rPr lang="vi-VN" sz="2400" i="1">
                <a:solidFill>
                  <a:srgbClr val="231F20"/>
                </a:solidFill>
                <a:effectLst/>
                <a:latin typeface="+mj-lt"/>
                <a:ea typeface="Roboto"/>
                <a:cs typeface="Roboto"/>
              </a:rPr>
              <a:t>dân</a:t>
            </a:r>
            <a:r>
              <a:rPr lang="vi-VN" sz="2400" i="1" spc="-10">
                <a:solidFill>
                  <a:srgbClr val="231F20"/>
                </a:solidFill>
                <a:effectLst/>
                <a:latin typeface="+mj-lt"/>
                <a:ea typeface="Roboto"/>
                <a:cs typeface="Roboto"/>
              </a:rPr>
              <a:t> </a:t>
            </a:r>
            <a:r>
              <a:rPr lang="vi-VN" sz="2400" i="1">
                <a:solidFill>
                  <a:srgbClr val="231F20"/>
                </a:solidFill>
                <a:effectLst/>
                <a:latin typeface="+mj-lt"/>
                <a:ea typeface="Roboto"/>
                <a:cs typeface="Roboto"/>
              </a:rPr>
              <a:t>số</a:t>
            </a:r>
            <a:r>
              <a:rPr lang="vi-VN" sz="2400" i="1" spc="-5">
                <a:solidFill>
                  <a:srgbClr val="231F20"/>
                </a:solidFill>
                <a:effectLst/>
                <a:latin typeface="+mj-lt"/>
                <a:ea typeface="Roboto"/>
                <a:cs typeface="Roboto"/>
              </a:rPr>
              <a:t> </a:t>
            </a:r>
            <a:r>
              <a:rPr lang="vi-VN" sz="2400" i="1">
                <a:solidFill>
                  <a:srgbClr val="231F20"/>
                </a:solidFill>
                <a:effectLst/>
                <a:latin typeface="+mj-lt"/>
                <a:ea typeface="Roboto"/>
                <a:cs typeface="Roboto"/>
              </a:rPr>
              <a:t>của</a:t>
            </a:r>
            <a:r>
              <a:rPr lang="vi-VN" sz="2400" i="1" spc="-5">
                <a:solidFill>
                  <a:srgbClr val="231F20"/>
                </a:solidFill>
                <a:effectLst/>
                <a:latin typeface="+mj-lt"/>
                <a:ea typeface="Roboto"/>
                <a:cs typeface="Roboto"/>
              </a:rPr>
              <a:t> </a:t>
            </a:r>
            <a:r>
              <a:rPr lang="vi-VN" sz="2400" i="1" spc="-10">
                <a:solidFill>
                  <a:srgbClr val="231F20"/>
                </a:solidFill>
                <a:effectLst/>
                <a:latin typeface="+mj-lt"/>
                <a:ea typeface="Roboto"/>
                <a:cs typeface="Roboto"/>
              </a:rPr>
              <a:t>tỉnh?</a:t>
            </a:r>
            <a:endParaRPr lang="en-US" sz="2400">
              <a:effectLst/>
              <a:latin typeface="+mj-lt"/>
              <a:ea typeface="Roboto"/>
              <a:cs typeface="Roboto"/>
            </a:endParaRPr>
          </a:p>
        </p:txBody>
      </p:sp>
    </p:spTree>
    <p:extLst>
      <p:ext uri="{BB962C8B-B14F-4D97-AF65-F5344CB8AC3E}">
        <p14:creationId xmlns:p14="http://schemas.microsoft.com/office/powerpoint/2010/main" val="4227912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E015BF1-74F2-408E-A53E-4C7494031ABC}"/>
              </a:ext>
            </a:extLst>
          </p:cNvPr>
          <p:cNvSpPr txBox="1"/>
          <p:nvPr/>
        </p:nvSpPr>
        <p:spPr>
          <a:xfrm>
            <a:off x="268941" y="406150"/>
            <a:ext cx="11385176" cy="1077218"/>
          </a:xfrm>
          <a:prstGeom prst="rect">
            <a:avLst/>
          </a:prstGeom>
          <a:noFill/>
        </p:spPr>
        <p:txBody>
          <a:bodyPr wrap="square">
            <a:spAutoFit/>
          </a:bodyPr>
          <a:lstStyle/>
          <a:p>
            <a:pPr marR="241935" algn="just"/>
            <a:r>
              <a:rPr lang="en-US" sz="3200">
                <a:solidFill>
                  <a:srgbClr val="231F1F"/>
                </a:solidFill>
                <a:effectLst/>
                <a:latin typeface="Times New Roman" panose="02020603050405020304" pitchFamily="18" charset="0"/>
                <a:ea typeface="Roboto"/>
                <a:cs typeface="Times New Roman" panose="02020603050405020304" pitchFamily="18" charset="0"/>
              </a:rPr>
              <a:t>- </a:t>
            </a:r>
            <a:r>
              <a:rPr lang="vi-VN" sz="3200">
                <a:solidFill>
                  <a:srgbClr val="231F1F"/>
                </a:solidFill>
                <a:effectLst/>
                <a:latin typeface="Times New Roman" panose="02020603050405020304" pitchFamily="18" charset="0"/>
                <a:ea typeface="Roboto"/>
                <a:cs typeface="Times New Roman" panose="02020603050405020304" pitchFamily="18" charset="0"/>
              </a:rPr>
              <a:t>Giai</a:t>
            </a:r>
            <a:r>
              <a:rPr lang="vi-VN" sz="3200" spc="-20">
                <a:solidFill>
                  <a:srgbClr val="231F1F"/>
                </a:solidFill>
                <a:effectLst/>
                <a:latin typeface="Times New Roman" panose="02020603050405020304" pitchFamily="18" charset="0"/>
                <a:ea typeface="Roboto"/>
                <a:cs typeface="Times New Roman" panose="02020603050405020304" pitchFamily="18" charset="0"/>
              </a:rPr>
              <a:t> </a:t>
            </a:r>
            <a:r>
              <a:rPr lang="vi-VN" sz="3200">
                <a:solidFill>
                  <a:srgbClr val="231F1F"/>
                </a:solidFill>
                <a:effectLst/>
                <a:latin typeface="Times New Roman" panose="02020603050405020304" pitchFamily="18" charset="0"/>
                <a:ea typeface="Roboto"/>
                <a:cs typeface="Times New Roman" panose="02020603050405020304" pitchFamily="18" charset="0"/>
              </a:rPr>
              <a:t>đoạn</a:t>
            </a:r>
            <a:r>
              <a:rPr lang="vi-VN" sz="3200" spc="-20">
                <a:solidFill>
                  <a:srgbClr val="231F1F"/>
                </a:solidFill>
                <a:effectLst/>
                <a:latin typeface="Times New Roman" panose="02020603050405020304" pitchFamily="18" charset="0"/>
                <a:ea typeface="Roboto"/>
                <a:cs typeface="Times New Roman" panose="02020603050405020304" pitchFamily="18" charset="0"/>
              </a:rPr>
              <a:t> </a:t>
            </a:r>
            <a:r>
              <a:rPr lang="vi-VN" sz="3200">
                <a:solidFill>
                  <a:srgbClr val="231F1F"/>
                </a:solidFill>
                <a:effectLst/>
                <a:latin typeface="Times New Roman" panose="02020603050405020304" pitchFamily="18" charset="0"/>
                <a:ea typeface="Roboto"/>
                <a:cs typeface="Times New Roman" panose="02020603050405020304" pitchFamily="18" charset="0"/>
              </a:rPr>
              <a:t>từ</a:t>
            </a:r>
            <a:r>
              <a:rPr lang="vi-VN" sz="3200" spc="-20">
                <a:solidFill>
                  <a:srgbClr val="231F1F"/>
                </a:solidFill>
                <a:effectLst/>
                <a:latin typeface="Times New Roman" panose="02020603050405020304" pitchFamily="18" charset="0"/>
                <a:ea typeface="Roboto"/>
                <a:cs typeface="Times New Roman" panose="02020603050405020304" pitchFamily="18" charset="0"/>
              </a:rPr>
              <a:t> </a:t>
            </a:r>
            <a:r>
              <a:rPr lang="vi-VN" sz="3200">
                <a:solidFill>
                  <a:srgbClr val="231F1F"/>
                </a:solidFill>
                <a:effectLst/>
                <a:latin typeface="Times New Roman" panose="02020603050405020304" pitchFamily="18" charset="0"/>
                <a:ea typeface="Roboto"/>
                <a:cs typeface="Times New Roman" panose="02020603050405020304" pitchFamily="18" charset="0"/>
              </a:rPr>
              <a:t>năm</a:t>
            </a:r>
            <a:r>
              <a:rPr lang="vi-VN" sz="3200" spc="-20">
                <a:solidFill>
                  <a:srgbClr val="231F1F"/>
                </a:solidFill>
                <a:effectLst/>
                <a:latin typeface="Times New Roman" panose="02020603050405020304" pitchFamily="18" charset="0"/>
                <a:ea typeface="Roboto"/>
                <a:cs typeface="Times New Roman" panose="02020603050405020304" pitchFamily="18" charset="0"/>
              </a:rPr>
              <a:t> </a:t>
            </a:r>
            <a:r>
              <a:rPr lang="vi-VN" sz="3200">
                <a:solidFill>
                  <a:srgbClr val="231F1F"/>
                </a:solidFill>
                <a:effectLst/>
                <a:latin typeface="Times New Roman" panose="02020603050405020304" pitchFamily="18" charset="0"/>
                <a:ea typeface="Roboto"/>
                <a:cs typeface="Times New Roman" panose="02020603050405020304" pitchFamily="18" charset="0"/>
              </a:rPr>
              <a:t>2015</a:t>
            </a:r>
            <a:r>
              <a:rPr lang="vi-VN" sz="3200" spc="-20">
                <a:solidFill>
                  <a:srgbClr val="231F1F"/>
                </a:solidFill>
                <a:effectLst/>
                <a:latin typeface="Times New Roman" panose="02020603050405020304" pitchFamily="18" charset="0"/>
                <a:ea typeface="Roboto"/>
                <a:cs typeface="Times New Roman" panose="02020603050405020304" pitchFamily="18" charset="0"/>
              </a:rPr>
              <a:t> </a:t>
            </a:r>
            <a:r>
              <a:rPr lang="vi-VN" sz="3200">
                <a:solidFill>
                  <a:srgbClr val="231F1F"/>
                </a:solidFill>
                <a:effectLst/>
                <a:latin typeface="Times New Roman" panose="02020603050405020304" pitchFamily="18" charset="0"/>
                <a:ea typeface="Roboto"/>
                <a:cs typeface="Times New Roman" panose="02020603050405020304" pitchFamily="18" charset="0"/>
              </a:rPr>
              <a:t>-</a:t>
            </a:r>
            <a:r>
              <a:rPr lang="vi-VN" sz="3200" spc="-20">
                <a:solidFill>
                  <a:srgbClr val="231F1F"/>
                </a:solidFill>
                <a:effectLst/>
                <a:latin typeface="Times New Roman" panose="02020603050405020304" pitchFamily="18" charset="0"/>
                <a:ea typeface="Roboto"/>
                <a:cs typeface="Times New Roman" panose="02020603050405020304" pitchFamily="18" charset="0"/>
              </a:rPr>
              <a:t> </a:t>
            </a:r>
            <a:r>
              <a:rPr lang="vi-VN" sz="3200">
                <a:solidFill>
                  <a:srgbClr val="231F1F"/>
                </a:solidFill>
                <a:effectLst/>
                <a:latin typeface="Times New Roman" panose="02020603050405020304" pitchFamily="18" charset="0"/>
                <a:ea typeface="Roboto"/>
                <a:cs typeface="Times New Roman" panose="02020603050405020304" pitchFamily="18" charset="0"/>
              </a:rPr>
              <a:t>2022,</a:t>
            </a:r>
            <a:r>
              <a:rPr lang="vi-VN" sz="3200" spc="-20">
                <a:solidFill>
                  <a:srgbClr val="231F1F"/>
                </a:solidFill>
                <a:effectLst/>
                <a:latin typeface="Times New Roman" panose="02020603050405020304" pitchFamily="18" charset="0"/>
                <a:ea typeface="Roboto"/>
                <a:cs typeface="Times New Roman" panose="02020603050405020304" pitchFamily="18" charset="0"/>
              </a:rPr>
              <a:t> </a:t>
            </a:r>
            <a:r>
              <a:rPr lang="vi-VN" sz="3200">
                <a:solidFill>
                  <a:srgbClr val="231F1F"/>
                </a:solidFill>
                <a:effectLst/>
                <a:latin typeface="Times New Roman" panose="02020603050405020304" pitchFamily="18" charset="0"/>
                <a:ea typeface="Roboto"/>
                <a:cs typeface="Times New Roman" panose="02020603050405020304" pitchFamily="18" charset="0"/>
              </a:rPr>
              <a:t>tỉ</a:t>
            </a:r>
            <a:r>
              <a:rPr lang="vi-VN" sz="3200" spc="-20">
                <a:solidFill>
                  <a:srgbClr val="231F1F"/>
                </a:solidFill>
                <a:effectLst/>
                <a:latin typeface="Times New Roman" panose="02020603050405020304" pitchFamily="18" charset="0"/>
                <a:ea typeface="Roboto"/>
                <a:cs typeface="Times New Roman" panose="02020603050405020304" pitchFamily="18" charset="0"/>
              </a:rPr>
              <a:t> </a:t>
            </a:r>
            <a:r>
              <a:rPr lang="vi-VN" sz="3200">
                <a:solidFill>
                  <a:srgbClr val="231F1F"/>
                </a:solidFill>
                <a:effectLst/>
                <a:latin typeface="Times New Roman" panose="02020603050405020304" pitchFamily="18" charset="0"/>
                <a:ea typeface="Roboto"/>
                <a:cs typeface="Times New Roman" panose="02020603050405020304" pitchFamily="18" charset="0"/>
              </a:rPr>
              <a:t>lệ</a:t>
            </a:r>
            <a:r>
              <a:rPr lang="vi-VN" sz="3200" spc="-20">
                <a:solidFill>
                  <a:srgbClr val="231F1F"/>
                </a:solidFill>
                <a:effectLst/>
                <a:latin typeface="Times New Roman" panose="02020603050405020304" pitchFamily="18" charset="0"/>
                <a:ea typeface="Roboto"/>
                <a:cs typeface="Times New Roman" panose="02020603050405020304" pitchFamily="18" charset="0"/>
              </a:rPr>
              <a:t> </a:t>
            </a:r>
            <a:r>
              <a:rPr lang="vi-VN" sz="3200">
                <a:solidFill>
                  <a:srgbClr val="231F1F"/>
                </a:solidFill>
                <a:effectLst/>
                <a:latin typeface="Times New Roman" panose="02020603050405020304" pitchFamily="18" charset="0"/>
                <a:ea typeface="Roboto"/>
                <a:cs typeface="Times New Roman" panose="02020603050405020304" pitchFamily="18" charset="0"/>
              </a:rPr>
              <a:t>gia</a:t>
            </a:r>
            <a:r>
              <a:rPr lang="vi-VN" sz="3200" spc="-20">
                <a:solidFill>
                  <a:srgbClr val="231F1F"/>
                </a:solidFill>
                <a:effectLst/>
                <a:latin typeface="Times New Roman" panose="02020603050405020304" pitchFamily="18" charset="0"/>
                <a:ea typeface="Roboto"/>
                <a:cs typeface="Times New Roman" panose="02020603050405020304" pitchFamily="18" charset="0"/>
              </a:rPr>
              <a:t> </a:t>
            </a:r>
            <a:r>
              <a:rPr lang="vi-VN" sz="3200">
                <a:solidFill>
                  <a:srgbClr val="231F1F"/>
                </a:solidFill>
                <a:effectLst/>
                <a:latin typeface="Times New Roman" panose="02020603050405020304" pitchFamily="18" charset="0"/>
                <a:ea typeface="Roboto"/>
                <a:cs typeface="Times New Roman" panose="02020603050405020304" pitchFamily="18" charset="0"/>
              </a:rPr>
              <a:t>tăng</a:t>
            </a:r>
            <a:r>
              <a:rPr lang="vi-VN" sz="3200" spc="-20">
                <a:solidFill>
                  <a:srgbClr val="231F1F"/>
                </a:solidFill>
                <a:effectLst/>
                <a:latin typeface="Times New Roman" panose="02020603050405020304" pitchFamily="18" charset="0"/>
                <a:ea typeface="Roboto"/>
                <a:cs typeface="Times New Roman" panose="02020603050405020304" pitchFamily="18" charset="0"/>
              </a:rPr>
              <a:t> </a:t>
            </a:r>
            <a:r>
              <a:rPr lang="vi-VN" sz="3200">
                <a:solidFill>
                  <a:srgbClr val="231F1F"/>
                </a:solidFill>
                <a:effectLst/>
                <a:latin typeface="Times New Roman" panose="02020603050405020304" pitchFamily="18" charset="0"/>
                <a:ea typeface="Roboto"/>
                <a:cs typeface="Times New Roman" panose="02020603050405020304" pitchFamily="18" charset="0"/>
              </a:rPr>
              <a:t>dân</a:t>
            </a:r>
            <a:r>
              <a:rPr lang="vi-VN" sz="3200" spc="-20">
                <a:solidFill>
                  <a:srgbClr val="231F1F"/>
                </a:solidFill>
                <a:effectLst/>
                <a:latin typeface="Times New Roman" panose="02020603050405020304" pitchFamily="18" charset="0"/>
                <a:ea typeface="Roboto"/>
                <a:cs typeface="Times New Roman" panose="02020603050405020304" pitchFamily="18" charset="0"/>
              </a:rPr>
              <a:t> </a:t>
            </a:r>
            <a:r>
              <a:rPr lang="vi-VN" sz="3200">
                <a:solidFill>
                  <a:srgbClr val="231F1F"/>
                </a:solidFill>
                <a:effectLst/>
                <a:latin typeface="Times New Roman" panose="02020603050405020304" pitchFamily="18" charset="0"/>
                <a:ea typeface="Roboto"/>
                <a:cs typeface="Times New Roman" panose="02020603050405020304" pitchFamily="18" charset="0"/>
              </a:rPr>
              <a:t>số</a:t>
            </a:r>
            <a:r>
              <a:rPr lang="vi-VN" sz="3200" spc="-20">
                <a:solidFill>
                  <a:srgbClr val="231F1F"/>
                </a:solidFill>
                <a:effectLst/>
                <a:latin typeface="Times New Roman" panose="02020603050405020304" pitchFamily="18" charset="0"/>
                <a:ea typeface="Roboto"/>
                <a:cs typeface="Times New Roman" panose="02020603050405020304" pitchFamily="18" charset="0"/>
              </a:rPr>
              <a:t> </a:t>
            </a:r>
            <a:r>
              <a:rPr lang="vi-VN" sz="3200">
                <a:solidFill>
                  <a:srgbClr val="231F1F"/>
                </a:solidFill>
                <a:effectLst/>
                <a:latin typeface="Times New Roman" panose="02020603050405020304" pitchFamily="18" charset="0"/>
                <a:ea typeface="Roboto"/>
                <a:cs typeface="Times New Roman" panose="02020603050405020304" pitchFamily="18" charset="0"/>
              </a:rPr>
              <a:t>trung</a:t>
            </a:r>
            <a:r>
              <a:rPr lang="vi-VN" sz="3200" spc="-20">
                <a:solidFill>
                  <a:srgbClr val="231F1F"/>
                </a:solidFill>
                <a:effectLst/>
                <a:latin typeface="Times New Roman" panose="02020603050405020304" pitchFamily="18" charset="0"/>
                <a:ea typeface="Roboto"/>
                <a:cs typeface="Times New Roman" panose="02020603050405020304" pitchFamily="18" charset="0"/>
              </a:rPr>
              <a:t> </a:t>
            </a:r>
            <a:r>
              <a:rPr lang="vi-VN" sz="3200">
                <a:solidFill>
                  <a:srgbClr val="231F1F"/>
                </a:solidFill>
                <a:effectLst/>
                <a:latin typeface="Times New Roman" panose="02020603050405020304" pitchFamily="18" charset="0"/>
                <a:ea typeface="Roboto"/>
                <a:cs typeface="Times New Roman" panose="02020603050405020304" pitchFamily="18" charset="0"/>
              </a:rPr>
              <a:t>bình</a:t>
            </a:r>
            <a:r>
              <a:rPr lang="vi-VN" sz="3200" spc="-20">
                <a:solidFill>
                  <a:srgbClr val="231F1F"/>
                </a:solidFill>
                <a:effectLst/>
                <a:latin typeface="Times New Roman" panose="02020603050405020304" pitchFamily="18" charset="0"/>
                <a:ea typeface="Roboto"/>
                <a:cs typeface="Times New Roman" panose="02020603050405020304" pitchFamily="18" charset="0"/>
              </a:rPr>
              <a:t> </a:t>
            </a:r>
            <a:r>
              <a:rPr lang="vi-VN" sz="3200">
                <a:solidFill>
                  <a:srgbClr val="231F1F"/>
                </a:solidFill>
                <a:effectLst/>
                <a:latin typeface="Times New Roman" panose="02020603050405020304" pitchFamily="18" charset="0"/>
                <a:ea typeface="Roboto"/>
                <a:cs typeface="Times New Roman" panose="02020603050405020304" pitchFamily="18" charset="0"/>
              </a:rPr>
              <a:t>của</a:t>
            </a:r>
            <a:r>
              <a:rPr lang="vi-VN" sz="3200" spc="-20">
                <a:solidFill>
                  <a:srgbClr val="231F1F"/>
                </a:solidFill>
                <a:effectLst/>
                <a:latin typeface="Times New Roman" panose="02020603050405020304" pitchFamily="18" charset="0"/>
                <a:ea typeface="Roboto"/>
                <a:cs typeface="Times New Roman" panose="02020603050405020304" pitchFamily="18" charset="0"/>
              </a:rPr>
              <a:t> </a:t>
            </a:r>
            <a:r>
              <a:rPr lang="vi-VN" sz="3200">
                <a:solidFill>
                  <a:srgbClr val="231F1F"/>
                </a:solidFill>
                <a:effectLst/>
                <a:latin typeface="Times New Roman" panose="02020603050405020304" pitchFamily="18" charset="0"/>
                <a:ea typeface="Roboto"/>
                <a:cs typeface="Times New Roman" panose="02020603050405020304" pitchFamily="18" charset="0"/>
              </a:rPr>
              <a:t>tỉnh</a:t>
            </a:r>
            <a:r>
              <a:rPr lang="vi-VN" sz="3200" spc="-20">
                <a:solidFill>
                  <a:srgbClr val="231F1F"/>
                </a:solidFill>
                <a:effectLst/>
                <a:latin typeface="Times New Roman" panose="02020603050405020304" pitchFamily="18" charset="0"/>
                <a:ea typeface="Roboto"/>
                <a:cs typeface="Times New Roman" panose="02020603050405020304" pitchFamily="18" charset="0"/>
              </a:rPr>
              <a:t> </a:t>
            </a:r>
            <a:r>
              <a:rPr lang="vi-VN" sz="3200">
                <a:solidFill>
                  <a:srgbClr val="231F1F"/>
                </a:solidFill>
                <a:effectLst/>
                <a:latin typeface="Times New Roman" panose="02020603050405020304" pitchFamily="18" charset="0"/>
                <a:ea typeface="Roboto"/>
                <a:cs typeface="Times New Roman" panose="02020603050405020304" pitchFamily="18" charset="0"/>
              </a:rPr>
              <a:t>Hải</a:t>
            </a:r>
            <a:r>
              <a:rPr lang="vi-VN" sz="3200" spc="-20">
                <a:solidFill>
                  <a:srgbClr val="231F1F"/>
                </a:solidFill>
                <a:effectLst/>
                <a:latin typeface="Times New Roman" panose="02020603050405020304" pitchFamily="18" charset="0"/>
                <a:ea typeface="Roboto"/>
                <a:cs typeface="Times New Roman" panose="02020603050405020304" pitchFamily="18" charset="0"/>
              </a:rPr>
              <a:t> </a:t>
            </a:r>
            <a:r>
              <a:rPr lang="vi-VN" sz="3200">
                <a:solidFill>
                  <a:srgbClr val="231F1F"/>
                </a:solidFill>
                <a:effectLst/>
                <a:latin typeface="Times New Roman" panose="02020603050405020304" pitchFamily="18" charset="0"/>
                <a:ea typeface="Roboto"/>
                <a:cs typeface="Times New Roman" panose="02020603050405020304" pitchFamily="18" charset="0"/>
              </a:rPr>
              <a:t>Dương là</a:t>
            </a:r>
            <a:r>
              <a:rPr lang="vi-VN" sz="3200" spc="-40">
                <a:solidFill>
                  <a:srgbClr val="231F1F"/>
                </a:solidFill>
                <a:effectLst/>
                <a:latin typeface="Times New Roman" panose="02020603050405020304" pitchFamily="18" charset="0"/>
                <a:ea typeface="Roboto"/>
                <a:cs typeface="Times New Roman" panose="02020603050405020304" pitchFamily="18" charset="0"/>
              </a:rPr>
              <a:t> </a:t>
            </a:r>
            <a:r>
              <a:rPr lang="vi-VN" sz="3200">
                <a:solidFill>
                  <a:srgbClr val="231F1F"/>
                </a:solidFill>
                <a:effectLst/>
                <a:latin typeface="Times New Roman" panose="02020603050405020304" pitchFamily="18" charset="0"/>
                <a:ea typeface="Roboto"/>
                <a:cs typeface="Times New Roman" panose="02020603050405020304" pitchFamily="18" charset="0"/>
              </a:rPr>
              <a:t>1,1%/năm.</a:t>
            </a:r>
            <a:r>
              <a:rPr lang="vi-VN" sz="3200" spc="-60">
                <a:solidFill>
                  <a:srgbClr val="231F1F"/>
                </a:solidFill>
                <a:effectLst/>
                <a:latin typeface="Times New Roman" panose="02020603050405020304" pitchFamily="18" charset="0"/>
                <a:ea typeface="Roboto"/>
                <a:cs typeface="Times New Roman" panose="02020603050405020304" pitchFamily="18" charset="0"/>
              </a:rPr>
              <a:t> </a:t>
            </a:r>
            <a:endParaRPr lang="en-US" sz="3200">
              <a:effectLst/>
              <a:latin typeface=".VnTimeH"/>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0D3DCEEB-2283-4DD1-86CE-5594124E404D}"/>
              </a:ext>
            </a:extLst>
          </p:cNvPr>
          <p:cNvSpPr txBox="1"/>
          <p:nvPr/>
        </p:nvSpPr>
        <p:spPr>
          <a:xfrm>
            <a:off x="-567017" y="2411966"/>
            <a:ext cx="12398188" cy="589585"/>
          </a:xfrm>
          <a:prstGeom prst="rect">
            <a:avLst/>
          </a:prstGeom>
          <a:noFill/>
        </p:spPr>
        <p:txBody>
          <a:bodyPr wrap="square">
            <a:spAutoFit/>
          </a:bodyPr>
          <a:lstStyle/>
          <a:p>
            <a:pPr marL="629920" marR="241935" indent="228600">
              <a:lnSpc>
                <a:spcPct val="106000"/>
              </a:lnSpc>
              <a:spcBef>
                <a:spcPts val="925"/>
              </a:spcBef>
              <a:spcAft>
                <a:spcPts val="0"/>
              </a:spcAft>
            </a:pPr>
            <a:r>
              <a:rPr lang="en-US" sz="3200">
                <a:solidFill>
                  <a:srgbClr val="231F20"/>
                </a:solidFill>
                <a:effectLst/>
                <a:latin typeface="Times New Roman" panose="02020603050405020304" pitchFamily="18" charset="0"/>
                <a:ea typeface="Roboto"/>
                <a:cs typeface="Times New Roman" panose="02020603050405020304" pitchFamily="18" charset="0"/>
              </a:rPr>
              <a:t>Nguyên nhân:</a:t>
            </a:r>
            <a:endParaRPr lang="en-US" sz="3200">
              <a:effectLst/>
              <a:latin typeface="+mj-lt"/>
              <a:ea typeface="Roboto"/>
              <a:cs typeface="Roboto"/>
            </a:endParaRPr>
          </a:p>
        </p:txBody>
      </p:sp>
      <p:sp>
        <p:nvSpPr>
          <p:cNvPr id="10" name="TextBox 9">
            <a:extLst>
              <a:ext uri="{FF2B5EF4-FFF2-40B4-BE49-F238E27FC236}">
                <a16:creationId xmlns:a16="http://schemas.microsoft.com/office/drawing/2014/main" id="{DA9F174B-C029-4E9C-AA75-05003791DFFD}"/>
              </a:ext>
            </a:extLst>
          </p:cNvPr>
          <p:cNvSpPr txBox="1"/>
          <p:nvPr/>
        </p:nvSpPr>
        <p:spPr>
          <a:xfrm>
            <a:off x="201706" y="3105834"/>
            <a:ext cx="11452411" cy="1384995"/>
          </a:xfrm>
          <a:prstGeom prst="rect">
            <a:avLst/>
          </a:prstGeom>
          <a:noFill/>
        </p:spPr>
        <p:txBody>
          <a:bodyPr wrap="square">
            <a:spAutoFit/>
          </a:bodyPr>
          <a:lstStyle/>
          <a:p>
            <a:r>
              <a:rPr lang="en-US" sz="2800">
                <a:solidFill>
                  <a:srgbClr val="231F20"/>
                </a:solidFill>
                <a:effectLst/>
                <a:latin typeface="Times New Roman" panose="02020603050405020304" pitchFamily="18" charset="0"/>
                <a:ea typeface="Roboto"/>
                <a:cs typeface="Times New Roman" panose="02020603050405020304" pitchFamily="18" charset="0"/>
              </a:rPr>
              <a:t>+ Tỉ lệ </a:t>
            </a:r>
            <a:r>
              <a:rPr lang="vi-VN" sz="2800">
                <a:solidFill>
                  <a:srgbClr val="231F20"/>
                </a:solidFill>
                <a:effectLst/>
                <a:latin typeface="Times New Roman" panose="02020603050405020304" pitchFamily="18" charset="0"/>
                <a:ea typeface="Roboto"/>
                <a:cs typeface="Times New Roman" panose="02020603050405020304" pitchFamily="18" charset="0"/>
              </a:rPr>
              <a:t>gia tăng dân số tự nhiên và gia tăng dân số cơ học</a:t>
            </a:r>
            <a:r>
              <a:rPr lang="en-US" sz="2800">
                <a:solidFill>
                  <a:srgbClr val="231F20"/>
                </a:solidFill>
                <a:latin typeface="Times New Roman" panose="02020603050405020304" pitchFamily="18" charset="0"/>
                <a:ea typeface="Roboto"/>
                <a:cs typeface="Times New Roman" panose="02020603050405020304" pitchFamily="18" charset="0"/>
              </a:rPr>
              <a:t> tăng. </a:t>
            </a:r>
            <a:r>
              <a:rPr lang="vi-VN" sz="2800">
                <a:solidFill>
                  <a:srgbClr val="231F20"/>
                </a:solidFill>
                <a:effectLst/>
                <a:latin typeface="Times New Roman" panose="02020603050405020304" pitchFamily="18" charset="0"/>
                <a:ea typeface="Roboto"/>
                <a:cs typeface="Times New Roman" panose="02020603050405020304" pitchFamily="18" charset="0"/>
              </a:rPr>
              <a:t>Trong điều kiện phát triển kinh tế mở cửa hội nhập như hiện nay, gia tăng cơ học có tác động ngày càng lớn đến sự biến động dân số của tỉnh.</a:t>
            </a:r>
            <a:endParaRPr lang="en-US" sz="280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C6F0A39A-6B5A-4B9F-8CCC-F5B106A36CAB}"/>
              </a:ext>
            </a:extLst>
          </p:cNvPr>
          <p:cNvSpPr txBox="1"/>
          <p:nvPr/>
        </p:nvSpPr>
        <p:spPr>
          <a:xfrm>
            <a:off x="338418" y="1539892"/>
            <a:ext cx="11494994" cy="954107"/>
          </a:xfrm>
          <a:prstGeom prst="rect">
            <a:avLst/>
          </a:prstGeom>
          <a:noFill/>
        </p:spPr>
        <p:txBody>
          <a:bodyPr wrap="square">
            <a:spAutoFit/>
          </a:bodyPr>
          <a:lstStyle/>
          <a:p>
            <a:r>
              <a:rPr lang="en-US" sz="2800">
                <a:solidFill>
                  <a:srgbClr val="231F20"/>
                </a:solidFill>
                <a:latin typeface="Times New Roman" panose="02020603050405020304" pitchFamily="18" charset="0"/>
                <a:ea typeface="Roboto"/>
                <a:cs typeface="Times New Roman" panose="02020603050405020304" pitchFamily="18" charset="0"/>
              </a:rPr>
              <a:t>- T</a:t>
            </a:r>
            <a:r>
              <a:rPr lang="vi-VN" sz="2800">
                <a:solidFill>
                  <a:srgbClr val="231F20"/>
                </a:solidFill>
                <a:effectLst/>
                <a:latin typeface="Times New Roman" panose="02020603050405020304" pitchFamily="18" charset="0"/>
                <a:ea typeface="Roboto"/>
                <a:cs typeface="Times New Roman" panose="02020603050405020304" pitchFamily="18" charset="0"/>
              </a:rPr>
              <a:t>ừ</a:t>
            </a:r>
            <a:r>
              <a:rPr lang="vi-VN" sz="2800" spc="-50">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năm</a:t>
            </a:r>
            <a:r>
              <a:rPr lang="vi-VN" sz="2800" spc="-50">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2018</a:t>
            </a:r>
            <a:r>
              <a:rPr lang="vi-VN" sz="2800" spc="-50">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đến</a:t>
            </a:r>
            <a:r>
              <a:rPr lang="vi-VN" sz="2800" spc="-50">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năm</a:t>
            </a:r>
            <a:r>
              <a:rPr lang="vi-VN" sz="2800" spc="-50">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2022,</a:t>
            </a:r>
            <a:r>
              <a:rPr lang="vi-VN" sz="2800" spc="-50">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mỗi</a:t>
            </a:r>
            <a:r>
              <a:rPr lang="vi-VN" sz="2800" spc="-50">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năm</a:t>
            </a:r>
            <a:r>
              <a:rPr lang="vi-VN" sz="2800" spc="-50">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dân</a:t>
            </a:r>
            <a:r>
              <a:rPr lang="vi-VN" sz="2800" spc="-50">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số</a:t>
            </a:r>
            <a:r>
              <a:rPr lang="vi-VN" sz="2800" spc="-50">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của</a:t>
            </a:r>
            <a:r>
              <a:rPr lang="vi-VN" sz="2800" spc="-50">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tỉnh</a:t>
            </a:r>
            <a:r>
              <a:rPr lang="vi-VN" sz="2800" spc="-50">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tăng</a:t>
            </a:r>
            <a:r>
              <a:rPr lang="vi-VN" sz="2800" spc="-50">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trung bình khoảng 20 000 người.</a:t>
            </a:r>
            <a:endParaRPr lang="en-US" sz="280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53D40488-0AFA-4671-82A3-75A9FA87ADB4}"/>
              </a:ext>
            </a:extLst>
          </p:cNvPr>
          <p:cNvSpPr txBox="1"/>
          <p:nvPr/>
        </p:nvSpPr>
        <p:spPr>
          <a:xfrm>
            <a:off x="169208" y="4490829"/>
            <a:ext cx="11821086" cy="1815882"/>
          </a:xfrm>
          <a:prstGeom prst="rect">
            <a:avLst/>
          </a:prstGeom>
          <a:noFill/>
        </p:spPr>
        <p:txBody>
          <a:bodyPr wrap="square">
            <a:spAutoFit/>
          </a:bodyPr>
          <a:lstStyle/>
          <a:p>
            <a:r>
              <a:rPr lang="en-US" sz="2800">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Sự</a:t>
            </a:r>
            <a:r>
              <a:rPr lang="vi-VN" sz="2800" spc="-30">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phát</a:t>
            </a:r>
            <a:r>
              <a:rPr lang="vi-VN" sz="2800" spc="-30">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triển của</a:t>
            </a:r>
            <a:r>
              <a:rPr lang="vi-VN" sz="2800" spc="-15">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các</a:t>
            </a:r>
            <a:r>
              <a:rPr lang="vi-VN" sz="2800" spc="-20">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khu</a:t>
            </a:r>
            <a:r>
              <a:rPr lang="vi-VN" sz="2800" spc="-20">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công</a:t>
            </a:r>
            <a:r>
              <a:rPr lang="vi-VN" sz="2800" spc="-20">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nghiệp</a:t>
            </a:r>
            <a:r>
              <a:rPr lang="vi-VN" sz="2800" spc="-20">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trên</a:t>
            </a:r>
            <a:r>
              <a:rPr lang="vi-VN" sz="2800" spc="-15">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địa</a:t>
            </a:r>
            <a:r>
              <a:rPr lang="vi-VN" sz="2800" spc="-15">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bàn</a:t>
            </a:r>
            <a:r>
              <a:rPr lang="vi-VN" sz="2800" spc="-15">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tỉnh</a:t>
            </a:r>
            <a:r>
              <a:rPr lang="vi-VN" sz="2800" spc="-15">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đã</a:t>
            </a:r>
            <a:r>
              <a:rPr lang="vi-VN" sz="2800" spc="-15">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thu</a:t>
            </a:r>
            <a:r>
              <a:rPr lang="vi-VN" sz="2800" spc="-20">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hút</a:t>
            </a:r>
            <a:r>
              <a:rPr lang="vi-VN" sz="2800" spc="-15">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lực</a:t>
            </a:r>
            <a:r>
              <a:rPr lang="vi-VN" sz="2800" spc="-20">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lượng</a:t>
            </a:r>
            <a:r>
              <a:rPr lang="vi-VN" sz="2800" spc="-20">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lao</a:t>
            </a:r>
            <a:r>
              <a:rPr lang="vi-VN" sz="2800" spc="-20">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động</a:t>
            </a:r>
            <a:r>
              <a:rPr lang="vi-VN" sz="2800" spc="-20">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từ các tỉnh khác đến</a:t>
            </a:r>
            <a:r>
              <a:rPr lang="vi-VN" sz="2800" spc="-30">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sinh</a:t>
            </a:r>
            <a:r>
              <a:rPr lang="vi-VN" sz="2800" spc="-30">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sống</a:t>
            </a:r>
            <a:r>
              <a:rPr lang="vi-VN" sz="2800" spc="-30">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và</a:t>
            </a:r>
            <a:r>
              <a:rPr lang="vi-VN" sz="2800" spc="-30">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làm</a:t>
            </a:r>
            <a:r>
              <a:rPr lang="vi-VN" sz="2800" spc="-30">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việc.</a:t>
            </a:r>
            <a:r>
              <a:rPr lang="vi-VN" sz="2800" spc="-30">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Hầu</a:t>
            </a:r>
            <a:r>
              <a:rPr lang="vi-VN" sz="2800" spc="-30">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hết</a:t>
            </a:r>
            <a:r>
              <a:rPr lang="vi-VN" sz="2800" spc="-30">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lao</a:t>
            </a:r>
            <a:r>
              <a:rPr lang="vi-VN" sz="2800" spc="-30">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động</a:t>
            </a:r>
            <a:r>
              <a:rPr lang="vi-VN" sz="2800" spc="-30">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đều</a:t>
            </a:r>
            <a:r>
              <a:rPr lang="vi-VN" sz="2800" spc="-30">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trong</a:t>
            </a:r>
            <a:r>
              <a:rPr lang="vi-VN" sz="2800" spc="-30">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độ</a:t>
            </a:r>
            <a:r>
              <a:rPr lang="vi-VN" sz="2800" spc="-30">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tuổi</a:t>
            </a:r>
            <a:r>
              <a:rPr lang="vi-VN" sz="2800" spc="-30">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sinh</a:t>
            </a:r>
            <a:r>
              <a:rPr lang="vi-VN" sz="2800" spc="-30">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đẻ</a:t>
            </a:r>
            <a:r>
              <a:rPr lang="vi-VN" sz="2800" spc="-30">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nên</a:t>
            </a:r>
            <a:r>
              <a:rPr lang="vi-VN" sz="2800" spc="-30">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làm</a:t>
            </a:r>
            <a:r>
              <a:rPr lang="vi-VN" sz="2800" spc="-30">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cho</a:t>
            </a:r>
            <a:r>
              <a:rPr lang="vi-VN" sz="2800" spc="-30">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tỉ lệ</a:t>
            </a:r>
            <a:r>
              <a:rPr lang="vi-VN" sz="2800" spc="-30">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sinh</a:t>
            </a:r>
            <a:r>
              <a:rPr lang="vi-VN" sz="2800" spc="-35">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của</a:t>
            </a:r>
            <a:r>
              <a:rPr lang="vi-VN" sz="2800" spc="-30">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tỉnh</a:t>
            </a:r>
            <a:r>
              <a:rPr lang="vi-VN" sz="2800" spc="-30">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ngày</a:t>
            </a:r>
            <a:r>
              <a:rPr lang="vi-VN" sz="2800" spc="-30">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càng</a:t>
            </a:r>
            <a:r>
              <a:rPr lang="vi-VN" sz="2800" spc="-30">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tăng</a:t>
            </a:r>
            <a:r>
              <a:rPr lang="vi-VN" sz="2800" spc="-35">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trong</a:t>
            </a:r>
            <a:r>
              <a:rPr lang="vi-VN" sz="2800" spc="-30">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những</a:t>
            </a:r>
            <a:r>
              <a:rPr lang="vi-VN" sz="2800" spc="-35">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năm</a:t>
            </a:r>
            <a:r>
              <a:rPr lang="vi-VN" sz="2800" spc="-30">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gần</a:t>
            </a:r>
            <a:r>
              <a:rPr lang="vi-VN" sz="2800" spc="-30">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đây.</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7018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P spid="12"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F5F22-A2EF-4FB4-8D53-5156A77B49CE}"/>
              </a:ext>
            </a:extLst>
          </p:cNvPr>
          <p:cNvSpPr>
            <a:spLocks noGrp="1"/>
          </p:cNvSpPr>
          <p:nvPr>
            <p:ph type="title"/>
          </p:nvPr>
        </p:nvSpPr>
        <p:spPr/>
        <p:txBody>
          <a:bodyPr>
            <a:normAutofit/>
          </a:bodyPr>
          <a:lstStyle/>
          <a:p>
            <a:r>
              <a:rPr lang="en-US" sz="2800" b="1" spc="-10">
                <a:effectLst/>
                <a:latin typeface="Times New Roman" panose="02020603050405020304" pitchFamily="18" charset="0"/>
                <a:ea typeface="Roboto"/>
                <a:cs typeface="Times New Roman" panose="02020603050405020304" pitchFamily="18" charset="0"/>
              </a:rPr>
              <a:t>I. </a:t>
            </a:r>
            <a:r>
              <a:rPr lang="vi-VN" sz="2800" b="1" spc="-10">
                <a:effectLst/>
                <a:latin typeface="Times New Roman" panose="02020603050405020304" pitchFamily="18" charset="0"/>
                <a:ea typeface="Roboto"/>
                <a:cs typeface="Times New Roman" panose="02020603050405020304" pitchFamily="18" charset="0"/>
              </a:rPr>
              <a:t>QUY</a:t>
            </a:r>
            <a:r>
              <a:rPr lang="vi-VN" sz="2800" b="1" spc="-85">
                <a:effectLst/>
                <a:latin typeface="Times New Roman" panose="02020603050405020304" pitchFamily="18" charset="0"/>
                <a:ea typeface="Roboto"/>
                <a:cs typeface="Times New Roman" panose="02020603050405020304" pitchFamily="18" charset="0"/>
              </a:rPr>
              <a:t> </a:t>
            </a:r>
            <a:r>
              <a:rPr lang="vi-VN" sz="2800" b="1" spc="-10">
                <a:effectLst/>
                <a:latin typeface="Times New Roman" panose="02020603050405020304" pitchFamily="18" charset="0"/>
                <a:ea typeface="Roboto"/>
                <a:cs typeface="Times New Roman" panose="02020603050405020304" pitchFamily="18" charset="0"/>
              </a:rPr>
              <a:t>MÔ</a:t>
            </a:r>
            <a:r>
              <a:rPr lang="vi-VN" sz="2800" b="1" spc="-80">
                <a:effectLst/>
                <a:latin typeface="Times New Roman" panose="02020603050405020304" pitchFamily="18" charset="0"/>
                <a:ea typeface="Roboto"/>
                <a:cs typeface="Times New Roman" panose="02020603050405020304" pitchFamily="18" charset="0"/>
              </a:rPr>
              <a:t> </a:t>
            </a:r>
            <a:r>
              <a:rPr lang="vi-VN" sz="2800" b="1" spc="-10">
                <a:effectLst/>
                <a:latin typeface="Times New Roman" panose="02020603050405020304" pitchFamily="18" charset="0"/>
                <a:ea typeface="Roboto"/>
                <a:cs typeface="Times New Roman" panose="02020603050405020304" pitchFamily="18" charset="0"/>
              </a:rPr>
              <a:t>DÂN</a:t>
            </a:r>
            <a:r>
              <a:rPr lang="vi-VN" sz="2800" b="1" spc="-80">
                <a:effectLst/>
                <a:latin typeface="Times New Roman" panose="02020603050405020304" pitchFamily="18" charset="0"/>
                <a:ea typeface="Roboto"/>
                <a:cs typeface="Times New Roman" panose="02020603050405020304" pitchFamily="18" charset="0"/>
              </a:rPr>
              <a:t> </a:t>
            </a:r>
            <a:r>
              <a:rPr lang="vi-VN" sz="2800" b="1" spc="-10">
                <a:effectLst/>
                <a:latin typeface="Times New Roman" panose="02020603050405020304" pitchFamily="18" charset="0"/>
                <a:ea typeface="Roboto"/>
                <a:cs typeface="Times New Roman" panose="02020603050405020304" pitchFamily="18" charset="0"/>
              </a:rPr>
              <a:t>SỐ</a:t>
            </a:r>
            <a:r>
              <a:rPr lang="vi-VN" sz="2800" b="1" spc="-85">
                <a:effectLst/>
                <a:latin typeface="Times New Roman" panose="02020603050405020304" pitchFamily="18" charset="0"/>
                <a:ea typeface="Roboto"/>
                <a:cs typeface="Times New Roman" panose="02020603050405020304" pitchFamily="18" charset="0"/>
              </a:rPr>
              <a:t> </a:t>
            </a:r>
            <a:r>
              <a:rPr lang="vi-VN" sz="2800" b="1" spc="-10">
                <a:effectLst/>
                <a:latin typeface="Times New Roman" panose="02020603050405020304" pitchFamily="18" charset="0"/>
                <a:ea typeface="Roboto"/>
                <a:cs typeface="Times New Roman" panose="02020603050405020304" pitchFamily="18" charset="0"/>
              </a:rPr>
              <a:t>VÀ</a:t>
            </a:r>
            <a:r>
              <a:rPr lang="vi-VN" sz="2800" b="1" spc="-80">
                <a:effectLst/>
                <a:latin typeface="Times New Roman" panose="02020603050405020304" pitchFamily="18" charset="0"/>
                <a:ea typeface="Roboto"/>
                <a:cs typeface="Times New Roman" panose="02020603050405020304" pitchFamily="18" charset="0"/>
              </a:rPr>
              <a:t> </a:t>
            </a:r>
            <a:r>
              <a:rPr lang="vi-VN" sz="2800" b="1" spc="-10">
                <a:effectLst/>
                <a:latin typeface="Times New Roman" panose="02020603050405020304" pitchFamily="18" charset="0"/>
                <a:ea typeface="Roboto"/>
                <a:cs typeface="Times New Roman" panose="02020603050405020304" pitchFamily="18" charset="0"/>
              </a:rPr>
              <a:t>SỰ</a:t>
            </a:r>
            <a:r>
              <a:rPr lang="vi-VN" sz="2800" b="1" spc="-80">
                <a:effectLst/>
                <a:latin typeface="Times New Roman" panose="02020603050405020304" pitchFamily="18" charset="0"/>
                <a:ea typeface="Roboto"/>
                <a:cs typeface="Times New Roman" panose="02020603050405020304" pitchFamily="18" charset="0"/>
              </a:rPr>
              <a:t> </a:t>
            </a:r>
            <a:r>
              <a:rPr lang="vi-VN" sz="2800" b="1" spc="-10">
                <a:effectLst/>
                <a:latin typeface="Times New Roman" panose="02020603050405020304" pitchFamily="18" charset="0"/>
                <a:ea typeface="Roboto"/>
                <a:cs typeface="Times New Roman" panose="02020603050405020304" pitchFamily="18" charset="0"/>
              </a:rPr>
              <a:t>GIA</a:t>
            </a:r>
            <a:r>
              <a:rPr lang="vi-VN" sz="2800" b="1" spc="-80">
                <a:effectLst/>
                <a:latin typeface="Times New Roman" panose="02020603050405020304" pitchFamily="18" charset="0"/>
                <a:ea typeface="Roboto"/>
                <a:cs typeface="Times New Roman" panose="02020603050405020304" pitchFamily="18" charset="0"/>
              </a:rPr>
              <a:t> </a:t>
            </a:r>
            <a:r>
              <a:rPr lang="vi-VN" sz="2800" b="1" spc="-10">
                <a:effectLst/>
                <a:latin typeface="Times New Roman" panose="02020603050405020304" pitchFamily="18" charset="0"/>
                <a:ea typeface="Roboto"/>
                <a:cs typeface="Times New Roman" panose="02020603050405020304" pitchFamily="18" charset="0"/>
              </a:rPr>
              <a:t>TĂNG</a:t>
            </a:r>
            <a:r>
              <a:rPr lang="vi-VN" sz="2800" b="1" spc="-80">
                <a:effectLst/>
                <a:latin typeface="Times New Roman" panose="02020603050405020304" pitchFamily="18" charset="0"/>
                <a:ea typeface="Roboto"/>
                <a:cs typeface="Times New Roman" panose="02020603050405020304" pitchFamily="18" charset="0"/>
              </a:rPr>
              <a:t> </a:t>
            </a:r>
            <a:r>
              <a:rPr lang="vi-VN" sz="2800" b="1" spc="-10">
                <a:effectLst/>
                <a:latin typeface="Times New Roman" panose="02020603050405020304" pitchFamily="18" charset="0"/>
                <a:ea typeface="Roboto"/>
                <a:cs typeface="Times New Roman" panose="02020603050405020304" pitchFamily="18" charset="0"/>
              </a:rPr>
              <a:t>DÂN</a:t>
            </a:r>
            <a:r>
              <a:rPr lang="vi-VN" sz="2800" b="1" spc="-80">
                <a:effectLst/>
                <a:latin typeface="Times New Roman" panose="02020603050405020304" pitchFamily="18" charset="0"/>
                <a:ea typeface="Roboto"/>
                <a:cs typeface="Times New Roman" panose="02020603050405020304" pitchFamily="18" charset="0"/>
              </a:rPr>
              <a:t> </a:t>
            </a:r>
            <a:r>
              <a:rPr lang="vi-VN" sz="2800" b="1" spc="-25">
                <a:effectLst/>
                <a:latin typeface="Times New Roman" panose="02020603050405020304" pitchFamily="18" charset="0"/>
                <a:ea typeface="Roboto"/>
                <a:cs typeface="Times New Roman" panose="02020603050405020304" pitchFamily="18" charset="0"/>
              </a:rPr>
              <a:t>SỐ</a:t>
            </a:r>
            <a:br>
              <a:rPr lang="en-US" sz="2800">
                <a:effectLst/>
                <a:latin typeface=".VnTimeH"/>
                <a:ea typeface="Times New Roman" panose="02020603050405020304" pitchFamily="18" charset="0"/>
                <a:cs typeface="Times New Roman" panose="02020603050405020304" pitchFamily="18" charset="0"/>
              </a:rPr>
            </a:br>
            <a:br>
              <a:rPr lang="en-US" sz="2800">
                <a:effectLst/>
                <a:latin typeface=".VnTimeH"/>
                <a:ea typeface="Times New Roman" panose="02020603050405020304" pitchFamily="18" charset="0"/>
                <a:cs typeface="Times New Roman" panose="02020603050405020304" pitchFamily="18" charset="0"/>
              </a:rPr>
            </a:br>
            <a:r>
              <a:rPr lang="en-US" sz="2800" b="1">
                <a:effectLst/>
                <a:latin typeface=".VnTimeH"/>
                <a:ea typeface="Times New Roman" panose="02020603050405020304" pitchFamily="18" charset="0"/>
                <a:cs typeface="Times New Roman" panose="02020603050405020304" pitchFamily="18" charset="0"/>
              </a:rPr>
              <a:t>1. Quy mô dân số</a:t>
            </a:r>
            <a:endParaRPr lang="en-US" sz="2800" b="1"/>
          </a:p>
        </p:txBody>
      </p:sp>
    </p:spTree>
    <p:extLst>
      <p:ext uri="{BB962C8B-B14F-4D97-AF65-F5344CB8AC3E}">
        <p14:creationId xmlns:p14="http://schemas.microsoft.com/office/powerpoint/2010/main" val="923978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5C63B03-F070-49E8-9772-9B074466D506}"/>
              </a:ext>
            </a:extLst>
          </p:cNvPr>
          <p:cNvSpPr txBox="1"/>
          <p:nvPr/>
        </p:nvSpPr>
        <p:spPr>
          <a:xfrm>
            <a:off x="-537881" y="1909116"/>
            <a:ext cx="12398188" cy="3724481"/>
          </a:xfrm>
          <a:prstGeom prst="rect">
            <a:avLst/>
          </a:prstGeom>
          <a:noFill/>
        </p:spPr>
        <p:txBody>
          <a:bodyPr wrap="square">
            <a:spAutoFit/>
          </a:bodyPr>
          <a:lstStyle/>
          <a:p>
            <a:pPr marL="629920" marR="238760" indent="228600" algn="just">
              <a:lnSpc>
                <a:spcPct val="106000"/>
              </a:lnSpc>
              <a:spcBef>
                <a:spcPts val="520"/>
              </a:spcBef>
              <a:spcAft>
                <a:spcPts val="0"/>
              </a:spcAft>
            </a:pPr>
            <a:r>
              <a:rPr lang="vi-VN" sz="2800">
                <a:solidFill>
                  <a:srgbClr val="231F20"/>
                </a:solidFill>
                <a:effectLst/>
                <a:latin typeface="+mj-lt"/>
                <a:ea typeface="Roboto"/>
                <a:cs typeface="Roboto"/>
              </a:rPr>
              <a:t>Tính</a:t>
            </a:r>
            <a:r>
              <a:rPr lang="vi-VN" sz="2800" spc="-40">
                <a:solidFill>
                  <a:srgbClr val="231F20"/>
                </a:solidFill>
                <a:effectLst/>
                <a:latin typeface="+mj-lt"/>
                <a:ea typeface="Roboto"/>
                <a:cs typeface="Roboto"/>
              </a:rPr>
              <a:t> </a:t>
            </a:r>
            <a:r>
              <a:rPr lang="vi-VN" sz="2800">
                <a:solidFill>
                  <a:srgbClr val="231F20"/>
                </a:solidFill>
                <a:effectLst/>
                <a:latin typeface="+mj-lt"/>
                <a:ea typeface="Roboto"/>
                <a:cs typeface="Roboto"/>
              </a:rPr>
              <a:t>đến</a:t>
            </a:r>
            <a:r>
              <a:rPr lang="vi-VN" sz="2800" spc="-40">
                <a:solidFill>
                  <a:srgbClr val="231F20"/>
                </a:solidFill>
                <a:effectLst/>
                <a:latin typeface="+mj-lt"/>
                <a:ea typeface="Roboto"/>
                <a:cs typeface="Roboto"/>
              </a:rPr>
              <a:t> </a:t>
            </a:r>
            <a:r>
              <a:rPr lang="vi-VN" sz="2800">
                <a:solidFill>
                  <a:srgbClr val="231F20"/>
                </a:solidFill>
                <a:effectLst/>
                <a:latin typeface="+mj-lt"/>
                <a:ea typeface="Roboto"/>
                <a:cs typeface="Roboto"/>
              </a:rPr>
              <a:t>hết</a:t>
            </a:r>
            <a:r>
              <a:rPr lang="vi-VN" sz="2800" spc="-40">
                <a:solidFill>
                  <a:srgbClr val="231F20"/>
                </a:solidFill>
                <a:effectLst/>
                <a:latin typeface="+mj-lt"/>
                <a:ea typeface="Roboto"/>
                <a:cs typeface="Roboto"/>
              </a:rPr>
              <a:t> </a:t>
            </a:r>
            <a:r>
              <a:rPr lang="vi-VN" sz="2800">
                <a:solidFill>
                  <a:srgbClr val="231F20"/>
                </a:solidFill>
                <a:effectLst/>
                <a:latin typeface="+mj-lt"/>
                <a:ea typeface="Roboto"/>
                <a:cs typeface="Roboto"/>
              </a:rPr>
              <a:t>năm</a:t>
            </a:r>
            <a:r>
              <a:rPr lang="vi-VN" sz="2800" spc="-40">
                <a:solidFill>
                  <a:srgbClr val="231F20"/>
                </a:solidFill>
                <a:effectLst/>
                <a:latin typeface="+mj-lt"/>
                <a:ea typeface="Roboto"/>
                <a:cs typeface="Roboto"/>
              </a:rPr>
              <a:t> </a:t>
            </a:r>
            <a:r>
              <a:rPr lang="vi-VN" sz="2800">
                <a:solidFill>
                  <a:srgbClr val="231F20"/>
                </a:solidFill>
                <a:effectLst/>
                <a:latin typeface="+mj-lt"/>
                <a:ea typeface="Roboto"/>
                <a:cs typeface="Roboto"/>
              </a:rPr>
              <a:t>2022,</a:t>
            </a:r>
            <a:r>
              <a:rPr lang="vi-VN" sz="2800" spc="-45">
                <a:solidFill>
                  <a:srgbClr val="231F20"/>
                </a:solidFill>
                <a:effectLst/>
                <a:latin typeface="+mj-lt"/>
                <a:ea typeface="Roboto"/>
                <a:cs typeface="Roboto"/>
              </a:rPr>
              <a:t> </a:t>
            </a:r>
            <a:r>
              <a:rPr lang="vi-VN" sz="2800">
                <a:solidFill>
                  <a:srgbClr val="231F20"/>
                </a:solidFill>
                <a:effectLst/>
                <a:latin typeface="+mj-lt"/>
                <a:ea typeface="Roboto"/>
                <a:cs typeface="Roboto"/>
              </a:rPr>
              <a:t>toàn</a:t>
            </a:r>
            <a:r>
              <a:rPr lang="vi-VN" sz="2800" spc="-40">
                <a:solidFill>
                  <a:srgbClr val="231F20"/>
                </a:solidFill>
                <a:effectLst/>
                <a:latin typeface="+mj-lt"/>
                <a:ea typeface="Roboto"/>
                <a:cs typeface="Roboto"/>
              </a:rPr>
              <a:t> </a:t>
            </a:r>
            <a:r>
              <a:rPr lang="vi-VN" sz="2800">
                <a:solidFill>
                  <a:srgbClr val="231F20"/>
                </a:solidFill>
                <a:effectLst/>
                <a:latin typeface="+mj-lt"/>
                <a:ea typeface="Roboto"/>
                <a:cs typeface="Roboto"/>
              </a:rPr>
              <a:t>tỉnh</a:t>
            </a:r>
            <a:r>
              <a:rPr lang="vi-VN" sz="2800" spc="-40">
                <a:solidFill>
                  <a:srgbClr val="231F20"/>
                </a:solidFill>
                <a:effectLst/>
                <a:latin typeface="+mj-lt"/>
                <a:ea typeface="Roboto"/>
                <a:cs typeface="Roboto"/>
              </a:rPr>
              <a:t> </a:t>
            </a:r>
            <a:r>
              <a:rPr lang="vi-VN" sz="2800">
                <a:solidFill>
                  <a:srgbClr val="231F20"/>
                </a:solidFill>
                <a:effectLst/>
                <a:latin typeface="+mj-lt"/>
                <a:ea typeface="Roboto"/>
                <a:cs typeface="Roboto"/>
              </a:rPr>
              <a:t>có</a:t>
            </a:r>
            <a:r>
              <a:rPr lang="vi-VN" sz="2800" spc="-40">
                <a:solidFill>
                  <a:srgbClr val="231F20"/>
                </a:solidFill>
                <a:effectLst/>
                <a:latin typeface="+mj-lt"/>
                <a:ea typeface="Roboto"/>
                <a:cs typeface="Roboto"/>
              </a:rPr>
              <a:t> </a:t>
            </a:r>
            <a:r>
              <a:rPr lang="vi-VN" sz="2800">
                <a:solidFill>
                  <a:srgbClr val="231F20"/>
                </a:solidFill>
                <a:effectLst/>
                <a:latin typeface="+mj-lt"/>
                <a:ea typeface="Roboto"/>
                <a:cs typeface="Roboto"/>
              </a:rPr>
              <a:t>11</a:t>
            </a:r>
            <a:r>
              <a:rPr lang="vi-VN" sz="2800" spc="-40">
                <a:solidFill>
                  <a:srgbClr val="231F20"/>
                </a:solidFill>
                <a:effectLst/>
                <a:latin typeface="+mj-lt"/>
                <a:ea typeface="Roboto"/>
                <a:cs typeface="Roboto"/>
              </a:rPr>
              <a:t> </a:t>
            </a:r>
            <a:r>
              <a:rPr lang="vi-VN" sz="2800">
                <a:solidFill>
                  <a:srgbClr val="231F20"/>
                </a:solidFill>
                <a:effectLst/>
                <a:latin typeface="+mj-lt"/>
                <a:ea typeface="Roboto"/>
                <a:cs typeface="Roboto"/>
              </a:rPr>
              <a:t>khu</a:t>
            </a:r>
            <a:r>
              <a:rPr lang="vi-VN" sz="2800" spc="-40">
                <a:solidFill>
                  <a:srgbClr val="231F20"/>
                </a:solidFill>
                <a:effectLst/>
                <a:latin typeface="+mj-lt"/>
                <a:ea typeface="Roboto"/>
                <a:cs typeface="Roboto"/>
              </a:rPr>
              <a:t> </a:t>
            </a:r>
            <a:r>
              <a:rPr lang="vi-VN" sz="2800">
                <a:solidFill>
                  <a:srgbClr val="231F20"/>
                </a:solidFill>
                <a:effectLst/>
                <a:latin typeface="+mj-lt"/>
                <a:ea typeface="Roboto"/>
                <a:cs typeface="Roboto"/>
              </a:rPr>
              <a:t>công</a:t>
            </a:r>
            <a:r>
              <a:rPr lang="vi-VN" sz="2800" spc="-40">
                <a:solidFill>
                  <a:srgbClr val="231F20"/>
                </a:solidFill>
                <a:effectLst/>
                <a:latin typeface="+mj-lt"/>
                <a:ea typeface="Roboto"/>
                <a:cs typeface="Roboto"/>
              </a:rPr>
              <a:t> </a:t>
            </a:r>
            <a:r>
              <a:rPr lang="vi-VN" sz="2800">
                <a:solidFill>
                  <a:srgbClr val="231F20"/>
                </a:solidFill>
                <a:effectLst/>
                <a:latin typeface="+mj-lt"/>
                <a:ea typeface="Roboto"/>
                <a:cs typeface="Roboto"/>
              </a:rPr>
              <a:t>nghiệp</a:t>
            </a:r>
            <a:r>
              <a:rPr lang="vi-VN" sz="2800" spc="-45">
                <a:solidFill>
                  <a:srgbClr val="231F20"/>
                </a:solidFill>
                <a:effectLst/>
                <a:latin typeface="+mj-lt"/>
                <a:ea typeface="Roboto"/>
                <a:cs typeface="Roboto"/>
              </a:rPr>
              <a:t> </a:t>
            </a:r>
            <a:r>
              <a:rPr lang="vi-VN" sz="2800">
                <a:solidFill>
                  <a:srgbClr val="231F20"/>
                </a:solidFill>
                <a:effectLst/>
                <a:latin typeface="+mj-lt"/>
                <a:ea typeface="Roboto"/>
                <a:cs typeface="Roboto"/>
              </a:rPr>
              <a:t>đang</a:t>
            </a:r>
            <a:r>
              <a:rPr lang="vi-VN" sz="2800" spc="-45">
                <a:solidFill>
                  <a:srgbClr val="231F20"/>
                </a:solidFill>
                <a:effectLst/>
                <a:latin typeface="+mj-lt"/>
                <a:ea typeface="Roboto"/>
                <a:cs typeface="Roboto"/>
              </a:rPr>
              <a:t> </a:t>
            </a:r>
            <a:r>
              <a:rPr lang="vi-VN" sz="2800">
                <a:solidFill>
                  <a:srgbClr val="231F20"/>
                </a:solidFill>
                <a:effectLst/>
                <a:latin typeface="+mj-lt"/>
                <a:ea typeface="Roboto"/>
                <a:cs typeface="Roboto"/>
              </a:rPr>
              <a:t>hoạt</a:t>
            </a:r>
            <a:r>
              <a:rPr lang="vi-VN" sz="2800" spc="-40">
                <a:solidFill>
                  <a:srgbClr val="231F20"/>
                </a:solidFill>
                <a:effectLst/>
                <a:latin typeface="+mj-lt"/>
                <a:ea typeface="Roboto"/>
                <a:cs typeface="Roboto"/>
              </a:rPr>
              <a:t> </a:t>
            </a:r>
            <a:r>
              <a:rPr lang="vi-VN" sz="2800">
                <a:solidFill>
                  <a:srgbClr val="231F20"/>
                </a:solidFill>
                <a:effectLst/>
                <a:latin typeface="+mj-lt"/>
                <a:ea typeface="Roboto"/>
                <a:cs typeface="Roboto"/>
              </a:rPr>
              <a:t>động</a:t>
            </a:r>
            <a:r>
              <a:rPr lang="vi-VN" sz="2800" spc="-40">
                <a:solidFill>
                  <a:srgbClr val="231F20"/>
                </a:solidFill>
                <a:effectLst/>
                <a:latin typeface="+mj-lt"/>
                <a:ea typeface="Roboto"/>
                <a:cs typeface="Roboto"/>
              </a:rPr>
              <a:t> </a:t>
            </a:r>
            <a:r>
              <a:rPr lang="vi-VN" sz="2800">
                <a:solidFill>
                  <a:srgbClr val="231F20"/>
                </a:solidFill>
                <a:effectLst/>
                <a:latin typeface="+mj-lt"/>
                <a:ea typeface="Roboto"/>
                <a:cs typeface="Roboto"/>
              </a:rPr>
              <a:t>và</a:t>
            </a:r>
            <a:r>
              <a:rPr lang="vi-VN" sz="2800" spc="-40">
                <a:solidFill>
                  <a:srgbClr val="231F20"/>
                </a:solidFill>
                <a:effectLst/>
                <a:latin typeface="+mj-lt"/>
                <a:ea typeface="Roboto"/>
                <a:cs typeface="Roboto"/>
              </a:rPr>
              <a:t> </a:t>
            </a:r>
            <a:r>
              <a:rPr lang="vi-VN" sz="2800">
                <a:solidFill>
                  <a:srgbClr val="231F20"/>
                </a:solidFill>
                <a:effectLst/>
                <a:latin typeface="+mj-lt"/>
                <a:ea typeface="Roboto"/>
                <a:cs typeface="Roboto"/>
              </a:rPr>
              <a:t>trong thời</a:t>
            </a:r>
            <a:r>
              <a:rPr lang="vi-VN" sz="2800" spc="-30">
                <a:solidFill>
                  <a:srgbClr val="231F20"/>
                </a:solidFill>
                <a:effectLst/>
                <a:latin typeface="+mj-lt"/>
                <a:ea typeface="Roboto"/>
                <a:cs typeface="Roboto"/>
              </a:rPr>
              <a:t> </a:t>
            </a:r>
            <a:r>
              <a:rPr lang="vi-VN" sz="2800">
                <a:solidFill>
                  <a:srgbClr val="231F20"/>
                </a:solidFill>
                <a:effectLst/>
                <a:latin typeface="+mj-lt"/>
                <a:ea typeface="Roboto"/>
                <a:cs typeface="Roboto"/>
              </a:rPr>
              <a:t>gian</a:t>
            </a:r>
            <a:r>
              <a:rPr lang="vi-VN" sz="2800" spc="-30">
                <a:solidFill>
                  <a:srgbClr val="231F20"/>
                </a:solidFill>
                <a:effectLst/>
                <a:latin typeface="+mj-lt"/>
                <a:ea typeface="Roboto"/>
                <a:cs typeface="Roboto"/>
              </a:rPr>
              <a:t> </a:t>
            </a:r>
            <a:r>
              <a:rPr lang="vi-VN" sz="2800">
                <a:solidFill>
                  <a:srgbClr val="231F20"/>
                </a:solidFill>
                <a:effectLst/>
                <a:latin typeface="+mj-lt"/>
                <a:ea typeface="Roboto"/>
                <a:cs typeface="Roboto"/>
              </a:rPr>
              <a:t>tới</a:t>
            </a:r>
            <a:r>
              <a:rPr lang="vi-VN" sz="2800" spc="-30">
                <a:solidFill>
                  <a:srgbClr val="231F20"/>
                </a:solidFill>
                <a:effectLst/>
                <a:latin typeface="+mj-lt"/>
                <a:ea typeface="Roboto"/>
                <a:cs typeface="Roboto"/>
              </a:rPr>
              <a:t> </a:t>
            </a:r>
            <a:r>
              <a:rPr lang="vi-VN" sz="2800">
                <a:solidFill>
                  <a:srgbClr val="231F20"/>
                </a:solidFill>
                <a:effectLst/>
                <a:latin typeface="+mj-lt"/>
                <a:ea typeface="Roboto"/>
                <a:cs typeface="Roboto"/>
              </a:rPr>
              <a:t>sẽ</a:t>
            </a:r>
            <a:r>
              <a:rPr lang="vi-VN" sz="2800" spc="-30">
                <a:solidFill>
                  <a:srgbClr val="231F20"/>
                </a:solidFill>
                <a:effectLst/>
                <a:latin typeface="+mj-lt"/>
                <a:ea typeface="Roboto"/>
                <a:cs typeface="Roboto"/>
              </a:rPr>
              <a:t> </a:t>
            </a:r>
            <a:r>
              <a:rPr lang="vi-VN" sz="2800">
                <a:solidFill>
                  <a:srgbClr val="231F20"/>
                </a:solidFill>
                <a:effectLst/>
                <a:latin typeface="+mj-lt"/>
                <a:ea typeface="Roboto"/>
                <a:cs typeface="Roboto"/>
              </a:rPr>
              <a:t>có</a:t>
            </a:r>
            <a:r>
              <a:rPr lang="vi-VN" sz="2800" spc="-30">
                <a:solidFill>
                  <a:srgbClr val="231F20"/>
                </a:solidFill>
                <a:effectLst/>
                <a:latin typeface="+mj-lt"/>
                <a:ea typeface="Roboto"/>
                <a:cs typeface="Roboto"/>
              </a:rPr>
              <a:t> </a:t>
            </a:r>
            <a:r>
              <a:rPr lang="vi-VN" sz="2800">
                <a:solidFill>
                  <a:srgbClr val="231F20"/>
                </a:solidFill>
                <a:effectLst/>
                <a:latin typeface="+mj-lt"/>
                <a:ea typeface="Roboto"/>
                <a:cs typeface="Roboto"/>
              </a:rPr>
              <a:t>hàng</a:t>
            </a:r>
            <a:r>
              <a:rPr lang="vi-VN" sz="2800" spc="-30">
                <a:solidFill>
                  <a:srgbClr val="231F20"/>
                </a:solidFill>
                <a:effectLst/>
                <a:latin typeface="+mj-lt"/>
                <a:ea typeface="Roboto"/>
                <a:cs typeface="Roboto"/>
              </a:rPr>
              <a:t> </a:t>
            </a:r>
            <a:r>
              <a:rPr lang="vi-VN" sz="2800">
                <a:solidFill>
                  <a:srgbClr val="231F20"/>
                </a:solidFill>
                <a:effectLst/>
                <a:latin typeface="+mj-lt"/>
                <a:ea typeface="Roboto"/>
                <a:cs typeface="Roboto"/>
              </a:rPr>
              <a:t>chục</a:t>
            </a:r>
            <a:r>
              <a:rPr lang="vi-VN" sz="2800" spc="-30">
                <a:solidFill>
                  <a:srgbClr val="231F20"/>
                </a:solidFill>
                <a:effectLst/>
                <a:latin typeface="+mj-lt"/>
                <a:ea typeface="Roboto"/>
                <a:cs typeface="Roboto"/>
              </a:rPr>
              <a:t> </a:t>
            </a:r>
            <a:r>
              <a:rPr lang="vi-VN" sz="2800">
                <a:solidFill>
                  <a:srgbClr val="231F20"/>
                </a:solidFill>
                <a:effectLst/>
                <a:latin typeface="+mj-lt"/>
                <a:ea typeface="Roboto"/>
                <a:cs typeface="Roboto"/>
              </a:rPr>
              <a:t>khu</a:t>
            </a:r>
            <a:r>
              <a:rPr lang="vi-VN" sz="2800" spc="-30">
                <a:solidFill>
                  <a:srgbClr val="231F20"/>
                </a:solidFill>
                <a:effectLst/>
                <a:latin typeface="+mj-lt"/>
                <a:ea typeface="Roboto"/>
                <a:cs typeface="Roboto"/>
              </a:rPr>
              <a:t> </a:t>
            </a:r>
            <a:r>
              <a:rPr lang="vi-VN" sz="2800">
                <a:solidFill>
                  <a:srgbClr val="231F20"/>
                </a:solidFill>
                <a:effectLst/>
                <a:latin typeface="+mj-lt"/>
                <a:ea typeface="Roboto"/>
                <a:cs typeface="Roboto"/>
              </a:rPr>
              <a:t>công</a:t>
            </a:r>
            <a:r>
              <a:rPr lang="vi-VN" sz="2800" spc="-30">
                <a:solidFill>
                  <a:srgbClr val="231F20"/>
                </a:solidFill>
                <a:effectLst/>
                <a:latin typeface="+mj-lt"/>
                <a:ea typeface="Roboto"/>
                <a:cs typeface="Roboto"/>
              </a:rPr>
              <a:t> </a:t>
            </a:r>
            <a:r>
              <a:rPr lang="vi-VN" sz="2800">
                <a:solidFill>
                  <a:srgbClr val="231F20"/>
                </a:solidFill>
                <a:effectLst/>
                <a:latin typeface="+mj-lt"/>
                <a:ea typeface="Roboto"/>
                <a:cs typeface="Roboto"/>
              </a:rPr>
              <a:t>nghiệp</a:t>
            </a:r>
            <a:r>
              <a:rPr lang="vi-VN" sz="2800" spc="-30">
                <a:solidFill>
                  <a:srgbClr val="231F20"/>
                </a:solidFill>
                <a:effectLst/>
                <a:latin typeface="+mj-lt"/>
                <a:ea typeface="Roboto"/>
                <a:cs typeface="Roboto"/>
              </a:rPr>
              <a:t> </a:t>
            </a:r>
            <a:r>
              <a:rPr lang="vi-VN" sz="2800">
                <a:solidFill>
                  <a:srgbClr val="231F20"/>
                </a:solidFill>
                <a:effectLst/>
                <a:latin typeface="+mj-lt"/>
                <a:ea typeface="Roboto"/>
                <a:cs typeface="Roboto"/>
              </a:rPr>
              <a:t>mới</a:t>
            </a:r>
            <a:r>
              <a:rPr lang="vi-VN" sz="2800" spc="-30">
                <a:solidFill>
                  <a:srgbClr val="231F20"/>
                </a:solidFill>
                <a:effectLst/>
                <a:latin typeface="+mj-lt"/>
                <a:ea typeface="Roboto"/>
                <a:cs typeface="Roboto"/>
              </a:rPr>
              <a:t> </a:t>
            </a:r>
            <a:r>
              <a:rPr lang="vi-VN" sz="2800">
                <a:solidFill>
                  <a:srgbClr val="231F20"/>
                </a:solidFill>
                <a:effectLst/>
                <a:latin typeface="+mj-lt"/>
                <a:ea typeface="Roboto"/>
                <a:cs typeface="Roboto"/>
              </a:rPr>
              <a:t>sẽ</a:t>
            </a:r>
            <a:r>
              <a:rPr lang="vi-VN" sz="2800" spc="-30">
                <a:solidFill>
                  <a:srgbClr val="231F20"/>
                </a:solidFill>
                <a:effectLst/>
                <a:latin typeface="+mj-lt"/>
                <a:ea typeface="Roboto"/>
                <a:cs typeface="Roboto"/>
              </a:rPr>
              <a:t> </a:t>
            </a:r>
            <a:r>
              <a:rPr lang="vi-VN" sz="2800">
                <a:solidFill>
                  <a:srgbClr val="231F20"/>
                </a:solidFill>
                <a:effectLst/>
                <a:latin typeface="+mj-lt"/>
                <a:ea typeface="Roboto"/>
                <a:cs typeface="Roboto"/>
              </a:rPr>
              <a:t>đi</a:t>
            </a:r>
            <a:r>
              <a:rPr lang="vi-VN" sz="2800" spc="-30">
                <a:solidFill>
                  <a:srgbClr val="231F20"/>
                </a:solidFill>
                <a:effectLst/>
                <a:latin typeface="+mj-lt"/>
                <a:ea typeface="Roboto"/>
                <a:cs typeface="Roboto"/>
              </a:rPr>
              <a:t> </a:t>
            </a:r>
            <a:r>
              <a:rPr lang="vi-VN" sz="2800">
                <a:solidFill>
                  <a:srgbClr val="231F20"/>
                </a:solidFill>
                <a:effectLst/>
                <a:latin typeface="+mj-lt"/>
                <a:ea typeface="Roboto"/>
                <a:cs typeface="Roboto"/>
              </a:rPr>
              <a:t>vào</a:t>
            </a:r>
            <a:r>
              <a:rPr lang="vi-VN" sz="2800" spc="-30">
                <a:solidFill>
                  <a:srgbClr val="231F20"/>
                </a:solidFill>
                <a:effectLst/>
                <a:latin typeface="+mj-lt"/>
                <a:ea typeface="Roboto"/>
                <a:cs typeface="Roboto"/>
              </a:rPr>
              <a:t> </a:t>
            </a:r>
            <a:r>
              <a:rPr lang="vi-VN" sz="2800">
                <a:solidFill>
                  <a:srgbClr val="231F20"/>
                </a:solidFill>
                <a:effectLst/>
                <a:latin typeface="+mj-lt"/>
                <a:ea typeface="Roboto"/>
                <a:cs typeface="Roboto"/>
              </a:rPr>
              <a:t>hoạt</a:t>
            </a:r>
            <a:r>
              <a:rPr lang="vi-VN" sz="2800" spc="-30">
                <a:solidFill>
                  <a:srgbClr val="231F20"/>
                </a:solidFill>
                <a:effectLst/>
                <a:latin typeface="+mj-lt"/>
                <a:ea typeface="Roboto"/>
                <a:cs typeface="Roboto"/>
              </a:rPr>
              <a:t> </a:t>
            </a:r>
            <a:r>
              <a:rPr lang="vi-VN" sz="2800">
                <a:solidFill>
                  <a:srgbClr val="231F20"/>
                </a:solidFill>
                <a:effectLst/>
                <a:latin typeface="+mj-lt"/>
                <a:ea typeface="Roboto"/>
                <a:cs typeface="Roboto"/>
              </a:rPr>
              <a:t>động.</a:t>
            </a:r>
            <a:r>
              <a:rPr lang="vi-VN" sz="2800" spc="-30">
                <a:solidFill>
                  <a:srgbClr val="231F20"/>
                </a:solidFill>
                <a:effectLst/>
                <a:latin typeface="+mj-lt"/>
                <a:ea typeface="Roboto"/>
                <a:cs typeface="Roboto"/>
              </a:rPr>
              <a:t> </a:t>
            </a:r>
            <a:r>
              <a:rPr lang="vi-VN" sz="2800">
                <a:solidFill>
                  <a:srgbClr val="231F20"/>
                </a:solidFill>
                <a:effectLst/>
                <a:latin typeface="+mj-lt"/>
                <a:ea typeface="Roboto"/>
                <a:cs typeface="Roboto"/>
              </a:rPr>
              <a:t>Sự</a:t>
            </a:r>
            <a:r>
              <a:rPr lang="vi-VN" sz="2800" spc="-30">
                <a:solidFill>
                  <a:srgbClr val="231F20"/>
                </a:solidFill>
                <a:effectLst/>
                <a:latin typeface="+mj-lt"/>
                <a:ea typeface="Roboto"/>
                <a:cs typeface="Roboto"/>
              </a:rPr>
              <a:t> </a:t>
            </a:r>
            <a:r>
              <a:rPr lang="vi-VN" sz="2800">
                <a:solidFill>
                  <a:srgbClr val="231F20"/>
                </a:solidFill>
                <a:effectLst/>
                <a:latin typeface="+mj-lt"/>
                <a:ea typeface="Roboto"/>
                <a:cs typeface="Roboto"/>
              </a:rPr>
              <a:t>phát</a:t>
            </a:r>
            <a:r>
              <a:rPr lang="vi-VN" sz="2800" spc="-30">
                <a:solidFill>
                  <a:srgbClr val="231F20"/>
                </a:solidFill>
                <a:effectLst/>
                <a:latin typeface="+mj-lt"/>
                <a:ea typeface="Roboto"/>
                <a:cs typeface="Roboto"/>
              </a:rPr>
              <a:t> </a:t>
            </a:r>
            <a:r>
              <a:rPr lang="vi-VN" sz="2800">
                <a:solidFill>
                  <a:srgbClr val="231F20"/>
                </a:solidFill>
                <a:effectLst/>
                <a:latin typeface="+mj-lt"/>
                <a:ea typeface="Roboto"/>
                <a:cs typeface="Roboto"/>
              </a:rPr>
              <a:t>triển của</a:t>
            </a:r>
            <a:r>
              <a:rPr lang="vi-VN" sz="2800" spc="-15">
                <a:solidFill>
                  <a:srgbClr val="231F20"/>
                </a:solidFill>
                <a:effectLst/>
                <a:latin typeface="+mj-lt"/>
                <a:ea typeface="Roboto"/>
                <a:cs typeface="Roboto"/>
              </a:rPr>
              <a:t> </a:t>
            </a:r>
            <a:r>
              <a:rPr lang="vi-VN" sz="2800">
                <a:solidFill>
                  <a:srgbClr val="231F20"/>
                </a:solidFill>
                <a:effectLst/>
                <a:latin typeface="+mj-lt"/>
                <a:ea typeface="Roboto"/>
                <a:cs typeface="Roboto"/>
              </a:rPr>
              <a:t>các</a:t>
            </a:r>
            <a:r>
              <a:rPr lang="vi-VN" sz="2800" spc="-20">
                <a:solidFill>
                  <a:srgbClr val="231F20"/>
                </a:solidFill>
                <a:effectLst/>
                <a:latin typeface="+mj-lt"/>
                <a:ea typeface="Roboto"/>
                <a:cs typeface="Roboto"/>
              </a:rPr>
              <a:t> </a:t>
            </a:r>
            <a:r>
              <a:rPr lang="vi-VN" sz="2800">
                <a:solidFill>
                  <a:srgbClr val="231F20"/>
                </a:solidFill>
                <a:effectLst/>
                <a:latin typeface="+mj-lt"/>
                <a:ea typeface="Roboto"/>
                <a:cs typeface="Roboto"/>
              </a:rPr>
              <a:t>khu</a:t>
            </a:r>
            <a:r>
              <a:rPr lang="vi-VN" sz="2800" spc="-20">
                <a:solidFill>
                  <a:srgbClr val="231F20"/>
                </a:solidFill>
                <a:effectLst/>
                <a:latin typeface="+mj-lt"/>
                <a:ea typeface="Roboto"/>
                <a:cs typeface="Roboto"/>
              </a:rPr>
              <a:t> </a:t>
            </a:r>
            <a:r>
              <a:rPr lang="vi-VN" sz="2800">
                <a:solidFill>
                  <a:srgbClr val="231F20"/>
                </a:solidFill>
                <a:effectLst/>
                <a:latin typeface="+mj-lt"/>
                <a:ea typeface="Roboto"/>
                <a:cs typeface="Roboto"/>
              </a:rPr>
              <a:t>công</a:t>
            </a:r>
            <a:r>
              <a:rPr lang="vi-VN" sz="2800" spc="-20">
                <a:solidFill>
                  <a:srgbClr val="231F20"/>
                </a:solidFill>
                <a:effectLst/>
                <a:latin typeface="+mj-lt"/>
                <a:ea typeface="Roboto"/>
                <a:cs typeface="Roboto"/>
              </a:rPr>
              <a:t> </a:t>
            </a:r>
            <a:r>
              <a:rPr lang="vi-VN" sz="2800">
                <a:solidFill>
                  <a:srgbClr val="231F20"/>
                </a:solidFill>
                <a:effectLst/>
                <a:latin typeface="+mj-lt"/>
                <a:ea typeface="Roboto"/>
                <a:cs typeface="Roboto"/>
              </a:rPr>
              <a:t>nghiệp</a:t>
            </a:r>
            <a:r>
              <a:rPr lang="vi-VN" sz="2800" spc="-20">
                <a:solidFill>
                  <a:srgbClr val="231F20"/>
                </a:solidFill>
                <a:effectLst/>
                <a:latin typeface="+mj-lt"/>
                <a:ea typeface="Roboto"/>
                <a:cs typeface="Roboto"/>
              </a:rPr>
              <a:t> </a:t>
            </a:r>
            <a:r>
              <a:rPr lang="vi-VN" sz="2800">
                <a:solidFill>
                  <a:srgbClr val="231F20"/>
                </a:solidFill>
                <a:effectLst/>
                <a:latin typeface="+mj-lt"/>
                <a:ea typeface="Roboto"/>
                <a:cs typeface="Roboto"/>
              </a:rPr>
              <a:t>trên</a:t>
            </a:r>
            <a:r>
              <a:rPr lang="vi-VN" sz="2800" spc="-15">
                <a:solidFill>
                  <a:srgbClr val="231F20"/>
                </a:solidFill>
                <a:effectLst/>
                <a:latin typeface="+mj-lt"/>
                <a:ea typeface="Roboto"/>
                <a:cs typeface="Roboto"/>
              </a:rPr>
              <a:t> </a:t>
            </a:r>
            <a:r>
              <a:rPr lang="vi-VN" sz="2800">
                <a:solidFill>
                  <a:srgbClr val="231F20"/>
                </a:solidFill>
                <a:effectLst/>
                <a:latin typeface="+mj-lt"/>
                <a:ea typeface="Roboto"/>
                <a:cs typeface="Roboto"/>
              </a:rPr>
              <a:t>địa</a:t>
            </a:r>
            <a:r>
              <a:rPr lang="vi-VN" sz="2800" spc="-15">
                <a:solidFill>
                  <a:srgbClr val="231F20"/>
                </a:solidFill>
                <a:effectLst/>
                <a:latin typeface="+mj-lt"/>
                <a:ea typeface="Roboto"/>
                <a:cs typeface="Roboto"/>
              </a:rPr>
              <a:t> </a:t>
            </a:r>
            <a:r>
              <a:rPr lang="vi-VN" sz="2800">
                <a:solidFill>
                  <a:srgbClr val="231F20"/>
                </a:solidFill>
                <a:effectLst/>
                <a:latin typeface="+mj-lt"/>
                <a:ea typeface="Roboto"/>
                <a:cs typeface="Roboto"/>
              </a:rPr>
              <a:t>bàn</a:t>
            </a:r>
            <a:r>
              <a:rPr lang="vi-VN" sz="2800" spc="-15">
                <a:solidFill>
                  <a:srgbClr val="231F20"/>
                </a:solidFill>
                <a:effectLst/>
                <a:latin typeface="+mj-lt"/>
                <a:ea typeface="Roboto"/>
                <a:cs typeface="Roboto"/>
              </a:rPr>
              <a:t> </a:t>
            </a:r>
            <a:r>
              <a:rPr lang="vi-VN" sz="2800">
                <a:solidFill>
                  <a:srgbClr val="231F20"/>
                </a:solidFill>
                <a:effectLst/>
                <a:latin typeface="+mj-lt"/>
                <a:ea typeface="Roboto"/>
                <a:cs typeface="Roboto"/>
              </a:rPr>
              <a:t>tỉnh</a:t>
            </a:r>
            <a:r>
              <a:rPr lang="vi-VN" sz="2800" spc="-15">
                <a:solidFill>
                  <a:srgbClr val="231F20"/>
                </a:solidFill>
                <a:effectLst/>
                <a:latin typeface="+mj-lt"/>
                <a:ea typeface="Roboto"/>
                <a:cs typeface="Roboto"/>
              </a:rPr>
              <a:t> </a:t>
            </a:r>
            <a:r>
              <a:rPr lang="vi-VN" sz="2800">
                <a:solidFill>
                  <a:srgbClr val="231F20"/>
                </a:solidFill>
                <a:effectLst/>
                <a:latin typeface="+mj-lt"/>
                <a:ea typeface="Roboto"/>
                <a:cs typeface="Roboto"/>
              </a:rPr>
              <a:t>đã</a:t>
            </a:r>
            <a:r>
              <a:rPr lang="vi-VN" sz="2800" spc="-15">
                <a:solidFill>
                  <a:srgbClr val="231F20"/>
                </a:solidFill>
                <a:effectLst/>
                <a:latin typeface="+mj-lt"/>
                <a:ea typeface="Roboto"/>
                <a:cs typeface="Roboto"/>
              </a:rPr>
              <a:t> </a:t>
            </a:r>
            <a:r>
              <a:rPr lang="vi-VN" sz="2800">
                <a:solidFill>
                  <a:srgbClr val="231F20"/>
                </a:solidFill>
                <a:effectLst/>
                <a:latin typeface="+mj-lt"/>
                <a:ea typeface="Roboto"/>
                <a:cs typeface="Roboto"/>
              </a:rPr>
              <a:t>thu</a:t>
            </a:r>
            <a:r>
              <a:rPr lang="vi-VN" sz="2800" spc="-20">
                <a:solidFill>
                  <a:srgbClr val="231F20"/>
                </a:solidFill>
                <a:effectLst/>
                <a:latin typeface="+mj-lt"/>
                <a:ea typeface="Roboto"/>
                <a:cs typeface="Roboto"/>
              </a:rPr>
              <a:t> </a:t>
            </a:r>
            <a:r>
              <a:rPr lang="vi-VN" sz="2800">
                <a:solidFill>
                  <a:srgbClr val="231F20"/>
                </a:solidFill>
                <a:effectLst/>
                <a:latin typeface="+mj-lt"/>
                <a:ea typeface="Roboto"/>
                <a:cs typeface="Roboto"/>
              </a:rPr>
              <a:t>hút</a:t>
            </a:r>
            <a:r>
              <a:rPr lang="vi-VN" sz="2800" spc="-15">
                <a:solidFill>
                  <a:srgbClr val="231F20"/>
                </a:solidFill>
                <a:effectLst/>
                <a:latin typeface="+mj-lt"/>
                <a:ea typeface="Roboto"/>
                <a:cs typeface="Roboto"/>
              </a:rPr>
              <a:t> </a:t>
            </a:r>
            <a:r>
              <a:rPr lang="vi-VN" sz="2800">
                <a:solidFill>
                  <a:srgbClr val="231F20"/>
                </a:solidFill>
                <a:effectLst/>
                <a:latin typeface="+mj-lt"/>
                <a:ea typeface="Roboto"/>
                <a:cs typeface="Roboto"/>
              </a:rPr>
              <a:t>lực</a:t>
            </a:r>
            <a:r>
              <a:rPr lang="vi-VN" sz="2800" spc="-20">
                <a:solidFill>
                  <a:srgbClr val="231F20"/>
                </a:solidFill>
                <a:effectLst/>
                <a:latin typeface="+mj-lt"/>
                <a:ea typeface="Roboto"/>
                <a:cs typeface="Roboto"/>
              </a:rPr>
              <a:t> </a:t>
            </a:r>
            <a:r>
              <a:rPr lang="vi-VN" sz="2800">
                <a:solidFill>
                  <a:srgbClr val="231F20"/>
                </a:solidFill>
                <a:effectLst/>
                <a:latin typeface="+mj-lt"/>
                <a:ea typeface="Roboto"/>
                <a:cs typeface="Roboto"/>
              </a:rPr>
              <a:t>lượng</a:t>
            </a:r>
            <a:r>
              <a:rPr lang="vi-VN" sz="2800" spc="-20">
                <a:solidFill>
                  <a:srgbClr val="231F20"/>
                </a:solidFill>
                <a:effectLst/>
                <a:latin typeface="+mj-lt"/>
                <a:ea typeface="Roboto"/>
                <a:cs typeface="Roboto"/>
              </a:rPr>
              <a:t> </a:t>
            </a:r>
            <a:r>
              <a:rPr lang="vi-VN" sz="2800">
                <a:solidFill>
                  <a:srgbClr val="231F20"/>
                </a:solidFill>
                <a:effectLst/>
                <a:latin typeface="+mj-lt"/>
                <a:ea typeface="Roboto"/>
                <a:cs typeface="Roboto"/>
              </a:rPr>
              <a:t>lao</a:t>
            </a:r>
            <a:r>
              <a:rPr lang="vi-VN" sz="2800" spc="-20">
                <a:solidFill>
                  <a:srgbClr val="231F20"/>
                </a:solidFill>
                <a:effectLst/>
                <a:latin typeface="+mj-lt"/>
                <a:ea typeface="Roboto"/>
                <a:cs typeface="Roboto"/>
              </a:rPr>
              <a:t> </a:t>
            </a:r>
            <a:r>
              <a:rPr lang="vi-VN" sz="2800">
                <a:solidFill>
                  <a:srgbClr val="231F20"/>
                </a:solidFill>
                <a:effectLst/>
                <a:latin typeface="+mj-lt"/>
                <a:ea typeface="Roboto"/>
                <a:cs typeface="Roboto"/>
              </a:rPr>
              <a:t>động</a:t>
            </a:r>
            <a:r>
              <a:rPr lang="vi-VN" sz="2800" spc="-20">
                <a:solidFill>
                  <a:srgbClr val="231F20"/>
                </a:solidFill>
                <a:effectLst/>
                <a:latin typeface="+mj-lt"/>
                <a:ea typeface="Roboto"/>
                <a:cs typeface="Roboto"/>
              </a:rPr>
              <a:t> </a:t>
            </a:r>
            <a:r>
              <a:rPr lang="vi-VN" sz="2800">
                <a:solidFill>
                  <a:srgbClr val="231F20"/>
                </a:solidFill>
                <a:effectLst/>
                <a:latin typeface="+mj-lt"/>
                <a:ea typeface="Roboto"/>
                <a:cs typeface="Roboto"/>
              </a:rPr>
              <a:t>từ</a:t>
            </a:r>
            <a:r>
              <a:rPr lang="vi-VN" sz="2800" spc="-15">
                <a:solidFill>
                  <a:srgbClr val="231F20"/>
                </a:solidFill>
                <a:effectLst/>
                <a:latin typeface="+mj-lt"/>
                <a:ea typeface="Roboto"/>
                <a:cs typeface="Roboto"/>
              </a:rPr>
              <a:t> </a:t>
            </a:r>
            <a:r>
              <a:rPr lang="vi-VN" sz="2800">
                <a:solidFill>
                  <a:srgbClr val="231F20"/>
                </a:solidFill>
                <a:effectLst/>
                <a:latin typeface="+mj-lt"/>
                <a:ea typeface="Roboto"/>
                <a:cs typeface="Roboto"/>
              </a:rPr>
              <a:t>các</a:t>
            </a:r>
            <a:r>
              <a:rPr lang="vi-VN" sz="2800" spc="-20">
                <a:solidFill>
                  <a:srgbClr val="231F20"/>
                </a:solidFill>
                <a:effectLst/>
                <a:latin typeface="+mj-lt"/>
                <a:ea typeface="Roboto"/>
                <a:cs typeface="Roboto"/>
              </a:rPr>
              <a:t> </a:t>
            </a:r>
            <a:r>
              <a:rPr lang="vi-VN" sz="2800">
                <a:solidFill>
                  <a:srgbClr val="231F20"/>
                </a:solidFill>
                <a:effectLst/>
                <a:latin typeface="+mj-lt"/>
                <a:ea typeface="Roboto"/>
                <a:cs typeface="Roboto"/>
              </a:rPr>
              <a:t>vùng nông thôn của tỉnh và đặc biệt là thu hút hàng trăm nghìn lao động từ các tỉnh khác đến</a:t>
            </a:r>
            <a:r>
              <a:rPr lang="vi-VN" sz="2800" spc="-30">
                <a:solidFill>
                  <a:srgbClr val="231F20"/>
                </a:solidFill>
                <a:effectLst/>
                <a:latin typeface="+mj-lt"/>
                <a:ea typeface="Roboto"/>
                <a:cs typeface="Roboto"/>
              </a:rPr>
              <a:t> </a:t>
            </a:r>
            <a:r>
              <a:rPr lang="vi-VN" sz="2800">
                <a:solidFill>
                  <a:srgbClr val="231F20"/>
                </a:solidFill>
                <a:effectLst/>
                <a:latin typeface="+mj-lt"/>
                <a:ea typeface="Roboto"/>
                <a:cs typeface="Roboto"/>
              </a:rPr>
              <a:t>sinh</a:t>
            </a:r>
            <a:r>
              <a:rPr lang="vi-VN" sz="2800" spc="-30">
                <a:solidFill>
                  <a:srgbClr val="231F20"/>
                </a:solidFill>
                <a:effectLst/>
                <a:latin typeface="+mj-lt"/>
                <a:ea typeface="Roboto"/>
                <a:cs typeface="Roboto"/>
              </a:rPr>
              <a:t> </a:t>
            </a:r>
            <a:r>
              <a:rPr lang="vi-VN" sz="2800">
                <a:solidFill>
                  <a:srgbClr val="231F20"/>
                </a:solidFill>
                <a:effectLst/>
                <a:latin typeface="+mj-lt"/>
                <a:ea typeface="Roboto"/>
                <a:cs typeface="Roboto"/>
              </a:rPr>
              <a:t>sống</a:t>
            </a:r>
            <a:r>
              <a:rPr lang="vi-VN" sz="2800" spc="-30">
                <a:solidFill>
                  <a:srgbClr val="231F20"/>
                </a:solidFill>
                <a:effectLst/>
                <a:latin typeface="+mj-lt"/>
                <a:ea typeface="Roboto"/>
                <a:cs typeface="Roboto"/>
              </a:rPr>
              <a:t> </a:t>
            </a:r>
            <a:r>
              <a:rPr lang="vi-VN" sz="2800">
                <a:solidFill>
                  <a:srgbClr val="231F20"/>
                </a:solidFill>
                <a:effectLst/>
                <a:latin typeface="+mj-lt"/>
                <a:ea typeface="Roboto"/>
                <a:cs typeface="Roboto"/>
              </a:rPr>
              <a:t>và</a:t>
            </a:r>
            <a:r>
              <a:rPr lang="vi-VN" sz="2800" spc="-30">
                <a:solidFill>
                  <a:srgbClr val="231F20"/>
                </a:solidFill>
                <a:effectLst/>
                <a:latin typeface="+mj-lt"/>
                <a:ea typeface="Roboto"/>
                <a:cs typeface="Roboto"/>
              </a:rPr>
              <a:t> </a:t>
            </a:r>
            <a:r>
              <a:rPr lang="vi-VN" sz="2800">
                <a:solidFill>
                  <a:srgbClr val="231F20"/>
                </a:solidFill>
                <a:effectLst/>
                <a:latin typeface="+mj-lt"/>
                <a:ea typeface="Roboto"/>
                <a:cs typeface="Roboto"/>
              </a:rPr>
              <a:t>làm</a:t>
            </a:r>
            <a:r>
              <a:rPr lang="vi-VN" sz="2800" spc="-30">
                <a:solidFill>
                  <a:srgbClr val="231F20"/>
                </a:solidFill>
                <a:effectLst/>
                <a:latin typeface="+mj-lt"/>
                <a:ea typeface="Roboto"/>
                <a:cs typeface="Roboto"/>
              </a:rPr>
              <a:t> </a:t>
            </a:r>
            <a:r>
              <a:rPr lang="vi-VN" sz="2800">
                <a:solidFill>
                  <a:srgbClr val="231F20"/>
                </a:solidFill>
                <a:effectLst/>
                <a:latin typeface="+mj-lt"/>
                <a:ea typeface="Roboto"/>
                <a:cs typeface="Roboto"/>
              </a:rPr>
              <a:t>việc.</a:t>
            </a:r>
            <a:r>
              <a:rPr lang="vi-VN" sz="2800" spc="-30">
                <a:solidFill>
                  <a:srgbClr val="231F20"/>
                </a:solidFill>
                <a:effectLst/>
                <a:latin typeface="+mj-lt"/>
                <a:ea typeface="Roboto"/>
                <a:cs typeface="Roboto"/>
              </a:rPr>
              <a:t> </a:t>
            </a:r>
            <a:r>
              <a:rPr lang="vi-VN" sz="2800">
                <a:solidFill>
                  <a:srgbClr val="231F20"/>
                </a:solidFill>
                <a:effectLst/>
                <a:latin typeface="+mj-lt"/>
                <a:ea typeface="Roboto"/>
                <a:cs typeface="Roboto"/>
              </a:rPr>
              <a:t>Hầu</a:t>
            </a:r>
            <a:r>
              <a:rPr lang="vi-VN" sz="2800" spc="-30">
                <a:solidFill>
                  <a:srgbClr val="231F20"/>
                </a:solidFill>
                <a:effectLst/>
                <a:latin typeface="+mj-lt"/>
                <a:ea typeface="Roboto"/>
                <a:cs typeface="Roboto"/>
              </a:rPr>
              <a:t> </a:t>
            </a:r>
            <a:r>
              <a:rPr lang="vi-VN" sz="2800">
                <a:solidFill>
                  <a:srgbClr val="231F20"/>
                </a:solidFill>
                <a:effectLst/>
                <a:latin typeface="+mj-lt"/>
                <a:ea typeface="Roboto"/>
                <a:cs typeface="Roboto"/>
              </a:rPr>
              <a:t>hết</a:t>
            </a:r>
            <a:r>
              <a:rPr lang="vi-VN" sz="2800" spc="-30">
                <a:solidFill>
                  <a:srgbClr val="231F20"/>
                </a:solidFill>
                <a:effectLst/>
                <a:latin typeface="+mj-lt"/>
                <a:ea typeface="Roboto"/>
                <a:cs typeface="Roboto"/>
              </a:rPr>
              <a:t> </a:t>
            </a:r>
            <a:r>
              <a:rPr lang="vi-VN" sz="2800">
                <a:solidFill>
                  <a:srgbClr val="231F20"/>
                </a:solidFill>
                <a:effectLst/>
                <a:latin typeface="+mj-lt"/>
                <a:ea typeface="Roboto"/>
                <a:cs typeface="Roboto"/>
              </a:rPr>
              <a:t>lao</a:t>
            </a:r>
            <a:r>
              <a:rPr lang="vi-VN" sz="2800" spc="-30">
                <a:solidFill>
                  <a:srgbClr val="231F20"/>
                </a:solidFill>
                <a:effectLst/>
                <a:latin typeface="+mj-lt"/>
                <a:ea typeface="Roboto"/>
                <a:cs typeface="Roboto"/>
              </a:rPr>
              <a:t> </a:t>
            </a:r>
            <a:r>
              <a:rPr lang="vi-VN" sz="2800">
                <a:solidFill>
                  <a:srgbClr val="231F20"/>
                </a:solidFill>
                <a:effectLst/>
                <a:latin typeface="+mj-lt"/>
                <a:ea typeface="Roboto"/>
                <a:cs typeface="Roboto"/>
              </a:rPr>
              <a:t>động</a:t>
            </a:r>
            <a:r>
              <a:rPr lang="vi-VN" sz="2800" spc="-30">
                <a:solidFill>
                  <a:srgbClr val="231F20"/>
                </a:solidFill>
                <a:effectLst/>
                <a:latin typeface="+mj-lt"/>
                <a:ea typeface="Roboto"/>
                <a:cs typeface="Roboto"/>
              </a:rPr>
              <a:t> </a:t>
            </a:r>
            <a:r>
              <a:rPr lang="vi-VN" sz="2800">
                <a:solidFill>
                  <a:srgbClr val="231F20"/>
                </a:solidFill>
                <a:effectLst/>
                <a:latin typeface="+mj-lt"/>
                <a:ea typeface="Roboto"/>
                <a:cs typeface="Roboto"/>
              </a:rPr>
              <a:t>đều</a:t>
            </a:r>
            <a:r>
              <a:rPr lang="vi-VN" sz="2800" spc="-30">
                <a:solidFill>
                  <a:srgbClr val="231F20"/>
                </a:solidFill>
                <a:effectLst/>
                <a:latin typeface="+mj-lt"/>
                <a:ea typeface="Roboto"/>
                <a:cs typeface="Roboto"/>
              </a:rPr>
              <a:t> </a:t>
            </a:r>
            <a:r>
              <a:rPr lang="vi-VN" sz="2800">
                <a:solidFill>
                  <a:srgbClr val="231F20"/>
                </a:solidFill>
                <a:effectLst/>
                <a:latin typeface="+mj-lt"/>
                <a:ea typeface="Roboto"/>
                <a:cs typeface="Roboto"/>
              </a:rPr>
              <a:t>trong</a:t>
            </a:r>
            <a:r>
              <a:rPr lang="vi-VN" sz="2800" spc="-30">
                <a:solidFill>
                  <a:srgbClr val="231F20"/>
                </a:solidFill>
                <a:effectLst/>
                <a:latin typeface="+mj-lt"/>
                <a:ea typeface="Roboto"/>
                <a:cs typeface="Roboto"/>
              </a:rPr>
              <a:t> </a:t>
            </a:r>
            <a:r>
              <a:rPr lang="vi-VN" sz="2800">
                <a:solidFill>
                  <a:srgbClr val="231F20"/>
                </a:solidFill>
                <a:effectLst/>
                <a:latin typeface="+mj-lt"/>
                <a:ea typeface="Roboto"/>
                <a:cs typeface="Roboto"/>
              </a:rPr>
              <a:t>độ</a:t>
            </a:r>
            <a:r>
              <a:rPr lang="vi-VN" sz="2800" spc="-30">
                <a:solidFill>
                  <a:srgbClr val="231F20"/>
                </a:solidFill>
                <a:effectLst/>
                <a:latin typeface="+mj-lt"/>
                <a:ea typeface="Roboto"/>
                <a:cs typeface="Roboto"/>
              </a:rPr>
              <a:t> </a:t>
            </a:r>
            <a:r>
              <a:rPr lang="vi-VN" sz="2800">
                <a:solidFill>
                  <a:srgbClr val="231F20"/>
                </a:solidFill>
                <a:effectLst/>
                <a:latin typeface="+mj-lt"/>
                <a:ea typeface="Roboto"/>
                <a:cs typeface="Roboto"/>
              </a:rPr>
              <a:t>tuổi</a:t>
            </a:r>
            <a:r>
              <a:rPr lang="vi-VN" sz="2800" spc="-30">
                <a:solidFill>
                  <a:srgbClr val="231F20"/>
                </a:solidFill>
                <a:effectLst/>
                <a:latin typeface="+mj-lt"/>
                <a:ea typeface="Roboto"/>
                <a:cs typeface="Roboto"/>
              </a:rPr>
              <a:t> </a:t>
            </a:r>
            <a:r>
              <a:rPr lang="vi-VN" sz="2800">
                <a:solidFill>
                  <a:srgbClr val="231F20"/>
                </a:solidFill>
                <a:effectLst/>
                <a:latin typeface="+mj-lt"/>
                <a:ea typeface="Roboto"/>
                <a:cs typeface="Roboto"/>
              </a:rPr>
              <a:t>sinh</a:t>
            </a:r>
            <a:r>
              <a:rPr lang="vi-VN" sz="2800" spc="-30">
                <a:solidFill>
                  <a:srgbClr val="231F20"/>
                </a:solidFill>
                <a:effectLst/>
                <a:latin typeface="+mj-lt"/>
                <a:ea typeface="Roboto"/>
                <a:cs typeface="Roboto"/>
              </a:rPr>
              <a:t> </a:t>
            </a:r>
            <a:r>
              <a:rPr lang="vi-VN" sz="2800">
                <a:solidFill>
                  <a:srgbClr val="231F20"/>
                </a:solidFill>
                <a:effectLst/>
                <a:latin typeface="+mj-lt"/>
                <a:ea typeface="Roboto"/>
                <a:cs typeface="Roboto"/>
              </a:rPr>
              <a:t>đẻ</a:t>
            </a:r>
            <a:r>
              <a:rPr lang="vi-VN" sz="2800" spc="-30">
                <a:solidFill>
                  <a:srgbClr val="231F20"/>
                </a:solidFill>
                <a:effectLst/>
                <a:latin typeface="+mj-lt"/>
                <a:ea typeface="Roboto"/>
                <a:cs typeface="Roboto"/>
              </a:rPr>
              <a:t> </a:t>
            </a:r>
            <a:r>
              <a:rPr lang="vi-VN" sz="2800">
                <a:solidFill>
                  <a:srgbClr val="231F20"/>
                </a:solidFill>
                <a:effectLst/>
                <a:latin typeface="+mj-lt"/>
                <a:ea typeface="Roboto"/>
                <a:cs typeface="Roboto"/>
              </a:rPr>
              <a:t>nên</a:t>
            </a:r>
            <a:r>
              <a:rPr lang="vi-VN" sz="2800" spc="-30">
                <a:solidFill>
                  <a:srgbClr val="231F20"/>
                </a:solidFill>
                <a:effectLst/>
                <a:latin typeface="+mj-lt"/>
                <a:ea typeface="Roboto"/>
                <a:cs typeface="Roboto"/>
              </a:rPr>
              <a:t> </a:t>
            </a:r>
            <a:r>
              <a:rPr lang="vi-VN" sz="2800">
                <a:solidFill>
                  <a:srgbClr val="231F20"/>
                </a:solidFill>
                <a:effectLst/>
                <a:latin typeface="+mj-lt"/>
                <a:ea typeface="Roboto"/>
                <a:cs typeface="Roboto"/>
              </a:rPr>
              <a:t>làm</a:t>
            </a:r>
            <a:r>
              <a:rPr lang="vi-VN" sz="2800" spc="-30">
                <a:solidFill>
                  <a:srgbClr val="231F20"/>
                </a:solidFill>
                <a:effectLst/>
                <a:latin typeface="+mj-lt"/>
                <a:ea typeface="Roboto"/>
                <a:cs typeface="Roboto"/>
              </a:rPr>
              <a:t> </a:t>
            </a:r>
            <a:r>
              <a:rPr lang="vi-VN" sz="2800">
                <a:solidFill>
                  <a:srgbClr val="231F20"/>
                </a:solidFill>
                <a:effectLst/>
                <a:latin typeface="+mj-lt"/>
                <a:ea typeface="Roboto"/>
                <a:cs typeface="Roboto"/>
              </a:rPr>
              <a:t>cho</a:t>
            </a:r>
            <a:r>
              <a:rPr lang="vi-VN" sz="2800" spc="-30">
                <a:solidFill>
                  <a:srgbClr val="231F20"/>
                </a:solidFill>
                <a:effectLst/>
                <a:latin typeface="+mj-lt"/>
                <a:ea typeface="Roboto"/>
                <a:cs typeface="Roboto"/>
              </a:rPr>
              <a:t> </a:t>
            </a:r>
            <a:r>
              <a:rPr lang="vi-VN" sz="2800">
                <a:solidFill>
                  <a:srgbClr val="231F20"/>
                </a:solidFill>
                <a:effectLst/>
                <a:latin typeface="+mj-lt"/>
                <a:ea typeface="Roboto"/>
                <a:cs typeface="Roboto"/>
              </a:rPr>
              <a:t>tỉ lệ</a:t>
            </a:r>
            <a:r>
              <a:rPr lang="vi-VN" sz="2800" spc="-30">
                <a:solidFill>
                  <a:srgbClr val="231F20"/>
                </a:solidFill>
                <a:effectLst/>
                <a:latin typeface="+mj-lt"/>
                <a:ea typeface="Roboto"/>
                <a:cs typeface="Roboto"/>
              </a:rPr>
              <a:t> </a:t>
            </a:r>
            <a:r>
              <a:rPr lang="vi-VN" sz="2800">
                <a:solidFill>
                  <a:srgbClr val="231F20"/>
                </a:solidFill>
                <a:effectLst/>
                <a:latin typeface="+mj-lt"/>
                <a:ea typeface="Roboto"/>
                <a:cs typeface="Roboto"/>
              </a:rPr>
              <a:t>sinh</a:t>
            </a:r>
            <a:r>
              <a:rPr lang="vi-VN" sz="2800" spc="-35">
                <a:solidFill>
                  <a:srgbClr val="231F20"/>
                </a:solidFill>
                <a:effectLst/>
                <a:latin typeface="+mj-lt"/>
                <a:ea typeface="Roboto"/>
                <a:cs typeface="Roboto"/>
              </a:rPr>
              <a:t> </a:t>
            </a:r>
            <a:r>
              <a:rPr lang="vi-VN" sz="2800">
                <a:solidFill>
                  <a:srgbClr val="231F20"/>
                </a:solidFill>
                <a:effectLst/>
                <a:latin typeface="+mj-lt"/>
                <a:ea typeface="Roboto"/>
                <a:cs typeface="Roboto"/>
              </a:rPr>
              <a:t>của</a:t>
            </a:r>
            <a:r>
              <a:rPr lang="vi-VN" sz="2800" spc="-30">
                <a:solidFill>
                  <a:srgbClr val="231F20"/>
                </a:solidFill>
                <a:effectLst/>
                <a:latin typeface="+mj-lt"/>
                <a:ea typeface="Roboto"/>
                <a:cs typeface="Roboto"/>
              </a:rPr>
              <a:t> </a:t>
            </a:r>
            <a:r>
              <a:rPr lang="vi-VN" sz="2800">
                <a:solidFill>
                  <a:srgbClr val="231F20"/>
                </a:solidFill>
                <a:effectLst/>
                <a:latin typeface="+mj-lt"/>
                <a:ea typeface="Roboto"/>
                <a:cs typeface="Roboto"/>
              </a:rPr>
              <a:t>tỉnh</a:t>
            </a:r>
            <a:r>
              <a:rPr lang="vi-VN" sz="2800" spc="-30">
                <a:solidFill>
                  <a:srgbClr val="231F20"/>
                </a:solidFill>
                <a:effectLst/>
                <a:latin typeface="+mj-lt"/>
                <a:ea typeface="Roboto"/>
                <a:cs typeface="Roboto"/>
              </a:rPr>
              <a:t> </a:t>
            </a:r>
            <a:r>
              <a:rPr lang="vi-VN" sz="2800">
                <a:solidFill>
                  <a:srgbClr val="231F20"/>
                </a:solidFill>
                <a:effectLst/>
                <a:latin typeface="+mj-lt"/>
                <a:ea typeface="Roboto"/>
                <a:cs typeface="Roboto"/>
              </a:rPr>
              <a:t>ngày</a:t>
            </a:r>
            <a:r>
              <a:rPr lang="vi-VN" sz="2800" spc="-30">
                <a:solidFill>
                  <a:srgbClr val="231F20"/>
                </a:solidFill>
                <a:effectLst/>
                <a:latin typeface="+mj-lt"/>
                <a:ea typeface="Roboto"/>
                <a:cs typeface="Roboto"/>
              </a:rPr>
              <a:t> </a:t>
            </a:r>
            <a:r>
              <a:rPr lang="vi-VN" sz="2800">
                <a:solidFill>
                  <a:srgbClr val="231F20"/>
                </a:solidFill>
                <a:effectLst/>
                <a:latin typeface="+mj-lt"/>
                <a:ea typeface="Roboto"/>
                <a:cs typeface="Roboto"/>
              </a:rPr>
              <a:t>càng</a:t>
            </a:r>
            <a:r>
              <a:rPr lang="vi-VN" sz="2800" spc="-30">
                <a:solidFill>
                  <a:srgbClr val="231F20"/>
                </a:solidFill>
                <a:effectLst/>
                <a:latin typeface="+mj-lt"/>
                <a:ea typeface="Roboto"/>
                <a:cs typeface="Roboto"/>
              </a:rPr>
              <a:t> </a:t>
            </a:r>
            <a:r>
              <a:rPr lang="vi-VN" sz="2800">
                <a:solidFill>
                  <a:srgbClr val="231F20"/>
                </a:solidFill>
                <a:effectLst/>
                <a:latin typeface="+mj-lt"/>
                <a:ea typeface="Roboto"/>
                <a:cs typeface="Roboto"/>
              </a:rPr>
              <a:t>tăng</a:t>
            </a:r>
            <a:r>
              <a:rPr lang="vi-VN" sz="2800" spc="-35">
                <a:solidFill>
                  <a:srgbClr val="231F20"/>
                </a:solidFill>
                <a:effectLst/>
                <a:latin typeface="+mj-lt"/>
                <a:ea typeface="Roboto"/>
                <a:cs typeface="Roboto"/>
              </a:rPr>
              <a:t> </a:t>
            </a:r>
            <a:r>
              <a:rPr lang="vi-VN" sz="2800">
                <a:solidFill>
                  <a:srgbClr val="231F20"/>
                </a:solidFill>
                <a:effectLst/>
                <a:latin typeface="+mj-lt"/>
                <a:ea typeface="Roboto"/>
                <a:cs typeface="Roboto"/>
              </a:rPr>
              <a:t>trong</a:t>
            </a:r>
            <a:r>
              <a:rPr lang="vi-VN" sz="2800" spc="-30">
                <a:solidFill>
                  <a:srgbClr val="231F20"/>
                </a:solidFill>
                <a:effectLst/>
                <a:latin typeface="+mj-lt"/>
                <a:ea typeface="Roboto"/>
                <a:cs typeface="Roboto"/>
              </a:rPr>
              <a:t> </a:t>
            </a:r>
            <a:r>
              <a:rPr lang="vi-VN" sz="2800">
                <a:solidFill>
                  <a:srgbClr val="231F20"/>
                </a:solidFill>
                <a:effectLst/>
                <a:latin typeface="+mj-lt"/>
                <a:ea typeface="Roboto"/>
                <a:cs typeface="Roboto"/>
              </a:rPr>
              <a:t>những</a:t>
            </a:r>
            <a:r>
              <a:rPr lang="vi-VN" sz="2800" spc="-35">
                <a:solidFill>
                  <a:srgbClr val="231F20"/>
                </a:solidFill>
                <a:effectLst/>
                <a:latin typeface="+mj-lt"/>
                <a:ea typeface="Roboto"/>
                <a:cs typeface="Roboto"/>
              </a:rPr>
              <a:t> </a:t>
            </a:r>
            <a:r>
              <a:rPr lang="vi-VN" sz="2800">
                <a:solidFill>
                  <a:srgbClr val="231F20"/>
                </a:solidFill>
                <a:effectLst/>
                <a:latin typeface="+mj-lt"/>
                <a:ea typeface="Roboto"/>
                <a:cs typeface="Roboto"/>
              </a:rPr>
              <a:t>năm</a:t>
            </a:r>
            <a:r>
              <a:rPr lang="vi-VN" sz="2800" spc="-30">
                <a:solidFill>
                  <a:srgbClr val="231F20"/>
                </a:solidFill>
                <a:effectLst/>
                <a:latin typeface="+mj-lt"/>
                <a:ea typeface="Roboto"/>
                <a:cs typeface="Roboto"/>
              </a:rPr>
              <a:t> </a:t>
            </a:r>
            <a:r>
              <a:rPr lang="vi-VN" sz="2800">
                <a:solidFill>
                  <a:srgbClr val="231F20"/>
                </a:solidFill>
                <a:effectLst/>
                <a:latin typeface="+mj-lt"/>
                <a:ea typeface="Roboto"/>
                <a:cs typeface="Roboto"/>
              </a:rPr>
              <a:t>gần</a:t>
            </a:r>
            <a:r>
              <a:rPr lang="vi-VN" sz="2800" spc="-30">
                <a:solidFill>
                  <a:srgbClr val="231F20"/>
                </a:solidFill>
                <a:effectLst/>
                <a:latin typeface="+mj-lt"/>
                <a:ea typeface="Roboto"/>
                <a:cs typeface="Roboto"/>
              </a:rPr>
              <a:t> </a:t>
            </a:r>
            <a:r>
              <a:rPr lang="vi-VN" sz="2800">
                <a:solidFill>
                  <a:srgbClr val="231F20"/>
                </a:solidFill>
                <a:effectLst/>
                <a:latin typeface="+mj-lt"/>
                <a:ea typeface="Roboto"/>
                <a:cs typeface="Roboto"/>
              </a:rPr>
              <a:t>đây.</a:t>
            </a:r>
            <a:r>
              <a:rPr lang="vi-VN" sz="2800" spc="-55">
                <a:solidFill>
                  <a:srgbClr val="231F20"/>
                </a:solidFill>
                <a:effectLst/>
                <a:latin typeface="+mj-lt"/>
                <a:ea typeface="Roboto"/>
                <a:cs typeface="Roboto"/>
              </a:rPr>
              <a:t> </a:t>
            </a:r>
            <a:r>
              <a:rPr lang="vi-VN" sz="2800">
                <a:solidFill>
                  <a:srgbClr val="231F20"/>
                </a:solidFill>
                <a:effectLst/>
                <a:latin typeface="+mj-lt"/>
                <a:ea typeface="Roboto"/>
                <a:cs typeface="Roboto"/>
              </a:rPr>
              <a:t>Từ</a:t>
            </a:r>
            <a:r>
              <a:rPr lang="vi-VN" sz="2800" spc="-30">
                <a:solidFill>
                  <a:srgbClr val="231F20"/>
                </a:solidFill>
                <a:effectLst/>
                <a:latin typeface="+mj-lt"/>
                <a:ea typeface="Roboto"/>
                <a:cs typeface="Roboto"/>
              </a:rPr>
              <a:t> </a:t>
            </a:r>
            <a:r>
              <a:rPr lang="vi-VN" sz="2800">
                <a:solidFill>
                  <a:srgbClr val="231F20"/>
                </a:solidFill>
                <a:effectLst/>
                <a:latin typeface="+mj-lt"/>
                <a:ea typeface="Roboto"/>
                <a:cs typeface="Roboto"/>
              </a:rPr>
              <a:t>đó</a:t>
            </a:r>
            <a:r>
              <a:rPr lang="vi-VN" sz="2800" spc="-30">
                <a:solidFill>
                  <a:srgbClr val="231F20"/>
                </a:solidFill>
                <a:effectLst/>
                <a:latin typeface="+mj-lt"/>
                <a:ea typeface="Roboto"/>
                <a:cs typeface="Roboto"/>
              </a:rPr>
              <a:t> </a:t>
            </a:r>
            <a:r>
              <a:rPr lang="vi-VN" sz="2800">
                <a:solidFill>
                  <a:srgbClr val="231F20"/>
                </a:solidFill>
                <a:effectLst/>
                <a:latin typeface="+mj-lt"/>
                <a:ea typeface="Roboto"/>
                <a:cs typeface="Roboto"/>
              </a:rPr>
              <a:t>làm</a:t>
            </a:r>
            <a:r>
              <a:rPr lang="vi-VN" sz="2800" spc="-30">
                <a:solidFill>
                  <a:srgbClr val="231F20"/>
                </a:solidFill>
                <a:effectLst/>
                <a:latin typeface="+mj-lt"/>
                <a:ea typeface="Roboto"/>
                <a:cs typeface="Roboto"/>
              </a:rPr>
              <a:t> </a:t>
            </a:r>
            <a:r>
              <a:rPr lang="vi-VN" sz="2800">
                <a:solidFill>
                  <a:srgbClr val="231F20"/>
                </a:solidFill>
                <a:effectLst/>
                <a:latin typeface="+mj-lt"/>
                <a:ea typeface="Roboto"/>
                <a:cs typeface="Roboto"/>
              </a:rPr>
              <a:t>cho</a:t>
            </a:r>
            <a:r>
              <a:rPr lang="vi-VN" sz="2800" spc="-30">
                <a:solidFill>
                  <a:srgbClr val="231F20"/>
                </a:solidFill>
                <a:effectLst/>
                <a:latin typeface="+mj-lt"/>
                <a:ea typeface="Roboto"/>
                <a:cs typeface="Roboto"/>
              </a:rPr>
              <a:t> </a:t>
            </a:r>
            <a:r>
              <a:rPr lang="vi-VN" sz="2800">
                <a:solidFill>
                  <a:srgbClr val="231F20"/>
                </a:solidFill>
                <a:effectLst/>
                <a:latin typeface="+mj-lt"/>
                <a:ea typeface="Roboto"/>
                <a:cs typeface="Roboto"/>
              </a:rPr>
              <a:t>dân</a:t>
            </a:r>
            <a:r>
              <a:rPr lang="vi-VN" sz="2800" spc="-30">
                <a:solidFill>
                  <a:srgbClr val="231F20"/>
                </a:solidFill>
                <a:effectLst/>
                <a:latin typeface="+mj-lt"/>
                <a:ea typeface="Roboto"/>
                <a:cs typeface="Roboto"/>
              </a:rPr>
              <a:t> </a:t>
            </a:r>
            <a:r>
              <a:rPr lang="vi-VN" sz="2800">
                <a:solidFill>
                  <a:srgbClr val="231F20"/>
                </a:solidFill>
                <a:effectLst/>
                <a:latin typeface="+mj-lt"/>
                <a:ea typeface="Roboto"/>
                <a:cs typeface="Roboto"/>
              </a:rPr>
              <a:t>số</a:t>
            </a:r>
            <a:r>
              <a:rPr lang="vi-VN" sz="2800" spc="-30">
                <a:solidFill>
                  <a:srgbClr val="231F20"/>
                </a:solidFill>
                <a:effectLst/>
                <a:latin typeface="+mj-lt"/>
                <a:ea typeface="Roboto"/>
                <a:cs typeface="Roboto"/>
              </a:rPr>
              <a:t> </a:t>
            </a:r>
            <a:r>
              <a:rPr lang="vi-VN" sz="2800">
                <a:solidFill>
                  <a:srgbClr val="231F20"/>
                </a:solidFill>
                <a:effectLst/>
                <a:latin typeface="+mj-lt"/>
                <a:ea typeface="Roboto"/>
                <a:cs typeface="Roboto"/>
              </a:rPr>
              <a:t>của tỉnh</a:t>
            </a:r>
            <a:r>
              <a:rPr lang="vi-VN" sz="2800" spc="-50">
                <a:solidFill>
                  <a:srgbClr val="231F20"/>
                </a:solidFill>
                <a:effectLst/>
                <a:latin typeface="+mj-lt"/>
                <a:ea typeface="Roboto"/>
                <a:cs typeface="Roboto"/>
              </a:rPr>
              <a:t> </a:t>
            </a:r>
            <a:r>
              <a:rPr lang="vi-VN" sz="2800">
                <a:solidFill>
                  <a:srgbClr val="231F20"/>
                </a:solidFill>
                <a:effectLst/>
                <a:latin typeface="+mj-lt"/>
                <a:ea typeface="Roboto"/>
                <a:cs typeface="Roboto"/>
              </a:rPr>
              <a:t>ngày</a:t>
            </a:r>
            <a:r>
              <a:rPr lang="vi-VN" sz="2800" spc="-50">
                <a:solidFill>
                  <a:srgbClr val="231F20"/>
                </a:solidFill>
                <a:effectLst/>
                <a:latin typeface="+mj-lt"/>
                <a:ea typeface="Roboto"/>
                <a:cs typeface="Roboto"/>
              </a:rPr>
              <a:t> </a:t>
            </a:r>
            <a:r>
              <a:rPr lang="vi-VN" sz="2800">
                <a:solidFill>
                  <a:srgbClr val="231F20"/>
                </a:solidFill>
                <a:effectLst/>
                <a:latin typeface="+mj-lt"/>
                <a:ea typeface="Roboto"/>
                <a:cs typeface="Roboto"/>
              </a:rPr>
              <a:t>càng</a:t>
            </a:r>
            <a:r>
              <a:rPr lang="vi-VN" sz="2800" spc="-50">
                <a:solidFill>
                  <a:srgbClr val="231F20"/>
                </a:solidFill>
                <a:effectLst/>
                <a:latin typeface="+mj-lt"/>
                <a:ea typeface="Roboto"/>
                <a:cs typeface="Roboto"/>
              </a:rPr>
              <a:t> </a:t>
            </a:r>
            <a:r>
              <a:rPr lang="vi-VN" sz="2800">
                <a:solidFill>
                  <a:srgbClr val="231F20"/>
                </a:solidFill>
                <a:effectLst/>
                <a:latin typeface="+mj-lt"/>
                <a:ea typeface="Roboto"/>
                <a:cs typeface="Roboto"/>
              </a:rPr>
              <a:t>tăng,</a:t>
            </a:r>
            <a:r>
              <a:rPr lang="vi-VN" sz="2800" spc="-50">
                <a:solidFill>
                  <a:srgbClr val="231F20"/>
                </a:solidFill>
                <a:effectLst/>
                <a:latin typeface="+mj-lt"/>
                <a:ea typeface="Roboto"/>
                <a:cs typeface="Roboto"/>
              </a:rPr>
              <a:t> </a:t>
            </a:r>
            <a:r>
              <a:rPr lang="vi-VN" sz="2800">
                <a:solidFill>
                  <a:srgbClr val="231F20"/>
                </a:solidFill>
                <a:effectLst/>
                <a:latin typeface="+mj-lt"/>
                <a:ea typeface="Roboto"/>
                <a:cs typeface="Roboto"/>
              </a:rPr>
              <a:t>từ</a:t>
            </a:r>
            <a:r>
              <a:rPr lang="vi-VN" sz="2800" spc="-50">
                <a:solidFill>
                  <a:srgbClr val="231F20"/>
                </a:solidFill>
                <a:effectLst/>
                <a:latin typeface="+mj-lt"/>
                <a:ea typeface="Roboto"/>
                <a:cs typeface="Roboto"/>
              </a:rPr>
              <a:t> </a:t>
            </a:r>
            <a:r>
              <a:rPr lang="vi-VN" sz="2800">
                <a:solidFill>
                  <a:srgbClr val="231F20"/>
                </a:solidFill>
                <a:effectLst/>
                <a:latin typeface="+mj-lt"/>
                <a:ea typeface="Roboto"/>
                <a:cs typeface="Roboto"/>
              </a:rPr>
              <a:t>năm</a:t>
            </a:r>
            <a:r>
              <a:rPr lang="vi-VN" sz="2800" spc="-50">
                <a:solidFill>
                  <a:srgbClr val="231F20"/>
                </a:solidFill>
                <a:effectLst/>
                <a:latin typeface="+mj-lt"/>
                <a:ea typeface="Roboto"/>
                <a:cs typeface="Roboto"/>
              </a:rPr>
              <a:t> </a:t>
            </a:r>
            <a:r>
              <a:rPr lang="vi-VN" sz="2800">
                <a:solidFill>
                  <a:srgbClr val="231F20"/>
                </a:solidFill>
                <a:effectLst/>
                <a:latin typeface="+mj-lt"/>
                <a:ea typeface="Roboto"/>
                <a:cs typeface="Roboto"/>
              </a:rPr>
              <a:t>2018</a:t>
            </a:r>
            <a:r>
              <a:rPr lang="vi-VN" sz="2800" spc="-50">
                <a:solidFill>
                  <a:srgbClr val="231F20"/>
                </a:solidFill>
                <a:effectLst/>
                <a:latin typeface="+mj-lt"/>
                <a:ea typeface="Roboto"/>
                <a:cs typeface="Roboto"/>
              </a:rPr>
              <a:t> </a:t>
            </a:r>
            <a:r>
              <a:rPr lang="vi-VN" sz="2800">
                <a:solidFill>
                  <a:srgbClr val="231F20"/>
                </a:solidFill>
                <a:effectLst/>
                <a:latin typeface="+mj-lt"/>
                <a:ea typeface="Roboto"/>
                <a:cs typeface="Roboto"/>
              </a:rPr>
              <a:t>đến</a:t>
            </a:r>
            <a:r>
              <a:rPr lang="vi-VN" sz="2800" spc="-50">
                <a:solidFill>
                  <a:srgbClr val="231F20"/>
                </a:solidFill>
                <a:effectLst/>
                <a:latin typeface="+mj-lt"/>
                <a:ea typeface="Roboto"/>
                <a:cs typeface="Roboto"/>
              </a:rPr>
              <a:t> </a:t>
            </a:r>
            <a:r>
              <a:rPr lang="vi-VN" sz="2800">
                <a:solidFill>
                  <a:srgbClr val="231F20"/>
                </a:solidFill>
                <a:effectLst/>
                <a:latin typeface="+mj-lt"/>
                <a:ea typeface="Roboto"/>
                <a:cs typeface="Roboto"/>
              </a:rPr>
              <a:t>năm</a:t>
            </a:r>
            <a:r>
              <a:rPr lang="vi-VN" sz="2800" spc="-50">
                <a:solidFill>
                  <a:srgbClr val="231F20"/>
                </a:solidFill>
                <a:effectLst/>
                <a:latin typeface="+mj-lt"/>
                <a:ea typeface="Roboto"/>
                <a:cs typeface="Roboto"/>
              </a:rPr>
              <a:t> </a:t>
            </a:r>
            <a:r>
              <a:rPr lang="vi-VN" sz="2800">
                <a:solidFill>
                  <a:srgbClr val="231F20"/>
                </a:solidFill>
                <a:effectLst/>
                <a:latin typeface="+mj-lt"/>
                <a:ea typeface="Roboto"/>
                <a:cs typeface="Roboto"/>
              </a:rPr>
              <a:t>2022,</a:t>
            </a:r>
            <a:r>
              <a:rPr lang="vi-VN" sz="2800" spc="-50">
                <a:solidFill>
                  <a:srgbClr val="231F20"/>
                </a:solidFill>
                <a:effectLst/>
                <a:latin typeface="+mj-lt"/>
                <a:ea typeface="Roboto"/>
                <a:cs typeface="Roboto"/>
              </a:rPr>
              <a:t> </a:t>
            </a:r>
            <a:r>
              <a:rPr lang="vi-VN" sz="2800">
                <a:solidFill>
                  <a:srgbClr val="231F20"/>
                </a:solidFill>
                <a:effectLst/>
                <a:latin typeface="+mj-lt"/>
                <a:ea typeface="Roboto"/>
                <a:cs typeface="Roboto"/>
              </a:rPr>
              <a:t>mỗi</a:t>
            </a:r>
            <a:r>
              <a:rPr lang="vi-VN" sz="2800" spc="-50">
                <a:solidFill>
                  <a:srgbClr val="231F20"/>
                </a:solidFill>
                <a:effectLst/>
                <a:latin typeface="+mj-lt"/>
                <a:ea typeface="Roboto"/>
                <a:cs typeface="Roboto"/>
              </a:rPr>
              <a:t> </a:t>
            </a:r>
            <a:r>
              <a:rPr lang="vi-VN" sz="2800">
                <a:solidFill>
                  <a:srgbClr val="231F20"/>
                </a:solidFill>
                <a:effectLst/>
                <a:latin typeface="+mj-lt"/>
                <a:ea typeface="Roboto"/>
                <a:cs typeface="Roboto"/>
              </a:rPr>
              <a:t>năm</a:t>
            </a:r>
            <a:r>
              <a:rPr lang="vi-VN" sz="2800" spc="-50">
                <a:solidFill>
                  <a:srgbClr val="231F20"/>
                </a:solidFill>
                <a:effectLst/>
                <a:latin typeface="+mj-lt"/>
                <a:ea typeface="Roboto"/>
                <a:cs typeface="Roboto"/>
              </a:rPr>
              <a:t> </a:t>
            </a:r>
            <a:r>
              <a:rPr lang="vi-VN" sz="2800">
                <a:solidFill>
                  <a:srgbClr val="231F20"/>
                </a:solidFill>
                <a:effectLst/>
                <a:latin typeface="+mj-lt"/>
                <a:ea typeface="Roboto"/>
                <a:cs typeface="Roboto"/>
              </a:rPr>
              <a:t>dân</a:t>
            </a:r>
            <a:r>
              <a:rPr lang="vi-VN" sz="2800" spc="-50">
                <a:solidFill>
                  <a:srgbClr val="231F20"/>
                </a:solidFill>
                <a:effectLst/>
                <a:latin typeface="+mj-lt"/>
                <a:ea typeface="Roboto"/>
                <a:cs typeface="Roboto"/>
              </a:rPr>
              <a:t> </a:t>
            </a:r>
            <a:r>
              <a:rPr lang="vi-VN" sz="2800">
                <a:solidFill>
                  <a:srgbClr val="231F20"/>
                </a:solidFill>
                <a:effectLst/>
                <a:latin typeface="+mj-lt"/>
                <a:ea typeface="Roboto"/>
                <a:cs typeface="Roboto"/>
              </a:rPr>
              <a:t>số</a:t>
            </a:r>
            <a:r>
              <a:rPr lang="vi-VN" sz="2800" spc="-50">
                <a:solidFill>
                  <a:srgbClr val="231F20"/>
                </a:solidFill>
                <a:effectLst/>
                <a:latin typeface="+mj-lt"/>
                <a:ea typeface="Roboto"/>
                <a:cs typeface="Roboto"/>
              </a:rPr>
              <a:t> </a:t>
            </a:r>
            <a:r>
              <a:rPr lang="vi-VN" sz="2800">
                <a:solidFill>
                  <a:srgbClr val="231F20"/>
                </a:solidFill>
                <a:effectLst/>
                <a:latin typeface="+mj-lt"/>
                <a:ea typeface="Roboto"/>
                <a:cs typeface="Roboto"/>
              </a:rPr>
              <a:t>của</a:t>
            </a:r>
            <a:r>
              <a:rPr lang="vi-VN" sz="2800" spc="-50">
                <a:solidFill>
                  <a:srgbClr val="231F20"/>
                </a:solidFill>
                <a:effectLst/>
                <a:latin typeface="+mj-lt"/>
                <a:ea typeface="Roboto"/>
                <a:cs typeface="Roboto"/>
              </a:rPr>
              <a:t> </a:t>
            </a:r>
            <a:r>
              <a:rPr lang="vi-VN" sz="2800">
                <a:solidFill>
                  <a:srgbClr val="231F20"/>
                </a:solidFill>
                <a:effectLst/>
                <a:latin typeface="+mj-lt"/>
                <a:ea typeface="Roboto"/>
                <a:cs typeface="Roboto"/>
              </a:rPr>
              <a:t>tỉnh</a:t>
            </a:r>
            <a:r>
              <a:rPr lang="vi-VN" sz="2800" spc="-50">
                <a:solidFill>
                  <a:srgbClr val="231F20"/>
                </a:solidFill>
                <a:effectLst/>
                <a:latin typeface="+mj-lt"/>
                <a:ea typeface="Roboto"/>
                <a:cs typeface="Roboto"/>
              </a:rPr>
              <a:t> </a:t>
            </a:r>
            <a:r>
              <a:rPr lang="vi-VN" sz="2800">
                <a:solidFill>
                  <a:srgbClr val="231F20"/>
                </a:solidFill>
                <a:effectLst/>
                <a:latin typeface="+mj-lt"/>
                <a:ea typeface="Roboto"/>
                <a:cs typeface="Roboto"/>
              </a:rPr>
              <a:t>tăng</a:t>
            </a:r>
            <a:r>
              <a:rPr lang="vi-VN" sz="2800" spc="-50">
                <a:solidFill>
                  <a:srgbClr val="231F20"/>
                </a:solidFill>
                <a:effectLst/>
                <a:latin typeface="+mj-lt"/>
                <a:ea typeface="Roboto"/>
                <a:cs typeface="Roboto"/>
              </a:rPr>
              <a:t> </a:t>
            </a:r>
            <a:r>
              <a:rPr lang="vi-VN" sz="2800">
                <a:solidFill>
                  <a:srgbClr val="231F20"/>
                </a:solidFill>
                <a:effectLst/>
                <a:latin typeface="+mj-lt"/>
                <a:ea typeface="Roboto"/>
                <a:cs typeface="Roboto"/>
              </a:rPr>
              <a:t>trung bình khoảng 20 000 người.</a:t>
            </a:r>
            <a:endParaRPr lang="en-US" sz="2800">
              <a:effectLst/>
              <a:latin typeface="+mj-lt"/>
              <a:ea typeface="Roboto"/>
              <a:cs typeface="Roboto"/>
            </a:endParaRPr>
          </a:p>
        </p:txBody>
      </p:sp>
    </p:spTree>
    <p:extLst>
      <p:ext uri="{BB962C8B-B14F-4D97-AF65-F5344CB8AC3E}">
        <p14:creationId xmlns:p14="http://schemas.microsoft.com/office/powerpoint/2010/main" val="19387933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E95B116-B85B-4170-82B4-C2D9B7850BF7}"/>
              </a:ext>
            </a:extLst>
          </p:cNvPr>
          <p:cNvSpPr txBox="1"/>
          <p:nvPr/>
        </p:nvSpPr>
        <p:spPr>
          <a:xfrm>
            <a:off x="109070" y="642872"/>
            <a:ext cx="11770659" cy="2062103"/>
          </a:xfrm>
          <a:prstGeom prst="rect">
            <a:avLst/>
          </a:prstGeom>
          <a:noFill/>
        </p:spPr>
        <p:txBody>
          <a:bodyPr wrap="square">
            <a:spAutoFit/>
          </a:bodyPr>
          <a:lstStyle/>
          <a:p>
            <a:r>
              <a:rPr lang="en-US" sz="3200" b="1">
                <a:solidFill>
                  <a:srgbClr val="231F1F"/>
                </a:solidFill>
                <a:effectLst/>
                <a:latin typeface="Times New Roman" panose="02020603050405020304" pitchFamily="18" charset="0"/>
                <a:ea typeface="Roboto"/>
                <a:cs typeface="Times New Roman" panose="02020603050405020304" pitchFamily="18" charset="0"/>
              </a:rPr>
              <a:t>- Ảnh hưởng: </a:t>
            </a:r>
            <a:r>
              <a:rPr lang="vi-VN" sz="3200">
                <a:solidFill>
                  <a:srgbClr val="231F1F"/>
                </a:solidFill>
                <a:effectLst/>
                <a:latin typeface="Times New Roman" panose="02020603050405020304" pitchFamily="18" charset="0"/>
                <a:ea typeface="Roboto"/>
                <a:cs typeface="Times New Roman" panose="02020603050405020304" pitchFamily="18" charset="0"/>
              </a:rPr>
              <a:t>Dân</a:t>
            </a:r>
            <a:r>
              <a:rPr lang="vi-VN" sz="3200" spc="-75">
                <a:solidFill>
                  <a:srgbClr val="231F1F"/>
                </a:solidFill>
                <a:effectLst/>
                <a:latin typeface="Times New Roman" panose="02020603050405020304" pitchFamily="18" charset="0"/>
                <a:ea typeface="Roboto"/>
                <a:cs typeface="Times New Roman" panose="02020603050405020304" pitchFamily="18" charset="0"/>
              </a:rPr>
              <a:t> </a:t>
            </a:r>
            <a:r>
              <a:rPr lang="vi-VN" sz="3200">
                <a:solidFill>
                  <a:srgbClr val="231F1F"/>
                </a:solidFill>
                <a:effectLst/>
                <a:latin typeface="Times New Roman" panose="02020603050405020304" pitchFamily="18" charset="0"/>
                <a:ea typeface="Roboto"/>
                <a:cs typeface="Times New Roman" panose="02020603050405020304" pitchFamily="18" charset="0"/>
              </a:rPr>
              <a:t>số</a:t>
            </a:r>
            <a:r>
              <a:rPr lang="vi-VN" sz="3200" spc="-75">
                <a:solidFill>
                  <a:srgbClr val="231F1F"/>
                </a:solidFill>
                <a:effectLst/>
                <a:latin typeface="Times New Roman" panose="02020603050405020304" pitchFamily="18" charset="0"/>
                <a:ea typeface="Roboto"/>
                <a:cs typeface="Times New Roman" panose="02020603050405020304" pitchFamily="18" charset="0"/>
              </a:rPr>
              <a:t> </a:t>
            </a:r>
            <a:r>
              <a:rPr lang="vi-VN" sz="3200">
                <a:solidFill>
                  <a:srgbClr val="231F1F"/>
                </a:solidFill>
                <a:effectLst/>
                <a:latin typeface="Times New Roman" panose="02020603050405020304" pitchFamily="18" charset="0"/>
                <a:ea typeface="Roboto"/>
                <a:cs typeface="Times New Roman" panose="02020603050405020304" pitchFamily="18" charset="0"/>
              </a:rPr>
              <a:t>đông</a:t>
            </a:r>
            <a:r>
              <a:rPr lang="vi-VN" sz="3200" spc="-75">
                <a:solidFill>
                  <a:srgbClr val="231F1F"/>
                </a:solidFill>
                <a:effectLst/>
                <a:latin typeface="Times New Roman" panose="02020603050405020304" pitchFamily="18" charset="0"/>
                <a:ea typeface="Roboto"/>
                <a:cs typeface="Times New Roman" panose="02020603050405020304" pitchFamily="18" charset="0"/>
              </a:rPr>
              <a:t> </a:t>
            </a:r>
            <a:r>
              <a:rPr lang="vi-VN" sz="3200">
                <a:solidFill>
                  <a:srgbClr val="231F1F"/>
                </a:solidFill>
                <a:effectLst/>
                <a:latin typeface="Times New Roman" panose="02020603050405020304" pitchFamily="18" charset="0"/>
                <a:ea typeface="Roboto"/>
                <a:cs typeface="Times New Roman" panose="02020603050405020304" pitchFamily="18" charset="0"/>
              </a:rPr>
              <a:t>và</a:t>
            </a:r>
            <a:r>
              <a:rPr lang="vi-VN" sz="3200" spc="-75">
                <a:solidFill>
                  <a:srgbClr val="231F1F"/>
                </a:solidFill>
                <a:effectLst/>
                <a:latin typeface="Times New Roman" panose="02020603050405020304" pitchFamily="18" charset="0"/>
                <a:ea typeface="Roboto"/>
                <a:cs typeface="Times New Roman" panose="02020603050405020304" pitchFamily="18" charset="0"/>
              </a:rPr>
              <a:t> </a:t>
            </a:r>
            <a:r>
              <a:rPr lang="vi-VN" sz="3200">
                <a:solidFill>
                  <a:srgbClr val="231F1F"/>
                </a:solidFill>
                <a:effectLst/>
                <a:latin typeface="Times New Roman" panose="02020603050405020304" pitchFamily="18" charset="0"/>
                <a:ea typeface="Roboto"/>
                <a:cs typeface="Times New Roman" panose="02020603050405020304" pitchFamily="18" charset="0"/>
              </a:rPr>
              <a:t>tăng</a:t>
            </a:r>
            <a:r>
              <a:rPr lang="vi-VN" sz="3200" spc="-75">
                <a:solidFill>
                  <a:srgbClr val="231F1F"/>
                </a:solidFill>
                <a:effectLst/>
                <a:latin typeface="Times New Roman" panose="02020603050405020304" pitchFamily="18" charset="0"/>
                <a:ea typeface="Roboto"/>
                <a:cs typeface="Times New Roman" panose="02020603050405020304" pitchFamily="18" charset="0"/>
              </a:rPr>
              <a:t> </a:t>
            </a:r>
            <a:r>
              <a:rPr lang="vi-VN" sz="3200">
                <a:solidFill>
                  <a:srgbClr val="231F1F"/>
                </a:solidFill>
                <a:effectLst/>
                <a:latin typeface="Times New Roman" panose="02020603050405020304" pitchFamily="18" charset="0"/>
                <a:ea typeface="Roboto"/>
                <a:cs typeface="Times New Roman" panose="02020603050405020304" pitchFamily="18" charset="0"/>
              </a:rPr>
              <a:t>khá</a:t>
            </a:r>
            <a:r>
              <a:rPr lang="vi-VN" sz="3200" spc="-75">
                <a:solidFill>
                  <a:srgbClr val="231F1F"/>
                </a:solidFill>
                <a:effectLst/>
                <a:latin typeface="Times New Roman" panose="02020603050405020304" pitchFamily="18" charset="0"/>
                <a:ea typeface="Roboto"/>
                <a:cs typeface="Times New Roman" panose="02020603050405020304" pitchFamily="18" charset="0"/>
              </a:rPr>
              <a:t> </a:t>
            </a:r>
            <a:r>
              <a:rPr lang="vi-VN" sz="3200">
                <a:solidFill>
                  <a:srgbClr val="231F1F"/>
                </a:solidFill>
                <a:effectLst/>
                <a:latin typeface="Times New Roman" panose="02020603050405020304" pitchFamily="18" charset="0"/>
                <a:ea typeface="Roboto"/>
                <a:cs typeface="Times New Roman" panose="02020603050405020304" pitchFamily="18" charset="0"/>
              </a:rPr>
              <a:t>nhanh,</a:t>
            </a:r>
            <a:r>
              <a:rPr lang="vi-VN" sz="3200" spc="-75">
                <a:solidFill>
                  <a:srgbClr val="231F1F"/>
                </a:solidFill>
                <a:effectLst/>
                <a:latin typeface="Times New Roman" panose="02020603050405020304" pitchFamily="18" charset="0"/>
                <a:ea typeface="Roboto"/>
                <a:cs typeface="Times New Roman" panose="02020603050405020304" pitchFamily="18" charset="0"/>
              </a:rPr>
              <a:t> </a:t>
            </a:r>
            <a:r>
              <a:rPr lang="vi-VN" sz="3200">
                <a:solidFill>
                  <a:srgbClr val="231F1F"/>
                </a:solidFill>
                <a:effectLst/>
                <a:latin typeface="Times New Roman" panose="02020603050405020304" pitchFamily="18" charset="0"/>
                <a:ea typeface="Roboto"/>
                <a:cs typeface="Times New Roman" panose="02020603050405020304" pitchFamily="18" charset="0"/>
              </a:rPr>
              <a:t>nguồn</a:t>
            </a:r>
            <a:r>
              <a:rPr lang="vi-VN" sz="3200" spc="-75">
                <a:solidFill>
                  <a:srgbClr val="231F1F"/>
                </a:solidFill>
                <a:effectLst/>
                <a:latin typeface="Times New Roman" panose="02020603050405020304" pitchFamily="18" charset="0"/>
                <a:ea typeface="Roboto"/>
                <a:cs typeface="Times New Roman" panose="02020603050405020304" pitchFamily="18" charset="0"/>
              </a:rPr>
              <a:t> </a:t>
            </a:r>
            <a:r>
              <a:rPr lang="vi-VN" sz="3200">
                <a:solidFill>
                  <a:srgbClr val="231F1F"/>
                </a:solidFill>
                <a:effectLst/>
                <a:latin typeface="Times New Roman" panose="02020603050405020304" pitchFamily="18" charset="0"/>
                <a:ea typeface="Roboto"/>
                <a:cs typeface="Times New Roman" panose="02020603050405020304" pitchFamily="18" charset="0"/>
              </a:rPr>
              <a:t>lao</a:t>
            </a:r>
            <a:r>
              <a:rPr lang="vi-VN" sz="3200" spc="-70">
                <a:solidFill>
                  <a:srgbClr val="231F1F"/>
                </a:solidFill>
                <a:effectLst/>
                <a:latin typeface="Times New Roman" panose="02020603050405020304" pitchFamily="18" charset="0"/>
                <a:ea typeface="Roboto"/>
                <a:cs typeface="Times New Roman" panose="02020603050405020304" pitchFamily="18" charset="0"/>
              </a:rPr>
              <a:t> </a:t>
            </a:r>
            <a:r>
              <a:rPr lang="vi-VN" sz="3200">
                <a:solidFill>
                  <a:srgbClr val="231F1F"/>
                </a:solidFill>
                <a:effectLst/>
                <a:latin typeface="Times New Roman" panose="02020603050405020304" pitchFamily="18" charset="0"/>
                <a:ea typeface="Roboto"/>
                <a:cs typeface="Times New Roman" panose="02020603050405020304" pitchFamily="18" charset="0"/>
              </a:rPr>
              <a:t>động</a:t>
            </a:r>
            <a:r>
              <a:rPr lang="vi-VN" sz="3200" spc="-75">
                <a:solidFill>
                  <a:srgbClr val="231F1F"/>
                </a:solidFill>
                <a:effectLst/>
                <a:latin typeface="Times New Roman" panose="02020603050405020304" pitchFamily="18" charset="0"/>
                <a:ea typeface="Roboto"/>
                <a:cs typeface="Times New Roman" panose="02020603050405020304" pitchFamily="18" charset="0"/>
              </a:rPr>
              <a:t> </a:t>
            </a:r>
            <a:r>
              <a:rPr lang="vi-VN" sz="3200">
                <a:solidFill>
                  <a:srgbClr val="231F1F"/>
                </a:solidFill>
                <a:effectLst/>
                <a:latin typeface="Times New Roman" panose="02020603050405020304" pitchFamily="18" charset="0"/>
                <a:ea typeface="Roboto"/>
                <a:cs typeface="Times New Roman" panose="02020603050405020304" pitchFamily="18" charset="0"/>
              </a:rPr>
              <a:t>dồi</a:t>
            </a:r>
            <a:r>
              <a:rPr lang="vi-VN" sz="3200" spc="-75">
                <a:solidFill>
                  <a:srgbClr val="231F1F"/>
                </a:solidFill>
                <a:effectLst/>
                <a:latin typeface="Times New Roman" panose="02020603050405020304" pitchFamily="18" charset="0"/>
                <a:ea typeface="Roboto"/>
                <a:cs typeface="Times New Roman" panose="02020603050405020304" pitchFamily="18" charset="0"/>
              </a:rPr>
              <a:t> </a:t>
            </a:r>
            <a:r>
              <a:rPr lang="vi-VN" sz="3200">
                <a:solidFill>
                  <a:srgbClr val="231F1F"/>
                </a:solidFill>
                <a:effectLst/>
                <a:latin typeface="Times New Roman" panose="02020603050405020304" pitchFamily="18" charset="0"/>
                <a:ea typeface="Roboto"/>
                <a:cs typeface="Times New Roman" panose="02020603050405020304" pitchFamily="18" charset="0"/>
              </a:rPr>
              <a:t>dào,</a:t>
            </a:r>
            <a:r>
              <a:rPr lang="vi-VN" sz="3200" spc="-75">
                <a:solidFill>
                  <a:srgbClr val="231F1F"/>
                </a:solidFill>
                <a:effectLst/>
                <a:latin typeface="Times New Roman" panose="02020603050405020304" pitchFamily="18" charset="0"/>
                <a:ea typeface="Roboto"/>
                <a:cs typeface="Times New Roman" panose="02020603050405020304" pitchFamily="18" charset="0"/>
              </a:rPr>
              <a:t> </a:t>
            </a:r>
            <a:r>
              <a:rPr lang="vi-VN" sz="3200">
                <a:solidFill>
                  <a:srgbClr val="231F1F"/>
                </a:solidFill>
                <a:effectLst/>
                <a:latin typeface="Times New Roman" panose="02020603050405020304" pitchFamily="18" charset="0"/>
                <a:ea typeface="Roboto"/>
                <a:cs typeface="Times New Roman" panose="02020603050405020304" pitchFamily="18" charset="0"/>
              </a:rPr>
              <a:t>cung</a:t>
            </a:r>
            <a:r>
              <a:rPr lang="vi-VN" sz="3200" spc="-75">
                <a:solidFill>
                  <a:srgbClr val="231F1F"/>
                </a:solidFill>
                <a:effectLst/>
                <a:latin typeface="Times New Roman" panose="02020603050405020304" pitchFamily="18" charset="0"/>
                <a:ea typeface="Roboto"/>
                <a:cs typeface="Times New Roman" panose="02020603050405020304" pitchFamily="18" charset="0"/>
              </a:rPr>
              <a:t> </a:t>
            </a:r>
            <a:r>
              <a:rPr lang="vi-VN" sz="3200">
                <a:solidFill>
                  <a:srgbClr val="231F1F"/>
                </a:solidFill>
                <a:effectLst/>
                <a:latin typeface="Times New Roman" panose="02020603050405020304" pitchFamily="18" charset="0"/>
                <a:ea typeface="Roboto"/>
                <a:cs typeface="Times New Roman" panose="02020603050405020304" pitchFamily="18" charset="0"/>
              </a:rPr>
              <a:t>cấp</a:t>
            </a:r>
            <a:r>
              <a:rPr lang="vi-VN" sz="3200" spc="-75">
                <a:solidFill>
                  <a:srgbClr val="231F1F"/>
                </a:solidFill>
                <a:effectLst/>
                <a:latin typeface="Times New Roman" panose="02020603050405020304" pitchFamily="18" charset="0"/>
                <a:ea typeface="Roboto"/>
                <a:cs typeface="Times New Roman" panose="02020603050405020304" pitchFamily="18" charset="0"/>
              </a:rPr>
              <a:t> </a:t>
            </a:r>
            <a:r>
              <a:rPr lang="vi-VN" sz="3200">
                <a:solidFill>
                  <a:srgbClr val="231F1F"/>
                </a:solidFill>
                <a:effectLst/>
                <a:latin typeface="Times New Roman" panose="02020603050405020304" pitchFamily="18" charset="0"/>
                <a:ea typeface="Roboto"/>
                <a:cs typeface="Times New Roman" panose="02020603050405020304" pitchFamily="18" charset="0"/>
              </a:rPr>
              <a:t>nguồn</a:t>
            </a:r>
            <a:r>
              <a:rPr lang="vi-VN" sz="3200" spc="-75">
                <a:solidFill>
                  <a:srgbClr val="231F1F"/>
                </a:solidFill>
                <a:effectLst/>
                <a:latin typeface="Times New Roman" panose="02020603050405020304" pitchFamily="18" charset="0"/>
                <a:ea typeface="Roboto"/>
                <a:cs typeface="Times New Roman" panose="02020603050405020304" pitchFamily="18" charset="0"/>
              </a:rPr>
              <a:t> </a:t>
            </a:r>
            <a:r>
              <a:rPr lang="vi-VN" sz="3200">
                <a:solidFill>
                  <a:srgbClr val="231F1F"/>
                </a:solidFill>
                <a:effectLst/>
                <a:latin typeface="Times New Roman" panose="02020603050405020304" pitchFamily="18" charset="0"/>
                <a:ea typeface="Roboto"/>
                <a:cs typeface="Times New Roman" panose="02020603050405020304" pitchFamily="18" charset="0"/>
              </a:rPr>
              <a:t>nhân</a:t>
            </a:r>
            <a:r>
              <a:rPr lang="vi-VN" sz="3200" spc="-75">
                <a:solidFill>
                  <a:srgbClr val="231F1F"/>
                </a:solidFill>
                <a:effectLst/>
                <a:latin typeface="Times New Roman" panose="02020603050405020304" pitchFamily="18" charset="0"/>
                <a:ea typeface="Roboto"/>
                <a:cs typeface="Times New Roman" panose="02020603050405020304" pitchFamily="18" charset="0"/>
              </a:rPr>
              <a:t> </a:t>
            </a:r>
            <a:r>
              <a:rPr lang="vi-VN" sz="3200">
                <a:solidFill>
                  <a:srgbClr val="231F1F"/>
                </a:solidFill>
                <a:effectLst/>
                <a:latin typeface="Times New Roman" panose="02020603050405020304" pitchFamily="18" charset="0"/>
                <a:ea typeface="Roboto"/>
                <a:cs typeface="Times New Roman" panose="02020603050405020304" pitchFamily="18" charset="0"/>
              </a:rPr>
              <a:t>lực phát triển kinh tế xã hội.</a:t>
            </a:r>
            <a:r>
              <a:rPr lang="vi-VN" sz="3200" spc="-25">
                <a:solidFill>
                  <a:srgbClr val="231F1F"/>
                </a:solidFill>
                <a:effectLst/>
                <a:latin typeface="Times New Roman" panose="02020603050405020304" pitchFamily="18" charset="0"/>
                <a:ea typeface="Roboto"/>
                <a:cs typeface="Times New Roman" panose="02020603050405020304" pitchFamily="18" charset="0"/>
              </a:rPr>
              <a:t> </a:t>
            </a:r>
            <a:r>
              <a:rPr lang="vi-VN" sz="3200">
                <a:solidFill>
                  <a:srgbClr val="231F1F"/>
                </a:solidFill>
                <a:effectLst/>
                <a:latin typeface="Times New Roman" panose="02020603050405020304" pitchFamily="18" charset="0"/>
                <a:ea typeface="Roboto"/>
                <a:cs typeface="Times New Roman" panose="02020603050405020304" pitchFamily="18" charset="0"/>
              </a:rPr>
              <a:t>Tuy nhiên, sự gia tăng dân số chưa phù hợp với tốc độ tăng trưởng</a:t>
            </a:r>
            <a:r>
              <a:rPr lang="vi-VN" sz="3200" spc="-10">
                <a:solidFill>
                  <a:srgbClr val="231F1F"/>
                </a:solidFill>
                <a:effectLst/>
                <a:latin typeface="Times New Roman" panose="02020603050405020304" pitchFamily="18" charset="0"/>
                <a:ea typeface="Roboto"/>
                <a:cs typeface="Times New Roman" panose="02020603050405020304" pitchFamily="18" charset="0"/>
              </a:rPr>
              <a:t> </a:t>
            </a:r>
            <a:r>
              <a:rPr lang="vi-VN" sz="3200">
                <a:solidFill>
                  <a:srgbClr val="231F1F"/>
                </a:solidFill>
                <a:effectLst/>
                <a:latin typeface="Times New Roman" panose="02020603050405020304" pitchFamily="18" charset="0"/>
                <a:ea typeface="Roboto"/>
                <a:cs typeface="Times New Roman" panose="02020603050405020304" pitchFamily="18" charset="0"/>
              </a:rPr>
              <a:t>kinh</a:t>
            </a:r>
            <a:r>
              <a:rPr lang="vi-VN" sz="3200" spc="-10">
                <a:solidFill>
                  <a:srgbClr val="231F1F"/>
                </a:solidFill>
                <a:effectLst/>
                <a:latin typeface="Times New Roman" panose="02020603050405020304" pitchFamily="18" charset="0"/>
                <a:ea typeface="Roboto"/>
                <a:cs typeface="Times New Roman" panose="02020603050405020304" pitchFamily="18" charset="0"/>
              </a:rPr>
              <a:t> </a:t>
            </a:r>
            <a:r>
              <a:rPr lang="vi-VN" sz="3200">
                <a:solidFill>
                  <a:srgbClr val="231F1F"/>
                </a:solidFill>
                <a:effectLst/>
                <a:latin typeface="Times New Roman" panose="02020603050405020304" pitchFamily="18" charset="0"/>
                <a:ea typeface="Roboto"/>
                <a:cs typeface="Times New Roman" panose="02020603050405020304" pitchFamily="18" charset="0"/>
              </a:rPr>
              <a:t>tế</a:t>
            </a:r>
            <a:r>
              <a:rPr lang="vi-VN" sz="3200" spc="-10">
                <a:solidFill>
                  <a:srgbClr val="231F1F"/>
                </a:solidFill>
                <a:effectLst/>
                <a:latin typeface="Times New Roman" panose="02020603050405020304" pitchFamily="18" charset="0"/>
                <a:ea typeface="Roboto"/>
                <a:cs typeface="Times New Roman" panose="02020603050405020304" pitchFamily="18" charset="0"/>
              </a:rPr>
              <a:t> </a:t>
            </a:r>
            <a:r>
              <a:rPr lang="vi-VN" sz="3200">
                <a:solidFill>
                  <a:srgbClr val="231F1F"/>
                </a:solidFill>
                <a:effectLst/>
                <a:latin typeface="Times New Roman" panose="02020603050405020304" pitchFamily="18" charset="0"/>
                <a:ea typeface="Roboto"/>
                <a:cs typeface="Times New Roman" panose="02020603050405020304" pitchFamily="18" charset="0"/>
              </a:rPr>
              <a:t>từ</a:t>
            </a:r>
            <a:r>
              <a:rPr lang="vi-VN" sz="3200" spc="-10">
                <a:solidFill>
                  <a:srgbClr val="231F1F"/>
                </a:solidFill>
                <a:effectLst/>
                <a:latin typeface="Times New Roman" panose="02020603050405020304" pitchFamily="18" charset="0"/>
                <a:ea typeface="Roboto"/>
                <a:cs typeface="Times New Roman" panose="02020603050405020304" pitchFamily="18" charset="0"/>
              </a:rPr>
              <a:t> </a:t>
            </a:r>
            <a:r>
              <a:rPr lang="vi-VN" sz="3200">
                <a:solidFill>
                  <a:srgbClr val="231F1F"/>
                </a:solidFill>
                <a:effectLst/>
                <a:latin typeface="Times New Roman" panose="02020603050405020304" pitchFamily="18" charset="0"/>
                <a:ea typeface="Roboto"/>
                <a:cs typeface="Times New Roman" panose="02020603050405020304" pitchFamily="18" charset="0"/>
              </a:rPr>
              <a:t>đó</a:t>
            </a:r>
            <a:r>
              <a:rPr lang="vi-VN" sz="3200" spc="-15">
                <a:solidFill>
                  <a:srgbClr val="231F1F"/>
                </a:solidFill>
                <a:effectLst/>
                <a:latin typeface="Times New Roman" panose="02020603050405020304" pitchFamily="18" charset="0"/>
                <a:ea typeface="Roboto"/>
                <a:cs typeface="Times New Roman" panose="02020603050405020304" pitchFamily="18" charset="0"/>
              </a:rPr>
              <a:t> </a:t>
            </a:r>
            <a:r>
              <a:rPr lang="vi-VN" sz="3200">
                <a:solidFill>
                  <a:srgbClr val="231F1F"/>
                </a:solidFill>
                <a:effectLst/>
                <a:latin typeface="Times New Roman" panose="02020603050405020304" pitchFamily="18" charset="0"/>
                <a:ea typeface="Roboto"/>
                <a:cs typeface="Times New Roman" panose="02020603050405020304" pitchFamily="18" charset="0"/>
              </a:rPr>
              <a:t>làm</a:t>
            </a:r>
            <a:r>
              <a:rPr lang="vi-VN" sz="3200" spc="-15">
                <a:solidFill>
                  <a:srgbClr val="231F1F"/>
                </a:solidFill>
                <a:effectLst/>
                <a:latin typeface="Times New Roman" panose="02020603050405020304" pitchFamily="18" charset="0"/>
                <a:ea typeface="Roboto"/>
                <a:cs typeface="Times New Roman" panose="02020603050405020304" pitchFamily="18" charset="0"/>
              </a:rPr>
              <a:t> </a:t>
            </a:r>
            <a:r>
              <a:rPr lang="vi-VN" sz="3200">
                <a:solidFill>
                  <a:srgbClr val="231F1F"/>
                </a:solidFill>
                <a:effectLst/>
                <a:latin typeface="Times New Roman" panose="02020603050405020304" pitchFamily="18" charset="0"/>
                <a:ea typeface="Roboto"/>
                <a:cs typeface="Times New Roman" panose="02020603050405020304" pitchFamily="18" charset="0"/>
              </a:rPr>
              <a:t>gia</a:t>
            </a:r>
            <a:r>
              <a:rPr lang="vi-VN" sz="3200" spc="-10">
                <a:solidFill>
                  <a:srgbClr val="231F1F"/>
                </a:solidFill>
                <a:effectLst/>
                <a:latin typeface="Times New Roman" panose="02020603050405020304" pitchFamily="18" charset="0"/>
                <a:ea typeface="Roboto"/>
                <a:cs typeface="Times New Roman" panose="02020603050405020304" pitchFamily="18" charset="0"/>
              </a:rPr>
              <a:t> </a:t>
            </a:r>
            <a:r>
              <a:rPr lang="vi-VN" sz="3200">
                <a:solidFill>
                  <a:srgbClr val="231F1F"/>
                </a:solidFill>
                <a:effectLst/>
                <a:latin typeface="Times New Roman" panose="02020603050405020304" pitchFamily="18" charset="0"/>
                <a:ea typeface="Roboto"/>
                <a:cs typeface="Times New Roman" panose="02020603050405020304" pitchFamily="18" charset="0"/>
              </a:rPr>
              <a:t>tăng</a:t>
            </a:r>
            <a:r>
              <a:rPr lang="vi-VN" sz="3200" spc="-10">
                <a:solidFill>
                  <a:srgbClr val="231F1F"/>
                </a:solidFill>
                <a:effectLst/>
                <a:latin typeface="Times New Roman" panose="02020603050405020304" pitchFamily="18" charset="0"/>
                <a:ea typeface="Roboto"/>
                <a:cs typeface="Times New Roman" panose="02020603050405020304" pitchFamily="18" charset="0"/>
              </a:rPr>
              <a:t> </a:t>
            </a:r>
            <a:r>
              <a:rPr lang="vi-VN" sz="3200">
                <a:solidFill>
                  <a:srgbClr val="231F1F"/>
                </a:solidFill>
                <a:effectLst/>
                <a:latin typeface="Times New Roman" panose="02020603050405020304" pitchFamily="18" charset="0"/>
                <a:ea typeface="Roboto"/>
                <a:cs typeface="Times New Roman" panose="02020603050405020304" pitchFamily="18" charset="0"/>
              </a:rPr>
              <a:t>sức</a:t>
            </a:r>
            <a:r>
              <a:rPr lang="vi-VN" sz="3200" spc="-15">
                <a:solidFill>
                  <a:srgbClr val="231F1F"/>
                </a:solidFill>
                <a:effectLst/>
                <a:latin typeface="Times New Roman" panose="02020603050405020304" pitchFamily="18" charset="0"/>
                <a:ea typeface="Roboto"/>
                <a:cs typeface="Times New Roman" panose="02020603050405020304" pitchFamily="18" charset="0"/>
              </a:rPr>
              <a:t> </a:t>
            </a:r>
            <a:r>
              <a:rPr lang="vi-VN" sz="3200">
                <a:solidFill>
                  <a:srgbClr val="231F1F"/>
                </a:solidFill>
                <a:effectLst/>
                <a:latin typeface="Times New Roman" panose="02020603050405020304" pitchFamily="18" charset="0"/>
                <a:ea typeface="Roboto"/>
                <a:cs typeface="Times New Roman" panose="02020603050405020304" pitchFamily="18" charset="0"/>
              </a:rPr>
              <a:t>ép</a:t>
            </a:r>
            <a:r>
              <a:rPr lang="vi-VN" sz="3200" spc="-10">
                <a:solidFill>
                  <a:srgbClr val="231F1F"/>
                </a:solidFill>
                <a:effectLst/>
                <a:latin typeface="Times New Roman" panose="02020603050405020304" pitchFamily="18" charset="0"/>
                <a:ea typeface="Roboto"/>
                <a:cs typeface="Times New Roman" panose="02020603050405020304" pitchFamily="18" charset="0"/>
              </a:rPr>
              <a:t> </a:t>
            </a:r>
            <a:r>
              <a:rPr lang="vi-VN" sz="3200">
                <a:solidFill>
                  <a:srgbClr val="231F1F"/>
                </a:solidFill>
                <a:effectLst/>
                <a:latin typeface="Times New Roman" panose="02020603050405020304" pitchFamily="18" charset="0"/>
                <a:ea typeface="Roboto"/>
                <a:cs typeface="Times New Roman" panose="02020603050405020304" pitchFamily="18" charset="0"/>
              </a:rPr>
              <a:t>về</a:t>
            </a:r>
            <a:r>
              <a:rPr lang="vi-VN" sz="3200" spc="-10">
                <a:solidFill>
                  <a:srgbClr val="231F1F"/>
                </a:solidFill>
                <a:effectLst/>
                <a:latin typeface="Times New Roman" panose="02020603050405020304" pitchFamily="18" charset="0"/>
                <a:ea typeface="Roboto"/>
                <a:cs typeface="Times New Roman" panose="02020603050405020304" pitchFamily="18" charset="0"/>
              </a:rPr>
              <a:t> </a:t>
            </a:r>
            <a:r>
              <a:rPr lang="vi-VN" sz="3200">
                <a:solidFill>
                  <a:srgbClr val="231F1F"/>
                </a:solidFill>
                <a:effectLst/>
                <a:latin typeface="Times New Roman" panose="02020603050405020304" pitchFamily="18" charset="0"/>
                <a:ea typeface="Roboto"/>
                <a:cs typeface="Times New Roman" panose="02020603050405020304" pitchFamily="18" charset="0"/>
              </a:rPr>
              <a:t>các</a:t>
            </a:r>
            <a:r>
              <a:rPr lang="vi-VN" sz="3200" spc="-15">
                <a:solidFill>
                  <a:srgbClr val="231F1F"/>
                </a:solidFill>
                <a:effectLst/>
                <a:latin typeface="Times New Roman" panose="02020603050405020304" pitchFamily="18" charset="0"/>
                <a:ea typeface="Roboto"/>
                <a:cs typeface="Times New Roman" panose="02020603050405020304" pitchFamily="18" charset="0"/>
              </a:rPr>
              <a:t> </a:t>
            </a:r>
            <a:r>
              <a:rPr lang="vi-VN" sz="3200">
                <a:solidFill>
                  <a:srgbClr val="231F1F"/>
                </a:solidFill>
                <a:effectLst/>
                <a:latin typeface="Times New Roman" panose="02020603050405020304" pitchFamily="18" charset="0"/>
                <a:ea typeface="Roboto"/>
                <a:cs typeface="Times New Roman" panose="02020603050405020304" pitchFamily="18" charset="0"/>
              </a:rPr>
              <a:t>vấn</a:t>
            </a:r>
            <a:r>
              <a:rPr lang="vi-VN" sz="3200" spc="-10">
                <a:solidFill>
                  <a:srgbClr val="231F1F"/>
                </a:solidFill>
                <a:effectLst/>
                <a:latin typeface="Times New Roman" panose="02020603050405020304" pitchFamily="18" charset="0"/>
                <a:ea typeface="Roboto"/>
                <a:cs typeface="Times New Roman" panose="02020603050405020304" pitchFamily="18" charset="0"/>
              </a:rPr>
              <a:t> </a:t>
            </a:r>
            <a:r>
              <a:rPr lang="vi-VN" sz="3200">
                <a:solidFill>
                  <a:srgbClr val="231F1F"/>
                </a:solidFill>
                <a:effectLst/>
                <a:latin typeface="Times New Roman" panose="02020603050405020304" pitchFamily="18" charset="0"/>
                <a:ea typeface="Roboto"/>
                <a:cs typeface="Times New Roman" panose="02020603050405020304" pitchFamily="18" charset="0"/>
              </a:rPr>
              <a:t>đề</a:t>
            </a:r>
            <a:r>
              <a:rPr lang="vi-VN" sz="3200" spc="-10">
                <a:solidFill>
                  <a:srgbClr val="231F1F"/>
                </a:solidFill>
                <a:effectLst/>
                <a:latin typeface="Times New Roman" panose="02020603050405020304" pitchFamily="18" charset="0"/>
                <a:ea typeface="Roboto"/>
                <a:cs typeface="Times New Roman" panose="02020603050405020304" pitchFamily="18" charset="0"/>
              </a:rPr>
              <a:t> </a:t>
            </a:r>
            <a:r>
              <a:rPr lang="vi-VN" sz="3200">
                <a:solidFill>
                  <a:srgbClr val="231F1F"/>
                </a:solidFill>
                <a:effectLst/>
                <a:latin typeface="Times New Roman" panose="02020603050405020304" pitchFamily="18" charset="0"/>
                <a:ea typeface="Roboto"/>
                <a:cs typeface="Times New Roman" panose="02020603050405020304" pitchFamily="18" charset="0"/>
              </a:rPr>
              <a:t>an</a:t>
            </a:r>
            <a:r>
              <a:rPr lang="vi-VN" sz="3200" spc="-10">
                <a:solidFill>
                  <a:srgbClr val="231F1F"/>
                </a:solidFill>
                <a:effectLst/>
                <a:latin typeface="Times New Roman" panose="02020603050405020304" pitchFamily="18" charset="0"/>
                <a:ea typeface="Roboto"/>
                <a:cs typeface="Times New Roman" panose="02020603050405020304" pitchFamily="18" charset="0"/>
              </a:rPr>
              <a:t> </a:t>
            </a:r>
            <a:r>
              <a:rPr lang="vi-VN" sz="3200">
                <a:solidFill>
                  <a:srgbClr val="231F1F"/>
                </a:solidFill>
                <a:effectLst/>
                <a:latin typeface="Times New Roman" panose="02020603050405020304" pitchFamily="18" charset="0"/>
                <a:ea typeface="Roboto"/>
                <a:cs typeface="Times New Roman" panose="02020603050405020304" pitchFamily="18" charset="0"/>
              </a:rPr>
              <a:t>sinh</a:t>
            </a:r>
            <a:r>
              <a:rPr lang="vi-VN" sz="3200" spc="-10">
                <a:solidFill>
                  <a:srgbClr val="231F1F"/>
                </a:solidFill>
                <a:effectLst/>
                <a:latin typeface="Times New Roman" panose="02020603050405020304" pitchFamily="18" charset="0"/>
                <a:ea typeface="Roboto"/>
                <a:cs typeface="Times New Roman" panose="02020603050405020304" pitchFamily="18" charset="0"/>
              </a:rPr>
              <a:t> </a:t>
            </a:r>
            <a:r>
              <a:rPr lang="vi-VN" sz="3200">
                <a:solidFill>
                  <a:srgbClr val="231F1F"/>
                </a:solidFill>
                <a:effectLst/>
                <a:latin typeface="Times New Roman" panose="02020603050405020304" pitchFamily="18" charset="0"/>
                <a:ea typeface="Roboto"/>
                <a:cs typeface="Times New Roman" panose="02020603050405020304" pitchFamily="18" charset="0"/>
              </a:rPr>
              <a:t>xã</a:t>
            </a:r>
            <a:r>
              <a:rPr lang="vi-VN" sz="3200" spc="-10">
                <a:solidFill>
                  <a:srgbClr val="231F1F"/>
                </a:solidFill>
                <a:effectLst/>
                <a:latin typeface="Times New Roman" panose="02020603050405020304" pitchFamily="18" charset="0"/>
                <a:ea typeface="Roboto"/>
                <a:cs typeface="Times New Roman" panose="02020603050405020304" pitchFamily="18" charset="0"/>
              </a:rPr>
              <a:t> </a:t>
            </a:r>
            <a:r>
              <a:rPr lang="vi-VN" sz="3200">
                <a:solidFill>
                  <a:srgbClr val="231F1F"/>
                </a:solidFill>
                <a:effectLst/>
                <a:latin typeface="Times New Roman" panose="02020603050405020304" pitchFamily="18" charset="0"/>
                <a:ea typeface="Roboto"/>
                <a:cs typeface="Times New Roman" panose="02020603050405020304" pitchFamily="18" charset="0"/>
              </a:rPr>
              <a:t>hội</a:t>
            </a:r>
            <a:r>
              <a:rPr lang="vi-VN" sz="3200" spc="-10">
                <a:solidFill>
                  <a:srgbClr val="231F1F"/>
                </a:solidFill>
                <a:effectLst/>
                <a:latin typeface="Times New Roman" panose="02020603050405020304" pitchFamily="18" charset="0"/>
                <a:ea typeface="Roboto"/>
                <a:cs typeface="Times New Roman" panose="02020603050405020304" pitchFamily="18" charset="0"/>
              </a:rPr>
              <a:t> </a:t>
            </a:r>
            <a:r>
              <a:rPr lang="vi-VN" sz="3200">
                <a:solidFill>
                  <a:srgbClr val="231F1F"/>
                </a:solidFill>
                <a:effectLst/>
                <a:latin typeface="Times New Roman" panose="02020603050405020304" pitchFamily="18" charset="0"/>
                <a:ea typeface="Roboto"/>
                <a:cs typeface="Times New Roman" panose="02020603050405020304" pitchFamily="18" charset="0"/>
              </a:rPr>
              <a:t>và</a:t>
            </a:r>
            <a:r>
              <a:rPr lang="vi-VN" sz="3200" spc="-10">
                <a:solidFill>
                  <a:srgbClr val="231F1F"/>
                </a:solidFill>
                <a:effectLst/>
                <a:latin typeface="Times New Roman" panose="02020603050405020304" pitchFamily="18" charset="0"/>
                <a:ea typeface="Roboto"/>
                <a:cs typeface="Times New Roman" panose="02020603050405020304" pitchFamily="18" charset="0"/>
              </a:rPr>
              <a:t> </a:t>
            </a:r>
            <a:r>
              <a:rPr lang="vi-VN" sz="3200">
                <a:solidFill>
                  <a:srgbClr val="231F1F"/>
                </a:solidFill>
                <a:effectLst/>
                <a:latin typeface="Times New Roman" panose="02020603050405020304" pitchFamily="18" charset="0"/>
                <a:ea typeface="Roboto"/>
                <a:cs typeface="Times New Roman" panose="02020603050405020304" pitchFamily="18" charset="0"/>
              </a:rPr>
              <a:t>môi</a:t>
            </a:r>
            <a:r>
              <a:rPr lang="vi-VN" sz="3200" spc="-10">
                <a:solidFill>
                  <a:srgbClr val="231F1F"/>
                </a:solidFill>
                <a:effectLst/>
                <a:latin typeface="Times New Roman" panose="02020603050405020304" pitchFamily="18" charset="0"/>
                <a:ea typeface="Roboto"/>
                <a:cs typeface="Times New Roman" panose="02020603050405020304" pitchFamily="18" charset="0"/>
              </a:rPr>
              <a:t> </a:t>
            </a:r>
            <a:r>
              <a:rPr lang="vi-VN" sz="3200">
                <a:solidFill>
                  <a:srgbClr val="231F1F"/>
                </a:solidFill>
                <a:effectLst/>
                <a:latin typeface="Times New Roman" panose="02020603050405020304" pitchFamily="18" charset="0"/>
                <a:ea typeface="Roboto"/>
                <a:cs typeface="Times New Roman" panose="02020603050405020304" pitchFamily="18" charset="0"/>
              </a:rPr>
              <a:t>trường.</a:t>
            </a:r>
            <a:endParaRPr lang="en-US" sz="3200"/>
          </a:p>
        </p:txBody>
      </p:sp>
    </p:spTree>
    <p:extLst>
      <p:ext uri="{BB962C8B-B14F-4D97-AF65-F5344CB8AC3E}">
        <p14:creationId xmlns:p14="http://schemas.microsoft.com/office/powerpoint/2010/main" val="2483323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1AE706D-0371-4800-BCFC-361968E4B6F6}"/>
              </a:ext>
            </a:extLst>
          </p:cNvPr>
          <p:cNvSpPr txBox="1"/>
          <p:nvPr/>
        </p:nvSpPr>
        <p:spPr>
          <a:xfrm>
            <a:off x="0" y="196334"/>
            <a:ext cx="10068560" cy="523220"/>
          </a:xfrm>
          <a:prstGeom prst="rect">
            <a:avLst/>
          </a:prstGeom>
          <a:noFill/>
        </p:spPr>
        <p:txBody>
          <a:bodyPr wrap="square">
            <a:spAutoFit/>
          </a:bodyPr>
          <a:lstStyle/>
          <a:p>
            <a:pPr algn="ct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II. CƠ CẤU DÂN SỐ VÀ CÁC THÀNH PHẦN DÂN TỘC</a:t>
            </a:r>
            <a:endParaRPr lang="en-US" sz="2800">
              <a:effectLst/>
              <a:latin typeface=".VnTimeH"/>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1DF0F50-3632-4740-913F-30F269427E08}"/>
              </a:ext>
            </a:extLst>
          </p:cNvPr>
          <p:cNvSpPr txBox="1"/>
          <p:nvPr/>
        </p:nvSpPr>
        <p:spPr>
          <a:xfrm>
            <a:off x="599440" y="795774"/>
            <a:ext cx="6096000" cy="523220"/>
          </a:xfrm>
          <a:prstGeom prst="rect">
            <a:avLst/>
          </a:prstGeom>
          <a:noFill/>
        </p:spPr>
        <p:txBody>
          <a:bodyPr wrap="square">
            <a:spAutoFit/>
          </a:bodyPr>
          <a:lstStyle/>
          <a:p>
            <a:pPr algn="just" fontAlgn="base"/>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1. Cơ cấu theo độ tuổi</a:t>
            </a:r>
            <a:endParaRPr lang="en-US" sz="2800">
              <a:effectLst/>
              <a:latin typeface=".VnTimeH"/>
              <a:ea typeface="Times New Roman" panose="02020603050405020304" pitchFamily="18" charset="0"/>
              <a:cs typeface="Times New Roman" panose="02020603050405020304" pitchFamily="18" charset="0"/>
            </a:endParaRPr>
          </a:p>
        </p:txBody>
      </p:sp>
      <p:pic>
        <p:nvPicPr>
          <p:cNvPr id="13" name="Picture 12" descr="A screenshot of a graph&#10;&#10;Description automatically generated">
            <a:extLst>
              <a:ext uri="{FF2B5EF4-FFF2-40B4-BE49-F238E27FC236}">
                <a16:creationId xmlns:a16="http://schemas.microsoft.com/office/drawing/2014/main" id="{D262CD1F-2E31-4B1B-8D17-BE314E7F7E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480" y="1449778"/>
            <a:ext cx="12229672" cy="3738555"/>
          </a:xfrm>
          <a:prstGeom prst="rect">
            <a:avLst/>
          </a:prstGeom>
        </p:spPr>
      </p:pic>
      <p:sp>
        <p:nvSpPr>
          <p:cNvPr id="15" name="TextBox 14">
            <a:extLst>
              <a:ext uri="{FF2B5EF4-FFF2-40B4-BE49-F238E27FC236}">
                <a16:creationId xmlns:a16="http://schemas.microsoft.com/office/drawing/2014/main" id="{5B31A1D8-6D53-4D8E-B3E4-971F6A177E77}"/>
              </a:ext>
            </a:extLst>
          </p:cNvPr>
          <p:cNvSpPr txBox="1"/>
          <p:nvPr/>
        </p:nvSpPr>
        <p:spPr>
          <a:xfrm>
            <a:off x="186690" y="5473005"/>
            <a:ext cx="11818620" cy="1384995"/>
          </a:xfrm>
          <a:prstGeom prst="rect">
            <a:avLst/>
          </a:prstGeom>
          <a:noFill/>
        </p:spPr>
        <p:txBody>
          <a:bodyPr wrap="square">
            <a:spAutoFit/>
          </a:bodyPr>
          <a:lstStyle/>
          <a:p>
            <a:pPr algn="just">
              <a:tabLst>
                <a:tab pos="599440" algn="l"/>
              </a:tabLst>
            </a:pPr>
            <a:r>
              <a:rPr lang="en-US" sz="2800" i="1">
                <a:solidFill>
                  <a:srgbClr val="231F1F"/>
                </a:solidFill>
                <a:effectLst/>
                <a:latin typeface="Times New Roman" panose="02020603050405020304" pitchFamily="18" charset="0"/>
                <a:ea typeface="Roboto"/>
                <a:cs typeface="Times New Roman" panose="02020603050405020304" pitchFamily="18" charset="0"/>
              </a:rPr>
              <a:t>- </a:t>
            </a:r>
            <a:r>
              <a:rPr lang="vi-VN" sz="2800" i="1">
                <a:solidFill>
                  <a:srgbClr val="231F1F"/>
                </a:solidFill>
                <a:effectLst/>
                <a:latin typeface="Times New Roman" panose="02020603050405020304" pitchFamily="18" charset="0"/>
                <a:ea typeface="Roboto"/>
                <a:cs typeface="Times New Roman" panose="02020603050405020304" pitchFamily="18" charset="0"/>
              </a:rPr>
              <a:t>So</a:t>
            </a:r>
            <a:r>
              <a:rPr lang="vi-VN" sz="2800" i="1" spc="-10">
                <a:solidFill>
                  <a:srgbClr val="231F1F"/>
                </a:solidFill>
                <a:effectLst/>
                <a:latin typeface="Times New Roman" panose="02020603050405020304" pitchFamily="18" charset="0"/>
                <a:ea typeface="Roboto"/>
                <a:cs typeface="Times New Roman" panose="02020603050405020304" pitchFamily="18" charset="0"/>
              </a:rPr>
              <a:t> </a:t>
            </a:r>
            <a:r>
              <a:rPr lang="vi-VN" sz="2800" i="1">
                <a:solidFill>
                  <a:srgbClr val="231F1F"/>
                </a:solidFill>
                <a:effectLst/>
                <a:latin typeface="Times New Roman" panose="02020603050405020304" pitchFamily="18" charset="0"/>
                <a:ea typeface="Roboto"/>
                <a:cs typeface="Times New Roman" panose="02020603050405020304" pitchFamily="18" charset="0"/>
              </a:rPr>
              <a:t>sánh</a:t>
            </a:r>
            <a:r>
              <a:rPr lang="vi-VN" sz="2800" i="1" spc="-10">
                <a:solidFill>
                  <a:srgbClr val="231F1F"/>
                </a:solidFill>
                <a:effectLst/>
                <a:latin typeface="Times New Roman" panose="02020603050405020304" pitchFamily="18" charset="0"/>
                <a:ea typeface="Roboto"/>
                <a:cs typeface="Times New Roman" panose="02020603050405020304" pitchFamily="18" charset="0"/>
              </a:rPr>
              <a:t> </a:t>
            </a:r>
            <a:r>
              <a:rPr lang="vi-VN" sz="2800" i="1">
                <a:solidFill>
                  <a:srgbClr val="231F1F"/>
                </a:solidFill>
                <a:effectLst/>
                <a:latin typeface="Times New Roman" panose="02020603050405020304" pitchFamily="18" charset="0"/>
                <a:ea typeface="Roboto"/>
                <a:cs typeface="Times New Roman" panose="02020603050405020304" pitchFamily="18" charset="0"/>
              </a:rPr>
              <a:t>hình</a:t>
            </a:r>
            <a:r>
              <a:rPr lang="vi-VN" sz="2800" i="1" spc="-10">
                <a:solidFill>
                  <a:srgbClr val="231F1F"/>
                </a:solidFill>
                <a:effectLst/>
                <a:latin typeface="Times New Roman" panose="02020603050405020304" pitchFamily="18" charset="0"/>
                <a:ea typeface="Roboto"/>
                <a:cs typeface="Times New Roman" panose="02020603050405020304" pitchFamily="18" charset="0"/>
              </a:rPr>
              <a:t> </a:t>
            </a:r>
            <a:r>
              <a:rPr lang="vi-VN" sz="2800" i="1">
                <a:solidFill>
                  <a:srgbClr val="231F1F"/>
                </a:solidFill>
                <a:effectLst/>
                <a:latin typeface="Times New Roman" panose="02020603050405020304" pitchFamily="18" charset="0"/>
                <a:ea typeface="Roboto"/>
                <a:cs typeface="Times New Roman" panose="02020603050405020304" pitchFamily="18" charset="0"/>
              </a:rPr>
              <a:t>dạng</a:t>
            </a:r>
            <a:r>
              <a:rPr lang="vi-VN" sz="2800" i="1" spc="-10">
                <a:solidFill>
                  <a:srgbClr val="231F1F"/>
                </a:solidFill>
                <a:effectLst/>
                <a:latin typeface="Times New Roman" panose="02020603050405020304" pitchFamily="18" charset="0"/>
                <a:ea typeface="Roboto"/>
                <a:cs typeface="Times New Roman" panose="02020603050405020304" pitchFamily="18" charset="0"/>
              </a:rPr>
              <a:t> </a:t>
            </a:r>
            <a:r>
              <a:rPr lang="vi-VN" sz="2800" i="1">
                <a:solidFill>
                  <a:srgbClr val="231F1F"/>
                </a:solidFill>
                <a:effectLst/>
                <a:latin typeface="Times New Roman" panose="02020603050405020304" pitchFamily="18" charset="0"/>
                <a:ea typeface="Roboto"/>
                <a:cs typeface="Times New Roman" panose="02020603050405020304" pitchFamily="18" charset="0"/>
              </a:rPr>
              <a:t>tháp</a:t>
            </a:r>
            <a:r>
              <a:rPr lang="vi-VN" sz="2800" i="1" spc="-10">
                <a:solidFill>
                  <a:srgbClr val="231F1F"/>
                </a:solidFill>
                <a:effectLst/>
                <a:latin typeface="Times New Roman" panose="02020603050405020304" pitchFamily="18" charset="0"/>
                <a:ea typeface="Roboto"/>
                <a:cs typeface="Times New Roman" panose="02020603050405020304" pitchFamily="18" charset="0"/>
              </a:rPr>
              <a:t> </a:t>
            </a:r>
            <a:r>
              <a:rPr lang="vi-VN" sz="2800" i="1">
                <a:solidFill>
                  <a:srgbClr val="231F1F"/>
                </a:solidFill>
                <a:effectLst/>
                <a:latin typeface="Times New Roman" panose="02020603050405020304" pitchFamily="18" charset="0"/>
                <a:ea typeface="Roboto"/>
                <a:cs typeface="Times New Roman" panose="02020603050405020304" pitchFamily="18" charset="0"/>
              </a:rPr>
              <a:t>dân</a:t>
            </a:r>
            <a:r>
              <a:rPr lang="vi-VN" sz="2800" i="1" spc="-10">
                <a:solidFill>
                  <a:srgbClr val="231F1F"/>
                </a:solidFill>
                <a:effectLst/>
                <a:latin typeface="Times New Roman" panose="02020603050405020304" pitchFamily="18" charset="0"/>
                <a:ea typeface="Roboto"/>
                <a:cs typeface="Times New Roman" panose="02020603050405020304" pitchFamily="18" charset="0"/>
              </a:rPr>
              <a:t> </a:t>
            </a:r>
            <a:r>
              <a:rPr lang="vi-VN" sz="2800" i="1">
                <a:solidFill>
                  <a:srgbClr val="231F1F"/>
                </a:solidFill>
                <a:effectLst/>
                <a:latin typeface="Times New Roman" panose="02020603050405020304" pitchFamily="18" charset="0"/>
                <a:ea typeface="Roboto"/>
                <a:cs typeface="Times New Roman" panose="02020603050405020304" pitchFamily="18" charset="0"/>
              </a:rPr>
              <a:t>số</a:t>
            </a:r>
            <a:r>
              <a:rPr lang="vi-VN" sz="2800" i="1" spc="-5">
                <a:solidFill>
                  <a:srgbClr val="231F1F"/>
                </a:solidFill>
                <a:effectLst/>
                <a:latin typeface="Times New Roman" panose="02020603050405020304" pitchFamily="18" charset="0"/>
                <a:ea typeface="Roboto"/>
                <a:cs typeface="Times New Roman" panose="02020603050405020304" pitchFamily="18" charset="0"/>
              </a:rPr>
              <a:t> </a:t>
            </a:r>
            <a:r>
              <a:rPr lang="vi-VN" sz="2800" i="1">
                <a:solidFill>
                  <a:srgbClr val="231F1F"/>
                </a:solidFill>
                <a:effectLst/>
                <a:latin typeface="Times New Roman" panose="02020603050405020304" pitchFamily="18" charset="0"/>
                <a:ea typeface="Roboto"/>
                <a:cs typeface="Times New Roman" panose="02020603050405020304" pitchFamily="18" charset="0"/>
              </a:rPr>
              <a:t>năm</a:t>
            </a:r>
            <a:r>
              <a:rPr lang="vi-VN" sz="2800" i="1" spc="-10">
                <a:solidFill>
                  <a:srgbClr val="231F1F"/>
                </a:solidFill>
                <a:effectLst/>
                <a:latin typeface="Times New Roman" panose="02020603050405020304" pitchFamily="18" charset="0"/>
                <a:ea typeface="Roboto"/>
                <a:cs typeface="Times New Roman" panose="02020603050405020304" pitchFamily="18" charset="0"/>
              </a:rPr>
              <a:t> </a:t>
            </a:r>
            <a:r>
              <a:rPr lang="vi-VN" sz="2800" i="1">
                <a:solidFill>
                  <a:srgbClr val="231F1F"/>
                </a:solidFill>
                <a:effectLst/>
                <a:latin typeface="Times New Roman" panose="02020603050405020304" pitchFamily="18" charset="0"/>
                <a:ea typeface="Roboto"/>
                <a:cs typeface="Times New Roman" panose="02020603050405020304" pitchFamily="18" charset="0"/>
              </a:rPr>
              <a:t>1989</a:t>
            </a:r>
            <a:r>
              <a:rPr lang="vi-VN" sz="2800" i="1" spc="-10">
                <a:solidFill>
                  <a:srgbClr val="231F1F"/>
                </a:solidFill>
                <a:effectLst/>
                <a:latin typeface="Times New Roman" panose="02020603050405020304" pitchFamily="18" charset="0"/>
                <a:ea typeface="Roboto"/>
                <a:cs typeface="Times New Roman" panose="02020603050405020304" pitchFamily="18" charset="0"/>
              </a:rPr>
              <a:t> </a:t>
            </a:r>
            <a:r>
              <a:rPr lang="vi-VN" sz="2800" i="1">
                <a:solidFill>
                  <a:srgbClr val="231F1F"/>
                </a:solidFill>
                <a:effectLst/>
                <a:latin typeface="Times New Roman" panose="02020603050405020304" pitchFamily="18" charset="0"/>
                <a:ea typeface="Roboto"/>
                <a:cs typeface="Times New Roman" panose="02020603050405020304" pitchFamily="18" charset="0"/>
              </a:rPr>
              <a:t>và</a:t>
            </a:r>
            <a:r>
              <a:rPr lang="vi-VN" sz="2800" i="1" spc="-10">
                <a:solidFill>
                  <a:srgbClr val="231F1F"/>
                </a:solidFill>
                <a:effectLst/>
                <a:latin typeface="Times New Roman" panose="02020603050405020304" pitchFamily="18" charset="0"/>
                <a:ea typeface="Roboto"/>
                <a:cs typeface="Times New Roman" panose="02020603050405020304" pitchFamily="18" charset="0"/>
              </a:rPr>
              <a:t> </a:t>
            </a:r>
            <a:r>
              <a:rPr lang="vi-VN" sz="2800" i="1">
                <a:solidFill>
                  <a:srgbClr val="231F1F"/>
                </a:solidFill>
                <a:effectLst/>
                <a:latin typeface="Times New Roman" panose="02020603050405020304" pitchFamily="18" charset="0"/>
                <a:ea typeface="Roboto"/>
                <a:cs typeface="Times New Roman" panose="02020603050405020304" pitchFamily="18" charset="0"/>
              </a:rPr>
              <a:t>năm</a:t>
            </a:r>
            <a:r>
              <a:rPr lang="vi-VN" sz="2800" i="1" spc="-10">
                <a:solidFill>
                  <a:srgbClr val="231F1F"/>
                </a:solidFill>
                <a:effectLst/>
                <a:latin typeface="Times New Roman" panose="02020603050405020304" pitchFamily="18" charset="0"/>
                <a:ea typeface="Roboto"/>
                <a:cs typeface="Times New Roman" panose="02020603050405020304" pitchFamily="18" charset="0"/>
              </a:rPr>
              <a:t> </a:t>
            </a:r>
            <a:r>
              <a:rPr lang="vi-VN" sz="2800" i="1">
                <a:solidFill>
                  <a:srgbClr val="231F1F"/>
                </a:solidFill>
                <a:effectLst/>
                <a:latin typeface="Times New Roman" panose="02020603050405020304" pitchFamily="18" charset="0"/>
                <a:ea typeface="Roboto"/>
                <a:cs typeface="Times New Roman" panose="02020603050405020304" pitchFamily="18" charset="0"/>
              </a:rPr>
              <a:t>2019</a:t>
            </a:r>
            <a:r>
              <a:rPr lang="vi-VN" sz="2800" i="1" spc="-10">
                <a:solidFill>
                  <a:srgbClr val="231F1F"/>
                </a:solidFill>
                <a:effectLst/>
                <a:latin typeface="Times New Roman" panose="02020603050405020304" pitchFamily="18" charset="0"/>
                <a:ea typeface="Roboto"/>
                <a:cs typeface="Times New Roman" panose="02020603050405020304" pitchFamily="18" charset="0"/>
              </a:rPr>
              <a:t> </a:t>
            </a:r>
            <a:r>
              <a:rPr lang="vi-VN" sz="2800" i="1">
                <a:solidFill>
                  <a:srgbClr val="231F1F"/>
                </a:solidFill>
                <a:effectLst/>
                <a:latin typeface="Times New Roman" panose="02020603050405020304" pitchFamily="18" charset="0"/>
                <a:ea typeface="Roboto"/>
                <a:cs typeface="Times New Roman" panose="02020603050405020304" pitchFamily="18" charset="0"/>
              </a:rPr>
              <a:t>của</a:t>
            </a:r>
            <a:r>
              <a:rPr lang="vi-VN" sz="2800" i="1" spc="-5">
                <a:solidFill>
                  <a:srgbClr val="231F1F"/>
                </a:solidFill>
                <a:effectLst/>
                <a:latin typeface="Times New Roman" panose="02020603050405020304" pitchFamily="18" charset="0"/>
                <a:ea typeface="Roboto"/>
                <a:cs typeface="Times New Roman" panose="02020603050405020304" pitchFamily="18" charset="0"/>
              </a:rPr>
              <a:t> </a:t>
            </a:r>
            <a:r>
              <a:rPr lang="vi-VN" sz="2800" i="1">
                <a:solidFill>
                  <a:srgbClr val="231F1F"/>
                </a:solidFill>
                <a:effectLst/>
                <a:latin typeface="Times New Roman" panose="02020603050405020304" pitchFamily="18" charset="0"/>
                <a:ea typeface="Roboto"/>
                <a:cs typeface="Times New Roman" panose="02020603050405020304" pitchFamily="18" charset="0"/>
              </a:rPr>
              <a:t>tỉnh</a:t>
            </a:r>
            <a:r>
              <a:rPr lang="vi-VN" sz="2800" i="1" spc="-10">
                <a:solidFill>
                  <a:srgbClr val="231F1F"/>
                </a:solidFill>
                <a:effectLst/>
                <a:latin typeface="Times New Roman" panose="02020603050405020304" pitchFamily="18" charset="0"/>
                <a:ea typeface="Roboto"/>
                <a:cs typeface="Times New Roman" panose="02020603050405020304" pitchFamily="18" charset="0"/>
              </a:rPr>
              <a:t> </a:t>
            </a:r>
            <a:r>
              <a:rPr lang="vi-VN" sz="2800" i="1">
                <a:solidFill>
                  <a:srgbClr val="231F1F"/>
                </a:solidFill>
                <a:effectLst/>
                <a:latin typeface="Times New Roman" panose="02020603050405020304" pitchFamily="18" charset="0"/>
                <a:ea typeface="Roboto"/>
                <a:cs typeface="Times New Roman" panose="02020603050405020304" pitchFamily="18" charset="0"/>
              </a:rPr>
              <a:t>Hải</a:t>
            </a:r>
            <a:r>
              <a:rPr lang="vi-VN" sz="2800" i="1" spc="-10">
                <a:solidFill>
                  <a:srgbClr val="231F1F"/>
                </a:solidFill>
                <a:effectLst/>
                <a:latin typeface="Times New Roman" panose="02020603050405020304" pitchFamily="18" charset="0"/>
                <a:ea typeface="Roboto"/>
                <a:cs typeface="Times New Roman" panose="02020603050405020304" pitchFamily="18" charset="0"/>
              </a:rPr>
              <a:t> Dương.</a:t>
            </a:r>
            <a:endParaRPr lang="en-US" sz="2800">
              <a:effectLst/>
              <a:latin typeface=".VnTimeH"/>
              <a:ea typeface="Times New Roman" panose="02020603050405020304" pitchFamily="18" charset="0"/>
              <a:cs typeface="Times New Roman" panose="02020603050405020304" pitchFamily="18" charset="0"/>
            </a:endParaRPr>
          </a:p>
          <a:p>
            <a:pPr marR="142240" algn="just">
              <a:tabLst>
                <a:tab pos="593090" algn="l"/>
              </a:tabLst>
            </a:pPr>
            <a:r>
              <a:rPr lang="en-US" sz="2800" i="1">
                <a:solidFill>
                  <a:srgbClr val="231F1F"/>
                </a:solidFill>
                <a:effectLst/>
                <a:latin typeface="Times New Roman" panose="02020603050405020304" pitchFamily="18" charset="0"/>
                <a:ea typeface="Roboto"/>
                <a:cs typeface="Times New Roman" panose="02020603050405020304" pitchFamily="18" charset="0"/>
              </a:rPr>
              <a:t>- </a:t>
            </a:r>
            <a:r>
              <a:rPr lang="vi-VN" sz="2800" i="1">
                <a:solidFill>
                  <a:srgbClr val="231F1F"/>
                </a:solidFill>
                <a:effectLst/>
                <a:latin typeface="Times New Roman" panose="02020603050405020304" pitchFamily="18" charset="0"/>
                <a:ea typeface="Roboto"/>
                <a:cs typeface="Times New Roman" panose="02020603050405020304" pitchFamily="18" charset="0"/>
              </a:rPr>
              <a:t>Nhận</a:t>
            </a:r>
            <a:r>
              <a:rPr lang="vi-VN" sz="2800" i="1" spc="-50">
                <a:solidFill>
                  <a:srgbClr val="231F1F"/>
                </a:solidFill>
                <a:effectLst/>
                <a:latin typeface="Times New Roman" panose="02020603050405020304" pitchFamily="18" charset="0"/>
                <a:ea typeface="Roboto"/>
                <a:cs typeface="Times New Roman" panose="02020603050405020304" pitchFamily="18" charset="0"/>
              </a:rPr>
              <a:t> </a:t>
            </a:r>
            <a:r>
              <a:rPr lang="vi-VN" sz="2800" i="1">
                <a:solidFill>
                  <a:srgbClr val="231F1F"/>
                </a:solidFill>
                <a:effectLst/>
                <a:latin typeface="Times New Roman" panose="02020603050405020304" pitchFamily="18" charset="0"/>
                <a:ea typeface="Roboto"/>
                <a:cs typeface="Times New Roman" panose="02020603050405020304" pitchFamily="18" charset="0"/>
              </a:rPr>
              <a:t>xét</a:t>
            </a:r>
            <a:r>
              <a:rPr lang="vi-VN" sz="2800" i="1" spc="-50">
                <a:solidFill>
                  <a:srgbClr val="231F1F"/>
                </a:solidFill>
                <a:effectLst/>
                <a:latin typeface="Times New Roman" panose="02020603050405020304" pitchFamily="18" charset="0"/>
                <a:ea typeface="Roboto"/>
                <a:cs typeface="Times New Roman" panose="02020603050405020304" pitchFamily="18" charset="0"/>
              </a:rPr>
              <a:t> </a:t>
            </a:r>
            <a:r>
              <a:rPr lang="vi-VN" sz="2800" i="1">
                <a:solidFill>
                  <a:srgbClr val="231F1F"/>
                </a:solidFill>
                <a:effectLst/>
                <a:latin typeface="Times New Roman" panose="02020603050405020304" pitchFamily="18" charset="0"/>
                <a:ea typeface="Roboto"/>
                <a:cs typeface="Times New Roman" panose="02020603050405020304" pitchFamily="18" charset="0"/>
              </a:rPr>
              <a:t>sự</a:t>
            </a:r>
            <a:r>
              <a:rPr lang="vi-VN" sz="2800" i="1" spc="-50">
                <a:solidFill>
                  <a:srgbClr val="231F1F"/>
                </a:solidFill>
                <a:effectLst/>
                <a:latin typeface="Times New Roman" panose="02020603050405020304" pitchFamily="18" charset="0"/>
                <a:ea typeface="Roboto"/>
                <a:cs typeface="Times New Roman" panose="02020603050405020304" pitchFamily="18" charset="0"/>
              </a:rPr>
              <a:t> </a:t>
            </a:r>
            <a:r>
              <a:rPr lang="vi-VN" sz="2800" i="1">
                <a:solidFill>
                  <a:srgbClr val="231F1F"/>
                </a:solidFill>
                <a:effectLst/>
                <a:latin typeface="Times New Roman" panose="02020603050405020304" pitchFamily="18" charset="0"/>
                <a:ea typeface="Roboto"/>
                <a:cs typeface="Times New Roman" panose="02020603050405020304" pitchFamily="18" charset="0"/>
              </a:rPr>
              <a:t>thay</a:t>
            </a:r>
            <a:r>
              <a:rPr lang="vi-VN" sz="2800" i="1" spc="-50">
                <a:solidFill>
                  <a:srgbClr val="231F1F"/>
                </a:solidFill>
                <a:effectLst/>
                <a:latin typeface="Times New Roman" panose="02020603050405020304" pitchFamily="18" charset="0"/>
                <a:ea typeface="Roboto"/>
                <a:cs typeface="Times New Roman" panose="02020603050405020304" pitchFamily="18" charset="0"/>
              </a:rPr>
              <a:t> </a:t>
            </a:r>
            <a:r>
              <a:rPr lang="vi-VN" sz="2800" i="1">
                <a:solidFill>
                  <a:srgbClr val="231F1F"/>
                </a:solidFill>
                <a:effectLst/>
                <a:latin typeface="Times New Roman" panose="02020603050405020304" pitchFamily="18" charset="0"/>
                <a:ea typeface="Roboto"/>
                <a:cs typeface="Times New Roman" panose="02020603050405020304" pitchFamily="18" charset="0"/>
              </a:rPr>
              <a:t>đổi</a:t>
            </a:r>
            <a:r>
              <a:rPr lang="vi-VN" sz="2800" i="1" spc="-50">
                <a:solidFill>
                  <a:srgbClr val="231F1F"/>
                </a:solidFill>
                <a:effectLst/>
                <a:latin typeface="Times New Roman" panose="02020603050405020304" pitchFamily="18" charset="0"/>
                <a:ea typeface="Roboto"/>
                <a:cs typeface="Times New Roman" panose="02020603050405020304" pitchFamily="18" charset="0"/>
              </a:rPr>
              <a:t> </a:t>
            </a:r>
            <a:r>
              <a:rPr lang="vi-VN" sz="2800" i="1">
                <a:solidFill>
                  <a:srgbClr val="231F1F"/>
                </a:solidFill>
                <a:effectLst/>
                <a:latin typeface="Times New Roman" panose="02020603050405020304" pitchFamily="18" charset="0"/>
                <a:ea typeface="Roboto"/>
                <a:cs typeface="Times New Roman" panose="02020603050405020304" pitchFamily="18" charset="0"/>
              </a:rPr>
              <a:t>cơ</a:t>
            </a:r>
            <a:r>
              <a:rPr lang="vi-VN" sz="2800" i="1" spc="-50">
                <a:solidFill>
                  <a:srgbClr val="231F1F"/>
                </a:solidFill>
                <a:effectLst/>
                <a:latin typeface="Times New Roman" panose="02020603050405020304" pitchFamily="18" charset="0"/>
                <a:ea typeface="Roboto"/>
                <a:cs typeface="Times New Roman" panose="02020603050405020304" pitchFamily="18" charset="0"/>
              </a:rPr>
              <a:t> </a:t>
            </a:r>
            <a:r>
              <a:rPr lang="vi-VN" sz="2800" i="1">
                <a:solidFill>
                  <a:srgbClr val="231F1F"/>
                </a:solidFill>
                <a:effectLst/>
                <a:latin typeface="Times New Roman" panose="02020603050405020304" pitchFamily="18" charset="0"/>
                <a:ea typeface="Roboto"/>
                <a:cs typeface="Times New Roman" panose="02020603050405020304" pitchFamily="18" charset="0"/>
              </a:rPr>
              <a:t>cấu</a:t>
            </a:r>
            <a:r>
              <a:rPr lang="vi-VN" sz="2800" i="1" spc="-50">
                <a:solidFill>
                  <a:srgbClr val="231F1F"/>
                </a:solidFill>
                <a:effectLst/>
                <a:latin typeface="Times New Roman" panose="02020603050405020304" pitchFamily="18" charset="0"/>
                <a:ea typeface="Roboto"/>
                <a:cs typeface="Times New Roman" panose="02020603050405020304" pitchFamily="18" charset="0"/>
              </a:rPr>
              <a:t> </a:t>
            </a:r>
            <a:r>
              <a:rPr lang="vi-VN" sz="2800" i="1">
                <a:solidFill>
                  <a:srgbClr val="231F1F"/>
                </a:solidFill>
                <a:effectLst/>
                <a:latin typeface="Times New Roman" panose="02020603050405020304" pitchFamily="18" charset="0"/>
                <a:ea typeface="Roboto"/>
                <a:cs typeface="Times New Roman" panose="02020603050405020304" pitchFamily="18" charset="0"/>
              </a:rPr>
              <a:t>dân</a:t>
            </a:r>
            <a:r>
              <a:rPr lang="vi-VN" sz="2800" i="1" spc="-50">
                <a:solidFill>
                  <a:srgbClr val="231F1F"/>
                </a:solidFill>
                <a:effectLst/>
                <a:latin typeface="Times New Roman" panose="02020603050405020304" pitchFamily="18" charset="0"/>
                <a:ea typeface="Roboto"/>
                <a:cs typeface="Times New Roman" panose="02020603050405020304" pitchFamily="18" charset="0"/>
              </a:rPr>
              <a:t> </a:t>
            </a:r>
            <a:r>
              <a:rPr lang="vi-VN" sz="2800" i="1">
                <a:solidFill>
                  <a:srgbClr val="231F1F"/>
                </a:solidFill>
                <a:effectLst/>
                <a:latin typeface="Times New Roman" panose="02020603050405020304" pitchFamily="18" charset="0"/>
                <a:ea typeface="Roboto"/>
                <a:cs typeface="Times New Roman" panose="02020603050405020304" pitchFamily="18" charset="0"/>
              </a:rPr>
              <a:t>số</a:t>
            </a:r>
            <a:r>
              <a:rPr lang="vi-VN" sz="2800" i="1" spc="-50">
                <a:solidFill>
                  <a:srgbClr val="231F1F"/>
                </a:solidFill>
                <a:effectLst/>
                <a:latin typeface="Times New Roman" panose="02020603050405020304" pitchFamily="18" charset="0"/>
                <a:ea typeface="Roboto"/>
                <a:cs typeface="Times New Roman" panose="02020603050405020304" pitchFamily="18" charset="0"/>
              </a:rPr>
              <a:t> </a:t>
            </a:r>
            <a:r>
              <a:rPr lang="vi-VN" sz="2800" i="1">
                <a:solidFill>
                  <a:srgbClr val="231F1F"/>
                </a:solidFill>
                <a:effectLst/>
                <a:latin typeface="Times New Roman" panose="02020603050405020304" pitchFamily="18" charset="0"/>
                <a:ea typeface="Roboto"/>
                <a:cs typeface="Times New Roman" panose="02020603050405020304" pitchFamily="18" charset="0"/>
              </a:rPr>
              <a:t>theo</a:t>
            </a:r>
            <a:r>
              <a:rPr lang="vi-VN" sz="2800" i="1" spc="-50">
                <a:solidFill>
                  <a:srgbClr val="231F1F"/>
                </a:solidFill>
                <a:effectLst/>
                <a:latin typeface="Times New Roman" panose="02020603050405020304" pitchFamily="18" charset="0"/>
                <a:ea typeface="Roboto"/>
                <a:cs typeface="Times New Roman" panose="02020603050405020304" pitchFamily="18" charset="0"/>
              </a:rPr>
              <a:t> </a:t>
            </a:r>
            <a:r>
              <a:rPr lang="vi-VN" sz="2800" i="1">
                <a:solidFill>
                  <a:srgbClr val="231F1F"/>
                </a:solidFill>
                <a:effectLst/>
                <a:latin typeface="Times New Roman" panose="02020603050405020304" pitchFamily="18" charset="0"/>
                <a:ea typeface="Roboto"/>
                <a:cs typeface="Times New Roman" panose="02020603050405020304" pitchFamily="18" charset="0"/>
              </a:rPr>
              <a:t>độ</a:t>
            </a:r>
            <a:r>
              <a:rPr lang="vi-VN" sz="2800" i="1" spc="-50">
                <a:solidFill>
                  <a:srgbClr val="231F1F"/>
                </a:solidFill>
                <a:effectLst/>
                <a:latin typeface="Times New Roman" panose="02020603050405020304" pitchFamily="18" charset="0"/>
                <a:ea typeface="Roboto"/>
                <a:cs typeface="Times New Roman" panose="02020603050405020304" pitchFamily="18" charset="0"/>
              </a:rPr>
              <a:t> </a:t>
            </a:r>
            <a:r>
              <a:rPr lang="vi-VN" sz="2800" i="1">
                <a:solidFill>
                  <a:srgbClr val="231F1F"/>
                </a:solidFill>
                <a:effectLst/>
                <a:latin typeface="Times New Roman" panose="02020603050405020304" pitchFamily="18" charset="0"/>
                <a:ea typeface="Roboto"/>
                <a:cs typeface="Times New Roman" panose="02020603050405020304" pitchFamily="18" charset="0"/>
              </a:rPr>
              <a:t>tuổi</a:t>
            </a:r>
            <a:r>
              <a:rPr lang="vi-VN" sz="2800" i="1" spc="-50">
                <a:solidFill>
                  <a:srgbClr val="231F1F"/>
                </a:solidFill>
                <a:effectLst/>
                <a:latin typeface="Times New Roman" panose="02020603050405020304" pitchFamily="18" charset="0"/>
                <a:ea typeface="Roboto"/>
                <a:cs typeface="Times New Roman" panose="02020603050405020304" pitchFamily="18" charset="0"/>
              </a:rPr>
              <a:t> </a:t>
            </a:r>
            <a:r>
              <a:rPr lang="vi-VN" sz="2800" i="1">
                <a:solidFill>
                  <a:srgbClr val="231F1F"/>
                </a:solidFill>
                <a:effectLst/>
                <a:latin typeface="Times New Roman" panose="02020603050405020304" pitchFamily="18" charset="0"/>
                <a:ea typeface="Roboto"/>
                <a:cs typeface="Times New Roman" panose="02020603050405020304" pitchFamily="18" charset="0"/>
              </a:rPr>
              <a:t>của</a:t>
            </a:r>
            <a:r>
              <a:rPr lang="vi-VN" sz="2800" i="1" spc="-50">
                <a:solidFill>
                  <a:srgbClr val="231F1F"/>
                </a:solidFill>
                <a:effectLst/>
                <a:latin typeface="Times New Roman" panose="02020603050405020304" pitchFamily="18" charset="0"/>
                <a:ea typeface="Roboto"/>
                <a:cs typeface="Times New Roman" panose="02020603050405020304" pitchFamily="18" charset="0"/>
              </a:rPr>
              <a:t> </a:t>
            </a:r>
            <a:r>
              <a:rPr lang="vi-VN" sz="2800" i="1">
                <a:solidFill>
                  <a:srgbClr val="231F1F"/>
                </a:solidFill>
                <a:effectLst/>
                <a:latin typeface="Times New Roman" panose="02020603050405020304" pitchFamily="18" charset="0"/>
                <a:ea typeface="Roboto"/>
                <a:cs typeface="Times New Roman" panose="02020603050405020304" pitchFamily="18" charset="0"/>
              </a:rPr>
              <a:t>tỉnh</a:t>
            </a:r>
            <a:r>
              <a:rPr lang="vi-VN" sz="2800" i="1" spc="-50">
                <a:solidFill>
                  <a:srgbClr val="231F1F"/>
                </a:solidFill>
                <a:effectLst/>
                <a:latin typeface="Times New Roman" panose="02020603050405020304" pitchFamily="18" charset="0"/>
                <a:ea typeface="Roboto"/>
                <a:cs typeface="Times New Roman" panose="02020603050405020304" pitchFamily="18" charset="0"/>
              </a:rPr>
              <a:t> </a:t>
            </a:r>
            <a:r>
              <a:rPr lang="vi-VN" sz="2800" i="1">
                <a:solidFill>
                  <a:srgbClr val="231F1F"/>
                </a:solidFill>
                <a:effectLst/>
                <a:latin typeface="Times New Roman" panose="02020603050405020304" pitchFamily="18" charset="0"/>
                <a:ea typeface="Roboto"/>
                <a:cs typeface="Times New Roman" panose="02020603050405020304" pitchFamily="18" charset="0"/>
              </a:rPr>
              <a:t>Hải</a:t>
            </a:r>
            <a:r>
              <a:rPr lang="vi-VN" sz="2800" i="1" spc="-50">
                <a:solidFill>
                  <a:srgbClr val="231F1F"/>
                </a:solidFill>
                <a:effectLst/>
                <a:latin typeface="Times New Roman" panose="02020603050405020304" pitchFamily="18" charset="0"/>
                <a:ea typeface="Roboto"/>
                <a:cs typeface="Times New Roman" panose="02020603050405020304" pitchFamily="18" charset="0"/>
              </a:rPr>
              <a:t> </a:t>
            </a:r>
            <a:r>
              <a:rPr lang="vi-VN" sz="2800" i="1">
                <a:solidFill>
                  <a:srgbClr val="231F1F"/>
                </a:solidFill>
                <a:effectLst/>
                <a:latin typeface="Times New Roman" panose="02020603050405020304" pitchFamily="18" charset="0"/>
                <a:ea typeface="Roboto"/>
                <a:cs typeface="Times New Roman" panose="02020603050405020304" pitchFamily="18" charset="0"/>
              </a:rPr>
              <a:t>Dương</a:t>
            </a:r>
            <a:r>
              <a:rPr lang="vi-VN" sz="2800" i="1" spc="-50">
                <a:solidFill>
                  <a:srgbClr val="231F1F"/>
                </a:solidFill>
                <a:effectLst/>
                <a:latin typeface="Times New Roman" panose="02020603050405020304" pitchFamily="18" charset="0"/>
                <a:ea typeface="Roboto"/>
                <a:cs typeface="Times New Roman" panose="02020603050405020304" pitchFamily="18" charset="0"/>
              </a:rPr>
              <a:t> </a:t>
            </a:r>
            <a:r>
              <a:rPr lang="vi-VN" sz="2800" i="1">
                <a:solidFill>
                  <a:srgbClr val="231F1F"/>
                </a:solidFill>
                <a:effectLst/>
                <a:latin typeface="Times New Roman" panose="02020603050405020304" pitchFamily="18" charset="0"/>
                <a:ea typeface="Roboto"/>
                <a:cs typeface="Times New Roman" panose="02020603050405020304" pitchFamily="18" charset="0"/>
              </a:rPr>
              <a:t>qua</a:t>
            </a:r>
            <a:r>
              <a:rPr lang="vi-VN" sz="2800" i="1" spc="-50">
                <a:solidFill>
                  <a:srgbClr val="231F1F"/>
                </a:solidFill>
                <a:effectLst/>
                <a:latin typeface="Times New Roman" panose="02020603050405020304" pitchFamily="18" charset="0"/>
                <a:ea typeface="Roboto"/>
                <a:cs typeface="Times New Roman" panose="02020603050405020304" pitchFamily="18" charset="0"/>
              </a:rPr>
              <a:t> </a:t>
            </a:r>
            <a:r>
              <a:rPr lang="vi-VN" sz="2800" i="1">
                <a:solidFill>
                  <a:srgbClr val="231F1F"/>
                </a:solidFill>
                <a:effectLst/>
                <a:latin typeface="Times New Roman" panose="02020603050405020304" pitchFamily="18" charset="0"/>
                <a:ea typeface="Roboto"/>
                <a:cs typeface="Times New Roman" panose="02020603050405020304" pitchFamily="18" charset="0"/>
              </a:rPr>
              <a:t>các năm trên.</a:t>
            </a:r>
            <a:endParaRPr lang="en-US" sz="2800">
              <a:effectLst/>
              <a:latin typeface=".VnTimeH"/>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4513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2B91644-4BEC-4C6B-9AAC-08655B183795}"/>
              </a:ext>
            </a:extLst>
          </p:cNvPr>
          <p:cNvGraphicFramePr>
            <a:graphicFrameLocks noGrp="1"/>
          </p:cNvGraphicFramePr>
          <p:nvPr>
            <p:extLst>
              <p:ext uri="{D42A27DB-BD31-4B8C-83A1-F6EECF244321}">
                <p14:modId xmlns:p14="http://schemas.microsoft.com/office/powerpoint/2010/main" val="1970869731"/>
              </p:ext>
            </p:extLst>
          </p:nvPr>
        </p:nvGraphicFramePr>
        <p:xfrm>
          <a:off x="815658" y="2336800"/>
          <a:ext cx="11234102" cy="3983330"/>
        </p:xfrm>
        <a:graphic>
          <a:graphicData uri="http://schemas.openxmlformats.org/drawingml/2006/table">
            <a:tbl>
              <a:tblPr firstRow="1" firstCol="1" lastRow="1" lastCol="1" bandRow="1" bandCol="1">
                <a:tableStyleId>{5940675A-B579-460E-94D1-54222C63F5DA}</a:tableStyleId>
              </a:tblPr>
              <a:tblGrid>
                <a:gridCol w="4202989">
                  <a:extLst>
                    <a:ext uri="{9D8B030D-6E8A-4147-A177-3AD203B41FA5}">
                      <a16:colId xmlns:a16="http://schemas.microsoft.com/office/drawing/2014/main" val="3907768539"/>
                    </a:ext>
                  </a:extLst>
                </a:gridCol>
                <a:gridCol w="3607363">
                  <a:extLst>
                    <a:ext uri="{9D8B030D-6E8A-4147-A177-3AD203B41FA5}">
                      <a16:colId xmlns:a16="http://schemas.microsoft.com/office/drawing/2014/main" val="6589187"/>
                    </a:ext>
                  </a:extLst>
                </a:gridCol>
                <a:gridCol w="3423750">
                  <a:extLst>
                    <a:ext uri="{9D8B030D-6E8A-4147-A177-3AD203B41FA5}">
                      <a16:colId xmlns:a16="http://schemas.microsoft.com/office/drawing/2014/main" val="1770209730"/>
                    </a:ext>
                  </a:extLst>
                </a:gridCol>
              </a:tblGrid>
              <a:tr h="1292153">
                <a:tc>
                  <a:txBody>
                    <a:bodyPr/>
                    <a:lstStyle/>
                    <a:p>
                      <a:pPr marL="681355" algn="l">
                        <a:lnSpc>
                          <a:spcPts val="1560"/>
                        </a:lnSpc>
                        <a:spcBef>
                          <a:spcPts val="855"/>
                        </a:spcBef>
                        <a:spcAft>
                          <a:spcPts val="0"/>
                        </a:spcAft>
                      </a:pPr>
                      <a:endParaRPr lang="en-US" sz="2800" b="1">
                        <a:effectLst/>
                        <a:latin typeface="Times New Roman" panose="02020603050405020304" pitchFamily="18" charset="0"/>
                        <a:cs typeface="Times New Roman" panose="02020603050405020304" pitchFamily="18" charset="0"/>
                      </a:endParaRPr>
                    </a:p>
                    <a:p>
                      <a:pPr marL="133985" algn="l">
                        <a:lnSpc>
                          <a:spcPts val="1555"/>
                        </a:lnSpc>
                        <a:spcBef>
                          <a:spcPts val="330"/>
                        </a:spcBef>
                        <a:spcAft>
                          <a:spcPts val="0"/>
                        </a:spcAft>
                      </a:pPr>
                      <a:r>
                        <a:rPr lang="vi-VN" sz="2800" b="1" spc="-20">
                          <a:effectLst/>
                          <a:latin typeface="Times New Roman" panose="02020603050405020304" pitchFamily="18" charset="0"/>
                          <a:cs typeface="Times New Roman" panose="02020603050405020304" pitchFamily="18" charset="0"/>
                        </a:rPr>
                        <a:t>Độ</a:t>
                      </a:r>
                      <a:r>
                        <a:rPr lang="vi-VN" sz="2800" b="1" spc="-55">
                          <a:effectLst/>
                          <a:latin typeface="Times New Roman" panose="02020603050405020304" pitchFamily="18" charset="0"/>
                          <a:cs typeface="Times New Roman" panose="02020603050405020304" pitchFamily="18" charset="0"/>
                        </a:rPr>
                        <a:t> </a:t>
                      </a:r>
                      <a:r>
                        <a:rPr lang="vi-VN" sz="2800" b="1" spc="-20">
                          <a:effectLst/>
                          <a:latin typeface="Times New Roman" panose="02020603050405020304" pitchFamily="18" charset="0"/>
                          <a:cs typeface="Times New Roman" panose="02020603050405020304" pitchFamily="18" charset="0"/>
                        </a:rPr>
                        <a:t>tuổi</a:t>
                      </a:r>
                      <a:endParaRPr lang="en-US" sz="2800" b="1">
                        <a:effectLst/>
                        <a:latin typeface="Times New Roman" panose="02020603050405020304" pitchFamily="18" charset="0"/>
                        <a:ea typeface="Roboto"/>
                        <a:cs typeface="Times New Roman" panose="02020603050405020304" pitchFamily="18" charset="0"/>
                      </a:endParaRPr>
                    </a:p>
                  </a:txBody>
                  <a:tcPr marL="0" marR="0" marT="0" marB="0"/>
                </a:tc>
                <a:tc>
                  <a:txBody>
                    <a:bodyPr/>
                    <a:lstStyle/>
                    <a:p>
                      <a:pPr marL="29210" algn="ctr">
                        <a:spcBef>
                          <a:spcPts val="1225"/>
                        </a:spcBef>
                        <a:spcAft>
                          <a:spcPts val="0"/>
                        </a:spcAft>
                      </a:pPr>
                      <a:r>
                        <a:rPr lang="vi-VN" sz="2800" b="1" spc="-20">
                          <a:effectLst/>
                          <a:latin typeface="Times New Roman" panose="02020603050405020304" pitchFamily="18" charset="0"/>
                          <a:cs typeface="Times New Roman" panose="02020603050405020304" pitchFamily="18" charset="0"/>
                        </a:rPr>
                        <a:t>1999</a:t>
                      </a:r>
                      <a:endParaRPr lang="en-US" sz="2800" b="1">
                        <a:effectLst/>
                        <a:latin typeface="Times New Roman" panose="02020603050405020304" pitchFamily="18" charset="0"/>
                        <a:ea typeface="Roboto"/>
                        <a:cs typeface="Times New Roman" panose="02020603050405020304" pitchFamily="18" charset="0"/>
                      </a:endParaRPr>
                    </a:p>
                  </a:txBody>
                  <a:tcPr marL="0" marR="0" marT="0" marB="0"/>
                </a:tc>
                <a:tc>
                  <a:txBody>
                    <a:bodyPr/>
                    <a:lstStyle/>
                    <a:p>
                      <a:pPr marL="81280" algn="ctr">
                        <a:spcBef>
                          <a:spcPts val="1225"/>
                        </a:spcBef>
                        <a:spcAft>
                          <a:spcPts val="0"/>
                        </a:spcAft>
                      </a:pPr>
                      <a:r>
                        <a:rPr lang="vi-VN" sz="2800" b="1" spc="-20">
                          <a:effectLst/>
                          <a:latin typeface="Times New Roman" panose="02020603050405020304" pitchFamily="18" charset="0"/>
                          <a:cs typeface="Times New Roman" panose="02020603050405020304" pitchFamily="18" charset="0"/>
                        </a:rPr>
                        <a:t>2019</a:t>
                      </a:r>
                      <a:endParaRPr lang="en-US" sz="2800" b="1">
                        <a:effectLst/>
                        <a:latin typeface="Times New Roman" panose="02020603050405020304" pitchFamily="18" charset="0"/>
                        <a:ea typeface="Roboto"/>
                        <a:cs typeface="Times New Roman" panose="02020603050405020304" pitchFamily="18" charset="0"/>
                      </a:endParaRPr>
                    </a:p>
                  </a:txBody>
                  <a:tcPr marL="0" marR="0" marT="0" marB="0"/>
                </a:tc>
                <a:extLst>
                  <a:ext uri="{0D108BD9-81ED-4DB2-BD59-A6C34878D82A}">
                    <a16:rowId xmlns:a16="http://schemas.microsoft.com/office/drawing/2014/main" val="1201639157"/>
                  </a:ext>
                </a:extLst>
              </a:tr>
              <a:tr h="897059">
                <a:tc>
                  <a:txBody>
                    <a:bodyPr/>
                    <a:lstStyle/>
                    <a:p>
                      <a:pPr marL="388620" algn="l">
                        <a:spcBef>
                          <a:spcPts val="450"/>
                        </a:spcBef>
                        <a:spcAft>
                          <a:spcPts val="0"/>
                        </a:spcAft>
                      </a:pPr>
                      <a:r>
                        <a:rPr lang="vi-VN" sz="2800" b="1">
                          <a:effectLst/>
                          <a:latin typeface="Times New Roman" panose="02020603050405020304" pitchFamily="18" charset="0"/>
                          <a:cs typeface="Times New Roman" panose="02020603050405020304" pitchFamily="18" charset="0"/>
                        </a:rPr>
                        <a:t>0</a:t>
                      </a:r>
                      <a:r>
                        <a:rPr lang="vi-VN" sz="2800" b="1" spc="-5">
                          <a:effectLst/>
                          <a:latin typeface="Times New Roman" panose="02020603050405020304" pitchFamily="18" charset="0"/>
                          <a:cs typeface="Times New Roman" panose="02020603050405020304" pitchFamily="18" charset="0"/>
                        </a:rPr>
                        <a:t> </a:t>
                      </a:r>
                      <a:r>
                        <a:rPr lang="vi-VN" sz="2800" b="1">
                          <a:effectLst/>
                          <a:latin typeface="Times New Roman" panose="02020603050405020304" pitchFamily="18" charset="0"/>
                          <a:cs typeface="Times New Roman" panose="02020603050405020304" pitchFamily="18" charset="0"/>
                        </a:rPr>
                        <a:t>–</a:t>
                      </a:r>
                      <a:r>
                        <a:rPr lang="vi-VN" sz="2800" b="1" spc="-10">
                          <a:effectLst/>
                          <a:latin typeface="Times New Roman" panose="02020603050405020304" pitchFamily="18" charset="0"/>
                          <a:cs typeface="Times New Roman" panose="02020603050405020304" pitchFamily="18" charset="0"/>
                        </a:rPr>
                        <a:t> </a:t>
                      </a:r>
                      <a:r>
                        <a:rPr lang="vi-VN" sz="2800" b="1" spc="-25">
                          <a:effectLst/>
                          <a:latin typeface="Times New Roman" panose="02020603050405020304" pitchFamily="18" charset="0"/>
                          <a:cs typeface="Times New Roman" panose="02020603050405020304" pitchFamily="18" charset="0"/>
                        </a:rPr>
                        <a:t>14</a:t>
                      </a:r>
                      <a:endParaRPr lang="en-US" sz="2800" b="1">
                        <a:effectLst/>
                        <a:latin typeface="Times New Roman" panose="02020603050405020304" pitchFamily="18" charset="0"/>
                        <a:ea typeface="Roboto"/>
                        <a:cs typeface="Times New Roman" panose="02020603050405020304" pitchFamily="18" charset="0"/>
                      </a:endParaRPr>
                    </a:p>
                  </a:txBody>
                  <a:tcPr marL="0" marR="0" marT="0" marB="0"/>
                </a:tc>
                <a:tc>
                  <a:txBody>
                    <a:bodyPr/>
                    <a:lstStyle/>
                    <a:p>
                      <a:pPr marL="11430" algn="ctr">
                        <a:spcBef>
                          <a:spcPts val="450"/>
                        </a:spcBef>
                        <a:spcAft>
                          <a:spcPts val="0"/>
                        </a:spcAft>
                      </a:pPr>
                      <a:r>
                        <a:rPr lang="vi-VN" sz="2800" b="1" spc="-10">
                          <a:effectLst/>
                          <a:latin typeface="Times New Roman" panose="02020603050405020304" pitchFamily="18" charset="0"/>
                          <a:cs typeface="Times New Roman" panose="02020603050405020304" pitchFamily="18" charset="0"/>
                        </a:rPr>
                        <a:t>30,82</a:t>
                      </a:r>
                      <a:endParaRPr lang="en-US" sz="2800" b="1">
                        <a:effectLst/>
                        <a:latin typeface="Times New Roman" panose="02020603050405020304" pitchFamily="18" charset="0"/>
                        <a:ea typeface="Roboto"/>
                        <a:cs typeface="Times New Roman" panose="02020603050405020304" pitchFamily="18" charset="0"/>
                      </a:endParaRPr>
                    </a:p>
                  </a:txBody>
                  <a:tcPr marL="0" marR="0" marT="0" marB="0"/>
                </a:tc>
                <a:tc>
                  <a:txBody>
                    <a:bodyPr/>
                    <a:lstStyle/>
                    <a:p>
                      <a:pPr marL="81280" marR="45085" algn="ctr">
                        <a:spcBef>
                          <a:spcPts val="450"/>
                        </a:spcBef>
                        <a:spcAft>
                          <a:spcPts val="0"/>
                        </a:spcAft>
                      </a:pPr>
                      <a:r>
                        <a:rPr lang="vi-VN" sz="2800" b="1" spc="-10">
                          <a:effectLst/>
                          <a:latin typeface="Times New Roman" panose="02020603050405020304" pitchFamily="18" charset="0"/>
                          <a:cs typeface="Times New Roman" panose="02020603050405020304" pitchFamily="18" charset="0"/>
                        </a:rPr>
                        <a:t>24,17</a:t>
                      </a:r>
                      <a:endParaRPr lang="en-US" sz="2800" b="1">
                        <a:effectLst/>
                        <a:latin typeface="Times New Roman" panose="02020603050405020304" pitchFamily="18" charset="0"/>
                        <a:ea typeface="Roboto"/>
                        <a:cs typeface="Times New Roman" panose="02020603050405020304" pitchFamily="18" charset="0"/>
                      </a:endParaRPr>
                    </a:p>
                  </a:txBody>
                  <a:tcPr marL="0" marR="0" marT="0" marB="0"/>
                </a:tc>
                <a:extLst>
                  <a:ext uri="{0D108BD9-81ED-4DB2-BD59-A6C34878D82A}">
                    <a16:rowId xmlns:a16="http://schemas.microsoft.com/office/drawing/2014/main" val="1928430279"/>
                  </a:ext>
                </a:extLst>
              </a:tr>
              <a:tr h="897059">
                <a:tc>
                  <a:txBody>
                    <a:bodyPr/>
                    <a:lstStyle/>
                    <a:p>
                      <a:pPr marL="388620" algn="l">
                        <a:spcBef>
                          <a:spcPts val="500"/>
                        </a:spcBef>
                        <a:spcAft>
                          <a:spcPts val="0"/>
                        </a:spcAft>
                      </a:pPr>
                      <a:r>
                        <a:rPr lang="vi-VN" sz="2800" b="1">
                          <a:effectLst/>
                          <a:latin typeface="Times New Roman" panose="02020603050405020304" pitchFamily="18" charset="0"/>
                          <a:cs typeface="Times New Roman" panose="02020603050405020304" pitchFamily="18" charset="0"/>
                        </a:rPr>
                        <a:t>15</a:t>
                      </a:r>
                      <a:r>
                        <a:rPr lang="vi-VN" sz="2800" b="1" spc="-10">
                          <a:effectLst/>
                          <a:latin typeface="Times New Roman" panose="02020603050405020304" pitchFamily="18" charset="0"/>
                          <a:cs typeface="Times New Roman" panose="02020603050405020304" pitchFamily="18" charset="0"/>
                        </a:rPr>
                        <a:t> </a:t>
                      </a:r>
                      <a:r>
                        <a:rPr lang="vi-VN" sz="2800" b="1">
                          <a:effectLst/>
                          <a:latin typeface="Times New Roman" panose="02020603050405020304" pitchFamily="18" charset="0"/>
                          <a:cs typeface="Times New Roman" panose="02020603050405020304" pitchFamily="18" charset="0"/>
                        </a:rPr>
                        <a:t>–</a:t>
                      </a:r>
                      <a:r>
                        <a:rPr lang="vi-VN" sz="2800" b="1" spc="-10">
                          <a:effectLst/>
                          <a:latin typeface="Times New Roman" panose="02020603050405020304" pitchFamily="18" charset="0"/>
                          <a:cs typeface="Times New Roman" panose="02020603050405020304" pitchFamily="18" charset="0"/>
                        </a:rPr>
                        <a:t> </a:t>
                      </a:r>
                      <a:r>
                        <a:rPr lang="vi-VN" sz="2800" b="1" spc="-25">
                          <a:effectLst/>
                          <a:latin typeface="Times New Roman" panose="02020603050405020304" pitchFamily="18" charset="0"/>
                          <a:cs typeface="Times New Roman" panose="02020603050405020304" pitchFamily="18" charset="0"/>
                        </a:rPr>
                        <a:t>59</a:t>
                      </a:r>
                      <a:endParaRPr lang="en-US" sz="2800" b="1">
                        <a:effectLst/>
                        <a:latin typeface="Times New Roman" panose="02020603050405020304" pitchFamily="18" charset="0"/>
                        <a:ea typeface="Roboto"/>
                        <a:cs typeface="Times New Roman" panose="02020603050405020304" pitchFamily="18" charset="0"/>
                      </a:endParaRPr>
                    </a:p>
                  </a:txBody>
                  <a:tcPr marL="0" marR="0" marT="0" marB="0"/>
                </a:tc>
                <a:tc>
                  <a:txBody>
                    <a:bodyPr/>
                    <a:lstStyle/>
                    <a:p>
                      <a:pPr marL="11430" algn="ctr">
                        <a:spcBef>
                          <a:spcPts val="500"/>
                        </a:spcBef>
                        <a:spcAft>
                          <a:spcPts val="0"/>
                        </a:spcAft>
                      </a:pPr>
                      <a:r>
                        <a:rPr lang="vi-VN" sz="2800" b="1" spc="-10">
                          <a:effectLst/>
                          <a:latin typeface="Times New Roman" panose="02020603050405020304" pitchFamily="18" charset="0"/>
                          <a:cs typeface="Times New Roman" panose="02020603050405020304" pitchFamily="18" charset="0"/>
                        </a:rPr>
                        <a:t>58,58</a:t>
                      </a:r>
                      <a:endParaRPr lang="en-US" sz="2800" b="1">
                        <a:effectLst/>
                        <a:latin typeface="Times New Roman" panose="02020603050405020304" pitchFamily="18" charset="0"/>
                        <a:ea typeface="Roboto"/>
                        <a:cs typeface="Times New Roman" panose="02020603050405020304" pitchFamily="18" charset="0"/>
                      </a:endParaRPr>
                    </a:p>
                  </a:txBody>
                  <a:tcPr marL="0" marR="0" marT="0" marB="0"/>
                </a:tc>
                <a:tc>
                  <a:txBody>
                    <a:bodyPr/>
                    <a:lstStyle/>
                    <a:p>
                      <a:pPr marL="81280" marR="45085" algn="ctr">
                        <a:spcBef>
                          <a:spcPts val="500"/>
                        </a:spcBef>
                        <a:spcAft>
                          <a:spcPts val="0"/>
                        </a:spcAft>
                      </a:pPr>
                      <a:r>
                        <a:rPr lang="vi-VN" sz="2800" b="1" spc="-10">
                          <a:effectLst/>
                          <a:latin typeface="Times New Roman" panose="02020603050405020304" pitchFamily="18" charset="0"/>
                          <a:cs typeface="Times New Roman" panose="02020603050405020304" pitchFamily="18" charset="0"/>
                        </a:rPr>
                        <a:t>60,28</a:t>
                      </a:r>
                      <a:endParaRPr lang="en-US" sz="2800" b="1">
                        <a:effectLst/>
                        <a:latin typeface="Times New Roman" panose="02020603050405020304" pitchFamily="18" charset="0"/>
                        <a:ea typeface="Roboto"/>
                        <a:cs typeface="Times New Roman" panose="02020603050405020304" pitchFamily="18" charset="0"/>
                      </a:endParaRPr>
                    </a:p>
                  </a:txBody>
                  <a:tcPr marL="0" marR="0" marT="0" marB="0"/>
                </a:tc>
                <a:extLst>
                  <a:ext uri="{0D108BD9-81ED-4DB2-BD59-A6C34878D82A}">
                    <a16:rowId xmlns:a16="http://schemas.microsoft.com/office/drawing/2014/main" val="4225264667"/>
                  </a:ext>
                </a:extLst>
              </a:tr>
              <a:tr h="897059">
                <a:tc>
                  <a:txBody>
                    <a:bodyPr/>
                    <a:lstStyle/>
                    <a:p>
                      <a:pPr marL="388620" algn="l">
                        <a:spcBef>
                          <a:spcPts val="545"/>
                        </a:spcBef>
                        <a:spcAft>
                          <a:spcPts val="0"/>
                        </a:spcAft>
                      </a:pPr>
                      <a:r>
                        <a:rPr lang="vi-VN" sz="2800" b="1">
                          <a:effectLst/>
                          <a:latin typeface="Times New Roman" panose="02020603050405020304" pitchFamily="18" charset="0"/>
                          <a:cs typeface="Times New Roman" panose="02020603050405020304" pitchFamily="18" charset="0"/>
                        </a:rPr>
                        <a:t>60</a:t>
                      </a:r>
                      <a:r>
                        <a:rPr lang="vi-VN" sz="2800" b="1" spc="-25">
                          <a:effectLst/>
                          <a:latin typeface="Times New Roman" panose="02020603050405020304" pitchFamily="18" charset="0"/>
                          <a:cs typeface="Times New Roman" panose="02020603050405020304" pitchFamily="18" charset="0"/>
                        </a:rPr>
                        <a:t> </a:t>
                      </a:r>
                      <a:r>
                        <a:rPr lang="vi-VN" sz="2800" b="1">
                          <a:effectLst/>
                          <a:latin typeface="Times New Roman" panose="02020603050405020304" pitchFamily="18" charset="0"/>
                          <a:cs typeface="Times New Roman" panose="02020603050405020304" pitchFamily="18" charset="0"/>
                        </a:rPr>
                        <a:t>trở</a:t>
                      </a:r>
                      <a:r>
                        <a:rPr lang="vi-VN" sz="2800" b="1" spc="-30">
                          <a:effectLst/>
                          <a:latin typeface="Times New Roman" panose="02020603050405020304" pitchFamily="18" charset="0"/>
                          <a:cs typeface="Times New Roman" panose="02020603050405020304" pitchFamily="18" charset="0"/>
                        </a:rPr>
                        <a:t> </a:t>
                      </a:r>
                      <a:r>
                        <a:rPr lang="vi-VN" sz="2800" b="1" spc="-25">
                          <a:effectLst/>
                          <a:latin typeface="Times New Roman" panose="02020603050405020304" pitchFamily="18" charset="0"/>
                          <a:cs typeface="Times New Roman" panose="02020603050405020304" pitchFamily="18" charset="0"/>
                        </a:rPr>
                        <a:t>lên</a:t>
                      </a:r>
                      <a:endParaRPr lang="en-US" sz="2800" b="1">
                        <a:effectLst/>
                        <a:latin typeface="Times New Roman" panose="02020603050405020304" pitchFamily="18" charset="0"/>
                        <a:ea typeface="Roboto"/>
                        <a:cs typeface="Times New Roman" panose="02020603050405020304" pitchFamily="18" charset="0"/>
                      </a:endParaRPr>
                    </a:p>
                  </a:txBody>
                  <a:tcPr marL="0" marR="0" marT="0" marB="0"/>
                </a:tc>
                <a:tc>
                  <a:txBody>
                    <a:bodyPr/>
                    <a:lstStyle/>
                    <a:p>
                      <a:pPr marL="11430" algn="ctr">
                        <a:spcBef>
                          <a:spcPts val="545"/>
                        </a:spcBef>
                        <a:spcAft>
                          <a:spcPts val="0"/>
                        </a:spcAft>
                      </a:pPr>
                      <a:r>
                        <a:rPr lang="vi-VN" sz="2800" b="1" spc="-20">
                          <a:effectLst/>
                          <a:latin typeface="Times New Roman" panose="02020603050405020304" pitchFamily="18" charset="0"/>
                          <a:cs typeface="Times New Roman" panose="02020603050405020304" pitchFamily="18" charset="0"/>
                        </a:rPr>
                        <a:t>9,49</a:t>
                      </a:r>
                      <a:endParaRPr lang="en-US" sz="2800" b="1">
                        <a:effectLst/>
                        <a:latin typeface="Times New Roman" panose="02020603050405020304" pitchFamily="18" charset="0"/>
                        <a:ea typeface="Roboto"/>
                        <a:cs typeface="Times New Roman" panose="02020603050405020304" pitchFamily="18" charset="0"/>
                      </a:endParaRPr>
                    </a:p>
                  </a:txBody>
                  <a:tcPr marL="0" marR="0" marT="0" marB="0"/>
                </a:tc>
                <a:tc>
                  <a:txBody>
                    <a:bodyPr/>
                    <a:lstStyle/>
                    <a:p>
                      <a:pPr marL="81280" marR="45085" algn="ctr">
                        <a:spcBef>
                          <a:spcPts val="545"/>
                        </a:spcBef>
                        <a:spcAft>
                          <a:spcPts val="0"/>
                        </a:spcAft>
                      </a:pPr>
                      <a:r>
                        <a:rPr lang="vi-VN" sz="2800" b="1" spc="-10">
                          <a:effectLst/>
                          <a:latin typeface="Times New Roman" panose="02020603050405020304" pitchFamily="18" charset="0"/>
                          <a:cs typeface="Times New Roman" panose="02020603050405020304" pitchFamily="18" charset="0"/>
                        </a:rPr>
                        <a:t>15,55</a:t>
                      </a:r>
                      <a:endParaRPr lang="en-US" sz="2800" b="1">
                        <a:effectLst/>
                        <a:latin typeface="Times New Roman" panose="02020603050405020304" pitchFamily="18" charset="0"/>
                        <a:ea typeface="Roboto"/>
                        <a:cs typeface="Times New Roman" panose="02020603050405020304" pitchFamily="18" charset="0"/>
                      </a:endParaRPr>
                    </a:p>
                  </a:txBody>
                  <a:tcPr marL="0" marR="0" marT="0" marB="0"/>
                </a:tc>
                <a:extLst>
                  <a:ext uri="{0D108BD9-81ED-4DB2-BD59-A6C34878D82A}">
                    <a16:rowId xmlns:a16="http://schemas.microsoft.com/office/drawing/2014/main" val="2946579022"/>
                  </a:ext>
                </a:extLst>
              </a:tr>
            </a:tbl>
          </a:graphicData>
        </a:graphic>
      </p:graphicFrame>
      <p:sp>
        <p:nvSpPr>
          <p:cNvPr id="5" name="Rectangle 4">
            <a:extLst>
              <a:ext uri="{FF2B5EF4-FFF2-40B4-BE49-F238E27FC236}">
                <a16:creationId xmlns:a16="http://schemas.microsoft.com/office/drawing/2014/main" id="{10C9684A-FAF3-4ED9-9498-4238879C5A6E}"/>
              </a:ext>
            </a:extLst>
          </p:cNvPr>
          <p:cNvSpPr>
            <a:spLocks noChangeArrowheads="1"/>
          </p:cNvSpPr>
          <p:nvPr/>
        </p:nvSpPr>
        <p:spPr bwMode="auto">
          <a:xfrm>
            <a:off x="324242" y="500221"/>
            <a:ext cx="11938878" cy="1525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6425" tIns="47610" rIns="11109"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3200" b="1" i="0" u="none" strike="noStrike" cap="none" normalizeH="0" baseline="0">
                <a:ln>
                  <a:noFill/>
                </a:ln>
                <a:solidFill>
                  <a:srgbClr val="231F20"/>
                </a:solidFill>
                <a:effectLst/>
                <a:latin typeface="+mj-lt"/>
                <a:ea typeface="Roboto"/>
                <a:cs typeface="Roboto"/>
              </a:rPr>
              <a:t>Bảng 4.3. Cơ cấu dân số theo nhóm tuổi của tỉnh Hải Dương năm 1999 và năm 2019</a:t>
            </a:r>
            <a:r>
              <a:rPr lang="en-US" altLang="en-US" sz="3200" b="1">
                <a:latin typeface="+mj-lt"/>
                <a:ea typeface="Roboto"/>
                <a:cs typeface="Roboto"/>
              </a:rPr>
              <a:t>    </a:t>
            </a:r>
            <a:r>
              <a:rPr kumimoji="0" lang="vi-VN" altLang="en-US" sz="3200" b="0" i="1" u="none" strike="noStrike" cap="none" normalizeH="0" baseline="0">
                <a:ln>
                  <a:noFill/>
                </a:ln>
                <a:solidFill>
                  <a:srgbClr val="231F20"/>
                </a:solidFill>
                <a:effectLst/>
                <a:latin typeface="+mj-lt"/>
                <a:ea typeface="Roboto"/>
                <a:cs typeface="Roboto"/>
              </a:rPr>
              <a:t>(Đơn vị: %)</a:t>
            </a:r>
            <a:endParaRPr kumimoji="0" lang="en-US" altLang="en-US" sz="3200" b="0" i="0" u="none" strike="noStrike" cap="none" normalizeH="0" baseline="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a:ln>
                <a:noFill/>
              </a:ln>
              <a:solidFill>
                <a:schemeClr val="tx1"/>
              </a:solidFill>
              <a:effectLst/>
              <a:latin typeface="+mj-lt"/>
            </a:endParaRPr>
          </a:p>
        </p:txBody>
      </p:sp>
    </p:spTree>
    <p:extLst>
      <p:ext uri="{BB962C8B-B14F-4D97-AF65-F5344CB8AC3E}">
        <p14:creationId xmlns:p14="http://schemas.microsoft.com/office/powerpoint/2010/main" val="41677953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151D3FC-B391-444D-9945-4D4542556CE9}"/>
              </a:ext>
            </a:extLst>
          </p:cNvPr>
          <p:cNvSpPr txBox="1"/>
          <p:nvPr/>
        </p:nvSpPr>
        <p:spPr>
          <a:xfrm>
            <a:off x="340360" y="488295"/>
            <a:ext cx="11511280" cy="1569660"/>
          </a:xfrm>
          <a:prstGeom prst="rect">
            <a:avLst/>
          </a:prstGeom>
          <a:noFill/>
        </p:spPr>
        <p:txBody>
          <a:bodyPr wrap="square">
            <a:spAutoFit/>
          </a:bodyPr>
          <a:lstStyle/>
          <a:p>
            <a:pPr algn="just" fontAlgn="base"/>
            <a:r>
              <a:rPr lang="en-US" sz="3200">
                <a:latin typeface="Times New Roman" panose="02020603050405020304" pitchFamily="18" charset="0"/>
                <a:ea typeface="Times New Roman" panose="02020603050405020304" pitchFamily="18" charset="0"/>
                <a:cs typeface="Times New Roman" panose="02020603050405020304" pitchFamily="18" charset="0"/>
              </a:rPr>
              <a:t>-</a:t>
            </a: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 Nhóm tuổi từ 0 đến dưới 14 tuổi có xu hướng giảm dần, từ15 tuổi đến 59 tuổi tăng khá nhanh, từ trên 60 tuổi có xu hướng tăng; đặc biệt số ngườitrên 85 tuổi tăng nhanh.</a:t>
            </a:r>
            <a:endParaRPr lang="en-US" sz="3200">
              <a:effectLst/>
              <a:latin typeface=".VnTimeH"/>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5405DA92-FBDF-4D4F-92D7-941D8158CE9F}"/>
              </a:ext>
            </a:extLst>
          </p:cNvPr>
          <p:cNvSpPr txBox="1"/>
          <p:nvPr/>
        </p:nvSpPr>
        <p:spPr>
          <a:xfrm>
            <a:off x="508000" y="2388215"/>
            <a:ext cx="11511280" cy="1569660"/>
          </a:xfrm>
          <a:prstGeom prst="rect">
            <a:avLst/>
          </a:prstGeom>
          <a:noFill/>
        </p:spPr>
        <p:txBody>
          <a:bodyPr wrap="square">
            <a:spAutoFit/>
          </a:bodyPr>
          <a:lstStyle/>
          <a:p>
            <a:r>
              <a:rPr lang="en-US" sz="3200">
                <a:effectLst/>
                <a:latin typeface="Times New Roman" panose="02020603050405020304" pitchFamily="18" charset="0"/>
                <a:ea typeface="Times New Roman" panose="02020603050405020304" pitchFamily="18" charset="0"/>
              </a:rPr>
              <a:t>=&gt; Cơ cấu dân số theo độ tuổi của Hải Dương có sự thay đổi theo hướng già hoá dân số, tuổi thọ trung bình ngày càng tăng. Năm 2022, tuổi thọ trung bình của dân số Hải Dương là 74,84. </a:t>
            </a:r>
            <a:endParaRPr lang="en-US" sz="3200"/>
          </a:p>
        </p:txBody>
      </p:sp>
      <p:sp>
        <p:nvSpPr>
          <p:cNvPr id="6" name="TextBox 5">
            <a:extLst>
              <a:ext uri="{FF2B5EF4-FFF2-40B4-BE49-F238E27FC236}">
                <a16:creationId xmlns:a16="http://schemas.microsoft.com/office/drawing/2014/main" id="{3209FFAC-2258-45E4-ADDE-9669FB158C1C}"/>
              </a:ext>
            </a:extLst>
          </p:cNvPr>
          <p:cNvSpPr txBox="1"/>
          <p:nvPr/>
        </p:nvSpPr>
        <p:spPr>
          <a:xfrm>
            <a:off x="609600" y="4288135"/>
            <a:ext cx="11409680" cy="2062103"/>
          </a:xfrm>
          <a:prstGeom prst="rect">
            <a:avLst/>
          </a:prstGeom>
          <a:noFill/>
        </p:spPr>
        <p:txBody>
          <a:bodyPr wrap="square">
            <a:spAutoFit/>
          </a:bodyPr>
          <a:lstStyle/>
          <a:p>
            <a:pPr algn="just" fontAlgn="base"/>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 Ảnh hưởng: Đây được coi là thời kì “dân số vàng” của tỉnh Hải Dương, ngoài việc cung cấp nguồn nhân lực dồi dào cho việc phát triển kinh tế thì số người cao tuổi chiếm tỉ lệ cao sẽ gây áp lực cho các vấn đề phúc lợi, an sinh xã hội, y tế và chăm sóc người cao tuổi.</a:t>
            </a:r>
            <a:endParaRPr lang="en-US" sz="3200">
              <a:effectLst/>
              <a:latin typeface=".VnTimeH"/>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2906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additive="base">
                                        <p:cTn id="1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CF7BC24-4D15-4384-BC3B-A6C5997AC22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47420" tIns="45720" rIns="91440" bIns="45720" numCol="1" anchor="ctr" anchorCtr="0" compatLnSpc="1">
            <a:prstTxWarp prst="textNoShape">
              <a:avLst/>
            </a:prstTxWarp>
            <a:spAutoFit/>
          </a:bodyPr>
          <a:lstStyle/>
          <a:p>
            <a:endParaRPr lang="en-US"/>
          </a:p>
        </p:txBody>
      </p:sp>
      <p:sp>
        <p:nvSpPr>
          <p:cNvPr id="6" name="Rectangle 6">
            <a:extLst>
              <a:ext uri="{FF2B5EF4-FFF2-40B4-BE49-F238E27FC236}">
                <a16:creationId xmlns:a16="http://schemas.microsoft.com/office/drawing/2014/main" id="{569D403F-F6F1-4D77-92A8-089AE0F66E57}"/>
              </a:ext>
            </a:extLst>
          </p:cNvPr>
          <p:cNvSpPr>
            <a:spLocks noChangeArrowheads="1"/>
          </p:cNvSpPr>
          <p:nvPr/>
        </p:nvSpPr>
        <p:spPr bwMode="auto">
          <a:xfrm>
            <a:off x="0" y="-66020"/>
            <a:ext cx="5477782"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en-US" sz="1200" b="1" i="0" u="none" strike="noStrike" cap="none" normalizeH="0" baseline="0">
              <a:ln>
                <a:noFill/>
              </a:ln>
              <a:solidFill>
                <a:srgbClr val="231F20"/>
              </a:solidFill>
              <a:effectLst/>
              <a:latin typeface="Arial" panose="020B0604020202020204" pitchFamily="34" charset="0"/>
              <a:ea typeface="Roboto"/>
              <a:cs typeface="Robo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a:ln>
                  <a:noFill/>
                </a:ln>
                <a:solidFill>
                  <a:srgbClr val="231F20"/>
                </a:solidFill>
                <a:effectLst/>
                <a:latin typeface="Times New Roman" panose="02020603050405020304" pitchFamily="18" charset="0"/>
                <a:ea typeface="Roboto"/>
                <a:cs typeface="Times New Roman" panose="02020603050405020304" pitchFamily="18" charset="0"/>
              </a:rPr>
              <a:t>2</a:t>
            </a:r>
            <a:r>
              <a:rPr kumimoji="0" lang="en-US" altLang="en-US" sz="3200" b="1" i="0" u="none" strike="noStrike" cap="none" normalizeH="0" baseline="0">
                <a:ln>
                  <a:noFill/>
                </a:ln>
                <a:solidFill>
                  <a:srgbClr val="231F20"/>
                </a:solidFill>
                <a:effectLst/>
                <a:latin typeface="+mj-lt"/>
                <a:ea typeface="Roboto"/>
                <a:cs typeface="Roboto"/>
              </a:rPr>
              <a:t>. </a:t>
            </a:r>
            <a:r>
              <a:rPr kumimoji="0" lang="vi-VN" altLang="en-US" sz="3200" b="1" i="0" u="none" strike="noStrike" cap="none" normalizeH="0" baseline="0">
                <a:ln>
                  <a:noFill/>
                </a:ln>
                <a:solidFill>
                  <a:srgbClr val="231F20"/>
                </a:solidFill>
                <a:effectLst/>
                <a:latin typeface="+mj-lt"/>
                <a:ea typeface="Roboto"/>
                <a:cs typeface="Roboto"/>
              </a:rPr>
              <a:t>Cơ cấu dân số theo giới tính</a:t>
            </a:r>
            <a:endParaRPr kumimoji="0" lang="en-US" altLang="en-US" sz="3200" b="1" i="0" u="none" strike="noStrike" cap="none" normalizeH="0" baseline="0">
              <a:ln>
                <a:noFill/>
              </a:ln>
              <a:solidFill>
                <a:schemeClr val="tx1"/>
              </a:solidFill>
              <a:effectLst/>
              <a:latin typeface="+mj-lt"/>
              <a:ea typeface="Roboto"/>
              <a:cs typeface="Roboto"/>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2" name="Table 11">
            <a:extLst>
              <a:ext uri="{FF2B5EF4-FFF2-40B4-BE49-F238E27FC236}">
                <a16:creationId xmlns:a16="http://schemas.microsoft.com/office/drawing/2014/main" id="{5A3ED852-8F62-4ADB-A579-E72DC3E50F56}"/>
              </a:ext>
            </a:extLst>
          </p:cNvPr>
          <p:cNvGraphicFramePr>
            <a:graphicFrameLocks noGrp="1"/>
          </p:cNvGraphicFramePr>
          <p:nvPr>
            <p:extLst>
              <p:ext uri="{D42A27DB-BD31-4B8C-83A1-F6EECF244321}">
                <p14:modId xmlns:p14="http://schemas.microsoft.com/office/powerpoint/2010/main" val="1615937506"/>
              </p:ext>
            </p:extLst>
          </p:nvPr>
        </p:nvGraphicFramePr>
        <p:xfrm>
          <a:off x="1158530" y="1275040"/>
          <a:ext cx="9841165" cy="3480308"/>
        </p:xfrm>
        <a:graphic>
          <a:graphicData uri="http://schemas.openxmlformats.org/drawingml/2006/table">
            <a:tbl>
              <a:tblPr firstRow="1" firstCol="1" lastRow="1" lastCol="1" bandRow="1" bandCol="1">
                <a:tableStyleId>{5940675A-B579-460E-94D1-54222C63F5DA}</a:tableStyleId>
              </a:tblPr>
              <a:tblGrid>
                <a:gridCol w="1779327">
                  <a:extLst>
                    <a:ext uri="{9D8B030D-6E8A-4147-A177-3AD203B41FA5}">
                      <a16:colId xmlns:a16="http://schemas.microsoft.com/office/drawing/2014/main" val="2518489184"/>
                    </a:ext>
                  </a:extLst>
                </a:gridCol>
                <a:gridCol w="2172386">
                  <a:extLst>
                    <a:ext uri="{9D8B030D-6E8A-4147-A177-3AD203B41FA5}">
                      <a16:colId xmlns:a16="http://schemas.microsoft.com/office/drawing/2014/main" val="2577384638"/>
                    </a:ext>
                  </a:extLst>
                </a:gridCol>
                <a:gridCol w="1472363">
                  <a:extLst>
                    <a:ext uri="{9D8B030D-6E8A-4147-A177-3AD203B41FA5}">
                      <a16:colId xmlns:a16="http://schemas.microsoft.com/office/drawing/2014/main" val="3013249093"/>
                    </a:ext>
                  </a:extLst>
                </a:gridCol>
                <a:gridCol w="1472363">
                  <a:extLst>
                    <a:ext uri="{9D8B030D-6E8A-4147-A177-3AD203B41FA5}">
                      <a16:colId xmlns:a16="http://schemas.microsoft.com/office/drawing/2014/main" val="4189914416"/>
                    </a:ext>
                  </a:extLst>
                </a:gridCol>
                <a:gridCol w="1472363">
                  <a:extLst>
                    <a:ext uri="{9D8B030D-6E8A-4147-A177-3AD203B41FA5}">
                      <a16:colId xmlns:a16="http://schemas.microsoft.com/office/drawing/2014/main" val="2872062853"/>
                    </a:ext>
                  </a:extLst>
                </a:gridCol>
                <a:gridCol w="1472363">
                  <a:extLst>
                    <a:ext uri="{9D8B030D-6E8A-4147-A177-3AD203B41FA5}">
                      <a16:colId xmlns:a16="http://schemas.microsoft.com/office/drawing/2014/main" val="2243309440"/>
                    </a:ext>
                  </a:extLst>
                </a:gridCol>
              </a:tblGrid>
              <a:tr h="300990">
                <a:tc rowSpan="2">
                  <a:txBody>
                    <a:bodyPr/>
                    <a:lstStyle/>
                    <a:p>
                      <a:pPr algn="l">
                        <a:spcBef>
                          <a:spcPts val="55"/>
                        </a:spcBef>
                      </a:pPr>
                      <a:r>
                        <a:rPr lang="vi-VN" sz="3200" b="1">
                          <a:effectLst/>
                          <a:latin typeface="Times New Roman" panose="02020603050405020304" pitchFamily="18" charset="0"/>
                          <a:cs typeface="Times New Roman" panose="02020603050405020304" pitchFamily="18" charset="0"/>
                        </a:rPr>
                        <a:t> </a:t>
                      </a:r>
                      <a:endParaRPr lang="en-US" sz="3200" b="1">
                        <a:effectLst/>
                        <a:latin typeface="Times New Roman" panose="02020603050405020304" pitchFamily="18" charset="0"/>
                        <a:cs typeface="Times New Roman" panose="02020603050405020304" pitchFamily="18" charset="0"/>
                      </a:endParaRPr>
                    </a:p>
                    <a:p>
                      <a:pPr marR="27940" algn="ctr">
                        <a:spcBef>
                          <a:spcPts val="330"/>
                        </a:spcBef>
                        <a:spcAft>
                          <a:spcPts val="0"/>
                        </a:spcAft>
                      </a:pPr>
                      <a:r>
                        <a:rPr lang="vi-VN" sz="3200" b="1" spc="-25">
                          <a:effectLst/>
                          <a:latin typeface="Times New Roman" panose="02020603050405020304" pitchFamily="18" charset="0"/>
                          <a:cs typeface="Times New Roman" panose="02020603050405020304" pitchFamily="18" charset="0"/>
                        </a:rPr>
                        <a:t>Năm</a:t>
                      </a:r>
                      <a:endParaRPr lang="en-US" sz="3200" b="1">
                        <a:effectLst/>
                        <a:latin typeface="Times New Roman" panose="02020603050405020304" pitchFamily="18" charset="0"/>
                        <a:ea typeface="Roboto"/>
                        <a:cs typeface="Times New Roman" panose="02020603050405020304" pitchFamily="18" charset="0"/>
                      </a:endParaRPr>
                    </a:p>
                  </a:txBody>
                  <a:tcPr marL="0" marR="0" marT="0" marB="0"/>
                </a:tc>
                <a:tc rowSpan="2">
                  <a:txBody>
                    <a:bodyPr/>
                    <a:lstStyle/>
                    <a:p>
                      <a:pPr marL="292100" marR="216535" indent="-147320" algn="l">
                        <a:lnSpc>
                          <a:spcPct val="95000"/>
                        </a:lnSpc>
                        <a:spcBef>
                          <a:spcPts val="1050"/>
                        </a:spcBef>
                        <a:spcAft>
                          <a:spcPts val="0"/>
                        </a:spcAft>
                      </a:pPr>
                      <a:r>
                        <a:rPr lang="vi-VN" sz="3200" b="1" spc="-40">
                          <a:effectLst/>
                          <a:latin typeface="Times New Roman" panose="02020603050405020304" pitchFamily="18" charset="0"/>
                          <a:cs typeface="Times New Roman" panose="02020603050405020304" pitchFamily="18" charset="0"/>
                        </a:rPr>
                        <a:t>Tổng</a:t>
                      </a:r>
                      <a:r>
                        <a:rPr lang="vi-VN" sz="3200" b="1" spc="-55">
                          <a:effectLst/>
                          <a:latin typeface="Times New Roman" panose="02020603050405020304" pitchFamily="18" charset="0"/>
                          <a:cs typeface="Times New Roman" panose="02020603050405020304" pitchFamily="18" charset="0"/>
                        </a:rPr>
                        <a:t> </a:t>
                      </a:r>
                      <a:r>
                        <a:rPr lang="vi-VN" sz="3200" b="1" spc="-40">
                          <a:effectLst/>
                          <a:latin typeface="Times New Roman" panose="02020603050405020304" pitchFamily="18" charset="0"/>
                          <a:cs typeface="Times New Roman" panose="02020603050405020304" pitchFamily="18" charset="0"/>
                        </a:rPr>
                        <a:t>dân</a:t>
                      </a:r>
                      <a:r>
                        <a:rPr lang="vi-VN" sz="3200" b="1" spc="-55">
                          <a:effectLst/>
                          <a:latin typeface="Times New Roman" panose="02020603050405020304" pitchFamily="18" charset="0"/>
                          <a:cs typeface="Times New Roman" panose="02020603050405020304" pitchFamily="18" charset="0"/>
                        </a:rPr>
                        <a:t> </a:t>
                      </a:r>
                      <a:r>
                        <a:rPr lang="vi-VN" sz="3200" b="1" spc="-40">
                          <a:effectLst/>
                          <a:latin typeface="Times New Roman" panose="02020603050405020304" pitchFamily="18" charset="0"/>
                          <a:cs typeface="Times New Roman" panose="02020603050405020304" pitchFamily="18" charset="0"/>
                        </a:rPr>
                        <a:t>số</a:t>
                      </a:r>
                      <a:endParaRPr lang="en-US" sz="3200" b="1" spc="-40">
                        <a:effectLst/>
                        <a:latin typeface="Times New Roman" panose="02020603050405020304" pitchFamily="18" charset="0"/>
                        <a:cs typeface="Times New Roman" panose="02020603050405020304" pitchFamily="18" charset="0"/>
                      </a:endParaRPr>
                    </a:p>
                    <a:p>
                      <a:pPr marL="292100" marR="216535" indent="-147320" algn="l">
                        <a:lnSpc>
                          <a:spcPct val="95000"/>
                        </a:lnSpc>
                        <a:spcBef>
                          <a:spcPts val="1050"/>
                        </a:spcBef>
                        <a:spcAft>
                          <a:spcPts val="0"/>
                        </a:spcAft>
                      </a:pPr>
                      <a:r>
                        <a:rPr lang="vi-VN" sz="3200" b="1" spc="-10">
                          <a:effectLst/>
                          <a:latin typeface="Times New Roman" panose="02020603050405020304" pitchFamily="18" charset="0"/>
                          <a:cs typeface="Times New Roman" panose="02020603050405020304" pitchFamily="18" charset="0"/>
                        </a:rPr>
                        <a:t>(Người)</a:t>
                      </a:r>
                      <a:endParaRPr lang="en-US" sz="3200" b="1">
                        <a:effectLst/>
                        <a:latin typeface="Times New Roman" panose="02020603050405020304" pitchFamily="18" charset="0"/>
                        <a:ea typeface="Roboto"/>
                        <a:cs typeface="Times New Roman" panose="02020603050405020304" pitchFamily="18" charset="0"/>
                      </a:endParaRPr>
                    </a:p>
                  </a:txBody>
                  <a:tcPr marL="0" marR="0" marT="0" marB="0"/>
                </a:tc>
                <a:tc gridSpan="2">
                  <a:txBody>
                    <a:bodyPr/>
                    <a:lstStyle/>
                    <a:p>
                      <a:pPr marR="121285" algn="ctr">
                        <a:spcBef>
                          <a:spcPts val="490"/>
                        </a:spcBef>
                        <a:spcAft>
                          <a:spcPts val="0"/>
                        </a:spcAft>
                      </a:pPr>
                      <a:r>
                        <a:rPr lang="vi-VN" sz="3600" b="1" spc="-25">
                          <a:effectLst/>
                          <a:latin typeface="Times New Roman" panose="02020603050405020304" pitchFamily="18" charset="0"/>
                          <a:cs typeface="Times New Roman" panose="02020603050405020304" pitchFamily="18" charset="0"/>
                        </a:rPr>
                        <a:t>Nam</a:t>
                      </a:r>
                      <a:endParaRPr lang="en-US" sz="3600" b="1">
                        <a:effectLst/>
                        <a:latin typeface="Times New Roman" panose="02020603050405020304" pitchFamily="18" charset="0"/>
                        <a:ea typeface="Roboto"/>
                        <a:cs typeface="Times New Roman" panose="02020603050405020304" pitchFamily="18" charset="0"/>
                      </a:endParaRPr>
                    </a:p>
                  </a:txBody>
                  <a:tcPr marL="0" marR="0" marT="0" marB="0"/>
                </a:tc>
                <a:tc hMerge="1">
                  <a:txBody>
                    <a:bodyPr/>
                    <a:lstStyle/>
                    <a:p>
                      <a:endParaRPr lang="en-US"/>
                    </a:p>
                  </a:txBody>
                  <a:tcPr/>
                </a:tc>
                <a:tc gridSpan="2">
                  <a:txBody>
                    <a:bodyPr/>
                    <a:lstStyle/>
                    <a:p>
                      <a:pPr marR="3810" algn="ctr">
                        <a:spcBef>
                          <a:spcPts val="490"/>
                        </a:spcBef>
                        <a:spcAft>
                          <a:spcPts val="0"/>
                        </a:spcAft>
                      </a:pPr>
                      <a:r>
                        <a:rPr lang="vi-VN" sz="3600" b="1" spc="-25">
                          <a:effectLst/>
                          <a:latin typeface="Times New Roman" panose="02020603050405020304" pitchFamily="18" charset="0"/>
                          <a:cs typeface="Times New Roman" panose="02020603050405020304" pitchFamily="18" charset="0"/>
                        </a:rPr>
                        <a:t>Nữ</a:t>
                      </a:r>
                      <a:endParaRPr lang="en-US" sz="3600" b="1">
                        <a:effectLst/>
                        <a:latin typeface="Times New Roman" panose="02020603050405020304" pitchFamily="18" charset="0"/>
                        <a:ea typeface="Roboto"/>
                        <a:cs typeface="Times New Roman" panose="02020603050405020304" pitchFamily="18" charset="0"/>
                      </a:endParaRPr>
                    </a:p>
                  </a:txBody>
                  <a:tcPr marL="0" marR="0" marT="0" marB="0"/>
                </a:tc>
                <a:tc hMerge="1">
                  <a:txBody>
                    <a:bodyPr/>
                    <a:lstStyle/>
                    <a:p>
                      <a:endParaRPr lang="en-US"/>
                    </a:p>
                  </a:txBody>
                  <a:tcPr/>
                </a:tc>
                <a:extLst>
                  <a:ext uri="{0D108BD9-81ED-4DB2-BD59-A6C34878D82A}">
                    <a16:rowId xmlns:a16="http://schemas.microsoft.com/office/drawing/2014/main" val="4227939720"/>
                  </a:ext>
                </a:extLst>
              </a:tr>
              <a:tr h="299085">
                <a:tc vMerge="1">
                  <a:txBody>
                    <a:bodyPr/>
                    <a:lstStyle/>
                    <a:p>
                      <a:endParaRPr lang="en-US"/>
                    </a:p>
                  </a:txBody>
                  <a:tcPr/>
                </a:tc>
                <a:tc vMerge="1">
                  <a:txBody>
                    <a:bodyPr/>
                    <a:lstStyle/>
                    <a:p>
                      <a:endParaRPr lang="en-US"/>
                    </a:p>
                  </a:txBody>
                  <a:tcPr/>
                </a:tc>
                <a:tc>
                  <a:txBody>
                    <a:bodyPr/>
                    <a:lstStyle/>
                    <a:p>
                      <a:pPr marL="46990" marR="53340" algn="ctr">
                        <a:spcBef>
                          <a:spcPts val="380"/>
                        </a:spcBef>
                        <a:spcAft>
                          <a:spcPts val="0"/>
                        </a:spcAft>
                      </a:pPr>
                      <a:r>
                        <a:rPr lang="vi-VN" sz="3200" b="1" spc="-20">
                          <a:effectLst/>
                          <a:latin typeface="Times New Roman" panose="02020603050405020304" pitchFamily="18" charset="0"/>
                          <a:cs typeface="Times New Roman" panose="02020603050405020304" pitchFamily="18" charset="0"/>
                        </a:rPr>
                        <a:t>Số</a:t>
                      </a:r>
                      <a:r>
                        <a:rPr lang="vi-VN" sz="3200" b="1" spc="-55">
                          <a:effectLst/>
                          <a:latin typeface="Times New Roman" panose="02020603050405020304" pitchFamily="18" charset="0"/>
                          <a:cs typeface="Times New Roman" panose="02020603050405020304" pitchFamily="18" charset="0"/>
                        </a:rPr>
                        <a:t> </a:t>
                      </a:r>
                      <a:r>
                        <a:rPr lang="vi-VN" sz="3200" b="1" spc="-10">
                          <a:effectLst/>
                          <a:latin typeface="Times New Roman" panose="02020603050405020304" pitchFamily="18" charset="0"/>
                          <a:cs typeface="Times New Roman" panose="02020603050405020304" pitchFamily="18" charset="0"/>
                        </a:rPr>
                        <a:t>người</a:t>
                      </a:r>
                      <a:endParaRPr lang="en-US" sz="3200" b="1">
                        <a:effectLst/>
                        <a:latin typeface="Times New Roman" panose="02020603050405020304" pitchFamily="18" charset="0"/>
                        <a:ea typeface="Roboto"/>
                        <a:cs typeface="Times New Roman" panose="02020603050405020304" pitchFamily="18" charset="0"/>
                      </a:endParaRPr>
                    </a:p>
                  </a:txBody>
                  <a:tcPr marL="0" marR="0" marT="0" marB="0"/>
                </a:tc>
                <a:tc>
                  <a:txBody>
                    <a:bodyPr/>
                    <a:lstStyle/>
                    <a:p>
                      <a:pPr marL="34925" marR="53340" algn="ctr">
                        <a:spcBef>
                          <a:spcPts val="380"/>
                        </a:spcBef>
                        <a:spcAft>
                          <a:spcPts val="0"/>
                        </a:spcAft>
                      </a:pPr>
                      <a:r>
                        <a:rPr lang="vi-VN" sz="3200" b="1" spc="-10">
                          <a:effectLst/>
                          <a:latin typeface="Times New Roman" panose="02020603050405020304" pitchFamily="18" charset="0"/>
                          <a:cs typeface="Times New Roman" panose="02020603050405020304" pitchFamily="18" charset="0"/>
                        </a:rPr>
                        <a:t>Tỉ</a:t>
                      </a:r>
                      <a:r>
                        <a:rPr lang="vi-VN" sz="3200" b="1" spc="-75">
                          <a:effectLst/>
                          <a:latin typeface="Times New Roman" panose="02020603050405020304" pitchFamily="18" charset="0"/>
                          <a:cs typeface="Times New Roman" panose="02020603050405020304" pitchFamily="18" charset="0"/>
                        </a:rPr>
                        <a:t> </a:t>
                      </a:r>
                      <a:r>
                        <a:rPr lang="vi-VN" sz="3200" b="1" spc="-10">
                          <a:effectLst/>
                          <a:latin typeface="Times New Roman" panose="02020603050405020304" pitchFamily="18" charset="0"/>
                          <a:cs typeface="Times New Roman" panose="02020603050405020304" pitchFamily="18" charset="0"/>
                        </a:rPr>
                        <a:t>lệ</a:t>
                      </a:r>
                      <a:r>
                        <a:rPr lang="vi-VN" sz="3200" b="1" spc="-55">
                          <a:effectLst/>
                          <a:latin typeface="Times New Roman" panose="02020603050405020304" pitchFamily="18" charset="0"/>
                          <a:cs typeface="Times New Roman" panose="02020603050405020304" pitchFamily="18" charset="0"/>
                        </a:rPr>
                        <a:t> </a:t>
                      </a:r>
                      <a:r>
                        <a:rPr lang="vi-VN" sz="3200" b="1" spc="-25">
                          <a:effectLst/>
                          <a:latin typeface="Times New Roman" panose="02020603050405020304" pitchFamily="18" charset="0"/>
                          <a:cs typeface="Times New Roman" panose="02020603050405020304" pitchFamily="18" charset="0"/>
                        </a:rPr>
                        <a:t>(%)</a:t>
                      </a:r>
                      <a:endParaRPr lang="en-US" sz="3200" b="1">
                        <a:effectLst/>
                        <a:latin typeface="Times New Roman" panose="02020603050405020304" pitchFamily="18" charset="0"/>
                        <a:ea typeface="Roboto"/>
                        <a:cs typeface="Times New Roman" panose="02020603050405020304" pitchFamily="18" charset="0"/>
                      </a:endParaRPr>
                    </a:p>
                  </a:txBody>
                  <a:tcPr marL="0" marR="0" marT="0" marB="0"/>
                </a:tc>
                <a:tc>
                  <a:txBody>
                    <a:bodyPr/>
                    <a:lstStyle/>
                    <a:p>
                      <a:pPr marL="38100" marR="53340" algn="ctr">
                        <a:spcBef>
                          <a:spcPts val="380"/>
                        </a:spcBef>
                        <a:spcAft>
                          <a:spcPts val="0"/>
                        </a:spcAft>
                      </a:pPr>
                      <a:r>
                        <a:rPr lang="vi-VN" sz="3200" b="1" spc="-20">
                          <a:effectLst/>
                          <a:latin typeface="Times New Roman" panose="02020603050405020304" pitchFamily="18" charset="0"/>
                          <a:cs typeface="Times New Roman" panose="02020603050405020304" pitchFamily="18" charset="0"/>
                        </a:rPr>
                        <a:t>Số</a:t>
                      </a:r>
                      <a:r>
                        <a:rPr lang="vi-VN" sz="3200" b="1" spc="-55">
                          <a:effectLst/>
                          <a:latin typeface="Times New Roman" panose="02020603050405020304" pitchFamily="18" charset="0"/>
                          <a:cs typeface="Times New Roman" panose="02020603050405020304" pitchFamily="18" charset="0"/>
                        </a:rPr>
                        <a:t> </a:t>
                      </a:r>
                      <a:r>
                        <a:rPr lang="vi-VN" sz="3200" b="1" spc="-10">
                          <a:effectLst/>
                          <a:latin typeface="Times New Roman" panose="02020603050405020304" pitchFamily="18" charset="0"/>
                          <a:cs typeface="Times New Roman" panose="02020603050405020304" pitchFamily="18" charset="0"/>
                        </a:rPr>
                        <a:t>người</a:t>
                      </a:r>
                      <a:endParaRPr lang="en-US" sz="3200" b="1">
                        <a:effectLst/>
                        <a:latin typeface="Times New Roman" panose="02020603050405020304" pitchFamily="18" charset="0"/>
                        <a:ea typeface="Roboto"/>
                        <a:cs typeface="Times New Roman" panose="02020603050405020304" pitchFamily="18" charset="0"/>
                      </a:endParaRPr>
                    </a:p>
                  </a:txBody>
                  <a:tcPr marL="0" marR="0" marT="0" marB="0"/>
                </a:tc>
                <a:tc>
                  <a:txBody>
                    <a:bodyPr/>
                    <a:lstStyle/>
                    <a:p>
                      <a:pPr marL="26035" marR="53340" algn="ctr">
                        <a:spcBef>
                          <a:spcPts val="380"/>
                        </a:spcBef>
                        <a:spcAft>
                          <a:spcPts val="0"/>
                        </a:spcAft>
                      </a:pPr>
                      <a:r>
                        <a:rPr lang="vi-VN" sz="3200" b="1" spc="-10">
                          <a:effectLst/>
                          <a:latin typeface="Times New Roman" panose="02020603050405020304" pitchFamily="18" charset="0"/>
                          <a:cs typeface="Times New Roman" panose="02020603050405020304" pitchFamily="18" charset="0"/>
                        </a:rPr>
                        <a:t>Tỉ</a:t>
                      </a:r>
                      <a:r>
                        <a:rPr lang="vi-VN" sz="3200" b="1" spc="-75">
                          <a:effectLst/>
                          <a:latin typeface="Times New Roman" panose="02020603050405020304" pitchFamily="18" charset="0"/>
                          <a:cs typeface="Times New Roman" panose="02020603050405020304" pitchFamily="18" charset="0"/>
                        </a:rPr>
                        <a:t> </a:t>
                      </a:r>
                      <a:r>
                        <a:rPr lang="vi-VN" sz="3200" b="1" spc="-10">
                          <a:effectLst/>
                          <a:latin typeface="Times New Roman" panose="02020603050405020304" pitchFamily="18" charset="0"/>
                          <a:cs typeface="Times New Roman" panose="02020603050405020304" pitchFamily="18" charset="0"/>
                        </a:rPr>
                        <a:t>lệ</a:t>
                      </a:r>
                      <a:r>
                        <a:rPr lang="vi-VN" sz="3200" b="1" spc="-55">
                          <a:effectLst/>
                          <a:latin typeface="Times New Roman" panose="02020603050405020304" pitchFamily="18" charset="0"/>
                          <a:cs typeface="Times New Roman" panose="02020603050405020304" pitchFamily="18" charset="0"/>
                        </a:rPr>
                        <a:t> </a:t>
                      </a:r>
                      <a:r>
                        <a:rPr lang="vi-VN" sz="3200" b="1" spc="-25">
                          <a:effectLst/>
                          <a:latin typeface="Times New Roman" panose="02020603050405020304" pitchFamily="18" charset="0"/>
                          <a:cs typeface="Times New Roman" panose="02020603050405020304" pitchFamily="18" charset="0"/>
                        </a:rPr>
                        <a:t>(%)</a:t>
                      </a:r>
                      <a:endParaRPr lang="en-US" sz="3200" b="1">
                        <a:effectLst/>
                        <a:latin typeface="Times New Roman" panose="02020603050405020304" pitchFamily="18" charset="0"/>
                        <a:ea typeface="Roboto"/>
                        <a:cs typeface="Times New Roman" panose="02020603050405020304" pitchFamily="18" charset="0"/>
                      </a:endParaRPr>
                    </a:p>
                  </a:txBody>
                  <a:tcPr marL="0" marR="0" marT="0" marB="0"/>
                </a:tc>
                <a:extLst>
                  <a:ext uri="{0D108BD9-81ED-4DB2-BD59-A6C34878D82A}">
                    <a16:rowId xmlns:a16="http://schemas.microsoft.com/office/drawing/2014/main" val="1950649222"/>
                  </a:ext>
                </a:extLst>
              </a:tr>
              <a:tr h="260350">
                <a:tc>
                  <a:txBody>
                    <a:bodyPr/>
                    <a:lstStyle/>
                    <a:p>
                      <a:pPr marL="15875" marR="1270" algn="ctr">
                        <a:spcBef>
                          <a:spcPts val="265"/>
                        </a:spcBef>
                        <a:spcAft>
                          <a:spcPts val="0"/>
                        </a:spcAft>
                      </a:pPr>
                      <a:r>
                        <a:rPr lang="vi-VN" sz="3200" b="1" spc="-20">
                          <a:effectLst/>
                          <a:latin typeface="Times New Roman" panose="02020603050405020304" pitchFamily="18" charset="0"/>
                          <a:cs typeface="Times New Roman" panose="02020603050405020304" pitchFamily="18" charset="0"/>
                        </a:rPr>
                        <a:t>1960</a:t>
                      </a:r>
                      <a:endParaRPr lang="en-US" sz="3200" b="1">
                        <a:effectLst/>
                        <a:latin typeface="Times New Roman" panose="02020603050405020304" pitchFamily="18" charset="0"/>
                        <a:ea typeface="Roboto"/>
                        <a:cs typeface="Times New Roman" panose="02020603050405020304" pitchFamily="18" charset="0"/>
                      </a:endParaRPr>
                    </a:p>
                  </a:txBody>
                  <a:tcPr marL="0" marR="0" marT="0" marB="0"/>
                </a:tc>
                <a:tc>
                  <a:txBody>
                    <a:bodyPr/>
                    <a:lstStyle/>
                    <a:p>
                      <a:pPr marL="20320" marR="119380" algn="ctr">
                        <a:spcBef>
                          <a:spcPts val="265"/>
                        </a:spcBef>
                        <a:spcAft>
                          <a:spcPts val="0"/>
                        </a:spcAft>
                      </a:pPr>
                      <a:r>
                        <a:rPr lang="vi-VN" sz="3200">
                          <a:effectLst/>
                          <a:latin typeface="Times New Roman" panose="02020603050405020304" pitchFamily="18" charset="0"/>
                          <a:cs typeface="Times New Roman" panose="02020603050405020304" pitchFamily="18" charset="0"/>
                        </a:rPr>
                        <a:t>841</a:t>
                      </a:r>
                      <a:r>
                        <a:rPr lang="vi-VN" sz="3200" spc="-25">
                          <a:effectLst/>
                          <a:latin typeface="Times New Roman" panose="02020603050405020304" pitchFamily="18" charset="0"/>
                          <a:cs typeface="Times New Roman" panose="02020603050405020304" pitchFamily="18" charset="0"/>
                        </a:rPr>
                        <a:t> 782</a:t>
                      </a:r>
                      <a:endParaRPr lang="en-US" sz="3200">
                        <a:effectLst/>
                        <a:latin typeface="Times New Roman" panose="02020603050405020304" pitchFamily="18" charset="0"/>
                        <a:ea typeface="Roboto"/>
                        <a:cs typeface="Times New Roman" panose="02020603050405020304" pitchFamily="18" charset="0"/>
                      </a:endParaRPr>
                    </a:p>
                  </a:txBody>
                  <a:tcPr marL="0" marR="0" marT="0" marB="0"/>
                </a:tc>
                <a:tc>
                  <a:txBody>
                    <a:bodyPr/>
                    <a:lstStyle/>
                    <a:p>
                      <a:pPr marL="38735" algn="ctr">
                        <a:spcBef>
                          <a:spcPts val="265"/>
                        </a:spcBef>
                        <a:spcAft>
                          <a:spcPts val="0"/>
                        </a:spcAft>
                      </a:pPr>
                      <a:r>
                        <a:rPr lang="vi-VN" sz="3200">
                          <a:effectLst/>
                          <a:latin typeface="Times New Roman" panose="02020603050405020304" pitchFamily="18" charset="0"/>
                          <a:cs typeface="Times New Roman" panose="02020603050405020304" pitchFamily="18" charset="0"/>
                        </a:rPr>
                        <a:t>387</a:t>
                      </a:r>
                      <a:r>
                        <a:rPr lang="vi-VN" sz="3200" spc="-25">
                          <a:effectLst/>
                          <a:latin typeface="Times New Roman" panose="02020603050405020304" pitchFamily="18" charset="0"/>
                          <a:cs typeface="Times New Roman" panose="02020603050405020304" pitchFamily="18" charset="0"/>
                        </a:rPr>
                        <a:t> 164</a:t>
                      </a:r>
                      <a:endParaRPr lang="en-US" sz="3200">
                        <a:effectLst/>
                        <a:latin typeface="Times New Roman" panose="02020603050405020304" pitchFamily="18" charset="0"/>
                        <a:ea typeface="Roboto"/>
                        <a:cs typeface="Times New Roman" panose="02020603050405020304" pitchFamily="18" charset="0"/>
                      </a:endParaRPr>
                    </a:p>
                  </a:txBody>
                  <a:tcPr marL="0" marR="0" marT="0" marB="0"/>
                </a:tc>
                <a:tc>
                  <a:txBody>
                    <a:bodyPr/>
                    <a:lstStyle/>
                    <a:p>
                      <a:pPr marL="37465" marR="53340" algn="ctr">
                        <a:spcBef>
                          <a:spcPts val="265"/>
                        </a:spcBef>
                        <a:spcAft>
                          <a:spcPts val="0"/>
                        </a:spcAft>
                      </a:pPr>
                      <a:r>
                        <a:rPr lang="vi-VN" sz="3200" spc="-20">
                          <a:solidFill>
                            <a:srgbClr val="FF0000"/>
                          </a:solidFill>
                          <a:effectLst/>
                          <a:latin typeface="Times New Roman" panose="02020603050405020304" pitchFamily="18" charset="0"/>
                          <a:cs typeface="Times New Roman" panose="02020603050405020304" pitchFamily="18" charset="0"/>
                        </a:rPr>
                        <a:t>46,0</a:t>
                      </a:r>
                      <a:endParaRPr lang="en-US" sz="3200">
                        <a:solidFill>
                          <a:srgbClr val="FF0000"/>
                        </a:solidFill>
                        <a:effectLst/>
                        <a:latin typeface="Times New Roman" panose="02020603050405020304" pitchFamily="18" charset="0"/>
                        <a:ea typeface="Roboto"/>
                        <a:cs typeface="Times New Roman" panose="02020603050405020304" pitchFamily="18" charset="0"/>
                      </a:endParaRPr>
                    </a:p>
                  </a:txBody>
                  <a:tcPr marL="0" marR="0" marT="0" marB="0"/>
                </a:tc>
                <a:tc>
                  <a:txBody>
                    <a:bodyPr/>
                    <a:lstStyle/>
                    <a:p>
                      <a:pPr marL="55880" marR="53340" algn="ctr">
                        <a:spcBef>
                          <a:spcPts val="265"/>
                        </a:spcBef>
                        <a:spcAft>
                          <a:spcPts val="0"/>
                        </a:spcAft>
                      </a:pPr>
                      <a:r>
                        <a:rPr lang="vi-VN" sz="3200">
                          <a:effectLst/>
                          <a:latin typeface="Times New Roman" panose="02020603050405020304" pitchFamily="18" charset="0"/>
                          <a:cs typeface="Times New Roman" panose="02020603050405020304" pitchFamily="18" charset="0"/>
                        </a:rPr>
                        <a:t>454</a:t>
                      </a:r>
                      <a:r>
                        <a:rPr lang="vi-VN" sz="3200" spc="-25">
                          <a:effectLst/>
                          <a:latin typeface="Times New Roman" panose="02020603050405020304" pitchFamily="18" charset="0"/>
                          <a:cs typeface="Times New Roman" panose="02020603050405020304" pitchFamily="18" charset="0"/>
                        </a:rPr>
                        <a:t> 618</a:t>
                      </a:r>
                      <a:endParaRPr lang="en-US" sz="3200">
                        <a:effectLst/>
                        <a:latin typeface="Times New Roman" panose="02020603050405020304" pitchFamily="18" charset="0"/>
                        <a:ea typeface="Roboto"/>
                        <a:cs typeface="Times New Roman" panose="02020603050405020304" pitchFamily="18" charset="0"/>
                      </a:endParaRPr>
                    </a:p>
                  </a:txBody>
                  <a:tcPr marL="0" marR="0" marT="0" marB="0"/>
                </a:tc>
                <a:tc>
                  <a:txBody>
                    <a:bodyPr/>
                    <a:lstStyle/>
                    <a:p>
                      <a:pPr marL="2540" marR="55880" algn="ctr">
                        <a:spcBef>
                          <a:spcPts val="265"/>
                        </a:spcBef>
                        <a:spcAft>
                          <a:spcPts val="0"/>
                        </a:spcAft>
                      </a:pPr>
                      <a:r>
                        <a:rPr lang="vi-VN" sz="3200" spc="-20">
                          <a:solidFill>
                            <a:srgbClr val="FF0000"/>
                          </a:solidFill>
                          <a:effectLst/>
                          <a:latin typeface="Times New Roman" panose="02020603050405020304" pitchFamily="18" charset="0"/>
                          <a:cs typeface="Times New Roman" panose="02020603050405020304" pitchFamily="18" charset="0"/>
                        </a:rPr>
                        <a:t>54,0</a:t>
                      </a:r>
                      <a:endParaRPr lang="en-US" sz="3200">
                        <a:solidFill>
                          <a:srgbClr val="FF0000"/>
                        </a:solidFill>
                        <a:effectLst/>
                        <a:latin typeface="Times New Roman" panose="02020603050405020304" pitchFamily="18" charset="0"/>
                        <a:ea typeface="Roboto"/>
                        <a:cs typeface="Times New Roman" panose="02020603050405020304" pitchFamily="18" charset="0"/>
                      </a:endParaRPr>
                    </a:p>
                  </a:txBody>
                  <a:tcPr marL="0" marR="0" marT="0" marB="0"/>
                </a:tc>
                <a:extLst>
                  <a:ext uri="{0D108BD9-81ED-4DB2-BD59-A6C34878D82A}">
                    <a16:rowId xmlns:a16="http://schemas.microsoft.com/office/drawing/2014/main" val="3368642457"/>
                  </a:ext>
                </a:extLst>
              </a:tr>
              <a:tr h="260350">
                <a:tc>
                  <a:txBody>
                    <a:bodyPr/>
                    <a:lstStyle/>
                    <a:p>
                      <a:pPr marL="15875" marR="1270" algn="ctr">
                        <a:spcBef>
                          <a:spcPts val="240"/>
                        </a:spcBef>
                        <a:spcAft>
                          <a:spcPts val="0"/>
                        </a:spcAft>
                      </a:pPr>
                      <a:r>
                        <a:rPr lang="vi-VN" sz="3200" b="1" spc="-20">
                          <a:effectLst/>
                          <a:latin typeface="Times New Roman" panose="02020603050405020304" pitchFamily="18" charset="0"/>
                          <a:cs typeface="Times New Roman" panose="02020603050405020304" pitchFamily="18" charset="0"/>
                        </a:rPr>
                        <a:t>1979</a:t>
                      </a:r>
                      <a:endParaRPr lang="en-US" sz="3200" b="1">
                        <a:effectLst/>
                        <a:latin typeface="Times New Roman" panose="02020603050405020304" pitchFamily="18" charset="0"/>
                        <a:ea typeface="Roboto"/>
                        <a:cs typeface="Times New Roman" panose="02020603050405020304" pitchFamily="18" charset="0"/>
                      </a:endParaRPr>
                    </a:p>
                  </a:txBody>
                  <a:tcPr marL="0" marR="0" marT="0" marB="0"/>
                </a:tc>
                <a:tc>
                  <a:txBody>
                    <a:bodyPr/>
                    <a:lstStyle/>
                    <a:p>
                      <a:pPr marL="20320" marR="119380" algn="ctr">
                        <a:spcBef>
                          <a:spcPts val="240"/>
                        </a:spcBef>
                        <a:spcAft>
                          <a:spcPts val="0"/>
                        </a:spcAft>
                      </a:pPr>
                      <a:r>
                        <a:rPr lang="vi-VN" sz="3200">
                          <a:effectLst/>
                          <a:latin typeface="Times New Roman" panose="02020603050405020304" pitchFamily="18" charset="0"/>
                          <a:cs typeface="Times New Roman" panose="02020603050405020304" pitchFamily="18" charset="0"/>
                        </a:rPr>
                        <a:t>1</a:t>
                      </a:r>
                      <a:r>
                        <a:rPr lang="vi-VN" sz="3200" spc="-15">
                          <a:effectLst/>
                          <a:latin typeface="Times New Roman" panose="02020603050405020304" pitchFamily="18" charset="0"/>
                          <a:cs typeface="Times New Roman" panose="02020603050405020304" pitchFamily="18" charset="0"/>
                        </a:rPr>
                        <a:t> </a:t>
                      </a:r>
                      <a:r>
                        <a:rPr lang="vi-VN" sz="3200">
                          <a:effectLst/>
                          <a:latin typeface="Times New Roman" panose="02020603050405020304" pitchFamily="18" charset="0"/>
                          <a:cs typeface="Times New Roman" panose="02020603050405020304" pitchFamily="18" charset="0"/>
                        </a:rPr>
                        <a:t>182</a:t>
                      </a:r>
                      <a:r>
                        <a:rPr lang="vi-VN" sz="3200" spc="-15">
                          <a:effectLst/>
                          <a:latin typeface="Times New Roman" panose="02020603050405020304" pitchFamily="18" charset="0"/>
                          <a:cs typeface="Times New Roman" panose="02020603050405020304" pitchFamily="18" charset="0"/>
                        </a:rPr>
                        <a:t> </a:t>
                      </a:r>
                      <a:r>
                        <a:rPr lang="vi-VN" sz="3200" spc="-25">
                          <a:effectLst/>
                          <a:latin typeface="Times New Roman" panose="02020603050405020304" pitchFamily="18" charset="0"/>
                          <a:cs typeface="Times New Roman" panose="02020603050405020304" pitchFamily="18" charset="0"/>
                        </a:rPr>
                        <a:t>199</a:t>
                      </a:r>
                      <a:endParaRPr lang="en-US" sz="3200">
                        <a:effectLst/>
                        <a:latin typeface="Times New Roman" panose="02020603050405020304" pitchFamily="18" charset="0"/>
                        <a:ea typeface="Roboto"/>
                        <a:cs typeface="Times New Roman" panose="02020603050405020304" pitchFamily="18" charset="0"/>
                      </a:endParaRPr>
                    </a:p>
                  </a:txBody>
                  <a:tcPr marL="0" marR="0" marT="0" marB="0"/>
                </a:tc>
                <a:tc>
                  <a:txBody>
                    <a:bodyPr/>
                    <a:lstStyle/>
                    <a:p>
                      <a:pPr marL="38735" algn="ctr">
                        <a:spcBef>
                          <a:spcPts val="240"/>
                        </a:spcBef>
                        <a:spcAft>
                          <a:spcPts val="0"/>
                        </a:spcAft>
                      </a:pPr>
                      <a:r>
                        <a:rPr lang="vi-VN" sz="3200">
                          <a:effectLst/>
                          <a:latin typeface="Times New Roman" panose="02020603050405020304" pitchFamily="18" charset="0"/>
                          <a:cs typeface="Times New Roman" panose="02020603050405020304" pitchFamily="18" charset="0"/>
                        </a:rPr>
                        <a:t>523</a:t>
                      </a:r>
                      <a:r>
                        <a:rPr lang="vi-VN" sz="3200" spc="-25">
                          <a:effectLst/>
                          <a:latin typeface="Times New Roman" panose="02020603050405020304" pitchFamily="18" charset="0"/>
                          <a:cs typeface="Times New Roman" panose="02020603050405020304" pitchFamily="18" charset="0"/>
                        </a:rPr>
                        <a:t> 060</a:t>
                      </a:r>
                      <a:endParaRPr lang="en-US" sz="3200">
                        <a:effectLst/>
                        <a:latin typeface="Times New Roman" panose="02020603050405020304" pitchFamily="18" charset="0"/>
                        <a:ea typeface="Roboto"/>
                        <a:cs typeface="Times New Roman" panose="02020603050405020304" pitchFamily="18" charset="0"/>
                      </a:endParaRPr>
                    </a:p>
                  </a:txBody>
                  <a:tcPr marL="0" marR="0" marT="0" marB="0"/>
                </a:tc>
                <a:tc>
                  <a:txBody>
                    <a:bodyPr/>
                    <a:lstStyle/>
                    <a:p>
                      <a:pPr marL="37465" marR="53340" algn="ctr">
                        <a:spcBef>
                          <a:spcPts val="240"/>
                        </a:spcBef>
                        <a:spcAft>
                          <a:spcPts val="0"/>
                        </a:spcAft>
                      </a:pPr>
                      <a:r>
                        <a:rPr lang="vi-VN" sz="3200" spc="-10">
                          <a:solidFill>
                            <a:srgbClr val="FF0000"/>
                          </a:solidFill>
                          <a:effectLst/>
                          <a:latin typeface="Times New Roman" panose="02020603050405020304" pitchFamily="18" charset="0"/>
                          <a:cs typeface="Times New Roman" panose="02020603050405020304" pitchFamily="18" charset="0"/>
                        </a:rPr>
                        <a:t>44,24</a:t>
                      </a:r>
                      <a:endParaRPr lang="en-US" sz="3200">
                        <a:solidFill>
                          <a:srgbClr val="FF0000"/>
                        </a:solidFill>
                        <a:effectLst/>
                        <a:latin typeface="Times New Roman" panose="02020603050405020304" pitchFamily="18" charset="0"/>
                        <a:ea typeface="Roboto"/>
                        <a:cs typeface="Times New Roman" panose="02020603050405020304" pitchFamily="18" charset="0"/>
                      </a:endParaRPr>
                    </a:p>
                  </a:txBody>
                  <a:tcPr marL="0" marR="0" marT="0" marB="0"/>
                </a:tc>
                <a:tc>
                  <a:txBody>
                    <a:bodyPr/>
                    <a:lstStyle/>
                    <a:p>
                      <a:pPr marL="55880" marR="53340" algn="ctr">
                        <a:spcBef>
                          <a:spcPts val="240"/>
                        </a:spcBef>
                        <a:spcAft>
                          <a:spcPts val="0"/>
                        </a:spcAft>
                      </a:pPr>
                      <a:r>
                        <a:rPr lang="vi-VN" sz="3200">
                          <a:effectLst/>
                          <a:latin typeface="Times New Roman" panose="02020603050405020304" pitchFamily="18" charset="0"/>
                          <a:cs typeface="Times New Roman" panose="02020603050405020304" pitchFamily="18" charset="0"/>
                        </a:rPr>
                        <a:t>659</a:t>
                      </a:r>
                      <a:r>
                        <a:rPr lang="vi-VN" sz="3200" spc="-25">
                          <a:effectLst/>
                          <a:latin typeface="Times New Roman" panose="02020603050405020304" pitchFamily="18" charset="0"/>
                          <a:cs typeface="Times New Roman" panose="02020603050405020304" pitchFamily="18" charset="0"/>
                        </a:rPr>
                        <a:t> 139</a:t>
                      </a:r>
                      <a:endParaRPr lang="en-US" sz="3200">
                        <a:effectLst/>
                        <a:latin typeface="Times New Roman" panose="02020603050405020304" pitchFamily="18" charset="0"/>
                        <a:ea typeface="Roboto"/>
                        <a:cs typeface="Times New Roman" panose="02020603050405020304" pitchFamily="18" charset="0"/>
                      </a:endParaRPr>
                    </a:p>
                  </a:txBody>
                  <a:tcPr marL="0" marR="0" marT="0" marB="0"/>
                </a:tc>
                <a:tc>
                  <a:txBody>
                    <a:bodyPr/>
                    <a:lstStyle/>
                    <a:p>
                      <a:pPr marL="2540" marR="55880" algn="ctr">
                        <a:spcBef>
                          <a:spcPts val="240"/>
                        </a:spcBef>
                        <a:spcAft>
                          <a:spcPts val="0"/>
                        </a:spcAft>
                      </a:pPr>
                      <a:r>
                        <a:rPr lang="vi-VN" sz="3200" spc="-10">
                          <a:solidFill>
                            <a:srgbClr val="FF0000"/>
                          </a:solidFill>
                          <a:effectLst/>
                          <a:latin typeface="Times New Roman" panose="02020603050405020304" pitchFamily="18" charset="0"/>
                          <a:cs typeface="Times New Roman" panose="02020603050405020304" pitchFamily="18" charset="0"/>
                        </a:rPr>
                        <a:t>55,76</a:t>
                      </a:r>
                      <a:endParaRPr lang="en-US" sz="3200">
                        <a:solidFill>
                          <a:srgbClr val="FF0000"/>
                        </a:solidFill>
                        <a:effectLst/>
                        <a:latin typeface="Times New Roman" panose="02020603050405020304" pitchFamily="18" charset="0"/>
                        <a:ea typeface="Roboto"/>
                        <a:cs typeface="Times New Roman" panose="02020603050405020304" pitchFamily="18" charset="0"/>
                      </a:endParaRPr>
                    </a:p>
                  </a:txBody>
                  <a:tcPr marL="0" marR="0" marT="0" marB="0"/>
                </a:tc>
                <a:extLst>
                  <a:ext uri="{0D108BD9-81ED-4DB2-BD59-A6C34878D82A}">
                    <a16:rowId xmlns:a16="http://schemas.microsoft.com/office/drawing/2014/main" val="1249560140"/>
                  </a:ext>
                </a:extLst>
              </a:tr>
              <a:tr h="260350">
                <a:tc>
                  <a:txBody>
                    <a:bodyPr/>
                    <a:lstStyle/>
                    <a:p>
                      <a:pPr marL="15875" marR="1270" algn="ctr">
                        <a:spcBef>
                          <a:spcPts val="215"/>
                        </a:spcBef>
                        <a:spcAft>
                          <a:spcPts val="0"/>
                        </a:spcAft>
                      </a:pPr>
                      <a:r>
                        <a:rPr lang="vi-VN" sz="3200" b="1" spc="-20">
                          <a:effectLst/>
                          <a:latin typeface="Times New Roman" panose="02020603050405020304" pitchFamily="18" charset="0"/>
                          <a:cs typeface="Times New Roman" panose="02020603050405020304" pitchFamily="18" charset="0"/>
                        </a:rPr>
                        <a:t>1989</a:t>
                      </a:r>
                      <a:endParaRPr lang="en-US" sz="3200" b="1">
                        <a:effectLst/>
                        <a:latin typeface="Times New Roman" panose="02020603050405020304" pitchFamily="18" charset="0"/>
                        <a:ea typeface="Roboto"/>
                        <a:cs typeface="Times New Roman" panose="02020603050405020304" pitchFamily="18" charset="0"/>
                      </a:endParaRPr>
                    </a:p>
                  </a:txBody>
                  <a:tcPr marL="0" marR="0" marT="0" marB="0"/>
                </a:tc>
                <a:tc>
                  <a:txBody>
                    <a:bodyPr/>
                    <a:lstStyle/>
                    <a:p>
                      <a:pPr marL="20320" marR="119380" algn="ctr">
                        <a:spcBef>
                          <a:spcPts val="215"/>
                        </a:spcBef>
                        <a:spcAft>
                          <a:spcPts val="0"/>
                        </a:spcAft>
                      </a:pPr>
                      <a:r>
                        <a:rPr lang="vi-VN" sz="3200">
                          <a:effectLst/>
                          <a:latin typeface="Times New Roman" panose="02020603050405020304" pitchFamily="18" charset="0"/>
                          <a:cs typeface="Times New Roman" panose="02020603050405020304" pitchFamily="18" charset="0"/>
                        </a:rPr>
                        <a:t>1</a:t>
                      </a:r>
                      <a:r>
                        <a:rPr lang="vi-VN" sz="3200" spc="-15">
                          <a:effectLst/>
                          <a:latin typeface="Times New Roman" panose="02020603050405020304" pitchFamily="18" charset="0"/>
                          <a:cs typeface="Times New Roman" panose="02020603050405020304" pitchFamily="18" charset="0"/>
                        </a:rPr>
                        <a:t> </a:t>
                      </a:r>
                      <a:r>
                        <a:rPr lang="vi-VN" sz="3200">
                          <a:effectLst/>
                          <a:latin typeface="Times New Roman" panose="02020603050405020304" pitchFamily="18" charset="0"/>
                          <a:cs typeface="Times New Roman" panose="02020603050405020304" pitchFamily="18" charset="0"/>
                        </a:rPr>
                        <a:t>507</a:t>
                      </a:r>
                      <a:r>
                        <a:rPr lang="vi-VN" sz="3200" spc="-15">
                          <a:effectLst/>
                          <a:latin typeface="Times New Roman" panose="02020603050405020304" pitchFamily="18" charset="0"/>
                          <a:cs typeface="Times New Roman" panose="02020603050405020304" pitchFamily="18" charset="0"/>
                        </a:rPr>
                        <a:t> </a:t>
                      </a:r>
                      <a:r>
                        <a:rPr lang="vi-VN" sz="3200" spc="-25">
                          <a:effectLst/>
                          <a:latin typeface="Times New Roman" panose="02020603050405020304" pitchFamily="18" charset="0"/>
                          <a:cs typeface="Times New Roman" panose="02020603050405020304" pitchFamily="18" charset="0"/>
                        </a:rPr>
                        <a:t>595</a:t>
                      </a:r>
                      <a:endParaRPr lang="en-US" sz="3200">
                        <a:effectLst/>
                        <a:latin typeface="Times New Roman" panose="02020603050405020304" pitchFamily="18" charset="0"/>
                        <a:ea typeface="Roboto"/>
                        <a:cs typeface="Times New Roman" panose="02020603050405020304" pitchFamily="18" charset="0"/>
                      </a:endParaRPr>
                    </a:p>
                  </a:txBody>
                  <a:tcPr marL="0" marR="0" marT="0" marB="0"/>
                </a:tc>
                <a:tc>
                  <a:txBody>
                    <a:bodyPr/>
                    <a:lstStyle/>
                    <a:p>
                      <a:pPr marL="38735" algn="ctr">
                        <a:spcBef>
                          <a:spcPts val="215"/>
                        </a:spcBef>
                        <a:spcAft>
                          <a:spcPts val="0"/>
                        </a:spcAft>
                      </a:pPr>
                      <a:r>
                        <a:rPr lang="vi-VN" sz="3200">
                          <a:effectLst/>
                          <a:latin typeface="Times New Roman" panose="02020603050405020304" pitchFamily="18" charset="0"/>
                          <a:cs typeface="Times New Roman" panose="02020603050405020304" pitchFamily="18" charset="0"/>
                        </a:rPr>
                        <a:t>710</a:t>
                      </a:r>
                      <a:r>
                        <a:rPr lang="vi-VN" sz="3200" spc="-25">
                          <a:effectLst/>
                          <a:latin typeface="Times New Roman" panose="02020603050405020304" pitchFamily="18" charset="0"/>
                          <a:cs typeface="Times New Roman" panose="02020603050405020304" pitchFamily="18" charset="0"/>
                        </a:rPr>
                        <a:t> 982</a:t>
                      </a:r>
                      <a:endParaRPr lang="en-US" sz="3200">
                        <a:effectLst/>
                        <a:latin typeface="Times New Roman" panose="02020603050405020304" pitchFamily="18" charset="0"/>
                        <a:ea typeface="Roboto"/>
                        <a:cs typeface="Times New Roman" panose="02020603050405020304" pitchFamily="18" charset="0"/>
                      </a:endParaRPr>
                    </a:p>
                  </a:txBody>
                  <a:tcPr marL="0" marR="0" marT="0" marB="0"/>
                </a:tc>
                <a:tc>
                  <a:txBody>
                    <a:bodyPr/>
                    <a:lstStyle/>
                    <a:p>
                      <a:pPr marL="37465" marR="53340" algn="ctr">
                        <a:spcBef>
                          <a:spcPts val="215"/>
                        </a:spcBef>
                        <a:spcAft>
                          <a:spcPts val="0"/>
                        </a:spcAft>
                      </a:pPr>
                      <a:r>
                        <a:rPr lang="vi-VN" sz="3200" spc="-10">
                          <a:solidFill>
                            <a:srgbClr val="FF0000"/>
                          </a:solidFill>
                          <a:effectLst/>
                          <a:latin typeface="Times New Roman" panose="02020603050405020304" pitchFamily="18" charset="0"/>
                          <a:cs typeface="Times New Roman" panose="02020603050405020304" pitchFamily="18" charset="0"/>
                        </a:rPr>
                        <a:t>47,16</a:t>
                      </a:r>
                      <a:endParaRPr lang="en-US" sz="3200">
                        <a:solidFill>
                          <a:srgbClr val="FF0000"/>
                        </a:solidFill>
                        <a:effectLst/>
                        <a:latin typeface="Times New Roman" panose="02020603050405020304" pitchFamily="18" charset="0"/>
                        <a:ea typeface="Roboto"/>
                        <a:cs typeface="Times New Roman" panose="02020603050405020304" pitchFamily="18" charset="0"/>
                      </a:endParaRPr>
                    </a:p>
                  </a:txBody>
                  <a:tcPr marL="0" marR="0" marT="0" marB="0"/>
                </a:tc>
                <a:tc>
                  <a:txBody>
                    <a:bodyPr/>
                    <a:lstStyle/>
                    <a:p>
                      <a:pPr marL="55880" marR="53340" algn="ctr">
                        <a:spcBef>
                          <a:spcPts val="215"/>
                        </a:spcBef>
                        <a:spcAft>
                          <a:spcPts val="0"/>
                        </a:spcAft>
                      </a:pPr>
                      <a:r>
                        <a:rPr lang="vi-VN" sz="3200">
                          <a:effectLst/>
                          <a:latin typeface="Times New Roman" panose="02020603050405020304" pitchFamily="18" charset="0"/>
                          <a:cs typeface="Times New Roman" panose="02020603050405020304" pitchFamily="18" charset="0"/>
                        </a:rPr>
                        <a:t>796</a:t>
                      </a:r>
                      <a:r>
                        <a:rPr lang="vi-VN" sz="3200" spc="-25">
                          <a:effectLst/>
                          <a:latin typeface="Times New Roman" panose="02020603050405020304" pitchFamily="18" charset="0"/>
                          <a:cs typeface="Times New Roman" panose="02020603050405020304" pitchFamily="18" charset="0"/>
                        </a:rPr>
                        <a:t> 613</a:t>
                      </a:r>
                      <a:endParaRPr lang="en-US" sz="3200">
                        <a:effectLst/>
                        <a:latin typeface="Times New Roman" panose="02020603050405020304" pitchFamily="18" charset="0"/>
                        <a:ea typeface="Roboto"/>
                        <a:cs typeface="Times New Roman" panose="02020603050405020304" pitchFamily="18" charset="0"/>
                      </a:endParaRPr>
                    </a:p>
                  </a:txBody>
                  <a:tcPr marL="0" marR="0" marT="0" marB="0"/>
                </a:tc>
                <a:tc>
                  <a:txBody>
                    <a:bodyPr/>
                    <a:lstStyle/>
                    <a:p>
                      <a:pPr marL="2540" marR="55880" algn="ctr">
                        <a:spcBef>
                          <a:spcPts val="215"/>
                        </a:spcBef>
                        <a:spcAft>
                          <a:spcPts val="0"/>
                        </a:spcAft>
                      </a:pPr>
                      <a:r>
                        <a:rPr lang="vi-VN" sz="3200" spc="-10">
                          <a:solidFill>
                            <a:srgbClr val="FF0000"/>
                          </a:solidFill>
                          <a:effectLst/>
                          <a:latin typeface="Times New Roman" panose="02020603050405020304" pitchFamily="18" charset="0"/>
                          <a:cs typeface="Times New Roman" panose="02020603050405020304" pitchFamily="18" charset="0"/>
                        </a:rPr>
                        <a:t>52,84</a:t>
                      </a:r>
                      <a:endParaRPr lang="en-US" sz="3200">
                        <a:solidFill>
                          <a:srgbClr val="FF0000"/>
                        </a:solidFill>
                        <a:effectLst/>
                        <a:latin typeface="Times New Roman" panose="02020603050405020304" pitchFamily="18" charset="0"/>
                        <a:ea typeface="Roboto"/>
                        <a:cs typeface="Times New Roman" panose="02020603050405020304" pitchFamily="18" charset="0"/>
                      </a:endParaRPr>
                    </a:p>
                  </a:txBody>
                  <a:tcPr marL="0" marR="0" marT="0" marB="0"/>
                </a:tc>
                <a:extLst>
                  <a:ext uri="{0D108BD9-81ED-4DB2-BD59-A6C34878D82A}">
                    <a16:rowId xmlns:a16="http://schemas.microsoft.com/office/drawing/2014/main" val="3946908751"/>
                  </a:ext>
                </a:extLst>
              </a:tr>
              <a:tr h="260350">
                <a:tc>
                  <a:txBody>
                    <a:bodyPr/>
                    <a:lstStyle/>
                    <a:p>
                      <a:pPr marL="15875" marR="1270" algn="ctr">
                        <a:spcBef>
                          <a:spcPts val="185"/>
                        </a:spcBef>
                        <a:spcAft>
                          <a:spcPts val="0"/>
                        </a:spcAft>
                      </a:pPr>
                      <a:r>
                        <a:rPr lang="vi-VN" sz="3200" b="1" spc="-20">
                          <a:effectLst/>
                          <a:latin typeface="Times New Roman" panose="02020603050405020304" pitchFamily="18" charset="0"/>
                          <a:cs typeface="Times New Roman" panose="02020603050405020304" pitchFamily="18" charset="0"/>
                        </a:rPr>
                        <a:t>2019</a:t>
                      </a:r>
                      <a:endParaRPr lang="en-US" sz="3200" b="1">
                        <a:effectLst/>
                        <a:latin typeface="Times New Roman" panose="02020603050405020304" pitchFamily="18" charset="0"/>
                        <a:ea typeface="Roboto"/>
                        <a:cs typeface="Times New Roman" panose="02020603050405020304" pitchFamily="18" charset="0"/>
                      </a:endParaRPr>
                    </a:p>
                  </a:txBody>
                  <a:tcPr marL="0" marR="0" marT="0" marB="0"/>
                </a:tc>
                <a:tc>
                  <a:txBody>
                    <a:bodyPr/>
                    <a:lstStyle/>
                    <a:p>
                      <a:pPr marL="20320" marR="119380" algn="ctr">
                        <a:spcBef>
                          <a:spcPts val="185"/>
                        </a:spcBef>
                        <a:spcAft>
                          <a:spcPts val="0"/>
                        </a:spcAft>
                      </a:pPr>
                      <a:r>
                        <a:rPr lang="vi-VN" sz="3200">
                          <a:effectLst/>
                          <a:latin typeface="Times New Roman" panose="02020603050405020304" pitchFamily="18" charset="0"/>
                          <a:cs typeface="Times New Roman" panose="02020603050405020304" pitchFamily="18" charset="0"/>
                        </a:rPr>
                        <a:t>1</a:t>
                      </a:r>
                      <a:r>
                        <a:rPr lang="vi-VN" sz="3200" spc="-15">
                          <a:effectLst/>
                          <a:latin typeface="Times New Roman" panose="02020603050405020304" pitchFamily="18" charset="0"/>
                          <a:cs typeface="Times New Roman" panose="02020603050405020304" pitchFamily="18" charset="0"/>
                        </a:rPr>
                        <a:t> </a:t>
                      </a:r>
                      <a:r>
                        <a:rPr lang="vi-VN" sz="3200">
                          <a:effectLst/>
                          <a:latin typeface="Times New Roman" panose="02020603050405020304" pitchFamily="18" charset="0"/>
                          <a:cs typeface="Times New Roman" panose="02020603050405020304" pitchFamily="18" charset="0"/>
                        </a:rPr>
                        <a:t>896</a:t>
                      </a:r>
                      <a:r>
                        <a:rPr lang="vi-VN" sz="3200" spc="-15">
                          <a:effectLst/>
                          <a:latin typeface="Times New Roman" panose="02020603050405020304" pitchFamily="18" charset="0"/>
                          <a:cs typeface="Times New Roman" panose="02020603050405020304" pitchFamily="18" charset="0"/>
                        </a:rPr>
                        <a:t> </a:t>
                      </a:r>
                      <a:r>
                        <a:rPr lang="vi-VN" sz="3200" spc="-25">
                          <a:effectLst/>
                          <a:latin typeface="Times New Roman" panose="02020603050405020304" pitchFamily="18" charset="0"/>
                          <a:cs typeface="Times New Roman" panose="02020603050405020304" pitchFamily="18" charset="0"/>
                        </a:rPr>
                        <a:t>911</a:t>
                      </a:r>
                      <a:endParaRPr lang="en-US" sz="3200">
                        <a:effectLst/>
                        <a:latin typeface="Times New Roman" panose="02020603050405020304" pitchFamily="18" charset="0"/>
                        <a:ea typeface="Roboto"/>
                        <a:cs typeface="Times New Roman" panose="02020603050405020304" pitchFamily="18" charset="0"/>
                      </a:endParaRPr>
                    </a:p>
                  </a:txBody>
                  <a:tcPr marL="0" marR="0" marT="0" marB="0"/>
                </a:tc>
                <a:tc>
                  <a:txBody>
                    <a:bodyPr/>
                    <a:lstStyle/>
                    <a:p>
                      <a:pPr marL="38735" algn="ctr">
                        <a:spcBef>
                          <a:spcPts val="185"/>
                        </a:spcBef>
                        <a:spcAft>
                          <a:spcPts val="0"/>
                        </a:spcAft>
                      </a:pPr>
                      <a:r>
                        <a:rPr lang="vi-VN" sz="3200">
                          <a:effectLst/>
                          <a:latin typeface="Times New Roman" panose="02020603050405020304" pitchFamily="18" charset="0"/>
                          <a:cs typeface="Times New Roman" panose="02020603050405020304" pitchFamily="18" charset="0"/>
                        </a:rPr>
                        <a:t>942</a:t>
                      </a:r>
                      <a:r>
                        <a:rPr lang="vi-VN" sz="3200" spc="-25">
                          <a:effectLst/>
                          <a:latin typeface="Times New Roman" panose="02020603050405020304" pitchFamily="18" charset="0"/>
                          <a:cs typeface="Times New Roman" panose="02020603050405020304" pitchFamily="18" charset="0"/>
                        </a:rPr>
                        <a:t> 710</a:t>
                      </a:r>
                      <a:endParaRPr lang="en-US" sz="3200">
                        <a:effectLst/>
                        <a:latin typeface="Times New Roman" panose="02020603050405020304" pitchFamily="18" charset="0"/>
                        <a:ea typeface="Roboto"/>
                        <a:cs typeface="Times New Roman" panose="02020603050405020304" pitchFamily="18" charset="0"/>
                      </a:endParaRPr>
                    </a:p>
                  </a:txBody>
                  <a:tcPr marL="0" marR="0" marT="0" marB="0"/>
                </a:tc>
                <a:tc>
                  <a:txBody>
                    <a:bodyPr/>
                    <a:lstStyle/>
                    <a:p>
                      <a:pPr marL="37465" marR="53340" algn="ctr">
                        <a:spcBef>
                          <a:spcPts val="185"/>
                        </a:spcBef>
                        <a:spcAft>
                          <a:spcPts val="0"/>
                        </a:spcAft>
                      </a:pPr>
                      <a:r>
                        <a:rPr lang="vi-VN" sz="3200" spc="-20">
                          <a:solidFill>
                            <a:srgbClr val="FF0000"/>
                          </a:solidFill>
                          <a:effectLst/>
                          <a:latin typeface="Times New Roman" panose="02020603050405020304" pitchFamily="18" charset="0"/>
                          <a:cs typeface="Times New Roman" panose="02020603050405020304" pitchFamily="18" charset="0"/>
                        </a:rPr>
                        <a:t>49,7</a:t>
                      </a:r>
                      <a:endParaRPr lang="en-US" sz="3200">
                        <a:solidFill>
                          <a:srgbClr val="FF0000"/>
                        </a:solidFill>
                        <a:effectLst/>
                        <a:latin typeface="Times New Roman" panose="02020603050405020304" pitchFamily="18" charset="0"/>
                        <a:ea typeface="Roboto"/>
                        <a:cs typeface="Times New Roman" panose="02020603050405020304" pitchFamily="18" charset="0"/>
                      </a:endParaRPr>
                    </a:p>
                  </a:txBody>
                  <a:tcPr marL="0" marR="0" marT="0" marB="0"/>
                </a:tc>
                <a:tc>
                  <a:txBody>
                    <a:bodyPr/>
                    <a:lstStyle/>
                    <a:p>
                      <a:pPr marL="55880" marR="53340" algn="ctr">
                        <a:spcBef>
                          <a:spcPts val="185"/>
                        </a:spcBef>
                        <a:spcAft>
                          <a:spcPts val="0"/>
                        </a:spcAft>
                      </a:pPr>
                      <a:r>
                        <a:rPr lang="vi-VN" sz="3200">
                          <a:effectLst/>
                          <a:latin typeface="Times New Roman" panose="02020603050405020304" pitchFamily="18" charset="0"/>
                          <a:cs typeface="Times New Roman" panose="02020603050405020304" pitchFamily="18" charset="0"/>
                        </a:rPr>
                        <a:t>954</a:t>
                      </a:r>
                      <a:r>
                        <a:rPr lang="vi-VN" sz="3200" spc="-25">
                          <a:effectLst/>
                          <a:latin typeface="Times New Roman" panose="02020603050405020304" pitchFamily="18" charset="0"/>
                          <a:cs typeface="Times New Roman" panose="02020603050405020304" pitchFamily="18" charset="0"/>
                        </a:rPr>
                        <a:t> 210</a:t>
                      </a:r>
                      <a:endParaRPr lang="en-US" sz="3200">
                        <a:effectLst/>
                        <a:latin typeface="Times New Roman" panose="02020603050405020304" pitchFamily="18" charset="0"/>
                        <a:ea typeface="Roboto"/>
                        <a:cs typeface="Times New Roman" panose="02020603050405020304" pitchFamily="18" charset="0"/>
                      </a:endParaRPr>
                    </a:p>
                  </a:txBody>
                  <a:tcPr marL="0" marR="0" marT="0" marB="0"/>
                </a:tc>
                <a:tc>
                  <a:txBody>
                    <a:bodyPr/>
                    <a:lstStyle/>
                    <a:p>
                      <a:pPr marL="2540" marR="55880" algn="ctr">
                        <a:spcBef>
                          <a:spcPts val="185"/>
                        </a:spcBef>
                        <a:spcAft>
                          <a:spcPts val="0"/>
                        </a:spcAft>
                      </a:pPr>
                      <a:r>
                        <a:rPr lang="vi-VN" sz="3200" spc="-20">
                          <a:solidFill>
                            <a:srgbClr val="FF0000"/>
                          </a:solidFill>
                          <a:effectLst/>
                          <a:latin typeface="Times New Roman" panose="02020603050405020304" pitchFamily="18" charset="0"/>
                          <a:cs typeface="Times New Roman" panose="02020603050405020304" pitchFamily="18" charset="0"/>
                        </a:rPr>
                        <a:t>50,3</a:t>
                      </a:r>
                      <a:endParaRPr lang="en-US" sz="3200">
                        <a:solidFill>
                          <a:srgbClr val="FF0000"/>
                        </a:solidFill>
                        <a:effectLst/>
                        <a:latin typeface="Times New Roman" panose="02020603050405020304" pitchFamily="18" charset="0"/>
                        <a:ea typeface="Roboto"/>
                        <a:cs typeface="Times New Roman" panose="02020603050405020304" pitchFamily="18" charset="0"/>
                      </a:endParaRPr>
                    </a:p>
                  </a:txBody>
                  <a:tcPr marL="0" marR="0" marT="0" marB="0"/>
                </a:tc>
                <a:extLst>
                  <a:ext uri="{0D108BD9-81ED-4DB2-BD59-A6C34878D82A}">
                    <a16:rowId xmlns:a16="http://schemas.microsoft.com/office/drawing/2014/main" val="9153757"/>
                  </a:ext>
                </a:extLst>
              </a:tr>
            </a:tbl>
          </a:graphicData>
        </a:graphic>
      </p:graphicFrame>
      <p:sp>
        <p:nvSpPr>
          <p:cNvPr id="13" name="Rectangle 10">
            <a:extLst>
              <a:ext uri="{FF2B5EF4-FFF2-40B4-BE49-F238E27FC236}">
                <a16:creationId xmlns:a16="http://schemas.microsoft.com/office/drawing/2014/main" id="{B2957C9E-C615-4C65-94BB-DE2413741779}"/>
              </a:ext>
            </a:extLst>
          </p:cNvPr>
          <p:cNvSpPr>
            <a:spLocks noChangeArrowheads="1"/>
          </p:cNvSpPr>
          <p:nvPr/>
        </p:nvSpPr>
        <p:spPr bwMode="auto">
          <a:xfrm>
            <a:off x="618220" y="677108"/>
            <a:ext cx="964642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2400" b="1" i="0" u="none" strike="noStrike" cap="none" normalizeH="0" baseline="0">
                <a:ln>
                  <a:noFill/>
                </a:ln>
                <a:solidFill>
                  <a:srgbClr val="231F20"/>
                </a:solidFill>
                <a:effectLst/>
                <a:latin typeface="Times New Roman" panose="02020603050405020304" pitchFamily="18" charset="0"/>
                <a:ea typeface="Roboto" charset="0"/>
                <a:cs typeface="Times New Roman" panose="02020603050405020304" pitchFamily="18" charset="0"/>
              </a:rPr>
              <a:t>Bảng 4.4. Tỉ lệ dân số phân theo giới tính của Hải Dương qua các thời kì</a:t>
            </a:r>
            <a:endPar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Box 17">
            <a:extLst>
              <a:ext uri="{FF2B5EF4-FFF2-40B4-BE49-F238E27FC236}">
                <a16:creationId xmlns:a16="http://schemas.microsoft.com/office/drawing/2014/main" id="{3B8E60FE-A32C-4D7B-9F7E-710BE4C96347}"/>
              </a:ext>
            </a:extLst>
          </p:cNvPr>
          <p:cNvSpPr txBox="1"/>
          <p:nvPr/>
        </p:nvSpPr>
        <p:spPr>
          <a:xfrm>
            <a:off x="826993" y="4850386"/>
            <a:ext cx="10818159" cy="1028615"/>
          </a:xfrm>
          <a:prstGeom prst="rect">
            <a:avLst/>
          </a:prstGeom>
          <a:noFill/>
        </p:spPr>
        <p:txBody>
          <a:bodyPr wrap="square">
            <a:spAutoFit/>
          </a:bodyPr>
          <a:lstStyle/>
          <a:p>
            <a:pPr marL="459740" marR="186690">
              <a:lnSpc>
                <a:spcPct val="113000"/>
              </a:lnSpc>
              <a:spcAft>
                <a:spcPts val="0"/>
              </a:spcAft>
            </a:pPr>
            <a:r>
              <a:rPr lang="vi-VN" sz="2800" b="1" i="1">
                <a:solidFill>
                  <a:srgbClr val="231F20"/>
                </a:solidFill>
                <a:effectLst/>
                <a:latin typeface="Times New Roman" panose="02020603050405020304" pitchFamily="18" charset="0"/>
                <a:ea typeface="Roboto"/>
                <a:cs typeface="Times New Roman" panose="02020603050405020304" pitchFamily="18" charset="0"/>
              </a:rPr>
              <a:t>Qua</a:t>
            </a:r>
            <a:r>
              <a:rPr lang="vi-VN" sz="2800" b="1" i="1" spc="-50">
                <a:solidFill>
                  <a:srgbClr val="231F20"/>
                </a:solidFill>
                <a:effectLst/>
                <a:latin typeface="Times New Roman" panose="02020603050405020304" pitchFamily="18" charset="0"/>
                <a:ea typeface="Roboto"/>
                <a:cs typeface="Times New Roman" panose="02020603050405020304" pitchFamily="18" charset="0"/>
              </a:rPr>
              <a:t> </a:t>
            </a:r>
            <a:r>
              <a:rPr lang="vi-VN" sz="2800" b="1" i="1">
                <a:solidFill>
                  <a:srgbClr val="231F20"/>
                </a:solidFill>
                <a:effectLst/>
                <a:latin typeface="Times New Roman" panose="02020603050405020304" pitchFamily="18" charset="0"/>
                <a:ea typeface="Roboto"/>
                <a:cs typeface="Times New Roman" panose="02020603050405020304" pitchFamily="18" charset="0"/>
              </a:rPr>
              <a:t>bảng</a:t>
            </a:r>
            <a:r>
              <a:rPr lang="vi-VN" sz="2800" b="1" i="1" spc="-50">
                <a:solidFill>
                  <a:srgbClr val="231F20"/>
                </a:solidFill>
                <a:effectLst/>
                <a:latin typeface="Times New Roman" panose="02020603050405020304" pitchFamily="18" charset="0"/>
                <a:ea typeface="Roboto"/>
                <a:cs typeface="Times New Roman" panose="02020603050405020304" pitchFamily="18" charset="0"/>
              </a:rPr>
              <a:t> </a:t>
            </a:r>
            <a:r>
              <a:rPr lang="vi-VN" sz="2800" b="1" i="1">
                <a:solidFill>
                  <a:srgbClr val="231F20"/>
                </a:solidFill>
                <a:effectLst/>
                <a:latin typeface="Times New Roman" panose="02020603050405020304" pitchFamily="18" charset="0"/>
                <a:ea typeface="Roboto"/>
                <a:cs typeface="Times New Roman" panose="02020603050405020304" pitchFamily="18" charset="0"/>
              </a:rPr>
              <a:t>số</a:t>
            </a:r>
            <a:r>
              <a:rPr lang="vi-VN" sz="2800" b="1" i="1" spc="-50">
                <a:solidFill>
                  <a:srgbClr val="231F20"/>
                </a:solidFill>
                <a:effectLst/>
                <a:latin typeface="Times New Roman" panose="02020603050405020304" pitchFamily="18" charset="0"/>
                <a:ea typeface="Roboto"/>
                <a:cs typeface="Times New Roman" panose="02020603050405020304" pitchFamily="18" charset="0"/>
              </a:rPr>
              <a:t> </a:t>
            </a:r>
            <a:r>
              <a:rPr lang="vi-VN" sz="2800" b="1" i="1">
                <a:solidFill>
                  <a:srgbClr val="231F20"/>
                </a:solidFill>
                <a:effectLst/>
                <a:latin typeface="Times New Roman" panose="02020603050405020304" pitchFamily="18" charset="0"/>
                <a:ea typeface="Roboto"/>
                <a:cs typeface="Times New Roman" panose="02020603050405020304" pitchFamily="18" charset="0"/>
              </a:rPr>
              <a:t>liệu,</a:t>
            </a:r>
            <a:r>
              <a:rPr lang="vi-VN" sz="2800" b="1" i="1" spc="-50">
                <a:solidFill>
                  <a:srgbClr val="231F20"/>
                </a:solidFill>
                <a:effectLst/>
                <a:latin typeface="Times New Roman" panose="02020603050405020304" pitchFamily="18" charset="0"/>
                <a:ea typeface="Roboto"/>
                <a:cs typeface="Times New Roman" panose="02020603050405020304" pitchFamily="18" charset="0"/>
              </a:rPr>
              <a:t> </a:t>
            </a:r>
            <a:r>
              <a:rPr lang="vi-VN" sz="2800" b="1" i="1">
                <a:solidFill>
                  <a:srgbClr val="231F20"/>
                </a:solidFill>
                <a:effectLst/>
                <a:latin typeface="Times New Roman" panose="02020603050405020304" pitchFamily="18" charset="0"/>
                <a:ea typeface="Roboto"/>
                <a:cs typeface="Times New Roman" panose="02020603050405020304" pitchFamily="18" charset="0"/>
              </a:rPr>
              <a:t>hãy</a:t>
            </a:r>
            <a:r>
              <a:rPr lang="vi-VN" sz="2800" b="1" i="1" spc="-50">
                <a:solidFill>
                  <a:srgbClr val="231F20"/>
                </a:solidFill>
                <a:effectLst/>
                <a:latin typeface="Times New Roman" panose="02020603050405020304" pitchFamily="18" charset="0"/>
                <a:ea typeface="Roboto"/>
                <a:cs typeface="Times New Roman" panose="02020603050405020304" pitchFamily="18" charset="0"/>
              </a:rPr>
              <a:t> </a:t>
            </a:r>
            <a:r>
              <a:rPr lang="vi-VN" sz="2800" b="1" i="1">
                <a:solidFill>
                  <a:srgbClr val="231F20"/>
                </a:solidFill>
                <a:effectLst/>
                <a:latin typeface="Times New Roman" panose="02020603050405020304" pitchFamily="18" charset="0"/>
                <a:ea typeface="Roboto"/>
                <a:cs typeface="Times New Roman" panose="02020603050405020304" pitchFamily="18" charset="0"/>
              </a:rPr>
              <a:t>nhận</a:t>
            </a:r>
            <a:r>
              <a:rPr lang="vi-VN" sz="2800" b="1" i="1" spc="-50">
                <a:solidFill>
                  <a:srgbClr val="231F20"/>
                </a:solidFill>
                <a:effectLst/>
                <a:latin typeface="Times New Roman" panose="02020603050405020304" pitchFamily="18" charset="0"/>
                <a:ea typeface="Roboto"/>
                <a:cs typeface="Times New Roman" panose="02020603050405020304" pitchFamily="18" charset="0"/>
              </a:rPr>
              <a:t> </a:t>
            </a:r>
            <a:r>
              <a:rPr lang="vi-VN" sz="2800" b="1" i="1">
                <a:solidFill>
                  <a:srgbClr val="231F20"/>
                </a:solidFill>
                <a:effectLst/>
                <a:latin typeface="Times New Roman" panose="02020603050405020304" pitchFamily="18" charset="0"/>
                <a:ea typeface="Roboto"/>
                <a:cs typeface="Times New Roman" panose="02020603050405020304" pitchFamily="18" charset="0"/>
              </a:rPr>
              <a:t>xét</a:t>
            </a:r>
            <a:r>
              <a:rPr lang="vi-VN" sz="2800" b="1" i="1" spc="-50">
                <a:solidFill>
                  <a:srgbClr val="231F20"/>
                </a:solidFill>
                <a:effectLst/>
                <a:latin typeface="Times New Roman" panose="02020603050405020304" pitchFamily="18" charset="0"/>
                <a:ea typeface="Roboto"/>
                <a:cs typeface="Times New Roman" panose="02020603050405020304" pitchFamily="18" charset="0"/>
              </a:rPr>
              <a:t> </a:t>
            </a:r>
            <a:r>
              <a:rPr lang="vi-VN" sz="2800" b="1" i="1">
                <a:solidFill>
                  <a:srgbClr val="231F20"/>
                </a:solidFill>
                <a:effectLst/>
                <a:latin typeface="Times New Roman" panose="02020603050405020304" pitchFamily="18" charset="0"/>
                <a:ea typeface="Roboto"/>
                <a:cs typeface="Times New Roman" panose="02020603050405020304" pitchFamily="18" charset="0"/>
              </a:rPr>
              <a:t>sự</a:t>
            </a:r>
            <a:r>
              <a:rPr lang="vi-VN" sz="2800" b="1" i="1" spc="-50">
                <a:solidFill>
                  <a:srgbClr val="231F20"/>
                </a:solidFill>
                <a:effectLst/>
                <a:latin typeface="Times New Roman" panose="02020603050405020304" pitchFamily="18" charset="0"/>
                <a:ea typeface="Roboto"/>
                <a:cs typeface="Times New Roman" panose="02020603050405020304" pitchFamily="18" charset="0"/>
              </a:rPr>
              <a:t> </a:t>
            </a:r>
            <a:r>
              <a:rPr lang="vi-VN" sz="2800" b="1" i="1">
                <a:solidFill>
                  <a:srgbClr val="231F20"/>
                </a:solidFill>
                <a:effectLst/>
                <a:latin typeface="Times New Roman" panose="02020603050405020304" pitchFamily="18" charset="0"/>
                <a:ea typeface="Roboto"/>
                <a:cs typeface="Times New Roman" panose="02020603050405020304" pitchFamily="18" charset="0"/>
              </a:rPr>
              <a:t>thay</a:t>
            </a:r>
            <a:r>
              <a:rPr lang="vi-VN" sz="2800" b="1" i="1" spc="-50">
                <a:solidFill>
                  <a:srgbClr val="231F20"/>
                </a:solidFill>
                <a:effectLst/>
                <a:latin typeface="Times New Roman" panose="02020603050405020304" pitchFamily="18" charset="0"/>
                <a:ea typeface="Roboto"/>
                <a:cs typeface="Times New Roman" panose="02020603050405020304" pitchFamily="18" charset="0"/>
              </a:rPr>
              <a:t> </a:t>
            </a:r>
            <a:r>
              <a:rPr lang="vi-VN" sz="2800" b="1" i="1">
                <a:solidFill>
                  <a:srgbClr val="231F20"/>
                </a:solidFill>
                <a:effectLst/>
                <a:latin typeface="Times New Roman" panose="02020603050405020304" pitchFamily="18" charset="0"/>
                <a:ea typeface="Roboto"/>
                <a:cs typeface="Times New Roman" panose="02020603050405020304" pitchFamily="18" charset="0"/>
              </a:rPr>
              <a:t>đổi</a:t>
            </a:r>
            <a:r>
              <a:rPr lang="vi-VN" sz="2800" b="1" i="1" spc="-50">
                <a:solidFill>
                  <a:srgbClr val="231F20"/>
                </a:solidFill>
                <a:effectLst/>
                <a:latin typeface="Times New Roman" panose="02020603050405020304" pitchFamily="18" charset="0"/>
                <a:ea typeface="Roboto"/>
                <a:cs typeface="Times New Roman" panose="02020603050405020304" pitchFamily="18" charset="0"/>
              </a:rPr>
              <a:t> </a:t>
            </a:r>
            <a:r>
              <a:rPr lang="vi-VN" sz="2800" b="1" i="1">
                <a:solidFill>
                  <a:srgbClr val="231F20"/>
                </a:solidFill>
                <a:effectLst/>
                <a:latin typeface="Times New Roman" panose="02020603050405020304" pitchFamily="18" charset="0"/>
                <a:ea typeface="Roboto"/>
                <a:cs typeface="Times New Roman" panose="02020603050405020304" pitchFamily="18" charset="0"/>
              </a:rPr>
              <a:t>cơ</a:t>
            </a:r>
            <a:r>
              <a:rPr lang="vi-VN" sz="2800" b="1" i="1" spc="-50">
                <a:solidFill>
                  <a:srgbClr val="231F20"/>
                </a:solidFill>
                <a:effectLst/>
                <a:latin typeface="Times New Roman" panose="02020603050405020304" pitchFamily="18" charset="0"/>
                <a:ea typeface="Roboto"/>
                <a:cs typeface="Times New Roman" panose="02020603050405020304" pitchFamily="18" charset="0"/>
              </a:rPr>
              <a:t> </a:t>
            </a:r>
            <a:r>
              <a:rPr lang="vi-VN" sz="2800" b="1" i="1">
                <a:solidFill>
                  <a:srgbClr val="231F20"/>
                </a:solidFill>
                <a:effectLst/>
                <a:latin typeface="Times New Roman" panose="02020603050405020304" pitchFamily="18" charset="0"/>
                <a:ea typeface="Roboto"/>
                <a:cs typeface="Times New Roman" panose="02020603050405020304" pitchFamily="18" charset="0"/>
              </a:rPr>
              <a:t>cấu</a:t>
            </a:r>
            <a:r>
              <a:rPr lang="vi-VN" sz="2800" b="1" i="1" spc="-50">
                <a:solidFill>
                  <a:srgbClr val="231F20"/>
                </a:solidFill>
                <a:effectLst/>
                <a:latin typeface="Times New Roman" panose="02020603050405020304" pitchFamily="18" charset="0"/>
                <a:ea typeface="Roboto"/>
                <a:cs typeface="Times New Roman" panose="02020603050405020304" pitchFamily="18" charset="0"/>
              </a:rPr>
              <a:t> </a:t>
            </a:r>
            <a:r>
              <a:rPr lang="vi-VN" sz="2800" b="1" i="1">
                <a:solidFill>
                  <a:srgbClr val="231F20"/>
                </a:solidFill>
                <a:effectLst/>
                <a:latin typeface="Times New Roman" panose="02020603050405020304" pitchFamily="18" charset="0"/>
                <a:ea typeface="Roboto"/>
                <a:cs typeface="Times New Roman" panose="02020603050405020304" pitchFamily="18" charset="0"/>
              </a:rPr>
              <a:t>dân</a:t>
            </a:r>
            <a:r>
              <a:rPr lang="vi-VN" sz="2800" b="1" i="1" spc="-50">
                <a:solidFill>
                  <a:srgbClr val="231F20"/>
                </a:solidFill>
                <a:effectLst/>
                <a:latin typeface="Times New Roman" panose="02020603050405020304" pitchFamily="18" charset="0"/>
                <a:ea typeface="Roboto"/>
                <a:cs typeface="Times New Roman" panose="02020603050405020304" pitchFamily="18" charset="0"/>
              </a:rPr>
              <a:t> </a:t>
            </a:r>
            <a:r>
              <a:rPr lang="vi-VN" sz="2800" b="1" i="1">
                <a:solidFill>
                  <a:srgbClr val="231F20"/>
                </a:solidFill>
                <a:effectLst/>
                <a:latin typeface="Times New Roman" panose="02020603050405020304" pitchFamily="18" charset="0"/>
                <a:ea typeface="Roboto"/>
                <a:cs typeface="Times New Roman" panose="02020603050405020304" pitchFamily="18" charset="0"/>
              </a:rPr>
              <a:t>số</a:t>
            </a:r>
            <a:r>
              <a:rPr lang="vi-VN" sz="2800" b="1" i="1" spc="-50">
                <a:solidFill>
                  <a:srgbClr val="231F20"/>
                </a:solidFill>
                <a:effectLst/>
                <a:latin typeface="Times New Roman" panose="02020603050405020304" pitchFamily="18" charset="0"/>
                <a:ea typeface="Roboto"/>
                <a:cs typeface="Times New Roman" panose="02020603050405020304" pitchFamily="18" charset="0"/>
              </a:rPr>
              <a:t> </a:t>
            </a:r>
            <a:r>
              <a:rPr lang="vi-VN" sz="2800" b="1" i="1">
                <a:solidFill>
                  <a:srgbClr val="231F20"/>
                </a:solidFill>
                <a:effectLst/>
                <a:latin typeface="Times New Roman" panose="02020603050405020304" pitchFamily="18" charset="0"/>
                <a:ea typeface="Roboto"/>
                <a:cs typeface="Times New Roman" panose="02020603050405020304" pitchFamily="18" charset="0"/>
              </a:rPr>
              <a:t>phân</a:t>
            </a:r>
            <a:r>
              <a:rPr lang="vi-VN" sz="2800" b="1" i="1" spc="-50">
                <a:solidFill>
                  <a:srgbClr val="231F20"/>
                </a:solidFill>
                <a:effectLst/>
                <a:latin typeface="Times New Roman" panose="02020603050405020304" pitchFamily="18" charset="0"/>
                <a:ea typeface="Roboto"/>
                <a:cs typeface="Times New Roman" panose="02020603050405020304" pitchFamily="18" charset="0"/>
              </a:rPr>
              <a:t> </a:t>
            </a:r>
            <a:r>
              <a:rPr lang="vi-VN" sz="2800" b="1" i="1">
                <a:solidFill>
                  <a:srgbClr val="231F20"/>
                </a:solidFill>
                <a:effectLst/>
                <a:latin typeface="Times New Roman" panose="02020603050405020304" pitchFamily="18" charset="0"/>
                <a:ea typeface="Roboto"/>
                <a:cs typeface="Times New Roman" panose="02020603050405020304" pitchFamily="18" charset="0"/>
              </a:rPr>
              <a:t>theo</a:t>
            </a:r>
            <a:r>
              <a:rPr lang="vi-VN" sz="2800" b="1" i="1" spc="-50">
                <a:solidFill>
                  <a:srgbClr val="231F20"/>
                </a:solidFill>
                <a:effectLst/>
                <a:latin typeface="Times New Roman" panose="02020603050405020304" pitchFamily="18" charset="0"/>
                <a:ea typeface="Roboto"/>
                <a:cs typeface="Times New Roman" panose="02020603050405020304" pitchFamily="18" charset="0"/>
              </a:rPr>
              <a:t> </a:t>
            </a:r>
            <a:r>
              <a:rPr lang="vi-VN" sz="2800" b="1" i="1">
                <a:solidFill>
                  <a:srgbClr val="231F20"/>
                </a:solidFill>
                <a:effectLst/>
                <a:latin typeface="Times New Roman" panose="02020603050405020304" pitchFamily="18" charset="0"/>
                <a:ea typeface="Roboto"/>
                <a:cs typeface="Times New Roman" panose="02020603050405020304" pitchFamily="18" charset="0"/>
              </a:rPr>
              <a:t>giới</a:t>
            </a:r>
            <a:r>
              <a:rPr lang="vi-VN" sz="2800" b="1" i="1" spc="-50">
                <a:solidFill>
                  <a:srgbClr val="231F20"/>
                </a:solidFill>
                <a:effectLst/>
                <a:latin typeface="Times New Roman" panose="02020603050405020304" pitchFamily="18" charset="0"/>
                <a:ea typeface="Roboto"/>
                <a:cs typeface="Times New Roman" panose="02020603050405020304" pitchFamily="18" charset="0"/>
              </a:rPr>
              <a:t> </a:t>
            </a:r>
            <a:r>
              <a:rPr lang="vi-VN" sz="2800" b="1" i="1">
                <a:solidFill>
                  <a:srgbClr val="231F20"/>
                </a:solidFill>
                <a:effectLst/>
                <a:latin typeface="Times New Roman" panose="02020603050405020304" pitchFamily="18" charset="0"/>
                <a:ea typeface="Roboto"/>
                <a:cs typeface="Times New Roman" panose="02020603050405020304" pitchFamily="18" charset="0"/>
              </a:rPr>
              <a:t>tính giai đoạn 1960 – 2019 và giải thích.</a:t>
            </a:r>
            <a:endParaRPr lang="en-US" sz="2800" b="1">
              <a:effectLst/>
              <a:latin typeface="Times New Roman" panose="02020603050405020304" pitchFamily="18" charset="0"/>
              <a:ea typeface="Roboto"/>
              <a:cs typeface="Times New Roman" panose="02020603050405020304" pitchFamily="18" charset="0"/>
            </a:endParaRPr>
          </a:p>
        </p:txBody>
      </p:sp>
    </p:spTree>
    <p:extLst>
      <p:ext uri="{BB962C8B-B14F-4D97-AF65-F5344CB8AC3E}">
        <p14:creationId xmlns:p14="http://schemas.microsoft.com/office/powerpoint/2010/main" val="39561766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A290FD-8064-44E1-A423-27E6449EC269}"/>
              </a:ext>
            </a:extLst>
          </p:cNvPr>
          <p:cNvSpPr txBox="1"/>
          <p:nvPr/>
        </p:nvSpPr>
        <p:spPr>
          <a:xfrm>
            <a:off x="-224118" y="209612"/>
            <a:ext cx="12183036" cy="1102033"/>
          </a:xfrm>
          <a:prstGeom prst="rect">
            <a:avLst/>
          </a:prstGeom>
          <a:noFill/>
        </p:spPr>
        <p:txBody>
          <a:bodyPr wrap="square">
            <a:spAutoFit/>
          </a:bodyPr>
          <a:lstStyle/>
          <a:p>
            <a:pPr marL="629920" marR="242570" indent="228600" algn="just">
              <a:lnSpc>
                <a:spcPct val="106000"/>
              </a:lnSpc>
              <a:spcBef>
                <a:spcPts val="285"/>
              </a:spcBef>
              <a:spcAft>
                <a:spcPts val="0"/>
              </a:spcAft>
            </a:pPr>
            <a:r>
              <a:rPr lang="en-US" sz="3200">
                <a:solidFill>
                  <a:srgbClr val="231F20"/>
                </a:solidFill>
                <a:latin typeface="Times New Roman" panose="02020603050405020304" pitchFamily="18" charset="0"/>
                <a:ea typeface="Roboto"/>
                <a:cs typeface="Times New Roman" panose="02020603050405020304" pitchFamily="18" charset="0"/>
              </a:rPr>
              <a:t>- N</a:t>
            </a:r>
            <a:r>
              <a:rPr lang="vi-VN" sz="3200">
                <a:solidFill>
                  <a:srgbClr val="231F20"/>
                </a:solidFill>
                <a:effectLst/>
                <a:latin typeface="Times New Roman" panose="02020603050405020304" pitchFamily="18" charset="0"/>
                <a:ea typeface="Roboto"/>
                <a:cs typeface="Times New Roman" panose="02020603050405020304" pitchFamily="18" charset="0"/>
              </a:rPr>
              <a:t>hững năm gần đây, sự chênh lệch giữa tỉ lệ nam giới với tỉ lệ nữ giới đã giảm xuống, dần cân bằng hơn.</a:t>
            </a:r>
            <a:endParaRPr lang="en-US" sz="3200">
              <a:effectLst/>
              <a:latin typeface="Times New Roman" panose="02020603050405020304" pitchFamily="18" charset="0"/>
              <a:ea typeface="Roboto"/>
              <a:cs typeface="Times New Roman" panose="02020603050405020304" pitchFamily="18" charset="0"/>
            </a:endParaRPr>
          </a:p>
        </p:txBody>
      </p:sp>
      <p:sp>
        <p:nvSpPr>
          <p:cNvPr id="4" name="TextBox 3">
            <a:extLst>
              <a:ext uri="{FF2B5EF4-FFF2-40B4-BE49-F238E27FC236}">
                <a16:creationId xmlns:a16="http://schemas.microsoft.com/office/drawing/2014/main" id="{A0FF5561-D2C9-41D7-9137-8D0E8A0855BC}"/>
              </a:ext>
            </a:extLst>
          </p:cNvPr>
          <p:cNvSpPr txBox="1"/>
          <p:nvPr/>
        </p:nvSpPr>
        <p:spPr>
          <a:xfrm>
            <a:off x="340659" y="1479177"/>
            <a:ext cx="4365298" cy="646331"/>
          </a:xfrm>
          <a:prstGeom prst="rect">
            <a:avLst/>
          </a:prstGeom>
          <a:noFill/>
        </p:spPr>
        <p:txBody>
          <a:bodyPr wrap="none" rtlCol="0">
            <a:spAutoFit/>
          </a:bodyPr>
          <a:lstStyle/>
          <a:p>
            <a:r>
              <a:rPr lang="en-US" sz="3600" b="1">
                <a:latin typeface="Times New Roman" panose="02020603050405020304" pitchFamily="18" charset="0"/>
                <a:cs typeface="Times New Roman" panose="02020603050405020304" pitchFamily="18" charset="0"/>
              </a:rPr>
              <a:t>3. Chính sách dân số </a:t>
            </a:r>
          </a:p>
        </p:txBody>
      </p:sp>
      <p:sp>
        <p:nvSpPr>
          <p:cNvPr id="22" name="TextBox 21">
            <a:extLst>
              <a:ext uri="{FF2B5EF4-FFF2-40B4-BE49-F238E27FC236}">
                <a16:creationId xmlns:a16="http://schemas.microsoft.com/office/drawing/2014/main" id="{A59E41B0-DD83-4DD4-A7E9-0E434BEC0825}"/>
              </a:ext>
            </a:extLst>
          </p:cNvPr>
          <p:cNvSpPr txBox="1"/>
          <p:nvPr/>
        </p:nvSpPr>
        <p:spPr>
          <a:xfrm>
            <a:off x="746311" y="2125508"/>
            <a:ext cx="11302253" cy="1384995"/>
          </a:xfrm>
          <a:prstGeom prst="rect">
            <a:avLst/>
          </a:prstGeom>
          <a:noFill/>
        </p:spPr>
        <p:txBody>
          <a:bodyPr wrap="square">
            <a:spAutoFit/>
          </a:bodyPr>
          <a:lstStyle/>
          <a:p>
            <a:pPr algn="just" fontAlgn="base"/>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Qua mỗi giai đoạn, đất nước ta nói chung và tỉnh Hải Dương nói riêng đều có những chính sách dân số cho phù hợp với điều kiện phát triển kinh tế - xã hội.</a:t>
            </a:r>
            <a:endParaRPr lang="en-US" sz="2800">
              <a:effectLst/>
              <a:latin typeface=".VnTimeH"/>
              <a:ea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0439EC64-A0D7-4AB6-BBB3-D909BE76040B}"/>
              </a:ext>
            </a:extLst>
          </p:cNvPr>
          <p:cNvSpPr txBox="1"/>
          <p:nvPr/>
        </p:nvSpPr>
        <p:spPr>
          <a:xfrm>
            <a:off x="746311" y="3416425"/>
            <a:ext cx="11105029" cy="1815882"/>
          </a:xfrm>
          <a:prstGeom prst="rect">
            <a:avLst/>
          </a:prstGeom>
          <a:noFill/>
        </p:spPr>
        <p:txBody>
          <a:bodyPr wrap="square">
            <a:spAutoFit/>
          </a:bodyPr>
          <a:lstStyle/>
          <a:p>
            <a:r>
              <a:rPr lang="en-US" sz="2800">
                <a:effectLst/>
                <a:latin typeface="Times New Roman" panose="02020603050405020304" pitchFamily="18" charset="0"/>
                <a:ea typeface="Times New Roman" panose="02020603050405020304" pitchFamily="18" charset="0"/>
              </a:rPr>
              <a:t>- Sau Cách mạng Tháng Tám năm 1945 và đặc biệt là sau năm 1954, miền Bắc được giải </a:t>
            </a:r>
            <a:r>
              <a:rPr lang="en-US" sz="2800">
                <a:latin typeface="Times New Roman" panose="02020603050405020304" pitchFamily="18" charset="0"/>
                <a:ea typeface="Times New Roman" panose="02020603050405020304" pitchFamily="18" charset="0"/>
              </a:rPr>
              <a:t>phóng Tỉnh ủy, Ủy ban hành chính tỉnh Hải Dương lúc đó chỉ đạo các cấp, các ngành tuyên truyền, phổ biến cho các tầng lớp nhân dân thực hiện việc sinh đẻ có kế hoạch.</a:t>
            </a:r>
            <a:endParaRPr lang="en-US" sz="2800"/>
          </a:p>
        </p:txBody>
      </p:sp>
      <p:sp>
        <p:nvSpPr>
          <p:cNvPr id="26" name="TextBox 25">
            <a:extLst>
              <a:ext uri="{FF2B5EF4-FFF2-40B4-BE49-F238E27FC236}">
                <a16:creationId xmlns:a16="http://schemas.microsoft.com/office/drawing/2014/main" id="{7F6C10F8-CA2F-49E0-81BC-32C17B74D2D8}"/>
              </a:ext>
            </a:extLst>
          </p:cNvPr>
          <p:cNvSpPr txBox="1"/>
          <p:nvPr/>
        </p:nvSpPr>
        <p:spPr>
          <a:xfrm>
            <a:off x="647698" y="5378823"/>
            <a:ext cx="11302253" cy="954107"/>
          </a:xfrm>
          <a:prstGeom prst="rect">
            <a:avLst/>
          </a:prstGeom>
          <a:noFill/>
        </p:spPr>
        <p:txBody>
          <a:bodyPr wrap="square">
            <a:spAutoFit/>
          </a:bodyPr>
          <a:lstStyle/>
          <a:p>
            <a:r>
              <a:rPr lang="en-US" sz="2800">
                <a:effectLst/>
                <a:latin typeface="Times New Roman" panose="02020603050405020304" pitchFamily="18" charset="0"/>
                <a:ea typeface="Times New Roman" panose="02020603050405020304" pitchFamily="18" charset="0"/>
              </a:rPr>
              <a:t>Bước đầu đã có kết quả góp phần giảm tỉ suất sinh so với giai đoạn trước (năm 1960 tỉ suất sinh là 5,4% giảm xuống còn 1,64% năm 1999).</a:t>
            </a:r>
            <a:endParaRPr lang="en-US" sz="280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3F9347D0-264A-4DB5-9BC6-7228D4EE3080}"/>
                  </a:ext>
                </a:extLst>
              </p14:cNvPr>
              <p14:cNvContentPartPr/>
              <p14:nvPr/>
            </p14:nvContentPartPr>
            <p14:xfrm>
              <a:off x="1334160" y="2944800"/>
              <a:ext cx="10654560" cy="102240"/>
            </p14:xfrm>
          </p:contentPart>
        </mc:Choice>
        <mc:Fallback>
          <p:pic>
            <p:nvPicPr>
              <p:cNvPr id="2" name="Ink 1">
                <a:extLst>
                  <a:ext uri="{FF2B5EF4-FFF2-40B4-BE49-F238E27FC236}">
                    <a16:creationId xmlns:a16="http://schemas.microsoft.com/office/drawing/2014/main" id="{3F9347D0-264A-4DB5-9BC6-7228D4EE3080}"/>
                  </a:ext>
                </a:extLst>
              </p:cNvPr>
              <p:cNvPicPr/>
              <p:nvPr/>
            </p:nvPicPr>
            <p:blipFill>
              <a:blip r:embed="rId3"/>
              <a:stretch>
                <a:fillRect/>
              </a:stretch>
            </p:blipFill>
            <p:spPr>
              <a:xfrm>
                <a:off x="1324800" y="2935440"/>
                <a:ext cx="10673280" cy="120960"/>
              </a:xfrm>
              <a:prstGeom prst="rect">
                <a:avLst/>
              </a:prstGeom>
            </p:spPr>
          </p:pic>
        </mc:Fallback>
      </mc:AlternateContent>
    </p:spTree>
    <p:extLst>
      <p:ext uri="{BB962C8B-B14F-4D97-AF65-F5344CB8AC3E}">
        <p14:creationId xmlns:p14="http://schemas.microsoft.com/office/powerpoint/2010/main" val="2885013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4">
                                            <p:txEl>
                                              <p:pRg st="0" end="0"/>
                                            </p:txEl>
                                          </p:spTgt>
                                        </p:tgtEl>
                                        <p:attrNameLst>
                                          <p:attrName>style.visibility</p:attrName>
                                        </p:attrNameLst>
                                      </p:cBhvr>
                                      <p:to>
                                        <p:strVal val="visible"/>
                                      </p:to>
                                    </p:set>
                                    <p:anim calcmode="lin" valueType="num">
                                      <p:cBhvr additive="base">
                                        <p:cTn id="23"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6">
                                            <p:txEl>
                                              <p:pRg st="0" end="0"/>
                                            </p:txEl>
                                          </p:spTgt>
                                        </p:tgtEl>
                                        <p:attrNameLst>
                                          <p:attrName>style.visibility</p:attrName>
                                        </p:attrNameLst>
                                      </p:cBhvr>
                                      <p:to>
                                        <p:strVal val="visible"/>
                                      </p:to>
                                    </p:set>
                                    <p:anim calcmode="lin" valueType="num">
                                      <p:cBhvr additive="base">
                                        <p:cTn id="29"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1B7BA85-1A16-4BE8-B840-EAC1FE223D04}"/>
              </a:ext>
            </a:extLst>
          </p:cNvPr>
          <p:cNvSpPr txBox="1"/>
          <p:nvPr/>
        </p:nvSpPr>
        <p:spPr>
          <a:xfrm>
            <a:off x="-259977" y="-23193"/>
            <a:ext cx="12254753" cy="2146037"/>
          </a:xfrm>
          <a:prstGeom prst="rect">
            <a:avLst/>
          </a:prstGeom>
          <a:noFill/>
        </p:spPr>
        <p:txBody>
          <a:bodyPr wrap="square">
            <a:spAutoFit/>
          </a:bodyPr>
          <a:lstStyle/>
          <a:p>
            <a:pPr marL="629285" marR="238760" indent="228600" algn="just">
              <a:lnSpc>
                <a:spcPct val="106000"/>
              </a:lnSpc>
              <a:spcBef>
                <a:spcPts val="555"/>
              </a:spcBef>
              <a:spcAft>
                <a:spcPts val="0"/>
              </a:spcAft>
            </a:pPr>
            <a:r>
              <a:rPr lang="en-US" sz="3200">
                <a:solidFill>
                  <a:srgbClr val="231F20"/>
                </a:solidFill>
                <a:effectLst/>
                <a:latin typeface="Times New Roman" panose="02020603050405020304" pitchFamily="18" charset="0"/>
                <a:ea typeface="Roboto"/>
                <a:cs typeface="Times New Roman" panose="02020603050405020304" pitchFamily="18" charset="0"/>
              </a:rPr>
              <a:t>- </a:t>
            </a:r>
            <a:r>
              <a:rPr lang="vi-VN" sz="3200">
                <a:solidFill>
                  <a:srgbClr val="231F20"/>
                </a:solidFill>
                <a:effectLst/>
                <a:latin typeface="Times New Roman" panose="02020603050405020304" pitchFamily="18" charset="0"/>
                <a:ea typeface="Roboto"/>
                <a:cs typeface="Times New Roman" panose="02020603050405020304" pitchFamily="18" charset="0"/>
              </a:rPr>
              <a:t>Bên cạnh mục tiêu của chính sách dân số là giảm tỉ lệ sinh, tỉnh Hải Dương cũng có</a:t>
            </a:r>
            <a:r>
              <a:rPr lang="vi-VN" sz="3200" spc="-15">
                <a:solidFill>
                  <a:srgbClr val="231F20"/>
                </a:solidFill>
                <a:effectLst/>
                <a:latin typeface="Times New Roman" panose="02020603050405020304" pitchFamily="18" charset="0"/>
                <a:ea typeface="Roboto"/>
                <a:cs typeface="Times New Roman" panose="02020603050405020304" pitchFamily="18" charset="0"/>
              </a:rPr>
              <a:t> </a:t>
            </a:r>
            <a:r>
              <a:rPr lang="vi-VN" sz="3200">
                <a:solidFill>
                  <a:srgbClr val="231F20"/>
                </a:solidFill>
                <a:effectLst/>
                <a:latin typeface="Times New Roman" panose="02020603050405020304" pitchFamily="18" charset="0"/>
                <a:ea typeface="Roboto"/>
                <a:cs typeface="Times New Roman" panose="02020603050405020304" pitchFamily="18" charset="0"/>
              </a:rPr>
              <a:t>những</a:t>
            </a:r>
            <a:r>
              <a:rPr lang="vi-VN" sz="3200" spc="-15">
                <a:solidFill>
                  <a:srgbClr val="231F20"/>
                </a:solidFill>
                <a:effectLst/>
                <a:latin typeface="Times New Roman" panose="02020603050405020304" pitchFamily="18" charset="0"/>
                <a:ea typeface="Roboto"/>
                <a:cs typeface="Times New Roman" panose="02020603050405020304" pitchFamily="18" charset="0"/>
              </a:rPr>
              <a:t> </a:t>
            </a:r>
            <a:r>
              <a:rPr lang="vi-VN" sz="3200">
                <a:solidFill>
                  <a:srgbClr val="231F20"/>
                </a:solidFill>
                <a:effectLst/>
                <a:latin typeface="Times New Roman" panose="02020603050405020304" pitchFamily="18" charset="0"/>
                <a:ea typeface="Roboto"/>
                <a:cs typeface="Times New Roman" panose="02020603050405020304" pitchFamily="18" charset="0"/>
              </a:rPr>
              <a:t>chính</a:t>
            </a:r>
            <a:r>
              <a:rPr lang="vi-VN" sz="3200" spc="-10">
                <a:solidFill>
                  <a:srgbClr val="231F20"/>
                </a:solidFill>
                <a:effectLst/>
                <a:latin typeface="Times New Roman" panose="02020603050405020304" pitchFamily="18" charset="0"/>
                <a:ea typeface="Roboto"/>
                <a:cs typeface="Times New Roman" panose="02020603050405020304" pitchFamily="18" charset="0"/>
              </a:rPr>
              <a:t> </a:t>
            </a:r>
            <a:r>
              <a:rPr lang="vi-VN" sz="3200">
                <a:solidFill>
                  <a:srgbClr val="231F20"/>
                </a:solidFill>
                <a:effectLst/>
                <a:latin typeface="Times New Roman" panose="02020603050405020304" pitchFamily="18" charset="0"/>
                <a:ea typeface="Roboto"/>
                <a:cs typeface="Times New Roman" panose="02020603050405020304" pitchFamily="18" charset="0"/>
              </a:rPr>
              <a:t>sách</a:t>
            </a:r>
            <a:r>
              <a:rPr lang="vi-VN" sz="3200" spc="-15">
                <a:solidFill>
                  <a:srgbClr val="231F20"/>
                </a:solidFill>
                <a:effectLst/>
                <a:latin typeface="Times New Roman" panose="02020603050405020304" pitchFamily="18" charset="0"/>
                <a:ea typeface="Roboto"/>
                <a:cs typeface="Times New Roman" panose="02020603050405020304" pitchFamily="18" charset="0"/>
              </a:rPr>
              <a:t> </a:t>
            </a:r>
            <a:r>
              <a:rPr lang="vi-VN" sz="3200">
                <a:solidFill>
                  <a:srgbClr val="231F20"/>
                </a:solidFill>
                <a:effectLst/>
                <a:latin typeface="Times New Roman" panose="02020603050405020304" pitchFamily="18" charset="0"/>
                <a:ea typeface="Roboto"/>
                <a:cs typeface="Times New Roman" panose="02020603050405020304" pitchFamily="18" charset="0"/>
              </a:rPr>
              <a:t>phân</a:t>
            </a:r>
            <a:r>
              <a:rPr lang="vi-VN" sz="3200" spc="-10">
                <a:solidFill>
                  <a:srgbClr val="231F20"/>
                </a:solidFill>
                <a:effectLst/>
                <a:latin typeface="Times New Roman" panose="02020603050405020304" pitchFamily="18" charset="0"/>
                <a:ea typeface="Roboto"/>
                <a:cs typeface="Times New Roman" panose="02020603050405020304" pitchFamily="18" charset="0"/>
              </a:rPr>
              <a:t> </a:t>
            </a:r>
            <a:r>
              <a:rPr lang="vi-VN" sz="3200">
                <a:solidFill>
                  <a:srgbClr val="231F20"/>
                </a:solidFill>
                <a:effectLst/>
                <a:latin typeface="Times New Roman" panose="02020603050405020304" pitchFamily="18" charset="0"/>
                <a:ea typeface="Roboto"/>
                <a:cs typeface="Times New Roman" panose="02020603050405020304" pitchFamily="18" charset="0"/>
              </a:rPr>
              <a:t>bố</a:t>
            </a:r>
            <a:r>
              <a:rPr lang="vi-VN" sz="3200" spc="-15">
                <a:solidFill>
                  <a:srgbClr val="231F20"/>
                </a:solidFill>
                <a:effectLst/>
                <a:latin typeface="Times New Roman" panose="02020603050405020304" pitchFamily="18" charset="0"/>
                <a:ea typeface="Roboto"/>
                <a:cs typeface="Times New Roman" panose="02020603050405020304" pitchFamily="18" charset="0"/>
              </a:rPr>
              <a:t> </a:t>
            </a:r>
            <a:r>
              <a:rPr lang="vi-VN" sz="3200">
                <a:solidFill>
                  <a:srgbClr val="231F20"/>
                </a:solidFill>
                <a:effectLst/>
                <a:latin typeface="Times New Roman" panose="02020603050405020304" pitchFamily="18" charset="0"/>
                <a:ea typeface="Roboto"/>
                <a:cs typeface="Times New Roman" panose="02020603050405020304" pitchFamily="18" charset="0"/>
              </a:rPr>
              <a:t>dân</a:t>
            </a:r>
            <a:r>
              <a:rPr lang="vi-VN" sz="3200" spc="-10">
                <a:solidFill>
                  <a:srgbClr val="231F20"/>
                </a:solidFill>
                <a:effectLst/>
                <a:latin typeface="Times New Roman" panose="02020603050405020304" pitchFamily="18" charset="0"/>
                <a:ea typeface="Roboto"/>
                <a:cs typeface="Times New Roman" panose="02020603050405020304" pitchFamily="18" charset="0"/>
              </a:rPr>
              <a:t> </a:t>
            </a:r>
            <a:r>
              <a:rPr lang="vi-VN" sz="3200">
                <a:solidFill>
                  <a:srgbClr val="231F20"/>
                </a:solidFill>
                <a:effectLst/>
                <a:latin typeface="Times New Roman" panose="02020603050405020304" pitchFamily="18" charset="0"/>
                <a:ea typeface="Roboto"/>
                <a:cs typeface="Times New Roman" panose="02020603050405020304" pitchFamily="18" charset="0"/>
              </a:rPr>
              <a:t>cư</a:t>
            </a:r>
            <a:r>
              <a:rPr lang="vi-VN" sz="3200" spc="-15">
                <a:solidFill>
                  <a:srgbClr val="231F20"/>
                </a:solidFill>
                <a:effectLst/>
                <a:latin typeface="Times New Roman" panose="02020603050405020304" pitchFamily="18" charset="0"/>
                <a:ea typeface="Roboto"/>
                <a:cs typeface="Times New Roman" panose="02020603050405020304" pitchFamily="18" charset="0"/>
              </a:rPr>
              <a:t> </a:t>
            </a:r>
            <a:r>
              <a:rPr lang="vi-VN" sz="3200">
                <a:solidFill>
                  <a:srgbClr val="231F20"/>
                </a:solidFill>
                <a:effectLst/>
                <a:latin typeface="Times New Roman" panose="02020603050405020304" pitchFamily="18" charset="0"/>
                <a:ea typeface="Roboto"/>
                <a:cs typeface="Times New Roman" panose="02020603050405020304" pitchFamily="18" charset="0"/>
              </a:rPr>
              <a:t>từ</a:t>
            </a:r>
            <a:r>
              <a:rPr lang="vi-VN" sz="3200" spc="-10">
                <a:solidFill>
                  <a:srgbClr val="231F20"/>
                </a:solidFill>
                <a:effectLst/>
                <a:latin typeface="Times New Roman" panose="02020603050405020304" pitchFamily="18" charset="0"/>
                <a:ea typeface="Roboto"/>
                <a:cs typeface="Times New Roman" panose="02020603050405020304" pitchFamily="18" charset="0"/>
              </a:rPr>
              <a:t> </a:t>
            </a:r>
            <a:r>
              <a:rPr lang="vi-VN" sz="3200">
                <a:solidFill>
                  <a:srgbClr val="231F20"/>
                </a:solidFill>
                <a:effectLst/>
                <a:latin typeface="Times New Roman" panose="02020603050405020304" pitchFamily="18" charset="0"/>
                <a:ea typeface="Roboto"/>
                <a:cs typeface="Times New Roman" panose="02020603050405020304" pitchFamily="18" charset="0"/>
              </a:rPr>
              <a:t>những</a:t>
            </a:r>
            <a:r>
              <a:rPr lang="vi-VN" sz="3200" spc="-15">
                <a:solidFill>
                  <a:srgbClr val="231F20"/>
                </a:solidFill>
                <a:effectLst/>
                <a:latin typeface="Times New Roman" panose="02020603050405020304" pitchFamily="18" charset="0"/>
                <a:ea typeface="Roboto"/>
                <a:cs typeface="Times New Roman" panose="02020603050405020304" pitchFamily="18" charset="0"/>
              </a:rPr>
              <a:t> </a:t>
            </a:r>
            <a:r>
              <a:rPr lang="vi-VN" sz="3200">
                <a:solidFill>
                  <a:srgbClr val="231F20"/>
                </a:solidFill>
                <a:effectLst/>
                <a:latin typeface="Times New Roman" panose="02020603050405020304" pitchFamily="18" charset="0"/>
                <a:ea typeface="Roboto"/>
                <a:cs typeface="Times New Roman" panose="02020603050405020304" pitchFamily="18" charset="0"/>
              </a:rPr>
              <a:t>vùng</a:t>
            </a:r>
            <a:r>
              <a:rPr lang="vi-VN" sz="3200" spc="-15">
                <a:solidFill>
                  <a:srgbClr val="231F20"/>
                </a:solidFill>
                <a:effectLst/>
                <a:latin typeface="Times New Roman" panose="02020603050405020304" pitchFamily="18" charset="0"/>
                <a:ea typeface="Roboto"/>
                <a:cs typeface="Times New Roman" panose="02020603050405020304" pitchFamily="18" charset="0"/>
              </a:rPr>
              <a:t> </a:t>
            </a:r>
            <a:r>
              <a:rPr lang="vi-VN" sz="3200">
                <a:solidFill>
                  <a:srgbClr val="231F20"/>
                </a:solidFill>
                <a:effectLst/>
                <a:latin typeface="Times New Roman" panose="02020603050405020304" pitchFamily="18" charset="0"/>
                <a:ea typeface="Roboto"/>
                <a:cs typeface="Times New Roman" panose="02020603050405020304" pitchFamily="18" charset="0"/>
              </a:rPr>
              <a:t>đông</a:t>
            </a:r>
            <a:r>
              <a:rPr lang="vi-VN" sz="3200" spc="-15">
                <a:solidFill>
                  <a:srgbClr val="231F20"/>
                </a:solidFill>
                <a:effectLst/>
                <a:latin typeface="Times New Roman" panose="02020603050405020304" pitchFamily="18" charset="0"/>
                <a:ea typeface="Roboto"/>
                <a:cs typeface="Times New Roman" panose="02020603050405020304" pitchFamily="18" charset="0"/>
              </a:rPr>
              <a:t> </a:t>
            </a:r>
            <a:r>
              <a:rPr lang="vi-VN" sz="3200">
                <a:solidFill>
                  <a:srgbClr val="231F20"/>
                </a:solidFill>
                <a:effectLst/>
                <a:latin typeface="Times New Roman" panose="02020603050405020304" pitchFamily="18" charset="0"/>
                <a:ea typeface="Roboto"/>
                <a:cs typeface="Times New Roman" panose="02020603050405020304" pitchFamily="18" charset="0"/>
              </a:rPr>
              <a:t>dân</a:t>
            </a:r>
            <a:r>
              <a:rPr lang="vi-VN" sz="3200" spc="-10">
                <a:solidFill>
                  <a:srgbClr val="231F20"/>
                </a:solidFill>
                <a:effectLst/>
                <a:latin typeface="Times New Roman" panose="02020603050405020304" pitchFamily="18" charset="0"/>
                <a:ea typeface="Roboto"/>
                <a:cs typeface="Times New Roman" panose="02020603050405020304" pitchFamily="18" charset="0"/>
              </a:rPr>
              <a:t> </a:t>
            </a:r>
            <a:r>
              <a:rPr lang="vi-VN" sz="3200">
                <a:solidFill>
                  <a:srgbClr val="231F20"/>
                </a:solidFill>
                <a:effectLst/>
                <a:latin typeface="Times New Roman" panose="02020603050405020304" pitchFamily="18" charset="0"/>
                <a:ea typeface="Roboto"/>
                <a:cs typeface="Times New Roman" panose="02020603050405020304" pitchFamily="18" charset="0"/>
              </a:rPr>
              <a:t>đến</a:t>
            </a:r>
            <a:r>
              <a:rPr lang="vi-VN" sz="3200" spc="-15">
                <a:solidFill>
                  <a:srgbClr val="231F20"/>
                </a:solidFill>
                <a:effectLst/>
                <a:latin typeface="Times New Roman" panose="02020603050405020304" pitchFamily="18" charset="0"/>
                <a:ea typeface="Roboto"/>
                <a:cs typeface="Times New Roman" panose="02020603050405020304" pitchFamily="18" charset="0"/>
              </a:rPr>
              <a:t> </a:t>
            </a:r>
            <a:r>
              <a:rPr lang="vi-VN" sz="3200">
                <a:solidFill>
                  <a:srgbClr val="231F20"/>
                </a:solidFill>
                <a:effectLst/>
                <a:latin typeface="Times New Roman" panose="02020603050405020304" pitchFamily="18" charset="0"/>
                <a:ea typeface="Roboto"/>
                <a:cs typeface="Times New Roman" panose="02020603050405020304" pitchFamily="18" charset="0"/>
              </a:rPr>
              <a:t>những</a:t>
            </a:r>
            <a:r>
              <a:rPr lang="vi-VN" sz="3200" spc="-15">
                <a:solidFill>
                  <a:srgbClr val="231F20"/>
                </a:solidFill>
                <a:effectLst/>
                <a:latin typeface="Times New Roman" panose="02020603050405020304" pitchFamily="18" charset="0"/>
                <a:ea typeface="Roboto"/>
                <a:cs typeface="Times New Roman" panose="02020603050405020304" pitchFamily="18" charset="0"/>
              </a:rPr>
              <a:t> </a:t>
            </a:r>
            <a:r>
              <a:rPr lang="vi-VN" sz="3200">
                <a:solidFill>
                  <a:srgbClr val="231F20"/>
                </a:solidFill>
                <a:effectLst/>
                <a:latin typeface="Times New Roman" panose="02020603050405020304" pitchFamily="18" charset="0"/>
                <a:ea typeface="Roboto"/>
                <a:cs typeface="Times New Roman" panose="02020603050405020304" pitchFamily="18" charset="0"/>
              </a:rPr>
              <a:t>vùng</a:t>
            </a:r>
            <a:r>
              <a:rPr lang="vi-VN" sz="3200" spc="-15">
                <a:solidFill>
                  <a:srgbClr val="231F20"/>
                </a:solidFill>
                <a:effectLst/>
                <a:latin typeface="Times New Roman" panose="02020603050405020304" pitchFamily="18" charset="0"/>
                <a:ea typeface="Roboto"/>
                <a:cs typeface="Times New Roman" panose="02020603050405020304" pitchFamily="18" charset="0"/>
              </a:rPr>
              <a:t> </a:t>
            </a:r>
            <a:r>
              <a:rPr lang="vi-VN" sz="3200">
                <a:solidFill>
                  <a:srgbClr val="231F20"/>
                </a:solidFill>
                <a:effectLst/>
                <a:latin typeface="Times New Roman" panose="02020603050405020304" pitchFamily="18" charset="0"/>
                <a:ea typeface="Roboto"/>
                <a:cs typeface="Times New Roman" panose="02020603050405020304" pitchFamily="18" charset="0"/>
              </a:rPr>
              <a:t>thưa dân để đảm bảo nguồn nhân lực phát triển đồng bộ kinh tế – xã hội.</a:t>
            </a:r>
            <a:endParaRPr lang="en-US" sz="3200">
              <a:effectLst/>
              <a:latin typeface="Times New Roman" panose="02020603050405020304" pitchFamily="18" charset="0"/>
              <a:ea typeface="Roboto"/>
              <a:cs typeface="Times New Roman" panose="02020603050405020304" pitchFamily="18" charset="0"/>
            </a:endParaRPr>
          </a:p>
        </p:txBody>
      </p:sp>
      <p:sp>
        <p:nvSpPr>
          <p:cNvPr id="7" name="TextBox 6">
            <a:extLst>
              <a:ext uri="{FF2B5EF4-FFF2-40B4-BE49-F238E27FC236}">
                <a16:creationId xmlns:a16="http://schemas.microsoft.com/office/drawing/2014/main" id="{294835DA-8806-4726-8002-EBE602CB8A05}"/>
              </a:ext>
            </a:extLst>
          </p:cNvPr>
          <p:cNvSpPr txBox="1"/>
          <p:nvPr/>
        </p:nvSpPr>
        <p:spPr>
          <a:xfrm>
            <a:off x="360830" y="2056509"/>
            <a:ext cx="6387352" cy="584775"/>
          </a:xfrm>
          <a:prstGeom prst="rect">
            <a:avLst/>
          </a:prstGeom>
          <a:noFill/>
        </p:spPr>
        <p:txBody>
          <a:bodyPr wrap="square">
            <a:spAutoFit/>
          </a:bodyPr>
          <a:lstStyle/>
          <a:p>
            <a:pPr algn="just" fontAlgn="base"/>
            <a:r>
              <a:rPr lang="en-US" sz="3200" b="1">
                <a:effectLst/>
                <a:latin typeface="Times New Roman" panose="02020603050405020304" pitchFamily="18" charset="0"/>
                <a:ea typeface="Times New Roman" panose="02020603050405020304" pitchFamily="18" charset="0"/>
                <a:cs typeface="Times New Roman" panose="02020603050405020304" pitchFamily="18" charset="0"/>
              </a:rPr>
              <a:t>4. Thành phần dân tộc</a:t>
            </a:r>
            <a:endParaRPr lang="en-US" sz="3200">
              <a:effectLst/>
              <a:latin typeface=".VnTimeH"/>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400A913D-DEE8-46BE-B895-2948444BC5C6}"/>
              </a:ext>
            </a:extLst>
          </p:cNvPr>
          <p:cNvSpPr txBox="1"/>
          <p:nvPr/>
        </p:nvSpPr>
        <p:spPr>
          <a:xfrm>
            <a:off x="360830" y="2620349"/>
            <a:ext cx="11535335" cy="954107"/>
          </a:xfrm>
          <a:prstGeom prst="rect">
            <a:avLst/>
          </a:prstGeom>
          <a:noFill/>
        </p:spPr>
        <p:txBody>
          <a:bodyPr wrap="square">
            <a:spAutoFit/>
          </a:bodyPr>
          <a:lstStyle/>
          <a:p>
            <a:r>
              <a:rPr lang="en-US" sz="2800">
                <a:solidFill>
                  <a:srgbClr val="231F1F"/>
                </a:solidFill>
                <a:effectLst/>
                <a:latin typeface="Times New Roman" panose="02020603050405020304" pitchFamily="18" charset="0"/>
                <a:ea typeface="Roboto"/>
              </a:rPr>
              <a:t>- </a:t>
            </a:r>
            <a:r>
              <a:rPr lang="vi-VN" sz="2800">
                <a:solidFill>
                  <a:srgbClr val="231F1F"/>
                </a:solidFill>
                <a:effectLst/>
                <a:latin typeface="Times New Roman" panose="02020603050405020304" pitchFamily="18" charset="0"/>
                <a:ea typeface="Roboto"/>
              </a:rPr>
              <a:t>Trong lịch sử hình thành và phát triển, tỉnh Hải Dương đã có 23 dân tộc anh em cùng</a:t>
            </a:r>
            <a:r>
              <a:rPr lang="vi-VN" sz="2800" spc="-5">
                <a:solidFill>
                  <a:srgbClr val="231F1F"/>
                </a:solidFill>
                <a:effectLst/>
                <a:latin typeface="Times New Roman" panose="02020603050405020304" pitchFamily="18" charset="0"/>
                <a:ea typeface="Roboto"/>
              </a:rPr>
              <a:t> </a:t>
            </a:r>
            <a:r>
              <a:rPr lang="vi-VN" sz="2800">
                <a:solidFill>
                  <a:srgbClr val="231F1F"/>
                </a:solidFill>
                <a:effectLst/>
                <a:latin typeface="Times New Roman" panose="02020603050405020304" pitchFamily="18" charset="0"/>
                <a:ea typeface="Roboto"/>
              </a:rPr>
              <a:t>sinh</a:t>
            </a:r>
            <a:r>
              <a:rPr lang="vi-VN" sz="2800" spc="-5">
                <a:solidFill>
                  <a:srgbClr val="231F1F"/>
                </a:solidFill>
                <a:effectLst/>
                <a:latin typeface="Times New Roman" panose="02020603050405020304" pitchFamily="18" charset="0"/>
                <a:ea typeface="Roboto"/>
              </a:rPr>
              <a:t> </a:t>
            </a:r>
            <a:r>
              <a:rPr lang="vi-VN" sz="2800">
                <a:solidFill>
                  <a:srgbClr val="231F1F"/>
                </a:solidFill>
                <a:effectLst/>
                <a:latin typeface="Times New Roman" panose="02020603050405020304" pitchFamily="18" charset="0"/>
                <a:ea typeface="Roboto"/>
              </a:rPr>
              <a:t>sống</a:t>
            </a:r>
            <a:r>
              <a:rPr lang="vi-VN" sz="2800" spc="-5">
                <a:solidFill>
                  <a:srgbClr val="231F1F"/>
                </a:solidFill>
                <a:effectLst/>
                <a:latin typeface="Times New Roman" panose="02020603050405020304" pitchFamily="18" charset="0"/>
                <a:ea typeface="Roboto"/>
              </a:rPr>
              <a:t> </a:t>
            </a:r>
            <a:r>
              <a:rPr lang="vi-VN" sz="2800">
                <a:solidFill>
                  <a:srgbClr val="231F1F"/>
                </a:solidFill>
                <a:effectLst/>
                <a:latin typeface="Times New Roman" panose="02020603050405020304" pitchFamily="18" charset="0"/>
                <a:ea typeface="Roboto"/>
              </a:rPr>
              <a:t>trên</a:t>
            </a:r>
            <a:r>
              <a:rPr lang="vi-VN" sz="2800" spc="-5">
                <a:solidFill>
                  <a:srgbClr val="231F1F"/>
                </a:solidFill>
                <a:effectLst/>
                <a:latin typeface="Times New Roman" panose="02020603050405020304" pitchFamily="18" charset="0"/>
                <a:ea typeface="Roboto"/>
              </a:rPr>
              <a:t> </a:t>
            </a:r>
            <a:r>
              <a:rPr lang="vi-VN" sz="2800">
                <a:solidFill>
                  <a:srgbClr val="231F1F"/>
                </a:solidFill>
                <a:effectLst/>
                <a:latin typeface="Times New Roman" panose="02020603050405020304" pitchFamily="18" charset="0"/>
                <a:ea typeface="Roboto"/>
              </a:rPr>
              <a:t>địa</a:t>
            </a:r>
            <a:r>
              <a:rPr lang="vi-VN" sz="2800" spc="-5">
                <a:solidFill>
                  <a:srgbClr val="231F1F"/>
                </a:solidFill>
                <a:effectLst/>
                <a:latin typeface="Times New Roman" panose="02020603050405020304" pitchFamily="18" charset="0"/>
                <a:ea typeface="Roboto"/>
              </a:rPr>
              <a:t> </a:t>
            </a:r>
            <a:r>
              <a:rPr lang="vi-VN" sz="2800">
                <a:solidFill>
                  <a:srgbClr val="231F1F"/>
                </a:solidFill>
                <a:effectLst/>
                <a:latin typeface="Times New Roman" panose="02020603050405020304" pitchFamily="18" charset="0"/>
                <a:ea typeface="Roboto"/>
              </a:rPr>
              <a:t>bàn.</a:t>
            </a:r>
            <a:r>
              <a:rPr lang="vi-VN" sz="2800" spc="-30">
                <a:solidFill>
                  <a:srgbClr val="231F1F"/>
                </a:solidFill>
                <a:effectLst/>
                <a:latin typeface="Times New Roman" panose="02020603050405020304" pitchFamily="18" charset="0"/>
                <a:ea typeface="Roboto"/>
              </a:rPr>
              <a:t> </a:t>
            </a:r>
            <a:endParaRPr lang="en-US" sz="2800"/>
          </a:p>
        </p:txBody>
      </p:sp>
      <p:sp>
        <p:nvSpPr>
          <p:cNvPr id="11" name="TextBox 10">
            <a:extLst>
              <a:ext uri="{FF2B5EF4-FFF2-40B4-BE49-F238E27FC236}">
                <a16:creationId xmlns:a16="http://schemas.microsoft.com/office/drawing/2014/main" id="{22E06947-3DC8-47BE-B0FE-A98C7B287035}"/>
              </a:ext>
            </a:extLst>
          </p:cNvPr>
          <p:cNvSpPr txBox="1"/>
          <p:nvPr/>
        </p:nvSpPr>
        <p:spPr>
          <a:xfrm>
            <a:off x="360830" y="3524219"/>
            <a:ext cx="11732559" cy="1384995"/>
          </a:xfrm>
          <a:prstGeom prst="rect">
            <a:avLst/>
          </a:prstGeom>
          <a:noFill/>
        </p:spPr>
        <p:txBody>
          <a:bodyPr wrap="square">
            <a:spAutoFit/>
          </a:bodyPr>
          <a:lstStyle/>
          <a:p>
            <a:pPr marR="207010" algn="just"/>
            <a:r>
              <a:rPr lang="en-US" sz="2800">
                <a:solidFill>
                  <a:srgbClr val="231F1F"/>
                </a:solidFill>
                <a:effectLst/>
                <a:latin typeface="Times New Roman" panose="02020603050405020304" pitchFamily="18" charset="0"/>
                <a:ea typeface="Roboto"/>
                <a:cs typeface="Times New Roman" panose="02020603050405020304" pitchFamily="18" charset="0"/>
              </a:rPr>
              <a:t>- N</a:t>
            </a:r>
            <a:r>
              <a:rPr lang="vi-VN" sz="2800">
                <a:solidFill>
                  <a:srgbClr val="231F1F"/>
                </a:solidFill>
                <a:effectLst/>
                <a:latin typeface="Times New Roman" panose="02020603050405020304" pitchFamily="18" charset="0"/>
                <a:ea typeface="Roboto"/>
                <a:cs typeface="Times New Roman" panose="02020603050405020304" pitchFamily="18" charset="0"/>
              </a:rPr>
              <a:t>hiều</a:t>
            </a:r>
            <a:r>
              <a:rPr lang="vi-VN" sz="2800" spc="-70">
                <a:solidFill>
                  <a:srgbClr val="231F1F"/>
                </a:solidFill>
                <a:effectLst/>
                <a:latin typeface="Times New Roman" panose="02020603050405020304" pitchFamily="18" charset="0"/>
                <a:ea typeface="Roboto"/>
                <a:cs typeface="Times New Roman" panose="02020603050405020304" pitchFamily="18" charset="0"/>
              </a:rPr>
              <a:t> </a:t>
            </a:r>
            <a:r>
              <a:rPr lang="vi-VN" sz="2800">
                <a:solidFill>
                  <a:srgbClr val="231F1F"/>
                </a:solidFill>
                <a:effectLst/>
                <a:latin typeface="Times New Roman" panose="02020603050405020304" pitchFamily="18" charset="0"/>
                <a:ea typeface="Roboto"/>
                <a:cs typeface="Times New Roman" panose="02020603050405020304" pitchFamily="18" charset="0"/>
              </a:rPr>
              <a:t>nhất</a:t>
            </a:r>
            <a:r>
              <a:rPr lang="vi-VN" sz="2800" spc="-70">
                <a:solidFill>
                  <a:srgbClr val="231F1F"/>
                </a:solidFill>
                <a:effectLst/>
                <a:latin typeface="Times New Roman" panose="02020603050405020304" pitchFamily="18" charset="0"/>
                <a:ea typeface="Roboto"/>
                <a:cs typeface="Times New Roman" panose="02020603050405020304" pitchFamily="18" charset="0"/>
              </a:rPr>
              <a:t> </a:t>
            </a:r>
            <a:r>
              <a:rPr lang="vi-VN" sz="2800">
                <a:solidFill>
                  <a:srgbClr val="231F1F"/>
                </a:solidFill>
                <a:effectLst/>
                <a:latin typeface="Times New Roman" panose="02020603050405020304" pitchFamily="18" charset="0"/>
                <a:ea typeface="Roboto"/>
                <a:cs typeface="Times New Roman" panose="02020603050405020304" pitchFamily="18" charset="0"/>
              </a:rPr>
              <a:t>là</a:t>
            </a:r>
            <a:r>
              <a:rPr lang="vi-VN" sz="2800" spc="-70">
                <a:solidFill>
                  <a:srgbClr val="231F1F"/>
                </a:solidFill>
                <a:effectLst/>
                <a:latin typeface="Times New Roman" panose="02020603050405020304" pitchFamily="18" charset="0"/>
                <a:ea typeface="Roboto"/>
                <a:cs typeface="Times New Roman" panose="02020603050405020304" pitchFamily="18" charset="0"/>
              </a:rPr>
              <a:t> </a:t>
            </a:r>
            <a:r>
              <a:rPr lang="vi-VN" sz="2800">
                <a:solidFill>
                  <a:srgbClr val="231F1F"/>
                </a:solidFill>
                <a:effectLst/>
                <a:latin typeface="Times New Roman" panose="02020603050405020304" pitchFamily="18" charset="0"/>
                <a:ea typeface="Roboto"/>
                <a:cs typeface="Times New Roman" panose="02020603050405020304" pitchFamily="18" charset="0"/>
              </a:rPr>
              <a:t>dân</a:t>
            </a:r>
            <a:r>
              <a:rPr lang="vi-VN" sz="2800" spc="-70">
                <a:solidFill>
                  <a:srgbClr val="231F1F"/>
                </a:solidFill>
                <a:effectLst/>
                <a:latin typeface="Times New Roman" panose="02020603050405020304" pitchFamily="18" charset="0"/>
                <a:ea typeface="Roboto"/>
                <a:cs typeface="Times New Roman" panose="02020603050405020304" pitchFamily="18" charset="0"/>
              </a:rPr>
              <a:t> </a:t>
            </a:r>
            <a:r>
              <a:rPr lang="vi-VN" sz="2800">
                <a:solidFill>
                  <a:srgbClr val="231F1F"/>
                </a:solidFill>
                <a:effectLst/>
                <a:latin typeface="Times New Roman" panose="02020603050405020304" pitchFamily="18" charset="0"/>
                <a:ea typeface="Roboto"/>
                <a:cs typeface="Times New Roman" panose="02020603050405020304" pitchFamily="18" charset="0"/>
              </a:rPr>
              <a:t>tộc</a:t>
            </a:r>
            <a:r>
              <a:rPr lang="vi-VN" sz="2800" spc="-70">
                <a:solidFill>
                  <a:srgbClr val="231F1F"/>
                </a:solidFill>
                <a:effectLst/>
                <a:latin typeface="Times New Roman" panose="02020603050405020304" pitchFamily="18" charset="0"/>
                <a:ea typeface="Roboto"/>
                <a:cs typeface="Times New Roman" panose="02020603050405020304" pitchFamily="18" charset="0"/>
              </a:rPr>
              <a:t> </a:t>
            </a:r>
            <a:r>
              <a:rPr lang="vi-VN" sz="2800">
                <a:solidFill>
                  <a:srgbClr val="231F1F"/>
                </a:solidFill>
                <a:effectLst/>
                <a:latin typeface="Times New Roman" panose="02020603050405020304" pitchFamily="18" charset="0"/>
                <a:ea typeface="Roboto"/>
                <a:cs typeface="Times New Roman" panose="02020603050405020304" pitchFamily="18" charset="0"/>
              </a:rPr>
              <a:t>Kinh</a:t>
            </a:r>
            <a:r>
              <a:rPr lang="vi-VN" sz="2800" spc="-70">
                <a:solidFill>
                  <a:srgbClr val="231F1F"/>
                </a:solidFill>
                <a:effectLst/>
                <a:latin typeface="Times New Roman" panose="02020603050405020304" pitchFamily="18" charset="0"/>
                <a:ea typeface="Roboto"/>
                <a:cs typeface="Times New Roman" panose="02020603050405020304" pitchFamily="18" charset="0"/>
              </a:rPr>
              <a:t> </a:t>
            </a:r>
            <a:r>
              <a:rPr lang="vi-VN" sz="2800">
                <a:solidFill>
                  <a:srgbClr val="231F1F"/>
                </a:solidFill>
                <a:effectLst/>
                <a:latin typeface="Times New Roman" panose="02020603050405020304" pitchFamily="18" charset="0"/>
                <a:ea typeface="Roboto"/>
                <a:cs typeface="Times New Roman" panose="02020603050405020304" pitchFamily="18" charset="0"/>
              </a:rPr>
              <a:t>chiếm</a:t>
            </a:r>
            <a:r>
              <a:rPr lang="vi-VN" sz="2800" spc="-70">
                <a:solidFill>
                  <a:srgbClr val="231F1F"/>
                </a:solidFill>
                <a:effectLst/>
                <a:latin typeface="Times New Roman" panose="02020603050405020304" pitchFamily="18" charset="0"/>
                <a:ea typeface="Roboto"/>
                <a:cs typeface="Times New Roman" panose="02020603050405020304" pitchFamily="18" charset="0"/>
              </a:rPr>
              <a:t> </a:t>
            </a:r>
            <a:r>
              <a:rPr lang="vi-VN" sz="2800">
                <a:solidFill>
                  <a:srgbClr val="231F1F"/>
                </a:solidFill>
                <a:effectLst/>
                <a:latin typeface="Times New Roman" panose="02020603050405020304" pitchFamily="18" charset="0"/>
                <a:ea typeface="Roboto"/>
                <a:cs typeface="Times New Roman" panose="02020603050405020304" pitchFamily="18" charset="0"/>
              </a:rPr>
              <a:t>tới</a:t>
            </a:r>
            <a:r>
              <a:rPr lang="vi-VN" sz="2800" spc="-70">
                <a:solidFill>
                  <a:srgbClr val="231F1F"/>
                </a:solidFill>
                <a:effectLst/>
                <a:latin typeface="Times New Roman" panose="02020603050405020304" pitchFamily="18" charset="0"/>
                <a:ea typeface="Roboto"/>
                <a:cs typeface="Times New Roman" panose="02020603050405020304" pitchFamily="18" charset="0"/>
              </a:rPr>
              <a:t> </a:t>
            </a:r>
            <a:r>
              <a:rPr lang="vi-VN" sz="2800">
                <a:solidFill>
                  <a:srgbClr val="231F1F"/>
                </a:solidFill>
                <a:effectLst/>
                <a:latin typeface="Times New Roman" panose="02020603050405020304" pitchFamily="18" charset="0"/>
                <a:ea typeface="Roboto"/>
                <a:cs typeface="Times New Roman" panose="02020603050405020304" pitchFamily="18" charset="0"/>
              </a:rPr>
              <a:t>99,7%,</a:t>
            </a:r>
            <a:r>
              <a:rPr lang="vi-VN" sz="2800" spc="-70">
                <a:solidFill>
                  <a:srgbClr val="231F1F"/>
                </a:solidFill>
                <a:effectLst/>
                <a:latin typeface="Times New Roman" panose="02020603050405020304" pitchFamily="18" charset="0"/>
                <a:ea typeface="Roboto"/>
                <a:cs typeface="Times New Roman" panose="02020603050405020304" pitchFamily="18" charset="0"/>
              </a:rPr>
              <a:t> </a:t>
            </a:r>
            <a:r>
              <a:rPr lang="vi-VN" sz="2800">
                <a:solidFill>
                  <a:srgbClr val="231F1F"/>
                </a:solidFill>
                <a:effectLst/>
                <a:latin typeface="Times New Roman" panose="02020603050405020304" pitchFamily="18" charset="0"/>
                <a:ea typeface="Roboto"/>
                <a:cs typeface="Times New Roman" panose="02020603050405020304" pitchFamily="18" charset="0"/>
              </a:rPr>
              <a:t>sau</a:t>
            </a:r>
            <a:r>
              <a:rPr lang="vi-VN" sz="2800" spc="-70">
                <a:solidFill>
                  <a:srgbClr val="231F1F"/>
                </a:solidFill>
                <a:effectLst/>
                <a:latin typeface="Times New Roman" panose="02020603050405020304" pitchFamily="18" charset="0"/>
                <a:ea typeface="Roboto"/>
                <a:cs typeface="Times New Roman" panose="02020603050405020304" pitchFamily="18" charset="0"/>
              </a:rPr>
              <a:t> </a:t>
            </a:r>
            <a:r>
              <a:rPr lang="vi-VN" sz="2800">
                <a:solidFill>
                  <a:srgbClr val="231F1F"/>
                </a:solidFill>
                <a:effectLst/>
                <a:latin typeface="Times New Roman" panose="02020603050405020304" pitchFamily="18" charset="0"/>
                <a:ea typeface="Roboto"/>
                <a:cs typeface="Times New Roman" panose="02020603050405020304" pitchFamily="18" charset="0"/>
              </a:rPr>
              <a:t>đó</a:t>
            </a:r>
            <a:r>
              <a:rPr lang="vi-VN" sz="2800" spc="-70">
                <a:solidFill>
                  <a:srgbClr val="231F1F"/>
                </a:solidFill>
                <a:effectLst/>
                <a:latin typeface="Times New Roman" panose="02020603050405020304" pitchFamily="18" charset="0"/>
                <a:ea typeface="Roboto"/>
                <a:cs typeface="Times New Roman" panose="02020603050405020304" pitchFamily="18" charset="0"/>
              </a:rPr>
              <a:t> </a:t>
            </a:r>
            <a:r>
              <a:rPr lang="vi-VN" sz="2800">
                <a:solidFill>
                  <a:srgbClr val="231F1F"/>
                </a:solidFill>
                <a:effectLst/>
                <a:latin typeface="Times New Roman" panose="02020603050405020304" pitchFamily="18" charset="0"/>
                <a:ea typeface="Roboto"/>
                <a:cs typeface="Times New Roman" panose="02020603050405020304" pitchFamily="18" charset="0"/>
              </a:rPr>
              <a:t>là</a:t>
            </a:r>
            <a:r>
              <a:rPr lang="vi-VN" sz="2800" spc="-70">
                <a:solidFill>
                  <a:srgbClr val="231F1F"/>
                </a:solidFill>
                <a:effectLst/>
                <a:latin typeface="Times New Roman" panose="02020603050405020304" pitchFamily="18" charset="0"/>
                <a:ea typeface="Roboto"/>
                <a:cs typeface="Times New Roman" panose="02020603050405020304" pitchFamily="18" charset="0"/>
              </a:rPr>
              <a:t> </a:t>
            </a:r>
            <a:r>
              <a:rPr lang="vi-VN" sz="2800">
                <a:solidFill>
                  <a:srgbClr val="231F1F"/>
                </a:solidFill>
                <a:effectLst/>
                <a:latin typeface="Times New Roman" panose="02020603050405020304" pitchFamily="18" charset="0"/>
                <a:ea typeface="Roboto"/>
                <a:cs typeface="Times New Roman" panose="02020603050405020304" pitchFamily="18" charset="0"/>
              </a:rPr>
              <a:t>dân</a:t>
            </a:r>
            <a:r>
              <a:rPr lang="vi-VN" sz="2800" spc="-70">
                <a:solidFill>
                  <a:srgbClr val="231F1F"/>
                </a:solidFill>
                <a:effectLst/>
                <a:latin typeface="Times New Roman" panose="02020603050405020304" pitchFamily="18" charset="0"/>
                <a:ea typeface="Roboto"/>
                <a:cs typeface="Times New Roman" panose="02020603050405020304" pitchFamily="18" charset="0"/>
              </a:rPr>
              <a:t> </a:t>
            </a:r>
            <a:r>
              <a:rPr lang="vi-VN" sz="2800">
                <a:solidFill>
                  <a:srgbClr val="231F1F"/>
                </a:solidFill>
                <a:effectLst/>
                <a:latin typeface="Times New Roman" panose="02020603050405020304" pitchFamily="18" charset="0"/>
                <a:ea typeface="Roboto"/>
                <a:cs typeface="Times New Roman" panose="02020603050405020304" pitchFamily="18" charset="0"/>
              </a:rPr>
              <a:t>tộc</a:t>
            </a:r>
            <a:r>
              <a:rPr lang="vi-VN" sz="2800" spc="-70">
                <a:solidFill>
                  <a:srgbClr val="231F1F"/>
                </a:solidFill>
                <a:effectLst/>
                <a:latin typeface="Times New Roman" panose="02020603050405020304" pitchFamily="18" charset="0"/>
                <a:ea typeface="Roboto"/>
                <a:cs typeface="Times New Roman" panose="02020603050405020304" pitchFamily="18" charset="0"/>
              </a:rPr>
              <a:t> </a:t>
            </a:r>
            <a:r>
              <a:rPr lang="vi-VN" sz="2800">
                <a:solidFill>
                  <a:srgbClr val="231F1F"/>
                </a:solidFill>
                <a:effectLst/>
                <a:latin typeface="Times New Roman" panose="02020603050405020304" pitchFamily="18" charset="0"/>
                <a:ea typeface="Roboto"/>
                <a:cs typeface="Times New Roman" panose="02020603050405020304" pitchFamily="18" charset="0"/>
              </a:rPr>
              <a:t>Sán Dìu</a:t>
            </a:r>
            <a:r>
              <a:rPr lang="vi-VN" sz="2800" spc="-30">
                <a:solidFill>
                  <a:srgbClr val="231F1F"/>
                </a:solidFill>
                <a:effectLst/>
                <a:latin typeface="Times New Roman" panose="02020603050405020304" pitchFamily="18" charset="0"/>
                <a:ea typeface="Roboto"/>
                <a:cs typeface="Times New Roman" panose="02020603050405020304" pitchFamily="18" charset="0"/>
              </a:rPr>
              <a:t> </a:t>
            </a:r>
            <a:r>
              <a:rPr lang="vi-VN" sz="2800">
                <a:solidFill>
                  <a:srgbClr val="231F1F"/>
                </a:solidFill>
                <a:effectLst/>
                <a:latin typeface="Times New Roman" panose="02020603050405020304" pitchFamily="18" charset="0"/>
                <a:ea typeface="Roboto"/>
                <a:cs typeface="Times New Roman" panose="02020603050405020304" pitchFamily="18" charset="0"/>
              </a:rPr>
              <a:t>chiếm</a:t>
            </a:r>
            <a:r>
              <a:rPr lang="vi-VN" sz="2800" spc="-30">
                <a:solidFill>
                  <a:srgbClr val="231F1F"/>
                </a:solidFill>
                <a:effectLst/>
                <a:latin typeface="Times New Roman" panose="02020603050405020304" pitchFamily="18" charset="0"/>
                <a:ea typeface="Roboto"/>
                <a:cs typeface="Times New Roman" panose="02020603050405020304" pitchFamily="18" charset="0"/>
              </a:rPr>
              <a:t> </a:t>
            </a:r>
            <a:r>
              <a:rPr lang="vi-VN" sz="2800">
                <a:solidFill>
                  <a:srgbClr val="231F1F"/>
                </a:solidFill>
                <a:effectLst/>
                <a:latin typeface="Times New Roman" panose="02020603050405020304" pitchFamily="18" charset="0"/>
                <a:ea typeface="Roboto"/>
                <a:cs typeface="Times New Roman" panose="02020603050405020304" pitchFamily="18" charset="0"/>
              </a:rPr>
              <a:t>0,09%,</a:t>
            </a:r>
            <a:r>
              <a:rPr lang="vi-VN" sz="2800" spc="-30">
                <a:solidFill>
                  <a:srgbClr val="231F1F"/>
                </a:solidFill>
                <a:effectLst/>
                <a:latin typeface="Times New Roman" panose="02020603050405020304" pitchFamily="18" charset="0"/>
                <a:ea typeface="Roboto"/>
                <a:cs typeface="Times New Roman" panose="02020603050405020304" pitchFamily="18" charset="0"/>
              </a:rPr>
              <a:t> </a:t>
            </a:r>
            <a:r>
              <a:rPr lang="vi-VN" sz="2800">
                <a:solidFill>
                  <a:srgbClr val="231F1F"/>
                </a:solidFill>
                <a:effectLst/>
                <a:latin typeface="Times New Roman" panose="02020603050405020304" pitchFamily="18" charset="0"/>
                <a:ea typeface="Roboto"/>
                <a:cs typeface="Times New Roman" panose="02020603050405020304" pitchFamily="18" charset="0"/>
              </a:rPr>
              <a:t>dân</a:t>
            </a:r>
            <a:r>
              <a:rPr lang="vi-VN" sz="2800" spc="-30">
                <a:solidFill>
                  <a:srgbClr val="231F1F"/>
                </a:solidFill>
                <a:effectLst/>
                <a:latin typeface="Times New Roman" panose="02020603050405020304" pitchFamily="18" charset="0"/>
                <a:ea typeface="Roboto"/>
                <a:cs typeface="Times New Roman" panose="02020603050405020304" pitchFamily="18" charset="0"/>
              </a:rPr>
              <a:t> </a:t>
            </a:r>
            <a:r>
              <a:rPr lang="vi-VN" sz="2800">
                <a:solidFill>
                  <a:srgbClr val="231F1F"/>
                </a:solidFill>
                <a:effectLst/>
                <a:latin typeface="Times New Roman" panose="02020603050405020304" pitchFamily="18" charset="0"/>
                <a:ea typeface="Roboto"/>
                <a:cs typeface="Times New Roman" panose="02020603050405020304" pitchFamily="18" charset="0"/>
              </a:rPr>
              <a:t>tộc</a:t>
            </a:r>
            <a:r>
              <a:rPr lang="vi-VN" sz="2800" spc="-30">
                <a:solidFill>
                  <a:srgbClr val="231F1F"/>
                </a:solidFill>
                <a:effectLst/>
                <a:latin typeface="Times New Roman" panose="02020603050405020304" pitchFamily="18" charset="0"/>
                <a:ea typeface="Roboto"/>
                <a:cs typeface="Times New Roman" panose="02020603050405020304" pitchFamily="18" charset="0"/>
              </a:rPr>
              <a:t> </a:t>
            </a:r>
            <a:r>
              <a:rPr lang="vi-VN" sz="2800">
                <a:solidFill>
                  <a:srgbClr val="231F1F"/>
                </a:solidFill>
                <a:effectLst/>
                <a:latin typeface="Times New Roman" panose="02020603050405020304" pitchFamily="18" charset="0"/>
                <a:ea typeface="Roboto"/>
                <a:cs typeface="Times New Roman" panose="02020603050405020304" pitchFamily="18" charset="0"/>
              </a:rPr>
              <a:t>Hoa</a:t>
            </a:r>
            <a:r>
              <a:rPr lang="vi-VN" sz="2800" spc="-30">
                <a:solidFill>
                  <a:srgbClr val="231F1F"/>
                </a:solidFill>
                <a:effectLst/>
                <a:latin typeface="Times New Roman" panose="02020603050405020304" pitchFamily="18" charset="0"/>
                <a:ea typeface="Roboto"/>
                <a:cs typeface="Times New Roman" panose="02020603050405020304" pitchFamily="18" charset="0"/>
              </a:rPr>
              <a:t> </a:t>
            </a:r>
            <a:r>
              <a:rPr lang="vi-VN" sz="2800">
                <a:solidFill>
                  <a:srgbClr val="231F1F"/>
                </a:solidFill>
                <a:effectLst/>
                <a:latin typeface="Times New Roman" panose="02020603050405020304" pitchFamily="18" charset="0"/>
                <a:ea typeface="Roboto"/>
                <a:cs typeface="Times New Roman" panose="02020603050405020304" pitchFamily="18" charset="0"/>
              </a:rPr>
              <a:t>chiếm</a:t>
            </a:r>
            <a:r>
              <a:rPr lang="vi-VN" sz="2800" spc="-30">
                <a:solidFill>
                  <a:srgbClr val="231F1F"/>
                </a:solidFill>
                <a:effectLst/>
                <a:latin typeface="Times New Roman" panose="02020603050405020304" pitchFamily="18" charset="0"/>
                <a:ea typeface="Roboto"/>
                <a:cs typeface="Times New Roman" panose="02020603050405020304" pitchFamily="18" charset="0"/>
              </a:rPr>
              <a:t> </a:t>
            </a:r>
            <a:r>
              <a:rPr lang="vi-VN" sz="2800">
                <a:solidFill>
                  <a:srgbClr val="231F1F"/>
                </a:solidFill>
                <a:effectLst/>
                <a:latin typeface="Times New Roman" panose="02020603050405020304" pitchFamily="18" charset="0"/>
                <a:ea typeface="Roboto"/>
                <a:cs typeface="Times New Roman" panose="02020603050405020304" pitchFamily="18" charset="0"/>
              </a:rPr>
              <a:t>0,06%,</a:t>
            </a:r>
            <a:r>
              <a:rPr lang="vi-VN" sz="2800" spc="-30">
                <a:solidFill>
                  <a:srgbClr val="231F1F"/>
                </a:solidFill>
                <a:effectLst/>
                <a:latin typeface="Times New Roman" panose="02020603050405020304" pitchFamily="18" charset="0"/>
                <a:ea typeface="Roboto"/>
                <a:cs typeface="Times New Roman" panose="02020603050405020304" pitchFamily="18" charset="0"/>
              </a:rPr>
              <a:t> </a:t>
            </a:r>
            <a:r>
              <a:rPr lang="vi-VN" sz="2800">
                <a:solidFill>
                  <a:srgbClr val="231F1F"/>
                </a:solidFill>
                <a:effectLst/>
                <a:latin typeface="Times New Roman" panose="02020603050405020304" pitchFamily="18" charset="0"/>
                <a:ea typeface="Roboto"/>
                <a:cs typeface="Times New Roman" panose="02020603050405020304" pitchFamily="18" charset="0"/>
              </a:rPr>
              <a:t>dân</a:t>
            </a:r>
            <a:r>
              <a:rPr lang="vi-VN" sz="2800" spc="-30">
                <a:solidFill>
                  <a:srgbClr val="231F1F"/>
                </a:solidFill>
                <a:effectLst/>
                <a:latin typeface="Times New Roman" panose="02020603050405020304" pitchFamily="18" charset="0"/>
                <a:ea typeface="Roboto"/>
                <a:cs typeface="Times New Roman" panose="02020603050405020304" pitchFamily="18" charset="0"/>
              </a:rPr>
              <a:t> </a:t>
            </a:r>
            <a:r>
              <a:rPr lang="vi-VN" sz="2800">
                <a:solidFill>
                  <a:srgbClr val="231F1F"/>
                </a:solidFill>
                <a:effectLst/>
                <a:latin typeface="Times New Roman" panose="02020603050405020304" pitchFamily="18" charset="0"/>
                <a:ea typeface="Roboto"/>
                <a:cs typeface="Times New Roman" panose="02020603050405020304" pitchFamily="18" charset="0"/>
              </a:rPr>
              <a:t>tộc</a:t>
            </a:r>
            <a:r>
              <a:rPr lang="vi-VN" sz="2800" spc="-50">
                <a:solidFill>
                  <a:srgbClr val="231F1F"/>
                </a:solidFill>
                <a:effectLst/>
                <a:latin typeface="Times New Roman" panose="02020603050405020304" pitchFamily="18" charset="0"/>
                <a:ea typeface="Roboto"/>
                <a:cs typeface="Times New Roman" panose="02020603050405020304" pitchFamily="18" charset="0"/>
              </a:rPr>
              <a:t> </a:t>
            </a:r>
            <a:r>
              <a:rPr lang="vi-VN" sz="2800">
                <a:solidFill>
                  <a:srgbClr val="231F1F"/>
                </a:solidFill>
                <a:effectLst/>
                <a:latin typeface="Times New Roman" panose="02020603050405020304" pitchFamily="18" charset="0"/>
                <a:ea typeface="Roboto"/>
                <a:cs typeface="Times New Roman" panose="02020603050405020304" pitchFamily="18" charset="0"/>
              </a:rPr>
              <a:t>Tày</a:t>
            </a:r>
            <a:r>
              <a:rPr lang="vi-VN" sz="2800" spc="-30">
                <a:solidFill>
                  <a:srgbClr val="231F1F"/>
                </a:solidFill>
                <a:effectLst/>
                <a:latin typeface="Times New Roman" panose="02020603050405020304" pitchFamily="18" charset="0"/>
                <a:ea typeface="Roboto"/>
                <a:cs typeface="Times New Roman" panose="02020603050405020304" pitchFamily="18" charset="0"/>
              </a:rPr>
              <a:t> </a:t>
            </a:r>
            <a:r>
              <a:rPr lang="vi-VN" sz="2800">
                <a:solidFill>
                  <a:srgbClr val="231F1F"/>
                </a:solidFill>
                <a:effectLst/>
                <a:latin typeface="Times New Roman" panose="02020603050405020304" pitchFamily="18" charset="0"/>
                <a:ea typeface="Roboto"/>
                <a:cs typeface="Times New Roman" panose="02020603050405020304" pitchFamily="18" charset="0"/>
              </a:rPr>
              <a:t>chiếm</a:t>
            </a:r>
            <a:r>
              <a:rPr lang="vi-VN" sz="2800" spc="-30">
                <a:solidFill>
                  <a:srgbClr val="231F1F"/>
                </a:solidFill>
                <a:effectLst/>
                <a:latin typeface="Times New Roman" panose="02020603050405020304" pitchFamily="18" charset="0"/>
                <a:ea typeface="Roboto"/>
                <a:cs typeface="Times New Roman" panose="02020603050405020304" pitchFamily="18" charset="0"/>
              </a:rPr>
              <a:t> </a:t>
            </a:r>
            <a:r>
              <a:rPr lang="vi-VN" sz="2800">
                <a:solidFill>
                  <a:srgbClr val="231F1F"/>
                </a:solidFill>
                <a:effectLst/>
                <a:latin typeface="Times New Roman" panose="02020603050405020304" pitchFamily="18" charset="0"/>
                <a:ea typeface="Roboto"/>
                <a:cs typeface="Times New Roman" panose="02020603050405020304" pitchFamily="18" charset="0"/>
              </a:rPr>
              <a:t>0,01%</a:t>
            </a:r>
            <a:r>
              <a:rPr lang="vi-VN" sz="2800" spc="-30">
                <a:solidFill>
                  <a:srgbClr val="231F1F"/>
                </a:solidFill>
                <a:effectLst/>
                <a:latin typeface="Times New Roman" panose="02020603050405020304" pitchFamily="18" charset="0"/>
                <a:ea typeface="Roboto"/>
                <a:cs typeface="Times New Roman" panose="02020603050405020304" pitchFamily="18" charset="0"/>
              </a:rPr>
              <a:t> </a:t>
            </a:r>
            <a:r>
              <a:rPr lang="vi-VN" sz="2800">
                <a:solidFill>
                  <a:srgbClr val="231F1F"/>
                </a:solidFill>
                <a:effectLst/>
                <a:latin typeface="Times New Roman" panose="02020603050405020304" pitchFamily="18" charset="0"/>
                <a:ea typeface="Roboto"/>
                <a:cs typeface="Times New Roman" panose="02020603050405020304" pitchFamily="18" charset="0"/>
              </a:rPr>
              <a:t>còn</a:t>
            </a:r>
            <a:r>
              <a:rPr lang="vi-VN" sz="2800" spc="-25">
                <a:solidFill>
                  <a:srgbClr val="231F1F"/>
                </a:solidFill>
                <a:effectLst/>
                <a:latin typeface="Times New Roman" panose="02020603050405020304" pitchFamily="18" charset="0"/>
                <a:ea typeface="Roboto"/>
                <a:cs typeface="Times New Roman" panose="02020603050405020304" pitchFamily="18" charset="0"/>
              </a:rPr>
              <a:t> </a:t>
            </a:r>
            <a:r>
              <a:rPr lang="vi-VN" sz="2800">
                <a:solidFill>
                  <a:srgbClr val="231F1F"/>
                </a:solidFill>
                <a:effectLst/>
                <a:latin typeface="Times New Roman" panose="02020603050405020304" pitchFamily="18" charset="0"/>
                <a:ea typeface="Roboto"/>
                <a:cs typeface="Times New Roman" panose="02020603050405020304" pitchFamily="18" charset="0"/>
              </a:rPr>
              <a:t>lại</a:t>
            </a:r>
            <a:r>
              <a:rPr lang="vi-VN" sz="2800" spc="-30">
                <a:solidFill>
                  <a:srgbClr val="231F1F"/>
                </a:solidFill>
                <a:effectLst/>
                <a:latin typeface="Times New Roman" panose="02020603050405020304" pitchFamily="18" charset="0"/>
                <a:ea typeface="Roboto"/>
                <a:cs typeface="Times New Roman" panose="02020603050405020304" pitchFamily="18" charset="0"/>
              </a:rPr>
              <a:t> </a:t>
            </a:r>
            <a:r>
              <a:rPr lang="vi-VN" sz="2800">
                <a:solidFill>
                  <a:srgbClr val="231F1F"/>
                </a:solidFill>
                <a:effectLst/>
                <a:latin typeface="Times New Roman" panose="02020603050405020304" pitchFamily="18" charset="0"/>
                <a:ea typeface="Roboto"/>
                <a:cs typeface="Times New Roman" panose="02020603050405020304" pitchFamily="18" charset="0"/>
              </a:rPr>
              <a:t>các</a:t>
            </a:r>
            <a:r>
              <a:rPr lang="vi-VN" sz="2800" spc="-25">
                <a:solidFill>
                  <a:srgbClr val="231F1F"/>
                </a:solidFill>
                <a:effectLst/>
                <a:latin typeface="Times New Roman" panose="02020603050405020304" pitchFamily="18" charset="0"/>
                <a:ea typeface="Roboto"/>
                <a:cs typeface="Times New Roman" panose="02020603050405020304" pitchFamily="18" charset="0"/>
              </a:rPr>
              <a:t> </a:t>
            </a:r>
            <a:r>
              <a:rPr lang="vi-VN" sz="2800">
                <a:solidFill>
                  <a:srgbClr val="231F1F"/>
                </a:solidFill>
                <a:effectLst/>
                <a:latin typeface="Times New Roman" panose="02020603050405020304" pitchFamily="18" charset="0"/>
                <a:ea typeface="Roboto"/>
                <a:cs typeface="Times New Roman" panose="02020603050405020304" pitchFamily="18" charset="0"/>
              </a:rPr>
              <a:t>dân tộc khác chiếm 0,14%.</a:t>
            </a:r>
            <a:endParaRPr lang="en-US" sz="2800">
              <a:effectLst/>
              <a:latin typeface=".VnTimeH"/>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6E1F08AC-2577-4183-AC7C-280D5BF448D8}"/>
              </a:ext>
            </a:extLst>
          </p:cNvPr>
          <p:cNvSpPr txBox="1"/>
          <p:nvPr/>
        </p:nvSpPr>
        <p:spPr>
          <a:xfrm>
            <a:off x="-259977" y="4975831"/>
            <a:ext cx="12451977" cy="1432508"/>
          </a:xfrm>
          <a:prstGeom prst="rect">
            <a:avLst/>
          </a:prstGeom>
          <a:noFill/>
        </p:spPr>
        <p:txBody>
          <a:bodyPr wrap="square">
            <a:spAutoFit/>
          </a:bodyPr>
          <a:lstStyle/>
          <a:p>
            <a:pPr marL="664845" marR="207010" indent="228600" algn="just">
              <a:lnSpc>
                <a:spcPct val="106000"/>
              </a:lnSpc>
              <a:spcBef>
                <a:spcPts val="535"/>
              </a:spcBef>
              <a:spcAft>
                <a:spcPts val="0"/>
              </a:spcAft>
            </a:pPr>
            <a:r>
              <a:rPr lang="en-US" sz="2800">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Các</a:t>
            </a:r>
            <a:r>
              <a:rPr lang="vi-VN" sz="2800" spc="-70">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dân</a:t>
            </a:r>
            <a:r>
              <a:rPr lang="vi-VN" sz="2800" spc="-70">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tộc</a:t>
            </a:r>
            <a:r>
              <a:rPr lang="vi-VN" sz="2800" spc="-70">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sinh</a:t>
            </a:r>
            <a:r>
              <a:rPr lang="vi-VN" sz="2800" spc="-75">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sống</a:t>
            </a:r>
            <a:r>
              <a:rPr lang="vi-VN" sz="2800" spc="-70">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trên</a:t>
            </a:r>
            <a:r>
              <a:rPr lang="vi-VN" sz="2800" spc="-70">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địa</a:t>
            </a:r>
            <a:r>
              <a:rPr lang="vi-VN" sz="2800" spc="-70">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bàn</a:t>
            </a:r>
            <a:r>
              <a:rPr lang="vi-VN" sz="2800" spc="-70">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luôn</a:t>
            </a:r>
            <a:r>
              <a:rPr lang="vi-VN" sz="2800" spc="-70">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đoàn</a:t>
            </a:r>
            <a:r>
              <a:rPr lang="vi-VN" sz="2800" spc="-70">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kết,</a:t>
            </a:r>
            <a:r>
              <a:rPr lang="vi-VN" sz="2800" spc="-70">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phát huy</a:t>
            </a:r>
            <a:r>
              <a:rPr lang="vi-VN" sz="2800" spc="-35">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những</a:t>
            </a:r>
            <a:r>
              <a:rPr lang="vi-VN" sz="2800" spc="-40">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thế</a:t>
            </a:r>
            <a:r>
              <a:rPr lang="vi-VN" sz="2800" spc="-40">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mạnh</a:t>
            </a:r>
            <a:r>
              <a:rPr lang="vi-VN" sz="2800" spc="-35">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về</a:t>
            </a:r>
            <a:r>
              <a:rPr lang="vi-VN" sz="2800" spc="-35">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truyền</a:t>
            </a:r>
            <a:r>
              <a:rPr lang="vi-VN" sz="2800" spc="-35">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thống</a:t>
            </a:r>
            <a:r>
              <a:rPr lang="vi-VN" sz="2800" spc="-40">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trong</a:t>
            </a:r>
            <a:r>
              <a:rPr lang="vi-VN" sz="2800" spc="-35">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sản</a:t>
            </a:r>
            <a:r>
              <a:rPr lang="vi-VN" sz="2800" spc="-40">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xuất,</a:t>
            </a:r>
            <a:r>
              <a:rPr lang="vi-VN" sz="2800" spc="-40">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văn</a:t>
            </a:r>
            <a:r>
              <a:rPr lang="vi-VN" sz="2800" spc="-35">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hoá,</a:t>
            </a:r>
            <a:r>
              <a:rPr lang="vi-VN" sz="2800" spc="-35">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tạo</a:t>
            </a:r>
            <a:r>
              <a:rPr lang="vi-VN" sz="2800" spc="-40">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nên</a:t>
            </a:r>
            <a:r>
              <a:rPr lang="vi-VN" sz="2800" spc="-40">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sức</a:t>
            </a:r>
            <a:r>
              <a:rPr lang="vi-VN" sz="2800" spc="-40">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mạnh</a:t>
            </a:r>
            <a:r>
              <a:rPr lang="vi-VN" sz="2800" spc="-35">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phát triển kinh tế – xã hội góp phần xây dựng quê hương ngày càng giàu đẹp.</a:t>
            </a:r>
            <a:endParaRPr lang="en-US" sz="2800">
              <a:effectLst/>
              <a:latin typeface="Times New Roman" panose="02020603050405020304" pitchFamily="18" charset="0"/>
              <a:ea typeface="Roboto"/>
              <a:cs typeface="Times New Roman" panose="02020603050405020304" pitchFamily="18" charset="0"/>
            </a:endParaRPr>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3489F99E-6D7C-4811-A8D6-07392EA45370}"/>
                  </a:ext>
                </a:extLst>
              </p14:cNvPr>
              <p14:cNvContentPartPr/>
              <p14:nvPr/>
            </p14:nvContentPartPr>
            <p14:xfrm>
              <a:off x="305640" y="957960"/>
              <a:ext cx="11428200" cy="4555080"/>
            </p14:xfrm>
          </p:contentPart>
        </mc:Choice>
        <mc:Fallback>
          <p:pic>
            <p:nvPicPr>
              <p:cNvPr id="2" name="Ink 1">
                <a:extLst>
                  <a:ext uri="{FF2B5EF4-FFF2-40B4-BE49-F238E27FC236}">
                    <a16:creationId xmlns:a16="http://schemas.microsoft.com/office/drawing/2014/main" id="{3489F99E-6D7C-4811-A8D6-07392EA45370}"/>
                  </a:ext>
                </a:extLst>
              </p:cNvPr>
              <p:cNvPicPr/>
              <p:nvPr/>
            </p:nvPicPr>
            <p:blipFill>
              <a:blip r:embed="rId3"/>
              <a:stretch>
                <a:fillRect/>
              </a:stretch>
            </p:blipFill>
            <p:spPr>
              <a:xfrm>
                <a:off x="296280" y="948600"/>
                <a:ext cx="11446920" cy="4573800"/>
              </a:xfrm>
              <a:prstGeom prst="rect">
                <a:avLst/>
              </a:prstGeom>
            </p:spPr>
          </p:pic>
        </mc:Fallback>
      </mc:AlternateContent>
    </p:spTree>
    <p:extLst>
      <p:ext uri="{BB962C8B-B14F-4D97-AF65-F5344CB8AC3E}">
        <p14:creationId xmlns:p14="http://schemas.microsoft.com/office/powerpoint/2010/main" val="203473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31B0434-0AA6-4A81-A535-CFD9BB831D85}"/>
              </a:ext>
            </a:extLst>
          </p:cNvPr>
          <p:cNvGrpSpPr>
            <a:grpSpLocks/>
          </p:cNvGrpSpPr>
          <p:nvPr/>
        </p:nvGrpSpPr>
        <p:grpSpPr>
          <a:xfrm>
            <a:off x="233082" y="-116541"/>
            <a:ext cx="11743765" cy="6786281"/>
            <a:chOff x="9753" y="0"/>
            <a:chExt cx="5622290" cy="4275505"/>
          </a:xfrm>
        </p:grpSpPr>
        <p:sp>
          <p:nvSpPr>
            <p:cNvPr id="5" name="Graphic 2411">
              <a:extLst>
                <a:ext uri="{FF2B5EF4-FFF2-40B4-BE49-F238E27FC236}">
                  <a16:creationId xmlns:a16="http://schemas.microsoft.com/office/drawing/2014/main" id="{DD8AD453-2E2D-45DE-8698-2CA29184C077}"/>
                </a:ext>
              </a:extLst>
            </p:cNvPr>
            <p:cNvSpPr/>
            <p:nvPr/>
          </p:nvSpPr>
          <p:spPr>
            <a:xfrm>
              <a:off x="9753" y="253415"/>
              <a:ext cx="5622290" cy="4022090"/>
            </a:xfrm>
            <a:custGeom>
              <a:avLst/>
              <a:gdLst/>
              <a:ahLst/>
              <a:cxnLst/>
              <a:rect l="l" t="t" r="r" b="b"/>
              <a:pathLst>
                <a:path w="5622290" h="4022090">
                  <a:moveTo>
                    <a:pt x="5474436" y="0"/>
                  </a:moveTo>
                  <a:lnTo>
                    <a:pt x="147447" y="0"/>
                  </a:lnTo>
                  <a:lnTo>
                    <a:pt x="100974" y="7548"/>
                  </a:lnTo>
                  <a:lnTo>
                    <a:pt x="60514" y="28543"/>
                  </a:lnTo>
                  <a:lnTo>
                    <a:pt x="28547" y="60506"/>
                  </a:lnTo>
                  <a:lnTo>
                    <a:pt x="7549" y="100962"/>
                  </a:lnTo>
                  <a:lnTo>
                    <a:pt x="0" y="147434"/>
                  </a:lnTo>
                  <a:lnTo>
                    <a:pt x="0" y="3874465"/>
                  </a:lnTo>
                  <a:lnTo>
                    <a:pt x="7549" y="3920936"/>
                  </a:lnTo>
                  <a:lnTo>
                    <a:pt x="28547" y="3961392"/>
                  </a:lnTo>
                  <a:lnTo>
                    <a:pt x="60514" y="3993356"/>
                  </a:lnTo>
                  <a:lnTo>
                    <a:pt x="100974" y="4014350"/>
                  </a:lnTo>
                  <a:lnTo>
                    <a:pt x="147447" y="4021899"/>
                  </a:lnTo>
                  <a:lnTo>
                    <a:pt x="5474436" y="4021899"/>
                  </a:lnTo>
                  <a:lnTo>
                    <a:pt x="5520913" y="4014350"/>
                  </a:lnTo>
                  <a:lnTo>
                    <a:pt x="5561369" y="3993356"/>
                  </a:lnTo>
                  <a:lnTo>
                    <a:pt x="5593331" y="3961392"/>
                  </a:lnTo>
                  <a:lnTo>
                    <a:pt x="5614323" y="3920936"/>
                  </a:lnTo>
                  <a:lnTo>
                    <a:pt x="5621870" y="3874465"/>
                  </a:lnTo>
                  <a:lnTo>
                    <a:pt x="5621870" y="147434"/>
                  </a:lnTo>
                  <a:lnTo>
                    <a:pt x="5614323" y="100962"/>
                  </a:lnTo>
                  <a:lnTo>
                    <a:pt x="5593331" y="60506"/>
                  </a:lnTo>
                  <a:lnTo>
                    <a:pt x="5561369" y="28543"/>
                  </a:lnTo>
                  <a:lnTo>
                    <a:pt x="5520913" y="7548"/>
                  </a:lnTo>
                  <a:lnTo>
                    <a:pt x="5474436" y="0"/>
                  </a:lnTo>
                  <a:close/>
                </a:path>
              </a:pathLst>
            </a:custGeom>
            <a:solidFill>
              <a:srgbClr val="FDF8C3"/>
            </a:solidFill>
          </p:spPr>
          <p:txBody>
            <a:bodyPr wrap="square" lIns="0" tIns="0" rIns="0" bIns="0" rtlCol="0">
              <a:prstTxWarp prst="textNoShape">
                <a:avLst/>
              </a:prstTxWarp>
              <a:noAutofit/>
            </a:bodyPr>
            <a:lstStyle/>
            <a:p>
              <a:endParaRPr lang="en-US"/>
            </a:p>
          </p:txBody>
        </p:sp>
        <p:sp>
          <p:nvSpPr>
            <p:cNvPr id="6" name="Graphic 2412">
              <a:extLst>
                <a:ext uri="{FF2B5EF4-FFF2-40B4-BE49-F238E27FC236}">
                  <a16:creationId xmlns:a16="http://schemas.microsoft.com/office/drawing/2014/main" id="{C29A9BCC-DDE2-4783-A3D0-B79CCD421FB1}"/>
                </a:ext>
              </a:extLst>
            </p:cNvPr>
            <p:cNvSpPr/>
            <p:nvPr/>
          </p:nvSpPr>
          <p:spPr>
            <a:xfrm>
              <a:off x="9753" y="253415"/>
              <a:ext cx="5622290" cy="4022090"/>
            </a:xfrm>
            <a:custGeom>
              <a:avLst/>
              <a:gdLst/>
              <a:ahLst/>
              <a:cxnLst/>
              <a:rect l="l" t="t" r="r" b="b"/>
              <a:pathLst>
                <a:path w="5622290" h="4022090">
                  <a:moveTo>
                    <a:pt x="5474436" y="4021899"/>
                  </a:moveTo>
                  <a:lnTo>
                    <a:pt x="147447" y="4021899"/>
                  </a:lnTo>
                  <a:lnTo>
                    <a:pt x="100974" y="4014350"/>
                  </a:lnTo>
                  <a:lnTo>
                    <a:pt x="60514" y="3993356"/>
                  </a:lnTo>
                  <a:lnTo>
                    <a:pt x="28547" y="3961392"/>
                  </a:lnTo>
                  <a:lnTo>
                    <a:pt x="7549" y="3920936"/>
                  </a:lnTo>
                  <a:lnTo>
                    <a:pt x="0" y="3874465"/>
                  </a:lnTo>
                  <a:lnTo>
                    <a:pt x="0" y="147434"/>
                  </a:lnTo>
                  <a:lnTo>
                    <a:pt x="7549" y="100962"/>
                  </a:lnTo>
                  <a:lnTo>
                    <a:pt x="28547" y="60506"/>
                  </a:lnTo>
                  <a:lnTo>
                    <a:pt x="60514" y="28543"/>
                  </a:lnTo>
                  <a:lnTo>
                    <a:pt x="100974" y="7548"/>
                  </a:lnTo>
                  <a:lnTo>
                    <a:pt x="147447" y="0"/>
                  </a:lnTo>
                  <a:lnTo>
                    <a:pt x="5474436" y="0"/>
                  </a:lnTo>
                  <a:lnTo>
                    <a:pt x="5520913" y="7548"/>
                  </a:lnTo>
                  <a:lnTo>
                    <a:pt x="5561369" y="28543"/>
                  </a:lnTo>
                  <a:lnTo>
                    <a:pt x="5593331" y="60506"/>
                  </a:lnTo>
                  <a:lnTo>
                    <a:pt x="5614323" y="100962"/>
                  </a:lnTo>
                  <a:lnTo>
                    <a:pt x="5621870" y="147434"/>
                  </a:lnTo>
                  <a:lnTo>
                    <a:pt x="5621870" y="3874465"/>
                  </a:lnTo>
                  <a:lnTo>
                    <a:pt x="5614323" y="3920936"/>
                  </a:lnTo>
                  <a:lnTo>
                    <a:pt x="5593331" y="3961392"/>
                  </a:lnTo>
                  <a:lnTo>
                    <a:pt x="5561369" y="3993356"/>
                  </a:lnTo>
                  <a:lnTo>
                    <a:pt x="5520913" y="4014350"/>
                  </a:lnTo>
                  <a:lnTo>
                    <a:pt x="5474436" y="4021899"/>
                  </a:lnTo>
                  <a:close/>
                </a:path>
              </a:pathLst>
            </a:custGeom>
            <a:ln w="19507">
              <a:solidFill>
                <a:srgbClr val="FDB913"/>
              </a:solidFill>
              <a:prstDash val="solid"/>
            </a:ln>
          </p:spPr>
          <p:txBody>
            <a:bodyPr wrap="square" lIns="0" tIns="0" rIns="0" bIns="0" rtlCol="0">
              <a:prstTxWarp prst="textNoShape">
                <a:avLst/>
              </a:prstTxWarp>
              <a:noAutofit/>
            </a:bodyPr>
            <a:lstStyle/>
            <a:p>
              <a:endParaRPr lang="en-US"/>
            </a:p>
          </p:txBody>
        </p:sp>
        <p:sp>
          <p:nvSpPr>
            <p:cNvPr id="7" name="Graphic 2413">
              <a:extLst>
                <a:ext uri="{FF2B5EF4-FFF2-40B4-BE49-F238E27FC236}">
                  <a16:creationId xmlns:a16="http://schemas.microsoft.com/office/drawing/2014/main" id="{F3220A2B-3990-4CCC-B7A2-590A1E6A99E4}"/>
                </a:ext>
              </a:extLst>
            </p:cNvPr>
            <p:cNvSpPr/>
            <p:nvPr/>
          </p:nvSpPr>
          <p:spPr>
            <a:xfrm>
              <a:off x="168508" y="103187"/>
              <a:ext cx="284480" cy="321310"/>
            </a:xfrm>
            <a:custGeom>
              <a:avLst/>
              <a:gdLst/>
              <a:ahLst/>
              <a:cxnLst/>
              <a:rect l="l" t="t" r="r" b="b"/>
              <a:pathLst>
                <a:path w="284480" h="321310">
                  <a:moveTo>
                    <a:pt x="140080" y="0"/>
                  </a:moveTo>
                  <a:lnTo>
                    <a:pt x="96372" y="7572"/>
                  </a:lnTo>
                  <a:lnTo>
                    <a:pt x="58252" y="27530"/>
                  </a:lnTo>
                  <a:lnTo>
                    <a:pt x="27979" y="57633"/>
                  </a:lnTo>
                  <a:lnTo>
                    <a:pt x="7809" y="95639"/>
                  </a:lnTo>
                  <a:lnTo>
                    <a:pt x="0" y="139306"/>
                  </a:lnTo>
                  <a:lnTo>
                    <a:pt x="4074" y="176158"/>
                  </a:lnTo>
                  <a:lnTo>
                    <a:pt x="16949" y="209545"/>
                  </a:lnTo>
                  <a:lnTo>
                    <a:pt x="37399" y="238238"/>
                  </a:lnTo>
                  <a:lnTo>
                    <a:pt x="70982" y="266822"/>
                  </a:lnTo>
                  <a:lnTo>
                    <a:pt x="76061" y="274016"/>
                  </a:lnTo>
                  <a:lnTo>
                    <a:pt x="79248" y="282232"/>
                  </a:lnTo>
                  <a:lnTo>
                    <a:pt x="80352" y="291109"/>
                  </a:lnTo>
                  <a:lnTo>
                    <a:pt x="80352" y="314985"/>
                  </a:lnTo>
                  <a:lnTo>
                    <a:pt x="86474" y="321119"/>
                  </a:lnTo>
                  <a:lnTo>
                    <a:pt x="197751" y="321119"/>
                  </a:lnTo>
                  <a:lnTo>
                    <a:pt x="203873" y="314985"/>
                  </a:lnTo>
                  <a:lnTo>
                    <a:pt x="203873" y="291109"/>
                  </a:lnTo>
                  <a:lnTo>
                    <a:pt x="205000" y="282178"/>
                  </a:lnTo>
                  <a:lnTo>
                    <a:pt x="208246" y="273927"/>
                  </a:lnTo>
                  <a:lnTo>
                    <a:pt x="213404" y="266708"/>
                  </a:lnTo>
                  <a:lnTo>
                    <a:pt x="246534" y="238575"/>
                  </a:lnTo>
                  <a:lnTo>
                    <a:pt x="266725" y="210580"/>
                  </a:lnTo>
                  <a:lnTo>
                    <a:pt x="279686" y="178044"/>
                  </a:lnTo>
                  <a:lnTo>
                    <a:pt x="284264" y="142125"/>
                  </a:lnTo>
                  <a:lnTo>
                    <a:pt x="276896" y="96835"/>
                  </a:lnTo>
                  <a:lnTo>
                    <a:pt x="256393" y="57573"/>
                  </a:lnTo>
                  <a:lnTo>
                    <a:pt x="225156" y="26743"/>
                  </a:lnTo>
                  <a:lnTo>
                    <a:pt x="185585" y="6751"/>
                  </a:lnTo>
                  <a:lnTo>
                    <a:pt x="140080" y="0"/>
                  </a:lnTo>
                  <a:close/>
                </a:path>
              </a:pathLst>
            </a:custGeom>
            <a:solidFill>
              <a:srgbClr val="FFCC0C"/>
            </a:solidFill>
          </p:spPr>
          <p:txBody>
            <a:bodyPr wrap="square" lIns="0" tIns="0" rIns="0" bIns="0" rtlCol="0">
              <a:prstTxWarp prst="textNoShape">
                <a:avLst/>
              </a:prstTxWarp>
              <a:noAutofit/>
            </a:bodyPr>
            <a:lstStyle/>
            <a:p>
              <a:endParaRPr lang="en-US"/>
            </a:p>
          </p:txBody>
        </p:sp>
        <p:sp>
          <p:nvSpPr>
            <p:cNvPr id="8" name="Graphic 2414">
              <a:extLst>
                <a:ext uri="{FF2B5EF4-FFF2-40B4-BE49-F238E27FC236}">
                  <a16:creationId xmlns:a16="http://schemas.microsoft.com/office/drawing/2014/main" id="{D254AEC4-212C-498F-A872-6ED1C6879FA4}"/>
                </a:ext>
              </a:extLst>
            </p:cNvPr>
            <p:cNvSpPr/>
            <p:nvPr/>
          </p:nvSpPr>
          <p:spPr>
            <a:xfrm>
              <a:off x="149044" y="83718"/>
              <a:ext cx="295275" cy="332105"/>
            </a:xfrm>
            <a:custGeom>
              <a:avLst/>
              <a:gdLst/>
              <a:ahLst/>
              <a:cxnLst/>
              <a:rect l="l" t="t" r="r" b="b"/>
              <a:pathLst>
                <a:path w="295275" h="332105">
                  <a:moveTo>
                    <a:pt x="145351" y="0"/>
                  </a:moveTo>
                  <a:lnTo>
                    <a:pt x="90357" y="11504"/>
                  </a:lnTo>
                  <a:lnTo>
                    <a:pt x="43573" y="43002"/>
                  </a:lnTo>
                  <a:lnTo>
                    <a:pt x="11809" y="89625"/>
                  </a:lnTo>
                  <a:lnTo>
                    <a:pt x="0" y="144525"/>
                  </a:lnTo>
                  <a:lnTo>
                    <a:pt x="3987" y="181846"/>
                  </a:lnTo>
                  <a:lnTo>
                    <a:pt x="16914" y="216287"/>
                  </a:lnTo>
                  <a:lnTo>
                    <a:pt x="38031" y="246413"/>
                  </a:lnTo>
                  <a:lnTo>
                    <a:pt x="72371" y="275722"/>
                  </a:lnTo>
                  <a:lnTo>
                    <a:pt x="76704" y="281833"/>
                  </a:lnTo>
                  <a:lnTo>
                    <a:pt x="79424" y="288840"/>
                  </a:lnTo>
                  <a:lnTo>
                    <a:pt x="80365" y="296430"/>
                  </a:lnTo>
                  <a:lnTo>
                    <a:pt x="80365" y="312775"/>
                  </a:lnTo>
                  <a:lnTo>
                    <a:pt x="81858" y="320155"/>
                  </a:lnTo>
                  <a:lnTo>
                    <a:pt x="85929" y="326186"/>
                  </a:lnTo>
                  <a:lnTo>
                    <a:pt x="91965" y="330256"/>
                  </a:lnTo>
                  <a:lnTo>
                    <a:pt x="99352" y="331749"/>
                  </a:lnTo>
                  <a:lnTo>
                    <a:pt x="195529" y="331749"/>
                  </a:lnTo>
                  <a:lnTo>
                    <a:pt x="202910" y="330256"/>
                  </a:lnTo>
                  <a:lnTo>
                    <a:pt x="208946" y="326186"/>
                  </a:lnTo>
                  <a:lnTo>
                    <a:pt x="212369" y="321119"/>
                  </a:lnTo>
                  <a:lnTo>
                    <a:pt x="94742" y="321119"/>
                  </a:lnTo>
                  <a:lnTo>
                    <a:pt x="90995" y="317385"/>
                  </a:lnTo>
                  <a:lnTo>
                    <a:pt x="90995" y="296430"/>
                  </a:lnTo>
                  <a:lnTo>
                    <a:pt x="89728" y="286216"/>
                  </a:lnTo>
                  <a:lnTo>
                    <a:pt x="86053" y="276771"/>
                  </a:lnTo>
                  <a:lnTo>
                    <a:pt x="80231" y="268555"/>
                  </a:lnTo>
                  <a:lnTo>
                    <a:pt x="45930" y="239273"/>
                  </a:lnTo>
                  <a:lnTo>
                    <a:pt x="26327" y="211315"/>
                  </a:lnTo>
                  <a:lnTo>
                    <a:pt x="14324" y="179356"/>
                  </a:lnTo>
                  <a:lnTo>
                    <a:pt x="10629" y="144729"/>
                  </a:lnTo>
                  <a:lnTo>
                    <a:pt x="18197" y="102874"/>
                  </a:lnTo>
                  <a:lnTo>
                    <a:pt x="37702" y="66314"/>
                  </a:lnTo>
                  <a:lnTo>
                    <a:pt x="66910" y="37274"/>
                  </a:lnTo>
                  <a:lnTo>
                    <a:pt x="103584" y="17975"/>
                  </a:lnTo>
                  <a:lnTo>
                    <a:pt x="145491" y="10642"/>
                  </a:lnTo>
                  <a:lnTo>
                    <a:pt x="147447" y="10617"/>
                  </a:lnTo>
                  <a:lnTo>
                    <a:pt x="202635" y="10617"/>
                  </a:lnTo>
                  <a:lnTo>
                    <a:pt x="202468" y="10529"/>
                  </a:lnTo>
                  <a:lnTo>
                    <a:pt x="174664" y="2458"/>
                  </a:lnTo>
                  <a:lnTo>
                    <a:pt x="145351" y="0"/>
                  </a:lnTo>
                  <a:close/>
                </a:path>
                <a:path w="295275" h="332105">
                  <a:moveTo>
                    <a:pt x="202635" y="10617"/>
                  </a:moveTo>
                  <a:lnTo>
                    <a:pt x="147447" y="10617"/>
                  </a:lnTo>
                  <a:lnTo>
                    <a:pt x="174101" y="13195"/>
                  </a:lnTo>
                  <a:lnTo>
                    <a:pt x="199374" y="20777"/>
                  </a:lnTo>
                  <a:lnTo>
                    <a:pt x="243509" y="50025"/>
                  </a:lnTo>
                  <a:lnTo>
                    <a:pt x="273740" y="94613"/>
                  </a:lnTo>
                  <a:lnTo>
                    <a:pt x="284264" y="147459"/>
                  </a:lnTo>
                  <a:lnTo>
                    <a:pt x="280063" y="181206"/>
                  </a:lnTo>
                  <a:lnTo>
                    <a:pt x="267930" y="212372"/>
                  </a:lnTo>
                  <a:lnTo>
                    <a:pt x="248564" y="239656"/>
                  </a:lnTo>
                  <a:lnTo>
                    <a:pt x="214772" y="268487"/>
                  </a:lnTo>
                  <a:lnTo>
                    <a:pt x="208858" y="276793"/>
                  </a:lnTo>
                  <a:lnTo>
                    <a:pt x="205166" y="286216"/>
                  </a:lnTo>
                  <a:lnTo>
                    <a:pt x="203885" y="296430"/>
                  </a:lnTo>
                  <a:lnTo>
                    <a:pt x="203885" y="317385"/>
                  </a:lnTo>
                  <a:lnTo>
                    <a:pt x="200126" y="321119"/>
                  </a:lnTo>
                  <a:lnTo>
                    <a:pt x="212369" y="321119"/>
                  </a:lnTo>
                  <a:lnTo>
                    <a:pt x="213020" y="320155"/>
                  </a:lnTo>
                  <a:lnTo>
                    <a:pt x="214515" y="312775"/>
                  </a:lnTo>
                  <a:lnTo>
                    <a:pt x="214515" y="296430"/>
                  </a:lnTo>
                  <a:lnTo>
                    <a:pt x="215473" y="288832"/>
                  </a:lnTo>
                  <a:lnTo>
                    <a:pt x="218227" y="281812"/>
                  </a:lnTo>
                  <a:lnTo>
                    <a:pt x="222627" y="275642"/>
                  </a:lnTo>
                  <a:lnTo>
                    <a:pt x="256419" y="246813"/>
                  </a:lnTo>
                  <a:lnTo>
                    <a:pt x="277290" y="217409"/>
                  </a:lnTo>
                  <a:lnTo>
                    <a:pt x="290367" y="183822"/>
                  </a:lnTo>
                  <a:lnTo>
                    <a:pt x="294894" y="147459"/>
                  </a:lnTo>
                  <a:lnTo>
                    <a:pt x="292014" y="118188"/>
                  </a:lnTo>
                  <a:lnTo>
                    <a:pt x="283554" y="90503"/>
                  </a:lnTo>
                  <a:lnTo>
                    <a:pt x="269781" y="65042"/>
                  </a:lnTo>
                  <a:lnTo>
                    <a:pt x="250964" y="42443"/>
                  </a:lnTo>
                  <a:lnTo>
                    <a:pt x="228117" y="23947"/>
                  </a:lnTo>
                  <a:lnTo>
                    <a:pt x="202635" y="10617"/>
                  </a:lnTo>
                  <a:close/>
                </a:path>
              </a:pathLst>
            </a:custGeom>
            <a:solidFill>
              <a:srgbClr val="211E1E"/>
            </a:solidFill>
          </p:spPr>
          <p:txBody>
            <a:bodyPr wrap="square" lIns="0" tIns="0" rIns="0" bIns="0" rtlCol="0">
              <a:prstTxWarp prst="textNoShape">
                <a:avLst/>
              </a:prstTxWarp>
              <a:noAutofit/>
            </a:bodyPr>
            <a:lstStyle/>
            <a:p>
              <a:endParaRPr lang="en-US"/>
            </a:p>
          </p:txBody>
        </p:sp>
        <p:sp>
          <p:nvSpPr>
            <p:cNvPr id="9" name="Graphic 2415">
              <a:extLst>
                <a:ext uri="{FF2B5EF4-FFF2-40B4-BE49-F238E27FC236}">
                  <a16:creationId xmlns:a16="http://schemas.microsoft.com/office/drawing/2014/main" id="{DCC4B7A0-9EC1-40D1-BC42-67ABF418F2E4}"/>
                </a:ext>
              </a:extLst>
            </p:cNvPr>
            <p:cNvSpPr/>
            <p:nvPr/>
          </p:nvSpPr>
          <p:spPr>
            <a:xfrm>
              <a:off x="250595" y="424294"/>
              <a:ext cx="120650" cy="60325"/>
            </a:xfrm>
            <a:custGeom>
              <a:avLst/>
              <a:gdLst/>
              <a:ahLst/>
              <a:cxnLst/>
              <a:rect l="l" t="t" r="r" b="b"/>
              <a:pathLst>
                <a:path w="120650" h="60325">
                  <a:moveTo>
                    <a:pt x="116751" y="0"/>
                  </a:moveTo>
                  <a:lnTo>
                    <a:pt x="7658" y="0"/>
                  </a:lnTo>
                  <a:lnTo>
                    <a:pt x="3314" y="0"/>
                  </a:lnTo>
                  <a:lnTo>
                    <a:pt x="0" y="3848"/>
                  </a:lnTo>
                  <a:lnTo>
                    <a:pt x="20405" y="45058"/>
                  </a:lnTo>
                  <a:lnTo>
                    <a:pt x="60032" y="60007"/>
                  </a:lnTo>
                  <a:lnTo>
                    <a:pt x="81577" y="56021"/>
                  </a:lnTo>
                  <a:lnTo>
                    <a:pt x="99655" y="45058"/>
                  </a:lnTo>
                  <a:lnTo>
                    <a:pt x="112787" y="28605"/>
                  </a:lnTo>
                  <a:lnTo>
                    <a:pt x="119494" y="8153"/>
                  </a:lnTo>
                  <a:lnTo>
                    <a:pt x="120078" y="3848"/>
                  </a:lnTo>
                  <a:lnTo>
                    <a:pt x="116751" y="0"/>
                  </a:lnTo>
                  <a:close/>
                </a:path>
              </a:pathLst>
            </a:custGeom>
            <a:solidFill>
              <a:srgbClr val="818285"/>
            </a:solidFill>
          </p:spPr>
          <p:txBody>
            <a:bodyPr wrap="square" lIns="0" tIns="0" rIns="0" bIns="0" rtlCol="0">
              <a:prstTxWarp prst="textNoShape">
                <a:avLst/>
              </a:prstTxWarp>
              <a:noAutofit/>
            </a:bodyPr>
            <a:lstStyle/>
            <a:p>
              <a:endParaRPr lang="en-US"/>
            </a:p>
          </p:txBody>
        </p:sp>
        <p:sp>
          <p:nvSpPr>
            <p:cNvPr id="10" name="Graphic 2416">
              <a:extLst>
                <a:ext uri="{FF2B5EF4-FFF2-40B4-BE49-F238E27FC236}">
                  <a16:creationId xmlns:a16="http://schemas.microsoft.com/office/drawing/2014/main" id="{F22096A2-79D1-49C1-BE7B-05C7AB695163}"/>
                </a:ext>
              </a:extLst>
            </p:cNvPr>
            <p:cNvSpPr/>
            <p:nvPr/>
          </p:nvSpPr>
          <p:spPr>
            <a:xfrm>
              <a:off x="231267" y="12"/>
              <a:ext cx="302260" cy="475615"/>
            </a:xfrm>
            <a:custGeom>
              <a:avLst/>
              <a:gdLst/>
              <a:ahLst/>
              <a:cxnLst/>
              <a:rect l="l" t="t" r="r" b="b"/>
              <a:pathLst>
                <a:path w="302260" h="475615">
                  <a:moveTo>
                    <a:pt x="83820" y="2374"/>
                  </a:moveTo>
                  <a:lnTo>
                    <a:pt x="81432" y="0"/>
                  </a:lnTo>
                  <a:lnTo>
                    <a:pt x="75565" y="0"/>
                  </a:lnTo>
                  <a:lnTo>
                    <a:pt x="73190" y="2374"/>
                  </a:lnTo>
                  <a:lnTo>
                    <a:pt x="73190" y="58229"/>
                  </a:lnTo>
                  <a:lnTo>
                    <a:pt x="75565" y="60604"/>
                  </a:lnTo>
                  <a:lnTo>
                    <a:pt x="78498" y="60604"/>
                  </a:lnTo>
                  <a:lnTo>
                    <a:pt x="81432" y="60604"/>
                  </a:lnTo>
                  <a:lnTo>
                    <a:pt x="83820" y="58229"/>
                  </a:lnTo>
                  <a:lnTo>
                    <a:pt x="83820" y="2374"/>
                  </a:lnTo>
                  <a:close/>
                </a:path>
                <a:path w="302260" h="475615">
                  <a:moveTo>
                    <a:pt x="130416" y="415417"/>
                  </a:moveTo>
                  <a:lnTo>
                    <a:pt x="129324" y="411784"/>
                  </a:lnTo>
                  <a:lnTo>
                    <a:pt x="124587" y="406387"/>
                  </a:lnTo>
                  <a:lnTo>
                    <a:pt x="121170" y="404812"/>
                  </a:lnTo>
                  <a:lnTo>
                    <a:pt x="119392" y="404812"/>
                  </a:lnTo>
                  <a:lnTo>
                    <a:pt x="119392" y="417550"/>
                  </a:lnTo>
                  <a:lnTo>
                    <a:pt x="113220" y="436308"/>
                  </a:lnTo>
                  <a:lnTo>
                    <a:pt x="101155" y="451294"/>
                  </a:lnTo>
                  <a:lnTo>
                    <a:pt x="84658" y="461225"/>
                  </a:lnTo>
                  <a:lnTo>
                    <a:pt x="65214" y="464820"/>
                  </a:lnTo>
                  <a:lnTo>
                    <a:pt x="45770" y="461225"/>
                  </a:lnTo>
                  <a:lnTo>
                    <a:pt x="29273" y="451294"/>
                  </a:lnTo>
                  <a:lnTo>
                    <a:pt x="17195" y="436308"/>
                  </a:lnTo>
                  <a:lnTo>
                    <a:pt x="11010" y="417550"/>
                  </a:lnTo>
                  <a:lnTo>
                    <a:pt x="11480" y="416064"/>
                  </a:lnTo>
                  <a:lnTo>
                    <a:pt x="12827" y="415455"/>
                  </a:lnTo>
                  <a:lnTo>
                    <a:pt x="117589" y="415455"/>
                  </a:lnTo>
                  <a:lnTo>
                    <a:pt x="118935" y="416064"/>
                  </a:lnTo>
                  <a:lnTo>
                    <a:pt x="119392" y="417550"/>
                  </a:lnTo>
                  <a:lnTo>
                    <a:pt x="119392" y="404812"/>
                  </a:lnTo>
                  <a:lnTo>
                    <a:pt x="9245" y="404812"/>
                  </a:lnTo>
                  <a:lnTo>
                    <a:pt x="5829" y="406387"/>
                  </a:lnTo>
                  <a:lnTo>
                    <a:pt x="1092" y="411784"/>
                  </a:lnTo>
                  <a:lnTo>
                    <a:pt x="0" y="415417"/>
                  </a:lnTo>
                  <a:lnTo>
                    <a:pt x="495" y="418985"/>
                  </a:lnTo>
                  <a:lnTo>
                    <a:pt x="7874" y="441401"/>
                  </a:lnTo>
                  <a:lnTo>
                    <a:pt x="22288" y="459295"/>
                  </a:lnTo>
                  <a:lnTo>
                    <a:pt x="41986" y="471157"/>
                  </a:lnTo>
                  <a:lnTo>
                    <a:pt x="65214" y="475449"/>
                  </a:lnTo>
                  <a:lnTo>
                    <a:pt x="88430" y="471157"/>
                  </a:lnTo>
                  <a:lnTo>
                    <a:pt x="98945" y="464820"/>
                  </a:lnTo>
                  <a:lnTo>
                    <a:pt x="108127" y="459295"/>
                  </a:lnTo>
                  <a:lnTo>
                    <a:pt x="122555" y="441401"/>
                  </a:lnTo>
                  <a:lnTo>
                    <a:pt x="129933" y="418985"/>
                  </a:lnTo>
                  <a:lnTo>
                    <a:pt x="130416" y="415455"/>
                  </a:lnTo>
                  <a:close/>
                </a:path>
                <a:path w="302260" h="475615">
                  <a:moveTo>
                    <a:pt x="151345" y="15824"/>
                  </a:moveTo>
                  <a:lnTo>
                    <a:pt x="149809" y="12814"/>
                  </a:lnTo>
                  <a:lnTo>
                    <a:pt x="144259" y="10985"/>
                  </a:lnTo>
                  <a:lnTo>
                    <a:pt x="141236" y="12484"/>
                  </a:lnTo>
                  <a:lnTo>
                    <a:pt x="123748" y="65532"/>
                  </a:lnTo>
                  <a:lnTo>
                    <a:pt x="125260" y="68529"/>
                  </a:lnTo>
                  <a:lnTo>
                    <a:pt x="128041" y="69456"/>
                  </a:lnTo>
                  <a:lnTo>
                    <a:pt x="129717" y="69723"/>
                  </a:lnTo>
                  <a:lnTo>
                    <a:pt x="131953" y="69723"/>
                  </a:lnTo>
                  <a:lnTo>
                    <a:pt x="134023" y="68313"/>
                  </a:lnTo>
                  <a:lnTo>
                    <a:pt x="151345" y="15824"/>
                  </a:lnTo>
                  <a:close/>
                </a:path>
                <a:path w="302260" h="475615">
                  <a:moveTo>
                    <a:pt x="208572" y="44970"/>
                  </a:moveTo>
                  <a:lnTo>
                    <a:pt x="207873" y="41681"/>
                  </a:lnTo>
                  <a:lnTo>
                    <a:pt x="202933" y="38506"/>
                  </a:lnTo>
                  <a:lnTo>
                    <a:pt x="199631" y="39217"/>
                  </a:lnTo>
                  <a:lnTo>
                    <a:pt x="169405" y="86194"/>
                  </a:lnTo>
                  <a:lnTo>
                    <a:pt x="170129" y="89471"/>
                  </a:lnTo>
                  <a:lnTo>
                    <a:pt x="172593" y="91059"/>
                  </a:lnTo>
                  <a:lnTo>
                    <a:pt x="175463" y="91909"/>
                  </a:lnTo>
                  <a:lnTo>
                    <a:pt x="177215" y="91909"/>
                  </a:lnTo>
                  <a:lnTo>
                    <a:pt x="178930" y="91059"/>
                  </a:lnTo>
                  <a:lnTo>
                    <a:pt x="208572" y="44970"/>
                  </a:lnTo>
                  <a:close/>
                </a:path>
                <a:path w="302260" h="475615">
                  <a:moveTo>
                    <a:pt x="253009" y="85890"/>
                  </a:moveTo>
                  <a:lnTo>
                    <a:pt x="249072" y="81534"/>
                  </a:lnTo>
                  <a:lnTo>
                    <a:pt x="245719" y="81368"/>
                  </a:lnTo>
                  <a:lnTo>
                    <a:pt x="204317" y="118872"/>
                  </a:lnTo>
                  <a:lnTo>
                    <a:pt x="204152" y="122224"/>
                  </a:lnTo>
                  <a:lnTo>
                    <a:pt x="206121" y="124409"/>
                  </a:lnTo>
                  <a:lnTo>
                    <a:pt x="210058" y="126149"/>
                  </a:lnTo>
                  <a:lnTo>
                    <a:pt x="213614" y="124764"/>
                  </a:lnTo>
                  <a:lnTo>
                    <a:pt x="252844" y="89268"/>
                  </a:lnTo>
                  <a:lnTo>
                    <a:pt x="253009" y="85890"/>
                  </a:lnTo>
                  <a:close/>
                </a:path>
                <a:path w="302260" h="475615">
                  <a:moveTo>
                    <a:pt x="285356" y="135750"/>
                  </a:moveTo>
                  <a:lnTo>
                    <a:pt x="282765" y="130479"/>
                  </a:lnTo>
                  <a:lnTo>
                    <a:pt x="279577" y="129400"/>
                  </a:lnTo>
                  <a:lnTo>
                    <a:pt x="229450" y="154051"/>
                  </a:lnTo>
                  <a:lnTo>
                    <a:pt x="228384" y="157251"/>
                  </a:lnTo>
                  <a:lnTo>
                    <a:pt x="230593" y="161759"/>
                  </a:lnTo>
                  <a:lnTo>
                    <a:pt x="232498" y="162852"/>
                  </a:lnTo>
                  <a:lnTo>
                    <a:pt x="234454" y="162852"/>
                  </a:lnTo>
                  <a:lnTo>
                    <a:pt x="236791" y="162306"/>
                  </a:lnTo>
                  <a:lnTo>
                    <a:pt x="284276" y="138925"/>
                  </a:lnTo>
                  <a:lnTo>
                    <a:pt x="285356" y="135750"/>
                  </a:lnTo>
                  <a:close/>
                </a:path>
                <a:path w="302260" h="475615">
                  <a:moveTo>
                    <a:pt x="301726" y="199618"/>
                  </a:moveTo>
                  <a:lnTo>
                    <a:pt x="300507" y="193865"/>
                  </a:lnTo>
                  <a:lnTo>
                    <a:pt x="297688" y="192036"/>
                  </a:lnTo>
                  <a:lnTo>
                    <a:pt x="243039" y="203555"/>
                  </a:lnTo>
                  <a:lnTo>
                    <a:pt x="241198" y="206362"/>
                  </a:lnTo>
                  <a:lnTo>
                    <a:pt x="242341" y="211734"/>
                  </a:lnTo>
                  <a:lnTo>
                    <a:pt x="244538" y="213461"/>
                  </a:lnTo>
                  <a:lnTo>
                    <a:pt x="247002" y="213461"/>
                  </a:lnTo>
                  <a:lnTo>
                    <a:pt x="248107" y="213347"/>
                  </a:lnTo>
                  <a:lnTo>
                    <a:pt x="299872" y="202425"/>
                  </a:lnTo>
                  <a:lnTo>
                    <a:pt x="301726" y="199618"/>
                  </a:lnTo>
                  <a:close/>
                </a:path>
              </a:pathLst>
            </a:custGeom>
            <a:solidFill>
              <a:srgbClr val="211E1E"/>
            </a:solidFill>
          </p:spPr>
          <p:txBody>
            <a:bodyPr wrap="square" lIns="0" tIns="0" rIns="0" bIns="0" rtlCol="0">
              <a:prstTxWarp prst="textNoShape">
                <a:avLst/>
              </a:prstTxWarp>
              <a:noAutofit/>
            </a:bodyPr>
            <a:lstStyle/>
            <a:p>
              <a:endParaRPr lang="en-US"/>
            </a:p>
          </p:txBody>
        </p:sp>
        <p:sp>
          <p:nvSpPr>
            <p:cNvPr id="11" name="Graphic 2417">
              <a:extLst>
                <a:ext uri="{FF2B5EF4-FFF2-40B4-BE49-F238E27FC236}">
                  <a16:creationId xmlns:a16="http://schemas.microsoft.com/office/drawing/2014/main" id="{AEB01C43-F40D-436D-B877-1B399BBFDB64}"/>
                </a:ext>
              </a:extLst>
            </p:cNvPr>
            <p:cNvSpPr/>
            <p:nvPr/>
          </p:nvSpPr>
          <p:spPr>
            <a:xfrm>
              <a:off x="168606" y="57543"/>
              <a:ext cx="34290" cy="34290"/>
            </a:xfrm>
            <a:custGeom>
              <a:avLst/>
              <a:gdLst/>
              <a:ahLst/>
              <a:cxnLst/>
              <a:rect l="l" t="t" r="r" b="b"/>
              <a:pathLst>
                <a:path w="34290" h="34290">
                  <a:moveTo>
                    <a:pt x="26479" y="0"/>
                  </a:moveTo>
                  <a:lnTo>
                    <a:pt x="7683" y="0"/>
                  </a:lnTo>
                  <a:lnTo>
                    <a:pt x="0" y="7670"/>
                  </a:lnTo>
                  <a:lnTo>
                    <a:pt x="0" y="26479"/>
                  </a:lnTo>
                  <a:lnTo>
                    <a:pt x="7683" y="34137"/>
                  </a:lnTo>
                  <a:lnTo>
                    <a:pt x="26479" y="34137"/>
                  </a:lnTo>
                  <a:lnTo>
                    <a:pt x="31809" y="28816"/>
                  </a:lnTo>
                  <a:lnTo>
                    <a:pt x="10604" y="28816"/>
                  </a:lnTo>
                  <a:lnTo>
                    <a:pt x="5333" y="23545"/>
                  </a:lnTo>
                  <a:lnTo>
                    <a:pt x="5333" y="10591"/>
                  </a:lnTo>
                  <a:lnTo>
                    <a:pt x="10604" y="5321"/>
                  </a:lnTo>
                  <a:lnTo>
                    <a:pt x="31800" y="5321"/>
                  </a:lnTo>
                  <a:lnTo>
                    <a:pt x="26479" y="0"/>
                  </a:lnTo>
                  <a:close/>
                </a:path>
                <a:path w="34290" h="34290">
                  <a:moveTo>
                    <a:pt x="31800" y="5321"/>
                  </a:moveTo>
                  <a:lnTo>
                    <a:pt x="23558" y="5321"/>
                  </a:lnTo>
                  <a:lnTo>
                    <a:pt x="28816" y="10591"/>
                  </a:lnTo>
                  <a:lnTo>
                    <a:pt x="28816" y="23545"/>
                  </a:lnTo>
                  <a:lnTo>
                    <a:pt x="23558" y="28816"/>
                  </a:lnTo>
                  <a:lnTo>
                    <a:pt x="31809" y="28816"/>
                  </a:lnTo>
                  <a:lnTo>
                    <a:pt x="34150" y="26479"/>
                  </a:lnTo>
                  <a:lnTo>
                    <a:pt x="34150" y="7670"/>
                  </a:lnTo>
                  <a:lnTo>
                    <a:pt x="31800" y="5321"/>
                  </a:lnTo>
                  <a:close/>
                </a:path>
              </a:pathLst>
            </a:custGeom>
            <a:solidFill>
              <a:srgbClr val="FFCC0C"/>
            </a:solidFill>
          </p:spPr>
          <p:txBody>
            <a:bodyPr wrap="square" lIns="0" tIns="0" rIns="0" bIns="0" rtlCol="0">
              <a:prstTxWarp prst="textNoShape">
                <a:avLst/>
              </a:prstTxWarp>
              <a:noAutofit/>
            </a:bodyPr>
            <a:lstStyle/>
            <a:p>
              <a:endParaRPr lang="en-US"/>
            </a:p>
          </p:txBody>
        </p:sp>
        <p:sp>
          <p:nvSpPr>
            <p:cNvPr id="12" name="Graphic 2418">
              <a:extLst>
                <a:ext uri="{FF2B5EF4-FFF2-40B4-BE49-F238E27FC236}">
                  <a16:creationId xmlns:a16="http://schemas.microsoft.com/office/drawing/2014/main" id="{8E0955DD-AFFD-458B-98A9-96BFC444CC9C}"/>
                </a:ext>
              </a:extLst>
            </p:cNvPr>
            <p:cNvSpPr/>
            <p:nvPr/>
          </p:nvSpPr>
          <p:spPr>
            <a:xfrm>
              <a:off x="156692" y="339622"/>
              <a:ext cx="147955" cy="112395"/>
            </a:xfrm>
            <a:custGeom>
              <a:avLst/>
              <a:gdLst/>
              <a:ahLst/>
              <a:cxnLst/>
              <a:rect l="l" t="t" r="r" b="b"/>
              <a:pathLst>
                <a:path w="147955" h="112395">
                  <a:moveTo>
                    <a:pt x="23558" y="94030"/>
                  </a:moveTo>
                  <a:lnTo>
                    <a:pt x="18275" y="88747"/>
                  </a:lnTo>
                  <a:lnTo>
                    <a:pt x="18237" y="96977"/>
                  </a:lnTo>
                  <a:lnTo>
                    <a:pt x="18237" y="104101"/>
                  </a:lnTo>
                  <a:lnTo>
                    <a:pt x="15328" y="107010"/>
                  </a:lnTo>
                  <a:lnTo>
                    <a:pt x="8229" y="107010"/>
                  </a:lnTo>
                  <a:lnTo>
                    <a:pt x="5295" y="104101"/>
                  </a:lnTo>
                  <a:lnTo>
                    <a:pt x="5295" y="96977"/>
                  </a:lnTo>
                  <a:lnTo>
                    <a:pt x="8229" y="94068"/>
                  </a:lnTo>
                  <a:lnTo>
                    <a:pt x="15328" y="94068"/>
                  </a:lnTo>
                  <a:lnTo>
                    <a:pt x="18237" y="96977"/>
                  </a:lnTo>
                  <a:lnTo>
                    <a:pt x="18237" y="88747"/>
                  </a:lnTo>
                  <a:lnTo>
                    <a:pt x="5283" y="88747"/>
                  </a:lnTo>
                  <a:lnTo>
                    <a:pt x="0" y="94030"/>
                  </a:lnTo>
                  <a:lnTo>
                    <a:pt x="0" y="107022"/>
                  </a:lnTo>
                  <a:lnTo>
                    <a:pt x="5283" y="112318"/>
                  </a:lnTo>
                  <a:lnTo>
                    <a:pt x="18275" y="112318"/>
                  </a:lnTo>
                  <a:lnTo>
                    <a:pt x="23558" y="107022"/>
                  </a:lnTo>
                  <a:lnTo>
                    <a:pt x="23558" y="94068"/>
                  </a:lnTo>
                  <a:close/>
                </a:path>
                <a:path w="147955" h="112395">
                  <a:moveTo>
                    <a:pt x="147751" y="5270"/>
                  </a:moveTo>
                  <a:lnTo>
                    <a:pt x="142468" y="0"/>
                  </a:lnTo>
                  <a:lnTo>
                    <a:pt x="142430" y="8216"/>
                  </a:lnTo>
                  <a:lnTo>
                    <a:pt x="142430" y="15341"/>
                  </a:lnTo>
                  <a:lnTo>
                    <a:pt x="139522" y="18249"/>
                  </a:lnTo>
                  <a:lnTo>
                    <a:pt x="132397" y="18249"/>
                  </a:lnTo>
                  <a:lnTo>
                    <a:pt x="129514" y="15341"/>
                  </a:lnTo>
                  <a:lnTo>
                    <a:pt x="129514" y="8216"/>
                  </a:lnTo>
                  <a:lnTo>
                    <a:pt x="132397" y="5308"/>
                  </a:lnTo>
                  <a:lnTo>
                    <a:pt x="139522" y="5308"/>
                  </a:lnTo>
                  <a:lnTo>
                    <a:pt x="142430" y="8216"/>
                  </a:lnTo>
                  <a:lnTo>
                    <a:pt x="142430" y="0"/>
                  </a:lnTo>
                  <a:lnTo>
                    <a:pt x="129476" y="0"/>
                  </a:lnTo>
                  <a:lnTo>
                    <a:pt x="124193" y="5270"/>
                  </a:lnTo>
                  <a:lnTo>
                    <a:pt x="124193" y="18262"/>
                  </a:lnTo>
                  <a:lnTo>
                    <a:pt x="129476" y="23558"/>
                  </a:lnTo>
                  <a:lnTo>
                    <a:pt x="142468" y="23558"/>
                  </a:lnTo>
                  <a:lnTo>
                    <a:pt x="147751" y="18262"/>
                  </a:lnTo>
                  <a:lnTo>
                    <a:pt x="147751" y="5308"/>
                  </a:lnTo>
                  <a:close/>
                </a:path>
              </a:pathLst>
            </a:custGeom>
            <a:solidFill>
              <a:srgbClr val="211E1E"/>
            </a:solidFill>
          </p:spPr>
          <p:txBody>
            <a:bodyPr wrap="square" lIns="0" tIns="0" rIns="0" bIns="0" rtlCol="0">
              <a:prstTxWarp prst="textNoShape">
                <a:avLst/>
              </a:prstTxWarp>
              <a:noAutofit/>
            </a:bodyPr>
            <a:lstStyle/>
            <a:p>
              <a:endParaRPr lang="en-US"/>
            </a:p>
          </p:txBody>
        </p:sp>
        <p:sp>
          <p:nvSpPr>
            <p:cNvPr id="13" name="Graphic 2419">
              <a:extLst>
                <a:ext uri="{FF2B5EF4-FFF2-40B4-BE49-F238E27FC236}">
                  <a16:creationId xmlns:a16="http://schemas.microsoft.com/office/drawing/2014/main" id="{FDAD5C71-4DA2-4FC7-B712-DAF4EC31AEC1}"/>
                </a:ext>
              </a:extLst>
            </p:cNvPr>
            <p:cNvSpPr/>
            <p:nvPr/>
          </p:nvSpPr>
          <p:spPr>
            <a:xfrm>
              <a:off x="78760" y="346163"/>
              <a:ext cx="106680" cy="19685"/>
            </a:xfrm>
            <a:custGeom>
              <a:avLst/>
              <a:gdLst/>
              <a:ahLst/>
              <a:cxnLst/>
              <a:rect l="l" t="t" r="r" b="b"/>
              <a:pathLst>
                <a:path w="106680" h="19685">
                  <a:moveTo>
                    <a:pt x="78460" y="0"/>
                  </a:moveTo>
                  <a:lnTo>
                    <a:pt x="72745" y="0"/>
                  </a:lnTo>
                  <a:lnTo>
                    <a:pt x="59867" y="12865"/>
                  </a:lnTo>
                  <a:lnTo>
                    <a:pt x="47536" y="508"/>
                  </a:lnTo>
                  <a:lnTo>
                    <a:pt x="41821" y="508"/>
                  </a:lnTo>
                  <a:lnTo>
                    <a:pt x="29463" y="12865"/>
                  </a:lnTo>
                  <a:lnTo>
                    <a:pt x="18707" y="2108"/>
                  </a:lnTo>
                  <a:lnTo>
                    <a:pt x="12992" y="2108"/>
                  </a:lnTo>
                  <a:lnTo>
                    <a:pt x="0" y="15113"/>
                  </a:lnTo>
                  <a:lnTo>
                    <a:pt x="0" y="18859"/>
                  </a:lnTo>
                  <a:lnTo>
                    <a:pt x="1866" y="19646"/>
                  </a:lnTo>
                  <a:lnTo>
                    <a:pt x="3733" y="18859"/>
                  </a:lnTo>
                  <a:lnTo>
                    <a:pt x="15862" y="6769"/>
                  </a:lnTo>
                  <a:lnTo>
                    <a:pt x="26593" y="17526"/>
                  </a:lnTo>
                  <a:lnTo>
                    <a:pt x="29463" y="18707"/>
                  </a:lnTo>
                  <a:lnTo>
                    <a:pt x="32308" y="17526"/>
                  </a:lnTo>
                  <a:lnTo>
                    <a:pt x="44665" y="5168"/>
                  </a:lnTo>
                  <a:lnTo>
                    <a:pt x="57022" y="17526"/>
                  </a:lnTo>
                  <a:lnTo>
                    <a:pt x="59867" y="18707"/>
                  </a:lnTo>
                  <a:lnTo>
                    <a:pt x="62737" y="17526"/>
                  </a:lnTo>
                  <a:lnTo>
                    <a:pt x="75603" y="4635"/>
                  </a:lnTo>
                  <a:lnTo>
                    <a:pt x="87947" y="17005"/>
                  </a:lnTo>
                  <a:lnTo>
                    <a:pt x="93675" y="17005"/>
                  </a:lnTo>
                  <a:lnTo>
                    <a:pt x="106565" y="4102"/>
                  </a:lnTo>
                  <a:lnTo>
                    <a:pt x="106565" y="342"/>
                  </a:lnTo>
                  <a:lnTo>
                    <a:pt x="102793" y="342"/>
                  </a:lnTo>
                  <a:lnTo>
                    <a:pt x="90804" y="12331"/>
                  </a:lnTo>
                  <a:lnTo>
                    <a:pt x="78460" y="0"/>
                  </a:lnTo>
                  <a:close/>
                </a:path>
              </a:pathLst>
            </a:custGeom>
            <a:solidFill>
              <a:srgbClr val="FFCC0C"/>
            </a:solidFill>
          </p:spPr>
          <p:txBody>
            <a:bodyPr wrap="square" lIns="0" tIns="0" rIns="0" bIns="0" rtlCol="0">
              <a:prstTxWarp prst="textNoShape">
                <a:avLst/>
              </a:prstTxWarp>
              <a:noAutofit/>
            </a:bodyPr>
            <a:lstStyle/>
            <a:p>
              <a:endParaRPr lang="en-US"/>
            </a:p>
          </p:txBody>
        </p:sp>
        <p:sp>
          <p:nvSpPr>
            <p:cNvPr id="14" name="Graphic 2420">
              <a:extLst>
                <a:ext uri="{FF2B5EF4-FFF2-40B4-BE49-F238E27FC236}">
                  <a16:creationId xmlns:a16="http://schemas.microsoft.com/office/drawing/2014/main" id="{F400B66D-7A0E-4B65-8357-183D5114C6ED}"/>
                </a:ext>
              </a:extLst>
            </p:cNvPr>
            <p:cNvSpPr/>
            <p:nvPr/>
          </p:nvSpPr>
          <p:spPr>
            <a:xfrm>
              <a:off x="319760" y="134352"/>
              <a:ext cx="106045" cy="212725"/>
            </a:xfrm>
            <a:custGeom>
              <a:avLst/>
              <a:gdLst/>
              <a:ahLst/>
              <a:cxnLst/>
              <a:rect l="l" t="t" r="r" b="b"/>
              <a:pathLst>
                <a:path w="106045" h="212725">
                  <a:moveTo>
                    <a:pt x="34518" y="17272"/>
                  </a:moveTo>
                  <a:lnTo>
                    <a:pt x="33439" y="15443"/>
                  </a:lnTo>
                  <a:lnTo>
                    <a:pt x="31673" y="14401"/>
                  </a:lnTo>
                  <a:lnTo>
                    <a:pt x="29197" y="12979"/>
                  </a:lnTo>
                  <a:lnTo>
                    <a:pt x="29197" y="19329"/>
                  </a:lnTo>
                  <a:lnTo>
                    <a:pt x="29019" y="19608"/>
                  </a:lnTo>
                  <a:lnTo>
                    <a:pt x="5842" y="33007"/>
                  </a:lnTo>
                  <a:lnTo>
                    <a:pt x="5473" y="33007"/>
                  </a:lnTo>
                  <a:lnTo>
                    <a:pt x="5295" y="32715"/>
                  </a:lnTo>
                  <a:lnTo>
                    <a:pt x="5295" y="5930"/>
                  </a:lnTo>
                  <a:lnTo>
                    <a:pt x="5473" y="5626"/>
                  </a:lnTo>
                  <a:lnTo>
                    <a:pt x="5651" y="5575"/>
                  </a:lnTo>
                  <a:lnTo>
                    <a:pt x="5842" y="5626"/>
                  </a:lnTo>
                  <a:lnTo>
                    <a:pt x="29019" y="19011"/>
                  </a:lnTo>
                  <a:lnTo>
                    <a:pt x="29197" y="19329"/>
                  </a:lnTo>
                  <a:lnTo>
                    <a:pt x="29197" y="12979"/>
                  </a:lnTo>
                  <a:lnTo>
                    <a:pt x="16370" y="5575"/>
                  </a:lnTo>
                  <a:lnTo>
                    <a:pt x="6705" y="0"/>
                  </a:lnTo>
                  <a:lnTo>
                    <a:pt x="4584" y="0"/>
                  </a:lnTo>
                  <a:lnTo>
                    <a:pt x="1054" y="2032"/>
                  </a:lnTo>
                  <a:lnTo>
                    <a:pt x="0" y="3886"/>
                  </a:lnTo>
                  <a:lnTo>
                    <a:pt x="0" y="34759"/>
                  </a:lnTo>
                  <a:lnTo>
                    <a:pt x="1054" y="36588"/>
                  </a:lnTo>
                  <a:lnTo>
                    <a:pt x="2819" y="37604"/>
                  </a:lnTo>
                  <a:lnTo>
                    <a:pt x="5651" y="38392"/>
                  </a:lnTo>
                  <a:lnTo>
                    <a:pt x="8483" y="37604"/>
                  </a:lnTo>
                  <a:lnTo>
                    <a:pt x="16446" y="33007"/>
                  </a:lnTo>
                  <a:lnTo>
                    <a:pt x="33439" y="23202"/>
                  </a:lnTo>
                  <a:lnTo>
                    <a:pt x="34518" y="21348"/>
                  </a:lnTo>
                  <a:lnTo>
                    <a:pt x="34518" y="17272"/>
                  </a:lnTo>
                  <a:close/>
                </a:path>
                <a:path w="106045" h="212725">
                  <a:moveTo>
                    <a:pt x="101333" y="123278"/>
                  </a:moveTo>
                  <a:lnTo>
                    <a:pt x="99174" y="120192"/>
                  </a:lnTo>
                  <a:lnTo>
                    <a:pt x="96088" y="122339"/>
                  </a:lnTo>
                  <a:lnTo>
                    <a:pt x="93802" y="130517"/>
                  </a:lnTo>
                  <a:lnTo>
                    <a:pt x="84797" y="150888"/>
                  </a:lnTo>
                  <a:lnTo>
                    <a:pt x="65722" y="178320"/>
                  </a:lnTo>
                  <a:lnTo>
                    <a:pt x="33172" y="207645"/>
                  </a:lnTo>
                  <a:lnTo>
                    <a:pt x="32537" y="211340"/>
                  </a:lnTo>
                  <a:lnTo>
                    <a:pt x="34709" y="212471"/>
                  </a:lnTo>
                  <a:lnTo>
                    <a:pt x="36258" y="211975"/>
                  </a:lnTo>
                  <a:lnTo>
                    <a:pt x="69888" y="181775"/>
                  </a:lnTo>
                  <a:lnTo>
                    <a:pt x="89560" y="153593"/>
                  </a:lnTo>
                  <a:lnTo>
                    <a:pt x="98856" y="132435"/>
                  </a:lnTo>
                  <a:lnTo>
                    <a:pt x="101333" y="123278"/>
                  </a:lnTo>
                  <a:close/>
                </a:path>
                <a:path w="106045" h="212725">
                  <a:moveTo>
                    <a:pt x="105829" y="100634"/>
                  </a:moveTo>
                  <a:lnTo>
                    <a:pt x="103911" y="93992"/>
                  </a:lnTo>
                  <a:lnTo>
                    <a:pt x="100634" y="92163"/>
                  </a:lnTo>
                  <a:lnTo>
                    <a:pt x="98806" y="95453"/>
                  </a:lnTo>
                  <a:lnTo>
                    <a:pt x="100101" y="99961"/>
                  </a:lnTo>
                  <a:lnTo>
                    <a:pt x="98450" y="109169"/>
                  </a:lnTo>
                  <a:lnTo>
                    <a:pt x="97713" y="112318"/>
                  </a:lnTo>
                  <a:lnTo>
                    <a:pt x="99695" y="115519"/>
                  </a:lnTo>
                  <a:lnTo>
                    <a:pt x="100304" y="115582"/>
                  </a:lnTo>
                  <a:lnTo>
                    <a:pt x="102882" y="113538"/>
                  </a:lnTo>
                  <a:lnTo>
                    <a:pt x="105829" y="100634"/>
                  </a:lnTo>
                  <a:close/>
                </a:path>
              </a:pathLst>
            </a:custGeom>
            <a:solidFill>
              <a:srgbClr val="FFFFFF"/>
            </a:solidFill>
          </p:spPr>
          <p:txBody>
            <a:bodyPr wrap="square" lIns="0" tIns="0" rIns="0" bIns="0" rtlCol="0">
              <a:prstTxWarp prst="textNoShape">
                <a:avLst/>
              </a:prstTxWarp>
              <a:noAutofit/>
            </a:bodyPr>
            <a:lstStyle/>
            <a:p>
              <a:endParaRPr lang="en-US"/>
            </a:p>
          </p:txBody>
        </p:sp>
        <p:sp>
          <p:nvSpPr>
            <p:cNvPr id="15" name="Graphic 2421">
              <a:extLst>
                <a:ext uri="{FF2B5EF4-FFF2-40B4-BE49-F238E27FC236}">
                  <a16:creationId xmlns:a16="http://schemas.microsoft.com/office/drawing/2014/main" id="{6EC7429C-C885-49F5-9C6E-D415BD2BA756}"/>
                </a:ext>
              </a:extLst>
            </p:cNvPr>
            <p:cNvSpPr/>
            <p:nvPr/>
          </p:nvSpPr>
          <p:spPr>
            <a:xfrm>
              <a:off x="128371" y="120789"/>
              <a:ext cx="45085" cy="125730"/>
            </a:xfrm>
            <a:custGeom>
              <a:avLst/>
              <a:gdLst/>
              <a:ahLst/>
              <a:cxnLst/>
              <a:rect l="l" t="t" r="r" b="b"/>
              <a:pathLst>
                <a:path w="45085" h="125730">
                  <a:moveTo>
                    <a:pt x="6299" y="122186"/>
                  </a:moveTo>
                  <a:lnTo>
                    <a:pt x="5562" y="114071"/>
                  </a:lnTo>
                  <a:lnTo>
                    <a:pt x="5308" y="105918"/>
                  </a:lnTo>
                  <a:lnTo>
                    <a:pt x="5537" y="97739"/>
                  </a:lnTo>
                  <a:lnTo>
                    <a:pt x="6248" y="89560"/>
                  </a:lnTo>
                  <a:lnTo>
                    <a:pt x="3911" y="86601"/>
                  </a:lnTo>
                  <a:lnTo>
                    <a:pt x="965" y="88938"/>
                  </a:lnTo>
                  <a:lnTo>
                    <a:pt x="228" y="97421"/>
                  </a:lnTo>
                  <a:lnTo>
                    <a:pt x="0" y="105918"/>
                  </a:lnTo>
                  <a:lnTo>
                    <a:pt x="266" y="114401"/>
                  </a:lnTo>
                  <a:lnTo>
                    <a:pt x="1028" y="122821"/>
                  </a:lnTo>
                  <a:lnTo>
                    <a:pt x="3657" y="125158"/>
                  </a:lnTo>
                  <a:lnTo>
                    <a:pt x="3975" y="125145"/>
                  </a:lnTo>
                  <a:lnTo>
                    <a:pt x="6299" y="122186"/>
                  </a:lnTo>
                  <a:close/>
                </a:path>
                <a:path w="45085" h="125730">
                  <a:moveTo>
                    <a:pt x="26111" y="30238"/>
                  </a:moveTo>
                  <a:lnTo>
                    <a:pt x="25107" y="26631"/>
                  </a:lnTo>
                  <a:lnTo>
                    <a:pt x="21488" y="27622"/>
                  </a:lnTo>
                  <a:lnTo>
                    <a:pt x="16840" y="36372"/>
                  </a:lnTo>
                  <a:lnTo>
                    <a:pt x="12738" y="45288"/>
                  </a:lnTo>
                  <a:lnTo>
                    <a:pt x="9182" y="54317"/>
                  </a:lnTo>
                  <a:lnTo>
                    <a:pt x="6184" y="63436"/>
                  </a:lnTo>
                  <a:lnTo>
                    <a:pt x="7975" y="66738"/>
                  </a:lnTo>
                  <a:lnTo>
                    <a:pt x="8750" y="66852"/>
                  </a:lnTo>
                  <a:lnTo>
                    <a:pt x="11303" y="64947"/>
                  </a:lnTo>
                  <a:lnTo>
                    <a:pt x="14198" y="56108"/>
                  </a:lnTo>
                  <a:lnTo>
                    <a:pt x="17640" y="47358"/>
                  </a:lnTo>
                  <a:lnTo>
                    <a:pt x="21615" y="38735"/>
                  </a:lnTo>
                  <a:lnTo>
                    <a:pt x="26111" y="30238"/>
                  </a:lnTo>
                  <a:close/>
                </a:path>
                <a:path w="45085" h="125730">
                  <a:moveTo>
                    <a:pt x="44831" y="3759"/>
                  </a:moveTo>
                  <a:lnTo>
                    <a:pt x="44729" y="0"/>
                  </a:lnTo>
                  <a:lnTo>
                    <a:pt x="40970" y="101"/>
                  </a:lnTo>
                  <a:lnTo>
                    <a:pt x="34925" y="6502"/>
                  </a:lnTo>
                  <a:lnTo>
                    <a:pt x="27686" y="17500"/>
                  </a:lnTo>
                  <a:lnTo>
                    <a:pt x="28435" y="21183"/>
                  </a:lnTo>
                  <a:lnTo>
                    <a:pt x="29895" y="21615"/>
                  </a:lnTo>
                  <a:lnTo>
                    <a:pt x="32118" y="20421"/>
                  </a:lnTo>
                  <a:lnTo>
                    <a:pt x="39090" y="9842"/>
                  </a:lnTo>
                  <a:lnTo>
                    <a:pt x="44831" y="3759"/>
                  </a:lnTo>
                  <a:close/>
                </a:path>
              </a:pathLst>
            </a:custGeom>
            <a:solidFill>
              <a:srgbClr val="211E1E"/>
            </a:solidFill>
          </p:spPr>
          <p:txBody>
            <a:bodyPr wrap="square" lIns="0" tIns="0" rIns="0" bIns="0" rtlCol="0">
              <a:prstTxWarp prst="textNoShape">
                <a:avLst/>
              </a:prstTxWarp>
              <a:noAutofit/>
            </a:bodyPr>
            <a:lstStyle/>
            <a:p>
              <a:endParaRPr lang="en-US"/>
            </a:p>
          </p:txBody>
        </p:sp>
        <p:sp>
          <p:nvSpPr>
            <p:cNvPr id="16" name="Graphic 2422">
              <a:extLst>
                <a:ext uri="{FF2B5EF4-FFF2-40B4-BE49-F238E27FC236}">
                  <a16:creationId xmlns:a16="http://schemas.microsoft.com/office/drawing/2014/main" id="{8C2453DA-0916-42B4-A63B-84E2F9D78278}"/>
                </a:ext>
              </a:extLst>
            </p:cNvPr>
            <p:cNvSpPr/>
            <p:nvPr/>
          </p:nvSpPr>
          <p:spPr>
            <a:xfrm>
              <a:off x="388429" y="416369"/>
              <a:ext cx="46355" cy="33655"/>
            </a:xfrm>
            <a:custGeom>
              <a:avLst/>
              <a:gdLst/>
              <a:ahLst/>
              <a:cxnLst/>
              <a:rect l="l" t="t" r="r" b="b"/>
              <a:pathLst>
                <a:path w="46355" h="33655">
                  <a:moveTo>
                    <a:pt x="46101" y="30962"/>
                  </a:moveTo>
                  <a:lnTo>
                    <a:pt x="43459" y="28295"/>
                  </a:lnTo>
                  <a:lnTo>
                    <a:pt x="2667" y="28295"/>
                  </a:lnTo>
                  <a:lnTo>
                    <a:pt x="0" y="30962"/>
                  </a:lnTo>
                  <a:lnTo>
                    <a:pt x="2667" y="33616"/>
                  </a:lnTo>
                  <a:lnTo>
                    <a:pt x="43459" y="33616"/>
                  </a:lnTo>
                  <a:lnTo>
                    <a:pt x="46101" y="30962"/>
                  </a:lnTo>
                  <a:close/>
                </a:path>
                <a:path w="46355" h="33655">
                  <a:moveTo>
                    <a:pt x="46101" y="16827"/>
                  </a:moveTo>
                  <a:lnTo>
                    <a:pt x="43459" y="14160"/>
                  </a:lnTo>
                  <a:lnTo>
                    <a:pt x="2667" y="14160"/>
                  </a:lnTo>
                  <a:lnTo>
                    <a:pt x="0" y="16827"/>
                  </a:lnTo>
                  <a:lnTo>
                    <a:pt x="2667" y="19469"/>
                  </a:lnTo>
                  <a:lnTo>
                    <a:pt x="43459" y="19469"/>
                  </a:lnTo>
                  <a:lnTo>
                    <a:pt x="46101" y="16827"/>
                  </a:lnTo>
                  <a:close/>
                </a:path>
                <a:path w="46355" h="33655">
                  <a:moveTo>
                    <a:pt x="46101" y="2679"/>
                  </a:moveTo>
                  <a:lnTo>
                    <a:pt x="43459" y="0"/>
                  </a:lnTo>
                  <a:lnTo>
                    <a:pt x="2667" y="0"/>
                  </a:lnTo>
                  <a:lnTo>
                    <a:pt x="0" y="2679"/>
                  </a:lnTo>
                  <a:lnTo>
                    <a:pt x="2667" y="5308"/>
                  </a:lnTo>
                  <a:lnTo>
                    <a:pt x="43459" y="5308"/>
                  </a:lnTo>
                  <a:lnTo>
                    <a:pt x="46101" y="2679"/>
                  </a:lnTo>
                  <a:close/>
                </a:path>
              </a:pathLst>
            </a:custGeom>
            <a:solidFill>
              <a:srgbClr val="FFCC0C"/>
            </a:solidFill>
          </p:spPr>
          <p:txBody>
            <a:bodyPr wrap="square" lIns="0" tIns="0" rIns="0" bIns="0" rtlCol="0">
              <a:prstTxWarp prst="textNoShape">
                <a:avLst/>
              </a:prstTxWarp>
              <a:noAutofit/>
            </a:bodyPr>
            <a:lstStyle/>
            <a:p>
              <a:endParaRPr lang="en-US"/>
            </a:p>
          </p:txBody>
        </p:sp>
        <p:sp>
          <p:nvSpPr>
            <p:cNvPr id="17" name="Graphic 2423">
              <a:extLst>
                <a:ext uri="{FF2B5EF4-FFF2-40B4-BE49-F238E27FC236}">
                  <a16:creationId xmlns:a16="http://schemas.microsoft.com/office/drawing/2014/main" id="{5F80C111-7CC6-4BC9-B1DB-2CA14A090746}"/>
                </a:ext>
              </a:extLst>
            </p:cNvPr>
            <p:cNvSpPr/>
            <p:nvPr/>
          </p:nvSpPr>
          <p:spPr>
            <a:xfrm>
              <a:off x="405955" y="235508"/>
              <a:ext cx="107950" cy="149860"/>
            </a:xfrm>
            <a:custGeom>
              <a:avLst/>
              <a:gdLst/>
              <a:ahLst/>
              <a:cxnLst/>
              <a:rect l="l" t="t" r="r" b="b"/>
              <a:pathLst>
                <a:path w="107950" h="149860">
                  <a:moveTo>
                    <a:pt x="21170" y="125018"/>
                  </a:moveTo>
                  <a:lnTo>
                    <a:pt x="18516" y="122339"/>
                  </a:lnTo>
                  <a:lnTo>
                    <a:pt x="2667" y="122339"/>
                  </a:lnTo>
                  <a:lnTo>
                    <a:pt x="0" y="125018"/>
                  </a:lnTo>
                  <a:lnTo>
                    <a:pt x="2667" y="127647"/>
                  </a:lnTo>
                  <a:lnTo>
                    <a:pt x="18516" y="127647"/>
                  </a:lnTo>
                  <a:lnTo>
                    <a:pt x="21170" y="125018"/>
                  </a:lnTo>
                  <a:close/>
                </a:path>
                <a:path w="107950" h="149860">
                  <a:moveTo>
                    <a:pt x="27406" y="131229"/>
                  </a:moveTo>
                  <a:lnTo>
                    <a:pt x="24752" y="128562"/>
                  </a:lnTo>
                  <a:lnTo>
                    <a:pt x="22085" y="131229"/>
                  </a:lnTo>
                  <a:lnTo>
                    <a:pt x="22085" y="147091"/>
                  </a:lnTo>
                  <a:lnTo>
                    <a:pt x="24752" y="149745"/>
                  </a:lnTo>
                  <a:lnTo>
                    <a:pt x="27406" y="147091"/>
                  </a:lnTo>
                  <a:lnTo>
                    <a:pt x="27406" y="131229"/>
                  </a:lnTo>
                  <a:close/>
                </a:path>
                <a:path w="107950" h="149860">
                  <a:moveTo>
                    <a:pt x="27406" y="102946"/>
                  </a:moveTo>
                  <a:lnTo>
                    <a:pt x="24752" y="100279"/>
                  </a:lnTo>
                  <a:lnTo>
                    <a:pt x="22085" y="102946"/>
                  </a:lnTo>
                  <a:lnTo>
                    <a:pt x="22085" y="118808"/>
                  </a:lnTo>
                  <a:lnTo>
                    <a:pt x="24752" y="121450"/>
                  </a:lnTo>
                  <a:lnTo>
                    <a:pt x="27406" y="118808"/>
                  </a:lnTo>
                  <a:lnTo>
                    <a:pt x="27406" y="102946"/>
                  </a:lnTo>
                  <a:close/>
                </a:path>
                <a:path w="107950" h="149860">
                  <a:moveTo>
                    <a:pt x="49479" y="125018"/>
                  </a:moveTo>
                  <a:lnTo>
                    <a:pt x="46812" y="122339"/>
                  </a:lnTo>
                  <a:lnTo>
                    <a:pt x="30949" y="122339"/>
                  </a:lnTo>
                  <a:lnTo>
                    <a:pt x="28308" y="125018"/>
                  </a:lnTo>
                  <a:lnTo>
                    <a:pt x="30949" y="127647"/>
                  </a:lnTo>
                  <a:lnTo>
                    <a:pt x="46812" y="127647"/>
                  </a:lnTo>
                  <a:lnTo>
                    <a:pt x="49479" y="125018"/>
                  </a:lnTo>
                  <a:close/>
                </a:path>
                <a:path w="107950" h="149860">
                  <a:moveTo>
                    <a:pt x="107950" y="23749"/>
                  </a:moveTo>
                  <a:lnTo>
                    <a:pt x="106083" y="14516"/>
                  </a:lnTo>
                  <a:lnTo>
                    <a:pt x="102628" y="9410"/>
                  </a:lnTo>
                  <a:lnTo>
                    <a:pt x="102628" y="23749"/>
                  </a:lnTo>
                  <a:lnTo>
                    <a:pt x="101180" y="30924"/>
                  </a:lnTo>
                  <a:lnTo>
                    <a:pt x="97231" y="36779"/>
                  </a:lnTo>
                  <a:lnTo>
                    <a:pt x="91363" y="40741"/>
                  </a:lnTo>
                  <a:lnTo>
                    <a:pt x="84201" y="42189"/>
                  </a:lnTo>
                  <a:lnTo>
                    <a:pt x="77038" y="40741"/>
                  </a:lnTo>
                  <a:lnTo>
                    <a:pt x="71183" y="36779"/>
                  </a:lnTo>
                  <a:lnTo>
                    <a:pt x="67221" y="30924"/>
                  </a:lnTo>
                  <a:lnTo>
                    <a:pt x="65773" y="23749"/>
                  </a:lnTo>
                  <a:lnTo>
                    <a:pt x="67221" y="16586"/>
                  </a:lnTo>
                  <a:lnTo>
                    <a:pt x="71183" y="10731"/>
                  </a:lnTo>
                  <a:lnTo>
                    <a:pt x="77038" y="6781"/>
                  </a:lnTo>
                  <a:lnTo>
                    <a:pt x="84201" y="5321"/>
                  </a:lnTo>
                  <a:lnTo>
                    <a:pt x="91363" y="6781"/>
                  </a:lnTo>
                  <a:lnTo>
                    <a:pt x="97231" y="10731"/>
                  </a:lnTo>
                  <a:lnTo>
                    <a:pt x="101180" y="16586"/>
                  </a:lnTo>
                  <a:lnTo>
                    <a:pt x="102628" y="23749"/>
                  </a:lnTo>
                  <a:lnTo>
                    <a:pt x="102628" y="9410"/>
                  </a:lnTo>
                  <a:lnTo>
                    <a:pt x="100990" y="6972"/>
                  </a:lnTo>
                  <a:lnTo>
                    <a:pt x="98552" y="5321"/>
                  </a:lnTo>
                  <a:lnTo>
                    <a:pt x="93433" y="1879"/>
                  </a:lnTo>
                  <a:lnTo>
                    <a:pt x="84201" y="0"/>
                  </a:lnTo>
                  <a:lnTo>
                    <a:pt x="74968" y="1879"/>
                  </a:lnTo>
                  <a:lnTo>
                    <a:pt x="67424" y="6972"/>
                  </a:lnTo>
                  <a:lnTo>
                    <a:pt x="62318" y="14516"/>
                  </a:lnTo>
                  <a:lnTo>
                    <a:pt x="60452" y="23749"/>
                  </a:lnTo>
                  <a:lnTo>
                    <a:pt x="62318" y="32994"/>
                  </a:lnTo>
                  <a:lnTo>
                    <a:pt x="67424" y="40538"/>
                  </a:lnTo>
                  <a:lnTo>
                    <a:pt x="74968" y="45631"/>
                  </a:lnTo>
                  <a:lnTo>
                    <a:pt x="84201" y="47498"/>
                  </a:lnTo>
                  <a:lnTo>
                    <a:pt x="93433" y="45631"/>
                  </a:lnTo>
                  <a:lnTo>
                    <a:pt x="98539" y="42189"/>
                  </a:lnTo>
                  <a:lnTo>
                    <a:pt x="100990" y="40538"/>
                  </a:lnTo>
                  <a:lnTo>
                    <a:pt x="106083" y="32994"/>
                  </a:lnTo>
                  <a:lnTo>
                    <a:pt x="107950" y="23749"/>
                  </a:lnTo>
                  <a:close/>
                </a:path>
              </a:pathLst>
            </a:custGeom>
            <a:solidFill>
              <a:srgbClr val="211E1E"/>
            </a:solidFill>
          </p:spPr>
          <p:txBody>
            <a:bodyPr wrap="square" lIns="0" tIns="0" rIns="0" bIns="0" rtlCol="0">
              <a:prstTxWarp prst="textNoShape">
                <a:avLst/>
              </a:prstTxWarp>
              <a:noAutofit/>
            </a:bodyPr>
            <a:lstStyle/>
            <a:p>
              <a:endParaRPr lang="en-US"/>
            </a:p>
          </p:txBody>
        </p:sp>
        <p:pic>
          <p:nvPicPr>
            <p:cNvPr id="18" name="Image 2424">
              <a:extLst>
                <a:ext uri="{FF2B5EF4-FFF2-40B4-BE49-F238E27FC236}">
                  <a16:creationId xmlns:a16="http://schemas.microsoft.com/office/drawing/2014/main" id="{A60E50CE-9EC8-4764-B382-331C4951822A}"/>
                </a:ext>
              </a:extLst>
            </p:cNvPr>
            <p:cNvPicPr/>
            <p:nvPr/>
          </p:nvPicPr>
          <p:blipFill>
            <a:blip r:embed="rId2" cstate="print"/>
            <a:stretch>
              <a:fillRect/>
            </a:stretch>
          </p:blipFill>
          <p:spPr>
            <a:xfrm>
              <a:off x="304469" y="0"/>
              <a:ext cx="10629" cy="17754"/>
            </a:xfrm>
            <a:prstGeom prst="rect">
              <a:avLst/>
            </a:prstGeom>
          </p:spPr>
        </p:pic>
        <p:pic>
          <p:nvPicPr>
            <p:cNvPr id="19" name="Image 2425">
              <a:extLst>
                <a:ext uri="{FF2B5EF4-FFF2-40B4-BE49-F238E27FC236}">
                  <a16:creationId xmlns:a16="http://schemas.microsoft.com/office/drawing/2014/main" id="{D837C0A4-99B9-47C3-B94D-1ED362F742E1}"/>
                </a:ext>
              </a:extLst>
            </p:cNvPr>
            <p:cNvPicPr/>
            <p:nvPr/>
          </p:nvPicPr>
          <p:blipFill>
            <a:blip r:embed="rId3" cstate="print"/>
            <a:stretch>
              <a:fillRect/>
            </a:stretch>
          </p:blipFill>
          <p:spPr>
            <a:xfrm>
              <a:off x="370789" y="11645"/>
              <a:ext cx="11506" cy="6108"/>
            </a:xfrm>
            <a:prstGeom prst="rect">
              <a:avLst/>
            </a:prstGeom>
          </p:spPr>
        </p:pic>
      </p:grpSp>
      <p:sp>
        <p:nvSpPr>
          <p:cNvPr id="21" name="TextBox 20">
            <a:extLst>
              <a:ext uri="{FF2B5EF4-FFF2-40B4-BE49-F238E27FC236}">
                <a16:creationId xmlns:a16="http://schemas.microsoft.com/office/drawing/2014/main" id="{5BC012BC-DA08-4CC1-8775-7910380A5097}"/>
              </a:ext>
            </a:extLst>
          </p:cNvPr>
          <p:cNvSpPr txBox="1"/>
          <p:nvPr/>
        </p:nvSpPr>
        <p:spPr>
          <a:xfrm>
            <a:off x="18154" y="568185"/>
            <a:ext cx="11478068" cy="5850319"/>
          </a:xfrm>
          <a:prstGeom prst="rect">
            <a:avLst/>
          </a:prstGeom>
          <a:noFill/>
        </p:spPr>
        <p:txBody>
          <a:bodyPr wrap="square">
            <a:spAutoFit/>
          </a:bodyPr>
          <a:lstStyle/>
          <a:p>
            <a:pPr marL="633095" marR="578485" indent="330200" algn="just">
              <a:lnSpc>
                <a:spcPct val="115000"/>
              </a:lnSpc>
              <a:spcAft>
                <a:spcPts val="0"/>
              </a:spcAft>
            </a:pPr>
            <a:r>
              <a:rPr lang="vi-VN" sz="2000">
                <a:solidFill>
                  <a:srgbClr val="010202"/>
                </a:solidFill>
                <a:effectLst/>
                <a:latin typeface="Liberation Serif"/>
                <a:ea typeface="Roboto"/>
                <a:cs typeface="Roboto"/>
              </a:rPr>
              <a:t>Ng</a:t>
            </a:r>
            <a:r>
              <a:rPr lang="en-US" sz="2000">
                <a:solidFill>
                  <a:srgbClr val="010202"/>
                </a:solidFill>
                <a:latin typeface="Liberation Serif"/>
                <a:ea typeface="Roboto"/>
                <a:cs typeface="Roboto"/>
              </a:rPr>
              <a:t>ư</a:t>
            </a:r>
            <a:r>
              <a:rPr lang="vi-VN" sz="2000">
                <a:solidFill>
                  <a:srgbClr val="010202"/>
                </a:solidFill>
                <a:effectLst/>
                <a:latin typeface="Liberation Serif"/>
                <a:ea typeface="Roboto"/>
                <a:cs typeface="Roboto"/>
              </a:rPr>
              <a:t>ời Kinh ở Hải D</a:t>
            </a:r>
            <a:r>
              <a:rPr lang="en-US" sz="2000">
                <a:solidFill>
                  <a:srgbClr val="010202"/>
                </a:solidFill>
                <a:latin typeface="Liberation Serif"/>
                <a:ea typeface="Roboto"/>
                <a:cs typeface="Roboto"/>
              </a:rPr>
              <a:t>ươ</a:t>
            </a:r>
            <a:r>
              <a:rPr lang="vi-VN" sz="2000">
                <a:solidFill>
                  <a:srgbClr val="010202"/>
                </a:solidFill>
                <a:effectLst/>
                <a:latin typeface="Liberation Serif"/>
                <a:ea typeface="Roboto"/>
                <a:cs typeface="Roboto"/>
              </a:rPr>
              <a:t>ng phân bố ở các huy</a:t>
            </a:r>
            <a:r>
              <a:rPr lang="en-US" sz="2000">
                <a:solidFill>
                  <a:srgbClr val="010202"/>
                </a:solidFill>
                <a:effectLst/>
                <a:latin typeface="Liberation Serif"/>
                <a:ea typeface="Roboto"/>
                <a:cs typeface="Roboto"/>
              </a:rPr>
              <a:t>ệ</a:t>
            </a:r>
            <a:r>
              <a:rPr lang="vi-VN" sz="2000">
                <a:solidFill>
                  <a:srgbClr val="010202"/>
                </a:solidFill>
                <a:effectLst/>
                <a:latin typeface="Liberation Serif"/>
                <a:ea typeface="Roboto"/>
                <a:cs typeface="Roboto"/>
              </a:rPr>
              <a:t>n, thị xã, thành phố, ng</a:t>
            </a:r>
            <a:r>
              <a:rPr lang="en-US" sz="2000">
                <a:solidFill>
                  <a:srgbClr val="010202"/>
                </a:solidFill>
                <a:latin typeface="Liberation Serif"/>
                <a:ea typeface="Roboto"/>
                <a:cs typeface="Roboto"/>
              </a:rPr>
              <a:t>ư</a:t>
            </a:r>
            <a:r>
              <a:rPr lang="vi-VN" sz="2000">
                <a:solidFill>
                  <a:srgbClr val="010202"/>
                </a:solidFill>
                <a:effectLst/>
                <a:latin typeface="Liberation Serif"/>
                <a:ea typeface="Roboto"/>
                <a:cs typeface="Roboto"/>
              </a:rPr>
              <a:t>ời Kinh có kinh nghi</a:t>
            </a:r>
            <a:r>
              <a:rPr lang="en-US" sz="2000" spc="95">
                <a:solidFill>
                  <a:srgbClr val="010202"/>
                </a:solidFill>
                <a:latin typeface="Liberation Serif"/>
                <a:ea typeface="Roboto"/>
                <a:cs typeface="Roboto"/>
              </a:rPr>
              <a:t>ệ</a:t>
            </a:r>
            <a:r>
              <a:rPr lang="vi-VN" sz="2000">
                <a:solidFill>
                  <a:srgbClr val="010202"/>
                </a:solidFill>
                <a:effectLst/>
                <a:latin typeface="Liberation Serif"/>
                <a:ea typeface="Roboto"/>
                <a:cs typeface="Roboto"/>
              </a:rPr>
              <a:t>m trong sản xuất nông nghi</a:t>
            </a:r>
            <a:r>
              <a:rPr lang="en-US" sz="2000" spc="95">
                <a:solidFill>
                  <a:srgbClr val="010202"/>
                </a:solidFill>
                <a:latin typeface="Liberation Serif"/>
                <a:ea typeface="Roboto"/>
                <a:cs typeface="Roboto"/>
              </a:rPr>
              <a:t>ệ</a:t>
            </a:r>
            <a:r>
              <a:rPr lang="vi-VN" sz="2000">
                <a:solidFill>
                  <a:srgbClr val="010202"/>
                </a:solidFill>
                <a:effectLst/>
                <a:latin typeface="Liberation Serif"/>
                <a:ea typeface="Roboto"/>
                <a:cs typeface="Roboto"/>
              </a:rPr>
              <a:t>p và có tay nghề cao trong sản xuất công nghi</a:t>
            </a:r>
            <a:r>
              <a:rPr lang="en-US" sz="2000" spc="95">
                <a:solidFill>
                  <a:srgbClr val="010202"/>
                </a:solidFill>
                <a:latin typeface="Liberation Serif"/>
                <a:ea typeface="Roboto"/>
                <a:cs typeface="Roboto"/>
              </a:rPr>
              <a:t>ệ</a:t>
            </a:r>
            <a:r>
              <a:rPr lang="vi-VN" sz="2000">
                <a:solidFill>
                  <a:srgbClr val="010202"/>
                </a:solidFill>
                <a:effectLst/>
                <a:latin typeface="Liberation Serif"/>
                <a:ea typeface="Roboto"/>
                <a:cs typeface="Roboto"/>
              </a:rPr>
              <a:t>p và các ngành nghề thủ công truyền thống.</a:t>
            </a:r>
            <a:endParaRPr lang="en-US" sz="2000">
              <a:effectLst/>
              <a:latin typeface="Roboto"/>
              <a:ea typeface="Roboto"/>
              <a:cs typeface="Roboto"/>
            </a:endParaRPr>
          </a:p>
          <a:p>
            <a:pPr marL="633095" marR="577850" indent="330200" algn="just">
              <a:lnSpc>
                <a:spcPct val="115000"/>
              </a:lnSpc>
              <a:spcBef>
                <a:spcPts val="300"/>
              </a:spcBef>
              <a:spcAft>
                <a:spcPts val="0"/>
              </a:spcAft>
            </a:pPr>
            <a:r>
              <a:rPr lang="vi-VN" sz="2000">
                <a:solidFill>
                  <a:srgbClr val="010202"/>
                </a:solidFill>
                <a:effectLst/>
                <a:latin typeface="Liberation Serif"/>
                <a:ea typeface="Roboto"/>
                <a:cs typeface="Roboto"/>
              </a:rPr>
              <a:t>Ng</a:t>
            </a:r>
            <a:r>
              <a:rPr lang="en-US" sz="2000">
                <a:solidFill>
                  <a:srgbClr val="010202"/>
                </a:solidFill>
                <a:latin typeface="Liberation Serif"/>
                <a:ea typeface="Roboto"/>
                <a:cs typeface="Roboto"/>
              </a:rPr>
              <a:t>ư</a:t>
            </a:r>
            <a:r>
              <a:rPr lang="vi-VN" sz="2000">
                <a:solidFill>
                  <a:srgbClr val="010202"/>
                </a:solidFill>
                <a:effectLst/>
                <a:latin typeface="Liberation Serif"/>
                <a:ea typeface="Roboto"/>
                <a:cs typeface="Roboto"/>
              </a:rPr>
              <a:t>ời</a:t>
            </a:r>
            <a:r>
              <a:rPr lang="vi-VN" sz="2000" spc="-5">
                <a:solidFill>
                  <a:srgbClr val="010202"/>
                </a:solidFill>
                <a:effectLst/>
                <a:latin typeface="Liberation Serif"/>
                <a:ea typeface="Roboto"/>
                <a:cs typeface="Roboto"/>
              </a:rPr>
              <a:t> </a:t>
            </a:r>
            <a:r>
              <a:rPr lang="vi-VN" sz="2000">
                <a:solidFill>
                  <a:srgbClr val="010202"/>
                </a:solidFill>
                <a:effectLst/>
                <a:latin typeface="Liberation Serif"/>
                <a:ea typeface="Roboto"/>
                <a:cs typeface="Roboto"/>
              </a:rPr>
              <a:t>Hoa,</a:t>
            </a:r>
            <a:r>
              <a:rPr lang="vi-VN" sz="2000" spc="-5">
                <a:solidFill>
                  <a:srgbClr val="010202"/>
                </a:solidFill>
                <a:effectLst/>
                <a:latin typeface="Liberation Serif"/>
                <a:ea typeface="Roboto"/>
                <a:cs typeface="Roboto"/>
              </a:rPr>
              <a:t> </a:t>
            </a:r>
            <a:r>
              <a:rPr lang="en-US" sz="2000" spc="-5">
                <a:solidFill>
                  <a:srgbClr val="010202"/>
                </a:solidFill>
                <a:effectLst/>
                <a:latin typeface="Liberation Serif"/>
                <a:ea typeface="Roboto"/>
                <a:cs typeface="Roboto"/>
              </a:rPr>
              <a:t>định cư</a:t>
            </a:r>
            <a:r>
              <a:rPr lang="vi-VN" sz="2000" spc="-5">
                <a:solidFill>
                  <a:srgbClr val="010202"/>
                </a:solidFill>
                <a:effectLst/>
                <a:latin typeface="Liberation Serif"/>
                <a:ea typeface="Roboto"/>
                <a:cs typeface="Roboto"/>
              </a:rPr>
              <a:t> </a:t>
            </a:r>
            <a:r>
              <a:rPr lang="vi-VN" sz="2000">
                <a:solidFill>
                  <a:srgbClr val="010202"/>
                </a:solidFill>
                <a:effectLst/>
                <a:latin typeface="Liberation Serif"/>
                <a:ea typeface="Roboto"/>
                <a:cs typeface="Roboto"/>
              </a:rPr>
              <a:t>khá</a:t>
            </a:r>
            <a:r>
              <a:rPr lang="vi-VN" sz="2000" spc="-5">
                <a:solidFill>
                  <a:srgbClr val="010202"/>
                </a:solidFill>
                <a:effectLst/>
                <a:latin typeface="Liberation Serif"/>
                <a:ea typeface="Roboto"/>
                <a:cs typeface="Roboto"/>
              </a:rPr>
              <a:t> </a:t>
            </a:r>
            <a:r>
              <a:rPr lang="vi-VN" sz="2000">
                <a:solidFill>
                  <a:srgbClr val="010202"/>
                </a:solidFill>
                <a:effectLst/>
                <a:latin typeface="Liberation Serif"/>
                <a:ea typeface="Roboto"/>
                <a:cs typeface="Roboto"/>
              </a:rPr>
              <a:t>sớm</a:t>
            </a:r>
            <a:r>
              <a:rPr lang="vi-VN" sz="2000" spc="-5">
                <a:solidFill>
                  <a:srgbClr val="010202"/>
                </a:solidFill>
                <a:effectLst/>
                <a:latin typeface="Liberation Serif"/>
                <a:ea typeface="Roboto"/>
                <a:cs typeface="Roboto"/>
              </a:rPr>
              <a:t> </a:t>
            </a:r>
            <a:r>
              <a:rPr lang="vi-VN" sz="2000">
                <a:solidFill>
                  <a:srgbClr val="010202"/>
                </a:solidFill>
                <a:effectLst/>
                <a:latin typeface="Liberation Serif"/>
                <a:ea typeface="Roboto"/>
                <a:cs typeface="Roboto"/>
              </a:rPr>
              <a:t>về</a:t>
            </a:r>
            <a:r>
              <a:rPr lang="vi-VN" sz="2000" spc="-5">
                <a:solidFill>
                  <a:srgbClr val="010202"/>
                </a:solidFill>
                <a:effectLst/>
                <a:latin typeface="Liberation Serif"/>
                <a:ea typeface="Roboto"/>
                <a:cs typeface="Roboto"/>
              </a:rPr>
              <a:t> </a:t>
            </a:r>
            <a:r>
              <a:rPr lang="vi-VN" sz="2000">
                <a:solidFill>
                  <a:srgbClr val="010202"/>
                </a:solidFill>
                <a:effectLst/>
                <a:latin typeface="Liberation Serif"/>
                <a:ea typeface="Roboto"/>
                <a:cs typeface="Roboto"/>
              </a:rPr>
              <a:t>các</a:t>
            </a:r>
            <a:r>
              <a:rPr lang="vi-VN" sz="2000" spc="-5">
                <a:solidFill>
                  <a:srgbClr val="010202"/>
                </a:solidFill>
                <a:effectLst/>
                <a:latin typeface="Liberation Serif"/>
                <a:ea typeface="Roboto"/>
                <a:cs typeface="Roboto"/>
              </a:rPr>
              <a:t> </a:t>
            </a:r>
            <a:r>
              <a:rPr lang="vi-VN" sz="2000">
                <a:solidFill>
                  <a:srgbClr val="010202"/>
                </a:solidFill>
                <a:effectLst/>
                <a:latin typeface="Liberation Serif"/>
                <a:ea typeface="Roboto"/>
                <a:cs typeface="Roboto"/>
              </a:rPr>
              <a:t>xã</a:t>
            </a:r>
            <a:r>
              <a:rPr lang="vi-VN" sz="2000" spc="-5">
                <a:solidFill>
                  <a:srgbClr val="010202"/>
                </a:solidFill>
                <a:effectLst/>
                <a:latin typeface="Liberation Serif"/>
                <a:ea typeface="Roboto"/>
                <a:cs typeface="Roboto"/>
              </a:rPr>
              <a:t> </a:t>
            </a:r>
            <a:r>
              <a:rPr lang="vi-VN" sz="2000">
                <a:solidFill>
                  <a:srgbClr val="010202"/>
                </a:solidFill>
                <a:effectLst/>
                <a:latin typeface="Liberation Serif"/>
                <a:ea typeface="Roboto"/>
                <a:cs typeface="Roboto"/>
              </a:rPr>
              <a:t>Hoàng</a:t>
            </a:r>
            <a:r>
              <a:rPr lang="vi-VN" sz="2000" spc="-5">
                <a:solidFill>
                  <a:srgbClr val="010202"/>
                </a:solidFill>
                <a:effectLst/>
                <a:latin typeface="Liberation Serif"/>
                <a:ea typeface="Roboto"/>
                <a:cs typeface="Roboto"/>
              </a:rPr>
              <a:t> </a:t>
            </a:r>
            <a:r>
              <a:rPr lang="vi-VN" sz="2000">
                <a:solidFill>
                  <a:srgbClr val="010202"/>
                </a:solidFill>
                <a:effectLst/>
                <a:latin typeface="Liberation Serif"/>
                <a:ea typeface="Roboto"/>
                <a:cs typeface="Roboto"/>
              </a:rPr>
              <a:t>Hoa</a:t>
            </a:r>
            <a:r>
              <a:rPr lang="vi-VN" sz="2000" spc="-5">
                <a:solidFill>
                  <a:srgbClr val="010202"/>
                </a:solidFill>
                <a:effectLst/>
                <a:latin typeface="Liberation Serif"/>
                <a:ea typeface="Roboto"/>
                <a:cs typeface="Roboto"/>
              </a:rPr>
              <a:t> </a:t>
            </a:r>
            <a:r>
              <a:rPr lang="vi-VN" sz="2000">
                <a:solidFill>
                  <a:srgbClr val="010202"/>
                </a:solidFill>
                <a:effectLst/>
                <a:latin typeface="Liberation Serif"/>
                <a:ea typeface="Roboto"/>
                <a:cs typeface="Roboto"/>
              </a:rPr>
              <a:t>Thám</a:t>
            </a:r>
            <a:r>
              <a:rPr lang="vi-VN" sz="2000" spc="-5">
                <a:solidFill>
                  <a:srgbClr val="010202"/>
                </a:solidFill>
                <a:effectLst/>
                <a:latin typeface="Liberation Serif"/>
                <a:ea typeface="Roboto"/>
                <a:cs typeface="Roboto"/>
              </a:rPr>
              <a:t> </a:t>
            </a:r>
            <a:r>
              <a:rPr lang="vi-VN" sz="2000">
                <a:solidFill>
                  <a:srgbClr val="010202"/>
                </a:solidFill>
                <a:effectLst/>
                <a:latin typeface="Liberation Serif"/>
                <a:ea typeface="Roboto"/>
                <a:cs typeface="Roboto"/>
              </a:rPr>
              <a:t>và</a:t>
            </a:r>
            <a:r>
              <a:rPr lang="vi-VN" sz="2000" spc="-5">
                <a:solidFill>
                  <a:srgbClr val="010202"/>
                </a:solidFill>
                <a:effectLst/>
                <a:latin typeface="Liberation Serif"/>
                <a:ea typeface="Roboto"/>
                <a:cs typeface="Roboto"/>
              </a:rPr>
              <a:t> </a:t>
            </a:r>
            <a:r>
              <a:rPr lang="vi-VN" sz="2000">
                <a:solidFill>
                  <a:srgbClr val="010202"/>
                </a:solidFill>
                <a:effectLst/>
                <a:latin typeface="Liberation Serif"/>
                <a:ea typeface="Roboto"/>
                <a:cs typeface="Roboto"/>
              </a:rPr>
              <a:t>Bắc</a:t>
            </a:r>
            <a:r>
              <a:rPr lang="vi-VN" sz="2000" spc="-5">
                <a:solidFill>
                  <a:srgbClr val="010202"/>
                </a:solidFill>
                <a:effectLst/>
                <a:latin typeface="Liberation Serif"/>
                <a:ea typeface="Roboto"/>
                <a:cs typeface="Roboto"/>
              </a:rPr>
              <a:t> </a:t>
            </a:r>
            <a:r>
              <a:rPr lang="vi-VN" sz="2000">
                <a:solidFill>
                  <a:srgbClr val="010202"/>
                </a:solidFill>
                <a:effectLst/>
                <a:latin typeface="Liberation Serif"/>
                <a:ea typeface="Roboto"/>
                <a:cs typeface="Roboto"/>
              </a:rPr>
              <a:t>An</a:t>
            </a:r>
            <a:r>
              <a:rPr lang="vi-VN" sz="2000" spc="-5">
                <a:solidFill>
                  <a:srgbClr val="010202"/>
                </a:solidFill>
                <a:effectLst/>
                <a:latin typeface="Liberation Serif"/>
                <a:ea typeface="Roboto"/>
                <a:cs typeface="Roboto"/>
              </a:rPr>
              <a:t> </a:t>
            </a:r>
            <a:r>
              <a:rPr lang="vi-VN" sz="2000">
                <a:solidFill>
                  <a:srgbClr val="010202"/>
                </a:solidFill>
                <a:effectLst/>
                <a:latin typeface="Liberation Serif"/>
                <a:ea typeface="Roboto"/>
                <a:cs typeface="Roboto"/>
              </a:rPr>
              <a:t>(thành</a:t>
            </a:r>
            <a:r>
              <a:rPr lang="vi-VN" sz="2000" spc="-5">
                <a:solidFill>
                  <a:srgbClr val="010202"/>
                </a:solidFill>
                <a:effectLst/>
                <a:latin typeface="Liberation Serif"/>
                <a:ea typeface="Roboto"/>
                <a:cs typeface="Roboto"/>
              </a:rPr>
              <a:t> </a:t>
            </a:r>
            <a:r>
              <a:rPr lang="vi-VN" sz="2000">
                <a:solidFill>
                  <a:srgbClr val="010202"/>
                </a:solidFill>
                <a:effectLst/>
                <a:latin typeface="Liberation Serif"/>
                <a:ea typeface="Roboto"/>
                <a:cs typeface="Roboto"/>
              </a:rPr>
              <a:t>phố</a:t>
            </a:r>
            <a:r>
              <a:rPr lang="vi-VN" sz="2000" spc="-5">
                <a:solidFill>
                  <a:srgbClr val="010202"/>
                </a:solidFill>
                <a:effectLst/>
                <a:latin typeface="Liberation Serif"/>
                <a:ea typeface="Roboto"/>
                <a:cs typeface="Roboto"/>
              </a:rPr>
              <a:t> </a:t>
            </a:r>
            <a:r>
              <a:rPr lang="vi-VN" sz="2000">
                <a:solidFill>
                  <a:srgbClr val="010202"/>
                </a:solidFill>
                <a:effectLst/>
                <a:latin typeface="Liberation Serif"/>
                <a:ea typeface="Roboto"/>
                <a:cs typeface="Roboto"/>
              </a:rPr>
              <a:t>Chí Linh) với một số họ chính nh</a:t>
            </a:r>
            <a:r>
              <a:rPr lang="en-US" sz="2000">
                <a:solidFill>
                  <a:srgbClr val="010202"/>
                </a:solidFill>
                <a:latin typeface="Liberation Serif"/>
                <a:ea typeface="Roboto"/>
                <a:cs typeface="Roboto"/>
              </a:rPr>
              <a:t>ư</a:t>
            </a:r>
            <a:r>
              <a:rPr lang="vi-VN" sz="2000">
                <a:solidFill>
                  <a:srgbClr val="010202"/>
                </a:solidFill>
                <a:effectLst/>
                <a:latin typeface="Liberation Serif"/>
                <a:ea typeface="Roboto"/>
                <a:cs typeface="Roboto"/>
              </a:rPr>
              <a:t> (Phù, Lã, Hoàng, T ,</a:t>
            </a:r>
            <a:r>
              <a:rPr lang="vi-VN" sz="2000" spc="-20">
                <a:solidFill>
                  <a:srgbClr val="010202"/>
                </a:solidFill>
                <a:effectLst/>
                <a:latin typeface="Liberation Serif"/>
                <a:ea typeface="Roboto"/>
                <a:cs typeface="Roboto"/>
              </a:rPr>
              <a:t> </a:t>
            </a:r>
            <a:r>
              <a:rPr lang="vi-VN" sz="2000">
                <a:solidFill>
                  <a:srgbClr val="010202"/>
                </a:solidFill>
                <a:effectLst/>
                <a:latin typeface="Liberation Serif"/>
                <a:ea typeface="Roboto"/>
                <a:cs typeface="Roboto"/>
              </a:rPr>
              <a:t>Lâm), đa số ngnời Hoa theo Phật giáo, Nho giáo và có ảnh h</a:t>
            </a:r>
            <a:r>
              <a:rPr lang="en-US" sz="2000">
                <a:solidFill>
                  <a:srgbClr val="010202"/>
                </a:solidFill>
                <a:latin typeface="Liberation Serif"/>
                <a:ea typeface="Roboto"/>
                <a:cs typeface="Roboto"/>
              </a:rPr>
              <a:t>ư</a:t>
            </a:r>
            <a:r>
              <a:rPr lang="vi-VN" sz="2000">
                <a:solidFill>
                  <a:srgbClr val="010202"/>
                </a:solidFill>
                <a:effectLst/>
                <a:latin typeface="Liberation Serif"/>
                <a:ea typeface="Roboto"/>
                <a:cs typeface="Roboto"/>
              </a:rPr>
              <a:t>ởng trong cuộc sống nh</a:t>
            </a:r>
            <a:r>
              <a:rPr lang="en-US" sz="2000">
                <a:solidFill>
                  <a:srgbClr val="010202"/>
                </a:solidFill>
                <a:latin typeface="Liberation Serif"/>
                <a:ea typeface="Roboto"/>
                <a:cs typeface="Roboto"/>
              </a:rPr>
              <a:t>ư</a:t>
            </a:r>
            <a:r>
              <a:rPr lang="vi-VN" sz="2000">
                <a:solidFill>
                  <a:srgbClr val="010202"/>
                </a:solidFill>
                <a:effectLst/>
                <a:latin typeface="Liberation Serif"/>
                <a:ea typeface="Roboto"/>
                <a:cs typeface="Roboto"/>
              </a:rPr>
              <a:t> các phong t</a:t>
            </a:r>
            <a:r>
              <a:rPr lang="en-US" sz="2000">
                <a:solidFill>
                  <a:srgbClr val="010202"/>
                </a:solidFill>
                <a:latin typeface="Liberation Serif"/>
                <a:ea typeface="Roboto"/>
                <a:cs typeface="Roboto"/>
              </a:rPr>
              <a:t>ụ</a:t>
            </a:r>
            <a:r>
              <a:rPr lang="vi-VN" sz="2000">
                <a:solidFill>
                  <a:srgbClr val="010202"/>
                </a:solidFill>
                <a:effectLst/>
                <a:latin typeface="Liberation Serif"/>
                <a:ea typeface="Roboto"/>
                <a:cs typeface="Roboto"/>
              </a:rPr>
              <a:t>c chọn đất, làm nhà, c</a:t>
            </a:r>
            <a:r>
              <a:rPr lang="en-US" sz="2000">
                <a:solidFill>
                  <a:srgbClr val="010202"/>
                </a:solidFill>
                <a:latin typeface="Liberation Serif"/>
                <a:ea typeface="Roboto"/>
                <a:cs typeface="Roboto"/>
              </a:rPr>
              <a:t>ư</a:t>
            </a:r>
            <a:r>
              <a:rPr lang="vi-VN" sz="2000">
                <a:solidFill>
                  <a:srgbClr val="010202"/>
                </a:solidFill>
                <a:effectLst/>
                <a:latin typeface="Liberation Serif"/>
                <a:ea typeface="Roboto"/>
                <a:cs typeface="Roboto"/>
              </a:rPr>
              <a:t>ới</a:t>
            </a:r>
            <a:r>
              <a:rPr lang="vi-VN" sz="2000" spc="-35">
                <a:solidFill>
                  <a:srgbClr val="010202"/>
                </a:solidFill>
                <a:effectLst/>
                <a:latin typeface="Liberation Serif"/>
                <a:ea typeface="Roboto"/>
                <a:cs typeface="Roboto"/>
              </a:rPr>
              <a:t> </a:t>
            </a:r>
            <a:r>
              <a:rPr lang="vi-VN" sz="2000">
                <a:solidFill>
                  <a:srgbClr val="010202"/>
                </a:solidFill>
                <a:effectLst/>
                <a:latin typeface="Liberation Serif"/>
                <a:ea typeface="Roboto"/>
                <a:cs typeface="Roboto"/>
              </a:rPr>
              <a:t>xin,</a:t>
            </a:r>
            <a:r>
              <a:rPr lang="vi-VN" sz="2000" spc="-35">
                <a:solidFill>
                  <a:srgbClr val="010202"/>
                </a:solidFill>
                <a:effectLst/>
                <a:latin typeface="Liberation Serif"/>
                <a:ea typeface="Roboto"/>
                <a:cs typeface="Roboto"/>
              </a:rPr>
              <a:t> </a:t>
            </a:r>
            <a:r>
              <a:rPr lang="vi-VN" sz="2000">
                <a:solidFill>
                  <a:srgbClr val="010202"/>
                </a:solidFill>
                <a:effectLst/>
                <a:latin typeface="Liberation Serif"/>
                <a:ea typeface="Roboto"/>
                <a:cs typeface="Roboto"/>
              </a:rPr>
              <a:t>xem</a:t>
            </a:r>
            <a:r>
              <a:rPr lang="vi-VN" sz="2000" spc="-35">
                <a:solidFill>
                  <a:srgbClr val="010202"/>
                </a:solidFill>
                <a:effectLst/>
                <a:latin typeface="Liberation Serif"/>
                <a:ea typeface="Roboto"/>
                <a:cs typeface="Roboto"/>
              </a:rPr>
              <a:t> </a:t>
            </a:r>
            <a:r>
              <a:rPr lang="vi-VN" sz="2000">
                <a:solidFill>
                  <a:srgbClr val="010202"/>
                </a:solidFill>
                <a:effectLst/>
                <a:latin typeface="Liberation Serif"/>
                <a:ea typeface="Roboto"/>
                <a:cs typeface="Roboto"/>
              </a:rPr>
              <a:t>tuổi,…</a:t>
            </a:r>
            <a:r>
              <a:rPr lang="vi-VN" sz="2000" spc="-35">
                <a:solidFill>
                  <a:srgbClr val="010202"/>
                </a:solidFill>
                <a:effectLst/>
                <a:latin typeface="Liberation Serif"/>
                <a:ea typeface="Roboto"/>
                <a:cs typeface="Roboto"/>
              </a:rPr>
              <a:t> </a:t>
            </a:r>
            <a:r>
              <a:rPr lang="vi-VN" sz="2000">
                <a:solidFill>
                  <a:srgbClr val="010202"/>
                </a:solidFill>
                <a:effectLst/>
                <a:latin typeface="Liberation Serif"/>
                <a:ea typeface="Roboto"/>
                <a:cs typeface="Roboto"/>
              </a:rPr>
              <a:t>ngnời</a:t>
            </a:r>
            <a:r>
              <a:rPr lang="vi-VN" sz="2000" spc="-35">
                <a:solidFill>
                  <a:srgbClr val="010202"/>
                </a:solidFill>
                <a:effectLst/>
                <a:latin typeface="Liberation Serif"/>
                <a:ea typeface="Roboto"/>
                <a:cs typeface="Roboto"/>
              </a:rPr>
              <a:t> </a:t>
            </a:r>
            <a:r>
              <a:rPr lang="vi-VN" sz="2000">
                <a:solidFill>
                  <a:srgbClr val="010202"/>
                </a:solidFill>
                <a:effectLst/>
                <a:latin typeface="Liberation Serif"/>
                <a:ea typeface="Roboto"/>
                <a:cs typeface="Roboto"/>
              </a:rPr>
              <a:t>Hoa</a:t>
            </a:r>
            <a:r>
              <a:rPr lang="vi-VN" sz="2000" spc="-35">
                <a:solidFill>
                  <a:srgbClr val="010202"/>
                </a:solidFill>
                <a:effectLst/>
                <a:latin typeface="Liberation Serif"/>
                <a:ea typeface="Roboto"/>
                <a:cs typeface="Roboto"/>
              </a:rPr>
              <a:t> </a:t>
            </a:r>
            <a:r>
              <a:rPr lang="vi-VN" sz="2000">
                <a:solidFill>
                  <a:srgbClr val="010202"/>
                </a:solidFill>
                <a:effectLst/>
                <a:latin typeface="Liberation Serif"/>
                <a:ea typeface="Roboto"/>
                <a:cs typeface="Roboto"/>
              </a:rPr>
              <a:t>tôn</a:t>
            </a:r>
            <a:r>
              <a:rPr lang="vi-VN" sz="2000" spc="-35">
                <a:solidFill>
                  <a:srgbClr val="010202"/>
                </a:solidFill>
                <a:effectLst/>
                <a:latin typeface="Liberation Serif"/>
                <a:ea typeface="Roboto"/>
                <a:cs typeface="Roboto"/>
              </a:rPr>
              <a:t> </a:t>
            </a:r>
            <a:r>
              <a:rPr lang="vi-VN" sz="2000">
                <a:solidFill>
                  <a:srgbClr val="010202"/>
                </a:solidFill>
                <a:effectLst/>
                <a:latin typeface="Liberation Serif"/>
                <a:ea typeface="Roboto"/>
                <a:cs typeface="Roboto"/>
              </a:rPr>
              <a:t>trọng</a:t>
            </a:r>
            <a:r>
              <a:rPr lang="vi-VN" sz="2000" spc="-35">
                <a:solidFill>
                  <a:srgbClr val="010202"/>
                </a:solidFill>
                <a:effectLst/>
                <a:latin typeface="Liberation Serif"/>
                <a:ea typeface="Roboto"/>
                <a:cs typeface="Roboto"/>
              </a:rPr>
              <a:t> </a:t>
            </a:r>
            <a:r>
              <a:rPr lang="vi-VN" sz="2000">
                <a:solidFill>
                  <a:srgbClr val="010202"/>
                </a:solidFill>
                <a:effectLst/>
                <a:latin typeface="Liberation Serif"/>
                <a:ea typeface="Roboto"/>
                <a:cs typeface="Roboto"/>
              </a:rPr>
              <a:t>tôn</a:t>
            </a:r>
            <a:r>
              <a:rPr lang="vi-VN" sz="2000" spc="-35">
                <a:solidFill>
                  <a:srgbClr val="010202"/>
                </a:solidFill>
                <a:effectLst/>
                <a:latin typeface="Liberation Serif"/>
                <a:ea typeface="Roboto"/>
                <a:cs typeface="Roboto"/>
              </a:rPr>
              <a:t> </a:t>
            </a:r>
            <a:r>
              <a:rPr lang="vi-VN" sz="2000">
                <a:solidFill>
                  <a:srgbClr val="010202"/>
                </a:solidFill>
                <a:effectLst/>
                <a:latin typeface="Liberation Serif"/>
                <a:ea typeface="Roboto"/>
                <a:cs typeface="Roboto"/>
              </a:rPr>
              <a:t>ti</a:t>
            </a:r>
            <a:r>
              <a:rPr lang="vi-VN" sz="2000" spc="-35">
                <a:solidFill>
                  <a:srgbClr val="010202"/>
                </a:solidFill>
                <a:effectLst/>
                <a:latin typeface="Liberation Serif"/>
                <a:ea typeface="Roboto"/>
                <a:cs typeface="Roboto"/>
              </a:rPr>
              <a:t> </a:t>
            </a:r>
            <a:r>
              <a:rPr lang="vi-VN" sz="2000">
                <a:solidFill>
                  <a:srgbClr val="010202"/>
                </a:solidFill>
                <a:effectLst/>
                <a:latin typeface="Liberation Serif"/>
                <a:ea typeface="Roboto"/>
                <a:cs typeface="Roboto"/>
              </a:rPr>
              <a:t>trật</a:t>
            </a:r>
            <a:r>
              <a:rPr lang="vi-VN" sz="2000" spc="-35">
                <a:solidFill>
                  <a:srgbClr val="010202"/>
                </a:solidFill>
                <a:effectLst/>
                <a:latin typeface="Liberation Serif"/>
                <a:ea typeface="Roboto"/>
                <a:cs typeface="Roboto"/>
              </a:rPr>
              <a:t> </a:t>
            </a:r>
            <a:r>
              <a:rPr lang="vi-VN" sz="2000">
                <a:solidFill>
                  <a:srgbClr val="010202"/>
                </a:solidFill>
                <a:effectLst/>
                <a:latin typeface="Liberation Serif"/>
                <a:ea typeface="Roboto"/>
                <a:cs typeface="Roboto"/>
              </a:rPr>
              <a:t>t</a:t>
            </a:r>
            <a:r>
              <a:rPr lang="en-US" sz="2000">
                <a:solidFill>
                  <a:srgbClr val="010202"/>
                </a:solidFill>
                <a:effectLst/>
                <a:latin typeface="Liberation Serif"/>
                <a:ea typeface="Roboto"/>
                <a:cs typeface="Roboto"/>
              </a:rPr>
              <a:t>ự</a:t>
            </a:r>
            <a:r>
              <a:rPr lang="vi-VN" sz="2000" spc="135">
                <a:solidFill>
                  <a:srgbClr val="010202"/>
                </a:solidFill>
                <a:effectLst/>
                <a:latin typeface="Liberation Serif"/>
                <a:ea typeface="Roboto"/>
                <a:cs typeface="Roboto"/>
              </a:rPr>
              <a:t> </a:t>
            </a:r>
            <a:r>
              <a:rPr lang="vi-VN" sz="2000">
                <a:solidFill>
                  <a:srgbClr val="010202"/>
                </a:solidFill>
                <a:effectLst/>
                <a:latin typeface="Liberation Serif"/>
                <a:ea typeface="Roboto"/>
                <a:cs typeface="Roboto"/>
              </a:rPr>
              <a:t>,</a:t>
            </a:r>
            <a:r>
              <a:rPr lang="vi-VN" sz="2000" spc="-80">
                <a:solidFill>
                  <a:srgbClr val="010202"/>
                </a:solidFill>
                <a:effectLst/>
                <a:latin typeface="Liberation Serif"/>
                <a:ea typeface="Roboto"/>
                <a:cs typeface="Roboto"/>
              </a:rPr>
              <a:t> </a:t>
            </a:r>
            <a:r>
              <a:rPr lang="vi-VN" sz="2000">
                <a:solidFill>
                  <a:srgbClr val="010202"/>
                </a:solidFill>
                <a:effectLst/>
                <a:latin typeface="Liberation Serif"/>
                <a:ea typeface="Roboto"/>
                <a:cs typeface="Roboto"/>
              </a:rPr>
              <a:t>đạo</a:t>
            </a:r>
            <a:r>
              <a:rPr lang="vi-VN" sz="2000" spc="-35">
                <a:solidFill>
                  <a:srgbClr val="010202"/>
                </a:solidFill>
                <a:effectLst/>
                <a:latin typeface="Liberation Serif"/>
                <a:ea typeface="Roboto"/>
                <a:cs typeface="Roboto"/>
              </a:rPr>
              <a:t> </a:t>
            </a:r>
            <a:r>
              <a:rPr lang="vi-VN" sz="2000">
                <a:solidFill>
                  <a:srgbClr val="010202"/>
                </a:solidFill>
                <a:effectLst/>
                <a:latin typeface="Liberation Serif"/>
                <a:ea typeface="Roboto"/>
                <a:cs typeface="Roboto"/>
              </a:rPr>
              <a:t>nghĩa</a:t>
            </a:r>
            <a:r>
              <a:rPr lang="vi-VN" sz="2000" spc="-35">
                <a:solidFill>
                  <a:srgbClr val="010202"/>
                </a:solidFill>
                <a:effectLst/>
                <a:latin typeface="Liberation Serif"/>
                <a:ea typeface="Roboto"/>
                <a:cs typeface="Roboto"/>
              </a:rPr>
              <a:t> </a:t>
            </a:r>
            <a:r>
              <a:rPr lang="vi-VN" sz="2000">
                <a:solidFill>
                  <a:srgbClr val="010202"/>
                </a:solidFill>
                <a:effectLst/>
                <a:latin typeface="Liberation Serif"/>
                <a:ea typeface="Roboto"/>
                <a:cs typeface="Roboto"/>
              </a:rPr>
              <a:t>hiếu</a:t>
            </a:r>
            <a:r>
              <a:rPr lang="vi-VN" sz="2000" spc="-35">
                <a:solidFill>
                  <a:srgbClr val="010202"/>
                </a:solidFill>
                <a:effectLst/>
                <a:latin typeface="Liberation Serif"/>
                <a:ea typeface="Roboto"/>
                <a:cs typeface="Roboto"/>
              </a:rPr>
              <a:t> </a:t>
            </a:r>
            <a:r>
              <a:rPr lang="vi-VN" sz="2000">
                <a:solidFill>
                  <a:srgbClr val="010202"/>
                </a:solidFill>
                <a:effectLst/>
                <a:latin typeface="Liberation Serif"/>
                <a:ea typeface="Roboto"/>
                <a:cs typeface="Roboto"/>
              </a:rPr>
              <a:t>của</a:t>
            </a:r>
            <a:r>
              <a:rPr lang="vi-VN" sz="2000" spc="-35">
                <a:solidFill>
                  <a:srgbClr val="010202"/>
                </a:solidFill>
                <a:effectLst/>
                <a:latin typeface="Liberation Serif"/>
                <a:ea typeface="Roboto"/>
                <a:cs typeface="Roboto"/>
              </a:rPr>
              <a:t> </a:t>
            </a:r>
            <a:r>
              <a:rPr lang="vi-VN" sz="2000">
                <a:solidFill>
                  <a:srgbClr val="010202"/>
                </a:solidFill>
                <a:effectLst/>
                <a:latin typeface="Liberation Serif"/>
                <a:ea typeface="Roboto"/>
                <a:cs typeface="Roboto"/>
              </a:rPr>
              <a:t>con</a:t>
            </a:r>
            <a:r>
              <a:rPr lang="vi-VN" sz="2000" spc="-35">
                <a:solidFill>
                  <a:srgbClr val="010202"/>
                </a:solidFill>
                <a:effectLst/>
                <a:latin typeface="Liberation Serif"/>
                <a:ea typeface="Roboto"/>
                <a:cs typeface="Roboto"/>
              </a:rPr>
              <a:t> </a:t>
            </a:r>
            <a:r>
              <a:rPr lang="vi-VN" sz="2000">
                <a:solidFill>
                  <a:srgbClr val="010202"/>
                </a:solidFill>
                <a:effectLst/>
                <a:latin typeface="Liberation Serif"/>
                <a:ea typeface="Roboto"/>
                <a:cs typeface="Roboto"/>
              </a:rPr>
              <a:t>cháu</a:t>
            </a:r>
            <a:r>
              <a:rPr lang="vi-VN" sz="2000" spc="-35">
                <a:solidFill>
                  <a:srgbClr val="010202"/>
                </a:solidFill>
                <a:effectLst/>
                <a:latin typeface="Liberation Serif"/>
                <a:ea typeface="Roboto"/>
                <a:cs typeface="Roboto"/>
              </a:rPr>
              <a:t> </a:t>
            </a:r>
            <a:r>
              <a:rPr lang="vi-VN" sz="2000">
                <a:solidFill>
                  <a:srgbClr val="010202"/>
                </a:solidFill>
                <a:effectLst/>
                <a:latin typeface="Liberation Serif"/>
                <a:ea typeface="Roboto"/>
                <a:cs typeface="Roboto"/>
              </a:rPr>
              <a:t>với ông, bà, bố, mẹ.</a:t>
            </a:r>
            <a:endParaRPr lang="en-US" sz="2000">
              <a:effectLst/>
              <a:latin typeface="Roboto"/>
              <a:ea typeface="Roboto"/>
              <a:cs typeface="Roboto"/>
            </a:endParaRPr>
          </a:p>
          <a:p>
            <a:pPr marL="633095" marR="576580" indent="330200" algn="just">
              <a:lnSpc>
                <a:spcPct val="115000"/>
              </a:lnSpc>
              <a:spcBef>
                <a:spcPts val="290"/>
              </a:spcBef>
              <a:spcAft>
                <a:spcPts val="0"/>
              </a:spcAft>
            </a:pPr>
            <a:r>
              <a:rPr lang="vi-VN" sz="2000">
                <a:solidFill>
                  <a:srgbClr val="010202"/>
                </a:solidFill>
                <a:effectLst/>
                <a:latin typeface="Liberation Serif"/>
                <a:ea typeface="Roboto"/>
                <a:cs typeface="Roboto"/>
              </a:rPr>
              <a:t>Ngnời</a:t>
            </a:r>
            <a:r>
              <a:rPr lang="vi-VN" sz="2000" spc="-25">
                <a:solidFill>
                  <a:srgbClr val="010202"/>
                </a:solidFill>
                <a:effectLst/>
                <a:latin typeface="Liberation Serif"/>
                <a:ea typeface="Roboto"/>
                <a:cs typeface="Roboto"/>
              </a:rPr>
              <a:t> </a:t>
            </a:r>
            <a:r>
              <a:rPr lang="vi-VN" sz="2000">
                <a:solidFill>
                  <a:srgbClr val="010202"/>
                </a:solidFill>
                <a:effectLst/>
                <a:latin typeface="Liberation Serif"/>
                <a:ea typeface="Roboto"/>
                <a:cs typeface="Roboto"/>
              </a:rPr>
              <a:t>Tày,</a:t>
            </a:r>
            <a:r>
              <a:rPr lang="vi-VN" sz="2000" spc="-25">
                <a:solidFill>
                  <a:srgbClr val="010202"/>
                </a:solidFill>
                <a:effectLst/>
                <a:latin typeface="Liberation Serif"/>
                <a:ea typeface="Roboto"/>
                <a:cs typeface="Roboto"/>
              </a:rPr>
              <a:t> </a:t>
            </a:r>
            <a:r>
              <a:rPr lang="vi-VN" sz="2000">
                <a:solidFill>
                  <a:srgbClr val="010202"/>
                </a:solidFill>
                <a:effectLst/>
                <a:latin typeface="Liberation Serif"/>
                <a:ea typeface="Roboto"/>
                <a:cs typeface="Roboto"/>
              </a:rPr>
              <a:t>tập</a:t>
            </a:r>
            <a:r>
              <a:rPr lang="vi-VN" sz="2000" spc="-25">
                <a:solidFill>
                  <a:srgbClr val="010202"/>
                </a:solidFill>
                <a:effectLst/>
                <a:latin typeface="Liberation Serif"/>
                <a:ea typeface="Roboto"/>
                <a:cs typeface="Roboto"/>
              </a:rPr>
              <a:t> </a:t>
            </a:r>
            <a:r>
              <a:rPr lang="vi-VN" sz="2000">
                <a:solidFill>
                  <a:srgbClr val="010202"/>
                </a:solidFill>
                <a:effectLst/>
                <a:latin typeface="Liberation Serif"/>
                <a:ea typeface="Roboto"/>
                <a:cs typeface="Roboto"/>
              </a:rPr>
              <a:t>trung</a:t>
            </a:r>
            <a:r>
              <a:rPr lang="vi-VN" sz="2000" spc="-25">
                <a:solidFill>
                  <a:srgbClr val="010202"/>
                </a:solidFill>
                <a:effectLst/>
                <a:latin typeface="Liberation Serif"/>
                <a:ea typeface="Roboto"/>
                <a:cs typeface="Roboto"/>
              </a:rPr>
              <a:t> </a:t>
            </a:r>
            <a:r>
              <a:rPr lang="vi-VN" sz="2000">
                <a:solidFill>
                  <a:srgbClr val="010202"/>
                </a:solidFill>
                <a:effectLst/>
                <a:latin typeface="Liberation Serif"/>
                <a:ea typeface="Roboto"/>
                <a:cs typeface="Roboto"/>
              </a:rPr>
              <a:t>chủ</a:t>
            </a:r>
            <a:r>
              <a:rPr lang="vi-VN" sz="2000" spc="-25">
                <a:solidFill>
                  <a:srgbClr val="010202"/>
                </a:solidFill>
                <a:effectLst/>
                <a:latin typeface="Liberation Serif"/>
                <a:ea typeface="Roboto"/>
                <a:cs typeface="Roboto"/>
              </a:rPr>
              <a:t> </a:t>
            </a:r>
            <a:r>
              <a:rPr lang="vi-VN" sz="2000">
                <a:solidFill>
                  <a:srgbClr val="010202"/>
                </a:solidFill>
                <a:effectLst/>
                <a:latin typeface="Liberation Serif"/>
                <a:ea typeface="Roboto"/>
                <a:cs typeface="Roboto"/>
              </a:rPr>
              <a:t>yếu</a:t>
            </a:r>
            <a:r>
              <a:rPr lang="vi-VN" sz="2000" spc="-25">
                <a:solidFill>
                  <a:srgbClr val="010202"/>
                </a:solidFill>
                <a:effectLst/>
                <a:latin typeface="Liberation Serif"/>
                <a:ea typeface="Roboto"/>
                <a:cs typeface="Roboto"/>
              </a:rPr>
              <a:t> </a:t>
            </a:r>
            <a:r>
              <a:rPr lang="vi-VN" sz="2000">
                <a:solidFill>
                  <a:srgbClr val="010202"/>
                </a:solidFill>
                <a:effectLst/>
                <a:latin typeface="Liberation Serif"/>
                <a:ea typeface="Roboto"/>
                <a:cs typeface="Roboto"/>
              </a:rPr>
              <a:t>ở</a:t>
            </a:r>
            <a:r>
              <a:rPr lang="vi-VN" sz="2000" spc="-25">
                <a:solidFill>
                  <a:srgbClr val="010202"/>
                </a:solidFill>
                <a:effectLst/>
                <a:latin typeface="Liberation Serif"/>
                <a:ea typeface="Roboto"/>
                <a:cs typeface="Roboto"/>
              </a:rPr>
              <a:t> </a:t>
            </a:r>
            <a:r>
              <a:rPr lang="vi-VN" sz="2000">
                <a:solidFill>
                  <a:srgbClr val="010202"/>
                </a:solidFill>
                <a:effectLst/>
                <a:latin typeface="Liberation Serif"/>
                <a:ea typeface="Roboto"/>
                <a:cs typeface="Roboto"/>
              </a:rPr>
              <a:t>Chí</a:t>
            </a:r>
            <a:r>
              <a:rPr lang="vi-VN" sz="2000" spc="-25">
                <a:solidFill>
                  <a:srgbClr val="010202"/>
                </a:solidFill>
                <a:effectLst/>
                <a:latin typeface="Liberation Serif"/>
                <a:ea typeface="Roboto"/>
                <a:cs typeface="Roboto"/>
              </a:rPr>
              <a:t> </a:t>
            </a:r>
            <a:r>
              <a:rPr lang="vi-VN" sz="2000">
                <a:solidFill>
                  <a:srgbClr val="010202"/>
                </a:solidFill>
                <a:effectLst/>
                <a:latin typeface="Liberation Serif"/>
                <a:ea typeface="Roboto"/>
                <a:cs typeface="Roboto"/>
              </a:rPr>
              <a:t>Linh,</a:t>
            </a:r>
            <a:r>
              <a:rPr lang="vi-VN" sz="2000" spc="-25">
                <a:solidFill>
                  <a:srgbClr val="010202"/>
                </a:solidFill>
                <a:effectLst/>
                <a:latin typeface="Liberation Serif"/>
                <a:ea typeface="Roboto"/>
                <a:cs typeface="Roboto"/>
              </a:rPr>
              <a:t> </a:t>
            </a:r>
            <a:r>
              <a:rPr lang="vi-VN" sz="2000">
                <a:solidFill>
                  <a:srgbClr val="010202"/>
                </a:solidFill>
                <a:effectLst/>
                <a:latin typeface="Liberation Serif"/>
                <a:ea typeface="Roboto"/>
                <a:cs typeface="Roboto"/>
              </a:rPr>
              <a:t>thuộc</a:t>
            </a:r>
            <a:r>
              <a:rPr lang="vi-VN" sz="2000" spc="-25">
                <a:solidFill>
                  <a:srgbClr val="010202"/>
                </a:solidFill>
                <a:effectLst/>
                <a:latin typeface="Liberation Serif"/>
                <a:ea typeface="Roboto"/>
                <a:cs typeface="Roboto"/>
              </a:rPr>
              <a:t> </a:t>
            </a:r>
            <a:r>
              <a:rPr lang="vi-VN" sz="2000">
                <a:solidFill>
                  <a:srgbClr val="010202"/>
                </a:solidFill>
                <a:effectLst/>
                <a:latin typeface="Liberation Serif"/>
                <a:ea typeface="Roboto"/>
                <a:cs typeface="Roboto"/>
              </a:rPr>
              <a:t>nhóm</a:t>
            </a:r>
            <a:r>
              <a:rPr lang="vi-VN" sz="2000" spc="-25">
                <a:solidFill>
                  <a:srgbClr val="010202"/>
                </a:solidFill>
                <a:effectLst/>
                <a:latin typeface="Liberation Serif"/>
                <a:ea typeface="Roboto"/>
                <a:cs typeface="Roboto"/>
              </a:rPr>
              <a:t> </a:t>
            </a:r>
            <a:r>
              <a:rPr lang="vi-VN" sz="2000">
                <a:solidFill>
                  <a:srgbClr val="010202"/>
                </a:solidFill>
                <a:effectLst/>
                <a:latin typeface="Liberation Serif"/>
                <a:ea typeface="Roboto"/>
                <a:cs typeface="Roboto"/>
              </a:rPr>
              <a:t>ngôn</a:t>
            </a:r>
            <a:r>
              <a:rPr lang="vi-VN" sz="2000" spc="-25">
                <a:solidFill>
                  <a:srgbClr val="010202"/>
                </a:solidFill>
                <a:effectLst/>
                <a:latin typeface="Liberation Serif"/>
                <a:ea typeface="Roboto"/>
                <a:cs typeface="Roboto"/>
              </a:rPr>
              <a:t> </a:t>
            </a:r>
            <a:r>
              <a:rPr lang="vi-VN" sz="2000">
                <a:solidFill>
                  <a:srgbClr val="010202"/>
                </a:solidFill>
                <a:effectLst/>
                <a:latin typeface="Liberation Serif"/>
                <a:ea typeface="Roboto"/>
                <a:cs typeface="Roboto"/>
              </a:rPr>
              <a:t>ng</a:t>
            </a:r>
            <a:r>
              <a:rPr lang="en-US" sz="2000">
                <a:solidFill>
                  <a:srgbClr val="010202"/>
                </a:solidFill>
                <a:effectLst/>
                <a:latin typeface="Liberation Serif"/>
                <a:ea typeface="Roboto"/>
                <a:cs typeface="Roboto"/>
              </a:rPr>
              <a:t>ữ</a:t>
            </a:r>
            <a:r>
              <a:rPr lang="vi-VN" sz="2000" spc="370">
                <a:solidFill>
                  <a:srgbClr val="010202"/>
                </a:solidFill>
                <a:effectLst/>
                <a:latin typeface="Liberation Serif"/>
                <a:ea typeface="Roboto"/>
                <a:cs typeface="Roboto"/>
              </a:rPr>
              <a:t> </a:t>
            </a:r>
            <a:r>
              <a:rPr lang="vi-VN" sz="2000">
                <a:solidFill>
                  <a:srgbClr val="010202"/>
                </a:solidFill>
                <a:effectLst/>
                <a:latin typeface="Liberation Serif"/>
                <a:ea typeface="Roboto"/>
                <a:cs typeface="Roboto"/>
              </a:rPr>
              <a:t>Tày</a:t>
            </a:r>
            <a:r>
              <a:rPr lang="vi-VN" sz="2000" spc="-25">
                <a:solidFill>
                  <a:srgbClr val="010202"/>
                </a:solidFill>
                <a:effectLst/>
                <a:latin typeface="Liberation Serif"/>
                <a:ea typeface="Roboto"/>
                <a:cs typeface="Roboto"/>
              </a:rPr>
              <a:t> </a:t>
            </a:r>
            <a:r>
              <a:rPr lang="vi-VN" sz="2000">
                <a:solidFill>
                  <a:srgbClr val="010202"/>
                </a:solidFill>
                <a:effectLst/>
                <a:latin typeface="Liberation Serif"/>
                <a:ea typeface="Roboto"/>
                <a:cs typeface="Roboto"/>
              </a:rPr>
              <a:t>–</a:t>
            </a:r>
            <a:r>
              <a:rPr lang="vi-VN" sz="2000" spc="-25">
                <a:solidFill>
                  <a:srgbClr val="010202"/>
                </a:solidFill>
                <a:effectLst/>
                <a:latin typeface="Liberation Serif"/>
                <a:ea typeface="Roboto"/>
                <a:cs typeface="Roboto"/>
              </a:rPr>
              <a:t> </a:t>
            </a:r>
            <a:r>
              <a:rPr lang="vi-VN" sz="2000">
                <a:solidFill>
                  <a:srgbClr val="010202"/>
                </a:solidFill>
                <a:effectLst/>
                <a:latin typeface="Liberation Serif"/>
                <a:ea typeface="Roboto"/>
                <a:cs typeface="Roboto"/>
              </a:rPr>
              <a:t>Thái</a:t>
            </a:r>
            <a:r>
              <a:rPr lang="vi-VN" sz="2000" spc="-25">
                <a:solidFill>
                  <a:srgbClr val="010202"/>
                </a:solidFill>
                <a:effectLst/>
                <a:latin typeface="Liberation Serif"/>
                <a:ea typeface="Roboto"/>
                <a:cs typeface="Roboto"/>
              </a:rPr>
              <a:t> </a:t>
            </a:r>
            <a:r>
              <a:rPr lang="vi-VN" sz="2000">
                <a:solidFill>
                  <a:srgbClr val="010202"/>
                </a:solidFill>
                <a:effectLst/>
                <a:latin typeface="Liberation Serif"/>
                <a:ea typeface="Roboto"/>
                <a:cs typeface="Roboto"/>
              </a:rPr>
              <a:t>có</a:t>
            </a:r>
            <a:r>
              <a:rPr lang="vi-VN" sz="2000" spc="-25">
                <a:solidFill>
                  <a:srgbClr val="010202"/>
                </a:solidFill>
                <a:effectLst/>
                <a:latin typeface="Liberation Serif"/>
                <a:ea typeface="Roboto"/>
                <a:cs typeface="Roboto"/>
              </a:rPr>
              <a:t> </a:t>
            </a:r>
            <a:r>
              <a:rPr lang="vi-VN" sz="2000">
                <a:solidFill>
                  <a:srgbClr val="010202"/>
                </a:solidFill>
                <a:effectLst/>
                <a:latin typeface="Liberation Serif"/>
                <a:ea typeface="Roboto"/>
                <a:cs typeface="Roboto"/>
              </a:rPr>
              <a:t>các </a:t>
            </a:r>
            <a:r>
              <a:rPr lang="vi-VN" sz="2000" spc="-10">
                <a:solidFill>
                  <a:srgbClr val="010202"/>
                </a:solidFill>
                <a:effectLst/>
                <a:latin typeface="Liberation Serif"/>
                <a:ea typeface="Roboto"/>
                <a:cs typeface="Roboto"/>
              </a:rPr>
              <a:t>họ</a:t>
            </a:r>
            <a:r>
              <a:rPr lang="vi-VN" sz="2000" spc="-65">
                <a:solidFill>
                  <a:srgbClr val="010202"/>
                </a:solidFill>
                <a:effectLst/>
                <a:latin typeface="Liberation Serif"/>
                <a:ea typeface="Roboto"/>
                <a:cs typeface="Roboto"/>
              </a:rPr>
              <a:t> </a:t>
            </a:r>
            <a:r>
              <a:rPr lang="vi-VN" sz="2000" spc="-10">
                <a:solidFill>
                  <a:srgbClr val="010202"/>
                </a:solidFill>
                <a:effectLst/>
                <a:latin typeface="Liberation Serif"/>
                <a:ea typeface="Roboto"/>
                <a:cs typeface="Roboto"/>
              </a:rPr>
              <a:t>chủ</a:t>
            </a:r>
            <a:r>
              <a:rPr lang="vi-VN" sz="2000" spc="-65">
                <a:solidFill>
                  <a:srgbClr val="010202"/>
                </a:solidFill>
                <a:effectLst/>
                <a:latin typeface="Liberation Serif"/>
                <a:ea typeface="Roboto"/>
                <a:cs typeface="Roboto"/>
              </a:rPr>
              <a:t> </a:t>
            </a:r>
            <a:r>
              <a:rPr lang="vi-VN" sz="2000" spc="-10">
                <a:solidFill>
                  <a:srgbClr val="010202"/>
                </a:solidFill>
                <a:effectLst/>
                <a:latin typeface="Liberation Serif"/>
                <a:ea typeface="Roboto"/>
                <a:cs typeface="Roboto"/>
              </a:rPr>
              <a:t>yếu</a:t>
            </a:r>
            <a:r>
              <a:rPr lang="vi-VN" sz="2000" spc="-65">
                <a:solidFill>
                  <a:srgbClr val="010202"/>
                </a:solidFill>
                <a:effectLst/>
                <a:latin typeface="Liberation Serif"/>
                <a:ea typeface="Roboto"/>
                <a:cs typeface="Roboto"/>
              </a:rPr>
              <a:t> </a:t>
            </a:r>
            <a:r>
              <a:rPr lang="vi-VN" sz="2000" spc="-10">
                <a:solidFill>
                  <a:srgbClr val="010202"/>
                </a:solidFill>
                <a:effectLst/>
                <a:latin typeface="Liberation Serif"/>
                <a:ea typeface="Roboto"/>
                <a:cs typeface="Roboto"/>
              </a:rPr>
              <a:t>nh</a:t>
            </a:r>
            <a:r>
              <a:rPr lang="en-US" sz="2000" spc="-10">
                <a:solidFill>
                  <a:srgbClr val="010202"/>
                </a:solidFill>
                <a:latin typeface="Liberation Serif"/>
                <a:ea typeface="Roboto"/>
                <a:cs typeface="Roboto"/>
              </a:rPr>
              <a:t>ư</a:t>
            </a:r>
            <a:r>
              <a:rPr lang="vi-VN" sz="2000" spc="-65">
                <a:solidFill>
                  <a:srgbClr val="010202"/>
                </a:solidFill>
                <a:effectLst/>
                <a:latin typeface="Liberation Serif"/>
                <a:ea typeface="Roboto"/>
                <a:cs typeface="Roboto"/>
              </a:rPr>
              <a:t> </a:t>
            </a:r>
            <a:r>
              <a:rPr lang="vi-VN" sz="2000" spc="-10">
                <a:solidFill>
                  <a:srgbClr val="010202"/>
                </a:solidFill>
                <a:effectLst/>
                <a:latin typeface="Liberation Serif"/>
                <a:ea typeface="Roboto"/>
                <a:cs typeface="Roboto"/>
              </a:rPr>
              <a:t>(Lã,</a:t>
            </a:r>
            <a:r>
              <a:rPr lang="vi-VN" sz="2000" spc="-65">
                <a:solidFill>
                  <a:srgbClr val="010202"/>
                </a:solidFill>
                <a:effectLst/>
                <a:latin typeface="Liberation Serif"/>
                <a:ea typeface="Roboto"/>
                <a:cs typeface="Roboto"/>
              </a:rPr>
              <a:t> </a:t>
            </a:r>
            <a:r>
              <a:rPr lang="vi-VN" sz="2000" spc="-10">
                <a:solidFill>
                  <a:srgbClr val="010202"/>
                </a:solidFill>
                <a:effectLst/>
                <a:latin typeface="Liberation Serif"/>
                <a:ea typeface="Roboto"/>
                <a:cs typeface="Roboto"/>
              </a:rPr>
              <a:t>Lý,</a:t>
            </a:r>
            <a:r>
              <a:rPr lang="vi-VN" sz="2000" spc="-65">
                <a:solidFill>
                  <a:srgbClr val="010202"/>
                </a:solidFill>
                <a:effectLst/>
                <a:latin typeface="Liberation Serif"/>
                <a:ea typeface="Roboto"/>
                <a:cs typeface="Roboto"/>
              </a:rPr>
              <a:t> </a:t>
            </a:r>
            <a:r>
              <a:rPr lang="vi-VN" sz="2000" spc="-10">
                <a:solidFill>
                  <a:srgbClr val="010202"/>
                </a:solidFill>
                <a:effectLst/>
                <a:latin typeface="Liberation Serif"/>
                <a:ea typeface="Roboto"/>
                <a:cs typeface="Roboto"/>
              </a:rPr>
              <a:t>Hoàng).</a:t>
            </a:r>
            <a:r>
              <a:rPr lang="vi-VN" sz="2000" spc="-65">
                <a:solidFill>
                  <a:srgbClr val="010202"/>
                </a:solidFill>
                <a:effectLst/>
                <a:latin typeface="Liberation Serif"/>
                <a:ea typeface="Roboto"/>
                <a:cs typeface="Roboto"/>
              </a:rPr>
              <a:t> </a:t>
            </a:r>
            <a:r>
              <a:rPr lang="vi-VN" sz="2000" spc="-10">
                <a:solidFill>
                  <a:srgbClr val="010202"/>
                </a:solidFill>
                <a:effectLst/>
                <a:latin typeface="Liberation Serif"/>
                <a:ea typeface="Roboto"/>
                <a:cs typeface="Roboto"/>
              </a:rPr>
              <a:t>Hi</a:t>
            </a:r>
            <a:r>
              <a:rPr lang="en-US" sz="2000" spc="-40">
                <a:solidFill>
                  <a:srgbClr val="010202"/>
                </a:solidFill>
                <a:latin typeface="Liberation Serif"/>
                <a:ea typeface="Roboto"/>
                <a:cs typeface="Roboto"/>
              </a:rPr>
              <a:t>ệ</a:t>
            </a:r>
            <a:r>
              <a:rPr lang="vi-VN" sz="2000" spc="-10">
                <a:solidFill>
                  <a:srgbClr val="010202"/>
                </a:solidFill>
                <a:effectLst/>
                <a:latin typeface="Liberation Serif"/>
                <a:ea typeface="Roboto"/>
                <a:cs typeface="Roboto"/>
              </a:rPr>
              <a:t>n</a:t>
            </a:r>
            <a:r>
              <a:rPr lang="vi-VN" sz="2000" spc="-65">
                <a:solidFill>
                  <a:srgbClr val="010202"/>
                </a:solidFill>
                <a:effectLst/>
                <a:latin typeface="Liberation Serif"/>
                <a:ea typeface="Roboto"/>
                <a:cs typeface="Roboto"/>
              </a:rPr>
              <a:t> </a:t>
            </a:r>
            <a:r>
              <a:rPr lang="vi-VN" sz="2000" spc="-10">
                <a:solidFill>
                  <a:srgbClr val="010202"/>
                </a:solidFill>
                <a:effectLst/>
                <a:latin typeface="Liberation Serif"/>
                <a:ea typeface="Roboto"/>
                <a:cs typeface="Roboto"/>
              </a:rPr>
              <a:t>nay,</a:t>
            </a:r>
            <a:r>
              <a:rPr lang="vi-VN" sz="2000" spc="-65">
                <a:solidFill>
                  <a:srgbClr val="010202"/>
                </a:solidFill>
                <a:effectLst/>
                <a:latin typeface="Liberation Serif"/>
                <a:ea typeface="Roboto"/>
                <a:cs typeface="Roboto"/>
              </a:rPr>
              <a:t> </a:t>
            </a:r>
            <a:r>
              <a:rPr lang="vi-VN" sz="2000" spc="-10">
                <a:solidFill>
                  <a:srgbClr val="010202"/>
                </a:solidFill>
                <a:effectLst/>
                <a:latin typeface="Liberation Serif"/>
                <a:ea typeface="Roboto"/>
                <a:cs typeface="Roboto"/>
              </a:rPr>
              <a:t>ng</a:t>
            </a:r>
            <a:r>
              <a:rPr lang="en-US" sz="2000" spc="-10">
                <a:solidFill>
                  <a:srgbClr val="010202"/>
                </a:solidFill>
                <a:latin typeface="Liberation Serif"/>
                <a:ea typeface="Roboto"/>
                <a:cs typeface="Roboto"/>
              </a:rPr>
              <a:t>ư</a:t>
            </a:r>
            <a:r>
              <a:rPr lang="vi-VN" sz="2000" spc="-10">
                <a:solidFill>
                  <a:srgbClr val="010202"/>
                </a:solidFill>
                <a:effectLst/>
                <a:latin typeface="Liberation Serif"/>
                <a:ea typeface="Roboto"/>
                <a:cs typeface="Roboto"/>
              </a:rPr>
              <a:t>ời</a:t>
            </a:r>
            <a:r>
              <a:rPr lang="vi-VN" sz="2000" spc="-65">
                <a:solidFill>
                  <a:srgbClr val="010202"/>
                </a:solidFill>
                <a:effectLst/>
                <a:latin typeface="Liberation Serif"/>
                <a:ea typeface="Roboto"/>
                <a:cs typeface="Roboto"/>
              </a:rPr>
              <a:t> </a:t>
            </a:r>
            <a:r>
              <a:rPr lang="vi-VN" sz="2000" spc="-10">
                <a:solidFill>
                  <a:srgbClr val="010202"/>
                </a:solidFill>
                <a:effectLst/>
                <a:latin typeface="Liberation Serif"/>
                <a:ea typeface="Roboto"/>
                <a:cs typeface="Roboto"/>
              </a:rPr>
              <a:t>Tày</a:t>
            </a:r>
            <a:r>
              <a:rPr lang="vi-VN" sz="2000" spc="-65">
                <a:solidFill>
                  <a:srgbClr val="010202"/>
                </a:solidFill>
                <a:effectLst/>
                <a:latin typeface="Liberation Serif"/>
                <a:ea typeface="Roboto"/>
                <a:cs typeface="Roboto"/>
              </a:rPr>
              <a:t> </a:t>
            </a:r>
            <a:r>
              <a:rPr lang="vi-VN" sz="2000" spc="-10">
                <a:solidFill>
                  <a:srgbClr val="010202"/>
                </a:solidFill>
                <a:effectLst/>
                <a:latin typeface="Liberation Serif"/>
                <a:ea typeface="Roboto"/>
                <a:cs typeface="Roboto"/>
              </a:rPr>
              <a:t>ở</a:t>
            </a:r>
            <a:r>
              <a:rPr lang="vi-VN" sz="2000" spc="-65">
                <a:solidFill>
                  <a:srgbClr val="010202"/>
                </a:solidFill>
                <a:effectLst/>
                <a:latin typeface="Liberation Serif"/>
                <a:ea typeface="Roboto"/>
                <a:cs typeface="Roboto"/>
              </a:rPr>
              <a:t> </a:t>
            </a:r>
            <a:r>
              <a:rPr lang="vi-VN" sz="2000" spc="-10">
                <a:solidFill>
                  <a:srgbClr val="010202"/>
                </a:solidFill>
                <a:effectLst/>
                <a:latin typeface="Liberation Serif"/>
                <a:ea typeface="Roboto"/>
                <a:cs typeface="Roboto"/>
              </a:rPr>
              <a:t>Chí</a:t>
            </a:r>
            <a:r>
              <a:rPr lang="vi-VN" sz="2000" spc="-65">
                <a:solidFill>
                  <a:srgbClr val="010202"/>
                </a:solidFill>
                <a:effectLst/>
                <a:latin typeface="Liberation Serif"/>
                <a:ea typeface="Roboto"/>
                <a:cs typeface="Roboto"/>
              </a:rPr>
              <a:t> </a:t>
            </a:r>
            <a:r>
              <a:rPr lang="vi-VN" sz="2000" spc="-10">
                <a:solidFill>
                  <a:srgbClr val="010202"/>
                </a:solidFill>
                <a:effectLst/>
                <a:latin typeface="Liberation Serif"/>
                <a:ea typeface="Roboto"/>
                <a:cs typeface="Roboto"/>
              </a:rPr>
              <a:t>Linh</a:t>
            </a:r>
            <a:r>
              <a:rPr lang="vi-VN" sz="2000" spc="-65">
                <a:solidFill>
                  <a:srgbClr val="010202"/>
                </a:solidFill>
                <a:effectLst/>
                <a:latin typeface="Liberation Serif"/>
                <a:ea typeface="Roboto"/>
                <a:cs typeface="Roboto"/>
              </a:rPr>
              <a:t> </a:t>
            </a:r>
            <a:r>
              <a:rPr lang="vi-VN" sz="2000" spc="-10">
                <a:solidFill>
                  <a:srgbClr val="010202"/>
                </a:solidFill>
                <a:effectLst/>
                <a:latin typeface="Liberation Serif"/>
                <a:ea typeface="Roboto"/>
                <a:cs typeface="Roboto"/>
              </a:rPr>
              <a:t>không</a:t>
            </a:r>
            <a:r>
              <a:rPr lang="vi-VN" sz="2000" spc="-65">
                <a:solidFill>
                  <a:srgbClr val="010202"/>
                </a:solidFill>
                <a:effectLst/>
                <a:latin typeface="Liberation Serif"/>
                <a:ea typeface="Roboto"/>
                <a:cs typeface="Roboto"/>
              </a:rPr>
              <a:t> </a:t>
            </a:r>
            <a:r>
              <a:rPr lang="vi-VN" sz="2000" spc="-10">
                <a:solidFill>
                  <a:srgbClr val="010202"/>
                </a:solidFill>
                <a:effectLst/>
                <a:latin typeface="Liberation Serif"/>
                <a:ea typeface="Roboto"/>
                <a:cs typeface="Roboto"/>
              </a:rPr>
              <a:t>còn</a:t>
            </a:r>
            <a:r>
              <a:rPr lang="vi-VN" sz="2000" spc="-65">
                <a:solidFill>
                  <a:srgbClr val="010202"/>
                </a:solidFill>
                <a:effectLst/>
                <a:latin typeface="Liberation Serif"/>
                <a:ea typeface="Roboto"/>
                <a:cs typeface="Roboto"/>
              </a:rPr>
              <a:t> </a:t>
            </a:r>
            <a:r>
              <a:rPr lang="vi-VN" sz="2000" spc="-10">
                <a:solidFill>
                  <a:srgbClr val="010202"/>
                </a:solidFill>
                <a:effectLst/>
                <a:latin typeface="Liberation Serif"/>
                <a:ea typeface="Roboto"/>
                <a:cs typeface="Roboto"/>
              </a:rPr>
              <a:t>nói,</a:t>
            </a:r>
            <a:r>
              <a:rPr lang="vi-VN" sz="2000" spc="-65">
                <a:solidFill>
                  <a:srgbClr val="010202"/>
                </a:solidFill>
                <a:effectLst/>
                <a:latin typeface="Liberation Serif"/>
                <a:ea typeface="Roboto"/>
                <a:cs typeface="Roboto"/>
              </a:rPr>
              <a:t> </a:t>
            </a:r>
            <a:r>
              <a:rPr lang="vi-VN" sz="2000" spc="-10">
                <a:solidFill>
                  <a:srgbClr val="010202"/>
                </a:solidFill>
                <a:effectLst/>
                <a:latin typeface="Liberation Serif"/>
                <a:ea typeface="Roboto"/>
                <a:cs typeface="Roboto"/>
              </a:rPr>
              <a:t>nghe </a:t>
            </a:r>
            <a:r>
              <a:rPr lang="vi-VN" sz="2000">
                <a:solidFill>
                  <a:srgbClr val="010202"/>
                </a:solidFill>
                <a:effectLst/>
                <a:latin typeface="Liberation Serif"/>
                <a:ea typeface="Roboto"/>
                <a:cs typeface="Roboto"/>
              </a:rPr>
              <a:t>hoặc</a:t>
            </a:r>
            <a:r>
              <a:rPr lang="vi-VN" sz="2000" spc="-55">
                <a:solidFill>
                  <a:srgbClr val="010202"/>
                </a:solidFill>
                <a:effectLst/>
                <a:latin typeface="Liberation Serif"/>
                <a:ea typeface="Roboto"/>
                <a:cs typeface="Roboto"/>
              </a:rPr>
              <a:t> </a:t>
            </a:r>
            <a:r>
              <a:rPr lang="vi-VN" sz="2000">
                <a:solidFill>
                  <a:srgbClr val="010202"/>
                </a:solidFill>
                <a:effectLst/>
                <a:latin typeface="Liberation Serif"/>
                <a:ea typeface="Roboto"/>
                <a:cs typeface="Roboto"/>
              </a:rPr>
              <a:t>mặc</a:t>
            </a:r>
            <a:r>
              <a:rPr lang="vi-VN" sz="2000" spc="-55">
                <a:solidFill>
                  <a:srgbClr val="010202"/>
                </a:solidFill>
                <a:effectLst/>
                <a:latin typeface="Liberation Serif"/>
                <a:ea typeface="Roboto"/>
                <a:cs typeface="Roboto"/>
              </a:rPr>
              <a:t> </a:t>
            </a:r>
            <a:r>
              <a:rPr lang="vi-VN" sz="2000">
                <a:solidFill>
                  <a:srgbClr val="010202"/>
                </a:solidFill>
                <a:effectLst/>
                <a:latin typeface="Liberation Serif"/>
                <a:ea typeface="Roboto"/>
                <a:cs typeface="Roboto"/>
              </a:rPr>
              <a:t>trang</a:t>
            </a:r>
            <a:r>
              <a:rPr lang="vi-VN" sz="2000" spc="-55">
                <a:solidFill>
                  <a:srgbClr val="010202"/>
                </a:solidFill>
                <a:effectLst/>
                <a:latin typeface="Liberation Serif"/>
                <a:ea typeface="Roboto"/>
                <a:cs typeface="Roboto"/>
              </a:rPr>
              <a:t> </a:t>
            </a:r>
            <a:r>
              <a:rPr lang="vi-VN" sz="2000">
                <a:solidFill>
                  <a:srgbClr val="010202"/>
                </a:solidFill>
                <a:effectLst/>
                <a:latin typeface="Liberation Serif"/>
                <a:ea typeface="Roboto"/>
                <a:cs typeface="Roboto"/>
              </a:rPr>
              <a:t>ph</a:t>
            </a:r>
            <a:r>
              <a:rPr lang="en-US" sz="2000">
                <a:solidFill>
                  <a:srgbClr val="010202"/>
                </a:solidFill>
                <a:latin typeface="Liberation Serif"/>
                <a:ea typeface="Roboto"/>
                <a:cs typeface="Roboto"/>
              </a:rPr>
              <a:t>ụ</a:t>
            </a:r>
            <a:r>
              <a:rPr lang="vi-VN" sz="2000">
                <a:solidFill>
                  <a:srgbClr val="010202"/>
                </a:solidFill>
                <a:effectLst/>
                <a:latin typeface="Liberation Serif"/>
                <a:ea typeface="Roboto"/>
                <a:cs typeface="Roboto"/>
              </a:rPr>
              <a:t>c</a:t>
            </a:r>
            <a:r>
              <a:rPr lang="vi-VN" sz="2000" spc="-55">
                <a:solidFill>
                  <a:srgbClr val="010202"/>
                </a:solidFill>
                <a:effectLst/>
                <a:latin typeface="Liberation Serif"/>
                <a:ea typeface="Roboto"/>
                <a:cs typeface="Roboto"/>
              </a:rPr>
              <a:t> </a:t>
            </a:r>
            <a:r>
              <a:rPr lang="vi-VN" sz="2000">
                <a:solidFill>
                  <a:srgbClr val="010202"/>
                </a:solidFill>
                <a:effectLst/>
                <a:latin typeface="Liberation Serif"/>
                <a:ea typeface="Roboto"/>
                <a:cs typeface="Roboto"/>
              </a:rPr>
              <a:t>truyền</a:t>
            </a:r>
            <a:r>
              <a:rPr lang="vi-VN" sz="2000" spc="-55">
                <a:solidFill>
                  <a:srgbClr val="010202"/>
                </a:solidFill>
                <a:effectLst/>
                <a:latin typeface="Liberation Serif"/>
                <a:ea typeface="Roboto"/>
                <a:cs typeface="Roboto"/>
              </a:rPr>
              <a:t> </a:t>
            </a:r>
            <a:r>
              <a:rPr lang="vi-VN" sz="2000">
                <a:solidFill>
                  <a:srgbClr val="010202"/>
                </a:solidFill>
                <a:effectLst/>
                <a:latin typeface="Liberation Serif"/>
                <a:ea typeface="Roboto"/>
                <a:cs typeface="Roboto"/>
              </a:rPr>
              <a:t>thống</a:t>
            </a:r>
            <a:r>
              <a:rPr lang="vi-VN" sz="2000" spc="-55">
                <a:solidFill>
                  <a:srgbClr val="010202"/>
                </a:solidFill>
                <a:effectLst/>
                <a:latin typeface="Liberation Serif"/>
                <a:ea typeface="Roboto"/>
                <a:cs typeface="Roboto"/>
              </a:rPr>
              <a:t> </a:t>
            </a:r>
            <a:r>
              <a:rPr lang="vi-VN" sz="2000">
                <a:solidFill>
                  <a:srgbClr val="010202"/>
                </a:solidFill>
                <a:effectLst/>
                <a:latin typeface="Liberation Serif"/>
                <a:ea typeface="Roboto"/>
                <a:cs typeface="Roboto"/>
              </a:rPr>
              <a:t>của</a:t>
            </a:r>
            <a:r>
              <a:rPr lang="vi-VN" sz="2000" spc="-55">
                <a:solidFill>
                  <a:srgbClr val="010202"/>
                </a:solidFill>
                <a:effectLst/>
                <a:latin typeface="Liberation Serif"/>
                <a:ea typeface="Roboto"/>
                <a:cs typeface="Roboto"/>
              </a:rPr>
              <a:t> </a:t>
            </a:r>
            <a:r>
              <a:rPr lang="vi-VN" sz="2000">
                <a:solidFill>
                  <a:srgbClr val="010202"/>
                </a:solidFill>
                <a:effectLst/>
                <a:latin typeface="Liberation Serif"/>
                <a:ea typeface="Roboto"/>
                <a:cs typeface="Roboto"/>
              </a:rPr>
              <a:t>dân</a:t>
            </a:r>
            <a:r>
              <a:rPr lang="vi-VN" sz="2000" spc="-55">
                <a:solidFill>
                  <a:srgbClr val="010202"/>
                </a:solidFill>
                <a:effectLst/>
                <a:latin typeface="Liberation Serif"/>
                <a:ea typeface="Roboto"/>
                <a:cs typeface="Roboto"/>
              </a:rPr>
              <a:t> </a:t>
            </a:r>
            <a:r>
              <a:rPr lang="vi-VN" sz="2000">
                <a:solidFill>
                  <a:srgbClr val="010202"/>
                </a:solidFill>
                <a:effectLst/>
                <a:latin typeface="Liberation Serif"/>
                <a:ea typeface="Roboto"/>
                <a:cs typeface="Roboto"/>
              </a:rPr>
              <a:t>tộc</a:t>
            </a:r>
            <a:r>
              <a:rPr lang="vi-VN" sz="2000" spc="-55">
                <a:solidFill>
                  <a:srgbClr val="010202"/>
                </a:solidFill>
                <a:effectLst/>
                <a:latin typeface="Liberation Serif"/>
                <a:ea typeface="Roboto"/>
                <a:cs typeface="Roboto"/>
              </a:rPr>
              <a:t> </a:t>
            </a:r>
            <a:r>
              <a:rPr lang="vi-VN" sz="2000">
                <a:solidFill>
                  <a:srgbClr val="010202"/>
                </a:solidFill>
                <a:effectLst/>
                <a:latin typeface="Liberation Serif"/>
                <a:ea typeface="Roboto"/>
                <a:cs typeface="Roboto"/>
              </a:rPr>
              <a:t>Tày,</a:t>
            </a:r>
            <a:r>
              <a:rPr lang="vi-VN" sz="2000" spc="-55">
                <a:solidFill>
                  <a:srgbClr val="010202"/>
                </a:solidFill>
                <a:effectLst/>
                <a:latin typeface="Liberation Serif"/>
                <a:ea typeface="Roboto"/>
                <a:cs typeface="Roboto"/>
              </a:rPr>
              <a:t> </a:t>
            </a:r>
            <a:r>
              <a:rPr lang="vi-VN" sz="2000">
                <a:solidFill>
                  <a:srgbClr val="010202"/>
                </a:solidFill>
                <a:effectLst/>
                <a:latin typeface="Liberation Serif"/>
                <a:ea typeface="Roboto"/>
                <a:cs typeface="Roboto"/>
              </a:rPr>
              <a:t>họ</a:t>
            </a:r>
            <a:r>
              <a:rPr lang="vi-VN" sz="2000" spc="-55">
                <a:solidFill>
                  <a:srgbClr val="010202"/>
                </a:solidFill>
                <a:effectLst/>
                <a:latin typeface="Liberation Serif"/>
                <a:ea typeface="Roboto"/>
                <a:cs typeface="Roboto"/>
              </a:rPr>
              <a:t> </a:t>
            </a:r>
            <a:r>
              <a:rPr lang="vi-VN" sz="2000">
                <a:solidFill>
                  <a:srgbClr val="010202"/>
                </a:solidFill>
                <a:effectLst/>
                <a:latin typeface="Liberation Serif"/>
                <a:ea typeface="Roboto"/>
                <a:cs typeface="Roboto"/>
              </a:rPr>
              <a:t>đã</a:t>
            </a:r>
            <a:r>
              <a:rPr lang="vi-VN" sz="2000" spc="-55">
                <a:solidFill>
                  <a:srgbClr val="010202"/>
                </a:solidFill>
                <a:effectLst/>
                <a:latin typeface="Liberation Serif"/>
                <a:ea typeface="Roboto"/>
                <a:cs typeface="Roboto"/>
              </a:rPr>
              <a:t> </a:t>
            </a:r>
            <a:r>
              <a:rPr lang="vi-VN" sz="2000">
                <a:solidFill>
                  <a:srgbClr val="010202"/>
                </a:solidFill>
                <a:effectLst/>
                <a:latin typeface="Liberation Serif"/>
                <a:ea typeface="Roboto"/>
                <a:cs typeface="Roboto"/>
              </a:rPr>
              <a:t>nói</a:t>
            </a:r>
            <a:r>
              <a:rPr lang="vi-VN" sz="2000" spc="-55">
                <a:solidFill>
                  <a:srgbClr val="010202"/>
                </a:solidFill>
                <a:effectLst/>
                <a:latin typeface="Liberation Serif"/>
                <a:ea typeface="Roboto"/>
                <a:cs typeface="Roboto"/>
              </a:rPr>
              <a:t> </a:t>
            </a:r>
            <a:r>
              <a:rPr lang="vi-VN" sz="2000">
                <a:solidFill>
                  <a:srgbClr val="010202"/>
                </a:solidFill>
                <a:effectLst/>
                <a:latin typeface="Liberation Serif"/>
                <a:ea typeface="Roboto"/>
                <a:cs typeface="Roboto"/>
              </a:rPr>
              <a:t>và</a:t>
            </a:r>
            <a:r>
              <a:rPr lang="vi-VN" sz="2000" spc="-55">
                <a:solidFill>
                  <a:srgbClr val="010202"/>
                </a:solidFill>
                <a:effectLst/>
                <a:latin typeface="Liberation Serif"/>
                <a:ea typeface="Roboto"/>
                <a:cs typeface="Roboto"/>
              </a:rPr>
              <a:t> </a:t>
            </a:r>
            <a:r>
              <a:rPr lang="vi-VN" sz="2000">
                <a:solidFill>
                  <a:srgbClr val="010202"/>
                </a:solidFill>
                <a:effectLst/>
                <a:latin typeface="Liberation Serif"/>
                <a:ea typeface="Roboto"/>
                <a:cs typeface="Roboto"/>
              </a:rPr>
              <a:t>ǎn</a:t>
            </a:r>
            <a:r>
              <a:rPr lang="vi-VN" sz="2000" spc="-55">
                <a:solidFill>
                  <a:srgbClr val="010202"/>
                </a:solidFill>
                <a:effectLst/>
                <a:latin typeface="Liberation Serif"/>
                <a:ea typeface="Roboto"/>
                <a:cs typeface="Roboto"/>
              </a:rPr>
              <a:t> </a:t>
            </a:r>
            <a:r>
              <a:rPr lang="vi-VN" sz="2000">
                <a:solidFill>
                  <a:srgbClr val="010202"/>
                </a:solidFill>
                <a:effectLst/>
                <a:latin typeface="Liberation Serif"/>
                <a:ea typeface="Roboto"/>
                <a:cs typeface="Roboto"/>
              </a:rPr>
              <a:t>mặc</a:t>
            </a:r>
            <a:r>
              <a:rPr lang="vi-VN" sz="2000" spc="-55">
                <a:solidFill>
                  <a:srgbClr val="010202"/>
                </a:solidFill>
                <a:effectLst/>
                <a:latin typeface="Liberation Serif"/>
                <a:ea typeface="Roboto"/>
                <a:cs typeface="Roboto"/>
              </a:rPr>
              <a:t> </a:t>
            </a:r>
            <a:r>
              <a:rPr lang="vi-VN" sz="2000">
                <a:solidFill>
                  <a:srgbClr val="010202"/>
                </a:solidFill>
                <a:effectLst/>
                <a:latin typeface="Liberation Serif"/>
                <a:ea typeface="Roboto"/>
                <a:cs typeface="Roboto"/>
              </a:rPr>
              <a:t>nh</a:t>
            </a:r>
            <a:r>
              <a:rPr lang="en-US" sz="2000">
                <a:solidFill>
                  <a:srgbClr val="010202"/>
                </a:solidFill>
                <a:latin typeface="Liberation Serif"/>
                <a:ea typeface="Roboto"/>
                <a:cs typeface="Roboto"/>
              </a:rPr>
              <a:t>ư</a:t>
            </a:r>
            <a:r>
              <a:rPr lang="vi-VN" sz="2000" spc="-55">
                <a:solidFill>
                  <a:srgbClr val="010202"/>
                </a:solidFill>
                <a:effectLst/>
                <a:latin typeface="Liberation Serif"/>
                <a:ea typeface="Roboto"/>
                <a:cs typeface="Roboto"/>
              </a:rPr>
              <a:t> </a:t>
            </a:r>
            <a:r>
              <a:rPr lang="vi-VN" sz="2000">
                <a:solidFill>
                  <a:srgbClr val="010202"/>
                </a:solidFill>
                <a:effectLst/>
                <a:latin typeface="Liberation Serif"/>
                <a:ea typeface="Roboto"/>
                <a:cs typeface="Roboto"/>
              </a:rPr>
              <a:t>ng</a:t>
            </a:r>
            <a:r>
              <a:rPr lang="en-US" sz="2000">
                <a:solidFill>
                  <a:srgbClr val="010202"/>
                </a:solidFill>
                <a:latin typeface="Liberation Serif"/>
                <a:ea typeface="Roboto"/>
                <a:cs typeface="Roboto"/>
              </a:rPr>
              <a:t>ư</a:t>
            </a:r>
            <a:r>
              <a:rPr lang="vi-VN" sz="2000">
                <a:solidFill>
                  <a:srgbClr val="010202"/>
                </a:solidFill>
                <a:effectLst/>
                <a:latin typeface="Liberation Serif"/>
                <a:ea typeface="Roboto"/>
                <a:cs typeface="Roboto"/>
              </a:rPr>
              <a:t>ời</a:t>
            </a:r>
            <a:r>
              <a:rPr lang="vi-VN" sz="2000" spc="-55">
                <a:solidFill>
                  <a:srgbClr val="010202"/>
                </a:solidFill>
                <a:effectLst/>
                <a:latin typeface="Liberation Serif"/>
                <a:ea typeface="Roboto"/>
                <a:cs typeface="Roboto"/>
              </a:rPr>
              <a:t> </a:t>
            </a:r>
            <a:r>
              <a:rPr lang="vi-VN" sz="2000">
                <a:solidFill>
                  <a:srgbClr val="010202"/>
                </a:solidFill>
                <a:effectLst/>
                <a:latin typeface="Liberation Serif"/>
                <a:ea typeface="Roboto"/>
                <a:cs typeface="Roboto"/>
              </a:rPr>
              <a:t>Kinh. Ng</a:t>
            </a:r>
            <a:r>
              <a:rPr lang="en-US" sz="2000">
                <a:solidFill>
                  <a:srgbClr val="010202"/>
                </a:solidFill>
                <a:latin typeface="Liberation Serif"/>
                <a:ea typeface="Roboto"/>
                <a:cs typeface="Roboto"/>
              </a:rPr>
              <a:t>ư</a:t>
            </a:r>
            <a:r>
              <a:rPr lang="vi-VN" sz="2000">
                <a:solidFill>
                  <a:srgbClr val="010202"/>
                </a:solidFill>
                <a:effectLst/>
                <a:latin typeface="Liberation Serif"/>
                <a:ea typeface="Roboto"/>
                <a:cs typeface="Roboto"/>
              </a:rPr>
              <a:t>ời</a:t>
            </a:r>
            <a:r>
              <a:rPr lang="vi-VN" sz="2000" spc="-60">
                <a:solidFill>
                  <a:srgbClr val="010202"/>
                </a:solidFill>
                <a:effectLst/>
                <a:latin typeface="Liberation Serif"/>
                <a:ea typeface="Roboto"/>
                <a:cs typeface="Roboto"/>
              </a:rPr>
              <a:t> </a:t>
            </a:r>
            <a:r>
              <a:rPr lang="vi-VN" sz="2000">
                <a:solidFill>
                  <a:srgbClr val="010202"/>
                </a:solidFill>
                <a:effectLst/>
                <a:latin typeface="Liberation Serif"/>
                <a:ea typeface="Roboto"/>
                <a:cs typeface="Roboto"/>
              </a:rPr>
              <a:t>Tày</a:t>
            </a:r>
            <a:r>
              <a:rPr lang="vi-VN" sz="2000" spc="-60">
                <a:solidFill>
                  <a:srgbClr val="010202"/>
                </a:solidFill>
                <a:effectLst/>
                <a:latin typeface="Liberation Serif"/>
                <a:ea typeface="Roboto"/>
                <a:cs typeface="Roboto"/>
              </a:rPr>
              <a:t> </a:t>
            </a:r>
            <a:r>
              <a:rPr lang="vi-VN" sz="2000">
                <a:solidFill>
                  <a:srgbClr val="010202"/>
                </a:solidFill>
                <a:effectLst/>
                <a:latin typeface="Liberation Serif"/>
                <a:ea typeface="Roboto"/>
                <a:cs typeface="Roboto"/>
              </a:rPr>
              <a:t>chủ</a:t>
            </a:r>
            <a:r>
              <a:rPr lang="vi-VN" sz="2000" spc="-60">
                <a:solidFill>
                  <a:srgbClr val="010202"/>
                </a:solidFill>
                <a:effectLst/>
                <a:latin typeface="Liberation Serif"/>
                <a:ea typeface="Roboto"/>
                <a:cs typeface="Roboto"/>
              </a:rPr>
              <a:t> </a:t>
            </a:r>
            <a:r>
              <a:rPr lang="vi-VN" sz="2000">
                <a:solidFill>
                  <a:srgbClr val="010202"/>
                </a:solidFill>
                <a:effectLst/>
                <a:latin typeface="Liberation Serif"/>
                <a:ea typeface="Roboto"/>
                <a:cs typeface="Roboto"/>
              </a:rPr>
              <a:t>yếu</a:t>
            </a:r>
            <a:r>
              <a:rPr lang="vi-VN" sz="2000" spc="-60">
                <a:solidFill>
                  <a:srgbClr val="010202"/>
                </a:solidFill>
                <a:effectLst/>
                <a:latin typeface="Liberation Serif"/>
                <a:ea typeface="Roboto"/>
                <a:cs typeface="Roboto"/>
              </a:rPr>
              <a:t> </a:t>
            </a:r>
            <a:r>
              <a:rPr lang="vi-VN" sz="2000">
                <a:solidFill>
                  <a:srgbClr val="010202"/>
                </a:solidFill>
                <a:effectLst/>
                <a:latin typeface="Liberation Serif"/>
                <a:ea typeface="Roboto"/>
                <a:cs typeface="Roboto"/>
              </a:rPr>
              <a:t>làm</a:t>
            </a:r>
            <a:r>
              <a:rPr lang="vi-VN" sz="2000" spc="-60">
                <a:solidFill>
                  <a:srgbClr val="010202"/>
                </a:solidFill>
                <a:effectLst/>
                <a:latin typeface="Liberation Serif"/>
                <a:ea typeface="Roboto"/>
                <a:cs typeface="Roboto"/>
              </a:rPr>
              <a:t> </a:t>
            </a:r>
            <a:r>
              <a:rPr lang="vi-VN" sz="2000">
                <a:solidFill>
                  <a:srgbClr val="010202"/>
                </a:solidFill>
                <a:effectLst/>
                <a:latin typeface="Liberation Serif"/>
                <a:ea typeface="Roboto"/>
                <a:cs typeface="Roboto"/>
              </a:rPr>
              <a:t>nông</a:t>
            </a:r>
            <a:r>
              <a:rPr lang="vi-VN" sz="2000" spc="-60">
                <a:solidFill>
                  <a:srgbClr val="010202"/>
                </a:solidFill>
                <a:effectLst/>
                <a:latin typeface="Liberation Serif"/>
                <a:ea typeface="Roboto"/>
                <a:cs typeface="Roboto"/>
              </a:rPr>
              <a:t> </a:t>
            </a:r>
            <a:r>
              <a:rPr lang="vi-VN" sz="2000">
                <a:solidFill>
                  <a:srgbClr val="010202"/>
                </a:solidFill>
                <a:effectLst/>
                <a:latin typeface="Liberation Serif"/>
                <a:ea typeface="Roboto"/>
                <a:cs typeface="Roboto"/>
              </a:rPr>
              <a:t>nghi</a:t>
            </a:r>
            <a:r>
              <a:rPr lang="en-US" sz="2000">
                <a:solidFill>
                  <a:srgbClr val="010202"/>
                </a:solidFill>
                <a:effectLst/>
                <a:latin typeface="Liberation Serif"/>
                <a:ea typeface="Roboto"/>
                <a:cs typeface="Roboto"/>
              </a:rPr>
              <a:t>ệ</a:t>
            </a:r>
            <a:r>
              <a:rPr lang="vi-VN" sz="2000">
                <a:solidFill>
                  <a:srgbClr val="010202"/>
                </a:solidFill>
                <a:effectLst/>
                <a:latin typeface="Liberation Serif"/>
                <a:ea typeface="Roboto"/>
                <a:cs typeface="Roboto"/>
              </a:rPr>
              <a:t>p</a:t>
            </a:r>
            <a:r>
              <a:rPr lang="vi-VN" sz="2000" spc="-60">
                <a:solidFill>
                  <a:srgbClr val="010202"/>
                </a:solidFill>
                <a:effectLst/>
                <a:latin typeface="Liberation Serif"/>
                <a:ea typeface="Roboto"/>
                <a:cs typeface="Roboto"/>
              </a:rPr>
              <a:t> </a:t>
            </a:r>
            <a:r>
              <a:rPr lang="vi-VN" sz="2000" spc="335">
                <a:solidFill>
                  <a:srgbClr val="010202"/>
                </a:solidFill>
                <a:effectLst/>
                <a:latin typeface="Liberation Serif"/>
                <a:ea typeface="Roboto"/>
                <a:cs typeface="Roboto"/>
              </a:rPr>
              <a:t> </a:t>
            </a:r>
            <a:r>
              <a:rPr lang="vi-VN" sz="2000">
                <a:solidFill>
                  <a:srgbClr val="010202"/>
                </a:solidFill>
                <a:effectLst/>
                <a:latin typeface="Liberation Serif"/>
                <a:ea typeface="Roboto"/>
                <a:cs typeface="Roboto"/>
              </a:rPr>
              <a:t>kế</a:t>
            </a:r>
            <a:r>
              <a:rPr lang="vi-VN" sz="2000" spc="-60">
                <a:solidFill>
                  <a:srgbClr val="010202"/>
                </a:solidFill>
                <a:effectLst/>
                <a:latin typeface="Liberation Serif"/>
                <a:ea typeface="Roboto"/>
                <a:cs typeface="Roboto"/>
              </a:rPr>
              <a:t> </a:t>
            </a:r>
            <a:r>
              <a:rPr lang="vi-VN" sz="2000">
                <a:solidFill>
                  <a:srgbClr val="010202"/>
                </a:solidFill>
                <a:effectLst/>
                <a:latin typeface="Liberation Serif"/>
                <a:ea typeface="Roboto"/>
                <a:cs typeface="Roboto"/>
              </a:rPr>
              <a:t>th</a:t>
            </a:r>
            <a:r>
              <a:rPr lang="en-US" sz="2000">
                <a:solidFill>
                  <a:srgbClr val="010202"/>
                </a:solidFill>
                <a:effectLst/>
                <a:latin typeface="Liberation Serif"/>
                <a:ea typeface="Roboto"/>
                <a:cs typeface="Roboto"/>
              </a:rPr>
              <a:t>ừ</a:t>
            </a:r>
            <a:r>
              <a:rPr lang="vi-VN" sz="2000">
                <a:solidFill>
                  <a:srgbClr val="010202"/>
                </a:solidFill>
                <a:effectLst/>
                <a:latin typeface="Liberation Serif"/>
                <a:ea typeface="Roboto"/>
                <a:cs typeface="Roboto"/>
              </a:rPr>
              <a:t>a</a:t>
            </a:r>
            <a:r>
              <a:rPr lang="vi-VN" sz="2000" spc="-60">
                <a:solidFill>
                  <a:srgbClr val="010202"/>
                </a:solidFill>
                <a:effectLst/>
                <a:latin typeface="Liberation Serif"/>
                <a:ea typeface="Roboto"/>
                <a:cs typeface="Roboto"/>
              </a:rPr>
              <a:t> </a:t>
            </a:r>
            <a:r>
              <a:rPr lang="vi-VN" sz="2000">
                <a:solidFill>
                  <a:srgbClr val="010202"/>
                </a:solidFill>
                <a:effectLst/>
                <a:latin typeface="Liberation Serif"/>
                <a:ea typeface="Roboto"/>
                <a:cs typeface="Roboto"/>
              </a:rPr>
              <a:t>của</a:t>
            </a:r>
            <a:r>
              <a:rPr lang="vi-VN" sz="2000" spc="-60">
                <a:solidFill>
                  <a:srgbClr val="010202"/>
                </a:solidFill>
                <a:effectLst/>
                <a:latin typeface="Liberation Serif"/>
                <a:ea typeface="Roboto"/>
                <a:cs typeface="Roboto"/>
              </a:rPr>
              <a:t> </a:t>
            </a:r>
            <a:r>
              <a:rPr lang="vi-VN" sz="2000">
                <a:solidFill>
                  <a:srgbClr val="010202"/>
                </a:solidFill>
                <a:effectLst/>
                <a:latin typeface="Liberation Serif"/>
                <a:ea typeface="Roboto"/>
                <a:cs typeface="Roboto"/>
              </a:rPr>
              <a:t>ng</a:t>
            </a:r>
            <a:r>
              <a:rPr lang="en-US" sz="2000">
                <a:solidFill>
                  <a:srgbClr val="010202"/>
                </a:solidFill>
                <a:latin typeface="Liberation Serif"/>
                <a:ea typeface="Roboto"/>
                <a:cs typeface="Roboto"/>
              </a:rPr>
              <a:t>ư</a:t>
            </a:r>
            <a:r>
              <a:rPr lang="vi-VN" sz="2000">
                <a:solidFill>
                  <a:srgbClr val="010202"/>
                </a:solidFill>
                <a:effectLst/>
                <a:latin typeface="Liberation Serif"/>
                <a:ea typeface="Roboto"/>
                <a:cs typeface="Roboto"/>
              </a:rPr>
              <a:t>ời</a:t>
            </a:r>
            <a:r>
              <a:rPr lang="vi-VN" sz="2000" spc="-60">
                <a:solidFill>
                  <a:srgbClr val="010202"/>
                </a:solidFill>
                <a:effectLst/>
                <a:latin typeface="Liberation Serif"/>
                <a:ea typeface="Roboto"/>
                <a:cs typeface="Roboto"/>
              </a:rPr>
              <a:t> </a:t>
            </a:r>
            <a:r>
              <a:rPr lang="vi-VN" sz="2000">
                <a:solidFill>
                  <a:srgbClr val="010202"/>
                </a:solidFill>
                <a:effectLst/>
                <a:latin typeface="Liberation Serif"/>
                <a:ea typeface="Roboto"/>
                <a:cs typeface="Roboto"/>
              </a:rPr>
              <a:t>Kinh</a:t>
            </a:r>
            <a:r>
              <a:rPr lang="vi-VN" sz="2000" spc="-60">
                <a:solidFill>
                  <a:srgbClr val="010202"/>
                </a:solidFill>
                <a:effectLst/>
                <a:latin typeface="Liberation Serif"/>
                <a:ea typeface="Roboto"/>
                <a:cs typeface="Roboto"/>
              </a:rPr>
              <a:t> </a:t>
            </a:r>
            <a:r>
              <a:rPr lang="vi-VN" sz="2000">
                <a:solidFill>
                  <a:srgbClr val="010202"/>
                </a:solidFill>
                <a:effectLst/>
                <a:latin typeface="Liberation Serif"/>
                <a:ea typeface="Roboto"/>
                <a:cs typeface="Roboto"/>
              </a:rPr>
              <a:t>và</a:t>
            </a:r>
            <a:r>
              <a:rPr lang="vi-VN" sz="2000" spc="-60">
                <a:solidFill>
                  <a:srgbClr val="010202"/>
                </a:solidFill>
                <a:effectLst/>
                <a:latin typeface="Liberation Serif"/>
                <a:ea typeface="Roboto"/>
                <a:cs typeface="Roboto"/>
              </a:rPr>
              <a:t> </a:t>
            </a:r>
            <a:r>
              <a:rPr lang="vi-VN" sz="2000">
                <a:solidFill>
                  <a:srgbClr val="010202"/>
                </a:solidFill>
                <a:effectLst/>
                <a:latin typeface="Liberation Serif"/>
                <a:ea typeface="Roboto"/>
                <a:cs typeface="Roboto"/>
              </a:rPr>
              <a:t>ng</a:t>
            </a:r>
            <a:r>
              <a:rPr lang="en-US" sz="2000">
                <a:solidFill>
                  <a:srgbClr val="010202"/>
                </a:solidFill>
                <a:latin typeface="Liberation Serif"/>
                <a:ea typeface="Roboto"/>
                <a:cs typeface="Roboto"/>
              </a:rPr>
              <a:t>ư</a:t>
            </a:r>
            <a:r>
              <a:rPr lang="vi-VN" sz="2000">
                <a:solidFill>
                  <a:srgbClr val="010202"/>
                </a:solidFill>
                <a:effectLst/>
                <a:latin typeface="Liberation Serif"/>
                <a:ea typeface="Roboto"/>
                <a:cs typeface="Roboto"/>
              </a:rPr>
              <a:t>ời</a:t>
            </a:r>
            <a:r>
              <a:rPr lang="vi-VN" sz="2000" spc="-60">
                <a:solidFill>
                  <a:srgbClr val="010202"/>
                </a:solidFill>
                <a:effectLst/>
                <a:latin typeface="Liberation Serif"/>
                <a:ea typeface="Roboto"/>
                <a:cs typeface="Roboto"/>
              </a:rPr>
              <a:t> </a:t>
            </a:r>
            <a:r>
              <a:rPr lang="vi-VN" sz="2000">
                <a:solidFill>
                  <a:srgbClr val="010202"/>
                </a:solidFill>
                <a:effectLst/>
                <a:latin typeface="Liberation Serif"/>
                <a:ea typeface="Roboto"/>
                <a:cs typeface="Roboto"/>
              </a:rPr>
              <a:t>Hoa.</a:t>
            </a:r>
            <a:endParaRPr lang="en-US" sz="2000">
              <a:effectLst/>
              <a:latin typeface="Roboto"/>
              <a:ea typeface="Roboto"/>
              <a:cs typeface="Roboto"/>
            </a:endParaRPr>
          </a:p>
          <a:p>
            <a:pPr marL="633095" marR="578485" indent="330200" algn="just">
              <a:lnSpc>
                <a:spcPct val="115000"/>
              </a:lnSpc>
              <a:spcBef>
                <a:spcPts val="300"/>
              </a:spcBef>
              <a:spcAft>
                <a:spcPts val="0"/>
              </a:spcAft>
            </a:pPr>
            <a:r>
              <a:rPr lang="vi-VN" sz="2000">
                <a:solidFill>
                  <a:srgbClr val="010202"/>
                </a:solidFill>
                <a:effectLst/>
                <a:latin typeface="Liberation Serif"/>
                <a:ea typeface="Liberation Serif"/>
                <a:cs typeface="Liberation Serif"/>
              </a:rPr>
              <a:t>Ng</a:t>
            </a:r>
            <a:r>
              <a:rPr lang="en-US" sz="2000">
                <a:solidFill>
                  <a:srgbClr val="010202"/>
                </a:solidFill>
                <a:latin typeface="Liberation Serif"/>
                <a:ea typeface="Liberation Serif"/>
                <a:cs typeface="Liberation Serif"/>
              </a:rPr>
              <a:t>ư</a:t>
            </a:r>
            <a:r>
              <a:rPr lang="vi-VN" sz="2000">
                <a:solidFill>
                  <a:srgbClr val="010202"/>
                </a:solidFill>
                <a:effectLst/>
                <a:latin typeface="Liberation Serif"/>
                <a:ea typeface="Liberation Serif"/>
                <a:cs typeface="Liberation Serif"/>
              </a:rPr>
              <a:t>ời</a:t>
            </a:r>
            <a:r>
              <a:rPr lang="vi-VN" sz="2000" spc="-75">
                <a:solidFill>
                  <a:srgbClr val="010202"/>
                </a:solidFill>
                <a:effectLst/>
                <a:latin typeface="Liberation Serif"/>
                <a:ea typeface="Liberation Serif"/>
                <a:cs typeface="Liberation Serif"/>
              </a:rPr>
              <a:t> </a:t>
            </a:r>
            <a:r>
              <a:rPr lang="vi-VN" sz="2000">
                <a:solidFill>
                  <a:srgbClr val="010202"/>
                </a:solidFill>
                <a:effectLst/>
                <a:latin typeface="Liberation Serif"/>
                <a:ea typeface="Liberation Serif"/>
                <a:cs typeface="Liberation Serif"/>
              </a:rPr>
              <a:t>Sán</a:t>
            </a:r>
            <a:r>
              <a:rPr lang="vi-VN" sz="2000" spc="-75">
                <a:solidFill>
                  <a:srgbClr val="010202"/>
                </a:solidFill>
                <a:effectLst/>
                <a:latin typeface="Liberation Serif"/>
                <a:ea typeface="Liberation Serif"/>
                <a:cs typeface="Liberation Serif"/>
              </a:rPr>
              <a:t> </a:t>
            </a:r>
            <a:r>
              <a:rPr lang="vi-VN" sz="2000">
                <a:solidFill>
                  <a:srgbClr val="010202"/>
                </a:solidFill>
                <a:effectLst/>
                <a:latin typeface="Liberation Serif"/>
                <a:ea typeface="Liberation Serif"/>
                <a:cs typeface="Liberation Serif"/>
              </a:rPr>
              <a:t>Dìu,</a:t>
            </a:r>
            <a:r>
              <a:rPr lang="vi-VN" sz="2000" spc="-75">
                <a:solidFill>
                  <a:srgbClr val="010202"/>
                </a:solidFill>
                <a:effectLst/>
                <a:latin typeface="Liberation Serif"/>
                <a:ea typeface="Liberation Serif"/>
                <a:cs typeface="Liberation Serif"/>
              </a:rPr>
              <a:t> </a:t>
            </a:r>
            <a:r>
              <a:rPr lang="vi-VN" sz="2000">
                <a:solidFill>
                  <a:srgbClr val="010202"/>
                </a:solidFill>
                <a:effectLst/>
                <a:latin typeface="Liberation Serif"/>
                <a:ea typeface="Liberation Serif"/>
                <a:cs typeface="Liberation Serif"/>
              </a:rPr>
              <a:t>sinh</a:t>
            </a:r>
            <a:r>
              <a:rPr lang="vi-VN" sz="2000" spc="-75">
                <a:solidFill>
                  <a:srgbClr val="010202"/>
                </a:solidFill>
                <a:effectLst/>
                <a:latin typeface="Liberation Serif"/>
                <a:ea typeface="Liberation Serif"/>
                <a:cs typeface="Liberation Serif"/>
              </a:rPr>
              <a:t> </a:t>
            </a:r>
            <a:r>
              <a:rPr lang="vi-VN" sz="2000">
                <a:solidFill>
                  <a:srgbClr val="010202"/>
                </a:solidFill>
                <a:effectLst/>
                <a:latin typeface="Liberation Serif"/>
                <a:ea typeface="Liberation Serif"/>
                <a:cs typeface="Liberation Serif"/>
              </a:rPr>
              <a:t>sống</a:t>
            </a:r>
            <a:r>
              <a:rPr lang="vi-VN" sz="2000" spc="-75">
                <a:solidFill>
                  <a:srgbClr val="010202"/>
                </a:solidFill>
                <a:effectLst/>
                <a:latin typeface="Liberation Serif"/>
                <a:ea typeface="Liberation Serif"/>
                <a:cs typeface="Liberation Serif"/>
              </a:rPr>
              <a:t> </a:t>
            </a:r>
            <a:r>
              <a:rPr lang="vi-VN" sz="2000">
                <a:solidFill>
                  <a:srgbClr val="010202"/>
                </a:solidFill>
                <a:effectLst/>
                <a:latin typeface="Liberation Serif"/>
                <a:ea typeface="Liberation Serif"/>
                <a:cs typeface="Liberation Serif"/>
              </a:rPr>
              <a:t>tại</a:t>
            </a:r>
            <a:r>
              <a:rPr lang="vi-VN" sz="2000" spc="-75">
                <a:solidFill>
                  <a:srgbClr val="010202"/>
                </a:solidFill>
                <a:effectLst/>
                <a:latin typeface="Liberation Serif"/>
                <a:ea typeface="Liberation Serif"/>
                <a:cs typeface="Liberation Serif"/>
              </a:rPr>
              <a:t> </a:t>
            </a:r>
            <a:r>
              <a:rPr lang="vi-VN" sz="2000">
                <a:solidFill>
                  <a:srgbClr val="010202"/>
                </a:solidFill>
                <a:effectLst/>
                <a:latin typeface="Liberation Serif"/>
                <a:ea typeface="Liberation Serif"/>
                <a:cs typeface="Liberation Serif"/>
              </a:rPr>
              <a:t>các</a:t>
            </a:r>
            <a:r>
              <a:rPr lang="vi-VN" sz="2000" spc="-75">
                <a:solidFill>
                  <a:srgbClr val="010202"/>
                </a:solidFill>
                <a:effectLst/>
                <a:latin typeface="Liberation Serif"/>
                <a:ea typeface="Liberation Serif"/>
                <a:cs typeface="Liberation Serif"/>
              </a:rPr>
              <a:t> </a:t>
            </a:r>
            <a:r>
              <a:rPr lang="vi-VN" sz="2000">
                <a:solidFill>
                  <a:srgbClr val="010202"/>
                </a:solidFill>
                <a:effectLst/>
                <a:latin typeface="Liberation Serif"/>
                <a:ea typeface="Liberation Serif"/>
                <a:cs typeface="Liberation Serif"/>
              </a:rPr>
              <a:t>xã</a:t>
            </a:r>
            <a:r>
              <a:rPr lang="vi-VN" sz="2000" spc="-75">
                <a:solidFill>
                  <a:srgbClr val="010202"/>
                </a:solidFill>
                <a:effectLst/>
                <a:latin typeface="Liberation Serif"/>
                <a:ea typeface="Liberation Serif"/>
                <a:cs typeface="Liberation Serif"/>
              </a:rPr>
              <a:t> </a:t>
            </a:r>
            <a:r>
              <a:rPr lang="vi-VN" sz="2000">
                <a:solidFill>
                  <a:srgbClr val="010202"/>
                </a:solidFill>
                <a:effectLst/>
                <a:latin typeface="Liberation Serif"/>
                <a:ea typeface="Liberation Serif"/>
                <a:cs typeface="Liberation Serif"/>
              </a:rPr>
              <a:t>Bắc</a:t>
            </a:r>
            <a:r>
              <a:rPr lang="vi-VN" sz="2000" spc="-75">
                <a:solidFill>
                  <a:srgbClr val="010202"/>
                </a:solidFill>
                <a:effectLst/>
                <a:latin typeface="Liberation Serif"/>
                <a:ea typeface="Liberation Serif"/>
                <a:cs typeface="Liberation Serif"/>
              </a:rPr>
              <a:t> </a:t>
            </a:r>
            <a:r>
              <a:rPr lang="vi-VN" sz="2000">
                <a:solidFill>
                  <a:srgbClr val="010202"/>
                </a:solidFill>
                <a:effectLst/>
                <a:latin typeface="Liberation Serif"/>
                <a:ea typeface="Liberation Serif"/>
                <a:cs typeface="Liberation Serif"/>
              </a:rPr>
              <a:t>An,</a:t>
            </a:r>
            <a:r>
              <a:rPr lang="vi-VN" sz="2000" spc="-75">
                <a:solidFill>
                  <a:srgbClr val="010202"/>
                </a:solidFill>
                <a:effectLst/>
                <a:latin typeface="Liberation Serif"/>
                <a:ea typeface="Liberation Serif"/>
                <a:cs typeface="Liberation Serif"/>
              </a:rPr>
              <a:t> </a:t>
            </a:r>
            <a:r>
              <a:rPr lang="vi-VN" sz="2000">
                <a:solidFill>
                  <a:srgbClr val="010202"/>
                </a:solidFill>
                <a:effectLst/>
                <a:latin typeface="Liberation Serif"/>
                <a:ea typeface="Liberation Serif"/>
                <a:cs typeface="Liberation Serif"/>
              </a:rPr>
              <a:t>Hoàng</a:t>
            </a:r>
            <a:r>
              <a:rPr lang="vi-VN" sz="2000" spc="-75">
                <a:solidFill>
                  <a:srgbClr val="010202"/>
                </a:solidFill>
                <a:effectLst/>
                <a:latin typeface="Liberation Serif"/>
                <a:ea typeface="Liberation Serif"/>
                <a:cs typeface="Liberation Serif"/>
              </a:rPr>
              <a:t> </a:t>
            </a:r>
            <a:r>
              <a:rPr lang="vi-VN" sz="2000">
                <a:solidFill>
                  <a:srgbClr val="010202"/>
                </a:solidFill>
                <a:effectLst/>
                <a:latin typeface="Liberation Serif"/>
                <a:ea typeface="Liberation Serif"/>
                <a:cs typeface="Liberation Serif"/>
              </a:rPr>
              <a:t>Hoa</a:t>
            </a:r>
            <a:r>
              <a:rPr lang="vi-VN" sz="2000" spc="-75">
                <a:solidFill>
                  <a:srgbClr val="010202"/>
                </a:solidFill>
                <a:effectLst/>
                <a:latin typeface="Liberation Serif"/>
                <a:ea typeface="Liberation Serif"/>
                <a:cs typeface="Liberation Serif"/>
              </a:rPr>
              <a:t> </a:t>
            </a:r>
            <a:r>
              <a:rPr lang="vi-VN" sz="2000">
                <a:solidFill>
                  <a:srgbClr val="010202"/>
                </a:solidFill>
                <a:effectLst/>
                <a:latin typeface="Liberation Serif"/>
                <a:ea typeface="Liberation Serif"/>
                <a:cs typeface="Liberation Serif"/>
              </a:rPr>
              <a:t>Thám</a:t>
            </a:r>
            <a:r>
              <a:rPr lang="vi-VN" sz="2000" spc="-75">
                <a:solidFill>
                  <a:srgbClr val="010202"/>
                </a:solidFill>
                <a:effectLst/>
                <a:latin typeface="Liberation Serif"/>
                <a:ea typeface="Liberation Serif"/>
                <a:cs typeface="Liberation Serif"/>
              </a:rPr>
              <a:t> </a:t>
            </a:r>
            <a:r>
              <a:rPr lang="vi-VN" sz="2000">
                <a:solidFill>
                  <a:srgbClr val="010202"/>
                </a:solidFill>
                <a:effectLst/>
                <a:latin typeface="Liberation Serif"/>
                <a:ea typeface="Liberation Serif"/>
                <a:cs typeface="Liberation Serif"/>
              </a:rPr>
              <a:t>t</a:t>
            </a:r>
            <a:r>
              <a:rPr lang="en-US" sz="2000">
                <a:solidFill>
                  <a:srgbClr val="010202"/>
                </a:solidFill>
                <a:effectLst/>
                <a:latin typeface="Liberation Serif"/>
                <a:ea typeface="Liberation Serif"/>
                <a:cs typeface="Liberation Serif"/>
              </a:rPr>
              <a:t>ừ</a:t>
            </a:r>
            <a:r>
              <a:rPr lang="vi-VN" sz="2000" spc="400">
                <a:solidFill>
                  <a:srgbClr val="010202"/>
                </a:solidFill>
                <a:effectLst/>
                <a:latin typeface="Liberation Serif"/>
                <a:ea typeface="Liberation Serif"/>
                <a:cs typeface="Liberation Serif"/>
              </a:rPr>
              <a:t> </a:t>
            </a:r>
            <a:r>
              <a:rPr lang="vi-VN" sz="2000">
                <a:solidFill>
                  <a:srgbClr val="010202"/>
                </a:solidFill>
                <a:effectLst/>
                <a:latin typeface="Liberation Serif"/>
                <a:ea typeface="Liberation Serif"/>
                <a:cs typeface="Liberation Serif"/>
              </a:rPr>
              <a:t>đầu</a:t>
            </a:r>
            <a:r>
              <a:rPr lang="vi-VN" sz="2000" spc="-75">
                <a:solidFill>
                  <a:srgbClr val="010202"/>
                </a:solidFill>
                <a:effectLst/>
                <a:latin typeface="Liberation Serif"/>
                <a:ea typeface="Liberation Serif"/>
                <a:cs typeface="Liberation Serif"/>
              </a:rPr>
              <a:t> </a:t>
            </a:r>
            <a:r>
              <a:rPr lang="vi-VN" sz="2000">
                <a:solidFill>
                  <a:srgbClr val="010202"/>
                </a:solidFill>
                <a:effectLst/>
                <a:latin typeface="Liberation Serif"/>
                <a:ea typeface="Liberation Serif"/>
                <a:cs typeface="Liberation Serif"/>
              </a:rPr>
              <a:t>thế</a:t>
            </a:r>
            <a:r>
              <a:rPr lang="vi-VN" sz="2000" spc="-75">
                <a:solidFill>
                  <a:srgbClr val="010202"/>
                </a:solidFill>
                <a:effectLst/>
                <a:latin typeface="Liberation Serif"/>
                <a:ea typeface="Liberation Serif"/>
                <a:cs typeface="Liberation Serif"/>
              </a:rPr>
              <a:t> </a:t>
            </a:r>
            <a:r>
              <a:rPr lang="vi-VN" sz="2000">
                <a:solidFill>
                  <a:srgbClr val="010202"/>
                </a:solidFill>
                <a:effectLst/>
                <a:latin typeface="Liberation Serif"/>
                <a:ea typeface="Liberation Serif"/>
                <a:cs typeface="Liberation Serif"/>
              </a:rPr>
              <a:t>kỉ</a:t>
            </a:r>
            <a:r>
              <a:rPr lang="vi-VN" sz="2000" spc="-75">
                <a:solidFill>
                  <a:srgbClr val="010202"/>
                </a:solidFill>
                <a:effectLst/>
                <a:latin typeface="Liberation Serif"/>
                <a:ea typeface="Liberation Serif"/>
                <a:cs typeface="Liberation Serif"/>
              </a:rPr>
              <a:t> </a:t>
            </a:r>
            <a:r>
              <a:rPr lang="vi-VN" sz="2000">
                <a:solidFill>
                  <a:srgbClr val="010202"/>
                </a:solidFill>
                <a:effectLst/>
                <a:latin typeface="Liberation Serif"/>
                <a:ea typeface="Liberation Serif"/>
                <a:cs typeface="Liberation Serif"/>
              </a:rPr>
              <a:t>XX</a:t>
            </a:r>
            <a:r>
              <a:rPr lang="vi-VN" sz="2000" spc="-75">
                <a:solidFill>
                  <a:srgbClr val="010202"/>
                </a:solidFill>
                <a:effectLst/>
                <a:latin typeface="Liberation Serif"/>
                <a:ea typeface="Liberation Serif"/>
                <a:cs typeface="Liberation Serif"/>
              </a:rPr>
              <a:t> </a:t>
            </a:r>
            <a:r>
              <a:rPr lang="vi-VN" sz="2000">
                <a:solidFill>
                  <a:srgbClr val="010202"/>
                </a:solidFill>
                <a:effectLst/>
                <a:latin typeface="Liberation Serif"/>
                <a:ea typeface="Liberation Serif"/>
                <a:cs typeface="Liberation Serif"/>
              </a:rPr>
              <a:t>với các</a:t>
            </a:r>
            <a:r>
              <a:rPr lang="vi-VN" sz="2000" spc="-80">
                <a:solidFill>
                  <a:srgbClr val="010202"/>
                </a:solidFill>
                <a:effectLst/>
                <a:latin typeface="Liberation Serif"/>
                <a:ea typeface="Liberation Serif"/>
                <a:cs typeface="Liberation Serif"/>
              </a:rPr>
              <a:t> </a:t>
            </a:r>
            <a:r>
              <a:rPr lang="vi-VN" sz="2000">
                <a:solidFill>
                  <a:srgbClr val="010202"/>
                </a:solidFill>
                <a:effectLst/>
                <a:latin typeface="Liberation Serif"/>
                <a:ea typeface="Liberation Serif"/>
                <a:cs typeface="Liberation Serif"/>
              </a:rPr>
              <a:t>họ</a:t>
            </a:r>
            <a:r>
              <a:rPr lang="vi-VN" sz="2000" spc="-80">
                <a:solidFill>
                  <a:srgbClr val="010202"/>
                </a:solidFill>
                <a:effectLst/>
                <a:latin typeface="Liberation Serif"/>
                <a:ea typeface="Liberation Serif"/>
                <a:cs typeface="Liberation Serif"/>
              </a:rPr>
              <a:t> </a:t>
            </a:r>
            <a:r>
              <a:rPr lang="vi-VN" sz="2000">
                <a:solidFill>
                  <a:srgbClr val="010202"/>
                </a:solidFill>
                <a:effectLst/>
                <a:latin typeface="Liberation Serif"/>
                <a:ea typeface="Liberation Serif"/>
                <a:cs typeface="Liberation Serif"/>
              </a:rPr>
              <a:t>nh</a:t>
            </a:r>
            <a:r>
              <a:rPr lang="en-US" sz="2000">
                <a:solidFill>
                  <a:srgbClr val="010202"/>
                </a:solidFill>
                <a:latin typeface="Liberation Serif"/>
                <a:ea typeface="Liberation Serif"/>
                <a:cs typeface="Liberation Serif"/>
              </a:rPr>
              <a:t>ư</a:t>
            </a:r>
            <a:r>
              <a:rPr lang="vi-VN" sz="2000" spc="-80">
                <a:solidFill>
                  <a:srgbClr val="010202"/>
                </a:solidFill>
                <a:effectLst/>
                <a:latin typeface="Liberation Serif"/>
                <a:ea typeface="Liberation Serif"/>
                <a:cs typeface="Liberation Serif"/>
              </a:rPr>
              <a:t> </a:t>
            </a:r>
            <a:r>
              <a:rPr lang="vi-VN" sz="2000">
                <a:solidFill>
                  <a:srgbClr val="010202"/>
                </a:solidFill>
                <a:effectLst/>
                <a:latin typeface="Liberation Serif"/>
                <a:ea typeface="Liberation Serif"/>
                <a:cs typeface="Liberation Serif"/>
              </a:rPr>
              <a:t>(D</a:t>
            </a:r>
            <a:r>
              <a:rPr lang="en-US" sz="2000">
                <a:solidFill>
                  <a:srgbClr val="010202"/>
                </a:solidFill>
                <a:latin typeface="Liberation Serif"/>
                <a:ea typeface="Liberation Serif"/>
                <a:cs typeface="Liberation Serif"/>
              </a:rPr>
              <a:t>ươ</a:t>
            </a:r>
            <a:r>
              <a:rPr lang="vi-VN" sz="2000">
                <a:solidFill>
                  <a:srgbClr val="010202"/>
                </a:solidFill>
                <a:effectLst/>
                <a:latin typeface="Liberation Serif"/>
                <a:ea typeface="Liberation Serif"/>
                <a:cs typeface="Liberation Serif"/>
              </a:rPr>
              <a:t>ng,</a:t>
            </a:r>
            <a:r>
              <a:rPr lang="vi-VN" sz="2000" spc="-75">
                <a:solidFill>
                  <a:srgbClr val="010202"/>
                </a:solidFill>
                <a:effectLst/>
                <a:latin typeface="Liberation Serif"/>
                <a:ea typeface="Liberation Serif"/>
                <a:cs typeface="Liberation Serif"/>
              </a:rPr>
              <a:t> </a:t>
            </a:r>
            <a:r>
              <a:rPr lang="vi-VN" sz="2000">
                <a:solidFill>
                  <a:srgbClr val="010202"/>
                </a:solidFill>
                <a:effectLst/>
                <a:latin typeface="Liberation Serif"/>
                <a:ea typeface="Liberation Serif"/>
                <a:cs typeface="Liberation Serif"/>
              </a:rPr>
              <a:t>Hoàng,</a:t>
            </a:r>
            <a:r>
              <a:rPr lang="vi-VN" sz="2000" spc="-80">
                <a:solidFill>
                  <a:srgbClr val="010202"/>
                </a:solidFill>
                <a:effectLst/>
                <a:latin typeface="Liberation Serif"/>
                <a:ea typeface="Liberation Serif"/>
                <a:cs typeface="Liberation Serif"/>
              </a:rPr>
              <a:t> </a:t>
            </a:r>
            <a:r>
              <a:rPr lang="vi-VN" sz="2000">
                <a:solidFill>
                  <a:srgbClr val="010202"/>
                </a:solidFill>
                <a:effectLst/>
                <a:latin typeface="Liberation Serif"/>
                <a:ea typeface="Liberation Serif"/>
                <a:cs typeface="Liberation Serif"/>
              </a:rPr>
              <a:t>Di</a:t>
            </a:r>
            <a:r>
              <a:rPr lang="en-US" sz="2000" spc="-65">
                <a:solidFill>
                  <a:srgbClr val="010202"/>
                </a:solidFill>
                <a:latin typeface="Liberation Serif"/>
                <a:ea typeface="Liberation Serif"/>
                <a:cs typeface="Liberation Serif"/>
              </a:rPr>
              <a:t>ệ</a:t>
            </a:r>
            <a:r>
              <a:rPr lang="vi-VN" sz="2000">
                <a:solidFill>
                  <a:srgbClr val="010202"/>
                </a:solidFill>
                <a:effectLst/>
                <a:latin typeface="Liberation Serif"/>
                <a:ea typeface="Liberation Serif"/>
                <a:cs typeface="Liberation Serif"/>
              </a:rPr>
              <a:t>p,</a:t>
            </a:r>
            <a:r>
              <a:rPr lang="vi-VN" sz="2000" spc="-80">
                <a:solidFill>
                  <a:srgbClr val="010202"/>
                </a:solidFill>
                <a:effectLst/>
                <a:latin typeface="Liberation Serif"/>
                <a:ea typeface="Liberation Serif"/>
                <a:cs typeface="Liberation Serif"/>
              </a:rPr>
              <a:t> </a:t>
            </a:r>
            <a:r>
              <a:rPr lang="vi-VN" sz="2000">
                <a:solidFill>
                  <a:srgbClr val="010202"/>
                </a:solidFill>
                <a:effectLst/>
                <a:latin typeface="Liberation Serif"/>
                <a:ea typeface="Liberation Serif"/>
                <a:cs typeface="Liberation Serif"/>
              </a:rPr>
              <a:t>L</a:t>
            </a:r>
            <a:r>
              <a:rPr lang="en-US" sz="2000">
                <a:solidFill>
                  <a:srgbClr val="010202"/>
                </a:solidFill>
                <a:latin typeface="Liberation Serif"/>
                <a:ea typeface="Liberation Serif"/>
                <a:cs typeface="Liberation Serif"/>
              </a:rPr>
              <a:t>ư</a:t>
            </a:r>
            <a:r>
              <a:rPr lang="vi-VN" sz="2000">
                <a:solidFill>
                  <a:srgbClr val="010202"/>
                </a:solidFill>
                <a:effectLst/>
                <a:latin typeface="Liberation Serif"/>
                <a:ea typeface="Liberation Serif"/>
                <a:cs typeface="Liberation Serif"/>
              </a:rPr>
              <a:t>u,</a:t>
            </a:r>
            <a:r>
              <a:rPr lang="vi-VN" sz="2000" spc="-80">
                <a:solidFill>
                  <a:srgbClr val="010202"/>
                </a:solidFill>
                <a:effectLst/>
                <a:latin typeface="Liberation Serif"/>
                <a:ea typeface="Liberation Serif"/>
                <a:cs typeface="Liberation Serif"/>
              </a:rPr>
              <a:t> </a:t>
            </a:r>
            <a:r>
              <a:rPr lang="vi-VN" sz="2000">
                <a:solidFill>
                  <a:srgbClr val="010202"/>
                </a:solidFill>
                <a:effectLst/>
                <a:latin typeface="Liberation Serif"/>
                <a:ea typeface="Liberation Serif"/>
                <a:cs typeface="Liberation Serif"/>
              </a:rPr>
              <a:t>Lý,</a:t>
            </a:r>
            <a:r>
              <a:rPr lang="vi-VN" sz="2000" spc="-80">
                <a:solidFill>
                  <a:srgbClr val="010202"/>
                </a:solidFill>
                <a:effectLst/>
                <a:latin typeface="Liberation Serif"/>
                <a:ea typeface="Liberation Serif"/>
                <a:cs typeface="Liberation Serif"/>
              </a:rPr>
              <a:t> </a:t>
            </a:r>
            <a:r>
              <a:rPr lang="vi-VN" sz="2000">
                <a:solidFill>
                  <a:srgbClr val="010202"/>
                </a:solidFill>
                <a:effectLst/>
                <a:latin typeface="Liberation Serif"/>
                <a:ea typeface="Liberation Serif"/>
                <a:cs typeface="Liberation Serif"/>
              </a:rPr>
              <a:t>Trần,</a:t>
            </a:r>
            <a:r>
              <a:rPr lang="vi-VN" sz="2000" spc="-75">
                <a:solidFill>
                  <a:srgbClr val="010202"/>
                </a:solidFill>
                <a:effectLst/>
                <a:latin typeface="Liberation Serif"/>
                <a:ea typeface="Liberation Serif"/>
                <a:cs typeface="Liberation Serif"/>
              </a:rPr>
              <a:t> </a:t>
            </a:r>
            <a:r>
              <a:rPr lang="vi-VN" sz="2000">
                <a:solidFill>
                  <a:srgbClr val="010202"/>
                </a:solidFill>
                <a:effectLst/>
                <a:latin typeface="Liberation Serif"/>
                <a:ea typeface="Liberation Serif"/>
                <a:cs typeface="Liberation Serif"/>
              </a:rPr>
              <a:t>Lê)</a:t>
            </a:r>
            <a:r>
              <a:rPr lang="vi-VN" sz="2000" spc="-80">
                <a:solidFill>
                  <a:srgbClr val="010202"/>
                </a:solidFill>
                <a:effectLst/>
                <a:latin typeface="Liberation Serif"/>
                <a:ea typeface="Liberation Serif"/>
                <a:cs typeface="Liberation Serif"/>
              </a:rPr>
              <a:t> </a:t>
            </a:r>
            <a:r>
              <a:rPr lang="vi-VN" sz="2000">
                <a:solidFill>
                  <a:srgbClr val="010202"/>
                </a:solidFill>
                <a:effectLst/>
                <a:latin typeface="Liberation Serif"/>
                <a:ea typeface="Liberation Serif"/>
                <a:cs typeface="Liberation Serif"/>
              </a:rPr>
              <a:t>m</a:t>
            </a:r>
            <a:r>
              <a:rPr lang="en-US" sz="2000">
                <a:solidFill>
                  <a:srgbClr val="010202"/>
                </a:solidFill>
                <a:effectLst/>
                <a:latin typeface="Liberation Serif"/>
                <a:ea typeface="Liberation Serif"/>
                <a:cs typeface="Liberation Serif"/>
              </a:rPr>
              <a:t>ỗ</a:t>
            </a:r>
            <a:r>
              <a:rPr lang="vi-VN" sz="2000">
                <a:solidFill>
                  <a:srgbClr val="010202"/>
                </a:solidFill>
                <a:effectLst/>
                <a:latin typeface="Liberation Serif"/>
                <a:ea typeface="Liberation Serif"/>
                <a:cs typeface="Liberation Serif"/>
              </a:rPr>
              <a:t>i</a:t>
            </a:r>
            <a:r>
              <a:rPr lang="vi-VN" sz="2000" spc="-80">
                <a:solidFill>
                  <a:srgbClr val="010202"/>
                </a:solidFill>
                <a:effectLst/>
                <a:latin typeface="Liberation Serif"/>
                <a:ea typeface="Liberation Serif"/>
                <a:cs typeface="Liberation Serif"/>
              </a:rPr>
              <a:t> </a:t>
            </a:r>
            <a:r>
              <a:rPr lang="vi-VN" sz="2000">
                <a:solidFill>
                  <a:srgbClr val="010202"/>
                </a:solidFill>
                <a:effectLst/>
                <a:latin typeface="Liberation Serif"/>
                <a:ea typeface="Liberation Serif"/>
                <a:cs typeface="Liberation Serif"/>
              </a:rPr>
              <a:t>dòng</a:t>
            </a:r>
            <a:r>
              <a:rPr lang="vi-VN" sz="2000" spc="-80">
                <a:solidFill>
                  <a:srgbClr val="010202"/>
                </a:solidFill>
                <a:effectLst/>
                <a:latin typeface="Liberation Serif"/>
                <a:ea typeface="Liberation Serif"/>
                <a:cs typeface="Liberation Serif"/>
              </a:rPr>
              <a:t> </a:t>
            </a:r>
            <a:r>
              <a:rPr lang="vi-VN" sz="2000">
                <a:solidFill>
                  <a:srgbClr val="010202"/>
                </a:solidFill>
                <a:effectLst/>
                <a:latin typeface="Liberation Serif"/>
                <a:ea typeface="Liberation Serif"/>
                <a:cs typeface="Liberation Serif"/>
              </a:rPr>
              <a:t>họ</a:t>
            </a:r>
            <a:r>
              <a:rPr lang="vi-VN" sz="2000" spc="-75">
                <a:solidFill>
                  <a:srgbClr val="010202"/>
                </a:solidFill>
                <a:effectLst/>
                <a:latin typeface="Liberation Serif"/>
                <a:ea typeface="Liberation Serif"/>
                <a:cs typeface="Liberation Serif"/>
              </a:rPr>
              <a:t> </a:t>
            </a:r>
            <a:r>
              <a:rPr lang="vi-VN" sz="2000">
                <a:solidFill>
                  <a:srgbClr val="010202"/>
                </a:solidFill>
                <a:effectLst/>
                <a:latin typeface="Liberation Serif"/>
                <a:ea typeface="Liberation Serif"/>
                <a:cs typeface="Liberation Serif"/>
              </a:rPr>
              <a:t>có</a:t>
            </a:r>
            <a:r>
              <a:rPr lang="vi-VN" sz="2000" spc="-80">
                <a:solidFill>
                  <a:srgbClr val="010202"/>
                </a:solidFill>
                <a:effectLst/>
                <a:latin typeface="Liberation Serif"/>
                <a:ea typeface="Liberation Serif"/>
                <a:cs typeface="Liberation Serif"/>
              </a:rPr>
              <a:t> </a:t>
            </a:r>
            <a:r>
              <a:rPr lang="vi-VN" sz="2000">
                <a:solidFill>
                  <a:srgbClr val="010202"/>
                </a:solidFill>
                <a:effectLst/>
                <a:latin typeface="Liberation Serif"/>
                <a:ea typeface="Liberation Serif"/>
                <a:cs typeface="Liberation Serif"/>
              </a:rPr>
              <a:t>tên</a:t>
            </a:r>
            <a:r>
              <a:rPr lang="vi-VN" sz="2000" spc="-80">
                <a:solidFill>
                  <a:srgbClr val="010202"/>
                </a:solidFill>
                <a:effectLst/>
                <a:latin typeface="Liberation Serif"/>
                <a:ea typeface="Liberation Serif"/>
                <a:cs typeface="Liberation Serif"/>
              </a:rPr>
              <a:t> </a:t>
            </a:r>
            <a:r>
              <a:rPr lang="vi-VN" sz="2000">
                <a:solidFill>
                  <a:srgbClr val="010202"/>
                </a:solidFill>
                <a:effectLst/>
                <a:latin typeface="Liberation Serif"/>
                <a:ea typeface="Liberation Serif"/>
                <a:cs typeface="Liberation Serif"/>
              </a:rPr>
              <a:t>đ</a:t>
            </a:r>
            <a:r>
              <a:rPr lang="en-US" sz="2000" spc="-30">
                <a:solidFill>
                  <a:srgbClr val="010202"/>
                </a:solidFill>
                <a:latin typeface="Liberation Serif"/>
                <a:ea typeface="Liberation Serif"/>
                <a:cs typeface="Liberation Serif"/>
              </a:rPr>
              <a:t>ệm</a:t>
            </a:r>
            <a:r>
              <a:rPr lang="vi-VN" sz="2000">
                <a:solidFill>
                  <a:srgbClr val="010202"/>
                </a:solidFill>
                <a:effectLst/>
                <a:latin typeface="Liberation Serif"/>
                <a:ea typeface="Liberation Serif"/>
                <a:cs typeface="Liberation Serif"/>
              </a:rPr>
              <a:t>m</a:t>
            </a:r>
            <a:r>
              <a:rPr lang="vi-VN" sz="2000" spc="-80">
                <a:solidFill>
                  <a:srgbClr val="010202"/>
                </a:solidFill>
                <a:effectLst/>
                <a:latin typeface="Liberation Serif"/>
                <a:ea typeface="Liberation Serif"/>
                <a:cs typeface="Liberation Serif"/>
              </a:rPr>
              <a:t> </a:t>
            </a:r>
            <a:r>
              <a:rPr lang="vi-VN" sz="2000">
                <a:solidFill>
                  <a:srgbClr val="010202"/>
                </a:solidFill>
                <a:effectLst/>
                <a:latin typeface="Liberation Serif"/>
                <a:ea typeface="Liberation Serif"/>
                <a:cs typeface="Liberation Serif"/>
              </a:rPr>
              <a:t>riêng</a:t>
            </a:r>
            <a:r>
              <a:rPr lang="vi-VN" sz="2000" spc="-80">
                <a:solidFill>
                  <a:srgbClr val="010202"/>
                </a:solidFill>
                <a:effectLst/>
                <a:latin typeface="Liberation Serif"/>
                <a:ea typeface="Liberation Serif"/>
                <a:cs typeface="Liberation Serif"/>
              </a:rPr>
              <a:t> </a:t>
            </a:r>
            <a:r>
              <a:rPr lang="vi-VN" sz="2000">
                <a:solidFill>
                  <a:srgbClr val="010202"/>
                </a:solidFill>
                <a:effectLst/>
                <a:latin typeface="Liberation Serif"/>
                <a:ea typeface="Liberation Serif"/>
                <a:cs typeface="Liberation Serif"/>
              </a:rPr>
              <a:t>để phân</a:t>
            </a:r>
            <a:r>
              <a:rPr lang="vi-VN" sz="2000" spc="-35">
                <a:solidFill>
                  <a:srgbClr val="010202"/>
                </a:solidFill>
                <a:effectLst/>
                <a:latin typeface="Liberation Serif"/>
                <a:ea typeface="Liberation Serif"/>
                <a:cs typeface="Liberation Serif"/>
              </a:rPr>
              <a:t> </a:t>
            </a:r>
            <a:r>
              <a:rPr lang="vi-VN" sz="2000">
                <a:solidFill>
                  <a:srgbClr val="010202"/>
                </a:solidFill>
                <a:effectLst/>
                <a:latin typeface="Liberation Serif"/>
                <a:ea typeface="Liberation Serif"/>
                <a:cs typeface="Liberation Serif"/>
              </a:rPr>
              <a:t>bi</a:t>
            </a:r>
            <a:r>
              <a:rPr lang="en-US" sz="2000" spc="105">
                <a:solidFill>
                  <a:srgbClr val="010202"/>
                </a:solidFill>
                <a:latin typeface="Liberation Serif"/>
                <a:ea typeface="Liberation Serif"/>
                <a:cs typeface="Liberation Serif"/>
              </a:rPr>
              <a:t>ệ</a:t>
            </a:r>
            <a:r>
              <a:rPr lang="vi-VN" sz="2000">
                <a:solidFill>
                  <a:srgbClr val="010202"/>
                </a:solidFill>
                <a:effectLst/>
                <a:latin typeface="Liberation Serif"/>
                <a:ea typeface="Liberation Serif"/>
                <a:cs typeface="Liberation Serif"/>
              </a:rPr>
              <a:t>t</a:t>
            </a:r>
            <a:r>
              <a:rPr lang="vi-VN" sz="2000" spc="-35">
                <a:solidFill>
                  <a:srgbClr val="010202"/>
                </a:solidFill>
                <a:effectLst/>
                <a:latin typeface="Liberation Serif"/>
                <a:ea typeface="Liberation Serif"/>
                <a:cs typeface="Liberation Serif"/>
              </a:rPr>
              <a:t> </a:t>
            </a:r>
            <a:r>
              <a:rPr lang="vi-VN" sz="2000">
                <a:solidFill>
                  <a:srgbClr val="010202"/>
                </a:solidFill>
                <a:effectLst/>
                <a:latin typeface="Liberation Serif"/>
                <a:ea typeface="Liberation Serif"/>
                <a:cs typeface="Liberation Serif"/>
              </a:rPr>
              <a:t>họ</a:t>
            </a:r>
            <a:r>
              <a:rPr lang="vi-VN" sz="2000" spc="-35">
                <a:solidFill>
                  <a:srgbClr val="010202"/>
                </a:solidFill>
                <a:effectLst/>
                <a:latin typeface="Liberation Serif"/>
                <a:ea typeface="Liberation Serif"/>
                <a:cs typeface="Liberation Serif"/>
              </a:rPr>
              <a:t> </a:t>
            </a:r>
            <a:r>
              <a:rPr lang="vi-VN" sz="2000">
                <a:solidFill>
                  <a:srgbClr val="010202"/>
                </a:solidFill>
                <a:effectLst/>
                <a:latin typeface="Liberation Serif"/>
                <a:ea typeface="Liberation Serif"/>
                <a:cs typeface="Liberation Serif"/>
              </a:rPr>
              <a:t>và</a:t>
            </a:r>
            <a:r>
              <a:rPr lang="vi-VN" sz="2000" spc="-35">
                <a:solidFill>
                  <a:srgbClr val="010202"/>
                </a:solidFill>
                <a:effectLst/>
                <a:latin typeface="Liberation Serif"/>
                <a:ea typeface="Liberation Serif"/>
                <a:cs typeface="Liberation Serif"/>
              </a:rPr>
              <a:t> </a:t>
            </a:r>
            <a:r>
              <a:rPr lang="vi-VN" sz="2000">
                <a:solidFill>
                  <a:srgbClr val="010202"/>
                </a:solidFill>
                <a:effectLst/>
                <a:latin typeface="Liberation Serif"/>
                <a:ea typeface="Liberation Serif"/>
                <a:cs typeface="Liberation Serif"/>
              </a:rPr>
              <a:t>ngôi</a:t>
            </a:r>
            <a:r>
              <a:rPr lang="vi-VN" sz="2000" spc="-35">
                <a:solidFill>
                  <a:srgbClr val="010202"/>
                </a:solidFill>
                <a:effectLst/>
                <a:latin typeface="Liberation Serif"/>
                <a:ea typeface="Liberation Serif"/>
                <a:cs typeface="Liberation Serif"/>
              </a:rPr>
              <a:t> </a:t>
            </a:r>
            <a:r>
              <a:rPr lang="vi-VN" sz="2000">
                <a:solidFill>
                  <a:srgbClr val="010202"/>
                </a:solidFill>
                <a:effectLst/>
                <a:latin typeface="Liberation Serif"/>
                <a:ea typeface="Liberation Serif"/>
                <a:cs typeface="Liberation Serif"/>
              </a:rPr>
              <a:t>th</a:t>
            </a:r>
            <a:r>
              <a:rPr lang="en-US" sz="2000">
                <a:solidFill>
                  <a:srgbClr val="010202"/>
                </a:solidFill>
                <a:effectLst/>
                <a:latin typeface="Liberation Serif"/>
                <a:ea typeface="Liberation Serif"/>
                <a:cs typeface="Liberation Serif"/>
              </a:rPr>
              <a:t>ứ</a:t>
            </a:r>
            <a:r>
              <a:rPr lang="vi-VN" sz="2000">
                <a:solidFill>
                  <a:srgbClr val="010202"/>
                </a:solidFill>
                <a:effectLst/>
                <a:latin typeface="Liberation Serif"/>
                <a:ea typeface="Liberation Serif"/>
                <a:cs typeface="Liberation Serif"/>
              </a:rPr>
              <a:t>.</a:t>
            </a:r>
            <a:r>
              <a:rPr lang="vi-VN" sz="2000" spc="-35">
                <a:solidFill>
                  <a:srgbClr val="010202"/>
                </a:solidFill>
                <a:effectLst/>
                <a:latin typeface="Liberation Serif"/>
                <a:ea typeface="Liberation Serif"/>
                <a:cs typeface="Liberation Serif"/>
              </a:rPr>
              <a:t> </a:t>
            </a:r>
            <a:r>
              <a:rPr lang="vi-VN" sz="2000">
                <a:solidFill>
                  <a:srgbClr val="010202"/>
                </a:solidFill>
                <a:effectLst/>
                <a:latin typeface="Liberation Serif"/>
                <a:ea typeface="Liberation Serif"/>
                <a:cs typeface="Liberation Serif"/>
              </a:rPr>
              <a:t>Hi</a:t>
            </a:r>
            <a:r>
              <a:rPr lang="en-US" sz="2000" spc="105">
                <a:solidFill>
                  <a:srgbClr val="010202"/>
                </a:solidFill>
                <a:latin typeface="Liberation Serif"/>
                <a:ea typeface="Liberation Serif"/>
                <a:cs typeface="Liberation Serif"/>
              </a:rPr>
              <a:t>ệ</a:t>
            </a:r>
            <a:r>
              <a:rPr lang="vi-VN" sz="2000">
                <a:solidFill>
                  <a:srgbClr val="010202"/>
                </a:solidFill>
                <a:effectLst/>
                <a:latin typeface="Liberation Serif"/>
                <a:ea typeface="Liberation Serif"/>
                <a:cs typeface="Liberation Serif"/>
              </a:rPr>
              <a:t>n</a:t>
            </a:r>
            <a:r>
              <a:rPr lang="vi-VN" sz="2000" spc="-35">
                <a:solidFill>
                  <a:srgbClr val="010202"/>
                </a:solidFill>
                <a:effectLst/>
                <a:latin typeface="Liberation Serif"/>
                <a:ea typeface="Liberation Serif"/>
                <a:cs typeface="Liberation Serif"/>
              </a:rPr>
              <a:t> </a:t>
            </a:r>
            <a:r>
              <a:rPr lang="vi-VN" sz="2000">
                <a:solidFill>
                  <a:srgbClr val="010202"/>
                </a:solidFill>
                <a:effectLst/>
                <a:latin typeface="Liberation Serif"/>
                <a:ea typeface="Liberation Serif"/>
                <a:cs typeface="Liberation Serif"/>
              </a:rPr>
              <a:t>nay,</a:t>
            </a:r>
            <a:r>
              <a:rPr lang="vi-VN" sz="2000" spc="-35">
                <a:solidFill>
                  <a:srgbClr val="010202"/>
                </a:solidFill>
                <a:effectLst/>
                <a:latin typeface="Liberation Serif"/>
                <a:ea typeface="Liberation Serif"/>
                <a:cs typeface="Liberation Serif"/>
              </a:rPr>
              <a:t> </a:t>
            </a:r>
            <a:r>
              <a:rPr lang="vi-VN" sz="2000">
                <a:solidFill>
                  <a:srgbClr val="010202"/>
                </a:solidFill>
                <a:effectLst/>
                <a:latin typeface="Liberation Serif"/>
                <a:ea typeface="Liberation Serif"/>
                <a:cs typeface="Liberation Serif"/>
              </a:rPr>
              <a:t>ng</a:t>
            </a:r>
            <a:r>
              <a:rPr lang="en-US" sz="2000">
                <a:solidFill>
                  <a:srgbClr val="010202"/>
                </a:solidFill>
                <a:latin typeface="Liberation Serif"/>
                <a:ea typeface="Liberation Serif"/>
                <a:cs typeface="Liberation Serif"/>
              </a:rPr>
              <a:t>ư</a:t>
            </a:r>
            <a:r>
              <a:rPr lang="vi-VN" sz="2000">
                <a:solidFill>
                  <a:srgbClr val="010202"/>
                </a:solidFill>
                <a:effectLst/>
                <a:latin typeface="Liberation Serif"/>
                <a:ea typeface="Liberation Serif"/>
                <a:cs typeface="Liberation Serif"/>
              </a:rPr>
              <a:t>ời</a:t>
            </a:r>
            <a:r>
              <a:rPr lang="vi-VN" sz="2000" spc="-35">
                <a:solidFill>
                  <a:srgbClr val="010202"/>
                </a:solidFill>
                <a:effectLst/>
                <a:latin typeface="Liberation Serif"/>
                <a:ea typeface="Liberation Serif"/>
                <a:cs typeface="Liberation Serif"/>
              </a:rPr>
              <a:t> </a:t>
            </a:r>
            <a:r>
              <a:rPr lang="vi-VN" sz="2000">
                <a:solidFill>
                  <a:srgbClr val="010202"/>
                </a:solidFill>
                <a:effectLst/>
                <a:latin typeface="Liberation Serif"/>
                <a:ea typeface="Liberation Serif"/>
                <a:cs typeface="Liberation Serif"/>
              </a:rPr>
              <a:t>Sán</a:t>
            </a:r>
            <a:r>
              <a:rPr lang="vi-VN" sz="2000" spc="-35">
                <a:solidFill>
                  <a:srgbClr val="010202"/>
                </a:solidFill>
                <a:effectLst/>
                <a:latin typeface="Liberation Serif"/>
                <a:ea typeface="Liberation Serif"/>
                <a:cs typeface="Liberation Serif"/>
              </a:rPr>
              <a:t> </a:t>
            </a:r>
            <a:r>
              <a:rPr lang="vi-VN" sz="2000">
                <a:solidFill>
                  <a:srgbClr val="010202"/>
                </a:solidFill>
                <a:effectLst/>
                <a:latin typeface="Liberation Serif"/>
                <a:ea typeface="Liberation Serif"/>
                <a:cs typeface="Liberation Serif"/>
              </a:rPr>
              <a:t>Dìu</a:t>
            </a:r>
            <a:r>
              <a:rPr lang="vi-VN" sz="2000" spc="-35">
                <a:solidFill>
                  <a:srgbClr val="010202"/>
                </a:solidFill>
                <a:effectLst/>
                <a:latin typeface="Liberation Serif"/>
                <a:ea typeface="Liberation Serif"/>
                <a:cs typeface="Liberation Serif"/>
              </a:rPr>
              <a:t> </a:t>
            </a:r>
            <a:r>
              <a:rPr lang="vi-VN" sz="2000">
                <a:solidFill>
                  <a:srgbClr val="010202"/>
                </a:solidFill>
                <a:effectLst/>
                <a:latin typeface="Liberation Serif"/>
                <a:ea typeface="Liberation Serif"/>
                <a:cs typeface="Liberation Serif"/>
              </a:rPr>
              <a:t>mặc</a:t>
            </a:r>
            <a:r>
              <a:rPr lang="vi-VN" sz="2000" spc="-35">
                <a:solidFill>
                  <a:srgbClr val="010202"/>
                </a:solidFill>
                <a:effectLst/>
                <a:latin typeface="Liberation Serif"/>
                <a:ea typeface="Liberation Serif"/>
                <a:cs typeface="Liberation Serif"/>
              </a:rPr>
              <a:t> </a:t>
            </a:r>
            <a:r>
              <a:rPr lang="vi-VN" sz="2000">
                <a:solidFill>
                  <a:srgbClr val="010202"/>
                </a:solidFill>
                <a:effectLst/>
                <a:latin typeface="Liberation Serif"/>
                <a:ea typeface="Liberation Serif"/>
                <a:cs typeface="Liberation Serif"/>
              </a:rPr>
              <a:t>nh</a:t>
            </a:r>
            <a:r>
              <a:rPr lang="en-US" sz="2000">
                <a:solidFill>
                  <a:srgbClr val="010202"/>
                </a:solidFill>
                <a:latin typeface="Liberation Serif"/>
                <a:ea typeface="Liberation Serif"/>
                <a:cs typeface="Liberation Serif"/>
              </a:rPr>
              <a:t>ư</a:t>
            </a:r>
            <a:r>
              <a:rPr lang="vi-VN" sz="2000" spc="-35">
                <a:solidFill>
                  <a:srgbClr val="010202"/>
                </a:solidFill>
                <a:effectLst/>
                <a:latin typeface="Liberation Serif"/>
                <a:ea typeface="Liberation Serif"/>
                <a:cs typeface="Liberation Serif"/>
              </a:rPr>
              <a:t> </a:t>
            </a:r>
            <a:r>
              <a:rPr lang="vi-VN" sz="2000">
                <a:solidFill>
                  <a:srgbClr val="010202"/>
                </a:solidFill>
                <a:effectLst/>
                <a:latin typeface="Liberation Serif"/>
                <a:ea typeface="Liberation Serif"/>
                <a:cs typeface="Liberation Serif"/>
              </a:rPr>
              <a:t>ng</a:t>
            </a:r>
            <a:r>
              <a:rPr lang="en-US" sz="2000">
                <a:solidFill>
                  <a:srgbClr val="010202"/>
                </a:solidFill>
                <a:latin typeface="Liberation Serif"/>
                <a:ea typeface="Liberation Serif"/>
                <a:cs typeface="Liberation Serif"/>
              </a:rPr>
              <a:t>ư</a:t>
            </a:r>
            <a:r>
              <a:rPr lang="vi-VN" sz="2000">
                <a:solidFill>
                  <a:srgbClr val="010202"/>
                </a:solidFill>
                <a:effectLst/>
                <a:latin typeface="Liberation Serif"/>
                <a:ea typeface="Liberation Serif"/>
                <a:cs typeface="Liberation Serif"/>
              </a:rPr>
              <a:t>ời</a:t>
            </a:r>
            <a:r>
              <a:rPr lang="vi-VN" sz="2000" spc="-35">
                <a:solidFill>
                  <a:srgbClr val="010202"/>
                </a:solidFill>
                <a:effectLst/>
                <a:latin typeface="Liberation Serif"/>
                <a:ea typeface="Liberation Serif"/>
                <a:cs typeface="Liberation Serif"/>
              </a:rPr>
              <a:t> </a:t>
            </a:r>
            <a:r>
              <a:rPr lang="vi-VN" sz="2000">
                <a:solidFill>
                  <a:srgbClr val="010202"/>
                </a:solidFill>
                <a:effectLst/>
                <a:latin typeface="Liberation Serif"/>
                <a:ea typeface="Liberation Serif"/>
                <a:cs typeface="Liberation Serif"/>
              </a:rPr>
              <a:t>Kinh,</a:t>
            </a:r>
            <a:r>
              <a:rPr lang="vi-VN" sz="2000" spc="-35">
                <a:solidFill>
                  <a:srgbClr val="010202"/>
                </a:solidFill>
                <a:effectLst/>
                <a:latin typeface="Liberation Serif"/>
                <a:ea typeface="Liberation Serif"/>
                <a:cs typeface="Liberation Serif"/>
              </a:rPr>
              <a:t> </a:t>
            </a:r>
            <a:r>
              <a:rPr lang="vi-VN" sz="2000">
                <a:solidFill>
                  <a:srgbClr val="010202"/>
                </a:solidFill>
                <a:effectLst/>
                <a:latin typeface="Liberation Serif"/>
                <a:ea typeface="Liberation Serif"/>
                <a:cs typeface="Liberation Serif"/>
              </a:rPr>
              <a:t>có</a:t>
            </a:r>
            <a:r>
              <a:rPr lang="vi-VN" sz="2000" spc="-35">
                <a:solidFill>
                  <a:srgbClr val="010202"/>
                </a:solidFill>
                <a:effectLst/>
                <a:latin typeface="Liberation Serif"/>
                <a:ea typeface="Liberation Serif"/>
                <a:cs typeface="Liberation Serif"/>
              </a:rPr>
              <a:t> </a:t>
            </a:r>
            <a:r>
              <a:rPr lang="vi-VN" sz="2000">
                <a:solidFill>
                  <a:srgbClr val="010202"/>
                </a:solidFill>
                <a:effectLst/>
                <a:latin typeface="Liberation Serif"/>
                <a:ea typeface="Liberation Serif"/>
                <a:cs typeface="Liberation Serif"/>
              </a:rPr>
              <a:t>kinh</a:t>
            </a:r>
            <a:r>
              <a:rPr lang="vi-VN" sz="2000" spc="-35">
                <a:solidFill>
                  <a:srgbClr val="010202"/>
                </a:solidFill>
                <a:effectLst/>
                <a:latin typeface="Liberation Serif"/>
                <a:ea typeface="Liberation Serif"/>
                <a:cs typeface="Liberation Serif"/>
              </a:rPr>
              <a:t> </a:t>
            </a:r>
            <a:r>
              <a:rPr lang="vi-VN" sz="2000">
                <a:solidFill>
                  <a:srgbClr val="010202"/>
                </a:solidFill>
                <a:effectLst/>
                <a:latin typeface="Liberation Serif"/>
                <a:ea typeface="Liberation Serif"/>
                <a:cs typeface="Liberation Serif"/>
              </a:rPr>
              <a:t>nghi</a:t>
            </a:r>
            <a:r>
              <a:rPr lang="en-US" sz="2000" spc="85">
                <a:solidFill>
                  <a:srgbClr val="010202"/>
                </a:solidFill>
                <a:latin typeface="Liberation Serif"/>
                <a:ea typeface="Liberation Serif"/>
                <a:cs typeface="Liberation Serif"/>
              </a:rPr>
              <a:t>ệ</a:t>
            </a:r>
            <a:r>
              <a:rPr lang="vi-VN" sz="2000" spc="-320">
                <a:solidFill>
                  <a:srgbClr val="010202"/>
                </a:solidFill>
                <a:effectLst/>
                <a:latin typeface="Liberation Serif"/>
                <a:ea typeface="Liberation Serif"/>
                <a:cs typeface="Liberation Serif"/>
              </a:rPr>
              <a:t>m</a:t>
            </a:r>
            <a:r>
              <a:rPr lang="vi-VN" sz="2000">
                <a:solidFill>
                  <a:srgbClr val="010202"/>
                </a:solidFill>
                <a:effectLst/>
                <a:latin typeface="Liberation Serif"/>
                <a:ea typeface="Liberation Serif"/>
                <a:cs typeface="Liberation Serif"/>
              </a:rPr>
              <a:t> lâu</a:t>
            </a:r>
            <a:r>
              <a:rPr lang="vi-VN" sz="2000" spc="-40">
                <a:solidFill>
                  <a:srgbClr val="010202"/>
                </a:solidFill>
                <a:effectLst/>
                <a:latin typeface="Liberation Serif"/>
                <a:ea typeface="Liberation Serif"/>
                <a:cs typeface="Liberation Serif"/>
              </a:rPr>
              <a:t> </a:t>
            </a:r>
            <a:r>
              <a:rPr lang="vi-VN" sz="2000">
                <a:solidFill>
                  <a:srgbClr val="010202"/>
                </a:solidFill>
                <a:effectLst/>
                <a:latin typeface="Liberation Serif"/>
                <a:ea typeface="Liberation Serif"/>
                <a:cs typeface="Liberation Serif"/>
              </a:rPr>
              <a:t>đời</a:t>
            </a:r>
            <a:r>
              <a:rPr lang="vi-VN" sz="2000" spc="-40">
                <a:solidFill>
                  <a:srgbClr val="010202"/>
                </a:solidFill>
                <a:effectLst/>
                <a:latin typeface="Liberation Serif"/>
                <a:ea typeface="Liberation Serif"/>
                <a:cs typeface="Liberation Serif"/>
              </a:rPr>
              <a:t> </a:t>
            </a:r>
            <a:r>
              <a:rPr lang="vi-VN" sz="2000">
                <a:solidFill>
                  <a:srgbClr val="010202"/>
                </a:solidFill>
                <a:effectLst/>
                <a:latin typeface="Liberation Serif"/>
                <a:ea typeface="Liberation Serif"/>
                <a:cs typeface="Liberation Serif"/>
              </a:rPr>
              <a:t>trong</a:t>
            </a:r>
            <a:r>
              <a:rPr lang="vi-VN" sz="2000" spc="-40">
                <a:solidFill>
                  <a:srgbClr val="010202"/>
                </a:solidFill>
                <a:effectLst/>
                <a:latin typeface="Liberation Serif"/>
                <a:ea typeface="Liberation Serif"/>
                <a:cs typeface="Liberation Serif"/>
              </a:rPr>
              <a:t> </a:t>
            </a:r>
            <a:r>
              <a:rPr lang="vi-VN" sz="2000">
                <a:solidFill>
                  <a:srgbClr val="010202"/>
                </a:solidFill>
                <a:effectLst/>
                <a:latin typeface="Liberation Serif"/>
                <a:ea typeface="Liberation Serif"/>
                <a:cs typeface="Liberation Serif"/>
              </a:rPr>
              <a:t>vi</a:t>
            </a:r>
            <a:r>
              <a:rPr lang="en-US" sz="2000">
                <a:solidFill>
                  <a:srgbClr val="010202"/>
                </a:solidFill>
                <a:effectLst/>
                <a:latin typeface="Liberation Serif"/>
                <a:ea typeface="Liberation Serif"/>
                <a:cs typeface="Liberation Serif"/>
              </a:rPr>
              <a:t>ệ</a:t>
            </a:r>
            <a:r>
              <a:rPr lang="vi-VN" sz="2000">
                <a:solidFill>
                  <a:srgbClr val="010202"/>
                </a:solidFill>
                <a:effectLst/>
                <a:latin typeface="Liberation Serif"/>
                <a:ea typeface="Liberation Serif"/>
                <a:cs typeface="Liberation Serif"/>
              </a:rPr>
              <a:t>c</a:t>
            </a:r>
            <a:r>
              <a:rPr lang="vi-VN" sz="2000" spc="-40">
                <a:solidFill>
                  <a:srgbClr val="010202"/>
                </a:solidFill>
                <a:effectLst/>
                <a:latin typeface="Liberation Serif"/>
                <a:ea typeface="Liberation Serif"/>
                <a:cs typeface="Liberation Serif"/>
              </a:rPr>
              <a:t> </a:t>
            </a:r>
            <a:r>
              <a:rPr lang="vi-VN" sz="2000">
                <a:solidFill>
                  <a:srgbClr val="010202"/>
                </a:solidFill>
                <a:effectLst/>
                <a:latin typeface="Liberation Serif"/>
                <a:ea typeface="Liberation Serif"/>
                <a:cs typeface="Liberation Serif"/>
              </a:rPr>
              <a:t>trồng</a:t>
            </a:r>
            <a:r>
              <a:rPr lang="vi-VN" sz="2000" spc="-40">
                <a:solidFill>
                  <a:srgbClr val="010202"/>
                </a:solidFill>
                <a:effectLst/>
                <a:latin typeface="Liberation Serif"/>
                <a:ea typeface="Liberation Serif"/>
                <a:cs typeface="Liberation Serif"/>
              </a:rPr>
              <a:t> </a:t>
            </a:r>
            <a:r>
              <a:rPr lang="vi-VN" sz="2000">
                <a:solidFill>
                  <a:srgbClr val="010202"/>
                </a:solidFill>
                <a:effectLst/>
                <a:latin typeface="Liberation Serif"/>
                <a:ea typeface="Liberation Serif"/>
                <a:cs typeface="Liberation Serif"/>
              </a:rPr>
              <a:t>lúa</a:t>
            </a:r>
            <a:r>
              <a:rPr lang="vi-VN" sz="2000" spc="-40">
                <a:solidFill>
                  <a:srgbClr val="010202"/>
                </a:solidFill>
                <a:effectLst/>
                <a:latin typeface="Liberation Serif"/>
                <a:ea typeface="Liberation Serif"/>
                <a:cs typeface="Liberation Serif"/>
              </a:rPr>
              <a:t> </a:t>
            </a:r>
            <a:r>
              <a:rPr lang="vi-VN" sz="2000">
                <a:solidFill>
                  <a:srgbClr val="010202"/>
                </a:solidFill>
                <a:effectLst/>
                <a:latin typeface="Liberation Serif"/>
                <a:ea typeface="Liberation Serif"/>
                <a:cs typeface="Liberation Serif"/>
              </a:rPr>
              <a:t>n</a:t>
            </a:r>
            <a:r>
              <a:rPr lang="en-US" sz="2000">
                <a:solidFill>
                  <a:srgbClr val="010202"/>
                </a:solidFill>
                <a:latin typeface="Liberation Serif"/>
                <a:ea typeface="Liberation Serif"/>
                <a:cs typeface="Liberation Serif"/>
              </a:rPr>
              <a:t>ư</a:t>
            </a:r>
            <a:r>
              <a:rPr lang="vi-VN" sz="2000">
                <a:solidFill>
                  <a:srgbClr val="010202"/>
                </a:solidFill>
                <a:effectLst/>
                <a:latin typeface="Liberation Serif"/>
                <a:ea typeface="Liberation Serif"/>
                <a:cs typeface="Liberation Serif"/>
              </a:rPr>
              <a:t>ớc,</a:t>
            </a:r>
            <a:r>
              <a:rPr lang="vi-VN" sz="2000" spc="-40">
                <a:solidFill>
                  <a:srgbClr val="010202"/>
                </a:solidFill>
                <a:effectLst/>
                <a:latin typeface="Liberation Serif"/>
                <a:ea typeface="Liberation Serif"/>
                <a:cs typeface="Liberation Serif"/>
              </a:rPr>
              <a:t> </a:t>
            </a:r>
            <a:r>
              <a:rPr lang="vi-VN" sz="2000">
                <a:solidFill>
                  <a:srgbClr val="010202"/>
                </a:solidFill>
                <a:effectLst/>
                <a:latin typeface="Liberation Serif"/>
                <a:ea typeface="Liberation Serif"/>
                <a:cs typeface="Liberation Serif"/>
              </a:rPr>
              <a:t>kỹ</a:t>
            </a:r>
            <a:r>
              <a:rPr lang="vi-VN" sz="2000" spc="-40">
                <a:solidFill>
                  <a:srgbClr val="010202"/>
                </a:solidFill>
                <a:effectLst/>
                <a:latin typeface="Liberation Serif"/>
                <a:ea typeface="Liberation Serif"/>
                <a:cs typeface="Liberation Serif"/>
              </a:rPr>
              <a:t> </a:t>
            </a:r>
            <a:r>
              <a:rPr lang="vi-VN" sz="2000">
                <a:solidFill>
                  <a:srgbClr val="010202"/>
                </a:solidFill>
                <a:effectLst/>
                <a:latin typeface="Liberation Serif"/>
                <a:ea typeface="Liberation Serif"/>
                <a:cs typeface="Liberation Serif"/>
              </a:rPr>
              <a:t>thuật</a:t>
            </a:r>
            <a:r>
              <a:rPr lang="vi-VN" sz="2000" spc="-40">
                <a:solidFill>
                  <a:srgbClr val="010202"/>
                </a:solidFill>
                <a:effectLst/>
                <a:latin typeface="Liberation Serif"/>
                <a:ea typeface="Liberation Serif"/>
                <a:cs typeface="Liberation Serif"/>
              </a:rPr>
              <a:t> </a:t>
            </a:r>
            <a:r>
              <a:rPr lang="vi-VN" sz="2000">
                <a:solidFill>
                  <a:srgbClr val="010202"/>
                </a:solidFill>
                <a:effectLst/>
                <a:latin typeface="Liberation Serif"/>
                <a:ea typeface="Liberation Serif"/>
                <a:cs typeface="Liberation Serif"/>
              </a:rPr>
              <a:t>làm</a:t>
            </a:r>
            <a:r>
              <a:rPr lang="vi-VN" sz="2000" spc="-40">
                <a:solidFill>
                  <a:srgbClr val="010202"/>
                </a:solidFill>
                <a:effectLst/>
                <a:latin typeface="Liberation Serif"/>
                <a:ea typeface="Liberation Serif"/>
                <a:cs typeface="Liberation Serif"/>
              </a:rPr>
              <a:t> </a:t>
            </a:r>
            <a:r>
              <a:rPr lang="vi-VN" sz="2000">
                <a:solidFill>
                  <a:srgbClr val="010202"/>
                </a:solidFill>
                <a:effectLst/>
                <a:latin typeface="Liberation Serif"/>
                <a:ea typeface="Liberation Serif"/>
                <a:cs typeface="Liberation Serif"/>
              </a:rPr>
              <a:t>v</a:t>
            </a:r>
            <a:r>
              <a:rPr lang="en-US" sz="2000">
                <a:solidFill>
                  <a:srgbClr val="010202"/>
                </a:solidFill>
                <a:latin typeface="Liberation Serif"/>
                <a:ea typeface="Liberation Serif"/>
                <a:cs typeface="Liberation Serif"/>
              </a:rPr>
              <a:t>ư</a:t>
            </a:r>
            <a:r>
              <a:rPr lang="vi-VN" sz="2000">
                <a:solidFill>
                  <a:srgbClr val="010202"/>
                </a:solidFill>
                <a:effectLst/>
                <a:latin typeface="Liberation Serif"/>
                <a:ea typeface="Liberation Serif"/>
                <a:cs typeface="Liberation Serif"/>
              </a:rPr>
              <a:t>ờn</a:t>
            </a:r>
            <a:r>
              <a:rPr lang="vi-VN" sz="2000" spc="-40">
                <a:solidFill>
                  <a:srgbClr val="010202"/>
                </a:solidFill>
                <a:effectLst/>
                <a:latin typeface="Liberation Serif"/>
                <a:ea typeface="Liberation Serif"/>
                <a:cs typeface="Liberation Serif"/>
              </a:rPr>
              <a:t> </a:t>
            </a:r>
            <a:r>
              <a:rPr lang="vi-VN" sz="2000">
                <a:solidFill>
                  <a:srgbClr val="010202"/>
                </a:solidFill>
                <a:effectLst/>
                <a:latin typeface="Liberation Serif"/>
                <a:ea typeface="Liberation Serif"/>
                <a:cs typeface="Liberation Serif"/>
              </a:rPr>
              <a:t>khá</a:t>
            </a:r>
            <a:r>
              <a:rPr lang="vi-VN" sz="2000" spc="-40">
                <a:solidFill>
                  <a:srgbClr val="010202"/>
                </a:solidFill>
                <a:effectLst/>
                <a:latin typeface="Liberation Serif"/>
                <a:ea typeface="Liberation Serif"/>
                <a:cs typeface="Liberation Serif"/>
              </a:rPr>
              <a:t> </a:t>
            </a:r>
            <a:r>
              <a:rPr lang="vi-VN" sz="2000">
                <a:solidFill>
                  <a:srgbClr val="010202"/>
                </a:solidFill>
                <a:effectLst/>
                <a:latin typeface="Liberation Serif"/>
                <a:ea typeface="Liberation Serif"/>
                <a:cs typeface="Liberation Serif"/>
              </a:rPr>
              <a:t>cao.</a:t>
            </a:r>
            <a:endParaRPr lang="en-US" sz="2000">
              <a:effectLst/>
              <a:latin typeface="Roboto"/>
              <a:ea typeface="Roboto"/>
              <a:cs typeface="Roboto"/>
            </a:endParaRPr>
          </a:p>
          <a:p>
            <a:pPr marL="3307080">
              <a:spcBef>
                <a:spcPts val="195"/>
              </a:spcBef>
              <a:spcAft>
                <a:spcPts val="0"/>
              </a:spcAft>
            </a:pPr>
            <a:r>
              <a:rPr lang="en-US" sz="2000" i="1">
                <a:solidFill>
                  <a:srgbClr val="010202"/>
                </a:solidFill>
                <a:effectLst/>
                <a:latin typeface="Times New Roman" panose="02020603050405020304" pitchFamily="18" charset="0"/>
                <a:ea typeface="Roboto"/>
                <a:cs typeface="Roboto"/>
              </a:rPr>
              <a:t>                                 </a:t>
            </a:r>
            <a:r>
              <a:rPr lang="vi-VN" sz="2000" i="1">
                <a:solidFill>
                  <a:srgbClr val="010202"/>
                </a:solidFill>
                <a:effectLst/>
                <a:latin typeface="Times New Roman" panose="02020603050405020304" pitchFamily="18" charset="0"/>
                <a:ea typeface="Roboto"/>
                <a:cs typeface="Roboto"/>
              </a:rPr>
              <a:t>(Nguồn:</a:t>
            </a:r>
            <a:r>
              <a:rPr lang="vi-VN" sz="2000" i="1" spc="-70">
                <a:solidFill>
                  <a:srgbClr val="010202"/>
                </a:solidFill>
                <a:effectLst/>
                <a:latin typeface="Times New Roman" panose="02020603050405020304" pitchFamily="18" charset="0"/>
                <a:ea typeface="Roboto"/>
                <a:cs typeface="Roboto"/>
              </a:rPr>
              <a:t> </a:t>
            </a:r>
            <a:r>
              <a:rPr lang="vi-VN" sz="2000" i="1">
                <a:solidFill>
                  <a:srgbClr val="010202"/>
                </a:solidFill>
                <a:effectLst/>
                <a:latin typeface="Times New Roman" panose="02020603050405020304" pitchFamily="18" charset="0"/>
                <a:ea typeface="Roboto"/>
                <a:cs typeface="Roboto"/>
              </a:rPr>
              <a:t>Địa</a:t>
            </a:r>
            <a:r>
              <a:rPr lang="vi-VN" sz="2000" i="1" spc="-65">
                <a:solidFill>
                  <a:srgbClr val="010202"/>
                </a:solidFill>
                <a:effectLst/>
                <a:latin typeface="Times New Roman" panose="02020603050405020304" pitchFamily="18" charset="0"/>
                <a:ea typeface="Roboto"/>
                <a:cs typeface="Roboto"/>
              </a:rPr>
              <a:t> </a:t>
            </a:r>
            <a:r>
              <a:rPr lang="vi-VN" sz="2000" i="1">
                <a:solidFill>
                  <a:srgbClr val="010202"/>
                </a:solidFill>
                <a:effectLst/>
                <a:latin typeface="Times New Roman" panose="02020603050405020304" pitchFamily="18" charset="0"/>
                <a:ea typeface="Roboto"/>
                <a:cs typeface="Roboto"/>
              </a:rPr>
              <a:t>chí</a:t>
            </a:r>
            <a:r>
              <a:rPr lang="vi-VN" sz="2000" i="1" spc="-70">
                <a:solidFill>
                  <a:srgbClr val="010202"/>
                </a:solidFill>
                <a:effectLst/>
                <a:latin typeface="Times New Roman" panose="02020603050405020304" pitchFamily="18" charset="0"/>
                <a:ea typeface="Roboto"/>
                <a:cs typeface="Roboto"/>
              </a:rPr>
              <a:t> </a:t>
            </a:r>
            <a:r>
              <a:rPr lang="vi-VN" sz="2000" i="1">
                <a:solidFill>
                  <a:srgbClr val="010202"/>
                </a:solidFill>
                <a:effectLst/>
                <a:latin typeface="Times New Roman" panose="02020603050405020304" pitchFamily="18" charset="0"/>
                <a:ea typeface="Roboto"/>
                <a:cs typeface="Roboto"/>
              </a:rPr>
              <a:t>tỉnh</a:t>
            </a:r>
            <a:r>
              <a:rPr lang="vi-VN" sz="2000" i="1" spc="-65">
                <a:solidFill>
                  <a:srgbClr val="010202"/>
                </a:solidFill>
                <a:effectLst/>
                <a:latin typeface="Times New Roman" panose="02020603050405020304" pitchFamily="18" charset="0"/>
                <a:ea typeface="Roboto"/>
                <a:cs typeface="Roboto"/>
              </a:rPr>
              <a:t> </a:t>
            </a:r>
            <a:r>
              <a:rPr lang="vi-VN" sz="2000" i="1">
                <a:solidFill>
                  <a:srgbClr val="010202"/>
                </a:solidFill>
                <a:effectLst/>
                <a:latin typeface="Times New Roman" panose="02020603050405020304" pitchFamily="18" charset="0"/>
                <a:ea typeface="Roboto"/>
                <a:cs typeface="Roboto"/>
              </a:rPr>
              <a:t>Hái</a:t>
            </a:r>
            <a:r>
              <a:rPr lang="vi-VN" sz="2000" i="1" spc="-70">
                <a:solidFill>
                  <a:srgbClr val="010202"/>
                </a:solidFill>
                <a:effectLst/>
                <a:latin typeface="Times New Roman" panose="02020603050405020304" pitchFamily="18" charset="0"/>
                <a:ea typeface="Roboto"/>
                <a:cs typeface="Roboto"/>
              </a:rPr>
              <a:t> </a:t>
            </a:r>
            <a:r>
              <a:rPr lang="vi-VN" sz="2000" i="1">
                <a:solidFill>
                  <a:srgbClr val="010202"/>
                </a:solidFill>
                <a:effectLst/>
                <a:latin typeface="Times New Roman" panose="02020603050405020304" pitchFamily="18" charset="0"/>
                <a:ea typeface="Roboto"/>
                <a:cs typeface="Roboto"/>
              </a:rPr>
              <a:t>Dương</a:t>
            </a:r>
            <a:r>
              <a:rPr lang="vi-VN" sz="2000" i="1" spc="-65">
                <a:solidFill>
                  <a:srgbClr val="010202"/>
                </a:solidFill>
                <a:effectLst/>
                <a:latin typeface="Times New Roman" panose="02020603050405020304" pitchFamily="18" charset="0"/>
                <a:ea typeface="Roboto"/>
                <a:cs typeface="Roboto"/>
              </a:rPr>
              <a:t> </a:t>
            </a:r>
            <a:r>
              <a:rPr lang="vi-VN" sz="2000" i="1">
                <a:solidFill>
                  <a:srgbClr val="010202"/>
                </a:solidFill>
                <a:effectLst/>
                <a:latin typeface="Times New Roman" panose="02020603050405020304" pitchFamily="18" charset="0"/>
                <a:ea typeface="Roboto"/>
                <a:cs typeface="Roboto"/>
              </a:rPr>
              <a:t>năm</a:t>
            </a:r>
            <a:r>
              <a:rPr lang="vi-VN" sz="2000" i="1" spc="-65">
                <a:solidFill>
                  <a:srgbClr val="010202"/>
                </a:solidFill>
                <a:effectLst/>
                <a:latin typeface="Times New Roman" panose="02020603050405020304" pitchFamily="18" charset="0"/>
                <a:ea typeface="Roboto"/>
                <a:cs typeface="Roboto"/>
              </a:rPr>
              <a:t> </a:t>
            </a:r>
            <a:r>
              <a:rPr lang="vi-VN" sz="2000" i="1" spc="-10">
                <a:solidFill>
                  <a:srgbClr val="010202"/>
                </a:solidFill>
                <a:effectLst/>
                <a:latin typeface="Times New Roman" panose="02020603050405020304" pitchFamily="18" charset="0"/>
                <a:ea typeface="Roboto"/>
                <a:cs typeface="Roboto"/>
              </a:rPr>
              <a:t>2008)</a:t>
            </a:r>
            <a:endParaRPr lang="en-US" sz="2000">
              <a:effectLst/>
              <a:latin typeface="Roboto"/>
              <a:ea typeface="Roboto"/>
              <a:cs typeface="Roboto"/>
            </a:endParaRPr>
          </a:p>
        </p:txBody>
      </p:sp>
    </p:spTree>
    <p:extLst>
      <p:ext uri="{BB962C8B-B14F-4D97-AF65-F5344CB8AC3E}">
        <p14:creationId xmlns:p14="http://schemas.microsoft.com/office/powerpoint/2010/main" val="8370106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529F2A-8F35-4B9D-9F4E-7C127F4BE2A8}"/>
              </a:ext>
            </a:extLst>
          </p:cNvPr>
          <p:cNvSpPr txBox="1"/>
          <p:nvPr/>
        </p:nvSpPr>
        <p:spPr>
          <a:xfrm>
            <a:off x="-475129" y="124616"/>
            <a:ext cx="6096000" cy="523220"/>
          </a:xfrm>
          <a:prstGeom prst="rect">
            <a:avLst/>
          </a:prstGeom>
          <a:noFill/>
        </p:spPr>
        <p:txBody>
          <a:bodyPr wrap="square">
            <a:spAutoFit/>
          </a:bodyPr>
          <a:lstStyle/>
          <a:p>
            <a:pPr marL="823595">
              <a:spcBef>
                <a:spcPts val="1710"/>
              </a:spcBef>
              <a:spcAft>
                <a:spcPts val="0"/>
              </a:spcAft>
            </a:pPr>
            <a:r>
              <a:rPr lang="en-US" sz="2800" b="1" spc="-20">
                <a:solidFill>
                  <a:srgbClr val="004782"/>
                </a:solidFill>
                <a:effectLst/>
                <a:latin typeface="Times New Roman" panose="02020603050405020304" pitchFamily="18" charset="0"/>
                <a:ea typeface="Roboto"/>
                <a:cs typeface="Times New Roman" panose="02020603050405020304" pitchFamily="18" charset="0"/>
              </a:rPr>
              <a:t>3. </a:t>
            </a:r>
            <a:r>
              <a:rPr lang="vi-VN" sz="2800" b="1" spc="-20">
                <a:solidFill>
                  <a:srgbClr val="004782"/>
                </a:solidFill>
                <a:effectLst/>
                <a:latin typeface="Times New Roman" panose="02020603050405020304" pitchFamily="18" charset="0"/>
                <a:ea typeface="Roboto"/>
                <a:cs typeface="Times New Roman" panose="02020603050405020304" pitchFamily="18" charset="0"/>
              </a:rPr>
              <a:t>SỰ</a:t>
            </a:r>
            <a:r>
              <a:rPr lang="vi-VN" sz="2800" b="1" spc="-65">
                <a:solidFill>
                  <a:srgbClr val="004782"/>
                </a:solidFill>
                <a:effectLst/>
                <a:latin typeface="Times New Roman" panose="02020603050405020304" pitchFamily="18" charset="0"/>
                <a:ea typeface="Roboto"/>
                <a:cs typeface="Times New Roman" panose="02020603050405020304" pitchFamily="18" charset="0"/>
              </a:rPr>
              <a:t> </a:t>
            </a:r>
            <a:r>
              <a:rPr lang="vi-VN" sz="2800" b="1" spc="-20">
                <a:solidFill>
                  <a:srgbClr val="004782"/>
                </a:solidFill>
                <a:effectLst/>
                <a:latin typeface="Times New Roman" panose="02020603050405020304" pitchFamily="18" charset="0"/>
                <a:ea typeface="Roboto"/>
                <a:cs typeface="Times New Roman" panose="02020603050405020304" pitchFamily="18" charset="0"/>
              </a:rPr>
              <a:t>PHÂN</a:t>
            </a:r>
            <a:r>
              <a:rPr lang="vi-VN" sz="2800" b="1" spc="-55">
                <a:solidFill>
                  <a:srgbClr val="004782"/>
                </a:solidFill>
                <a:effectLst/>
                <a:latin typeface="Times New Roman" panose="02020603050405020304" pitchFamily="18" charset="0"/>
                <a:ea typeface="Roboto"/>
                <a:cs typeface="Times New Roman" panose="02020603050405020304" pitchFamily="18" charset="0"/>
              </a:rPr>
              <a:t> </a:t>
            </a:r>
            <a:r>
              <a:rPr lang="vi-VN" sz="2800" b="1" spc="-20">
                <a:solidFill>
                  <a:srgbClr val="004782"/>
                </a:solidFill>
                <a:effectLst/>
                <a:latin typeface="Times New Roman" panose="02020603050405020304" pitchFamily="18" charset="0"/>
                <a:ea typeface="Roboto"/>
                <a:cs typeface="Times New Roman" panose="02020603050405020304" pitchFamily="18" charset="0"/>
              </a:rPr>
              <a:t>BỐ</a:t>
            </a:r>
            <a:r>
              <a:rPr lang="vi-VN" sz="2800" b="1" spc="-60">
                <a:solidFill>
                  <a:srgbClr val="004782"/>
                </a:solidFill>
                <a:effectLst/>
                <a:latin typeface="Times New Roman" panose="02020603050405020304" pitchFamily="18" charset="0"/>
                <a:ea typeface="Roboto"/>
                <a:cs typeface="Times New Roman" panose="02020603050405020304" pitchFamily="18" charset="0"/>
              </a:rPr>
              <a:t> </a:t>
            </a:r>
            <a:r>
              <a:rPr lang="vi-VN" sz="2800" b="1" spc="-20">
                <a:solidFill>
                  <a:srgbClr val="004782"/>
                </a:solidFill>
                <a:effectLst/>
                <a:latin typeface="Times New Roman" panose="02020603050405020304" pitchFamily="18" charset="0"/>
                <a:ea typeface="Roboto"/>
                <a:cs typeface="Times New Roman" panose="02020603050405020304" pitchFamily="18" charset="0"/>
              </a:rPr>
              <a:t>DÂN</a:t>
            </a:r>
            <a:r>
              <a:rPr lang="vi-VN" sz="2800" b="1" spc="-55">
                <a:solidFill>
                  <a:srgbClr val="004782"/>
                </a:solidFill>
                <a:effectLst/>
                <a:latin typeface="Times New Roman" panose="02020603050405020304" pitchFamily="18" charset="0"/>
                <a:ea typeface="Roboto"/>
                <a:cs typeface="Times New Roman" panose="02020603050405020304" pitchFamily="18" charset="0"/>
              </a:rPr>
              <a:t> </a:t>
            </a:r>
            <a:r>
              <a:rPr lang="vi-VN" sz="2800" b="1" spc="-25">
                <a:solidFill>
                  <a:srgbClr val="004782"/>
                </a:solidFill>
                <a:effectLst/>
                <a:latin typeface="Times New Roman" panose="02020603050405020304" pitchFamily="18" charset="0"/>
                <a:ea typeface="Roboto"/>
                <a:cs typeface="Times New Roman" panose="02020603050405020304" pitchFamily="18" charset="0"/>
              </a:rPr>
              <a:t>CƯ</a:t>
            </a:r>
            <a:endParaRPr lang="en-US" sz="2800">
              <a:effectLst/>
              <a:latin typeface="Times New Roman" panose="02020603050405020304" pitchFamily="18" charset="0"/>
              <a:ea typeface="Roboto"/>
              <a:cs typeface="Times New Roman" panose="02020603050405020304" pitchFamily="18" charset="0"/>
            </a:endParaRPr>
          </a:p>
        </p:txBody>
      </p:sp>
      <p:sp>
        <p:nvSpPr>
          <p:cNvPr id="5" name="TextBox 4">
            <a:extLst>
              <a:ext uri="{FF2B5EF4-FFF2-40B4-BE49-F238E27FC236}">
                <a16:creationId xmlns:a16="http://schemas.microsoft.com/office/drawing/2014/main" id="{C9101B54-1D12-4DBF-8ED4-33C6DB1A1FFD}"/>
              </a:ext>
            </a:extLst>
          </p:cNvPr>
          <p:cNvSpPr txBox="1"/>
          <p:nvPr/>
        </p:nvSpPr>
        <p:spPr>
          <a:xfrm>
            <a:off x="549088" y="647836"/>
            <a:ext cx="6333564" cy="523220"/>
          </a:xfrm>
          <a:prstGeom prst="rect">
            <a:avLst/>
          </a:prstGeom>
          <a:noFill/>
        </p:spPr>
        <p:txBody>
          <a:bodyPr wrap="square">
            <a:spAutoFit/>
          </a:bodyPr>
          <a:lstStyle/>
          <a:p>
            <a:r>
              <a:rPr lang="en-US" sz="2800" b="1">
                <a:solidFill>
                  <a:srgbClr val="231F20"/>
                </a:solidFill>
                <a:effectLst/>
                <a:latin typeface="Times New Roman" panose="02020603050405020304" pitchFamily="18" charset="0"/>
                <a:ea typeface="Roboto"/>
                <a:cs typeface="Times New Roman" panose="02020603050405020304" pitchFamily="18" charset="0"/>
              </a:rPr>
              <a:t>1. </a:t>
            </a:r>
            <a:r>
              <a:rPr lang="vi-VN" sz="2800" b="1">
                <a:solidFill>
                  <a:srgbClr val="231F20"/>
                </a:solidFill>
                <a:effectLst/>
                <a:latin typeface="Times New Roman" panose="02020603050405020304" pitchFamily="18" charset="0"/>
                <a:ea typeface="Roboto"/>
                <a:cs typeface="Times New Roman" panose="02020603050405020304" pitchFamily="18" charset="0"/>
              </a:rPr>
              <a:t>Mật</a:t>
            </a:r>
            <a:r>
              <a:rPr lang="vi-VN" sz="2800" b="1" spc="-40">
                <a:solidFill>
                  <a:srgbClr val="231F20"/>
                </a:solidFill>
                <a:effectLst/>
                <a:latin typeface="Times New Roman" panose="02020603050405020304" pitchFamily="18" charset="0"/>
                <a:ea typeface="Roboto"/>
                <a:cs typeface="Times New Roman" panose="02020603050405020304" pitchFamily="18" charset="0"/>
              </a:rPr>
              <a:t> </a:t>
            </a:r>
            <a:r>
              <a:rPr lang="vi-VN" sz="2800" b="1">
                <a:solidFill>
                  <a:srgbClr val="231F20"/>
                </a:solidFill>
                <a:effectLst/>
                <a:latin typeface="Times New Roman" panose="02020603050405020304" pitchFamily="18" charset="0"/>
                <a:ea typeface="Roboto"/>
                <a:cs typeface="Times New Roman" panose="02020603050405020304" pitchFamily="18" charset="0"/>
              </a:rPr>
              <a:t>độ</a:t>
            </a:r>
            <a:r>
              <a:rPr lang="vi-VN" sz="2800" b="1" spc="-40">
                <a:solidFill>
                  <a:srgbClr val="231F20"/>
                </a:solidFill>
                <a:effectLst/>
                <a:latin typeface="Times New Roman" panose="02020603050405020304" pitchFamily="18" charset="0"/>
                <a:ea typeface="Roboto"/>
                <a:cs typeface="Times New Roman" panose="02020603050405020304" pitchFamily="18" charset="0"/>
              </a:rPr>
              <a:t> </a:t>
            </a:r>
            <a:r>
              <a:rPr lang="vi-VN" sz="2800" b="1">
                <a:solidFill>
                  <a:srgbClr val="231F20"/>
                </a:solidFill>
                <a:effectLst/>
                <a:latin typeface="Times New Roman" panose="02020603050405020304" pitchFamily="18" charset="0"/>
                <a:ea typeface="Roboto"/>
                <a:cs typeface="Times New Roman" panose="02020603050405020304" pitchFamily="18" charset="0"/>
              </a:rPr>
              <a:t>dân</a:t>
            </a:r>
            <a:r>
              <a:rPr lang="en-US" sz="2800" b="1">
                <a:solidFill>
                  <a:srgbClr val="231F20"/>
                </a:solidFill>
                <a:effectLst/>
                <a:latin typeface="Times New Roman" panose="02020603050405020304" pitchFamily="18" charset="0"/>
                <a:ea typeface="Roboto"/>
                <a:cs typeface="Times New Roman" panose="02020603050405020304" pitchFamily="18" charset="0"/>
              </a:rPr>
              <a:t> số</a:t>
            </a:r>
            <a:r>
              <a:rPr lang="vi-VN" sz="2800" b="1" spc="-40">
                <a:solidFill>
                  <a:srgbClr val="231F20"/>
                </a:solidFill>
                <a:effectLst/>
                <a:latin typeface="Times New Roman" panose="02020603050405020304" pitchFamily="18" charset="0"/>
                <a:ea typeface="Roboto"/>
                <a:cs typeface="Times New Roman" panose="02020603050405020304" pitchFamily="18" charset="0"/>
              </a:rPr>
              <a:t> </a:t>
            </a:r>
            <a:endParaRPr lang="en-US" sz="2800" b="1">
              <a:latin typeface="Times New Roman" panose="02020603050405020304" pitchFamily="18" charset="0"/>
              <a:cs typeface="Times New Roman" panose="02020603050405020304" pitchFamily="18" charset="0"/>
            </a:endParaRPr>
          </a:p>
        </p:txBody>
      </p:sp>
      <p:grpSp>
        <p:nvGrpSpPr>
          <p:cNvPr id="6" name="Group 5">
            <a:extLst>
              <a:ext uri="{FF2B5EF4-FFF2-40B4-BE49-F238E27FC236}">
                <a16:creationId xmlns:a16="http://schemas.microsoft.com/office/drawing/2014/main" id="{92420423-3D75-4414-8D8E-A28131467639}"/>
              </a:ext>
            </a:extLst>
          </p:cNvPr>
          <p:cNvGrpSpPr>
            <a:grpSpLocks/>
          </p:cNvGrpSpPr>
          <p:nvPr/>
        </p:nvGrpSpPr>
        <p:grpSpPr>
          <a:xfrm>
            <a:off x="780825" y="1171056"/>
            <a:ext cx="10630349" cy="2909664"/>
            <a:chOff x="4762" y="4762"/>
            <a:chExt cx="5608320" cy="2367915"/>
          </a:xfrm>
        </p:grpSpPr>
        <p:sp>
          <p:nvSpPr>
            <p:cNvPr id="7" name="Graphic 2475">
              <a:extLst>
                <a:ext uri="{FF2B5EF4-FFF2-40B4-BE49-F238E27FC236}">
                  <a16:creationId xmlns:a16="http://schemas.microsoft.com/office/drawing/2014/main" id="{D8C2145A-5559-4BDE-B052-DBE1E94F769A}"/>
                </a:ext>
              </a:extLst>
            </p:cNvPr>
            <p:cNvSpPr/>
            <p:nvPr/>
          </p:nvSpPr>
          <p:spPr>
            <a:xfrm>
              <a:off x="760945" y="217195"/>
              <a:ext cx="1270" cy="1866264"/>
            </a:xfrm>
            <a:custGeom>
              <a:avLst/>
              <a:gdLst/>
              <a:ahLst/>
              <a:cxnLst/>
              <a:rect l="l" t="t" r="r" b="b"/>
              <a:pathLst>
                <a:path h="1866264">
                  <a:moveTo>
                    <a:pt x="0" y="1865769"/>
                  </a:moveTo>
                  <a:lnTo>
                    <a:pt x="0" y="0"/>
                  </a:lnTo>
                </a:path>
              </a:pathLst>
            </a:custGeom>
            <a:ln w="6350">
              <a:solidFill>
                <a:srgbClr val="231F20"/>
              </a:solidFill>
              <a:prstDash val="solid"/>
            </a:ln>
          </p:spPr>
          <p:txBody>
            <a:bodyPr wrap="square" lIns="0" tIns="0" rIns="0" bIns="0" rtlCol="0">
              <a:prstTxWarp prst="textNoShape">
                <a:avLst/>
              </a:prstTxWarp>
              <a:noAutofit/>
            </a:bodyPr>
            <a:lstStyle/>
            <a:p>
              <a:endParaRPr lang="en-US"/>
            </a:p>
          </p:txBody>
        </p:sp>
        <p:sp>
          <p:nvSpPr>
            <p:cNvPr id="8" name="Graphic 2476">
              <a:extLst>
                <a:ext uri="{FF2B5EF4-FFF2-40B4-BE49-F238E27FC236}">
                  <a16:creationId xmlns:a16="http://schemas.microsoft.com/office/drawing/2014/main" id="{D9A7EBCD-4C3C-4C82-9E67-C30C56A2CB1D}"/>
                </a:ext>
              </a:extLst>
            </p:cNvPr>
            <p:cNvSpPr/>
            <p:nvPr/>
          </p:nvSpPr>
          <p:spPr>
            <a:xfrm>
              <a:off x="734987" y="210311"/>
              <a:ext cx="52069" cy="32384"/>
            </a:xfrm>
            <a:custGeom>
              <a:avLst/>
              <a:gdLst/>
              <a:ahLst/>
              <a:cxnLst/>
              <a:rect l="l" t="t" r="r" b="b"/>
              <a:pathLst>
                <a:path w="52069" h="32384">
                  <a:moveTo>
                    <a:pt x="25971" y="0"/>
                  </a:moveTo>
                  <a:lnTo>
                    <a:pt x="0" y="27927"/>
                  </a:lnTo>
                  <a:lnTo>
                    <a:pt x="4648" y="32257"/>
                  </a:lnTo>
                  <a:lnTo>
                    <a:pt x="25971" y="9321"/>
                  </a:lnTo>
                  <a:lnTo>
                    <a:pt x="47282" y="32257"/>
                  </a:lnTo>
                  <a:lnTo>
                    <a:pt x="51930" y="27927"/>
                  </a:lnTo>
                  <a:lnTo>
                    <a:pt x="25971" y="0"/>
                  </a:lnTo>
                  <a:close/>
                </a:path>
              </a:pathLst>
            </a:custGeom>
            <a:solidFill>
              <a:srgbClr val="231F20"/>
            </a:solidFill>
          </p:spPr>
          <p:txBody>
            <a:bodyPr wrap="square" lIns="0" tIns="0" rIns="0" bIns="0" rtlCol="0">
              <a:prstTxWarp prst="textNoShape">
                <a:avLst/>
              </a:prstTxWarp>
              <a:noAutofit/>
            </a:bodyPr>
            <a:lstStyle/>
            <a:p>
              <a:endParaRPr lang="en-US"/>
            </a:p>
          </p:txBody>
        </p:sp>
        <p:sp>
          <p:nvSpPr>
            <p:cNvPr id="9" name="Graphic 2477">
              <a:extLst>
                <a:ext uri="{FF2B5EF4-FFF2-40B4-BE49-F238E27FC236}">
                  <a16:creationId xmlns:a16="http://schemas.microsoft.com/office/drawing/2014/main" id="{C3F65C72-34A7-4130-BF22-9C9E786E54CB}"/>
                </a:ext>
              </a:extLst>
            </p:cNvPr>
            <p:cNvSpPr/>
            <p:nvPr/>
          </p:nvSpPr>
          <p:spPr>
            <a:xfrm>
              <a:off x="728929" y="414680"/>
              <a:ext cx="29209" cy="1270"/>
            </a:xfrm>
            <a:custGeom>
              <a:avLst/>
              <a:gdLst/>
              <a:ahLst/>
              <a:cxnLst/>
              <a:rect l="l" t="t" r="r" b="b"/>
              <a:pathLst>
                <a:path w="29209">
                  <a:moveTo>
                    <a:pt x="0" y="0"/>
                  </a:moveTo>
                  <a:lnTo>
                    <a:pt x="29184" y="0"/>
                  </a:lnTo>
                </a:path>
              </a:pathLst>
            </a:custGeom>
            <a:ln w="6350">
              <a:solidFill>
                <a:srgbClr val="231F20"/>
              </a:solidFill>
              <a:prstDash val="solid"/>
            </a:ln>
          </p:spPr>
          <p:txBody>
            <a:bodyPr wrap="square" lIns="0" tIns="0" rIns="0" bIns="0" rtlCol="0">
              <a:prstTxWarp prst="textNoShape">
                <a:avLst/>
              </a:prstTxWarp>
              <a:noAutofit/>
            </a:bodyPr>
            <a:lstStyle/>
            <a:p>
              <a:endParaRPr lang="en-US"/>
            </a:p>
          </p:txBody>
        </p:sp>
        <p:sp>
          <p:nvSpPr>
            <p:cNvPr id="10" name="Graphic 2478">
              <a:extLst>
                <a:ext uri="{FF2B5EF4-FFF2-40B4-BE49-F238E27FC236}">
                  <a16:creationId xmlns:a16="http://schemas.microsoft.com/office/drawing/2014/main" id="{42A6E00C-5638-409E-9260-AEA81B7B20A8}"/>
                </a:ext>
              </a:extLst>
            </p:cNvPr>
            <p:cNvSpPr/>
            <p:nvPr/>
          </p:nvSpPr>
          <p:spPr>
            <a:xfrm>
              <a:off x="728929" y="693737"/>
              <a:ext cx="29209" cy="1270"/>
            </a:xfrm>
            <a:custGeom>
              <a:avLst/>
              <a:gdLst/>
              <a:ahLst/>
              <a:cxnLst/>
              <a:rect l="l" t="t" r="r" b="b"/>
              <a:pathLst>
                <a:path w="29209">
                  <a:moveTo>
                    <a:pt x="0" y="0"/>
                  </a:moveTo>
                  <a:lnTo>
                    <a:pt x="29184" y="0"/>
                  </a:lnTo>
                </a:path>
              </a:pathLst>
            </a:custGeom>
            <a:ln w="6350">
              <a:solidFill>
                <a:srgbClr val="231F20"/>
              </a:solidFill>
              <a:prstDash val="solid"/>
            </a:ln>
          </p:spPr>
          <p:txBody>
            <a:bodyPr wrap="square" lIns="0" tIns="0" rIns="0" bIns="0" rtlCol="0">
              <a:prstTxWarp prst="textNoShape">
                <a:avLst/>
              </a:prstTxWarp>
              <a:noAutofit/>
            </a:bodyPr>
            <a:lstStyle/>
            <a:p>
              <a:endParaRPr lang="en-US"/>
            </a:p>
          </p:txBody>
        </p:sp>
        <p:sp>
          <p:nvSpPr>
            <p:cNvPr id="11" name="Graphic 2479">
              <a:extLst>
                <a:ext uri="{FF2B5EF4-FFF2-40B4-BE49-F238E27FC236}">
                  <a16:creationId xmlns:a16="http://schemas.microsoft.com/office/drawing/2014/main" id="{7CE8C3EA-F233-43AE-AAC7-4E61941494E3}"/>
                </a:ext>
              </a:extLst>
            </p:cNvPr>
            <p:cNvSpPr/>
            <p:nvPr/>
          </p:nvSpPr>
          <p:spPr>
            <a:xfrm>
              <a:off x="728929" y="972794"/>
              <a:ext cx="29209" cy="1270"/>
            </a:xfrm>
            <a:custGeom>
              <a:avLst/>
              <a:gdLst/>
              <a:ahLst/>
              <a:cxnLst/>
              <a:rect l="l" t="t" r="r" b="b"/>
              <a:pathLst>
                <a:path w="29209">
                  <a:moveTo>
                    <a:pt x="0" y="0"/>
                  </a:moveTo>
                  <a:lnTo>
                    <a:pt x="29184" y="0"/>
                  </a:lnTo>
                </a:path>
              </a:pathLst>
            </a:custGeom>
            <a:ln w="6350">
              <a:solidFill>
                <a:srgbClr val="231F20"/>
              </a:solidFill>
              <a:prstDash val="solid"/>
            </a:ln>
          </p:spPr>
          <p:txBody>
            <a:bodyPr wrap="square" lIns="0" tIns="0" rIns="0" bIns="0" rtlCol="0">
              <a:prstTxWarp prst="textNoShape">
                <a:avLst/>
              </a:prstTxWarp>
              <a:noAutofit/>
            </a:bodyPr>
            <a:lstStyle/>
            <a:p>
              <a:endParaRPr lang="en-US"/>
            </a:p>
          </p:txBody>
        </p:sp>
        <p:sp>
          <p:nvSpPr>
            <p:cNvPr id="12" name="Graphic 2480">
              <a:extLst>
                <a:ext uri="{FF2B5EF4-FFF2-40B4-BE49-F238E27FC236}">
                  <a16:creationId xmlns:a16="http://schemas.microsoft.com/office/drawing/2014/main" id="{6A62E642-517A-4456-A413-AAA3DCFCC6AA}"/>
                </a:ext>
              </a:extLst>
            </p:cNvPr>
            <p:cNvSpPr/>
            <p:nvPr/>
          </p:nvSpPr>
          <p:spPr>
            <a:xfrm>
              <a:off x="728929" y="1251864"/>
              <a:ext cx="29209" cy="1270"/>
            </a:xfrm>
            <a:custGeom>
              <a:avLst/>
              <a:gdLst/>
              <a:ahLst/>
              <a:cxnLst/>
              <a:rect l="l" t="t" r="r" b="b"/>
              <a:pathLst>
                <a:path w="29209">
                  <a:moveTo>
                    <a:pt x="0" y="0"/>
                  </a:moveTo>
                  <a:lnTo>
                    <a:pt x="29184" y="0"/>
                  </a:lnTo>
                </a:path>
              </a:pathLst>
            </a:custGeom>
            <a:ln w="6350">
              <a:solidFill>
                <a:srgbClr val="231F20"/>
              </a:solidFill>
              <a:prstDash val="solid"/>
            </a:ln>
          </p:spPr>
          <p:txBody>
            <a:bodyPr wrap="square" lIns="0" tIns="0" rIns="0" bIns="0" rtlCol="0">
              <a:prstTxWarp prst="textNoShape">
                <a:avLst/>
              </a:prstTxWarp>
              <a:noAutofit/>
            </a:bodyPr>
            <a:lstStyle/>
            <a:p>
              <a:endParaRPr lang="en-US"/>
            </a:p>
          </p:txBody>
        </p:sp>
        <p:sp>
          <p:nvSpPr>
            <p:cNvPr id="13" name="Graphic 2481">
              <a:extLst>
                <a:ext uri="{FF2B5EF4-FFF2-40B4-BE49-F238E27FC236}">
                  <a16:creationId xmlns:a16="http://schemas.microsoft.com/office/drawing/2014/main" id="{1542B14F-8EF3-43A0-859C-DE288E699746}"/>
                </a:ext>
              </a:extLst>
            </p:cNvPr>
            <p:cNvSpPr/>
            <p:nvPr/>
          </p:nvSpPr>
          <p:spPr>
            <a:xfrm>
              <a:off x="728929" y="1530921"/>
              <a:ext cx="29209" cy="1270"/>
            </a:xfrm>
            <a:custGeom>
              <a:avLst/>
              <a:gdLst/>
              <a:ahLst/>
              <a:cxnLst/>
              <a:rect l="l" t="t" r="r" b="b"/>
              <a:pathLst>
                <a:path w="29209">
                  <a:moveTo>
                    <a:pt x="0" y="0"/>
                  </a:moveTo>
                  <a:lnTo>
                    <a:pt x="29184" y="0"/>
                  </a:lnTo>
                </a:path>
              </a:pathLst>
            </a:custGeom>
            <a:ln w="6350">
              <a:solidFill>
                <a:srgbClr val="231F20"/>
              </a:solidFill>
              <a:prstDash val="solid"/>
            </a:ln>
          </p:spPr>
          <p:txBody>
            <a:bodyPr wrap="square" lIns="0" tIns="0" rIns="0" bIns="0" rtlCol="0">
              <a:prstTxWarp prst="textNoShape">
                <a:avLst/>
              </a:prstTxWarp>
              <a:noAutofit/>
            </a:bodyPr>
            <a:lstStyle/>
            <a:p>
              <a:endParaRPr lang="en-US"/>
            </a:p>
          </p:txBody>
        </p:sp>
        <p:sp>
          <p:nvSpPr>
            <p:cNvPr id="14" name="Graphic 2482">
              <a:extLst>
                <a:ext uri="{FF2B5EF4-FFF2-40B4-BE49-F238E27FC236}">
                  <a16:creationId xmlns:a16="http://schemas.microsoft.com/office/drawing/2014/main" id="{BD375B98-0DC0-4B2A-98AF-DCE98FF162FB}"/>
                </a:ext>
              </a:extLst>
            </p:cNvPr>
            <p:cNvSpPr/>
            <p:nvPr/>
          </p:nvSpPr>
          <p:spPr>
            <a:xfrm>
              <a:off x="728929" y="1809991"/>
              <a:ext cx="29209" cy="1270"/>
            </a:xfrm>
            <a:custGeom>
              <a:avLst/>
              <a:gdLst/>
              <a:ahLst/>
              <a:cxnLst/>
              <a:rect l="l" t="t" r="r" b="b"/>
              <a:pathLst>
                <a:path w="29209">
                  <a:moveTo>
                    <a:pt x="0" y="0"/>
                  </a:moveTo>
                  <a:lnTo>
                    <a:pt x="29184" y="0"/>
                  </a:lnTo>
                </a:path>
              </a:pathLst>
            </a:custGeom>
            <a:ln w="6350">
              <a:solidFill>
                <a:srgbClr val="231F20"/>
              </a:solidFill>
              <a:prstDash val="solid"/>
            </a:ln>
          </p:spPr>
          <p:txBody>
            <a:bodyPr wrap="square" lIns="0" tIns="0" rIns="0" bIns="0" rtlCol="0">
              <a:prstTxWarp prst="textNoShape">
                <a:avLst/>
              </a:prstTxWarp>
              <a:noAutofit/>
            </a:bodyPr>
            <a:lstStyle/>
            <a:p>
              <a:endParaRPr lang="en-US"/>
            </a:p>
          </p:txBody>
        </p:sp>
        <p:sp>
          <p:nvSpPr>
            <p:cNvPr id="15" name="Graphic 2483">
              <a:extLst>
                <a:ext uri="{FF2B5EF4-FFF2-40B4-BE49-F238E27FC236}">
                  <a16:creationId xmlns:a16="http://schemas.microsoft.com/office/drawing/2014/main" id="{605C4387-40AA-4602-B717-0B2B4571A863}"/>
                </a:ext>
              </a:extLst>
            </p:cNvPr>
            <p:cNvSpPr/>
            <p:nvPr/>
          </p:nvSpPr>
          <p:spPr>
            <a:xfrm>
              <a:off x="728929" y="2089048"/>
              <a:ext cx="29209" cy="1270"/>
            </a:xfrm>
            <a:custGeom>
              <a:avLst/>
              <a:gdLst/>
              <a:ahLst/>
              <a:cxnLst/>
              <a:rect l="l" t="t" r="r" b="b"/>
              <a:pathLst>
                <a:path w="29209">
                  <a:moveTo>
                    <a:pt x="0" y="0"/>
                  </a:moveTo>
                  <a:lnTo>
                    <a:pt x="29184" y="0"/>
                  </a:lnTo>
                </a:path>
              </a:pathLst>
            </a:custGeom>
            <a:ln w="6350">
              <a:solidFill>
                <a:srgbClr val="231F20"/>
              </a:solidFill>
              <a:prstDash val="solid"/>
            </a:ln>
          </p:spPr>
          <p:txBody>
            <a:bodyPr wrap="square" lIns="0" tIns="0" rIns="0" bIns="0" rtlCol="0">
              <a:prstTxWarp prst="textNoShape">
                <a:avLst/>
              </a:prstTxWarp>
              <a:noAutofit/>
            </a:bodyPr>
            <a:lstStyle/>
            <a:p>
              <a:endParaRPr lang="en-US"/>
            </a:p>
          </p:txBody>
        </p:sp>
        <p:sp>
          <p:nvSpPr>
            <p:cNvPr id="16" name="Graphic 2484">
              <a:extLst>
                <a:ext uri="{FF2B5EF4-FFF2-40B4-BE49-F238E27FC236}">
                  <a16:creationId xmlns:a16="http://schemas.microsoft.com/office/drawing/2014/main" id="{383A49FF-CC5E-434C-AB99-FE8AC97B5702}"/>
                </a:ext>
              </a:extLst>
            </p:cNvPr>
            <p:cNvSpPr/>
            <p:nvPr/>
          </p:nvSpPr>
          <p:spPr>
            <a:xfrm>
              <a:off x="1035697" y="466965"/>
              <a:ext cx="3822065" cy="1622425"/>
            </a:xfrm>
            <a:custGeom>
              <a:avLst/>
              <a:gdLst/>
              <a:ahLst/>
              <a:cxnLst/>
              <a:rect l="l" t="t" r="r" b="b"/>
              <a:pathLst>
                <a:path w="3822065" h="1622425">
                  <a:moveTo>
                    <a:pt x="131330" y="915606"/>
                  </a:moveTo>
                  <a:lnTo>
                    <a:pt x="0" y="915606"/>
                  </a:lnTo>
                  <a:lnTo>
                    <a:pt x="0" y="1615998"/>
                  </a:lnTo>
                  <a:lnTo>
                    <a:pt x="131330" y="1615998"/>
                  </a:lnTo>
                  <a:lnTo>
                    <a:pt x="131330" y="915606"/>
                  </a:lnTo>
                  <a:close/>
                </a:path>
                <a:path w="3822065" h="1622425">
                  <a:moveTo>
                    <a:pt x="1167320" y="547179"/>
                  </a:moveTo>
                  <a:lnTo>
                    <a:pt x="1036002" y="547179"/>
                  </a:lnTo>
                  <a:lnTo>
                    <a:pt x="1036002" y="1622082"/>
                  </a:lnTo>
                  <a:lnTo>
                    <a:pt x="1167320" y="1622082"/>
                  </a:lnTo>
                  <a:lnTo>
                    <a:pt x="1167320" y="547179"/>
                  </a:lnTo>
                  <a:close/>
                </a:path>
                <a:path w="3822065" h="1622425">
                  <a:moveTo>
                    <a:pt x="1692402" y="359918"/>
                  </a:moveTo>
                  <a:lnTo>
                    <a:pt x="1561084" y="359918"/>
                  </a:lnTo>
                  <a:lnTo>
                    <a:pt x="1561084" y="1622082"/>
                  </a:lnTo>
                  <a:lnTo>
                    <a:pt x="1692402" y="1622082"/>
                  </a:lnTo>
                  <a:lnTo>
                    <a:pt x="1692402" y="359918"/>
                  </a:lnTo>
                  <a:close/>
                </a:path>
                <a:path w="3822065" h="1622425">
                  <a:moveTo>
                    <a:pt x="2217496" y="223735"/>
                  </a:moveTo>
                  <a:lnTo>
                    <a:pt x="2086178" y="223735"/>
                  </a:lnTo>
                  <a:lnTo>
                    <a:pt x="2086178" y="1622082"/>
                  </a:lnTo>
                  <a:lnTo>
                    <a:pt x="2217496" y="1622082"/>
                  </a:lnTo>
                  <a:lnTo>
                    <a:pt x="2217496" y="223735"/>
                  </a:lnTo>
                  <a:close/>
                </a:path>
                <a:path w="3822065" h="1622425">
                  <a:moveTo>
                    <a:pt x="3554577" y="38900"/>
                  </a:moveTo>
                  <a:lnTo>
                    <a:pt x="3423259" y="38900"/>
                  </a:lnTo>
                  <a:lnTo>
                    <a:pt x="3423259" y="1622082"/>
                  </a:lnTo>
                  <a:lnTo>
                    <a:pt x="3554577" y="1622082"/>
                  </a:lnTo>
                  <a:lnTo>
                    <a:pt x="3554577" y="38900"/>
                  </a:lnTo>
                  <a:close/>
                </a:path>
                <a:path w="3822065" h="1622425">
                  <a:moveTo>
                    <a:pt x="3821887" y="0"/>
                  </a:moveTo>
                  <a:lnTo>
                    <a:pt x="3690569" y="0"/>
                  </a:lnTo>
                  <a:lnTo>
                    <a:pt x="3690569" y="1622082"/>
                  </a:lnTo>
                  <a:lnTo>
                    <a:pt x="3821887" y="1622082"/>
                  </a:lnTo>
                  <a:lnTo>
                    <a:pt x="3821887" y="0"/>
                  </a:lnTo>
                  <a:close/>
                </a:path>
              </a:pathLst>
            </a:custGeom>
            <a:solidFill>
              <a:srgbClr val="3FC0C3"/>
            </a:solidFill>
          </p:spPr>
          <p:txBody>
            <a:bodyPr wrap="square" lIns="0" tIns="0" rIns="0" bIns="0" rtlCol="0">
              <a:prstTxWarp prst="textNoShape">
                <a:avLst/>
              </a:prstTxWarp>
              <a:noAutofit/>
            </a:bodyPr>
            <a:lstStyle/>
            <a:p>
              <a:endParaRPr lang="en-US"/>
            </a:p>
          </p:txBody>
        </p:sp>
        <p:sp>
          <p:nvSpPr>
            <p:cNvPr id="17" name="Graphic 2485">
              <a:extLst>
                <a:ext uri="{FF2B5EF4-FFF2-40B4-BE49-F238E27FC236}">
                  <a16:creationId xmlns:a16="http://schemas.microsoft.com/office/drawing/2014/main" id="{C45D6A18-CEED-4C7E-A138-A3A4BC938F0C}"/>
                </a:ext>
              </a:extLst>
            </p:cNvPr>
            <p:cNvSpPr/>
            <p:nvPr/>
          </p:nvSpPr>
          <p:spPr>
            <a:xfrm>
              <a:off x="4762" y="4762"/>
              <a:ext cx="5608320" cy="2367915"/>
            </a:xfrm>
            <a:custGeom>
              <a:avLst/>
              <a:gdLst/>
              <a:ahLst/>
              <a:cxnLst/>
              <a:rect l="l" t="t" r="r" b="b"/>
              <a:pathLst>
                <a:path w="5608320" h="2367915">
                  <a:moveTo>
                    <a:pt x="5413387" y="2367787"/>
                  </a:moveTo>
                  <a:lnTo>
                    <a:pt x="194589" y="2367787"/>
                  </a:lnTo>
                  <a:lnTo>
                    <a:pt x="149968" y="2362648"/>
                  </a:lnTo>
                  <a:lnTo>
                    <a:pt x="109008" y="2348009"/>
                  </a:lnTo>
                  <a:lnTo>
                    <a:pt x="72878" y="2325037"/>
                  </a:lnTo>
                  <a:lnTo>
                    <a:pt x="42745" y="2294901"/>
                  </a:lnTo>
                  <a:lnTo>
                    <a:pt x="19776" y="2258768"/>
                  </a:lnTo>
                  <a:lnTo>
                    <a:pt x="5138" y="2217807"/>
                  </a:lnTo>
                  <a:lnTo>
                    <a:pt x="0" y="2173185"/>
                  </a:lnTo>
                  <a:lnTo>
                    <a:pt x="0" y="194602"/>
                  </a:lnTo>
                  <a:lnTo>
                    <a:pt x="5138" y="149980"/>
                  </a:lnTo>
                  <a:lnTo>
                    <a:pt x="19776" y="109019"/>
                  </a:lnTo>
                  <a:lnTo>
                    <a:pt x="42745" y="72886"/>
                  </a:lnTo>
                  <a:lnTo>
                    <a:pt x="72878" y="42750"/>
                  </a:lnTo>
                  <a:lnTo>
                    <a:pt x="109008" y="19778"/>
                  </a:lnTo>
                  <a:lnTo>
                    <a:pt x="149968" y="5139"/>
                  </a:lnTo>
                  <a:lnTo>
                    <a:pt x="194589" y="0"/>
                  </a:lnTo>
                  <a:lnTo>
                    <a:pt x="5413387" y="0"/>
                  </a:lnTo>
                  <a:lnTo>
                    <a:pt x="5458005" y="5139"/>
                  </a:lnTo>
                  <a:lnTo>
                    <a:pt x="5498965" y="19778"/>
                  </a:lnTo>
                  <a:lnTo>
                    <a:pt x="5535097" y="42750"/>
                  </a:lnTo>
                  <a:lnTo>
                    <a:pt x="5565235" y="72886"/>
                  </a:lnTo>
                  <a:lnTo>
                    <a:pt x="5588208" y="109019"/>
                  </a:lnTo>
                  <a:lnTo>
                    <a:pt x="5602849" y="149980"/>
                  </a:lnTo>
                  <a:lnTo>
                    <a:pt x="5607989" y="194602"/>
                  </a:lnTo>
                  <a:lnTo>
                    <a:pt x="5607989" y="2173185"/>
                  </a:lnTo>
                  <a:lnTo>
                    <a:pt x="5602849" y="2217807"/>
                  </a:lnTo>
                  <a:lnTo>
                    <a:pt x="5588208" y="2258768"/>
                  </a:lnTo>
                  <a:lnTo>
                    <a:pt x="5565235" y="2294901"/>
                  </a:lnTo>
                  <a:lnTo>
                    <a:pt x="5535097" y="2325037"/>
                  </a:lnTo>
                  <a:lnTo>
                    <a:pt x="5498965" y="2348009"/>
                  </a:lnTo>
                  <a:lnTo>
                    <a:pt x="5458005" y="2362648"/>
                  </a:lnTo>
                  <a:lnTo>
                    <a:pt x="5413387" y="2367787"/>
                  </a:lnTo>
                  <a:close/>
                </a:path>
              </a:pathLst>
            </a:custGeom>
            <a:ln w="9525">
              <a:solidFill>
                <a:srgbClr val="231F20"/>
              </a:solidFill>
              <a:prstDash val="solid"/>
            </a:ln>
          </p:spPr>
          <p:txBody>
            <a:bodyPr wrap="square" lIns="0" tIns="0" rIns="0" bIns="0" rtlCol="0">
              <a:prstTxWarp prst="textNoShape">
                <a:avLst/>
              </a:prstTxWarp>
              <a:noAutofit/>
            </a:bodyPr>
            <a:lstStyle/>
            <a:p>
              <a:endParaRPr lang="en-US"/>
            </a:p>
          </p:txBody>
        </p:sp>
        <p:sp>
          <p:nvSpPr>
            <p:cNvPr id="18" name="Graphic 2486">
              <a:extLst>
                <a:ext uri="{FF2B5EF4-FFF2-40B4-BE49-F238E27FC236}">
                  <a16:creationId xmlns:a16="http://schemas.microsoft.com/office/drawing/2014/main" id="{BF0D29D5-C3F7-4A3B-A26F-54E5D09BB331}"/>
                </a:ext>
              </a:extLst>
            </p:cNvPr>
            <p:cNvSpPr/>
            <p:nvPr/>
          </p:nvSpPr>
          <p:spPr>
            <a:xfrm>
              <a:off x="721499" y="2089048"/>
              <a:ext cx="4540250" cy="1270"/>
            </a:xfrm>
            <a:custGeom>
              <a:avLst/>
              <a:gdLst/>
              <a:ahLst/>
              <a:cxnLst/>
              <a:rect l="l" t="t" r="r" b="b"/>
              <a:pathLst>
                <a:path w="4540250">
                  <a:moveTo>
                    <a:pt x="0" y="0"/>
                  </a:moveTo>
                  <a:lnTo>
                    <a:pt x="4539716" y="0"/>
                  </a:lnTo>
                </a:path>
              </a:pathLst>
            </a:custGeom>
            <a:ln w="6870">
              <a:solidFill>
                <a:srgbClr val="231F20"/>
              </a:solidFill>
              <a:prstDash val="solid"/>
            </a:ln>
          </p:spPr>
          <p:txBody>
            <a:bodyPr wrap="square" lIns="0" tIns="0" rIns="0" bIns="0" rtlCol="0">
              <a:prstTxWarp prst="textNoShape">
                <a:avLst/>
              </a:prstTxWarp>
              <a:noAutofit/>
            </a:bodyPr>
            <a:lstStyle/>
            <a:p>
              <a:endParaRPr lang="en-US"/>
            </a:p>
          </p:txBody>
        </p:sp>
        <p:sp>
          <p:nvSpPr>
            <p:cNvPr id="19" name="Graphic 2487">
              <a:extLst>
                <a:ext uri="{FF2B5EF4-FFF2-40B4-BE49-F238E27FC236}">
                  <a16:creationId xmlns:a16="http://schemas.microsoft.com/office/drawing/2014/main" id="{093A1D5A-6A29-4138-A376-81161EA07430}"/>
                </a:ext>
              </a:extLst>
            </p:cNvPr>
            <p:cNvSpPr/>
            <p:nvPr/>
          </p:nvSpPr>
          <p:spPr>
            <a:xfrm>
              <a:off x="5233784" y="2060968"/>
              <a:ext cx="34925" cy="56515"/>
            </a:xfrm>
            <a:custGeom>
              <a:avLst/>
              <a:gdLst/>
              <a:ahLst/>
              <a:cxnLst/>
              <a:rect l="l" t="t" r="r" b="b"/>
              <a:pathLst>
                <a:path w="34925" h="56515">
                  <a:moveTo>
                    <a:pt x="4686" y="0"/>
                  </a:moveTo>
                  <a:lnTo>
                    <a:pt x="0" y="5029"/>
                  </a:lnTo>
                  <a:lnTo>
                    <a:pt x="24803" y="28092"/>
                  </a:lnTo>
                  <a:lnTo>
                    <a:pt x="0" y="51142"/>
                  </a:lnTo>
                  <a:lnTo>
                    <a:pt x="4686" y="56172"/>
                  </a:lnTo>
                  <a:lnTo>
                    <a:pt x="34886" y="28092"/>
                  </a:lnTo>
                  <a:lnTo>
                    <a:pt x="4686" y="0"/>
                  </a:lnTo>
                  <a:close/>
                </a:path>
              </a:pathLst>
            </a:custGeom>
            <a:solidFill>
              <a:srgbClr val="231F20"/>
            </a:solidFill>
          </p:spPr>
          <p:txBody>
            <a:bodyPr wrap="square" lIns="0" tIns="0" rIns="0" bIns="0" rtlCol="0">
              <a:prstTxWarp prst="textNoShape">
                <a:avLst/>
              </a:prstTxWarp>
              <a:noAutofit/>
            </a:bodyPr>
            <a:lstStyle/>
            <a:p>
              <a:endParaRPr lang="en-US"/>
            </a:p>
          </p:txBody>
        </p:sp>
        <p:sp>
          <p:nvSpPr>
            <p:cNvPr id="20" name="Textbox 2488">
              <a:extLst>
                <a:ext uri="{FF2B5EF4-FFF2-40B4-BE49-F238E27FC236}">
                  <a16:creationId xmlns:a16="http://schemas.microsoft.com/office/drawing/2014/main" id="{73BD5003-61D4-437F-9653-D6E5E75EC769}"/>
                </a:ext>
              </a:extLst>
            </p:cNvPr>
            <p:cNvSpPr txBox="1"/>
            <p:nvPr/>
          </p:nvSpPr>
          <p:spPr>
            <a:xfrm>
              <a:off x="232161" y="202109"/>
              <a:ext cx="494030" cy="269240"/>
            </a:xfrm>
            <a:prstGeom prst="rect">
              <a:avLst/>
            </a:prstGeom>
          </p:spPr>
          <p:txBody>
            <a:bodyPr wrap="square" lIns="0" tIns="0" rIns="0" bIns="0" rtlCol="0">
              <a:noAutofit/>
            </a:bodyPr>
            <a:lstStyle/>
            <a:p>
              <a:pPr marR="11430" algn="r">
                <a:lnSpc>
                  <a:spcPts val="960"/>
                </a:lnSpc>
              </a:pPr>
              <a:r>
                <a:rPr lang="vi-VN" sz="800" spc="-20">
                  <a:solidFill>
                    <a:srgbClr val="231F20"/>
                  </a:solidFill>
                  <a:effectLst/>
                  <a:latin typeface="Roboto"/>
                  <a:ea typeface="Roboto"/>
                  <a:cs typeface="Roboto"/>
                </a:rPr>
                <a:t>Người/km</a:t>
              </a:r>
              <a:r>
                <a:rPr lang="vi-VN" sz="450" spc="-20">
                  <a:solidFill>
                    <a:srgbClr val="231F20"/>
                  </a:solidFill>
                  <a:effectLst/>
                  <a:latin typeface="Roboto"/>
                  <a:ea typeface="Roboto"/>
                  <a:cs typeface="Roboto"/>
                </a:rPr>
                <a:t>2</a:t>
              </a:r>
              <a:endParaRPr lang="en-US" sz="1100">
                <a:effectLst/>
                <a:latin typeface="Roboto"/>
                <a:ea typeface="Roboto"/>
                <a:cs typeface="Roboto"/>
              </a:endParaRPr>
            </a:p>
            <a:p>
              <a:pPr marR="42545" algn="r">
                <a:lnSpc>
                  <a:spcPts val="1035"/>
                </a:lnSpc>
                <a:spcBef>
                  <a:spcPts val="120"/>
                </a:spcBef>
                <a:spcAft>
                  <a:spcPts val="0"/>
                </a:spcAft>
              </a:pPr>
              <a:r>
                <a:rPr lang="vi-VN" sz="800">
                  <a:solidFill>
                    <a:srgbClr val="231F20"/>
                  </a:solidFill>
                  <a:effectLst/>
                  <a:latin typeface="Roboto"/>
                  <a:ea typeface="Roboto"/>
                  <a:cs typeface="Roboto"/>
                </a:rPr>
                <a:t>1</a:t>
              </a:r>
              <a:r>
                <a:rPr lang="vi-VN" sz="800" spc="-25">
                  <a:solidFill>
                    <a:srgbClr val="231F20"/>
                  </a:solidFill>
                  <a:effectLst/>
                  <a:latin typeface="Roboto"/>
                  <a:ea typeface="Roboto"/>
                  <a:cs typeface="Roboto"/>
                </a:rPr>
                <a:t> 200</a:t>
              </a:r>
              <a:endParaRPr lang="en-US" sz="1100">
                <a:effectLst/>
                <a:latin typeface="Roboto"/>
                <a:ea typeface="Roboto"/>
                <a:cs typeface="Roboto"/>
              </a:endParaRPr>
            </a:p>
          </p:txBody>
        </p:sp>
        <p:sp>
          <p:nvSpPr>
            <p:cNvPr id="21" name="Textbox 2489">
              <a:extLst>
                <a:ext uri="{FF2B5EF4-FFF2-40B4-BE49-F238E27FC236}">
                  <a16:creationId xmlns:a16="http://schemas.microsoft.com/office/drawing/2014/main" id="{4341D590-F45A-4277-AF5E-863D79F175F5}"/>
                </a:ext>
              </a:extLst>
            </p:cNvPr>
            <p:cNvSpPr txBox="1"/>
            <p:nvPr/>
          </p:nvSpPr>
          <p:spPr>
            <a:xfrm>
              <a:off x="4392256" y="326175"/>
              <a:ext cx="511175" cy="153670"/>
            </a:xfrm>
            <a:prstGeom prst="rect">
              <a:avLst/>
            </a:prstGeom>
          </p:spPr>
          <p:txBody>
            <a:bodyPr wrap="square" lIns="0" tIns="0" rIns="0" bIns="0" rtlCol="0">
              <a:noAutofit/>
            </a:bodyPr>
            <a:lstStyle/>
            <a:p>
              <a:pPr>
                <a:lnSpc>
                  <a:spcPct val="87000"/>
                </a:lnSpc>
              </a:pPr>
              <a:r>
                <a:rPr lang="vi-VN" sz="800">
                  <a:solidFill>
                    <a:srgbClr val="231F20"/>
                  </a:solidFill>
                  <a:effectLst/>
                  <a:latin typeface="Roboto Medium"/>
                  <a:ea typeface="Roboto"/>
                  <a:cs typeface="Roboto"/>
                </a:rPr>
                <a:t>1</a:t>
              </a:r>
              <a:r>
                <a:rPr lang="vi-VN" sz="800" spc="-145">
                  <a:solidFill>
                    <a:srgbClr val="231F20"/>
                  </a:solidFill>
                  <a:effectLst/>
                  <a:latin typeface="Roboto Medium"/>
                  <a:ea typeface="Roboto"/>
                  <a:cs typeface="Roboto"/>
                </a:rPr>
                <a:t> </a:t>
              </a:r>
              <a:r>
                <a:rPr lang="vi-VN" sz="800">
                  <a:solidFill>
                    <a:srgbClr val="231F20"/>
                  </a:solidFill>
                  <a:effectLst/>
                  <a:latin typeface="Roboto Medium"/>
                  <a:ea typeface="Roboto"/>
                  <a:cs typeface="Roboto"/>
                </a:rPr>
                <a:t>137</a:t>
              </a:r>
              <a:r>
                <a:rPr lang="vi-VN" sz="800" spc="180">
                  <a:solidFill>
                    <a:srgbClr val="231F20"/>
                  </a:solidFill>
                  <a:effectLst/>
                  <a:latin typeface="Roboto Medium"/>
                  <a:ea typeface="Roboto"/>
                  <a:cs typeface="Roboto"/>
                </a:rPr>
                <a:t> </a:t>
              </a:r>
              <a:r>
                <a:rPr lang="vi-VN" sz="800">
                  <a:solidFill>
                    <a:srgbClr val="231F20"/>
                  </a:solidFill>
                  <a:effectLst/>
                  <a:latin typeface="Roboto Medium"/>
                  <a:ea typeface="Roboto"/>
                  <a:cs typeface="Roboto"/>
                </a:rPr>
                <a:t>1</a:t>
              </a:r>
              <a:r>
                <a:rPr lang="vi-VN" sz="800" spc="-145">
                  <a:solidFill>
                    <a:srgbClr val="231F20"/>
                  </a:solidFill>
                  <a:effectLst/>
                  <a:latin typeface="Roboto Medium"/>
                  <a:ea typeface="Roboto"/>
                  <a:cs typeface="Roboto"/>
                </a:rPr>
                <a:t> </a:t>
              </a:r>
              <a:r>
                <a:rPr lang="vi-VN" sz="800" spc="-60">
                  <a:solidFill>
                    <a:srgbClr val="231F20"/>
                  </a:solidFill>
                  <a:effectLst/>
                  <a:latin typeface="Roboto Medium"/>
                  <a:ea typeface="Roboto"/>
                  <a:cs typeface="Roboto"/>
                </a:rPr>
                <a:t>167</a:t>
              </a:r>
              <a:endParaRPr lang="en-US" sz="1100">
                <a:effectLst/>
                <a:latin typeface="Roboto"/>
                <a:ea typeface="Roboto"/>
                <a:cs typeface="Roboto"/>
              </a:endParaRPr>
            </a:p>
          </p:txBody>
        </p:sp>
        <p:sp>
          <p:nvSpPr>
            <p:cNvPr id="22" name="Textbox 2490">
              <a:extLst>
                <a:ext uri="{FF2B5EF4-FFF2-40B4-BE49-F238E27FC236}">
                  <a16:creationId xmlns:a16="http://schemas.microsoft.com/office/drawing/2014/main" id="{1FB1F752-EC26-411C-821F-7BCD3EFEA876}"/>
                </a:ext>
              </a:extLst>
            </p:cNvPr>
            <p:cNvSpPr txBox="1"/>
            <p:nvPr/>
          </p:nvSpPr>
          <p:spPr>
            <a:xfrm>
              <a:off x="433024" y="631166"/>
              <a:ext cx="261620" cy="119380"/>
            </a:xfrm>
            <a:prstGeom prst="rect">
              <a:avLst/>
            </a:prstGeom>
          </p:spPr>
          <p:txBody>
            <a:bodyPr wrap="square" lIns="0" tIns="0" rIns="0" bIns="0" rtlCol="0">
              <a:noAutofit/>
            </a:bodyPr>
            <a:lstStyle/>
            <a:p>
              <a:pPr>
                <a:lnSpc>
                  <a:spcPts val="940"/>
                </a:lnSpc>
              </a:pPr>
              <a:r>
                <a:rPr lang="vi-VN" sz="800">
                  <a:solidFill>
                    <a:srgbClr val="231F20"/>
                  </a:solidFill>
                  <a:effectLst/>
                  <a:latin typeface="Roboto"/>
                  <a:ea typeface="Roboto"/>
                  <a:cs typeface="Roboto"/>
                </a:rPr>
                <a:t>1</a:t>
              </a:r>
              <a:r>
                <a:rPr lang="vi-VN" sz="800" spc="-25">
                  <a:solidFill>
                    <a:srgbClr val="231F20"/>
                  </a:solidFill>
                  <a:effectLst/>
                  <a:latin typeface="Roboto"/>
                  <a:ea typeface="Roboto"/>
                  <a:cs typeface="Roboto"/>
                </a:rPr>
                <a:t> 000</a:t>
              </a:r>
              <a:endParaRPr lang="en-US" sz="1100">
                <a:effectLst/>
                <a:latin typeface="Roboto"/>
                <a:ea typeface="Roboto"/>
                <a:cs typeface="Roboto"/>
              </a:endParaRPr>
            </a:p>
          </p:txBody>
        </p:sp>
        <p:sp>
          <p:nvSpPr>
            <p:cNvPr id="23" name="Textbox 2491">
              <a:extLst>
                <a:ext uri="{FF2B5EF4-FFF2-40B4-BE49-F238E27FC236}">
                  <a16:creationId xmlns:a16="http://schemas.microsoft.com/office/drawing/2014/main" id="{34082207-04A2-46EB-91D8-27A553B405DB}"/>
                </a:ext>
              </a:extLst>
            </p:cNvPr>
            <p:cNvSpPr txBox="1"/>
            <p:nvPr/>
          </p:nvSpPr>
          <p:spPr>
            <a:xfrm>
              <a:off x="3083344" y="557214"/>
              <a:ext cx="223520" cy="119380"/>
            </a:xfrm>
            <a:prstGeom prst="rect">
              <a:avLst/>
            </a:prstGeom>
          </p:spPr>
          <p:txBody>
            <a:bodyPr wrap="square" lIns="0" tIns="0" rIns="0" bIns="0" rtlCol="0">
              <a:noAutofit/>
            </a:bodyPr>
            <a:lstStyle/>
            <a:p>
              <a:pPr>
                <a:lnSpc>
                  <a:spcPts val="940"/>
                </a:lnSpc>
              </a:pPr>
              <a:r>
                <a:rPr lang="vi-VN" sz="800">
                  <a:solidFill>
                    <a:srgbClr val="231F20"/>
                  </a:solidFill>
                  <a:effectLst/>
                  <a:latin typeface="Roboto Medium"/>
                  <a:ea typeface="Roboto"/>
                  <a:cs typeface="Roboto"/>
                </a:rPr>
                <a:t>1</a:t>
              </a:r>
              <a:r>
                <a:rPr lang="vi-VN" sz="800" spc="-145">
                  <a:solidFill>
                    <a:srgbClr val="231F20"/>
                  </a:solidFill>
                  <a:effectLst/>
                  <a:latin typeface="Roboto Medium"/>
                  <a:ea typeface="Roboto"/>
                  <a:cs typeface="Roboto"/>
                </a:rPr>
                <a:t> </a:t>
              </a:r>
              <a:r>
                <a:rPr lang="vi-VN" sz="800" spc="-60">
                  <a:solidFill>
                    <a:srgbClr val="231F20"/>
                  </a:solidFill>
                  <a:effectLst/>
                  <a:latin typeface="Roboto Medium"/>
                  <a:ea typeface="Roboto"/>
                  <a:cs typeface="Roboto"/>
                </a:rPr>
                <a:t>002</a:t>
              </a:r>
              <a:endParaRPr lang="en-US" sz="1100">
                <a:effectLst/>
                <a:latin typeface="Roboto"/>
                <a:ea typeface="Roboto"/>
                <a:cs typeface="Roboto"/>
              </a:endParaRPr>
            </a:p>
          </p:txBody>
        </p:sp>
        <p:sp>
          <p:nvSpPr>
            <p:cNvPr id="24" name="Textbox 2492">
              <a:extLst>
                <a:ext uri="{FF2B5EF4-FFF2-40B4-BE49-F238E27FC236}">
                  <a16:creationId xmlns:a16="http://schemas.microsoft.com/office/drawing/2014/main" id="{6A057B30-6039-4A35-BD93-88093B430508}"/>
                </a:ext>
              </a:extLst>
            </p:cNvPr>
            <p:cNvSpPr txBox="1"/>
            <p:nvPr/>
          </p:nvSpPr>
          <p:spPr>
            <a:xfrm>
              <a:off x="2580017" y="691732"/>
              <a:ext cx="182245" cy="119380"/>
            </a:xfrm>
            <a:prstGeom prst="rect">
              <a:avLst/>
            </a:prstGeom>
          </p:spPr>
          <p:txBody>
            <a:bodyPr wrap="square" lIns="0" tIns="0" rIns="0" bIns="0" rtlCol="0">
              <a:noAutofit/>
            </a:bodyPr>
            <a:lstStyle/>
            <a:p>
              <a:pPr>
                <a:lnSpc>
                  <a:spcPts val="940"/>
                </a:lnSpc>
              </a:pPr>
              <a:r>
                <a:rPr lang="vi-VN" sz="800" spc="-25">
                  <a:solidFill>
                    <a:srgbClr val="231F20"/>
                  </a:solidFill>
                  <a:effectLst/>
                  <a:latin typeface="Roboto Medium"/>
                  <a:ea typeface="Roboto"/>
                  <a:cs typeface="Roboto"/>
                </a:rPr>
                <a:t>905</a:t>
              </a:r>
              <a:endParaRPr lang="en-US" sz="1100">
                <a:effectLst/>
                <a:latin typeface="Roboto"/>
                <a:ea typeface="Roboto"/>
                <a:cs typeface="Roboto"/>
              </a:endParaRPr>
            </a:p>
          </p:txBody>
        </p:sp>
        <p:sp>
          <p:nvSpPr>
            <p:cNvPr id="25" name="Textbox 2493">
              <a:extLst>
                <a:ext uri="{FF2B5EF4-FFF2-40B4-BE49-F238E27FC236}">
                  <a16:creationId xmlns:a16="http://schemas.microsoft.com/office/drawing/2014/main" id="{5D859CE2-799D-4152-9532-E5222DC18A8C}"/>
                </a:ext>
              </a:extLst>
            </p:cNvPr>
            <p:cNvSpPr txBox="1"/>
            <p:nvPr/>
          </p:nvSpPr>
          <p:spPr>
            <a:xfrm>
              <a:off x="512780" y="910566"/>
              <a:ext cx="181610" cy="119380"/>
            </a:xfrm>
            <a:prstGeom prst="rect">
              <a:avLst/>
            </a:prstGeom>
          </p:spPr>
          <p:txBody>
            <a:bodyPr wrap="square" lIns="0" tIns="0" rIns="0" bIns="0" rtlCol="0">
              <a:noAutofit/>
            </a:bodyPr>
            <a:lstStyle/>
            <a:p>
              <a:pPr>
                <a:lnSpc>
                  <a:spcPts val="940"/>
                </a:lnSpc>
              </a:pPr>
              <a:r>
                <a:rPr lang="vi-VN" sz="800" spc="-25">
                  <a:solidFill>
                    <a:srgbClr val="231F20"/>
                  </a:solidFill>
                  <a:effectLst/>
                  <a:latin typeface="Roboto"/>
                  <a:ea typeface="Roboto"/>
                  <a:cs typeface="Roboto"/>
                </a:rPr>
                <a:t>800</a:t>
              </a:r>
              <a:endParaRPr lang="en-US" sz="1100">
                <a:effectLst/>
                <a:latin typeface="Roboto"/>
                <a:ea typeface="Roboto"/>
                <a:cs typeface="Roboto"/>
              </a:endParaRPr>
            </a:p>
          </p:txBody>
        </p:sp>
        <p:sp>
          <p:nvSpPr>
            <p:cNvPr id="26" name="Textbox 2494">
              <a:extLst>
                <a:ext uri="{FF2B5EF4-FFF2-40B4-BE49-F238E27FC236}">
                  <a16:creationId xmlns:a16="http://schemas.microsoft.com/office/drawing/2014/main" id="{6B9FFFD4-FE24-4759-BD17-3D1CE6D71393}"/>
                </a:ext>
              </a:extLst>
            </p:cNvPr>
            <p:cNvSpPr txBox="1"/>
            <p:nvPr/>
          </p:nvSpPr>
          <p:spPr>
            <a:xfrm>
              <a:off x="2060435" y="869227"/>
              <a:ext cx="182245" cy="119380"/>
            </a:xfrm>
            <a:prstGeom prst="rect">
              <a:avLst/>
            </a:prstGeom>
          </p:spPr>
          <p:txBody>
            <a:bodyPr wrap="square" lIns="0" tIns="0" rIns="0" bIns="0" rtlCol="0">
              <a:noAutofit/>
            </a:bodyPr>
            <a:lstStyle/>
            <a:p>
              <a:pPr>
                <a:lnSpc>
                  <a:spcPts val="940"/>
                </a:lnSpc>
              </a:pPr>
              <a:r>
                <a:rPr lang="vi-VN" sz="800" spc="-25">
                  <a:solidFill>
                    <a:srgbClr val="231F20"/>
                  </a:solidFill>
                  <a:effectLst/>
                  <a:latin typeface="Roboto Medium"/>
                  <a:ea typeface="Roboto"/>
                  <a:cs typeface="Roboto"/>
                </a:rPr>
                <a:t>767</a:t>
              </a:r>
              <a:endParaRPr lang="en-US" sz="1100">
                <a:effectLst/>
                <a:latin typeface="Roboto"/>
                <a:ea typeface="Roboto"/>
                <a:cs typeface="Roboto"/>
              </a:endParaRPr>
            </a:p>
          </p:txBody>
        </p:sp>
        <p:sp>
          <p:nvSpPr>
            <p:cNvPr id="27" name="Textbox 2495">
              <a:extLst>
                <a:ext uri="{FF2B5EF4-FFF2-40B4-BE49-F238E27FC236}">
                  <a16:creationId xmlns:a16="http://schemas.microsoft.com/office/drawing/2014/main" id="{81DFE63F-A003-4A1D-B047-01159F370E6E}"/>
                </a:ext>
              </a:extLst>
            </p:cNvPr>
            <p:cNvSpPr txBox="1"/>
            <p:nvPr/>
          </p:nvSpPr>
          <p:spPr>
            <a:xfrm>
              <a:off x="512780" y="1189966"/>
              <a:ext cx="181610" cy="119380"/>
            </a:xfrm>
            <a:prstGeom prst="rect">
              <a:avLst/>
            </a:prstGeom>
          </p:spPr>
          <p:txBody>
            <a:bodyPr wrap="square" lIns="0" tIns="0" rIns="0" bIns="0" rtlCol="0">
              <a:noAutofit/>
            </a:bodyPr>
            <a:lstStyle/>
            <a:p>
              <a:pPr>
                <a:lnSpc>
                  <a:spcPts val="940"/>
                </a:lnSpc>
              </a:pPr>
              <a:r>
                <a:rPr lang="vi-VN" sz="800" spc="-25">
                  <a:solidFill>
                    <a:srgbClr val="231F20"/>
                  </a:solidFill>
                  <a:effectLst/>
                  <a:latin typeface="Roboto"/>
                  <a:ea typeface="Roboto"/>
                  <a:cs typeface="Roboto"/>
                </a:rPr>
                <a:t>600</a:t>
              </a:r>
              <a:endParaRPr lang="en-US" sz="1100">
                <a:effectLst/>
                <a:latin typeface="Roboto"/>
                <a:ea typeface="Roboto"/>
                <a:cs typeface="Roboto"/>
              </a:endParaRPr>
            </a:p>
          </p:txBody>
        </p:sp>
        <p:sp>
          <p:nvSpPr>
            <p:cNvPr id="28" name="Textbox 2496">
              <a:extLst>
                <a:ext uri="{FF2B5EF4-FFF2-40B4-BE49-F238E27FC236}">
                  <a16:creationId xmlns:a16="http://schemas.microsoft.com/office/drawing/2014/main" id="{2A935A9D-5B2D-482B-B4C2-018545D5D976}"/>
                </a:ext>
              </a:extLst>
            </p:cNvPr>
            <p:cNvSpPr txBox="1"/>
            <p:nvPr/>
          </p:nvSpPr>
          <p:spPr>
            <a:xfrm>
              <a:off x="1028179" y="1246163"/>
              <a:ext cx="182245" cy="119380"/>
            </a:xfrm>
            <a:prstGeom prst="rect">
              <a:avLst/>
            </a:prstGeom>
          </p:spPr>
          <p:txBody>
            <a:bodyPr wrap="square" lIns="0" tIns="0" rIns="0" bIns="0" rtlCol="0">
              <a:noAutofit/>
            </a:bodyPr>
            <a:lstStyle/>
            <a:p>
              <a:pPr>
                <a:lnSpc>
                  <a:spcPts val="940"/>
                </a:lnSpc>
              </a:pPr>
              <a:r>
                <a:rPr lang="vi-VN" sz="800" spc="-25">
                  <a:solidFill>
                    <a:srgbClr val="231F20"/>
                  </a:solidFill>
                  <a:effectLst/>
                  <a:latin typeface="Roboto Medium"/>
                  <a:ea typeface="Roboto"/>
                  <a:cs typeface="Roboto"/>
                </a:rPr>
                <a:t>502</a:t>
              </a:r>
              <a:endParaRPr lang="en-US" sz="1100">
                <a:effectLst/>
                <a:latin typeface="Roboto"/>
                <a:ea typeface="Roboto"/>
                <a:cs typeface="Roboto"/>
              </a:endParaRPr>
            </a:p>
          </p:txBody>
        </p:sp>
        <p:sp>
          <p:nvSpPr>
            <p:cNvPr id="29" name="Textbox 2497">
              <a:extLst>
                <a:ext uri="{FF2B5EF4-FFF2-40B4-BE49-F238E27FC236}">
                  <a16:creationId xmlns:a16="http://schemas.microsoft.com/office/drawing/2014/main" id="{83AF2106-CF08-43AE-B3FA-7FCBA8A7A850}"/>
                </a:ext>
              </a:extLst>
            </p:cNvPr>
            <p:cNvSpPr txBox="1"/>
            <p:nvPr/>
          </p:nvSpPr>
          <p:spPr>
            <a:xfrm>
              <a:off x="512780" y="1469366"/>
              <a:ext cx="181610" cy="678180"/>
            </a:xfrm>
            <a:prstGeom prst="rect">
              <a:avLst/>
            </a:prstGeom>
          </p:spPr>
          <p:txBody>
            <a:bodyPr wrap="square" lIns="0" tIns="0" rIns="0" bIns="0" rtlCol="0">
              <a:noAutofit/>
            </a:bodyPr>
            <a:lstStyle/>
            <a:p>
              <a:pPr marR="11430" algn="r">
                <a:lnSpc>
                  <a:spcPts val="960"/>
                </a:lnSpc>
              </a:pPr>
              <a:r>
                <a:rPr lang="vi-VN" sz="800" spc="-25">
                  <a:solidFill>
                    <a:srgbClr val="231F20"/>
                  </a:solidFill>
                  <a:effectLst/>
                  <a:latin typeface="Roboto"/>
                  <a:ea typeface="Roboto"/>
                  <a:cs typeface="Roboto"/>
                </a:rPr>
                <a:t>400</a:t>
              </a:r>
              <a:endParaRPr lang="en-US" sz="1100">
                <a:effectLst/>
                <a:latin typeface="Roboto"/>
                <a:ea typeface="Roboto"/>
                <a:cs typeface="Roboto"/>
              </a:endParaRPr>
            </a:p>
            <a:p>
              <a:pPr>
                <a:spcBef>
                  <a:spcPts val="85"/>
                </a:spcBef>
              </a:pPr>
              <a:r>
                <a:rPr lang="vi-VN" sz="800">
                  <a:effectLst/>
                  <a:latin typeface="Roboto"/>
                  <a:ea typeface="Roboto"/>
                  <a:cs typeface="Roboto"/>
                </a:rPr>
                <a:t> </a:t>
              </a:r>
              <a:endParaRPr lang="en-US" sz="1100">
                <a:effectLst/>
                <a:latin typeface="Roboto"/>
                <a:ea typeface="Roboto"/>
                <a:cs typeface="Roboto"/>
              </a:endParaRPr>
            </a:p>
            <a:p>
              <a:pPr>
                <a:spcBef>
                  <a:spcPts val="5"/>
                </a:spcBef>
              </a:pPr>
              <a:r>
                <a:rPr lang="vi-VN" sz="800" spc="-25">
                  <a:solidFill>
                    <a:srgbClr val="231F20"/>
                  </a:solidFill>
                  <a:effectLst/>
                  <a:latin typeface="Roboto"/>
                  <a:ea typeface="Roboto"/>
                  <a:cs typeface="Roboto"/>
                </a:rPr>
                <a:t>200</a:t>
              </a:r>
              <a:endParaRPr lang="en-US" sz="1100">
                <a:effectLst/>
                <a:latin typeface="Roboto"/>
                <a:ea typeface="Roboto"/>
                <a:cs typeface="Roboto"/>
              </a:endParaRPr>
            </a:p>
            <a:p>
              <a:pPr>
                <a:spcBef>
                  <a:spcPts val="85"/>
                </a:spcBef>
              </a:pPr>
              <a:r>
                <a:rPr lang="vi-VN" sz="800">
                  <a:effectLst/>
                  <a:latin typeface="Roboto"/>
                  <a:ea typeface="Roboto"/>
                  <a:cs typeface="Roboto"/>
                </a:rPr>
                <a:t> </a:t>
              </a:r>
              <a:endParaRPr lang="en-US" sz="1100">
                <a:effectLst/>
                <a:latin typeface="Roboto"/>
                <a:ea typeface="Roboto"/>
                <a:cs typeface="Roboto"/>
              </a:endParaRPr>
            </a:p>
            <a:p>
              <a:pPr marR="11430" algn="r">
                <a:lnSpc>
                  <a:spcPts val="1035"/>
                </a:lnSpc>
                <a:spcBef>
                  <a:spcPts val="5"/>
                </a:spcBef>
                <a:spcAft>
                  <a:spcPts val="0"/>
                </a:spcAft>
              </a:pPr>
              <a:r>
                <a:rPr lang="vi-VN" sz="800" spc="-50">
                  <a:solidFill>
                    <a:srgbClr val="231F20"/>
                  </a:solidFill>
                  <a:effectLst/>
                  <a:latin typeface="Roboto"/>
                  <a:ea typeface="Roboto"/>
                  <a:cs typeface="Roboto"/>
                </a:rPr>
                <a:t>0</a:t>
              </a:r>
              <a:endParaRPr lang="en-US" sz="1100">
                <a:effectLst/>
                <a:latin typeface="Roboto"/>
                <a:ea typeface="Roboto"/>
                <a:cs typeface="Roboto"/>
              </a:endParaRPr>
            </a:p>
          </p:txBody>
        </p:sp>
        <p:sp>
          <p:nvSpPr>
            <p:cNvPr id="30" name="Textbox 2498">
              <a:extLst>
                <a:ext uri="{FF2B5EF4-FFF2-40B4-BE49-F238E27FC236}">
                  <a16:creationId xmlns:a16="http://schemas.microsoft.com/office/drawing/2014/main" id="{69CB6F4A-531A-4282-927D-0A22145D4D48}"/>
                </a:ext>
              </a:extLst>
            </p:cNvPr>
            <p:cNvSpPr txBox="1"/>
            <p:nvPr/>
          </p:nvSpPr>
          <p:spPr>
            <a:xfrm>
              <a:off x="1001293" y="2170291"/>
              <a:ext cx="237490" cy="119380"/>
            </a:xfrm>
            <a:prstGeom prst="rect">
              <a:avLst/>
            </a:prstGeom>
          </p:spPr>
          <p:txBody>
            <a:bodyPr wrap="square" lIns="0" tIns="0" rIns="0" bIns="0" rtlCol="0">
              <a:noAutofit/>
            </a:bodyPr>
            <a:lstStyle/>
            <a:p>
              <a:pPr>
                <a:lnSpc>
                  <a:spcPts val="940"/>
                </a:lnSpc>
              </a:pPr>
              <a:r>
                <a:rPr lang="vi-VN" sz="800" spc="-20">
                  <a:solidFill>
                    <a:srgbClr val="231F20"/>
                  </a:solidFill>
                  <a:effectLst/>
                  <a:latin typeface="Roboto"/>
                  <a:ea typeface="Roboto"/>
                  <a:cs typeface="Roboto"/>
                </a:rPr>
                <a:t>1960</a:t>
              </a:r>
              <a:endParaRPr lang="en-US" sz="1100">
                <a:effectLst/>
                <a:latin typeface="Roboto"/>
                <a:ea typeface="Roboto"/>
                <a:cs typeface="Roboto"/>
              </a:endParaRPr>
            </a:p>
          </p:txBody>
        </p:sp>
        <p:sp>
          <p:nvSpPr>
            <p:cNvPr id="31" name="Textbox 2499">
              <a:extLst>
                <a:ext uri="{FF2B5EF4-FFF2-40B4-BE49-F238E27FC236}">
                  <a16:creationId xmlns:a16="http://schemas.microsoft.com/office/drawing/2014/main" id="{C42EF52A-8F56-4FBD-B6AF-5CB4AFC3D5A9}"/>
                </a:ext>
              </a:extLst>
            </p:cNvPr>
            <p:cNvSpPr txBox="1"/>
            <p:nvPr/>
          </p:nvSpPr>
          <p:spPr>
            <a:xfrm>
              <a:off x="2033549" y="2170291"/>
              <a:ext cx="237490" cy="119380"/>
            </a:xfrm>
            <a:prstGeom prst="rect">
              <a:avLst/>
            </a:prstGeom>
          </p:spPr>
          <p:txBody>
            <a:bodyPr wrap="square" lIns="0" tIns="0" rIns="0" bIns="0" rtlCol="0">
              <a:noAutofit/>
            </a:bodyPr>
            <a:lstStyle/>
            <a:p>
              <a:pPr>
                <a:lnSpc>
                  <a:spcPts val="940"/>
                </a:lnSpc>
              </a:pPr>
              <a:r>
                <a:rPr lang="vi-VN" sz="800" spc="-20">
                  <a:solidFill>
                    <a:srgbClr val="231F20"/>
                  </a:solidFill>
                  <a:effectLst/>
                  <a:latin typeface="Roboto"/>
                  <a:ea typeface="Roboto"/>
                  <a:cs typeface="Roboto"/>
                </a:rPr>
                <a:t>1979</a:t>
              </a:r>
              <a:endParaRPr lang="en-US" sz="1100">
                <a:effectLst/>
                <a:latin typeface="Roboto"/>
                <a:ea typeface="Roboto"/>
                <a:cs typeface="Roboto"/>
              </a:endParaRPr>
            </a:p>
          </p:txBody>
        </p:sp>
        <p:sp>
          <p:nvSpPr>
            <p:cNvPr id="32" name="Textbox 2500">
              <a:extLst>
                <a:ext uri="{FF2B5EF4-FFF2-40B4-BE49-F238E27FC236}">
                  <a16:creationId xmlns:a16="http://schemas.microsoft.com/office/drawing/2014/main" id="{5EB2E049-9CD9-42FC-BF10-7D5B653E0CB6}"/>
                </a:ext>
              </a:extLst>
            </p:cNvPr>
            <p:cNvSpPr txBox="1"/>
            <p:nvPr/>
          </p:nvSpPr>
          <p:spPr>
            <a:xfrm>
              <a:off x="2549880" y="2170291"/>
              <a:ext cx="237490" cy="119380"/>
            </a:xfrm>
            <a:prstGeom prst="rect">
              <a:avLst/>
            </a:prstGeom>
          </p:spPr>
          <p:txBody>
            <a:bodyPr wrap="square" lIns="0" tIns="0" rIns="0" bIns="0" rtlCol="0">
              <a:noAutofit/>
            </a:bodyPr>
            <a:lstStyle/>
            <a:p>
              <a:pPr>
                <a:lnSpc>
                  <a:spcPts val="940"/>
                </a:lnSpc>
              </a:pPr>
              <a:r>
                <a:rPr lang="vi-VN" sz="800" spc="-20">
                  <a:solidFill>
                    <a:srgbClr val="231F20"/>
                  </a:solidFill>
                  <a:effectLst/>
                  <a:latin typeface="Roboto"/>
                  <a:ea typeface="Roboto"/>
                  <a:cs typeface="Roboto"/>
                </a:rPr>
                <a:t>1989</a:t>
              </a:r>
              <a:endParaRPr lang="en-US" sz="1100">
                <a:effectLst/>
                <a:latin typeface="Roboto"/>
                <a:ea typeface="Roboto"/>
                <a:cs typeface="Roboto"/>
              </a:endParaRPr>
            </a:p>
          </p:txBody>
        </p:sp>
        <p:sp>
          <p:nvSpPr>
            <p:cNvPr id="33" name="Textbox 2501">
              <a:extLst>
                <a:ext uri="{FF2B5EF4-FFF2-40B4-BE49-F238E27FC236}">
                  <a16:creationId xmlns:a16="http://schemas.microsoft.com/office/drawing/2014/main" id="{3E4C06F0-0E3F-4411-A392-13DC8E4D9527}"/>
                </a:ext>
              </a:extLst>
            </p:cNvPr>
            <p:cNvSpPr txBox="1"/>
            <p:nvPr/>
          </p:nvSpPr>
          <p:spPr>
            <a:xfrm>
              <a:off x="3080842" y="2170291"/>
              <a:ext cx="237490" cy="119380"/>
            </a:xfrm>
            <a:prstGeom prst="rect">
              <a:avLst/>
            </a:prstGeom>
          </p:spPr>
          <p:txBody>
            <a:bodyPr wrap="square" lIns="0" tIns="0" rIns="0" bIns="0" rtlCol="0">
              <a:noAutofit/>
            </a:bodyPr>
            <a:lstStyle/>
            <a:p>
              <a:pPr>
                <a:lnSpc>
                  <a:spcPts val="940"/>
                </a:lnSpc>
              </a:pPr>
              <a:r>
                <a:rPr lang="vi-VN" sz="800" spc="-20">
                  <a:solidFill>
                    <a:srgbClr val="231F20"/>
                  </a:solidFill>
                  <a:effectLst/>
                  <a:latin typeface="Roboto"/>
                  <a:ea typeface="Roboto"/>
                  <a:cs typeface="Roboto"/>
                </a:rPr>
                <a:t>1999</a:t>
              </a:r>
              <a:endParaRPr lang="en-US" sz="1100">
                <a:effectLst/>
                <a:latin typeface="Roboto"/>
                <a:ea typeface="Roboto"/>
                <a:cs typeface="Roboto"/>
              </a:endParaRPr>
            </a:p>
          </p:txBody>
        </p:sp>
        <p:sp>
          <p:nvSpPr>
            <p:cNvPr id="34" name="Textbox 2502">
              <a:extLst>
                <a:ext uri="{FF2B5EF4-FFF2-40B4-BE49-F238E27FC236}">
                  <a16:creationId xmlns:a16="http://schemas.microsoft.com/office/drawing/2014/main" id="{CD8FE3E3-C85E-4A28-BFDF-79442E3E6BAE}"/>
                </a:ext>
              </a:extLst>
            </p:cNvPr>
            <p:cNvSpPr txBox="1"/>
            <p:nvPr/>
          </p:nvSpPr>
          <p:spPr>
            <a:xfrm>
              <a:off x="4423790" y="2170291"/>
              <a:ext cx="535305" cy="119380"/>
            </a:xfrm>
            <a:prstGeom prst="rect">
              <a:avLst/>
            </a:prstGeom>
          </p:spPr>
          <p:txBody>
            <a:bodyPr wrap="square" lIns="0" tIns="0" rIns="0" bIns="0" rtlCol="0">
              <a:noAutofit/>
            </a:bodyPr>
            <a:lstStyle/>
            <a:p>
              <a:pPr>
                <a:lnSpc>
                  <a:spcPts val="940"/>
                </a:lnSpc>
              </a:pPr>
              <a:r>
                <a:rPr lang="vi-VN" sz="800">
                  <a:solidFill>
                    <a:srgbClr val="231F20"/>
                  </a:solidFill>
                  <a:effectLst/>
                  <a:latin typeface="Roboto"/>
                  <a:ea typeface="Roboto"/>
                  <a:cs typeface="Roboto"/>
                </a:rPr>
                <a:t>2019</a:t>
              </a:r>
              <a:r>
                <a:rPr lang="vi-VN" sz="800" spc="320">
                  <a:solidFill>
                    <a:srgbClr val="231F20"/>
                  </a:solidFill>
                  <a:effectLst/>
                  <a:latin typeface="Roboto"/>
                  <a:ea typeface="Roboto"/>
                  <a:cs typeface="Roboto"/>
                </a:rPr>
                <a:t> </a:t>
              </a:r>
              <a:r>
                <a:rPr lang="vi-VN" sz="800" spc="-20">
                  <a:solidFill>
                    <a:srgbClr val="231F20"/>
                  </a:solidFill>
                  <a:effectLst/>
                  <a:latin typeface="Roboto"/>
                  <a:ea typeface="Roboto"/>
                  <a:cs typeface="Roboto"/>
                </a:rPr>
                <a:t>2022</a:t>
              </a:r>
              <a:endParaRPr lang="en-US" sz="1100">
                <a:effectLst/>
                <a:latin typeface="Roboto"/>
                <a:ea typeface="Roboto"/>
                <a:cs typeface="Roboto"/>
              </a:endParaRPr>
            </a:p>
          </p:txBody>
        </p:sp>
        <p:sp>
          <p:nvSpPr>
            <p:cNvPr id="35" name="Textbox 2503">
              <a:extLst>
                <a:ext uri="{FF2B5EF4-FFF2-40B4-BE49-F238E27FC236}">
                  <a16:creationId xmlns:a16="http://schemas.microsoft.com/office/drawing/2014/main" id="{7943A09E-0D3C-4E2F-A77A-191F5E6E4A79}"/>
                </a:ext>
              </a:extLst>
            </p:cNvPr>
            <p:cNvSpPr txBox="1"/>
            <p:nvPr/>
          </p:nvSpPr>
          <p:spPr>
            <a:xfrm>
              <a:off x="5163311" y="2124089"/>
              <a:ext cx="226060" cy="119380"/>
            </a:xfrm>
            <a:prstGeom prst="rect">
              <a:avLst/>
            </a:prstGeom>
          </p:spPr>
          <p:txBody>
            <a:bodyPr wrap="square" lIns="0" tIns="0" rIns="0" bIns="0" rtlCol="0">
              <a:noAutofit/>
            </a:bodyPr>
            <a:lstStyle/>
            <a:p>
              <a:pPr>
                <a:lnSpc>
                  <a:spcPts val="940"/>
                </a:lnSpc>
              </a:pPr>
              <a:r>
                <a:rPr lang="vi-VN" sz="800" spc="-25">
                  <a:solidFill>
                    <a:srgbClr val="231F20"/>
                  </a:solidFill>
                  <a:effectLst/>
                  <a:latin typeface="Roboto"/>
                  <a:ea typeface="Roboto"/>
                  <a:cs typeface="Roboto"/>
                </a:rPr>
                <a:t>Năm</a:t>
              </a:r>
              <a:endParaRPr lang="en-US" sz="1100">
                <a:effectLst/>
                <a:latin typeface="Roboto"/>
                <a:ea typeface="Roboto"/>
                <a:cs typeface="Roboto"/>
              </a:endParaRPr>
            </a:p>
          </p:txBody>
        </p:sp>
      </p:grpSp>
      <p:sp>
        <p:nvSpPr>
          <p:cNvPr id="37" name="TextBox 36">
            <a:extLst>
              <a:ext uri="{FF2B5EF4-FFF2-40B4-BE49-F238E27FC236}">
                <a16:creationId xmlns:a16="http://schemas.microsoft.com/office/drawing/2014/main" id="{9AEC84AF-F171-4746-930B-777B10019F53}"/>
              </a:ext>
            </a:extLst>
          </p:cNvPr>
          <p:cNvSpPr txBox="1"/>
          <p:nvPr/>
        </p:nvSpPr>
        <p:spPr>
          <a:xfrm>
            <a:off x="253768" y="4139257"/>
            <a:ext cx="11373455" cy="461665"/>
          </a:xfrm>
          <a:prstGeom prst="rect">
            <a:avLst/>
          </a:prstGeom>
          <a:noFill/>
        </p:spPr>
        <p:txBody>
          <a:bodyPr wrap="square">
            <a:spAutoFit/>
          </a:bodyPr>
          <a:lstStyle/>
          <a:p>
            <a:pPr marL="1614170">
              <a:spcBef>
                <a:spcPts val="300"/>
              </a:spcBef>
              <a:spcAft>
                <a:spcPts val="0"/>
              </a:spcAft>
            </a:pPr>
            <a:r>
              <a:rPr lang="vi-VN" sz="2400">
                <a:solidFill>
                  <a:srgbClr val="231F20"/>
                </a:solidFill>
                <a:effectLst/>
                <a:latin typeface="Times New Roman" panose="02020603050405020304" pitchFamily="18" charset="0"/>
                <a:ea typeface="Roboto"/>
                <a:cs typeface="Times New Roman" panose="02020603050405020304" pitchFamily="18" charset="0"/>
              </a:rPr>
              <a:t>Biểu</a:t>
            </a:r>
            <a:r>
              <a:rPr lang="vi-VN" sz="2400" spc="-30">
                <a:solidFill>
                  <a:srgbClr val="231F20"/>
                </a:solidFill>
                <a:effectLst/>
                <a:latin typeface="Times New Roman" panose="02020603050405020304" pitchFamily="18" charset="0"/>
                <a:ea typeface="Roboto"/>
                <a:cs typeface="Times New Roman" panose="02020603050405020304" pitchFamily="18" charset="0"/>
              </a:rPr>
              <a:t> </a:t>
            </a:r>
            <a:r>
              <a:rPr lang="vi-VN" sz="2400">
                <a:solidFill>
                  <a:srgbClr val="231F20"/>
                </a:solidFill>
                <a:effectLst/>
                <a:latin typeface="Times New Roman" panose="02020603050405020304" pitchFamily="18" charset="0"/>
                <a:ea typeface="Roboto"/>
                <a:cs typeface="Times New Roman" panose="02020603050405020304" pitchFamily="18" charset="0"/>
              </a:rPr>
              <a:t>đồ</a:t>
            </a:r>
            <a:r>
              <a:rPr lang="vi-VN" sz="2400" spc="-30">
                <a:solidFill>
                  <a:srgbClr val="231F20"/>
                </a:solidFill>
                <a:effectLst/>
                <a:latin typeface="Times New Roman" panose="02020603050405020304" pitchFamily="18" charset="0"/>
                <a:ea typeface="Roboto"/>
                <a:cs typeface="Times New Roman" panose="02020603050405020304" pitchFamily="18" charset="0"/>
              </a:rPr>
              <a:t> </a:t>
            </a:r>
            <a:r>
              <a:rPr lang="vi-VN" sz="2400">
                <a:solidFill>
                  <a:srgbClr val="231F20"/>
                </a:solidFill>
                <a:effectLst/>
                <a:latin typeface="Times New Roman" panose="02020603050405020304" pitchFamily="18" charset="0"/>
                <a:ea typeface="Roboto"/>
                <a:cs typeface="Times New Roman" panose="02020603050405020304" pitchFamily="18" charset="0"/>
              </a:rPr>
              <a:t>4.4.</a:t>
            </a:r>
            <a:r>
              <a:rPr lang="vi-VN" sz="2400" spc="-25">
                <a:solidFill>
                  <a:srgbClr val="231F20"/>
                </a:solidFill>
                <a:effectLst/>
                <a:latin typeface="Times New Roman" panose="02020603050405020304" pitchFamily="18" charset="0"/>
                <a:ea typeface="Roboto"/>
                <a:cs typeface="Times New Roman" panose="02020603050405020304" pitchFamily="18" charset="0"/>
              </a:rPr>
              <a:t> </a:t>
            </a:r>
            <a:r>
              <a:rPr lang="vi-VN" sz="2400">
                <a:solidFill>
                  <a:srgbClr val="231F20"/>
                </a:solidFill>
                <a:effectLst/>
                <a:latin typeface="Times New Roman" panose="02020603050405020304" pitchFamily="18" charset="0"/>
                <a:ea typeface="Roboto"/>
                <a:cs typeface="Times New Roman" panose="02020603050405020304" pitchFamily="18" charset="0"/>
              </a:rPr>
              <a:t>Mật</a:t>
            </a:r>
            <a:r>
              <a:rPr lang="vi-VN" sz="2400" spc="-25">
                <a:solidFill>
                  <a:srgbClr val="231F20"/>
                </a:solidFill>
                <a:effectLst/>
                <a:latin typeface="Times New Roman" panose="02020603050405020304" pitchFamily="18" charset="0"/>
                <a:ea typeface="Roboto"/>
                <a:cs typeface="Times New Roman" panose="02020603050405020304" pitchFamily="18" charset="0"/>
              </a:rPr>
              <a:t> </a:t>
            </a:r>
            <a:r>
              <a:rPr lang="vi-VN" sz="2400">
                <a:solidFill>
                  <a:srgbClr val="231F20"/>
                </a:solidFill>
                <a:effectLst/>
                <a:latin typeface="Times New Roman" panose="02020603050405020304" pitchFamily="18" charset="0"/>
                <a:ea typeface="Roboto"/>
                <a:cs typeface="Times New Roman" panose="02020603050405020304" pitchFamily="18" charset="0"/>
              </a:rPr>
              <a:t>độ</a:t>
            </a:r>
            <a:r>
              <a:rPr lang="vi-VN" sz="2400" spc="-30">
                <a:solidFill>
                  <a:srgbClr val="231F20"/>
                </a:solidFill>
                <a:effectLst/>
                <a:latin typeface="Times New Roman" panose="02020603050405020304" pitchFamily="18" charset="0"/>
                <a:ea typeface="Roboto"/>
                <a:cs typeface="Times New Roman" panose="02020603050405020304" pitchFamily="18" charset="0"/>
              </a:rPr>
              <a:t> </a:t>
            </a:r>
            <a:r>
              <a:rPr lang="vi-VN" sz="2400">
                <a:solidFill>
                  <a:srgbClr val="231F20"/>
                </a:solidFill>
                <a:effectLst/>
                <a:latin typeface="Times New Roman" panose="02020603050405020304" pitchFamily="18" charset="0"/>
                <a:ea typeface="Roboto"/>
                <a:cs typeface="Times New Roman" panose="02020603050405020304" pitchFamily="18" charset="0"/>
              </a:rPr>
              <a:t>dân</a:t>
            </a:r>
            <a:r>
              <a:rPr lang="vi-VN" sz="2400" spc="-20">
                <a:solidFill>
                  <a:srgbClr val="231F20"/>
                </a:solidFill>
                <a:effectLst/>
                <a:latin typeface="Times New Roman" panose="02020603050405020304" pitchFamily="18" charset="0"/>
                <a:ea typeface="Roboto"/>
                <a:cs typeface="Times New Roman" panose="02020603050405020304" pitchFamily="18" charset="0"/>
              </a:rPr>
              <a:t> </a:t>
            </a:r>
            <a:r>
              <a:rPr lang="vi-VN" sz="2400">
                <a:solidFill>
                  <a:srgbClr val="231F20"/>
                </a:solidFill>
                <a:effectLst/>
                <a:latin typeface="Times New Roman" panose="02020603050405020304" pitchFamily="18" charset="0"/>
                <a:ea typeface="Roboto"/>
                <a:cs typeface="Times New Roman" panose="02020603050405020304" pitchFamily="18" charset="0"/>
              </a:rPr>
              <a:t>số</a:t>
            </a:r>
            <a:r>
              <a:rPr lang="vi-VN" sz="2400" spc="-30">
                <a:solidFill>
                  <a:srgbClr val="231F20"/>
                </a:solidFill>
                <a:effectLst/>
                <a:latin typeface="Times New Roman" panose="02020603050405020304" pitchFamily="18" charset="0"/>
                <a:ea typeface="Roboto"/>
                <a:cs typeface="Times New Roman" panose="02020603050405020304" pitchFamily="18" charset="0"/>
              </a:rPr>
              <a:t> </a:t>
            </a:r>
            <a:r>
              <a:rPr lang="vi-VN" sz="2400">
                <a:solidFill>
                  <a:srgbClr val="231F20"/>
                </a:solidFill>
                <a:effectLst/>
                <a:latin typeface="Times New Roman" panose="02020603050405020304" pitchFamily="18" charset="0"/>
                <a:ea typeface="Roboto"/>
                <a:cs typeface="Times New Roman" panose="02020603050405020304" pitchFamily="18" charset="0"/>
              </a:rPr>
              <a:t>tỉnh</a:t>
            </a:r>
            <a:r>
              <a:rPr lang="vi-VN" sz="2400" spc="-25">
                <a:solidFill>
                  <a:srgbClr val="231F20"/>
                </a:solidFill>
                <a:effectLst/>
                <a:latin typeface="Times New Roman" panose="02020603050405020304" pitchFamily="18" charset="0"/>
                <a:ea typeface="Roboto"/>
                <a:cs typeface="Times New Roman" panose="02020603050405020304" pitchFamily="18" charset="0"/>
              </a:rPr>
              <a:t> </a:t>
            </a:r>
            <a:r>
              <a:rPr lang="vi-VN" sz="2400">
                <a:solidFill>
                  <a:srgbClr val="231F20"/>
                </a:solidFill>
                <a:effectLst/>
                <a:latin typeface="Times New Roman" panose="02020603050405020304" pitchFamily="18" charset="0"/>
                <a:ea typeface="Roboto"/>
                <a:cs typeface="Times New Roman" panose="02020603050405020304" pitchFamily="18" charset="0"/>
              </a:rPr>
              <a:t>Hải</a:t>
            </a:r>
            <a:r>
              <a:rPr lang="vi-VN" sz="2400" spc="-20">
                <a:solidFill>
                  <a:srgbClr val="231F20"/>
                </a:solidFill>
                <a:effectLst/>
                <a:latin typeface="Times New Roman" panose="02020603050405020304" pitchFamily="18" charset="0"/>
                <a:ea typeface="Roboto"/>
                <a:cs typeface="Times New Roman" panose="02020603050405020304" pitchFamily="18" charset="0"/>
              </a:rPr>
              <a:t> </a:t>
            </a:r>
            <a:r>
              <a:rPr lang="vi-VN" sz="2400">
                <a:solidFill>
                  <a:srgbClr val="231F20"/>
                </a:solidFill>
                <a:effectLst/>
                <a:latin typeface="Times New Roman" panose="02020603050405020304" pitchFamily="18" charset="0"/>
                <a:ea typeface="Roboto"/>
                <a:cs typeface="Times New Roman" panose="02020603050405020304" pitchFamily="18" charset="0"/>
              </a:rPr>
              <a:t>Dương</a:t>
            </a:r>
            <a:r>
              <a:rPr lang="vi-VN" sz="2400" spc="-30">
                <a:solidFill>
                  <a:srgbClr val="231F20"/>
                </a:solidFill>
                <a:effectLst/>
                <a:latin typeface="Times New Roman" panose="02020603050405020304" pitchFamily="18" charset="0"/>
                <a:ea typeface="Roboto"/>
                <a:cs typeface="Times New Roman" panose="02020603050405020304" pitchFamily="18" charset="0"/>
              </a:rPr>
              <a:t> </a:t>
            </a:r>
            <a:r>
              <a:rPr lang="vi-VN" sz="2400">
                <a:solidFill>
                  <a:srgbClr val="231F20"/>
                </a:solidFill>
                <a:effectLst/>
                <a:latin typeface="Times New Roman" panose="02020603050405020304" pitchFamily="18" charset="0"/>
                <a:ea typeface="Roboto"/>
                <a:cs typeface="Times New Roman" panose="02020603050405020304" pitchFamily="18" charset="0"/>
              </a:rPr>
              <a:t>qua</a:t>
            </a:r>
            <a:r>
              <a:rPr lang="vi-VN" sz="2400" spc="-25">
                <a:solidFill>
                  <a:srgbClr val="231F20"/>
                </a:solidFill>
                <a:effectLst/>
                <a:latin typeface="Times New Roman" panose="02020603050405020304" pitchFamily="18" charset="0"/>
                <a:ea typeface="Roboto"/>
                <a:cs typeface="Times New Roman" panose="02020603050405020304" pitchFamily="18" charset="0"/>
              </a:rPr>
              <a:t> </a:t>
            </a:r>
            <a:r>
              <a:rPr lang="vi-VN" sz="2400">
                <a:solidFill>
                  <a:srgbClr val="231F20"/>
                </a:solidFill>
                <a:effectLst/>
                <a:latin typeface="Times New Roman" panose="02020603050405020304" pitchFamily="18" charset="0"/>
                <a:ea typeface="Roboto"/>
                <a:cs typeface="Times New Roman" panose="02020603050405020304" pitchFamily="18" charset="0"/>
              </a:rPr>
              <a:t>các</a:t>
            </a:r>
            <a:r>
              <a:rPr lang="vi-VN" sz="2400" spc="-25">
                <a:solidFill>
                  <a:srgbClr val="231F20"/>
                </a:solidFill>
                <a:effectLst/>
                <a:latin typeface="Times New Roman" panose="02020603050405020304" pitchFamily="18" charset="0"/>
                <a:ea typeface="Roboto"/>
                <a:cs typeface="Times New Roman" panose="02020603050405020304" pitchFamily="18" charset="0"/>
              </a:rPr>
              <a:t> </a:t>
            </a:r>
            <a:r>
              <a:rPr lang="vi-VN" sz="2400">
                <a:solidFill>
                  <a:srgbClr val="231F20"/>
                </a:solidFill>
                <a:effectLst/>
                <a:latin typeface="Times New Roman" panose="02020603050405020304" pitchFamily="18" charset="0"/>
                <a:ea typeface="Roboto"/>
                <a:cs typeface="Times New Roman" panose="02020603050405020304" pitchFamily="18" charset="0"/>
              </a:rPr>
              <a:t>thời</a:t>
            </a:r>
            <a:r>
              <a:rPr lang="vi-VN" sz="2400" spc="-25">
                <a:solidFill>
                  <a:srgbClr val="231F20"/>
                </a:solidFill>
                <a:effectLst/>
                <a:latin typeface="Times New Roman" panose="02020603050405020304" pitchFamily="18" charset="0"/>
                <a:ea typeface="Roboto"/>
                <a:cs typeface="Times New Roman" panose="02020603050405020304" pitchFamily="18" charset="0"/>
              </a:rPr>
              <a:t> kì</a:t>
            </a:r>
            <a:endParaRPr lang="en-US" sz="2400">
              <a:effectLst/>
              <a:latin typeface="Times New Roman" panose="02020603050405020304" pitchFamily="18" charset="0"/>
              <a:ea typeface="Roboto"/>
              <a:cs typeface="Times New Roman" panose="02020603050405020304" pitchFamily="18" charset="0"/>
            </a:endParaRPr>
          </a:p>
        </p:txBody>
      </p:sp>
      <p:sp>
        <p:nvSpPr>
          <p:cNvPr id="39" name="TextBox 38">
            <a:extLst>
              <a:ext uri="{FF2B5EF4-FFF2-40B4-BE49-F238E27FC236}">
                <a16:creationId xmlns:a16="http://schemas.microsoft.com/office/drawing/2014/main" id="{DE9A0032-A748-46E8-B923-FA8304CD0096}"/>
              </a:ext>
            </a:extLst>
          </p:cNvPr>
          <p:cNvSpPr txBox="1"/>
          <p:nvPr/>
        </p:nvSpPr>
        <p:spPr>
          <a:xfrm>
            <a:off x="-237789" y="4556146"/>
            <a:ext cx="11443671" cy="2115451"/>
          </a:xfrm>
          <a:prstGeom prst="rect">
            <a:avLst/>
          </a:prstGeom>
          <a:noFill/>
        </p:spPr>
        <p:txBody>
          <a:bodyPr wrap="square">
            <a:spAutoFit/>
          </a:bodyPr>
          <a:lstStyle/>
          <a:p>
            <a:pPr marL="760730" marR="110490" indent="228600">
              <a:lnSpc>
                <a:spcPct val="120000"/>
              </a:lnSpc>
              <a:spcAft>
                <a:spcPts val="0"/>
              </a:spcAft>
            </a:pPr>
            <a:r>
              <a:rPr lang="vi-VN" sz="2800">
                <a:solidFill>
                  <a:srgbClr val="231F20"/>
                </a:solidFill>
                <a:effectLst/>
                <a:latin typeface="Times New Roman" panose="02020603050405020304" pitchFamily="18" charset="0"/>
                <a:ea typeface="Roboto"/>
                <a:cs typeface="Times New Roman" panose="02020603050405020304" pitchFamily="18" charset="0"/>
              </a:rPr>
              <a:t>Hải</a:t>
            </a:r>
            <a:r>
              <a:rPr lang="vi-VN" sz="2800" spc="-25">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Dương</a:t>
            </a:r>
            <a:r>
              <a:rPr lang="vi-VN" sz="2800" spc="-25">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thuộc</a:t>
            </a:r>
            <a:r>
              <a:rPr lang="vi-VN" sz="2800" spc="-25">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các</a:t>
            </a:r>
            <a:r>
              <a:rPr lang="vi-VN" sz="2800" spc="-20">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tỉnh</a:t>
            </a:r>
            <a:r>
              <a:rPr lang="vi-VN" sz="2800" spc="-25">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có</a:t>
            </a:r>
            <a:r>
              <a:rPr lang="vi-VN" sz="2800" spc="-20">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mật</a:t>
            </a:r>
            <a:r>
              <a:rPr lang="vi-VN" sz="2800" spc="-20">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độ</a:t>
            </a:r>
            <a:r>
              <a:rPr lang="vi-VN" sz="2800" spc="-25">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dân</a:t>
            </a:r>
            <a:r>
              <a:rPr lang="vi-VN" sz="2800" spc="-25">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số</a:t>
            </a:r>
            <a:r>
              <a:rPr lang="vi-VN" sz="2800" spc="-25">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cao so với các tỉnh trên cả nước với</a:t>
            </a:r>
            <a:r>
              <a:rPr lang="vi-VN" sz="2800" spc="200">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mật độ là 1 167 người/km2, cao hơn trung bình của đồng</a:t>
            </a:r>
            <a:r>
              <a:rPr lang="vi-VN" sz="2800" spc="-45">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bằng</a:t>
            </a:r>
            <a:r>
              <a:rPr lang="vi-VN" sz="2800" spc="-45">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sông</a:t>
            </a:r>
            <a:r>
              <a:rPr lang="vi-VN" sz="2800" spc="-45">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Hồng</a:t>
            </a:r>
            <a:r>
              <a:rPr lang="vi-VN" sz="2800" spc="-40">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(1</a:t>
            </a:r>
            <a:r>
              <a:rPr lang="vi-VN" sz="2800" spc="-45">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102</a:t>
            </a:r>
            <a:r>
              <a:rPr lang="vi-VN" sz="2800" spc="-45">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người/km2),</a:t>
            </a:r>
            <a:r>
              <a:rPr lang="vi-VN" sz="2800" spc="-45">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cao</a:t>
            </a:r>
            <a:r>
              <a:rPr lang="vi-VN" sz="2800" spc="-40">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gần</a:t>
            </a:r>
            <a:r>
              <a:rPr lang="vi-VN" sz="2800" spc="-45">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gấp</a:t>
            </a:r>
            <a:r>
              <a:rPr lang="vi-VN" sz="2800" spc="-40">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4</a:t>
            </a:r>
            <a:r>
              <a:rPr lang="vi-VN" sz="2800" spc="-40">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lần</a:t>
            </a:r>
            <a:r>
              <a:rPr lang="vi-VN" sz="2800" spc="-45">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so</a:t>
            </a:r>
            <a:r>
              <a:rPr lang="vi-VN" sz="2800" spc="-45">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với</a:t>
            </a:r>
            <a:r>
              <a:rPr lang="vi-VN" sz="2800" spc="-40">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mật</a:t>
            </a:r>
            <a:r>
              <a:rPr lang="vi-VN" sz="2800" spc="-40">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độ</a:t>
            </a:r>
            <a:r>
              <a:rPr lang="vi-VN" sz="2800" spc="-45">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trung</a:t>
            </a:r>
            <a:r>
              <a:rPr lang="vi-VN" sz="2800" spc="-40">
                <a:solidFill>
                  <a:srgbClr val="231F20"/>
                </a:solidFill>
                <a:effectLst/>
                <a:latin typeface="Times New Roman" panose="02020603050405020304" pitchFamily="18" charset="0"/>
                <a:ea typeface="Roboto"/>
                <a:cs typeface="Times New Roman" panose="02020603050405020304" pitchFamily="18" charset="0"/>
              </a:rPr>
              <a:t> </a:t>
            </a:r>
            <a:r>
              <a:rPr lang="vi-VN" sz="2800">
                <a:solidFill>
                  <a:srgbClr val="231F20"/>
                </a:solidFill>
                <a:effectLst/>
                <a:latin typeface="Times New Roman" panose="02020603050405020304" pitchFamily="18" charset="0"/>
                <a:ea typeface="Roboto"/>
                <a:cs typeface="Times New Roman" panose="02020603050405020304" pitchFamily="18" charset="0"/>
              </a:rPr>
              <a:t>bình của cả nước (khoảng 300 người/km2).</a:t>
            </a:r>
            <a:endParaRPr lang="en-US" sz="2800">
              <a:effectLst/>
              <a:latin typeface="Times New Roman" panose="02020603050405020304" pitchFamily="18" charset="0"/>
              <a:ea typeface="Roboto"/>
              <a:cs typeface="Times New Roman" panose="02020603050405020304" pitchFamily="18" charset="0"/>
            </a:endParaRPr>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D404E118-F040-4D36-8115-F979F2B74AB9}"/>
                  </a:ext>
                </a:extLst>
              </p14:cNvPr>
              <p14:cNvContentPartPr/>
              <p14:nvPr/>
            </p14:nvContentPartPr>
            <p14:xfrm>
              <a:off x="580680" y="4993200"/>
              <a:ext cx="10175400" cy="1712160"/>
            </p14:xfrm>
          </p:contentPart>
        </mc:Choice>
        <mc:Fallback>
          <p:pic>
            <p:nvPicPr>
              <p:cNvPr id="2" name="Ink 1">
                <a:extLst>
                  <a:ext uri="{FF2B5EF4-FFF2-40B4-BE49-F238E27FC236}">
                    <a16:creationId xmlns:a16="http://schemas.microsoft.com/office/drawing/2014/main" id="{D404E118-F040-4D36-8115-F979F2B74AB9}"/>
                  </a:ext>
                </a:extLst>
              </p:cNvPr>
              <p:cNvPicPr/>
              <p:nvPr/>
            </p:nvPicPr>
            <p:blipFill>
              <a:blip r:embed="rId3"/>
              <a:stretch>
                <a:fillRect/>
              </a:stretch>
            </p:blipFill>
            <p:spPr>
              <a:xfrm>
                <a:off x="571320" y="4983840"/>
                <a:ext cx="10194120" cy="1730880"/>
              </a:xfrm>
              <a:prstGeom prst="rect">
                <a:avLst/>
              </a:prstGeom>
            </p:spPr>
          </p:pic>
        </mc:Fallback>
      </mc:AlternateContent>
    </p:spTree>
    <p:extLst>
      <p:ext uri="{BB962C8B-B14F-4D97-AF65-F5344CB8AC3E}">
        <p14:creationId xmlns:p14="http://schemas.microsoft.com/office/powerpoint/2010/main" val="3004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9"/>
                                        </p:tgtEl>
                                        <p:attrNameLst>
                                          <p:attrName>style.visibility</p:attrName>
                                        </p:attrNameLst>
                                      </p:cBhvr>
                                      <p:to>
                                        <p:strVal val="visible"/>
                                      </p:to>
                                    </p:set>
                                    <p:anim calcmode="lin" valueType="num">
                                      <p:cBhvr additive="base">
                                        <p:cTn id="26" dur="500" fill="hold"/>
                                        <p:tgtEl>
                                          <p:spTgt spid="39"/>
                                        </p:tgtEl>
                                        <p:attrNameLst>
                                          <p:attrName>ppt_x</p:attrName>
                                        </p:attrNameLst>
                                      </p:cBhvr>
                                      <p:tavLst>
                                        <p:tav tm="0">
                                          <p:val>
                                            <p:strVal val="#ppt_x"/>
                                          </p:val>
                                        </p:tav>
                                        <p:tav tm="100000">
                                          <p:val>
                                            <p:strVal val="#ppt_x"/>
                                          </p:val>
                                        </p:tav>
                                      </p:tavLst>
                                    </p:anim>
                                    <p:anim calcmode="lin" valueType="num">
                                      <p:cBhvr additive="base">
                                        <p:cTn id="27"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596EC16-6049-44C9-A2C7-3539BC4DFEEE}"/>
              </a:ext>
            </a:extLst>
          </p:cNvPr>
          <p:cNvGraphicFramePr>
            <a:graphicFrameLocks noGrp="1"/>
          </p:cNvGraphicFramePr>
          <p:nvPr>
            <p:extLst>
              <p:ext uri="{D42A27DB-BD31-4B8C-83A1-F6EECF244321}">
                <p14:modId xmlns:p14="http://schemas.microsoft.com/office/powerpoint/2010/main" val="2196969541"/>
              </p:ext>
            </p:extLst>
          </p:nvPr>
        </p:nvGraphicFramePr>
        <p:xfrm>
          <a:off x="421342" y="1521460"/>
          <a:ext cx="9816352" cy="4294632"/>
        </p:xfrm>
        <a:graphic>
          <a:graphicData uri="http://schemas.openxmlformats.org/drawingml/2006/table">
            <a:tbl>
              <a:tblPr firstRow="1" firstCol="1" lastRow="1" lastCol="1" bandRow="1" bandCol="1">
                <a:tableStyleId>{8799B23B-EC83-4686-B30A-512413B5E67A}</a:tableStyleId>
              </a:tblPr>
              <a:tblGrid>
                <a:gridCol w="1213546">
                  <a:extLst>
                    <a:ext uri="{9D8B030D-6E8A-4147-A177-3AD203B41FA5}">
                      <a16:colId xmlns:a16="http://schemas.microsoft.com/office/drawing/2014/main" val="103761116"/>
                    </a:ext>
                  </a:extLst>
                </a:gridCol>
                <a:gridCol w="3161230">
                  <a:extLst>
                    <a:ext uri="{9D8B030D-6E8A-4147-A177-3AD203B41FA5}">
                      <a16:colId xmlns:a16="http://schemas.microsoft.com/office/drawing/2014/main" val="955624364"/>
                    </a:ext>
                  </a:extLst>
                </a:gridCol>
                <a:gridCol w="2555058">
                  <a:extLst>
                    <a:ext uri="{9D8B030D-6E8A-4147-A177-3AD203B41FA5}">
                      <a16:colId xmlns:a16="http://schemas.microsoft.com/office/drawing/2014/main" val="2675486451"/>
                    </a:ext>
                  </a:extLst>
                </a:gridCol>
                <a:gridCol w="2886518">
                  <a:extLst>
                    <a:ext uri="{9D8B030D-6E8A-4147-A177-3AD203B41FA5}">
                      <a16:colId xmlns:a16="http://schemas.microsoft.com/office/drawing/2014/main" val="2655774136"/>
                    </a:ext>
                  </a:extLst>
                </a:gridCol>
              </a:tblGrid>
              <a:tr h="879943">
                <a:tc>
                  <a:txBody>
                    <a:bodyPr/>
                    <a:lstStyle/>
                    <a:p>
                      <a:pPr marR="1905" algn="just">
                        <a:lnSpc>
                          <a:spcPct val="115000"/>
                        </a:lnSpc>
                        <a:spcAft>
                          <a:spcPts val="1000"/>
                        </a:spcAft>
                      </a:pPr>
                      <a:r>
                        <a:rPr lang="vi-VN" sz="2800" spc="-25">
                          <a:effectLst/>
                          <a:latin typeface="+mj-lt"/>
                        </a:rPr>
                        <a:t>STT</a:t>
                      </a:r>
                      <a:endParaRPr lang="en-US" sz="2800">
                        <a:effectLst/>
                        <a:latin typeface="+mj-lt"/>
                        <a:ea typeface="Times New Roman" panose="02020603050405020304" pitchFamily="18" charset="0"/>
                        <a:cs typeface="Times New Roman" panose="02020603050405020304" pitchFamily="18" charset="0"/>
                      </a:endParaRPr>
                    </a:p>
                  </a:txBody>
                  <a:tcPr marL="0" marR="0" marT="0" marB="0">
                    <a:noFill/>
                  </a:tcPr>
                </a:tc>
                <a:tc>
                  <a:txBody>
                    <a:bodyPr/>
                    <a:lstStyle/>
                    <a:p>
                      <a:pPr marL="56515" marR="53975" indent="175260" algn="just">
                        <a:lnSpc>
                          <a:spcPct val="115000"/>
                        </a:lnSpc>
                        <a:spcAft>
                          <a:spcPts val="1000"/>
                        </a:spcAft>
                      </a:pPr>
                      <a:r>
                        <a:rPr lang="vi-VN" sz="2800" spc="-10">
                          <a:effectLst/>
                          <a:latin typeface="+mj-lt"/>
                        </a:rPr>
                        <a:t>Tỉnh/ </a:t>
                      </a:r>
                      <a:r>
                        <a:rPr lang="vi-VN" sz="2800" spc="-30">
                          <a:effectLst/>
                          <a:latin typeface="+mj-lt"/>
                        </a:rPr>
                        <a:t>Thành</a:t>
                      </a:r>
                      <a:r>
                        <a:rPr lang="vi-VN" sz="2800" spc="-50">
                          <a:effectLst/>
                          <a:latin typeface="+mj-lt"/>
                        </a:rPr>
                        <a:t> </a:t>
                      </a:r>
                      <a:r>
                        <a:rPr lang="vi-VN" sz="2800" spc="-30">
                          <a:effectLst/>
                          <a:latin typeface="+mj-lt"/>
                        </a:rPr>
                        <a:t>phố</a:t>
                      </a:r>
                      <a:endParaRPr lang="en-US" sz="2800">
                        <a:effectLst/>
                        <a:latin typeface="+mj-lt"/>
                        <a:ea typeface="Times New Roman" panose="02020603050405020304" pitchFamily="18" charset="0"/>
                        <a:cs typeface="Times New Roman" panose="02020603050405020304" pitchFamily="18" charset="0"/>
                      </a:endParaRPr>
                    </a:p>
                  </a:txBody>
                  <a:tcPr marL="0" marR="0" marT="0" marB="0">
                    <a:noFill/>
                  </a:tcPr>
                </a:tc>
                <a:tc>
                  <a:txBody>
                    <a:bodyPr/>
                    <a:lstStyle/>
                    <a:p>
                      <a:pPr marL="19685" marR="3175" algn="just">
                        <a:lnSpc>
                          <a:spcPct val="115000"/>
                        </a:lnSpc>
                        <a:spcAft>
                          <a:spcPts val="1000"/>
                        </a:spcAft>
                      </a:pPr>
                      <a:r>
                        <a:rPr lang="vi-VN" sz="2800" spc="-30">
                          <a:effectLst/>
                          <a:latin typeface="+mj-lt"/>
                        </a:rPr>
                        <a:t>Diện</a:t>
                      </a:r>
                      <a:r>
                        <a:rPr lang="vi-VN" sz="2800" spc="-50">
                          <a:effectLst/>
                          <a:latin typeface="+mj-lt"/>
                        </a:rPr>
                        <a:t> </a:t>
                      </a:r>
                      <a:r>
                        <a:rPr lang="vi-VN" sz="2800" spc="-20">
                          <a:effectLst/>
                          <a:latin typeface="+mj-lt"/>
                        </a:rPr>
                        <a:t>tích</a:t>
                      </a:r>
                      <a:endParaRPr lang="en-US" sz="2800">
                        <a:effectLst/>
                        <a:latin typeface="+mj-lt"/>
                      </a:endParaRPr>
                    </a:p>
                    <a:p>
                      <a:pPr marL="19685" algn="just">
                        <a:lnSpc>
                          <a:spcPct val="115000"/>
                        </a:lnSpc>
                        <a:spcAft>
                          <a:spcPts val="1000"/>
                        </a:spcAft>
                      </a:pPr>
                      <a:r>
                        <a:rPr lang="vi-VN" sz="2800" spc="-10">
                          <a:effectLst/>
                          <a:latin typeface="+mj-lt"/>
                        </a:rPr>
                        <a:t>(km2)</a:t>
                      </a:r>
                      <a:endParaRPr lang="en-US" sz="2800">
                        <a:effectLst/>
                        <a:latin typeface="+mj-lt"/>
                        <a:ea typeface="Times New Roman" panose="02020603050405020304" pitchFamily="18" charset="0"/>
                        <a:cs typeface="Times New Roman" panose="02020603050405020304" pitchFamily="18" charset="0"/>
                      </a:endParaRPr>
                    </a:p>
                  </a:txBody>
                  <a:tcPr marL="0" marR="0" marT="0" marB="0">
                    <a:noFill/>
                  </a:tcPr>
                </a:tc>
                <a:tc>
                  <a:txBody>
                    <a:bodyPr/>
                    <a:lstStyle/>
                    <a:p>
                      <a:pPr marL="10795" algn="l">
                        <a:lnSpc>
                          <a:spcPct val="115000"/>
                        </a:lnSpc>
                        <a:spcAft>
                          <a:spcPts val="1000"/>
                        </a:spcAft>
                      </a:pPr>
                      <a:r>
                        <a:rPr lang="vi-VN" sz="2800" spc="-30">
                          <a:effectLst/>
                          <a:latin typeface="+mj-lt"/>
                        </a:rPr>
                        <a:t>Dân</a:t>
                      </a:r>
                      <a:r>
                        <a:rPr lang="vi-VN" sz="2800" spc="-50">
                          <a:effectLst/>
                          <a:latin typeface="+mj-lt"/>
                        </a:rPr>
                        <a:t> </a:t>
                      </a:r>
                      <a:r>
                        <a:rPr lang="vi-VN" sz="2800" spc="-25">
                          <a:effectLst/>
                          <a:latin typeface="+mj-lt"/>
                        </a:rPr>
                        <a:t>số</a:t>
                      </a:r>
                      <a:br>
                        <a:rPr lang="en-US" sz="2800" spc="0">
                          <a:effectLst/>
                          <a:latin typeface="+mj-lt"/>
                        </a:rPr>
                      </a:br>
                      <a:r>
                        <a:rPr lang="vi-VN" sz="2800" spc="-30">
                          <a:effectLst/>
                          <a:latin typeface="+mj-lt"/>
                        </a:rPr>
                        <a:t>(nghìn</a:t>
                      </a:r>
                      <a:r>
                        <a:rPr lang="vi-VN" sz="2800" spc="-35">
                          <a:effectLst/>
                          <a:latin typeface="+mj-lt"/>
                        </a:rPr>
                        <a:t> người)</a:t>
                      </a:r>
                      <a:endParaRPr lang="en-US" sz="2800">
                        <a:effectLst/>
                        <a:latin typeface="+mj-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818205347"/>
                  </a:ext>
                </a:extLst>
              </a:tr>
              <a:tr h="375400">
                <a:tc>
                  <a:txBody>
                    <a:bodyPr/>
                    <a:lstStyle/>
                    <a:p>
                      <a:pPr marR="43815" algn="just">
                        <a:lnSpc>
                          <a:spcPct val="115000"/>
                        </a:lnSpc>
                        <a:spcAft>
                          <a:spcPts val="1000"/>
                        </a:spcAft>
                      </a:pPr>
                      <a:r>
                        <a:rPr lang="vi-VN" sz="2800" spc="-50">
                          <a:effectLst/>
                          <a:latin typeface="+mj-lt"/>
                        </a:rPr>
                        <a:t>1</a:t>
                      </a:r>
                      <a:endParaRPr lang="en-US" sz="2800">
                        <a:effectLst/>
                        <a:latin typeface="+mj-lt"/>
                        <a:ea typeface="Times New Roman" panose="02020603050405020304" pitchFamily="18" charset="0"/>
                        <a:cs typeface="Times New Roman" panose="02020603050405020304" pitchFamily="18" charset="0"/>
                      </a:endParaRPr>
                    </a:p>
                  </a:txBody>
                  <a:tcPr marL="0" marR="0" marT="0" marB="0">
                    <a:noFill/>
                  </a:tcPr>
                </a:tc>
                <a:tc>
                  <a:txBody>
                    <a:bodyPr/>
                    <a:lstStyle/>
                    <a:p>
                      <a:pPr marL="46355" algn="just">
                        <a:lnSpc>
                          <a:spcPct val="115000"/>
                        </a:lnSpc>
                        <a:spcAft>
                          <a:spcPts val="1000"/>
                        </a:spcAft>
                      </a:pPr>
                      <a:r>
                        <a:rPr lang="vi-VN" sz="2800" spc="-30">
                          <a:effectLst/>
                          <a:latin typeface="+mj-lt"/>
                        </a:rPr>
                        <a:t>Hà</a:t>
                      </a:r>
                      <a:r>
                        <a:rPr lang="vi-VN" sz="2800" spc="-45">
                          <a:effectLst/>
                          <a:latin typeface="+mj-lt"/>
                        </a:rPr>
                        <a:t> </a:t>
                      </a:r>
                      <a:r>
                        <a:rPr lang="vi-VN" sz="2800" spc="-25">
                          <a:effectLst/>
                          <a:latin typeface="+mj-lt"/>
                        </a:rPr>
                        <a:t>Nội</a:t>
                      </a:r>
                      <a:endParaRPr lang="en-US" sz="2800">
                        <a:effectLst/>
                        <a:latin typeface="+mj-lt"/>
                        <a:ea typeface="Times New Roman" panose="02020603050405020304" pitchFamily="18" charset="0"/>
                        <a:cs typeface="Times New Roman" panose="02020603050405020304" pitchFamily="18" charset="0"/>
                      </a:endParaRPr>
                    </a:p>
                  </a:txBody>
                  <a:tcPr marL="0" marR="0" marT="0" marB="0">
                    <a:noFill/>
                  </a:tcPr>
                </a:tc>
                <a:tc>
                  <a:txBody>
                    <a:bodyPr/>
                    <a:lstStyle/>
                    <a:p>
                      <a:pPr marR="10795" algn="just">
                        <a:lnSpc>
                          <a:spcPct val="115000"/>
                        </a:lnSpc>
                        <a:spcAft>
                          <a:spcPts val="1000"/>
                        </a:spcAft>
                      </a:pPr>
                      <a:r>
                        <a:rPr lang="vi-VN" sz="2800">
                          <a:effectLst/>
                          <a:latin typeface="+mj-lt"/>
                        </a:rPr>
                        <a:t>3</a:t>
                      </a:r>
                      <a:r>
                        <a:rPr lang="vi-VN" sz="2800" spc="-65">
                          <a:effectLst/>
                          <a:latin typeface="+mj-lt"/>
                        </a:rPr>
                        <a:t> </a:t>
                      </a:r>
                      <a:r>
                        <a:rPr lang="vi-VN" sz="2800" spc="-20">
                          <a:effectLst/>
                          <a:latin typeface="+mj-lt"/>
                        </a:rPr>
                        <a:t>359,8</a:t>
                      </a:r>
                      <a:endParaRPr lang="en-US" sz="2800">
                        <a:effectLst/>
                        <a:latin typeface="+mj-lt"/>
                        <a:ea typeface="Times New Roman" panose="02020603050405020304" pitchFamily="18" charset="0"/>
                        <a:cs typeface="Times New Roman" panose="02020603050405020304" pitchFamily="18" charset="0"/>
                      </a:endParaRPr>
                    </a:p>
                  </a:txBody>
                  <a:tcPr marL="0" marR="0" marT="0" marB="0">
                    <a:noFill/>
                  </a:tcPr>
                </a:tc>
                <a:tc>
                  <a:txBody>
                    <a:bodyPr/>
                    <a:lstStyle/>
                    <a:p>
                      <a:pPr marR="43180" algn="just">
                        <a:lnSpc>
                          <a:spcPct val="115000"/>
                        </a:lnSpc>
                        <a:spcAft>
                          <a:spcPts val="1000"/>
                        </a:spcAft>
                      </a:pPr>
                      <a:r>
                        <a:rPr lang="vi-VN" sz="2800">
                          <a:effectLst/>
                          <a:latin typeface="+mj-lt"/>
                        </a:rPr>
                        <a:t>8</a:t>
                      </a:r>
                      <a:r>
                        <a:rPr lang="vi-VN" sz="2800" spc="-65">
                          <a:effectLst/>
                          <a:latin typeface="+mj-lt"/>
                        </a:rPr>
                        <a:t> </a:t>
                      </a:r>
                      <a:r>
                        <a:rPr lang="vi-VN" sz="2800" spc="-20">
                          <a:effectLst/>
                          <a:latin typeface="+mj-lt"/>
                        </a:rPr>
                        <a:t>435,6</a:t>
                      </a:r>
                      <a:endParaRPr lang="en-US" sz="2800">
                        <a:effectLst/>
                        <a:latin typeface="+mj-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925916453"/>
                  </a:ext>
                </a:extLst>
              </a:tr>
              <a:tr h="375400">
                <a:tc>
                  <a:txBody>
                    <a:bodyPr/>
                    <a:lstStyle/>
                    <a:p>
                      <a:pPr marR="43815" algn="just">
                        <a:lnSpc>
                          <a:spcPct val="115000"/>
                        </a:lnSpc>
                        <a:spcAft>
                          <a:spcPts val="1000"/>
                        </a:spcAft>
                      </a:pPr>
                      <a:r>
                        <a:rPr lang="vi-VN" sz="2800" spc="-50">
                          <a:effectLst/>
                          <a:latin typeface="+mj-lt"/>
                        </a:rPr>
                        <a:t>2</a:t>
                      </a:r>
                      <a:endParaRPr lang="en-US" sz="2800">
                        <a:effectLst/>
                        <a:latin typeface="+mj-lt"/>
                        <a:ea typeface="Times New Roman" panose="02020603050405020304" pitchFamily="18" charset="0"/>
                        <a:cs typeface="Times New Roman" panose="02020603050405020304" pitchFamily="18" charset="0"/>
                      </a:endParaRPr>
                    </a:p>
                  </a:txBody>
                  <a:tcPr marL="0" marR="0" marT="0" marB="0">
                    <a:noFill/>
                  </a:tcPr>
                </a:tc>
                <a:tc>
                  <a:txBody>
                    <a:bodyPr/>
                    <a:lstStyle/>
                    <a:p>
                      <a:pPr marL="46355" algn="just">
                        <a:lnSpc>
                          <a:spcPct val="115000"/>
                        </a:lnSpc>
                        <a:spcAft>
                          <a:spcPts val="1000"/>
                        </a:spcAft>
                      </a:pPr>
                      <a:r>
                        <a:rPr lang="vi-VN" sz="2800" b="1" spc="-25">
                          <a:effectLst/>
                          <a:latin typeface="+mj-lt"/>
                        </a:rPr>
                        <a:t>Hải</a:t>
                      </a:r>
                      <a:r>
                        <a:rPr lang="vi-VN" sz="2800" b="1" spc="-50">
                          <a:effectLst/>
                          <a:latin typeface="+mj-lt"/>
                        </a:rPr>
                        <a:t> </a:t>
                      </a:r>
                      <a:r>
                        <a:rPr lang="vi-VN" sz="2800" b="1" spc="-10">
                          <a:effectLst/>
                          <a:latin typeface="+mj-lt"/>
                        </a:rPr>
                        <a:t>Dương</a:t>
                      </a:r>
                      <a:endParaRPr lang="en-US" sz="2800" b="1">
                        <a:effectLst/>
                        <a:latin typeface="+mj-lt"/>
                        <a:ea typeface="Times New Roman" panose="02020603050405020304" pitchFamily="18" charset="0"/>
                        <a:cs typeface="Times New Roman" panose="02020603050405020304" pitchFamily="18" charset="0"/>
                      </a:endParaRPr>
                    </a:p>
                  </a:txBody>
                  <a:tcPr marL="0" marR="0" marT="0" marB="0">
                    <a:noFill/>
                  </a:tcPr>
                </a:tc>
                <a:tc>
                  <a:txBody>
                    <a:bodyPr/>
                    <a:lstStyle/>
                    <a:p>
                      <a:pPr marR="10795" algn="just">
                        <a:lnSpc>
                          <a:spcPct val="115000"/>
                        </a:lnSpc>
                        <a:spcAft>
                          <a:spcPts val="1000"/>
                        </a:spcAft>
                      </a:pPr>
                      <a:r>
                        <a:rPr lang="vi-VN" sz="2800" b="1">
                          <a:effectLst/>
                          <a:latin typeface="+mj-lt"/>
                        </a:rPr>
                        <a:t>1</a:t>
                      </a:r>
                      <a:r>
                        <a:rPr lang="vi-VN" sz="2800" b="1" spc="-65">
                          <a:effectLst/>
                          <a:latin typeface="+mj-lt"/>
                        </a:rPr>
                        <a:t> </a:t>
                      </a:r>
                      <a:r>
                        <a:rPr lang="vi-VN" sz="2800" b="1" spc="-20">
                          <a:effectLst/>
                          <a:latin typeface="+mj-lt"/>
                        </a:rPr>
                        <a:t>668,3</a:t>
                      </a:r>
                      <a:endParaRPr lang="en-US" sz="2800" b="1">
                        <a:effectLst/>
                        <a:latin typeface="+mj-lt"/>
                        <a:ea typeface="Times New Roman" panose="02020603050405020304" pitchFamily="18" charset="0"/>
                        <a:cs typeface="Times New Roman" panose="02020603050405020304" pitchFamily="18" charset="0"/>
                      </a:endParaRPr>
                    </a:p>
                  </a:txBody>
                  <a:tcPr marL="0" marR="0" marT="0" marB="0">
                    <a:noFill/>
                  </a:tcPr>
                </a:tc>
                <a:tc>
                  <a:txBody>
                    <a:bodyPr/>
                    <a:lstStyle/>
                    <a:p>
                      <a:pPr marL="3175" marR="43180" algn="just">
                        <a:lnSpc>
                          <a:spcPct val="115000"/>
                        </a:lnSpc>
                        <a:spcAft>
                          <a:spcPts val="1000"/>
                        </a:spcAft>
                      </a:pPr>
                      <a:r>
                        <a:rPr lang="vi-VN" sz="2800">
                          <a:effectLst/>
                          <a:latin typeface="+mj-lt"/>
                        </a:rPr>
                        <a:t>1</a:t>
                      </a:r>
                      <a:r>
                        <a:rPr lang="vi-VN" sz="2800" spc="-65">
                          <a:effectLst/>
                          <a:latin typeface="+mj-lt"/>
                        </a:rPr>
                        <a:t> </a:t>
                      </a:r>
                      <a:r>
                        <a:rPr lang="vi-VN" sz="2800" spc="-10">
                          <a:effectLst/>
                          <a:latin typeface="+mj-lt"/>
                        </a:rPr>
                        <a:t>936,78</a:t>
                      </a:r>
                      <a:endParaRPr lang="en-US" sz="2800">
                        <a:effectLst/>
                        <a:latin typeface="+mj-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254459396"/>
                  </a:ext>
                </a:extLst>
              </a:tr>
              <a:tr h="375400">
                <a:tc>
                  <a:txBody>
                    <a:bodyPr/>
                    <a:lstStyle/>
                    <a:p>
                      <a:pPr marR="43815" algn="just">
                        <a:lnSpc>
                          <a:spcPct val="115000"/>
                        </a:lnSpc>
                        <a:spcAft>
                          <a:spcPts val="1000"/>
                        </a:spcAft>
                      </a:pPr>
                      <a:r>
                        <a:rPr lang="vi-VN" sz="2800" spc="-50">
                          <a:effectLst/>
                          <a:latin typeface="+mj-lt"/>
                        </a:rPr>
                        <a:t>3</a:t>
                      </a:r>
                      <a:endParaRPr lang="en-US" sz="2800">
                        <a:effectLst/>
                        <a:latin typeface="+mj-lt"/>
                        <a:ea typeface="Times New Roman" panose="02020603050405020304" pitchFamily="18" charset="0"/>
                        <a:cs typeface="Times New Roman" panose="02020603050405020304" pitchFamily="18" charset="0"/>
                      </a:endParaRPr>
                    </a:p>
                  </a:txBody>
                  <a:tcPr marL="0" marR="0" marT="0" marB="0">
                    <a:noFill/>
                  </a:tcPr>
                </a:tc>
                <a:tc>
                  <a:txBody>
                    <a:bodyPr/>
                    <a:lstStyle/>
                    <a:p>
                      <a:pPr marL="46355" algn="just">
                        <a:lnSpc>
                          <a:spcPct val="115000"/>
                        </a:lnSpc>
                        <a:spcAft>
                          <a:spcPts val="1000"/>
                        </a:spcAft>
                      </a:pPr>
                      <a:r>
                        <a:rPr lang="vi-VN" sz="2800" spc="-25">
                          <a:effectLst/>
                          <a:latin typeface="+mj-lt"/>
                        </a:rPr>
                        <a:t>Hải</a:t>
                      </a:r>
                      <a:r>
                        <a:rPr lang="vi-VN" sz="2800" spc="-50">
                          <a:effectLst/>
                          <a:latin typeface="+mj-lt"/>
                        </a:rPr>
                        <a:t> </a:t>
                      </a:r>
                      <a:r>
                        <a:rPr lang="vi-VN" sz="2800" spc="-10">
                          <a:effectLst/>
                          <a:latin typeface="+mj-lt"/>
                        </a:rPr>
                        <a:t>Phòng</a:t>
                      </a:r>
                      <a:endParaRPr lang="en-US" sz="2800">
                        <a:effectLst/>
                        <a:latin typeface="+mj-lt"/>
                        <a:ea typeface="Times New Roman" panose="02020603050405020304" pitchFamily="18" charset="0"/>
                        <a:cs typeface="Times New Roman" panose="02020603050405020304" pitchFamily="18" charset="0"/>
                      </a:endParaRPr>
                    </a:p>
                  </a:txBody>
                  <a:tcPr marL="0" marR="0" marT="0" marB="0">
                    <a:noFill/>
                  </a:tcPr>
                </a:tc>
                <a:tc>
                  <a:txBody>
                    <a:bodyPr/>
                    <a:lstStyle/>
                    <a:p>
                      <a:pPr marR="10795" algn="just">
                        <a:lnSpc>
                          <a:spcPct val="115000"/>
                        </a:lnSpc>
                        <a:spcAft>
                          <a:spcPts val="1000"/>
                        </a:spcAft>
                      </a:pPr>
                      <a:r>
                        <a:rPr lang="vi-VN" sz="2800">
                          <a:effectLst/>
                          <a:latin typeface="+mj-lt"/>
                        </a:rPr>
                        <a:t>1</a:t>
                      </a:r>
                      <a:r>
                        <a:rPr lang="vi-VN" sz="2800" spc="-65">
                          <a:effectLst/>
                          <a:latin typeface="+mj-lt"/>
                        </a:rPr>
                        <a:t> </a:t>
                      </a:r>
                      <a:r>
                        <a:rPr lang="vi-VN" sz="2800" spc="-20">
                          <a:effectLst/>
                          <a:latin typeface="+mj-lt"/>
                        </a:rPr>
                        <a:t>526,5</a:t>
                      </a:r>
                      <a:endParaRPr lang="en-US" sz="2800">
                        <a:effectLst/>
                        <a:latin typeface="+mj-lt"/>
                        <a:ea typeface="Times New Roman" panose="02020603050405020304" pitchFamily="18" charset="0"/>
                        <a:cs typeface="Times New Roman" panose="02020603050405020304" pitchFamily="18" charset="0"/>
                      </a:endParaRPr>
                    </a:p>
                  </a:txBody>
                  <a:tcPr marL="0" marR="0" marT="0" marB="0">
                    <a:noFill/>
                  </a:tcPr>
                </a:tc>
                <a:tc>
                  <a:txBody>
                    <a:bodyPr/>
                    <a:lstStyle/>
                    <a:p>
                      <a:pPr marR="43180" algn="just">
                        <a:lnSpc>
                          <a:spcPct val="115000"/>
                        </a:lnSpc>
                        <a:spcAft>
                          <a:spcPts val="1000"/>
                        </a:spcAft>
                      </a:pPr>
                      <a:r>
                        <a:rPr lang="vi-VN" sz="2800">
                          <a:effectLst/>
                          <a:latin typeface="+mj-lt"/>
                        </a:rPr>
                        <a:t>2</a:t>
                      </a:r>
                      <a:r>
                        <a:rPr lang="vi-VN" sz="2800" spc="-65">
                          <a:effectLst/>
                          <a:latin typeface="+mj-lt"/>
                        </a:rPr>
                        <a:t> </a:t>
                      </a:r>
                      <a:r>
                        <a:rPr lang="vi-VN" sz="2800" spc="-20">
                          <a:effectLst/>
                          <a:latin typeface="+mj-lt"/>
                        </a:rPr>
                        <a:t>088,2</a:t>
                      </a:r>
                      <a:endParaRPr lang="en-US" sz="2800">
                        <a:effectLst/>
                        <a:latin typeface="+mj-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628562227"/>
                  </a:ext>
                </a:extLst>
              </a:tr>
              <a:tr h="375400">
                <a:tc>
                  <a:txBody>
                    <a:bodyPr/>
                    <a:lstStyle/>
                    <a:p>
                      <a:pPr marR="43815" algn="just">
                        <a:lnSpc>
                          <a:spcPct val="115000"/>
                        </a:lnSpc>
                        <a:spcAft>
                          <a:spcPts val="1000"/>
                        </a:spcAft>
                      </a:pPr>
                      <a:r>
                        <a:rPr lang="vi-VN" sz="2800" spc="-50">
                          <a:effectLst/>
                          <a:latin typeface="+mj-lt"/>
                        </a:rPr>
                        <a:t>4</a:t>
                      </a:r>
                      <a:endParaRPr lang="en-US" sz="2800">
                        <a:effectLst/>
                        <a:latin typeface="+mj-lt"/>
                        <a:ea typeface="Times New Roman" panose="02020603050405020304" pitchFamily="18" charset="0"/>
                        <a:cs typeface="Times New Roman" panose="02020603050405020304" pitchFamily="18" charset="0"/>
                      </a:endParaRPr>
                    </a:p>
                  </a:txBody>
                  <a:tcPr marL="0" marR="0" marT="0" marB="0">
                    <a:noFill/>
                  </a:tcPr>
                </a:tc>
                <a:tc>
                  <a:txBody>
                    <a:bodyPr/>
                    <a:lstStyle/>
                    <a:p>
                      <a:pPr marL="46355" algn="just">
                        <a:lnSpc>
                          <a:spcPct val="115000"/>
                        </a:lnSpc>
                        <a:spcAft>
                          <a:spcPts val="1000"/>
                        </a:spcAft>
                      </a:pPr>
                      <a:r>
                        <a:rPr lang="vi-VN" sz="2800" spc="-30">
                          <a:effectLst/>
                          <a:latin typeface="+mj-lt"/>
                        </a:rPr>
                        <a:t>Nam</a:t>
                      </a:r>
                      <a:r>
                        <a:rPr lang="vi-VN" sz="2800" spc="-55">
                          <a:effectLst/>
                          <a:latin typeface="+mj-lt"/>
                        </a:rPr>
                        <a:t> </a:t>
                      </a:r>
                      <a:r>
                        <a:rPr lang="vi-VN" sz="2800" spc="-20">
                          <a:effectLst/>
                          <a:latin typeface="+mj-lt"/>
                        </a:rPr>
                        <a:t>Định</a:t>
                      </a:r>
                      <a:endParaRPr lang="en-US" sz="2800">
                        <a:effectLst/>
                        <a:latin typeface="+mj-lt"/>
                        <a:ea typeface="Times New Roman" panose="02020603050405020304" pitchFamily="18" charset="0"/>
                        <a:cs typeface="Times New Roman" panose="02020603050405020304" pitchFamily="18" charset="0"/>
                      </a:endParaRPr>
                    </a:p>
                  </a:txBody>
                  <a:tcPr marL="0" marR="0" marT="0" marB="0">
                    <a:noFill/>
                  </a:tcPr>
                </a:tc>
                <a:tc>
                  <a:txBody>
                    <a:bodyPr/>
                    <a:lstStyle/>
                    <a:p>
                      <a:pPr marR="10795" algn="just">
                        <a:lnSpc>
                          <a:spcPct val="115000"/>
                        </a:lnSpc>
                        <a:spcAft>
                          <a:spcPts val="1000"/>
                        </a:spcAft>
                      </a:pPr>
                      <a:r>
                        <a:rPr lang="vi-VN" sz="2800">
                          <a:effectLst/>
                          <a:latin typeface="+mj-lt"/>
                        </a:rPr>
                        <a:t>1</a:t>
                      </a:r>
                      <a:r>
                        <a:rPr lang="vi-VN" sz="2800" spc="-65">
                          <a:effectLst/>
                          <a:latin typeface="+mj-lt"/>
                        </a:rPr>
                        <a:t> </a:t>
                      </a:r>
                      <a:r>
                        <a:rPr lang="vi-VN" sz="2800" spc="-20">
                          <a:effectLst/>
                          <a:latin typeface="+mj-lt"/>
                        </a:rPr>
                        <a:t>668,8</a:t>
                      </a:r>
                      <a:endParaRPr lang="en-US" sz="2800">
                        <a:effectLst/>
                        <a:latin typeface="+mj-lt"/>
                        <a:ea typeface="Times New Roman" panose="02020603050405020304" pitchFamily="18" charset="0"/>
                        <a:cs typeface="Times New Roman" panose="02020603050405020304" pitchFamily="18" charset="0"/>
                      </a:endParaRPr>
                    </a:p>
                  </a:txBody>
                  <a:tcPr marL="0" marR="0" marT="0" marB="0">
                    <a:noFill/>
                  </a:tcPr>
                </a:tc>
                <a:tc>
                  <a:txBody>
                    <a:bodyPr/>
                    <a:lstStyle/>
                    <a:p>
                      <a:pPr marR="43180" algn="just">
                        <a:lnSpc>
                          <a:spcPct val="115000"/>
                        </a:lnSpc>
                        <a:spcAft>
                          <a:spcPts val="1000"/>
                        </a:spcAft>
                      </a:pPr>
                      <a:r>
                        <a:rPr lang="vi-VN" sz="2800">
                          <a:effectLst/>
                          <a:latin typeface="+mj-lt"/>
                        </a:rPr>
                        <a:t>1</a:t>
                      </a:r>
                      <a:r>
                        <a:rPr lang="vi-VN" sz="2800" spc="-65">
                          <a:effectLst/>
                          <a:latin typeface="+mj-lt"/>
                        </a:rPr>
                        <a:t> </a:t>
                      </a:r>
                      <a:r>
                        <a:rPr lang="vi-VN" sz="2800" spc="-20">
                          <a:effectLst/>
                          <a:latin typeface="+mj-lt"/>
                        </a:rPr>
                        <a:t>876,9</a:t>
                      </a:r>
                      <a:endParaRPr lang="en-US" sz="2800">
                        <a:effectLst/>
                        <a:latin typeface="+mj-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735235296"/>
                  </a:ext>
                </a:extLst>
              </a:tr>
              <a:tr h="375400">
                <a:tc>
                  <a:txBody>
                    <a:bodyPr/>
                    <a:lstStyle/>
                    <a:p>
                      <a:pPr marR="43815" algn="just">
                        <a:lnSpc>
                          <a:spcPct val="115000"/>
                        </a:lnSpc>
                        <a:spcAft>
                          <a:spcPts val="1000"/>
                        </a:spcAft>
                      </a:pPr>
                      <a:r>
                        <a:rPr lang="vi-VN" sz="2800" spc="-50">
                          <a:effectLst/>
                          <a:latin typeface="+mj-lt"/>
                        </a:rPr>
                        <a:t>5</a:t>
                      </a:r>
                      <a:endParaRPr lang="en-US" sz="2800">
                        <a:effectLst/>
                        <a:latin typeface="+mj-lt"/>
                        <a:ea typeface="Times New Roman" panose="02020603050405020304" pitchFamily="18" charset="0"/>
                        <a:cs typeface="Times New Roman" panose="02020603050405020304" pitchFamily="18" charset="0"/>
                      </a:endParaRPr>
                    </a:p>
                  </a:txBody>
                  <a:tcPr marL="0" marR="0" marT="0" marB="0">
                    <a:noFill/>
                  </a:tcPr>
                </a:tc>
                <a:tc>
                  <a:txBody>
                    <a:bodyPr/>
                    <a:lstStyle/>
                    <a:p>
                      <a:pPr marL="46355" algn="just">
                        <a:lnSpc>
                          <a:spcPct val="115000"/>
                        </a:lnSpc>
                        <a:spcAft>
                          <a:spcPts val="1000"/>
                        </a:spcAft>
                      </a:pPr>
                      <a:r>
                        <a:rPr lang="vi-VN" sz="2800" spc="-25">
                          <a:effectLst/>
                          <a:latin typeface="+mj-lt"/>
                        </a:rPr>
                        <a:t>Vĩnh</a:t>
                      </a:r>
                      <a:r>
                        <a:rPr lang="vi-VN" sz="2800" spc="-55">
                          <a:effectLst/>
                          <a:latin typeface="+mj-lt"/>
                        </a:rPr>
                        <a:t> </a:t>
                      </a:r>
                      <a:r>
                        <a:rPr lang="vi-VN" sz="2800" spc="-20">
                          <a:effectLst/>
                          <a:latin typeface="+mj-lt"/>
                        </a:rPr>
                        <a:t>Phúc</a:t>
                      </a:r>
                      <a:endParaRPr lang="en-US" sz="2800">
                        <a:effectLst/>
                        <a:latin typeface="+mj-lt"/>
                        <a:ea typeface="Times New Roman" panose="02020603050405020304" pitchFamily="18" charset="0"/>
                        <a:cs typeface="Times New Roman" panose="02020603050405020304" pitchFamily="18" charset="0"/>
                      </a:endParaRPr>
                    </a:p>
                  </a:txBody>
                  <a:tcPr marL="0" marR="0" marT="0" marB="0">
                    <a:noFill/>
                  </a:tcPr>
                </a:tc>
                <a:tc>
                  <a:txBody>
                    <a:bodyPr/>
                    <a:lstStyle/>
                    <a:p>
                      <a:pPr marR="10795" algn="just">
                        <a:lnSpc>
                          <a:spcPct val="115000"/>
                        </a:lnSpc>
                        <a:spcAft>
                          <a:spcPts val="1000"/>
                        </a:spcAft>
                      </a:pPr>
                      <a:r>
                        <a:rPr lang="vi-VN" sz="2800">
                          <a:effectLst/>
                          <a:latin typeface="+mj-lt"/>
                        </a:rPr>
                        <a:t>1</a:t>
                      </a:r>
                      <a:r>
                        <a:rPr lang="vi-VN" sz="2800" spc="-65">
                          <a:effectLst/>
                          <a:latin typeface="+mj-lt"/>
                        </a:rPr>
                        <a:t> </a:t>
                      </a:r>
                      <a:r>
                        <a:rPr lang="vi-VN" sz="2800" spc="-20">
                          <a:effectLst/>
                          <a:latin typeface="+mj-lt"/>
                        </a:rPr>
                        <a:t>236,0</a:t>
                      </a:r>
                      <a:endParaRPr lang="en-US" sz="2800">
                        <a:effectLst/>
                        <a:latin typeface="+mj-lt"/>
                        <a:ea typeface="Times New Roman" panose="02020603050405020304" pitchFamily="18" charset="0"/>
                        <a:cs typeface="Times New Roman" panose="02020603050405020304" pitchFamily="18" charset="0"/>
                      </a:endParaRPr>
                    </a:p>
                  </a:txBody>
                  <a:tcPr marL="0" marR="0" marT="0" marB="0">
                    <a:noFill/>
                  </a:tcPr>
                </a:tc>
                <a:tc>
                  <a:txBody>
                    <a:bodyPr/>
                    <a:lstStyle/>
                    <a:p>
                      <a:pPr marR="43180" algn="just">
                        <a:lnSpc>
                          <a:spcPct val="115000"/>
                        </a:lnSpc>
                        <a:spcAft>
                          <a:spcPts val="1000"/>
                        </a:spcAft>
                      </a:pPr>
                      <a:r>
                        <a:rPr lang="vi-VN" sz="2800">
                          <a:effectLst/>
                          <a:latin typeface="+mj-lt"/>
                        </a:rPr>
                        <a:t>1</a:t>
                      </a:r>
                      <a:r>
                        <a:rPr lang="vi-VN" sz="2800" spc="-65">
                          <a:effectLst/>
                          <a:latin typeface="+mj-lt"/>
                        </a:rPr>
                        <a:t> </a:t>
                      </a:r>
                      <a:r>
                        <a:rPr lang="vi-VN" sz="2800" spc="-20">
                          <a:effectLst/>
                          <a:latin typeface="+mj-lt"/>
                        </a:rPr>
                        <a:t>197,6</a:t>
                      </a:r>
                      <a:endParaRPr lang="en-US" sz="2800">
                        <a:effectLst/>
                        <a:latin typeface="+mj-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409866408"/>
                  </a:ext>
                </a:extLst>
              </a:tr>
              <a:tr h="375400">
                <a:tc>
                  <a:txBody>
                    <a:bodyPr/>
                    <a:lstStyle/>
                    <a:p>
                      <a:pPr marR="43815" algn="just">
                        <a:lnSpc>
                          <a:spcPct val="115000"/>
                        </a:lnSpc>
                        <a:spcAft>
                          <a:spcPts val="1000"/>
                        </a:spcAft>
                      </a:pPr>
                      <a:r>
                        <a:rPr lang="vi-VN" sz="2800" spc="-50">
                          <a:effectLst/>
                          <a:latin typeface="+mj-lt"/>
                        </a:rPr>
                        <a:t>6</a:t>
                      </a:r>
                      <a:endParaRPr lang="en-US" sz="2800">
                        <a:effectLst/>
                        <a:latin typeface="+mj-lt"/>
                        <a:ea typeface="Times New Roman" panose="02020603050405020304" pitchFamily="18" charset="0"/>
                        <a:cs typeface="Times New Roman" panose="02020603050405020304" pitchFamily="18" charset="0"/>
                      </a:endParaRPr>
                    </a:p>
                  </a:txBody>
                  <a:tcPr marL="0" marR="0" marT="0" marB="0">
                    <a:noFill/>
                  </a:tcPr>
                </a:tc>
                <a:tc>
                  <a:txBody>
                    <a:bodyPr/>
                    <a:lstStyle/>
                    <a:p>
                      <a:pPr marL="46355" algn="just">
                        <a:lnSpc>
                          <a:spcPct val="115000"/>
                        </a:lnSpc>
                        <a:spcAft>
                          <a:spcPts val="1000"/>
                        </a:spcAft>
                      </a:pPr>
                      <a:r>
                        <a:rPr lang="vi-VN" sz="2800" spc="-25">
                          <a:effectLst/>
                          <a:latin typeface="+mj-lt"/>
                        </a:rPr>
                        <a:t>Thái</a:t>
                      </a:r>
                      <a:r>
                        <a:rPr lang="vi-VN" sz="2800" spc="-55">
                          <a:effectLst/>
                          <a:latin typeface="+mj-lt"/>
                        </a:rPr>
                        <a:t> </a:t>
                      </a:r>
                      <a:r>
                        <a:rPr lang="vi-VN" sz="2800" spc="-20">
                          <a:effectLst/>
                          <a:latin typeface="+mj-lt"/>
                        </a:rPr>
                        <a:t>Bình</a:t>
                      </a:r>
                      <a:endParaRPr lang="en-US" sz="2800">
                        <a:effectLst/>
                        <a:latin typeface="+mj-lt"/>
                        <a:ea typeface="Times New Roman" panose="02020603050405020304" pitchFamily="18" charset="0"/>
                        <a:cs typeface="Times New Roman" panose="02020603050405020304" pitchFamily="18" charset="0"/>
                      </a:endParaRPr>
                    </a:p>
                  </a:txBody>
                  <a:tcPr marL="0" marR="0" marT="0" marB="0">
                    <a:noFill/>
                  </a:tcPr>
                </a:tc>
                <a:tc>
                  <a:txBody>
                    <a:bodyPr/>
                    <a:lstStyle/>
                    <a:p>
                      <a:pPr marR="10795" algn="just">
                        <a:lnSpc>
                          <a:spcPct val="115000"/>
                        </a:lnSpc>
                        <a:spcAft>
                          <a:spcPts val="1000"/>
                        </a:spcAft>
                      </a:pPr>
                      <a:r>
                        <a:rPr lang="vi-VN" sz="2800">
                          <a:effectLst/>
                          <a:latin typeface="+mj-lt"/>
                        </a:rPr>
                        <a:t>1</a:t>
                      </a:r>
                      <a:r>
                        <a:rPr lang="vi-VN" sz="2800" spc="-65">
                          <a:effectLst/>
                          <a:latin typeface="+mj-lt"/>
                        </a:rPr>
                        <a:t> </a:t>
                      </a:r>
                      <a:r>
                        <a:rPr lang="vi-VN" sz="2800" spc="-20">
                          <a:effectLst/>
                          <a:latin typeface="+mj-lt"/>
                        </a:rPr>
                        <a:t>584,6</a:t>
                      </a:r>
                      <a:endParaRPr lang="en-US" sz="2800">
                        <a:effectLst/>
                        <a:latin typeface="+mj-lt"/>
                        <a:ea typeface="Times New Roman" panose="02020603050405020304" pitchFamily="18" charset="0"/>
                        <a:cs typeface="Times New Roman" panose="02020603050405020304" pitchFamily="18" charset="0"/>
                      </a:endParaRPr>
                    </a:p>
                  </a:txBody>
                  <a:tcPr marL="0" marR="0" marT="0" marB="0">
                    <a:noFill/>
                  </a:tcPr>
                </a:tc>
                <a:tc>
                  <a:txBody>
                    <a:bodyPr/>
                    <a:lstStyle/>
                    <a:p>
                      <a:pPr marR="43180" algn="just">
                        <a:lnSpc>
                          <a:spcPct val="115000"/>
                        </a:lnSpc>
                        <a:spcAft>
                          <a:spcPts val="1000"/>
                        </a:spcAft>
                      </a:pPr>
                      <a:r>
                        <a:rPr lang="vi-VN" sz="2800">
                          <a:effectLst/>
                          <a:latin typeface="+mj-lt"/>
                        </a:rPr>
                        <a:t>1</a:t>
                      </a:r>
                      <a:r>
                        <a:rPr lang="vi-VN" sz="2800" spc="-65">
                          <a:effectLst/>
                          <a:latin typeface="+mj-lt"/>
                        </a:rPr>
                        <a:t> </a:t>
                      </a:r>
                      <a:r>
                        <a:rPr lang="vi-VN" sz="2800" spc="-20">
                          <a:effectLst/>
                          <a:latin typeface="+mj-lt"/>
                        </a:rPr>
                        <a:t>878,5</a:t>
                      </a:r>
                      <a:endParaRPr lang="en-US" sz="2800">
                        <a:effectLst/>
                        <a:latin typeface="+mj-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466017808"/>
                  </a:ext>
                </a:extLst>
              </a:tr>
              <a:tr h="375400">
                <a:tc>
                  <a:txBody>
                    <a:bodyPr/>
                    <a:lstStyle/>
                    <a:p>
                      <a:pPr marR="43815" algn="just">
                        <a:lnSpc>
                          <a:spcPct val="115000"/>
                        </a:lnSpc>
                        <a:spcAft>
                          <a:spcPts val="1000"/>
                        </a:spcAft>
                      </a:pPr>
                      <a:r>
                        <a:rPr lang="vi-VN" sz="2800" spc="-50">
                          <a:effectLst/>
                          <a:latin typeface="+mj-lt"/>
                        </a:rPr>
                        <a:t>7</a:t>
                      </a:r>
                      <a:endParaRPr lang="en-US" sz="2800">
                        <a:effectLst/>
                        <a:latin typeface="+mj-lt"/>
                        <a:ea typeface="Times New Roman" panose="02020603050405020304" pitchFamily="18" charset="0"/>
                        <a:cs typeface="Times New Roman" panose="02020603050405020304" pitchFamily="18" charset="0"/>
                      </a:endParaRPr>
                    </a:p>
                  </a:txBody>
                  <a:tcPr marL="0" marR="0" marT="0" marB="0">
                    <a:noFill/>
                  </a:tcPr>
                </a:tc>
                <a:tc>
                  <a:txBody>
                    <a:bodyPr/>
                    <a:lstStyle/>
                    <a:p>
                      <a:pPr marL="46355" algn="just">
                        <a:lnSpc>
                          <a:spcPct val="115000"/>
                        </a:lnSpc>
                        <a:spcAft>
                          <a:spcPts val="1000"/>
                        </a:spcAft>
                      </a:pPr>
                      <a:r>
                        <a:rPr lang="vi-VN" sz="2800" b="0" spc="-35">
                          <a:effectLst/>
                          <a:latin typeface="+mj-lt"/>
                        </a:rPr>
                        <a:t>Quảng </a:t>
                      </a:r>
                      <a:r>
                        <a:rPr lang="vi-VN" sz="2800" b="0" spc="-20">
                          <a:effectLst/>
                          <a:latin typeface="+mj-lt"/>
                        </a:rPr>
                        <a:t>Ninh</a:t>
                      </a:r>
                      <a:endParaRPr lang="en-US" sz="2800" b="0">
                        <a:effectLst/>
                        <a:latin typeface="+mj-lt"/>
                        <a:ea typeface="Times New Roman" panose="02020603050405020304" pitchFamily="18" charset="0"/>
                        <a:cs typeface="Times New Roman" panose="02020603050405020304" pitchFamily="18" charset="0"/>
                      </a:endParaRPr>
                    </a:p>
                  </a:txBody>
                  <a:tcPr marL="0" marR="0" marT="0" marB="0">
                    <a:noFill/>
                  </a:tcPr>
                </a:tc>
                <a:tc>
                  <a:txBody>
                    <a:bodyPr/>
                    <a:lstStyle/>
                    <a:p>
                      <a:pPr marR="10795" algn="just">
                        <a:lnSpc>
                          <a:spcPct val="115000"/>
                        </a:lnSpc>
                        <a:spcAft>
                          <a:spcPts val="1000"/>
                        </a:spcAft>
                      </a:pPr>
                      <a:r>
                        <a:rPr lang="vi-VN" sz="2800" b="0">
                          <a:effectLst/>
                          <a:latin typeface="+mj-lt"/>
                        </a:rPr>
                        <a:t>6</a:t>
                      </a:r>
                      <a:r>
                        <a:rPr lang="vi-VN" sz="2800" b="0" spc="-65">
                          <a:effectLst/>
                          <a:latin typeface="+mj-lt"/>
                        </a:rPr>
                        <a:t> </a:t>
                      </a:r>
                      <a:r>
                        <a:rPr lang="vi-VN" sz="2800" b="0" spc="-20">
                          <a:effectLst/>
                          <a:latin typeface="+mj-lt"/>
                        </a:rPr>
                        <a:t>207,9</a:t>
                      </a:r>
                      <a:endParaRPr lang="en-US" sz="2800" b="0">
                        <a:effectLst/>
                        <a:latin typeface="+mj-lt"/>
                        <a:ea typeface="Times New Roman" panose="02020603050405020304" pitchFamily="18" charset="0"/>
                        <a:cs typeface="Times New Roman" panose="02020603050405020304" pitchFamily="18" charset="0"/>
                      </a:endParaRPr>
                    </a:p>
                  </a:txBody>
                  <a:tcPr marL="0" marR="0" marT="0" marB="0">
                    <a:noFill/>
                  </a:tcPr>
                </a:tc>
                <a:tc>
                  <a:txBody>
                    <a:bodyPr/>
                    <a:lstStyle/>
                    <a:p>
                      <a:pPr marR="43180" algn="just">
                        <a:lnSpc>
                          <a:spcPct val="115000"/>
                        </a:lnSpc>
                        <a:spcAft>
                          <a:spcPts val="1000"/>
                        </a:spcAft>
                      </a:pPr>
                      <a:r>
                        <a:rPr lang="vi-VN" sz="2800">
                          <a:effectLst/>
                          <a:latin typeface="+mj-lt"/>
                        </a:rPr>
                        <a:t>1</a:t>
                      </a:r>
                      <a:r>
                        <a:rPr lang="vi-VN" sz="2800" spc="-65">
                          <a:effectLst/>
                          <a:latin typeface="+mj-lt"/>
                        </a:rPr>
                        <a:t> </a:t>
                      </a:r>
                      <a:r>
                        <a:rPr lang="vi-VN" sz="2800" spc="-20">
                          <a:effectLst/>
                          <a:latin typeface="+mj-lt"/>
                        </a:rPr>
                        <a:t>362,9</a:t>
                      </a:r>
                      <a:endParaRPr lang="en-US" sz="2800">
                        <a:effectLst/>
                        <a:latin typeface="+mj-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054133541"/>
                  </a:ext>
                </a:extLst>
              </a:tr>
            </a:tbl>
          </a:graphicData>
        </a:graphic>
      </p:graphicFrame>
      <p:sp>
        <p:nvSpPr>
          <p:cNvPr id="7" name="Rectangle 1">
            <a:extLst>
              <a:ext uri="{FF2B5EF4-FFF2-40B4-BE49-F238E27FC236}">
                <a16:creationId xmlns:a16="http://schemas.microsoft.com/office/drawing/2014/main" id="{CDE3B65D-1E3E-4F8A-8525-9BBC0C2BA12E}"/>
              </a:ext>
            </a:extLst>
          </p:cNvPr>
          <p:cNvSpPr>
            <a:spLocks noChangeArrowheads="1"/>
          </p:cNvSpPr>
          <p:nvPr/>
        </p:nvSpPr>
        <p:spPr bwMode="auto">
          <a:xfrm>
            <a:off x="0" y="-206863"/>
            <a:ext cx="11833411" cy="1484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52352" rIns="204723" bIns="38088" numCol="1" anchor="ctr" anchorCtr="0" compatLnSpc="1">
            <a:prstTxWarp prst="textNoShape">
              <a:avLst/>
            </a:prstTxWarp>
            <a:spAutoFit/>
          </a:bodyPr>
          <a:lstStyle>
            <a:lvl1pPr indent="1746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74625" algn="just" defTabSz="914400" rtl="0" eaLnBrk="0" fontAlgn="base" latinLnBrk="0" hangingPunct="0">
              <a:lnSpc>
                <a:spcPct val="100000"/>
              </a:lnSpc>
              <a:spcBef>
                <a:spcPct val="0"/>
              </a:spcBef>
              <a:spcAft>
                <a:spcPct val="0"/>
              </a:spcAft>
              <a:buClrTx/>
              <a:buSzTx/>
              <a:buFontTx/>
              <a:buNone/>
              <a:tabLst/>
            </a:pPr>
            <a:r>
              <a:rPr kumimoji="0" lang="vi-VN" altLang="en-US" sz="2800" b="1" i="1" u="none" strike="noStrike" cap="none" normalizeH="0" baseline="0">
                <a:ln>
                  <a:noFill/>
                </a:ln>
                <a:solidFill>
                  <a:srgbClr val="231F1F"/>
                </a:solidFill>
                <a:effectLst/>
                <a:latin typeface="+mj-lt"/>
                <a:cs typeface="Times New Roman" panose="02020603050405020304" pitchFamily="18" charset="0"/>
              </a:rPr>
              <a:t>Bảng 1. Số liệu về dân số, diện tích một số tỉnh, thành trên cả nước năm 2022</a:t>
            </a:r>
            <a:endParaRPr kumimoji="0" lang="en-US" altLang="en-US" sz="2800" b="1" i="0" u="none" strike="noStrike" cap="none" normalizeH="0" baseline="0">
              <a:ln>
                <a:noFill/>
              </a:ln>
              <a:solidFill>
                <a:schemeClr val="tx1"/>
              </a:solidFill>
              <a:effectLst/>
              <a:latin typeface="+mj-lt"/>
              <a:cs typeface="Arial" panose="020B0604020202020204" pitchFamily="34" charset="0"/>
            </a:endParaRPr>
          </a:p>
          <a:p>
            <a:pPr marL="0" marR="0" lvl="0" indent="174625"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231F1F"/>
                </a:solidFill>
                <a:effectLst/>
                <a:latin typeface="+mj-lt"/>
                <a:ea typeface="Times New Roman" panose="02020603050405020304" pitchFamily="18" charset="0"/>
                <a:cs typeface="Times New Roman" panose="02020603050405020304" pitchFamily="18" charset="0"/>
              </a:rPr>
              <a:t>                     </a:t>
            </a:r>
            <a:r>
              <a:rPr kumimoji="0" lang="vi-VN" altLang="en-US" sz="2800" b="0" i="0" u="none" strike="noStrike" cap="none" normalizeH="0" baseline="0">
                <a:ln>
                  <a:noFill/>
                </a:ln>
                <a:solidFill>
                  <a:srgbClr val="231F1F"/>
                </a:solidFill>
                <a:effectLst/>
                <a:latin typeface="+mj-lt"/>
                <a:ea typeface="Times New Roman" panose="02020603050405020304" pitchFamily="18" charset="0"/>
                <a:cs typeface="Times New Roman" panose="02020603050405020304" pitchFamily="18" charset="0"/>
              </a:rPr>
              <a:t>(Nguồn: </a:t>
            </a:r>
            <a:r>
              <a:rPr kumimoji="0" lang="vi-VN" altLang="en-US" sz="2800" b="0" i="1" u="none" strike="noStrike" cap="none" normalizeH="0" baseline="0">
                <a:ln>
                  <a:noFill/>
                </a:ln>
                <a:solidFill>
                  <a:srgbClr val="231F1F"/>
                </a:solidFill>
                <a:effectLst/>
                <a:latin typeface="+mj-lt"/>
                <a:ea typeface="Times New Roman" panose="02020603050405020304" pitchFamily="18" charset="0"/>
                <a:cs typeface="Times New Roman" panose="02020603050405020304" pitchFamily="18" charset="0"/>
              </a:rPr>
              <a:t>Niên giám thống kê tỉnh Hải Dương, năm 2022</a:t>
            </a:r>
            <a:r>
              <a:rPr kumimoji="0" lang="vi-VN" altLang="en-US" sz="2800" b="0" i="0" u="none" strike="noStrike" cap="none" normalizeH="0" baseline="0">
                <a:ln>
                  <a:noFill/>
                </a:ln>
                <a:solidFill>
                  <a:srgbClr val="231F1F"/>
                </a:solidFill>
                <a:effectLst/>
                <a:latin typeface="+mj-lt"/>
                <a:ea typeface="Times New Roman" panose="02020603050405020304" pitchFamily="18" charset="0"/>
                <a:cs typeface="Times New Roman" panose="02020603050405020304" pitchFamily="18" charset="0"/>
              </a:rPr>
              <a:t>)</a:t>
            </a:r>
            <a:r>
              <a:rPr kumimoji="0" lang="it-IT" altLang="en-US" sz="2800" b="1" i="0" u="none" strike="noStrike" cap="none" normalizeH="0" baseline="0">
                <a:ln>
                  <a:noFill/>
                </a:ln>
                <a:solidFill>
                  <a:schemeClr val="tx1"/>
                </a:solidFill>
                <a:effectLst/>
                <a:latin typeface="+mj-lt"/>
                <a:ea typeface="Times New Roman" panose="02020603050405020304" pitchFamily="18" charset="0"/>
                <a:cs typeface="Times New Roman" panose="02020603050405020304" pitchFamily="18" charset="0"/>
              </a:rPr>
              <a:t> </a:t>
            </a:r>
            <a:endParaRPr kumimoji="0" lang="it-IT" altLang="en-US" sz="2800" b="0" i="0" u="none" strike="noStrike" cap="none" normalizeH="0" baseline="0">
              <a:ln>
                <a:noFill/>
              </a:ln>
              <a:solidFill>
                <a:schemeClr val="tx1"/>
              </a:solidFill>
              <a:effectLst/>
              <a:latin typeface="+mj-lt"/>
            </a:endParaRPr>
          </a:p>
        </p:txBody>
      </p:sp>
      <p:sp>
        <p:nvSpPr>
          <p:cNvPr id="8" name="TextBox 7">
            <a:extLst>
              <a:ext uri="{FF2B5EF4-FFF2-40B4-BE49-F238E27FC236}">
                <a16:creationId xmlns:a16="http://schemas.microsoft.com/office/drawing/2014/main" id="{016EB454-1642-407B-BBE5-855E9DB594A0}"/>
              </a:ext>
            </a:extLst>
          </p:cNvPr>
          <p:cNvSpPr txBox="1"/>
          <p:nvPr/>
        </p:nvSpPr>
        <p:spPr>
          <a:xfrm>
            <a:off x="502161" y="5916019"/>
            <a:ext cx="11546751" cy="1231106"/>
          </a:xfrm>
          <a:prstGeom prst="rect">
            <a:avLst/>
          </a:prstGeom>
          <a:noFill/>
        </p:spPr>
        <p:txBody>
          <a:bodyPr wrap="none" rtlCol="0">
            <a:spAutoFit/>
          </a:bodyPr>
          <a:lstStyle/>
          <a:p>
            <a:r>
              <a:rPr lang="en-US" sz="2800">
                <a:latin typeface="Times New Roman" panose="02020603050405020304" pitchFamily="18" charset="0"/>
                <a:ea typeface="Times New Roman" panose="02020603050405020304" pitchFamily="18" charset="0"/>
                <a:cs typeface="Times New Roman" panose="02020603050405020304" pitchFamily="18" charset="0"/>
              </a:rPr>
              <a:t>    H</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ãy nhận xét về quy mô diện tích, dân số của Hải Dương so với một số tỉnh,</a:t>
            </a:r>
          </a:p>
          <a:p>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thành phố trên cả nước năm 2022</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VnTimeH"/>
              <a:ea typeface="Times New Roman" panose="02020603050405020304" pitchFamily="18" charset="0"/>
              <a:cs typeface="Times New Roman" panose="02020603050405020304" pitchFamily="18" charset="0"/>
            </a:endParaRPr>
          </a:p>
          <a:p>
            <a:endParaRPr lang="en-US"/>
          </a:p>
        </p:txBody>
      </p:sp>
    </p:spTree>
    <p:extLst>
      <p:ext uri="{BB962C8B-B14F-4D97-AF65-F5344CB8AC3E}">
        <p14:creationId xmlns:p14="http://schemas.microsoft.com/office/powerpoint/2010/main" val="7723662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59E0DA1-2A3A-41D7-977D-CCF125F3F800}"/>
              </a:ext>
            </a:extLst>
          </p:cNvPr>
          <p:cNvSpPr txBox="1"/>
          <p:nvPr/>
        </p:nvSpPr>
        <p:spPr>
          <a:xfrm>
            <a:off x="175956" y="-67521"/>
            <a:ext cx="6096000" cy="461665"/>
          </a:xfrm>
          <a:prstGeom prst="rect">
            <a:avLst/>
          </a:prstGeom>
          <a:noFill/>
        </p:spPr>
        <p:txBody>
          <a:bodyPr wrap="square">
            <a:spAutoFit/>
          </a:bodyPr>
          <a:lstStyle/>
          <a:p>
            <a:r>
              <a:rPr lang="en-US" sz="2400" b="1">
                <a:solidFill>
                  <a:srgbClr val="231F20"/>
                </a:solidFill>
                <a:effectLst/>
                <a:latin typeface="Times New Roman" panose="02020603050405020304" pitchFamily="18" charset="0"/>
                <a:ea typeface="Roboto"/>
                <a:cs typeface="Times New Roman" panose="02020603050405020304" pitchFamily="18" charset="0"/>
              </a:rPr>
              <a:t>2. </a:t>
            </a:r>
            <a:r>
              <a:rPr lang="vi-VN" sz="2400" b="1">
                <a:solidFill>
                  <a:srgbClr val="231F20"/>
                </a:solidFill>
                <a:effectLst/>
                <a:latin typeface="Times New Roman" panose="02020603050405020304" pitchFamily="18" charset="0"/>
                <a:ea typeface="Roboto"/>
                <a:cs typeface="Times New Roman" panose="02020603050405020304" pitchFamily="18" charset="0"/>
              </a:rPr>
              <a:t>Sự</a:t>
            </a:r>
            <a:r>
              <a:rPr lang="vi-VN" sz="2400" b="1" spc="-20">
                <a:solidFill>
                  <a:srgbClr val="231F20"/>
                </a:solidFill>
                <a:effectLst/>
                <a:latin typeface="Times New Roman" panose="02020603050405020304" pitchFamily="18" charset="0"/>
                <a:ea typeface="Roboto"/>
                <a:cs typeface="Times New Roman" panose="02020603050405020304" pitchFamily="18" charset="0"/>
              </a:rPr>
              <a:t> </a:t>
            </a:r>
            <a:r>
              <a:rPr lang="vi-VN" sz="2400" b="1">
                <a:solidFill>
                  <a:srgbClr val="231F20"/>
                </a:solidFill>
                <a:effectLst/>
                <a:latin typeface="Times New Roman" panose="02020603050405020304" pitchFamily="18" charset="0"/>
                <a:ea typeface="Roboto"/>
                <a:cs typeface="Times New Roman" panose="02020603050405020304" pitchFamily="18" charset="0"/>
              </a:rPr>
              <a:t>phân</a:t>
            </a:r>
            <a:r>
              <a:rPr lang="vi-VN" sz="2400" b="1" spc="-25">
                <a:solidFill>
                  <a:srgbClr val="231F20"/>
                </a:solidFill>
                <a:effectLst/>
                <a:latin typeface="Times New Roman" panose="02020603050405020304" pitchFamily="18" charset="0"/>
                <a:ea typeface="Roboto"/>
                <a:cs typeface="Times New Roman" panose="02020603050405020304" pitchFamily="18" charset="0"/>
              </a:rPr>
              <a:t> </a:t>
            </a:r>
            <a:r>
              <a:rPr lang="vi-VN" sz="2400" b="1">
                <a:solidFill>
                  <a:srgbClr val="231F20"/>
                </a:solidFill>
                <a:effectLst/>
                <a:latin typeface="Times New Roman" panose="02020603050405020304" pitchFamily="18" charset="0"/>
                <a:ea typeface="Roboto"/>
                <a:cs typeface="Times New Roman" panose="02020603050405020304" pitchFamily="18" charset="0"/>
              </a:rPr>
              <a:t>bố</a:t>
            </a:r>
            <a:r>
              <a:rPr lang="vi-VN" sz="2400" b="1" spc="-25">
                <a:solidFill>
                  <a:srgbClr val="231F20"/>
                </a:solidFill>
                <a:effectLst/>
                <a:latin typeface="Times New Roman" panose="02020603050405020304" pitchFamily="18" charset="0"/>
                <a:ea typeface="Roboto"/>
                <a:cs typeface="Times New Roman" panose="02020603050405020304" pitchFamily="18" charset="0"/>
              </a:rPr>
              <a:t> </a:t>
            </a:r>
            <a:r>
              <a:rPr lang="vi-VN" sz="2400" b="1">
                <a:solidFill>
                  <a:srgbClr val="231F20"/>
                </a:solidFill>
                <a:effectLst/>
                <a:latin typeface="Times New Roman" panose="02020603050405020304" pitchFamily="18" charset="0"/>
                <a:ea typeface="Roboto"/>
                <a:cs typeface="Times New Roman" panose="02020603050405020304" pitchFamily="18" charset="0"/>
              </a:rPr>
              <a:t>dân</a:t>
            </a:r>
            <a:r>
              <a:rPr lang="vi-VN" sz="2400" b="1" spc="-25">
                <a:solidFill>
                  <a:srgbClr val="231F20"/>
                </a:solidFill>
                <a:effectLst/>
                <a:latin typeface="Times New Roman" panose="02020603050405020304" pitchFamily="18" charset="0"/>
                <a:ea typeface="Roboto"/>
                <a:cs typeface="Times New Roman" panose="02020603050405020304" pitchFamily="18" charset="0"/>
              </a:rPr>
              <a:t> cư</a:t>
            </a:r>
            <a:endParaRPr lang="en-US" sz="2400" b="1">
              <a:latin typeface="Times New Roman" panose="02020603050405020304" pitchFamily="18" charset="0"/>
              <a:cs typeface="Times New Roman" panose="02020603050405020304" pitchFamily="18" charset="0"/>
            </a:endParaRPr>
          </a:p>
        </p:txBody>
      </p:sp>
      <p:sp>
        <p:nvSpPr>
          <p:cNvPr id="6" name="Rectangle 16">
            <a:extLst>
              <a:ext uri="{FF2B5EF4-FFF2-40B4-BE49-F238E27FC236}">
                <a16:creationId xmlns:a16="http://schemas.microsoft.com/office/drawing/2014/main" id="{F8471CE9-F43B-4417-9ACC-A120F637027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491590" tIns="22218" rIns="633213" bIns="0" numCol="1" anchor="ctr" anchorCtr="0" compatLnSpc="1">
            <a:prstTxWarp prst="textNoShape">
              <a:avLst/>
            </a:prstTxWarp>
            <a:spAutoFit/>
          </a:bodyPr>
          <a:lstStyle/>
          <a:p>
            <a:endParaRPr lang="en-US"/>
          </a:p>
        </p:txBody>
      </p:sp>
      <p:grpSp>
        <p:nvGrpSpPr>
          <p:cNvPr id="7" name="Group 6">
            <a:extLst>
              <a:ext uri="{FF2B5EF4-FFF2-40B4-BE49-F238E27FC236}">
                <a16:creationId xmlns:a16="http://schemas.microsoft.com/office/drawing/2014/main" id="{735FAEE6-7DF9-431E-9725-CA908D2460BD}"/>
              </a:ext>
            </a:extLst>
          </p:cNvPr>
          <p:cNvGrpSpPr>
            <a:grpSpLocks/>
          </p:cNvGrpSpPr>
          <p:nvPr/>
        </p:nvGrpSpPr>
        <p:grpSpPr>
          <a:xfrm>
            <a:off x="0" y="8848090"/>
            <a:ext cx="6948170" cy="908050"/>
            <a:chOff x="0" y="0"/>
            <a:chExt cx="6948170" cy="908050"/>
          </a:xfrm>
        </p:grpSpPr>
        <p:pic>
          <p:nvPicPr>
            <p:cNvPr id="8" name="Image 2543">
              <a:extLst>
                <a:ext uri="{FF2B5EF4-FFF2-40B4-BE49-F238E27FC236}">
                  <a16:creationId xmlns:a16="http://schemas.microsoft.com/office/drawing/2014/main" id="{143D94C4-A44F-4949-8DBC-5595C00CAC94}"/>
                </a:ext>
              </a:extLst>
            </p:cNvPr>
            <p:cNvPicPr/>
            <p:nvPr/>
          </p:nvPicPr>
          <p:blipFill>
            <a:blip r:embed="rId2" cstate="print"/>
            <a:stretch>
              <a:fillRect/>
            </a:stretch>
          </p:blipFill>
          <p:spPr>
            <a:xfrm>
              <a:off x="0" y="7593"/>
              <a:ext cx="6948004" cy="900226"/>
            </a:xfrm>
            <a:prstGeom prst="rect">
              <a:avLst/>
            </a:prstGeom>
          </p:spPr>
        </p:pic>
        <p:sp>
          <p:nvSpPr>
            <p:cNvPr id="9" name="Graphic 2544">
              <a:extLst>
                <a:ext uri="{FF2B5EF4-FFF2-40B4-BE49-F238E27FC236}">
                  <a16:creationId xmlns:a16="http://schemas.microsoft.com/office/drawing/2014/main" id="{F205A23B-CC0A-4C12-A3AA-47F192124DF6}"/>
                </a:ext>
              </a:extLst>
            </p:cNvPr>
            <p:cNvSpPr/>
            <p:nvPr/>
          </p:nvSpPr>
          <p:spPr>
            <a:xfrm>
              <a:off x="768807" y="712151"/>
              <a:ext cx="24765" cy="24765"/>
            </a:xfrm>
            <a:custGeom>
              <a:avLst/>
              <a:gdLst/>
              <a:ahLst/>
              <a:cxnLst/>
              <a:rect l="l" t="t" r="r" b="b"/>
              <a:pathLst>
                <a:path w="24765" h="24765">
                  <a:moveTo>
                    <a:pt x="24218" y="0"/>
                  </a:moveTo>
                  <a:lnTo>
                    <a:pt x="0" y="24231"/>
                  </a:lnTo>
                  <a:lnTo>
                    <a:pt x="24218" y="63"/>
                  </a:lnTo>
                  <a:close/>
                </a:path>
              </a:pathLst>
            </a:custGeom>
            <a:solidFill>
              <a:srgbClr val="FFFFFF"/>
            </a:solidFill>
          </p:spPr>
          <p:txBody>
            <a:bodyPr wrap="square" lIns="0" tIns="0" rIns="0" bIns="0" rtlCol="0">
              <a:prstTxWarp prst="textNoShape">
                <a:avLst/>
              </a:prstTxWarp>
              <a:noAutofit/>
            </a:bodyPr>
            <a:lstStyle/>
            <a:p>
              <a:endParaRPr lang="en-US"/>
            </a:p>
          </p:txBody>
        </p:sp>
        <p:pic>
          <p:nvPicPr>
            <p:cNvPr id="10" name="Image 2545">
              <a:extLst>
                <a:ext uri="{FF2B5EF4-FFF2-40B4-BE49-F238E27FC236}">
                  <a16:creationId xmlns:a16="http://schemas.microsoft.com/office/drawing/2014/main" id="{76359826-5FAB-47F5-BFB8-8836C48D0E6B}"/>
                </a:ext>
              </a:extLst>
            </p:cNvPr>
            <p:cNvPicPr/>
            <p:nvPr/>
          </p:nvPicPr>
          <p:blipFill>
            <a:blip r:embed="rId3" cstate="print"/>
            <a:stretch>
              <a:fillRect/>
            </a:stretch>
          </p:blipFill>
          <p:spPr>
            <a:xfrm>
              <a:off x="774585" y="257361"/>
              <a:ext cx="138617" cy="182498"/>
            </a:xfrm>
            <a:prstGeom prst="rect">
              <a:avLst/>
            </a:prstGeom>
          </p:spPr>
        </p:pic>
        <p:pic>
          <p:nvPicPr>
            <p:cNvPr id="11" name="Image 2546">
              <a:extLst>
                <a:ext uri="{FF2B5EF4-FFF2-40B4-BE49-F238E27FC236}">
                  <a16:creationId xmlns:a16="http://schemas.microsoft.com/office/drawing/2014/main" id="{E4D95A65-A49A-41BC-9794-DB2B4F49C328}"/>
                </a:ext>
              </a:extLst>
            </p:cNvPr>
            <p:cNvPicPr/>
            <p:nvPr/>
          </p:nvPicPr>
          <p:blipFill>
            <a:blip r:embed="rId4" cstate="print"/>
            <a:stretch>
              <a:fillRect/>
            </a:stretch>
          </p:blipFill>
          <p:spPr>
            <a:xfrm>
              <a:off x="540002" y="257366"/>
              <a:ext cx="138620" cy="182486"/>
            </a:xfrm>
            <a:prstGeom prst="rect">
              <a:avLst/>
            </a:prstGeom>
          </p:spPr>
        </p:pic>
        <p:sp>
          <p:nvSpPr>
            <p:cNvPr id="12" name="Graphic 2547">
              <a:extLst>
                <a:ext uri="{FF2B5EF4-FFF2-40B4-BE49-F238E27FC236}">
                  <a16:creationId xmlns:a16="http://schemas.microsoft.com/office/drawing/2014/main" id="{238D6797-68E5-44BB-97FE-3FE36646A24B}"/>
                </a:ext>
              </a:extLst>
            </p:cNvPr>
            <p:cNvSpPr/>
            <p:nvPr/>
          </p:nvSpPr>
          <p:spPr>
            <a:xfrm>
              <a:off x="2696565" y="477341"/>
              <a:ext cx="3240405" cy="370840"/>
            </a:xfrm>
            <a:custGeom>
              <a:avLst/>
              <a:gdLst/>
              <a:ahLst/>
              <a:cxnLst/>
              <a:rect l="l" t="t" r="r" b="b"/>
              <a:pathLst>
                <a:path w="3240405" h="370840">
                  <a:moveTo>
                    <a:pt x="547700" y="110680"/>
                  </a:moveTo>
                  <a:lnTo>
                    <a:pt x="515048" y="69062"/>
                  </a:lnTo>
                  <a:lnTo>
                    <a:pt x="32651" y="69062"/>
                  </a:lnTo>
                  <a:lnTo>
                    <a:pt x="0" y="110680"/>
                  </a:lnTo>
                  <a:lnTo>
                    <a:pt x="32651" y="152298"/>
                  </a:lnTo>
                  <a:lnTo>
                    <a:pt x="515048" y="152298"/>
                  </a:lnTo>
                  <a:lnTo>
                    <a:pt x="547700" y="110680"/>
                  </a:lnTo>
                  <a:close/>
                </a:path>
                <a:path w="3240405" h="370840">
                  <a:moveTo>
                    <a:pt x="594131" y="207530"/>
                  </a:moveTo>
                  <a:lnTo>
                    <a:pt x="573417" y="228244"/>
                  </a:lnTo>
                  <a:lnTo>
                    <a:pt x="594131" y="207594"/>
                  </a:lnTo>
                  <a:close/>
                </a:path>
                <a:path w="3240405" h="370840">
                  <a:moveTo>
                    <a:pt x="1548130" y="339420"/>
                  </a:moveTo>
                  <a:lnTo>
                    <a:pt x="1517307" y="370243"/>
                  </a:lnTo>
                  <a:lnTo>
                    <a:pt x="1548130" y="339509"/>
                  </a:lnTo>
                  <a:close/>
                </a:path>
                <a:path w="3240405" h="370840">
                  <a:moveTo>
                    <a:pt x="3240100" y="26009"/>
                  </a:moveTo>
                  <a:lnTo>
                    <a:pt x="3189376" y="0"/>
                  </a:lnTo>
                  <a:lnTo>
                    <a:pt x="2439797" y="0"/>
                  </a:lnTo>
                  <a:lnTo>
                    <a:pt x="2389060" y="26009"/>
                  </a:lnTo>
                  <a:lnTo>
                    <a:pt x="2439797" y="52019"/>
                  </a:lnTo>
                  <a:lnTo>
                    <a:pt x="3189376" y="52019"/>
                  </a:lnTo>
                  <a:lnTo>
                    <a:pt x="3240100" y="26009"/>
                  </a:lnTo>
                  <a:close/>
                </a:path>
              </a:pathLst>
            </a:custGeom>
            <a:solidFill>
              <a:srgbClr val="FFFFFF"/>
            </a:solidFill>
          </p:spPr>
          <p:txBody>
            <a:bodyPr wrap="square" lIns="0" tIns="0" rIns="0" bIns="0" rtlCol="0">
              <a:prstTxWarp prst="textNoShape">
                <a:avLst/>
              </a:prstTxWarp>
              <a:noAutofit/>
            </a:bodyPr>
            <a:lstStyle/>
            <a:p>
              <a:endParaRPr lang="en-US"/>
            </a:p>
          </p:txBody>
        </p:sp>
        <p:pic>
          <p:nvPicPr>
            <p:cNvPr id="13" name="Image 2548">
              <a:extLst>
                <a:ext uri="{FF2B5EF4-FFF2-40B4-BE49-F238E27FC236}">
                  <a16:creationId xmlns:a16="http://schemas.microsoft.com/office/drawing/2014/main" id="{6904A20C-4023-4F81-A769-67C2BFE9D6B0}"/>
                </a:ext>
              </a:extLst>
            </p:cNvPr>
            <p:cNvPicPr/>
            <p:nvPr/>
          </p:nvPicPr>
          <p:blipFill>
            <a:blip r:embed="rId5" cstate="print"/>
            <a:stretch>
              <a:fillRect/>
            </a:stretch>
          </p:blipFill>
          <p:spPr>
            <a:xfrm>
              <a:off x="3494366" y="406640"/>
              <a:ext cx="180149" cy="68630"/>
            </a:xfrm>
            <a:prstGeom prst="rect">
              <a:avLst/>
            </a:prstGeom>
          </p:spPr>
        </p:pic>
        <p:sp>
          <p:nvSpPr>
            <p:cNvPr id="14" name="Graphic 2549">
              <a:extLst>
                <a:ext uri="{FF2B5EF4-FFF2-40B4-BE49-F238E27FC236}">
                  <a16:creationId xmlns:a16="http://schemas.microsoft.com/office/drawing/2014/main" id="{33893B1B-75C9-4E45-98F9-FB40630B4E3D}"/>
                </a:ext>
              </a:extLst>
            </p:cNvPr>
            <p:cNvSpPr/>
            <p:nvPr/>
          </p:nvSpPr>
          <p:spPr>
            <a:xfrm>
              <a:off x="1740077" y="319966"/>
              <a:ext cx="133985" cy="69215"/>
            </a:xfrm>
            <a:custGeom>
              <a:avLst/>
              <a:gdLst/>
              <a:ahLst/>
              <a:cxnLst/>
              <a:rect l="l" t="t" r="r" b="b"/>
              <a:pathLst>
                <a:path w="133985" h="69215">
                  <a:moveTo>
                    <a:pt x="106641" y="0"/>
                  </a:moveTo>
                  <a:lnTo>
                    <a:pt x="26923" y="0"/>
                  </a:lnTo>
                  <a:lnTo>
                    <a:pt x="0" y="34315"/>
                  </a:lnTo>
                  <a:lnTo>
                    <a:pt x="26923" y="68630"/>
                  </a:lnTo>
                  <a:lnTo>
                    <a:pt x="106641" y="68630"/>
                  </a:lnTo>
                  <a:lnTo>
                    <a:pt x="133553" y="34315"/>
                  </a:lnTo>
                  <a:lnTo>
                    <a:pt x="106641" y="0"/>
                  </a:lnTo>
                  <a:close/>
                </a:path>
              </a:pathLst>
            </a:custGeom>
            <a:solidFill>
              <a:srgbClr val="FFFFFF"/>
            </a:solidFill>
          </p:spPr>
          <p:txBody>
            <a:bodyPr wrap="square" lIns="0" tIns="0" rIns="0" bIns="0" rtlCol="0">
              <a:prstTxWarp prst="textNoShape">
                <a:avLst/>
              </a:prstTxWarp>
              <a:noAutofit/>
            </a:bodyPr>
            <a:lstStyle/>
            <a:p>
              <a:endParaRPr lang="en-US"/>
            </a:p>
          </p:txBody>
        </p:sp>
        <p:pic>
          <p:nvPicPr>
            <p:cNvPr id="15" name="Image 2550">
              <a:extLst>
                <a:ext uri="{FF2B5EF4-FFF2-40B4-BE49-F238E27FC236}">
                  <a16:creationId xmlns:a16="http://schemas.microsoft.com/office/drawing/2014/main" id="{3ABB677C-49E9-409B-BE6D-EC6EBA17648A}"/>
                </a:ext>
              </a:extLst>
            </p:cNvPr>
            <p:cNvPicPr/>
            <p:nvPr/>
          </p:nvPicPr>
          <p:blipFill>
            <a:blip r:embed="rId6" cstate="print"/>
            <a:stretch>
              <a:fillRect/>
            </a:stretch>
          </p:blipFill>
          <p:spPr>
            <a:xfrm>
              <a:off x="4821948" y="363194"/>
              <a:ext cx="133540" cy="68643"/>
            </a:xfrm>
            <a:prstGeom prst="rect">
              <a:avLst/>
            </a:prstGeom>
          </p:spPr>
        </p:pic>
        <p:pic>
          <p:nvPicPr>
            <p:cNvPr id="16" name="Image 2551">
              <a:extLst>
                <a:ext uri="{FF2B5EF4-FFF2-40B4-BE49-F238E27FC236}">
                  <a16:creationId xmlns:a16="http://schemas.microsoft.com/office/drawing/2014/main" id="{336A8FEA-29CB-4E10-9E31-BBAD4DEA9EF2}"/>
                </a:ext>
              </a:extLst>
            </p:cNvPr>
            <p:cNvPicPr/>
            <p:nvPr/>
          </p:nvPicPr>
          <p:blipFill>
            <a:blip r:embed="rId7" cstate="print"/>
            <a:stretch>
              <a:fillRect/>
            </a:stretch>
          </p:blipFill>
          <p:spPr>
            <a:xfrm>
              <a:off x="4220819" y="455424"/>
              <a:ext cx="180149" cy="68643"/>
            </a:xfrm>
            <a:prstGeom prst="rect">
              <a:avLst/>
            </a:prstGeom>
          </p:spPr>
        </p:pic>
        <p:sp>
          <p:nvSpPr>
            <p:cNvPr id="17" name="Graphic 2552">
              <a:extLst>
                <a:ext uri="{FF2B5EF4-FFF2-40B4-BE49-F238E27FC236}">
                  <a16:creationId xmlns:a16="http://schemas.microsoft.com/office/drawing/2014/main" id="{BA721D05-6BE4-4302-A0B8-076193F9B8CB}"/>
                </a:ext>
              </a:extLst>
            </p:cNvPr>
            <p:cNvSpPr/>
            <p:nvPr/>
          </p:nvSpPr>
          <p:spPr>
            <a:xfrm>
              <a:off x="1238732" y="319949"/>
              <a:ext cx="5502910" cy="475615"/>
            </a:xfrm>
            <a:custGeom>
              <a:avLst/>
              <a:gdLst/>
              <a:ahLst/>
              <a:cxnLst/>
              <a:rect l="l" t="t" r="r" b="b"/>
              <a:pathLst>
                <a:path w="5502910" h="475615">
                  <a:moveTo>
                    <a:pt x="53822" y="441185"/>
                  </a:moveTo>
                  <a:lnTo>
                    <a:pt x="26924" y="406869"/>
                  </a:lnTo>
                  <a:lnTo>
                    <a:pt x="0" y="441185"/>
                  </a:lnTo>
                  <a:lnTo>
                    <a:pt x="26924" y="475500"/>
                  </a:lnTo>
                  <a:lnTo>
                    <a:pt x="53822" y="441185"/>
                  </a:lnTo>
                  <a:close/>
                </a:path>
                <a:path w="5502910" h="475615">
                  <a:moveTo>
                    <a:pt x="318909" y="17856"/>
                  </a:moveTo>
                  <a:lnTo>
                    <a:pt x="304914" y="0"/>
                  </a:lnTo>
                  <a:lnTo>
                    <a:pt x="290893" y="17856"/>
                  </a:lnTo>
                  <a:lnTo>
                    <a:pt x="304914" y="35712"/>
                  </a:lnTo>
                  <a:lnTo>
                    <a:pt x="318909" y="17856"/>
                  </a:lnTo>
                  <a:close/>
                </a:path>
                <a:path w="5502910" h="475615">
                  <a:moveTo>
                    <a:pt x="482701" y="255841"/>
                  </a:moveTo>
                  <a:lnTo>
                    <a:pt x="468693" y="237985"/>
                  </a:lnTo>
                  <a:lnTo>
                    <a:pt x="454685" y="255841"/>
                  </a:lnTo>
                  <a:lnTo>
                    <a:pt x="468693" y="273697"/>
                  </a:lnTo>
                  <a:lnTo>
                    <a:pt x="482701" y="255841"/>
                  </a:lnTo>
                  <a:close/>
                </a:path>
                <a:path w="5502910" h="475615">
                  <a:moveTo>
                    <a:pt x="1154493" y="187185"/>
                  </a:moveTo>
                  <a:lnTo>
                    <a:pt x="1127582" y="152869"/>
                  </a:lnTo>
                  <a:lnTo>
                    <a:pt x="1100670" y="187185"/>
                  </a:lnTo>
                  <a:lnTo>
                    <a:pt x="1127582" y="221500"/>
                  </a:lnTo>
                  <a:lnTo>
                    <a:pt x="1154493" y="187185"/>
                  </a:lnTo>
                  <a:close/>
                </a:path>
                <a:path w="5502910" h="475615">
                  <a:moveTo>
                    <a:pt x="1871853" y="185801"/>
                  </a:moveTo>
                  <a:lnTo>
                    <a:pt x="1857844" y="167944"/>
                  </a:lnTo>
                  <a:lnTo>
                    <a:pt x="1843836" y="185801"/>
                  </a:lnTo>
                  <a:lnTo>
                    <a:pt x="1857844" y="203657"/>
                  </a:lnTo>
                  <a:lnTo>
                    <a:pt x="1871853" y="185801"/>
                  </a:lnTo>
                  <a:close/>
                </a:path>
                <a:path w="5502910" h="475615">
                  <a:moveTo>
                    <a:pt x="3511258" y="398856"/>
                  </a:moveTo>
                  <a:lnTo>
                    <a:pt x="3484346" y="364540"/>
                  </a:lnTo>
                  <a:lnTo>
                    <a:pt x="3457422" y="398856"/>
                  </a:lnTo>
                  <a:lnTo>
                    <a:pt x="3484346" y="433171"/>
                  </a:lnTo>
                  <a:lnTo>
                    <a:pt x="3511258" y="398856"/>
                  </a:lnTo>
                  <a:close/>
                </a:path>
                <a:path w="5502910" h="475615">
                  <a:moveTo>
                    <a:pt x="5039919" y="36182"/>
                  </a:moveTo>
                  <a:lnTo>
                    <a:pt x="5037899" y="26200"/>
                  </a:lnTo>
                  <a:lnTo>
                    <a:pt x="5032413" y="18059"/>
                  </a:lnTo>
                  <a:lnTo>
                    <a:pt x="5024272" y="12573"/>
                  </a:lnTo>
                  <a:lnTo>
                    <a:pt x="5014315" y="10566"/>
                  </a:lnTo>
                  <a:lnTo>
                    <a:pt x="5004333" y="12573"/>
                  </a:lnTo>
                  <a:lnTo>
                    <a:pt x="4996180" y="18059"/>
                  </a:lnTo>
                  <a:lnTo>
                    <a:pt x="4990693" y="26200"/>
                  </a:lnTo>
                  <a:lnTo>
                    <a:pt x="4988687" y="36182"/>
                  </a:lnTo>
                  <a:lnTo>
                    <a:pt x="4990693" y="46151"/>
                  </a:lnTo>
                  <a:lnTo>
                    <a:pt x="4996180" y="54292"/>
                  </a:lnTo>
                  <a:lnTo>
                    <a:pt x="5004333" y="59791"/>
                  </a:lnTo>
                  <a:lnTo>
                    <a:pt x="5014315" y="61810"/>
                  </a:lnTo>
                  <a:lnTo>
                    <a:pt x="5024272" y="59791"/>
                  </a:lnTo>
                  <a:lnTo>
                    <a:pt x="5032413" y="54292"/>
                  </a:lnTo>
                  <a:lnTo>
                    <a:pt x="5037899" y="46151"/>
                  </a:lnTo>
                  <a:lnTo>
                    <a:pt x="5039919" y="36182"/>
                  </a:lnTo>
                  <a:close/>
                </a:path>
                <a:path w="5502910" h="475615">
                  <a:moveTo>
                    <a:pt x="5385625" y="127469"/>
                  </a:moveTo>
                  <a:lnTo>
                    <a:pt x="5358714" y="93141"/>
                  </a:lnTo>
                  <a:lnTo>
                    <a:pt x="5331803" y="127469"/>
                  </a:lnTo>
                  <a:lnTo>
                    <a:pt x="5358714" y="161785"/>
                  </a:lnTo>
                  <a:lnTo>
                    <a:pt x="5385625" y="127469"/>
                  </a:lnTo>
                  <a:close/>
                </a:path>
                <a:path w="5502910" h="475615">
                  <a:moveTo>
                    <a:pt x="5502618" y="273456"/>
                  </a:moveTo>
                  <a:lnTo>
                    <a:pt x="5475706" y="239141"/>
                  </a:lnTo>
                  <a:lnTo>
                    <a:pt x="5448795" y="273456"/>
                  </a:lnTo>
                  <a:lnTo>
                    <a:pt x="5475706" y="307771"/>
                  </a:lnTo>
                  <a:lnTo>
                    <a:pt x="5502618" y="273456"/>
                  </a:lnTo>
                  <a:close/>
                </a:path>
              </a:pathLst>
            </a:custGeom>
            <a:solidFill>
              <a:srgbClr val="FFFFFF"/>
            </a:solidFill>
          </p:spPr>
          <p:txBody>
            <a:bodyPr wrap="square" lIns="0" tIns="0" rIns="0" bIns="0" rtlCol="0">
              <a:prstTxWarp prst="textNoShape">
                <a:avLst/>
              </a:prstTxWarp>
              <a:noAutofit/>
            </a:bodyPr>
            <a:lstStyle/>
            <a:p>
              <a:endParaRPr lang="en-US"/>
            </a:p>
          </p:txBody>
        </p:sp>
        <p:pic>
          <p:nvPicPr>
            <p:cNvPr id="18" name="Image 2553">
              <a:extLst>
                <a:ext uri="{FF2B5EF4-FFF2-40B4-BE49-F238E27FC236}">
                  <a16:creationId xmlns:a16="http://schemas.microsoft.com/office/drawing/2014/main" id="{41B521F9-2578-4F94-9B1A-D7FA9D2EB14F}"/>
                </a:ext>
              </a:extLst>
            </p:cNvPr>
            <p:cNvPicPr/>
            <p:nvPr/>
          </p:nvPicPr>
          <p:blipFill>
            <a:blip r:embed="rId8" cstate="print"/>
            <a:stretch>
              <a:fillRect/>
            </a:stretch>
          </p:blipFill>
          <p:spPr>
            <a:xfrm>
              <a:off x="6675069" y="379006"/>
              <a:ext cx="73571" cy="133769"/>
            </a:xfrm>
            <a:prstGeom prst="rect">
              <a:avLst/>
            </a:prstGeom>
          </p:spPr>
        </p:pic>
        <p:sp>
          <p:nvSpPr>
            <p:cNvPr id="19" name="Graphic 2554">
              <a:extLst>
                <a:ext uri="{FF2B5EF4-FFF2-40B4-BE49-F238E27FC236}">
                  <a16:creationId xmlns:a16="http://schemas.microsoft.com/office/drawing/2014/main" id="{063A74BA-0BA4-463C-8141-4BE8817780DA}"/>
                </a:ext>
              </a:extLst>
            </p:cNvPr>
            <p:cNvSpPr/>
            <p:nvPr/>
          </p:nvSpPr>
          <p:spPr>
            <a:xfrm>
              <a:off x="1529626" y="282573"/>
              <a:ext cx="5212080" cy="531495"/>
            </a:xfrm>
            <a:custGeom>
              <a:avLst/>
              <a:gdLst/>
              <a:ahLst/>
              <a:cxnLst/>
              <a:rect l="l" t="t" r="r" b="b"/>
              <a:pathLst>
                <a:path w="5212080" h="531495">
                  <a:moveTo>
                    <a:pt x="28016" y="55232"/>
                  </a:moveTo>
                  <a:lnTo>
                    <a:pt x="14020" y="37376"/>
                  </a:lnTo>
                  <a:lnTo>
                    <a:pt x="0" y="55232"/>
                  </a:lnTo>
                  <a:lnTo>
                    <a:pt x="14020" y="73088"/>
                  </a:lnTo>
                  <a:lnTo>
                    <a:pt x="28016" y="55232"/>
                  </a:lnTo>
                  <a:close/>
                </a:path>
                <a:path w="5212080" h="531495">
                  <a:moveTo>
                    <a:pt x="344004" y="71716"/>
                  </a:moveTo>
                  <a:lnTo>
                    <a:pt x="317093" y="37401"/>
                  </a:lnTo>
                  <a:lnTo>
                    <a:pt x="237375" y="37401"/>
                  </a:lnTo>
                  <a:lnTo>
                    <a:pt x="210451" y="71716"/>
                  </a:lnTo>
                  <a:lnTo>
                    <a:pt x="237375" y="106032"/>
                  </a:lnTo>
                  <a:lnTo>
                    <a:pt x="317093" y="106032"/>
                  </a:lnTo>
                  <a:lnTo>
                    <a:pt x="344004" y="71716"/>
                  </a:lnTo>
                  <a:close/>
                </a:path>
                <a:path w="5212080" h="531495">
                  <a:moveTo>
                    <a:pt x="1638566" y="17856"/>
                  </a:moveTo>
                  <a:lnTo>
                    <a:pt x="1624558" y="0"/>
                  </a:lnTo>
                  <a:lnTo>
                    <a:pt x="1610550" y="17856"/>
                  </a:lnTo>
                  <a:lnTo>
                    <a:pt x="1624558" y="35712"/>
                  </a:lnTo>
                  <a:lnTo>
                    <a:pt x="1638566" y="17856"/>
                  </a:lnTo>
                  <a:close/>
                </a:path>
                <a:path w="5212080" h="531495">
                  <a:moveTo>
                    <a:pt x="4749025" y="73558"/>
                  </a:moveTo>
                  <a:lnTo>
                    <a:pt x="4747006" y="63576"/>
                  </a:lnTo>
                  <a:lnTo>
                    <a:pt x="4741519" y="55435"/>
                  </a:lnTo>
                  <a:lnTo>
                    <a:pt x="4733379" y="49949"/>
                  </a:lnTo>
                  <a:lnTo>
                    <a:pt x="4723422" y="47942"/>
                  </a:lnTo>
                  <a:lnTo>
                    <a:pt x="4713440" y="49949"/>
                  </a:lnTo>
                  <a:lnTo>
                    <a:pt x="4705286" y="55435"/>
                  </a:lnTo>
                  <a:lnTo>
                    <a:pt x="4699800" y="63576"/>
                  </a:lnTo>
                  <a:lnTo>
                    <a:pt x="4697793" y="73558"/>
                  </a:lnTo>
                  <a:lnTo>
                    <a:pt x="4699800" y="83527"/>
                  </a:lnTo>
                  <a:lnTo>
                    <a:pt x="4705286" y="91668"/>
                  </a:lnTo>
                  <a:lnTo>
                    <a:pt x="4713440" y="97167"/>
                  </a:lnTo>
                  <a:lnTo>
                    <a:pt x="4723422" y="99187"/>
                  </a:lnTo>
                  <a:lnTo>
                    <a:pt x="4733379" y="97167"/>
                  </a:lnTo>
                  <a:lnTo>
                    <a:pt x="4741519" y="91668"/>
                  </a:lnTo>
                  <a:lnTo>
                    <a:pt x="4747006" y="83527"/>
                  </a:lnTo>
                  <a:lnTo>
                    <a:pt x="4749025" y="73558"/>
                  </a:lnTo>
                  <a:close/>
                </a:path>
                <a:path w="5212080" h="531495">
                  <a:moveTo>
                    <a:pt x="4797857" y="522960"/>
                  </a:moveTo>
                  <a:lnTo>
                    <a:pt x="4792319" y="517525"/>
                  </a:lnTo>
                  <a:lnTo>
                    <a:pt x="4784547" y="525449"/>
                  </a:lnTo>
                  <a:lnTo>
                    <a:pt x="4790097" y="530885"/>
                  </a:lnTo>
                  <a:lnTo>
                    <a:pt x="4797857" y="522960"/>
                  </a:lnTo>
                  <a:close/>
                </a:path>
                <a:path w="5212080" h="531495">
                  <a:moveTo>
                    <a:pt x="5094732" y="164846"/>
                  </a:moveTo>
                  <a:lnTo>
                    <a:pt x="5067820" y="130517"/>
                  </a:lnTo>
                  <a:lnTo>
                    <a:pt x="5040909" y="164846"/>
                  </a:lnTo>
                  <a:lnTo>
                    <a:pt x="5067820" y="199161"/>
                  </a:lnTo>
                  <a:lnTo>
                    <a:pt x="5094732" y="164846"/>
                  </a:lnTo>
                  <a:close/>
                </a:path>
                <a:path w="5212080" h="531495">
                  <a:moveTo>
                    <a:pt x="5211724" y="310832"/>
                  </a:moveTo>
                  <a:lnTo>
                    <a:pt x="5184813" y="276517"/>
                  </a:lnTo>
                  <a:lnTo>
                    <a:pt x="5157902" y="310832"/>
                  </a:lnTo>
                  <a:lnTo>
                    <a:pt x="5184813" y="345147"/>
                  </a:lnTo>
                  <a:lnTo>
                    <a:pt x="5211724" y="310832"/>
                  </a:lnTo>
                  <a:close/>
                </a:path>
              </a:pathLst>
            </a:custGeom>
            <a:solidFill>
              <a:srgbClr val="FFFFFF"/>
            </a:solidFill>
          </p:spPr>
          <p:txBody>
            <a:bodyPr wrap="square" lIns="0" tIns="0" rIns="0" bIns="0" rtlCol="0">
              <a:prstTxWarp prst="textNoShape">
                <a:avLst/>
              </a:prstTxWarp>
              <a:noAutofit/>
            </a:bodyPr>
            <a:lstStyle/>
            <a:p>
              <a:endParaRPr lang="en-US"/>
            </a:p>
          </p:txBody>
        </p:sp>
        <p:sp>
          <p:nvSpPr>
            <p:cNvPr id="20" name="Textbox 2555">
              <a:extLst>
                <a:ext uri="{FF2B5EF4-FFF2-40B4-BE49-F238E27FC236}">
                  <a16:creationId xmlns:a16="http://schemas.microsoft.com/office/drawing/2014/main" id="{9759AAEB-5422-4FCC-B5F5-341A54C6265E}"/>
                </a:ext>
              </a:extLst>
            </p:cNvPr>
            <p:cNvSpPr txBox="1"/>
            <p:nvPr/>
          </p:nvSpPr>
          <p:spPr>
            <a:xfrm>
              <a:off x="1535709" y="0"/>
              <a:ext cx="4415790" cy="133985"/>
            </a:xfrm>
            <a:prstGeom prst="rect">
              <a:avLst/>
            </a:prstGeom>
          </p:spPr>
          <p:txBody>
            <a:bodyPr wrap="square" lIns="0" tIns="0" rIns="0" bIns="0" rtlCol="0">
              <a:noAutofit/>
            </a:bodyPr>
            <a:lstStyle/>
            <a:p>
              <a:pPr>
                <a:lnSpc>
                  <a:spcPts val="1055"/>
                </a:lnSpc>
              </a:pPr>
              <a:r>
                <a:rPr lang="vi-VN" sz="900">
                  <a:solidFill>
                    <a:srgbClr val="231F20"/>
                  </a:solidFill>
                  <a:effectLst/>
                  <a:latin typeface="Roboto"/>
                  <a:ea typeface="Roboto"/>
                  <a:cs typeface="Roboto"/>
                </a:rPr>
                <a:t>(Nguồn</a:t>
              </a:r>
              <a:r>
                <a:rPr lang="vi-VN" sz="900" spc="-25">
                  <a:solidFill>
                    <a:srgbClr val="231F20"/>
                  </a:solidFill>
                  <a:effectLst/>
                  <a:latin typeface="Roboto"/>
                  <a:ea typeface="Roboto"/>
                  <a:cs typeface="Roboto"/>
                </a:rPr>
                <a:t> </a:t>
              </a:r>
              <a:r>
                <a:rPr lang="vi-VN" sz="900">
                  <a:solidFill>
                    <a:srgbClr val="231F20"/>
                  </a:solidFill>
                  <a:effectLst/>
                  <a:latin typeface="Roboto"/>
                  <a:ea typeface="Roboto"/>
                  <a:cs typeface="Roboto"/>
                </a:rPr>
                <a:t>Địa</a:t>
              </a:r>
              <a:r>
                <a:rPr lang="vi-VN" sz="900" spc="-20">
                  <a:solidFill>
                    <a:srgbClr val="231F20"/>
                  </a:solidFill>
                  <a:effectLst/>
                  <a:latin typeface="Roboto"/>
                  <a:ea typeface="Roboto"/>
                  <a:cs typeface="Roboto"/>
                </a:rPr>
                <a:t> </a:t>
              </a:r>
              <a:r>
                <a:rPr lang="vi-VN" sz="900">
                  <a:solidFill>
                    <a:srgbClr val="231F20"/>
                  </a:solidFill>
                  <a:effectLst/>
                  <a:latin typeface="Roboto"/>
                  <a:ea typeface="Roboto"/>
                  <a:cs typeface="Roboto"/>
                </a:rPr>
                <a:t>chí</a:t>
              </a:r>
              <a:r>
                <a:rPr lang="vi-VN" sz="900" spc="-25">
                  <a:solidFill>
                    <a:srgbClr val="231F20"/>
                  </a:solidFill>
                  <a:effectLst/>
                  <a:latin typeface="Roboto"/>
                  <a:ea typeface="Roboto"/>
                  <a:cs typeface="Roboto"/>
                </a:rPr>
                <a:t> </a:t>
              </a:r>
              <a:r>
                <a:rPr lang="vi-VN" sz="900">
                  <a:solidFill>
                    <a:srgbClr val="231F20"/>
                  </a:solidFill>
                  <a:effectLst/>
                  <a:latin typeface="Roboto"/>
                  <a:ea typeface="Roboto"/>
                  <a:cs typeface="Roboto"/>
                </a:rPr>
                <a:t>Hải</a:t>
              </a:r>
              <a:r>
                <a:rPr lang="vi-VN" sz="900" spc="-20">
                  <a:solidFill>
                    <a:srgbClr val="231F20"/>
                  </a:solidFill>
                  <a:effectLst/>
                  <a:latin typeface="Roboto"/>
                  <a:ea typeface="Roboto"/>
                  <a:cs typeface="Roboto"/>
                </a:rPr>
                <a:t> </a:t>
              </a:r>
              <a:r>
                <a:rPr lang="vi-VN" sz="900">
                  <a:solidFill>
                    <a:srgbClr val="231F20"/>
                  </a:solidFill>
                  <a:effectLst/>
                  <a:latin typeface="Roboto"/>
                  <a:ea typeface="Roboto"/>
                  <a:cs typeface="Roboto"/>
                </a:rPr>
                <a:t>Dương</a:t>
              </a:r>
              <a:r>
                <a:rPr lang="vi-VN" sz="900" spc="-25">
                  <a:solidFill>
                    <a:srgbClr val="231F20"/>
                  </a:solidFill>
                  <a:effectLst/>
                  <a:latin typeface="Roboto"/>
                  <a:ea typeface="Roboto"/>
                  <a:cs typeface="Roboto"/>
                </a:rPr>
                <a:t> </a:t>
              </a:r>
              <a:r>
                <a:rPr lang="vi-VN" sz="900">
                  <a:solidFill>
                    <a:srgbClr val="231F20"/>
                  </a:solidFill>
                  <a:effectLst/>
                  <a:latin typeface="Roboto"/>
                  <a:ea typeface="Roboto"/>
                  <a:cs typeface="Roboto"/>
                </a:rPr>
                <a:t>năm</a:t>
              </a:r>
              <a:r>
                <a:rPr lang="vi-VN" sz="900" spc="-25">
                  <a:solidFill>
                    <a:srgbClr val="231F20"/>
                  </a:solidFill>
                  <a:effectLst/>
                  <a:latin typeface="Roboto"/>
                  <a:ea typeface="Roboto"/>
                  <a:cs typeface="Roboto"/>
                </a:rPr>
                <a:t> </a:t>
              </a:r>
              <a:r>
                <a:rPr lang="vi-VN" sz="900">
                  <a:solidFill>
                    <a:srgbClr val="231F20"/>
                  </a:solidFill>
                  <a:effectLst/>
                  <a:latin typeface="Roboto"/>
                  <a:ea typeface="Roboto"/>
                  <a:cs typeface="Roboto"/>
                </a:rPr>
                <a:t>2008</a:t>
              </a:r>
              <a:r>
                <a:rPr lang="vi-VN" sz="900" spc="-20">
                  <a:solidFill>
                    <a:srgbClr val="231F20"/>
                  </a:solidFill>
                  <a:effectLst/>
                  <a:latin typeface="Roboto"/>
                  <a:ea typeface="Roboto"/>
                  <a:cs typeface="Roboto"/>
                </a:rPr>
                <a:t> </a:t>
              </a:r>
              <a:r>
                <a:rPr lang="vi-VN" sz="900">
                  <a:solidFill>
                    <a:srgbClr val="231F20"/>
                  </a:solidFill>
                  <a:effectLst/>
                  <a:latin typeface="Roboto"/>
                  <a:ea typeface="Roboto"/>
                  <a:cs typeface="Roboto"/>
                </a:rPr>
                <a:t>và</a:t>
              </a:r>
              <a:r>
                <a:rPr lang="vi-VN" sz="900" spc="-20">
                  <a:solidFill>
                    <a:srgbClr val="231F20"/>
                  </a:solidFill>
                  <a:effectLst/>
                  <a:latin typeface="Roboto"/>
                  <a:ea typeface="Roboto"/>
                  <a:cs typeface="Roboto"/>
                </a:rPr>
                <a:t> </a:t>
              </a:r>
              <a:r>
                <a:rPr lang="vi-VN" sz="900">
                  <a:solidFill>
                    <a:srgbClr val="231F20"/>
                  </a:solidFill>
                  <a:effectLst/>
                  <a:latin typeface="Roboto"/>
                  <a:ea typeface="Roboto"/>
                  <a:cs typeface="Roboto"/>
                </a:rPr>
                <a:t>Niên</a:t>
              </a:r>
              <a:r>
                <a:rPr lang="vi-VN" sz="900" spc="-20">
                  <a:solidFill>
                    <a:srgbClr val="231F20"/>
                  </a:solidFill>
                  <a:effectLst/>
                  <a:latin typeface="Roboto"/>
                  <a:ea typeface="Roboto"/>
                  <a:cs typeface="Roboto"/>
                </a:rPr>
                <a:t> </a:t>
              </a:r>
              <a:r>
                <a:rPr lang="vi-VN" sz="900">
                  <a:solidFill>
                    <a:srgbClr val="231F20"/>
                  </a:solidFill>
                  <a:effectLst/>
                  <a:latin typeface="Roboto"/>
                  <a:ea typeface="Roboto"/>
                  <a:cs typeface="Roboto"/>
                </a:rPr>
                <a:t>giám</a:t>
              </a:r>
              <a:r>
                <a:rPr lang="vi-VN" sz="900" spc="-25">
                  <a:solidFill>
                    <a:srgbClr val="231F20"/>
                  </a:solidFill>
                  <a:effectLst/>
                  <a:latin typeface="Roboto"/>
                  <a:ea typeface="Roboto"/>
                  <a:cs typeface="Roboto"/>
                </a:rPr>
                <a:t> </a:t>
              </a:r>
              <a:r>
                <a:rPr lang="vi-VN" sz="900">
                  <a:solidFill>
                    <a:srgbClr val="231F20"/>
                  </a:solidFill>
                  <a:effectLst/>
                  <a:latin typeface="Roboto"/>
                  <a:ea typeface="Roboto"/>
                  <a:cs typeface="Roboto"/>
                </a:rPr>
                <a:t>thống</a:t>
              </a:r>
              <a:r>
                <a:rPr lang="vi-VN" sz="900" spc="-25">
                  <a:solidFill>
                    <a:srgbClr val="231F20"/>
                  </a:solidFill>
                  <a:effectLst/>
                  <a:latin typeface="Roboto"/>
                  <a:ea typeface="Roboto"/>
                  <a:cs typeface="Roboto"/>
                </a:rPr>
                <a:t> </a:t>
              </a:r>
              <a:r>
                <a:rPr lang="vi-VN" sz="900">
                  <a:solidFill>
                    <a:srgbClr val="231F20"/>
                  </a:solidFill>
                  <a:effectLst/>
                  <a:latin typeface="Roboto"/>
                  <a:ea typeface="Roboto"/>
                  <a:cs typeface="Roboto"/>
                </a:rPr>
                <a:t>kê</a:t>
              </a:r>
              <a:r>
                <a:rPr lang="vi-VN" sz="900" spc="180">
                  <a:solidFill>
                    <a:srgbClr val="231F20"/>
                  </a:solidFill>
                  <a:effectLst/>
                  <a:latin typeface="Roboto"/>
                  <a:ea typeface="Roboto"/>
                  <a:cs typeface="Roboto"/>
                </a:rPr>
                <a:t> </a:t>
              </a:r>
              <a:r>
                <a:rPr lang="vi-VN" sz="900">
                  <a:solidFill>
                    <a:srgbClr val="231F20"/>
                  </a:solidFill>
                  <a:effectLst/>
                  <a:latin typeface="Roboto"/>
                  <a:ea typeface="Roboto"/>
                  <a:cs typeface="Roboto"/>
                </a:rPr>
                <a:t>tỉnh</a:t>
              </a:r>
              <a:r>
                <a:rPr lang="vi-VN" sz="900" spc="-20">
                  <a:solidFill>
                    <a:srgbClr val="231F20"/>
                  </a:solidFill>
                  <a:effectLst/>
                  <a:latin typeface="Roboto"/>
                  <a:ea typeface="Roboto"/>
                  <a:cs typeface="Roboto"/>
                </a:rPr>
                <a:t> </a:t>
              </a:r>
              <a:r>
                <a:rPr lang="vi-VN" sz="900">
                  <a:solidFill>
                    <a:srgbClr val="231F20"/>
                  </a:solidFill>
                  <a:effectLst/>
                  <a:latin typeface="Roboto"/>
                  <a:ea typeface="Roboto"/>
                  <a:cs typeface="Roboto"/>
                </a:rPr>
                <a:t>Hải</a:t>
              </a:r>
              <a:r>
                <a:rPr lang="vi-VN" sz="900" spc="-20">
                  <a:solidFill>
                    <a:srgbClr val="231F20"/>
                  </a:solidFill>
                  <a:effectLst/>
                  <a:latin typeface="Roboto"/>
                  <a:ea typeface="Roboto"/>
                  <a:cs typeface="Roboto"/>
                </a:rPr>
                <a:t> </a:t>
              </a:r>
              <a:r>
                <a:rPr lang="vi-VN" sz="900">
                  <a:solidFill>
                    <a:srgbClr val="231F20"/>
                  </a:solidFill>
                  <a:effectLst/>
                  <a:latin typeface="Roboto"/>
                  <a:ea typeface="Roboto"/>
                  <a:cs typeface="Roboto"/>
                </a:rPr>
                <a:t>Dương</a:t>
              </a:r>
              <a:r>
                <a:rPr lang="vi-VN" sz="900" spc="-25">
                  <a:solidFill>
                    <a:srgbClr val="231F20"/>
                  </a:solidFill>
                  <a:effectLst/>
                  <a:latin typeface="Roboto"/>
                  <a:ea typeface="Roboto"/>
                  <a:cs typeface="Roboto"/>
                </a:rPr>
                <a:t> </a:t>
              </a:r>
              <a:r>
                <a:rPr lang="vi-VN" sz="900">
                  <a:solidFill>
                    <a:srgbClr val="231F20"/>
                  </a:solidFill>
                  <a:effectLst/>
                  <a:latin typeface="Roboto"/>
                  <a:ea typeface="Roboto"/>
                  <a:cs typeface="Roboto"/>
                </a:rPr>
                <a:t>năm</a:t>
              </a:r>
              <a:r>
                <a:rPr lang="vi-VN" sz="900" spc="-25">
                  <a:solidFill>
                    <a:srgbClr val="231F20"/>
                  </a:solidFill>
                  <a:effectLst/>
                  <a:latin typeface="Roboto"/>
                  <a:ea typeface="Roboto"/>
                  <a:cs typeface="Roboto"/>
                </a:rPr>
                <a:t> </a:t>
              </a:r>
              <a:r>
                <a:rPr lang="vi-VN" sz="900" spc="-10">
                  <a:solidFill>
                    <a:srgbClr val="231F20"/>
                  </a:solidFill>
                  <a:effectLst/>
                  <a:latin typeface="Roboto"/>
                  <a:ea typeface="Roboto"/>
                  <a:cs typeface="Roboto"/>
                </a:rPr>
                <a:t>2022)</a:t>
              </a:r>
              <a:endParaRPr lang="en-US" sz="1100">
                <a:effectLst/>
                <a:latin typeface="Roboto"/>
                <a:ea typeface="Roboto"/>
                <a:cs typeface="Roboto"/>
              </a:endParaRPr>
            </a:p>
          </p:txBody>
        </p:sp>
        <p:sp>
          <p:nvSpPr>
            <p:cNvPr id="21" name="Textbox 2556">
              <a:extLst>
                <a:ext uri="{FF2B5EF4-FFF2-40B4-BE49-F238E27FC236}">
                  <a16:creationId xmlns:a16="http://schemas.microsoft.com/office/drawing/2014/main" id="{A35B4BD2-4BDD-4696-9AE4-9B8312A10043}"/>
                </a:ext>
              </a:extLst>
            </p:cNvPr>
            <p:cNvSpPr txBox="1"/>
            <p:nvPr/>
          </p:nvSpPr>
          <p:spPr>
            <a:xfrm>
              <a:off x="644475" y="256863"/>
              <a:ext cx="179705" cy="170815"/>
            </a:xfrm>
            <a:prstGeom prst="rect">
              <a:avLst/>
            </a:prstGeom>
          </p:spPr>
          <p:txBody>
            <a:bodyPr wrap="square" lIns="0" tIns="0" rIns="0" bIns="0" rtlCol="0">
              <a:noAutofit/>
            </a:bodyPr>
            <a:lstStyle/>
            <a:p>
              <a:pPr>
                <a:lnSpc>
                  <a:spcPts val="1295"/>
                </a:lnSpc>
              </a:pPr>
              <a:r>
                <a:rPr lang="vi-VN" sz="1100" spc="-25">
                  <a:solidFill>
                    <a:srgbClr val="231F20"/>
                  </a:solidFill>
                  <a:effectLst/>
                  <a:latin typeface="Verdana" panose="020B0604030504040204" pitchFamily="34" charset="0"/>
                  <a:ea typeface="Roboto"/>
                  <a:cs typeface="Roboto"/>
                </a:rPr>
                <a:t>62</a:t>
              </a:r>
              <a:endParaRPr lang="en-US" sz="1100">
                <a:effectLst/>
                <a:latin typeface="Roboto"/>
                <a:ea typeface="Roboto"/>
                <a:cs typeface="Roboto"/>
              </a:endParaRPr>
            </a:p>
          </p:txBody>
        </p:sp>
      </p:grpSp>
      <p:sp>
        <p:nvSpPr>
          <p:cNvPr id="22" name="Rectangle 19">
            <a:extLst>
              <a:ext uri="{FF2B5EF4-FFF2-40B4-BE49-F238E27FC236}">
                <a16:creationId xmlns:a16="http://schemas.microsoft.com/office/drawing/2014/main" id="{7F3E3945-0CCF-4B3B-82FA-5F4FC29DC3F0}"/>
              </a:ext>
            </a:extLst>
          </p:cNvPr>
          <p:cNvSpPr>
            <a:spLocks noChangeArrowheads="1"/>
          </p:cNvSpPr>
          <p:nvPr/>
        </p:nvSpPr>
        <p:spPr bwMode="auto">
          <a:xfrm>
            <a:off x="175956" y="120649"/>
            <a:ext cx="12057529"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en-US" sz="1200" b="1" i="0" u="none" strike="noStrike" cap="none" normalizeH="0" baseline="0">
              <a:ln>
                <a:noFill/>
              </a:ln>
              <a:solidFill>
                <a:srgbClr val="231F20"/>
              </a:solidFill>
              <a:effectLst/>
              <a:ea typeface="Roboto" charset="0"/>
              <a:cs typeface="Roboto"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2000" b="1" i="0" u="none" strike="noStrike" cap="none" normalizeH="0" baseline="0">
                <a:ln>
                  <a:noFill/>
                </a:ln>
                <a:solidFill>
                  <a:srgbClr val="231F20"/>
                </a:solidFill>
                <a:effectLst/>
                <a:latin typeface="+mj-lt"/>
                <a:ea typeface="Roboto" charset="0"/>
                <a:cs typeface="Roboto" charset="0"/>
              </a:rPr>
              <a:t>Bảng 4.5. Mật độ dân số tỉnh Hải Dương và một số địa phương trong tỉnh giai đoạn 1960 – 2022</a:t>
            </a:r>
            <a:endParaRPr kumimoji="0" lang="en-US" altLang="en-US" sz="2000" b="1" i="0" u="none" strike="noStrike" cap="none" normalizeH="0" baseline="0">
              <a:ln>
                <a:noFill/>
              </a:ln>
              <a:solidFill>
                <a:schemeClr val="tx1"/>
              </a:solidFill>
              <a:effectLst/>
              <a:latin typeface="+mj-lt"/>
              <a:ea typeface="Roboto" charset="0"/>
              <a:cs typeface="Roboto"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23" name="Table 22">
            <a:extLst>
              <a:ext uri="{FF2B5EF4-FFF2-40B4-BE49-F238E27FC236}">
                <a16:creationId xmlns:a16="http://schemas.microsoft.com/office/drawing/2014/main" id="{BECED818-2FCC-4E9C-B341-BDA7329D0175}"/>
              </a:ext>
            </a:extLst>
          </p:cNvPr>
          <p:cNvGraphicFramePr>
            <a:graphicFrameLocks noGrp="1"/>
          </p:cNvGraphicFramePr>
          <p:nvPr>
            <p:extLst>
              <p:ext uri="{D42A27DB-BD31-4B8C-83A1-F6EECF244321}">
                <p14:modId xmlns:p14="http://schemas.microsoft.com/office/powerpoint/2010/main" val="3321659641"/>
              </p:ext>
            </p:extLst>
          </p:nvPr>
        </p:nvGraphicFramePr>
        <p:xfrm>
          <a:off x="609312" y="700597"/>
          <a:ext cx="11098594" cy="6034475"/>
        </p:xfrm>
        <a:graphic>
          <a:graphicData uri="http://schemas.openxmlformats.org/drawingml/2006/table">
            <a:tbl>
              <a:tblPr firstRow="1" firstCol="1" lastRow="1" lastCol="1" bandRow="1" bandCol="1">
                <a:tableStyleId>{5C22544A-7EE6-4342-B048-85BDC9FD1C3A}</a:tableStyleId>
              </a:tblPr>
              <a:tblGrid>
                <a:gridCol w="4431878">
                  <a:extLst>
                    <a:ext uri="{9D8B030D-6E8A-4147-A177-3AD203B41FA5}">
                      <a16:colId xmlns:a16="http://schemas.microsoft.com/office/drawing/2014/main" val="3676151461"/>
                    </a:ext>
                  </a:extLst>
                </a:gridCol>
                <a:gridCol w="1666679">
                  <a:extLst>
                    <a:ext uri="{9D8B030D-6E8A-4147-A177-3AD203B41FA5}">
                      <a16:colId xmlns:a16="http://schemas.microsoft.com/office/drawing/2014/main" val="2050531863"/>
                    </a:ext>
                  </a:extLst>
                </a:gridCol>
                <a:gridCol w="1666679">
                  <a:extLst>
                    <a:ext uri="{9D8B030D-6E8A-4147-A177-3AD203B41FA5}">
                      <a16:colId xmlns:a16="http://schemas.microsoft.com/office/drawing/2014/main" val="3726486919"/>
                    </a:ext>
                  </a:extLst>
                </a:gridCol>
                <a:gridCol w="1666679">
                  <a:extLst>
                    <a:ext uri="{9D8B030D-6E8A-4147-A177-3AD203B41FA5}">
                      <a16:colId xmlns:a16="http://schemas.microsoft.com/office/drawing/2014/main" val="2931903268"/>
                    </a:ext>
                  </a:extLst>
                </a:gridCol>
                <a:gridCol w="1666679">
                  <a:extLst>
                    <a:ext uri="{9D8B030D-6E8A-4147-A177-3AD203B41FA5}">
                      <a16:colId xmlns:a16="http://schemas.microsoft.com/office/drawing/2014/main" val="1658205385"/>
                    </a:ext>
                  </a:extLst>
                </a:gridCol>
              </a:tblGrid>
              <a:tr h="294485">
                <a:tc>
                  <a:txBody>
                    <a:bodyPr/>
                    <a:lstStyle/>
                    <a:p>
                      <a:pPr marL="1447800" algn="l">
                        <a:spcBef>
                          <a:spcPts val="345"/>
                        </a:spcBef>
                        <a:spcAft>
                          <a:spcPts val="0"/>
                        </a:spcAft>
                      </a:pPr>
                      <a:r>
                        <a:rPr lang="vi-VN" sz="2000" spc="-25">
                          <a:effectLst/>
                          <a:latin typeface="Times New Roman" panose="02020603050405020304" pitchFamily="18" charset="0"/>
                          <a:cs typeface="Times New Roman" panose="02020603050405020304" pitchFamily="18" charset="0"/>
                        </a:rPr>
                        <a:t>Năm</a:t>
                      </a:r>
                      <a:r>
                        <a:rPr lang="en-US" sz="2000" spc="0">
                          <a:effectLst/>
                          <a:latin typeface="Times New Roman" panose="02020603050405020304" pitchFamily="18" charset="0"/>
                          <a:cs typeface="Times New Roman" panose="02020603050405020304" pitchFamily="18" charset="0"/>
                        </a:rPr>
                        <a:t>  </a:t>
                      </a:r>
                      <a:r>
                        <a:rPr lang="vi-VN" sz="2000" spc="-30">
                          <a:effectLst/>
                          <a:latin typeface="Times New Roman" panose="02020603050405020304" pitchFamily="18" charset="0"/>
                          <a:cs typeface="Times New Roman" panose="02020603050405020304" pitchFamily="18" charset="0"/>
                        </a:rPr>
                        <a:t>Đơn</a:t>
                      </a:r>
                      <a:r>
                        <a:rPr lang="vi-VN" sz="2000" spc="-40">
                          <a:effectLst/>
                          <a:latin typeface="Times New Roman" panose="02020603050405020304" pitchFamily="18" charset="0"/>
                          <a:cs typeface="Times New Roman" panose="02020603050405020304" pitchFamily="18" charset="0"/>
                        </a:rPr>
                        <a:t> </a:t>
                      </a:r>
                      <a:r>
                        <a:rPr lang="vi-VN" sz="2000" spc="-30">
                          <a:effectLst/>
                          <a:latin typeface="Times New Roman" panose="02020603050405020304" pitchFamily="18" charset="0"/>
                          <a:cs typeface="Times New Roman" panose="02020603050405020304" pitchFamily="18" charset="0"/>
                        </a:rPr>
                        <a:t>vị</a:t>
                      </a:r>
                      <a:r>
                        <a:rPr lang="vi-VN" sz="2000" spc="-35">
                          <a:effectLst/>
                          <a:latin typeface="Times New Roman" panose="02020603050405020304" pitchFamily="18" charset="0"/>
                          <a:cs typeface="Times New Roman" panose="02020603050405020304" pitchFamily="18" charset="0"/>
                        </a:rPr>
                        <a:t> </a:t>
                      </a:r>
                      <a:r>
                        <a:rPr lang="vi-VN" sz="2000" spc="-30">
                          <a:effectLst/>
                          <a:latin typeface="Times New Roman" panose="02020603050405020304" pitchFamily="18" charset="0"/>
                          <a:cs typeface="Times New Roman" panose="02020603050405020304" pitchFamily="18" charset="0"/>
                        </a:rPr>
                        <a:t>hành chính</a:t>
                      </a:r>
                      <a:endParaRPr lang="en-US" sz="2000">
                        <a:effectLst/>
                        <a:latin typeface="Times New Roman" panose="02020603050405020304" pitchFamily="18" charset="0"/>
                        <a:ea typeface="Roboto"/>
                        <a:cs typeface="Times New Roman" panose="02020603050405020304" pitchFamily="18" charset="0"/>
                      </a:endParaRPr>
                    </a:p>
                  </a:txBody>
                  <a:tcPr marL="0" marR="0" marT="0" marB="0"/>
                </a:tc>
                <a:tc>
                  <a:txBody>
                    <a:bodyPr/>
                    <a:lstStyle/>
                    <a:p>
                      <a:pPr marL="76835" marR="59690" algn="ctr">
                        <a:spcBef>
                          <a:spcPts val="1365"/>
                        </a:spcBef>
                        <a:spcAft>
                          <a:spcPts val="0"/>
                        </a:spcAft>
                      </a:pPr>
                      <a:r>
                        <a:rPr lang="vi-VN" sz="2000" spc="-20">
                          <a:effectLst/>
                          <a:latin typeface="Times New Roman" panose="02020603050405020304" pitchFamily="18" charset="0"/>
                          <a:cs typeface="Times New Roman" panose="02020603050405020304" pitchFamily="18" charset="0"/>
                        </a:rPr>
                        <a:t>1989</a:t>
                      </a:r>
                      <a:endParaRPr lang="en-US" sz="2000">
                        <a:effectLst/>
                        <a:latin typeface="Times New Roman" panose="02020603050405020304" pitchFamily="18" charset="0"/>
                        <a:ea typeface="Roboto"/>
                        <a:cs typeface="Times New Roman" panose="02020603050405020304" pitchFamily="18" charset="0"/>
                      </a:endParaRPr>
                    </a:p>
                  </a:txBody>
                  <a:tcPr marL="0" marR="0" marT="0" marB="0"/>
                </a:tc>
                <a:tc>
                  <a:txBody>
                    <a:bodyPr/>
                    <a:lstStyle/>
                    <a:p>
                      <a:pPr marL="76835" marR="73660" algn="ctr">
                        <a:spcBef>
                          <a:spcPts val="1365"/>
                        </a:spcBef>
                        <a:spcAft>
                          <a:spcPts val="0"/>
                        </a:spcAft>
                      </a:pPr>
                      <a:r>
                        <a:rPr lang="vi-VN" sz="2000" spc="-20">
                          <a:effectLst/>
                          <a:latin typeface="Times New Roman" panose="02020603050405020304" pitchFamily="18" charset="0"/>
                          <a:cs typeface="Times New Roman" panose="02020603050405020304" pitchFamily="18" charset="0"/>
                        </a:rPr>
                        <a:t>1999</a:t>
                      </a:r>
                      <a:endParaRPr lang="en-US" sz="2000">
                        <a:effectLst/>
                        <a:latin typeface="Times New Roman" panose="02020603050405020304" pitchFamily="18" charset="0"/>
                        <a:ea typeface="Roboto"/>
                        <a:cs typeface="Times New Roman" panose="02020603050405020304" pitchFamily="18" charset="0"/>
                      </a:endParaRPr>
                    </a:p>
                  </a:txBody>
                  <a:tcPr marL="0" marR="0" marT="0" marB="0"/>
                </a:tc>
                <a:tc>
                  <a:txBody>
                    <a:bodyPr/>
                    <a:lstStyle/>
                    <a:p>
                      <a:pPr marL="76835" marR="62230" algn="ctr">
                        <a:spcBef>
                          <a:spcPts val="1365"/>
                        </a:spcBef>
                        <a:spcAft>
                          <a:spcPts val="0"/>
                        </a:spcAft>
                      </a:pPr>
                      <a:r>
                        <a:rPr lang="vi-VN" sz="2000" spc="-20">
                          <a:effectLst/>
                          <a:latin typeface="Times New Roman" panose="02020603050405020304" pitchFamily="18" charset="0"/>
                          <a:cs typeface="Times New Roman" panose="02020603050405020304" pitchFamily="18" charset="0"/>
                        </a:rPr>
                        <a:t>2019</a:t>
                      </a:r>
                      <a:endParaRPr lang="en-US" sz="2000">
                        <a:effectLst/>
                        <a:latin typeface="Times New Roman" panose="02020603050405020304" pitchFamily="18" charset="0"/>
                        <a:ea typeface="Roboto"/>
                        <a:cs typeface="Times New Roman" panose="02020603050405020304" pitchFamily="18" charset="0"/>
                      </a:endParaRPr>
                    </a:p>
                  </a:txBody>
                  <a:tcPr marL="0" marR="0" marT="0" marB="0"/>
                </a:tc>
                <a:tc>
                  <a:txBody>
                    <a:bodyPr/>
                    <a:lstStyle/>
                    <a:p>
                      <a:pPr marL="76835" marR="24130" algn="ctr">
                        <a:spcBef>
                          <a:spcPts val="1365"/>
                        </a:spcBef>
                        <a:spcAft>
                          <a:spcPts val="0"/>
                        </a:spcAft>
                      </a:pPr>
                      <a:r>
                        <a:rPr lang="vi-VN" sz="2000" spc="-20">
                          <a:effectLst/>
                          <a:latin typeface="Times New Roman" panose="02020603050405020304" pitchFamily="18" charset="0"/>
                          <a:cs typeface="Times New Roman" panose="02020603050405020304" pitchFamily="18" charset="0"/>
                        </a:rPr>
                        <a:t>2022</a:t>
                      </a:r>
                      <a:endParaRPr lang="en-US" sz="2000">
                        <a:effectLst/>
                        <a:latin typeface="Times New Roman" panose="02020603050405020304" pitchFamily="18" charset="0"/>
                        <a:ea typeface="Roboto"/>
                        <a:cs typeface="Times New Roman" panose="02020603050405020304" pitchFamily="18" charset="0"/>
                      </a:endParaRPr>
                    </a:p>
                  </a:txBody>
                  <a:tcPr marL="0" marR="0" marT="0" marB="0"/>
                </a:tc>
                <a:extLst>
                  <a:ext uri="{0D108BD9-81ED-4DB2-BD59-A6C34878D82A}">
                    <a16:rowId xmlns:a16="http://schemas.microsoft.com/office/drawing/2014/main" val="1020243964"/>
                  </a:ext>
                </a:extLst>
              </a:tr>
              <a:tr h="241935">
                <a:tc>
                  <a:txBody>
                    <a:bodyPr/>
                    <a:lstStyle/>
                    <a:p>
                      <a:pPr marL="110490" algn="l">
                        <a:lnSpc>
                          <a:spcPts val="1555"/>
                        </a:lnSpc>
                        <a:spcBef>
                          <a:spcPts val="250"/>
                        </a:spcBef>
                        <a:spcAft>
                          <a:spcPts val="0"/>
                        </a:spcAft>
                      </a:pPr>
                      <a:endParaRPr lang="en-US" sz="2000" spc="-20">
                        <a:effectLst/>
                        <a:latin typeface="Times New Roman" panose="02020603050405020304" pitchFamily="18" charset="0"/>
                        <a:cs typeface="Times New Roman" panose="02020603050405020304" pitchFamily="18" charset="0"/>
                      </a:endParaRPr>
                    </a:p>
                    <a:p>
                      <a:pPr marL="110490" algn="l">
                        <a:lnSpc>
                          <a:spcPts val="1555"/>
                        </a:lnSpc>
                        <a:spcBef>
                          <a:spcPts val="250"/>
                        </a:spcBef>
                        <a:spcAft>
                          <a:spcPts val="0"/>
                        </a:spcAft>
                      </a:pPr>
                      <a:r>
                        <a:rPr lang="vi-VN" sz="2000" spc="-20">
                          <a:effectLst/>
                          <a:latin typeface="Times New Roman" panose="02020603050405020304" pitchFamily="18" charset="0"/>
                          <a:cs typeface="Times New Roman" panose="02020603050405020304" pitchFamily="18" charset="0"/>
                        </a:rPr>
                        <a:t>Toàn</a:t>
                      </a:r>
                      <a:r>
                        <a:rPr lang="vi-VN" sz="2000" spc="-40">
                          <a:effectLst/>
                          <a:latin typeface="Times New Roman" panose="02020603050405020304" pitchFamily="18" charset="0"/>
                          <a:cs typeface="Times New Roman" panose="02020603050405020304" pitchFamily="18" charset="0"/>
                        </a:rPr>
                        <a:t> </a:t>
                      </a:r>
                      <a:r>
                        <a:rPr lang="vi-VN" sz="2000" spc="-20">
                          <a:effectLst/>
                          <a:latin typeface="Times New Roman" panose="02020603050405020304" pitchFamily="18" charset="0"/>
                          <a:cs typeface="Times New Roman" panose="02020603050405020304" pitchFamily="18" charset="0"/>
                        </a:rPr>
                        <a:t>tỉnh</a:t>
                      </a:r>
                      <a:endParaRPr lang="en-US" sz="2000">
                        <a:effectLst/>
                        <a:latin typeface="Times New Roman" panose="02020603050405020304" pitchFamily="18" charset="0"/>
                        <a:ea typeface="Roboto"/>
                        <a:cs typeface="Times New Roman" panose="02020603050405020304" pitchFamily="18" charset="0"/>
                      </a:endParaRPr>
                    </a:p>
                  </a:txBody>
                  <a:tcPr marL="0" marR="0" marT="0" marB="0"/>
                </a:tc>
                <a:tc>
                  <a:txBody>
                    <a:bodyPr/>
                    <a:lstStyle/>
                    <a:p>
                      <a:pPr marL="38735" marR="3175" algn="ctr">
                        <a:lnSpc>
                          <a:spcPts val="1490"/>
                        </a:lnSpc>
                        <a:spcBef>
                          <a:spcPts val="320"/>
                        </a:spcBef>
                        <a:spcAft>
                          <a:spcPts val="0"/>
                        </a:spcAft>
                      </a:pPr>
                      <a:endParaRPr lang="en-US" sz="2000" spc="-25">
                        <a:effectLst/>
                        <a:latin typeface="Times New Roman" panose="02020603050405020304" pitchFamily="18" charset="0"/>
                        <a:cs typeface="Times New Roman" panose="02020603050405020304" pitchFamily="18" charset="0"/>
                      </a:endParaRPr>
                    </a:p>
                    <a:p>
                      <a:pPr marL="38735" marR="3175" algn="ctr">
                        <a:lnSpc>
                          <a:spcPts val="1490"/>
                        </a:lnSpc>
                        <a:spcBef>
                          <a:spcPts val="320"/>
                        </a:spcBef>
                        <a:spcAft>
                          <a:spcPts val="0"/>
                        </a:spcAft>
                      </a:pPr>
                      <a:r>
                        <a:rPr lang="vi-VN" sz="2000" spc="-25">
                          <a:effectLst/>
                          <a:latin typeface="Times New Roman" panose="02020603050405020304" pitchFamily="18" charset="0"/>
                          <a:cs typeface="Times New Roman" panose="02020603050405020304" pitchFamily="18" charset="0"/>
                        </a:rPr>
                        <a:t>905</a:t>
                      </a:r>
                      <a:endParaRPr lang="en-US" sz="2000">
                        <a:effectLst/>
                        <a:latin typeface="Times New Roman" panose="02020603050405020304" pitchFamily="18" charset="0"/>
                        <a:ea typeface="Roboto"/>
                        <a:cs typeface="Times New Roman" panose="02020603050405020304" pitchFamily="18" charset="0"/>
                      </a:endParaRPr>
                    </a:p>
                  </a:txBody>
                  <a:tcPr marL="0" marR="0" marT="0" marB="0"/>
                </a:tc>
                <a:tc>
                  <a:txBody>
                    <a:bodyPr/>
                    <a:lstStyle/>
                    <a:p>
                      <a:pPr marL="76835" marR="53340" algn="ctr">
                        <a:lnSpc>
                          <a:spcPts val="1485"/>
                        </a:lnSpc>
                        <a:spcBef>
                          <a:spcPts val="325"/>
                        </a:spcBef>
                        <a:spcAft>
                          <a:spcPts val="0"/>
                        </a:spcAft>
                      </a:pPr>
                      <a:endParaRPr lang="en-US" sz="2000">
                        <a:effectLst/>
                        <a:latin typeface="Times New Roman" panose="02020603050405020304" pitchFamily="18" charset="0"/>
                        <a:cs typeface="Times New Roman" panose="02020603050405020304" pitchFamily="18" charset="0"/>
                      </a:endParaRPr>
                    </a:p>
                    <a:p>
                      <a:pPr marL="76835" marR="53340" algn="ctr">
                        <a:lnSpc>
                          <a:spcPts val="1485"/>
                        </a:lnSpc>
                        <a:spcBef>
                          <a:spcPts val="325"/>
                        </a:spcBef>
                        <a:spcAft>
                          <a:spcPts val="0"/>
                        </a:spcAft>
                      </a:pPr>
                      <a:r>
                        <a:rPr lang="vi-VN" sz="2000">
                          <a:effectLst/>
                          <a:latin typeface="Times New Roman" panose="02020603050405020304" pitchFamily="18" charset="0"/>
                          <a:cs typeface="Times New Roman" panose="02020603050405020304" pitchFamily="18" charset="0"/>
                        </a:rPr>
                        <a:t>1</a:t>
                      </a:r>
                      <a:r>
                        <a:rPr lang="vi-VN" sz="2000" spc="-55">
                          <a:effectLst/>
                          <a:latin typeface="Times New Roman" panose="02020603050405020304" pitchFamily="18" charset="0"/>
                          <a:cs typeface="Times New Roman" panose="02020603050405020304" pitchFamily="18" charset="0"/>
                        </a:rPr>
                        <a:t> </a:t>
                      </a:r>
                      <a:r>
                        <a:rPr lang="vi-VN" sz="2000" spc="-25">
                          <a:effectLst/>
                          <a:latin typeface="Times New Roman" panose="02020603050405020304" pitchFamily="18" charset="0"/>
                          <a:cs typeface="Times New Roman" panose="02020603050405020304" pitchFamily="18" charset="0"/>
                        </a:rPr>
                        <a:t>002</a:t>
                      </a:r>
                      <a:endParaRPr lang="en-US" sz="2000">
                        <a:effectLst/>
                        <a:latin typeface="Times New Roman" panose="02020603050405020304" pitchFamily="18" charset="0"/>
                        <a:ea typeface="Roboto"/>
                        <a:cs typeface="Times New Roman" panose="02020603050405020304" pitchFamily="18" charset="0"/>
                      </a:endParaRPr>
                    </a:p>
                  </a:txBody>
                  <a:tcPr marL="0" marR="0" marT="0" marB="0"/>
                </a:tc>
                <a:tc>
                  <a:txBody>
                    <a:bodyPr/>
                    <a:lstStyle/>
                    <a:p>
                      <a:pPr marL="76835" marR="41275" algn="ctr">
                        <a:lnSpc>
                          <a:spcPts val="1480"/>
                        </a:lnSpc>
                        <a:spcBef>
                          <a:spcPts val="330"/>
                        </a:spcBef>
                        <a:spcAft>
                          <a:spcPts val="0"/>
                        </a:spcAft>
                      </a:pPr>
                      <a:endParaRPr lang="en-US" sz="2000">
                        <a:effectLst/>
                        <a:latin typeface="Times New Roman" panose="02020603050405020304" pitchFamily="18" charset="0"/>
                        <a:cs typeface="Times New Roman" panose="02020603050405020304" pitchFamily="18" charset="0"/>
                      </a:endParaRPr>
                    </a:p>
                    <a:p>
                      <a:pPr marL="76835" marR="41275" algn="ctr">
                        <a:lnSpc>
                          <a:spcPts val="1480"/>
                        </a:lnSpc>
                        <a:spcBef>
                          <a:spcPts val="330"/>
                        </a:spcBef>
                        <a:spcAft>
                          <a:spcPts val="0"/>
                        </a:spcAft>
                      </a:pPr>
                      <a:r>
                        <a:rPr lang="vi-VN" sz="2000">
                          <a:effectLst/>
                          <a:latin typeface="Times New Roman" panose="02020603050405020304" pitchFamily="18" charset="0"/>
                          <a:cs typeface="Times New Roman" panose="02020603050405020304" pitchFamily="18" charset="0"/>
                        </a:rPr>
                        <a:t>1</a:t>
                      </a:r>
                      <a:r>
                        <a:rPr lang="vi-VN" sz="2000" spc="-55">
                          <a:effectLst/>
                          <a:latin typeface="Times New Roman" panose="02020603050405020304" pitchFamily="18" charset="0"/>
                          <a:cs typeface="Times New Roman" panose="02020603050405020304" pitchFamily="18" charset="0"/>
                        </a:rPr>
                        <a:t> </a:t>
                      </a:r>
                      <a:r>
                        <a:rPr lang="vi-VN" sz="2000" spc="-25">
                          <a:effectLst/>
                          <a:latin typeface="Times New Roman" panose="02020603050405020304" pitchFamily="18" charset="0"/>
                          <a:cs typeface="Times New Roman" panose="02020603050405020304" pitchFamily="18" charset="0"/>
                        </a:rPr>
                        <a:t>137</a:t>
                      </a:r>
                      <a:endParaRPr lang="en-US" sz="2000">
                        <a:effectLst/>
                        <a:latin typeface="Times New Roman" panose="02020603050405020304" pitchFamily="18" charset="0"/>
                        <a:ea typeface="Roboto"/>
                        <a:cs typeface="Times New Roman" panose="02020603050405020304" pitchFamily="18" charset="0"/>
                      </a:endParaRPr>
                    </a:p>
                  </a:txBody>
                  <a:tcPr marL="0" marR="0" marT="0" marB="0"/>
                </a:tc>
                <a:tc>
                  <a:txBody>
                    <a:bodyPr/>
                    <a:lstStyle/>
                    <a:p>
                      <a:pPr marL="76835" marR="3175" algn="ctr">
                        <a:lnSpc>
                          <a:spcPts val="1475"/>
                        </a:lnSpc>
                        <a:spcBef>
                          <a:spcPts val="335"/>
                        </a:spcBef>
                        <a:spcAft>
                          <a:spcPts val="0"/>
                        </a:spcAft>
                      </a:pPr>
                      <a:endParaRPr lang="en-US" sz="2000">
                        <a:effectLst/>
                        <a:latin typeface="Times New Roman" panose="02020603050405020304" pitchFamily="18" charset="0"/>
                        <a:cs typeface="Times New Roman" panose="02020603050405020304" pitchFamily="18" charset="0"/>
                      </a:endParaRPr>
                    </a:p>
                    <a:p>
                      <a:pPr marL="76835" marR="3175" algn="ctr">
                        <a:lnSpc>
                          <a:spcPts val="1475"/>
                        </a:lnSpc>
                        <a:spcBef>
                          <a:spcPts val="335"/>
                        </a:spcBef>
                        <a:spcAft>
                          <a:spcPts val="0"/>
                        </a:spcAft>
                      </a:pPr>
                      <a:r>
                        <a:rPr lang="vi-VN" sz="2000">
                          <a:effectLst/>
                          <a:latin typeface="Times New Roman" panose="02020603050405020304" pitchFamily="18" charset="0"/>
                          <a:cs typeface="Times New Roman" panose="02020603050405020304" pitchFamily="18" charset="0"/>
                        </a:rPr>
                        <a:t>1</a:t>
                      </a:r>
                      <a:r>
                        <a:rPr lang="vi-VN" sz="2000" spc="-55">
                          <a:effectLst/>
                          <a:latin typeface="Times New Roman" panose="02020603050405020304" pitchFamily="18" charset="0"/>
                          <a:cs typeface="Times New Roman" panose="02020603050405020304" pitchFamily="18" charset="0"/>
                        </a:rPr>
                        <a:t> </a:t>
                      </a:r>
                      <a:r>
                        <a:rPr lang="vi-VN" sz="2000" spc="-25">
                          <a:effectLst/>
                          <a:latin typeface="Times New Roman" panose="02020603050405020304" pitchFamily="18" charset="0"/>
                          <a:cs typeface="Times New Roman" panose="02020603050405020304" pitchFamily="18" charset="0"/>
                        </a:rPr>
                        <a:t>167</a:t>
                      </a:r>
                      <a:endParaRPr lang="en-US" sz="2000">
                        <a:effectLst/>
                        <a:latin typeface="Times New Roman" panose="02020603050405020304" pitchFamily="18" charset="0"/>
                        <a:ea typeface="Roboto"/>
                        <a:cs typeface="Times New Roman" panose="02020603050405020304" pitchFamily="18" charset="0"/>
                      </a:endParaRPr>
                    </a:p>
                  </a:txBody>
                  <a:tcPr marL="0" marR="0" marT="0" marB="0"/>
                </a:tc>
                <a:extLst>
                  <a:ext uri="{0D108BD9-81ED-4DB2-BD59-A6C34878D82A}">
                    <a16:rowId xmlns:a16="http://schemas.microsoft.com/office/drawing/2014/main" val="2324247673"/>
                  </a:ext>
                </a:extLst>
              </a:tr>
              <a:tr h="241935">
                <a:tc>
                  <a:txBody>
                    <a:bodyPr/>
                    <a:lstStyle/>
                    <a:p>
                      <a:pPr marL="110490" algn="l">
                        <a:lnSpc>
                          <a:spcPts val="1565"/>
                        </a:lnSpc>
                        <a:spcBef>
                          <a:spcPts val="240"/>
                        </a:spcBef>
                        <a:spcAft>
                          <a:spcPts val="0"/>
                        </a:spcAft>
                      </a:pPr>
                      <a:endParaRPr lang="en-US" sz="2000">
                        <a:effectLst/>
                        <a:latin typeface="Times New Roman" panose="02020603050405020304" pitchFamily="18" charset="0"/>
                        <a:cs typeface="Times New Roman" panose="02020603050405020304" pitchFamily="18" charset="0"/>
                      </a:endParaRPr>
                    </a:p>
                    <a:p>
                      <a:pPr marL="110490" algn="l">
                        <a:lnSpc>
                          <a:spcPts val="1565"/>
                        </a:lnSpc>
                        <a:spcBef>
                          <a:spcPts val="240"/>
                        </a:spcBef>
                        <a:spcAft>
                          <a:spcPts val="0"/>
                        </a:spcAft>
                      </a:pPr>
                      <a:r>
                        <a:rPr lang="vi-VN" sz="2000">
                          <a:effectLst/>
                          <a:latin typeface="Times New Roman" panose="02020603050405020304" pitchFamily="18" charset="0"/>
                          <a:cs typeface="Times New Roman" panose="02020603050405020304" pitchFamily="18" charset="0"/>
                        </a:rPr>
                        <a:t>Thành</a:t>
                      </a:r>
                      <a:r>
                        <a:rPr lang="vi-VN" sz="2000" spc="-25">
                          <a:effectLst/>
                          <a:latin typeface="Times New Roman" panose="02020603050405020304" pitchFamily="18" charset="0"/>
                          <a:cs typeface="Times New Roman" panose="02020603050405020304" pitchFamily="18" charset="0"/>
                        </a:rPr>
                        <a:t> </a:t>
                      </a:r>
                      <a:r>
                        <a:rPr lang="vi-VN" sz="2000">
                          <a:effectLst/>
                          <a:latin typeface="Times New Roman" panose="02020603050405020304" pitchFamily="18" charset="0"/>
                          <a:cs typeface="Times New Roman" panose="02020603050405020304" pitchFamily="18" charset="0"/>
                        </a:rPr>
                        <a:t>phố</a:t>
                      </a:r>
                      <a:r>
                        <a:rPr lang="vi-VN" sz="2000" spc="-25">
                          <a:effectLst/>
                          <a:latin typeface="Times New Roman" panose="02020603050405020304" pitchFamily="18" charset="0"/>
                          <a:cs typeface="Times New Roman" panose="02020603050405020304" pitchFamily="18" charset="0"/>
                        </a:rPr>
                        <a:t> </a:t>
                      </a:r>
                      <a:r>
                        <a:rPr lang="vi-VN" sz="2000">
                          <a:effectLst/>
                          <a:latin typeface="Times New Roman" panose="02020603050405020304" pitchFamily="18" charset="0"/>
                          <a:cs typeface="Times New Roman" panose="02020603050405020304" pitchFamily="18" charset="0"/>
                        </a:rPr>
                        <a:t>Hải</a:t>
                      </a:r>
                      <a:r>
                        <a:rPr lang="vi-VN" sz="2000" spc="-20">
                          <a:effectLst/>
                          <a:latin typeface="Times New Roman" panose="02020603050405020304" pitchFamily="18" charset="0"/>
                          <a:cs typeface="Times New Roman" panose="02020603050405020304" pitchFamily="18" charset="0"/>
                        </a:rPr>
                        <a:t> </a:t>
                      </a:r>
                      <a:r>
                        <a:rPr lang="vi-VN" sz="2000" spc="-10">
                          <a:effectLst/>
                          <a:latin typeface="Times New Roman" panose="02020603050405020304" pitchFamily="18" charset="0"/>
                          <a:cs typeface="Times New Roman" panose="02020603050405020304" pitchFamily="18" charset="0"/>
                        </a:rPr>
                        <a:t>Dương</a:t>
                      </a:r>
                      <a:endParaRPr lang="en-US" sz="2000">
                        <a:effectLst/>
                        <a:latin typeface="Times New Roman" panose="02020603050405020304" pitchFamily="18" charset="0"/>
                        <a:ea typeface="Roboto"/>
                        <a:cs typeface="Times New Roman" panose="02020603050405020304" pitchFamily="18" charset="0"/>
                      </a:endParaRPr>
                    </a:p>
                  </a:txBody>
                  <a:tcPr marL="0" marR="0" marT="0" marB="0"/>
                </a:tc>
                <a:tc>
                  <a:txBody>
                    <a:bodyPr/>
                    <a:lstStyle/>
                    <a:p>
                      <a:pPr marL="38735" algn="ctr">
                        <a:lnSpc>
                          <a:spcPts val="1495"/>
                        </a:lnSpc>
                        <a:spcBef>
                          <a:spcPts val="310"/>
                        </a:spcBef>
                        <a:spcAft>
                          <a:spcPts val="0"/>
                        </a:spcAft>
                      </a:pPr>
                      <a:endParaRPr lang="en-US" sz="2000">
                        <a:effectLst/>
                        <a:latin typeface="Times New Roman" panose="02020603050405020304" pitchFamily="18" charset="0"/>
                        <a:cs typeface="Times New Roman" panose="02020603050405020304" pitchFamily="18" charset="0"/>
                      </a:endParaRPr>
                    </a:p>
                    <a:p>
                      <a:pPr marL="38735" algn="ctr">
                        <a:lnSpc>
                          <a:spcPts val="1495"/>
                        </a:lnSpc>
                        <a:spcBef>
                          <a:spcPts val="310"/>
                        </a:spcBef>
                        <a:spcAft>
                          <a:spcPts val="0"/>
                        </a:spcAft>
                      </a:pPr>
                      <a:r>
                        <a:rPr lang="vi-VN" sz="2000">
                          <a:effectLst/>
                          <a:latin typeface="Times New Roman" panose="02020603050405020304" pitchFamily="18" charset="0"/>
                          <a:cs typeface="Times New Roman" panose="02020603050405020304" pitchFamily="18" charset="0"/>
                        </a:rPr>
                        <a:t>2</a:t>
                      </a:r>
                      <a:r>
                        <a:rPr lang="vi-VN" sz="2000" spc="-65">
                          <a:effectLst/>
                          <a:latin typeface="Times New Roman" panose="02020603050405020304" pitchFamily="18" charset="0"/>
                          <a:cs typeface="Times New Roman" panose="02020603050405020304" pitchFamily="18" charset="0"/>
                        </a:rPr>
                        <a:t> </a:t>
                      </a:r>
                      <a:r>
                        <a:rPr lang="vi-VN" sz="2000" spc="-25">
                          <a:effectLst/>
                          <a:latin typeface="Times New Roman" panose="02020603050405020304" pitchFamily="18" charset="0"/>
                          <a:cs typeface="Times New Roman" panose="02020603050405020304" pitchFamily="18" charset="0"/>
                        </a:rPr>
                        <a:t>192</a:t>
                      </a:r>
                      <a:endParaRPr lang="en-US" sz="2000">
                        <a:effectLst/>
                        <a:latin typeface="Times New Roman" panose="02020603050405020304" pitchFamily="18" charset="0"/>
                        <a:ea typeface="Roboto"/>
                        <a:cs typeface="Times New Roman" panose="02020603050405020304" pitchFamily="18" charset="0"/>
                      </a:endParaRPr>
                    </a:p>
                  </a:txBody>
                  <a:tcPr marL="0" marR="0" marT="0" marB="0"/>
                </a:tc>
                <a:tc>
                  <a:txBody>
                    <a:bodyPr/>
                    <a:lstStyle/>
                    <a:p>
                      <a:pPr marL="76835" marR="50165" algn="ctr">
                        <a:lnSpc>
                          <a:spcPts val="1490"/>
                        </a:lnSpc>
                        <a:spcBef>
                          <a:spcPts val="315"/>
                        </a:spcBef>
                        <a:spcAft>
                          <a:spcPts val="0"/>
                        </a:spcAft>
                      </a:pPr>
                      <a:endParaRPr lang="en-US" sz="2000">
                        <a:effectLst/>
                        <a:latin typeface="Times New Roman" panose="02020603050405020304" pitchFamily="18" charset="0"/>
                        <a:cs typeface="Times New Roman" panose="02020603050405020304" pitchFamily="18" charset="0"/>
                      </a:endParaRPr>
                    </a:p>
                    <a:p>
                      <a:pPr marL="76835" marR="50165" algn="ctr">
                        <a:lnSpc>
                          <a:spcPts val="1490"/>
                        </a:lnSpc>
                        <a:spcBef>
                          <a:spcPts val="315"/>
                        </a:spcBef>
                        <a:spcAft>
                          <a:spcPts val="0"/>
                        </a:spcAft>
                      </a:pPr>
                      <a:r>
                        <a:rPr lang="vi-VN" sz="2000">
                          <a:effectLst/>
                          <a:latin typeface="Times New Roman" panose="02020603050405020304" pitchFamily="18" charset="0"/>
                          <a:cs typeface="Times New Roman" panose="02020603050405020304" pitchFamily="18" charset="0"/>
                        </a:rPr>
                        <a:t>3</a:t>
                      </a:r>
                      <a:r>
                        <a:rPr lang="vi-VN" sz="2000" spc="-65">
                          <a:effectLst/>
                          <a:latin typeface="Times New Roman" panose="02020603050405020304" pitchFamily="18" charset="0"/>
                          <a:cs typeface="Times New Roman" panose="02020603050405020304" pitchFamily="18" charset="0"/>
                        </a:rPr>
                        <a:t> </a:t>
                      </a:r>
                      <a:r>
                        <a:rPr lang="vi-VN" sz="2000" spc="-25">
                          <a:effectLst/>
                          <a:latin typeface="Times New Roman" panose="02020603050405020304" pitchFamily="18" charset="0"/>
                          <a:cs typeface="Times New Roman" panose="02020603050405020304" pitchFamily="18" charset="0"/>
                        </a:rPr>
                        <a:t>535</a:t>
                      </a:r>
                      <a:endParaRPr lang="en-US" sz="2000">
                        <a:effectLst/>
                        <a:latin typeface="Times New Roman" panose="02020603050405020304" pitchFamily="18" charset="0"/>
                        <a:ea typeface="Roboto"/>
                        <a:cs typeface="Times New Roman" panose="02020603050405020304" pitchFamily="18" charset="0"/>
                      </a:endParaRPr>
                    </a:p>
                  </a:txBody>
                  <a:tcPr marL="0" marR="0" marT="0" marB="0"/>
                </a:tc>
                <a:tc>
                  <a:txBody>
                    <a:bodyPr/>
                    <a:lstStyle/>
                    <a:p>
                      <a:pPr marL="76835" marR="38735" algn="ctr">
                        <a:lnSpc>
                          <a:spcPts val="1485"/>
                        </a:lnSpc>
                        <a:spcBef>
                          <a:spcPts val="320"/>
                        </a:spcBef>
                        <a:spcAft>
                          <a:spcPts val="0"/>
                        </a:spcAft>
                      </a:pPr>
                      <a:endParaRPr lang="en-US" sz="2000">
                        <a:effectLst/>
                        <a:latin typeface="Times New Roman" panose="02020603050405020304" pitchFamily="18" charset="0"/>
                        <a:cs typeface="Times New Roman" panose="02020603050405020304" pitchFamily="18" charset="0"/>
                      </a:endParaRPr>
                    </a:p>
                    <a:p>
                      <a:pPr marL="76835" marR="38735" algn="ctr">
                        <a:lnSpc>
                          <a:spcPts val="1485"/>
                        </a:lnSpc>
                        <a:spcBef>
                          <a:spcPts val="320"/>
                        </a:spcBef>
                        <a:spcAft>
                          <a:spcPts val="0"/>
                        </a:spcAft>
                      </a:pPr>
                      <a:r>
                        <a:rPr lang="vi-VN" sz="2000">
                          <a:effectLst/>
                          <a:latin typeface="Times New Roman" panose="02020603050405020304" pitchFamily="18" charset="0"/>
                          <a:cs typeface="Times New Roman" panose="02020603050405020304" pitchFamily="18" charset="0"/>
                        </a:rPr>
                        <a:t>2</a:t>
                      </a:r>
                      <a:r>
                        <a:rPr lang="vi-VN" sz="2000" spc="-65">
                          <a:effectLst/>
                          <a:latin typeface="Times New Roman" panose="02020603050405020304" pitchFamily="18" charset="0"/>
                          <a:cs typeface="Times New Roman" panose="02020603050405020304" pitchFamily="18" charset="0"/>
                        </a:rPr>
                        <a:t> </a:t>
                      </a:r>
                      <a:r>
                        <a:rPr lang="vi-VN" sz="2000" spc="-25">
                          <a:effectLst/>
                          <a:latin typeface="Times New Roman" panose="02020603050405020304" pitchFamily="18" charset="0"/>
                          <a:cs typeface="Times New Roman" panose="02020603050405020304" pitchFamily="18" charset="0"/>
                        </a:rPr>
                        <a:t>619</a:t>
                      </a:r>
                      <a:endParaRPr lang="en-US" sz="2000">
                        <a:effectLst/>
                        <a:latin typeface="Times New Roman" panose="02020603050405020304" pitchFamily="18" charset="0"/>
                        <a:ea typeface="Roboto"/>
                        <a:cs typeface="Times New Roman" panose="02020603050405020304" pitchFamily="18" charset="0"/>
                      </a:endParaRPr>
                    </a:p>
                  </a:txBody>
                  <a:tcPr marL="0" marR="0" marT="0" marB="0"/>
                </a:tc>
                <a:tc>
                  <a:txBody>
                    <a:bodyPr/>
                    <a:lstStyle/>
                    <a:p>
                      <a:pPr marL="76835" algn="ctr">
                        <a:lnSpc>
                          <a:spcPts val="1480"/>
                        </a:lnSpc>
                        <a:spcBef>
                          <a:spcPts val="325"/>
                        </a:spcBef>
                        <a:spcAft>
                          <a:spcPts val="0"/>
                        </a:spcAft>
                      </a:pPr>
                      <a:endParaRPr lang="en-US" sz="2000">
                        <a:effectLst/>
                        <a:latin typeface="Times New Roman" panose="02020603050405020304" pitchFamily="18" charset="0"/>
                        <a:cs typeface="Times New Roman" panose="02020603050405020304" pitchFamily="18" charset="0"/>
                      </a:endParaRPr>
                    </a:p>
                    <a:p>
                      <a:pPr marL="76835" algn="ctr">
                        <a:lnSpc>
                          <a:spcPts val="1480"/>
                        </a:lnSpc>
                        <a:spcBef>
                          <a:spcPts val="325"/>
                        </a:spcBef>
                        <a:spcAft>
                          <a:spcPts val="0"/>
                        </a:spcAft>
                      </a:pPr>
                      <a:r>
                        <a:rPr lang="vi-VN" sz="2000">
                          <a:effectLst/>
                          <a:latin typeface="Times New Roman" panose="02020603050405020304" pitchFamily="18" charset="0"/>
                          <a:cs typeface="Times New Roman" panose="02020603050405020304" pitchFamily="18" charset="0"/>
                        </a:rPr>
                        <a:t>2</a:t>
                      </a:r>
                      <a:r>
                        <a:rPr lang="vi-VN" sz="2000" spc="-65">
                          <a:effectLst/>
                          <a:latin typeface="Times New Roman" panose="02020603050405020304" pitchFamily="18" charset="0"/>
                          <a:cs typeface="Times New Roman" panose="02020603050405020304" pitchFamily="18" charset="0"/>
                        </a:rPr>
                        <a:t> </a:t>
                      </a:r>
                      <a:r>
                        <a:rPr lang="vi-VN" sz="2000" spc="-25">
                          <a:effectLst/>
                          <a:latin typeface="Times New Roman" panose="02020603050405020304" pitchFamily="18" charset="0"/>
                          <a:cs typeface="Times New Roman" panose="02020603050405020304" pitchFamily="18" charset="0"/>
                        </a:rPr>
                        <a:t>687</a:t>
                      </a:r>
                      <a:endParaRPr lang="en-US" sz="2000">
                        <a:effectLst/>
                        <a:latin typeface="Times New Roman" panose="02020603050405020304" pitchFamily="18" charset="0"/>
                        <a:ea typeface="Roboto"/>
                        <a:cs typeface="Times New Roman" panose="02020603050405020304" pitchFamily="18" charset="0"/>
                      </a:endParaRPr>
                    </a:p>
                  </a:txBody>
                  <a:tcPr marL="0" marR="0" marT="0" marB="0"/>
                </a:tc>
                <a:extLst>
                  <a:ext uri="{0D108BD9-81ED-4DB2-BD59-A6C34878D82A}">
                    <a16:rowId xmlns:a16="http://schemas.microsoft.com/office/drawing/2014/main" val="2495781900"/>
                  </a:ext>
                </a:extLst>
              </a:tr>
              <a:tr h="241935">
                <a:tc>
                  <a:txBody>
                    <a:bodyPr/>
                    <a:lstStyle/>
                    <a:p>
                      <a:pPr marL="110490" algn="l">
                        <a:lnSpc>
                          <a:spcPts val="1570"/>
                        </a:lnSpc>
                        <a:spcBef>
                          <a:spcPts val="235"/>
                        </a:spcBef>
                        <a:spcAft>
                          <a:spcPts val="0"/>
                        </a:spcAft>
                      </a:pPr>
                      <a:endParaRPr lang="en-US" sz="2000">
                        <a:effectLst/>
                        <a:latin typeface="Times New Roman" panose="02020603050405020304" pitchFamily="18" charset="0"/>
                        <a:cs typeface="Times New Roman" panose="02020603050405020304" pitchFamily="18" charset="0"/>
                      </a:endParaRPr>
                    </a:p>
                    <a:p>
                      <a:pPr marL="110490" algn="l">
                        <a:lnSpc>
                          <a:spcPts val="1570"/>
                        </a:lnSpc>
                        <a:spcBef>
                          <a:spcPts val="235"/>
                        </a:spcBef>
                        <a:spcAft>
                          <a:spcPts val="0"/>
                        </a:spcAft>
                      </a:pPr>
                      <a:r>
                        <a:rPr lang="vi-VN" sz="2000">
                          <a:effectLst/>
                          <a:latin typeface="Times New Roman" panose="02020603050405020304" pitchFamily="18" charset="0"/>
                          <a:cs typeface="Times New Roman" panose="02020603050405020304" pitchFamily="18" charset="0"/>
                        </a:rPr>
                        <a:t>Thành</a:t>
                      </a:r>
                      <a:r>
                        <a:rPr lang="vi-VN" sz="2000" spc="-25">
                          <a:effectLst/>
                          <a:latin typeface="Times New Roman" panose="02020603050405020304" pitchFamily="18" charset="0"/>
                          <a:cs typeface="Times New Roman" panose="02020603050405020304" pitchFamily="18" charset="0"/>
                        </a:rPr>
                        <a:t> </a:t>
                      </a:r>
                      <a:r>
                        <a:rPr lang="vi-VN" sz="2000">
                          <a:effectLst/>
                          <a:latin typeface="Times New Roman" panose="02020603050405020304" pitchFamily="18" charset="0"/>
                          <a:cs typeface="Times New Roman" panose="02020603050405020304" pitchFamily="18" charset="0"/>
                        </a:rPr>
                        <a:t>phố</a:t>
                      </a:r>
                      <a:r>
                        <a:rPr lang="vi-VN" sz="2000" spc="-25">
                          <a:effectLst/>
                          <a:latin typeface="Times New Roman" panose="02020603050405020304" pitchFamily="18" charset="0"/>
                          <a:cs typeface="Times New Roman" panose="02020603050405020304" pitchFamily="18" charset="0"/>
                        </a:rPr>
                        <a:t> </a:t>
                      </a:r>
                      <a:r>
                        <a:rPr lang="vi-VN" sz="2000">
                          <a:effectLst/>
                          <a:latin typeface="Times New Roman" panose="02020603050405020304" pitchFamily="18" charset="0"/>
                          <a:cs typeface="Times New Roman" panose="02020603050405020304" pitchFamily="18" charset="0"/>
                        </a:rPr>
                        <a:t>Chí</a:t>
                      </a:r>
                      <a:r>
                        <a:rPr lang="vi-VN" sz="2000" spc="-25">
                          <a:effectLst/>
                          <a:latin typeface="Times New Roman" panose="02020603050405020304" pitchFamily="18" charset="0"/>
                          <a:cs typeface="Times New Roman" panose="02020603050405020304" pitchFamily="18" charset="0"/>
                        </a:rPr>
                        <a:t> </a:t>
                      </a:r>
                      <a:r>
                        <a:rPr lang="vi-VN" sz="2000" spc="-20">
                          <a:effectLst/>
                          <a:latin typeface="Times New Roman" panose="02020603050405020304" pitchFamily="18" charset="0"/>
                          <a:cs typeface="Times New Roman" panose="02020603050405020304" pitchFamily="18" charset="0"/>
                        </a:rPr>
                        <a:t>Linh</a:t>
                      </a:r>
                      <a:endParaRPr lang="en-US" sz="2000">
                        <a:effectLst/>
                        <a:latin typeface="Times New Roman" panose="02020603050405020304" pitchFamily="18" charset="0"/>
                        <a:ea typeface="Roboto"/>
                        <a:cs typeface="Times New Roman" panose="02020603050405020304" pitchFamily="18" charset="0"/>
                      </a:endParaRPr>
                    </a:p>
                  </a:txBody>
                  <a:tcPr marL="0" marR="0" marT="0" marB="0"/>
                </a:tc>
                <a:tc>
                  <a:txBody>
                    <a:bodyPr/>
                    <a:lstStyle/>
                    <a:p>
                      <a:pPr marL="38735" algn="ctr">
                        <a:lnSpc>
                          <a:spcPts val="1505"/>
                        </a:lnSpc>
                        <a:spcBef>
                          <a:spcPts val="305"/>
                        </a:spcBef>
                        <a:spcAft>
                          <a:spcPts val="0"/>
                        </a:spcAft>
                      </a:pPr>
                      <a:endParaRPr lang="en-US" sz="2000" spc="-25">
                        <a:effectLst/>
                        <a:latin typeface="Times New Roman" panose="02020603050405020304" pitchFamily="18" charset="0"/>
                        <a:cs typeface="Times New Roman" panose="02020603050405020304" pitchFamily="18" charset="0"/>
                      </a:endParaRPr>
                    </a:p>
                    <a:p>
                      <a:pPr marL="38735" algn="ctr">
                        <a:lnSpc>
                          <a:spcPts val="1505"/>
                        </a:lnSpc>
                        <a:spcBef>
                          <a:spcPts val="305"/>
                        </a:spcBef>
                        <a:spcAft>
                          <a:spcPts val="0"/>
                        </a:spcAft>
                      </a:pPr>
                      <a:r>
                        <a:rPr lang="vi-VN" sz="2000" spc="-25">
                          <a:effectLst/>
                          <a:latin typeface="Times New Roman" panose="02020603050405020304" pitchFamily="18" charset="0"/>
                          <a:cs typeface="Times New Roman" panose="02020603050405020304" pitchFamily="18" charset="0"/>
                        </a:rPr>
                        <a:t>457</a:t>
                      </a:r>
                      <a:endParaRPr lang="en-US" sz="2000">
                        <a:effectLst/>
                        <a:latin typeface="Times New Roman" panose="02020603050405020304" pitchFamily="18" charset="0"/>
                        <a:ea typeface="Roboto"/>
                        <a:cs typeface="Times New Roman" panose="02020603050405020304" pitchFamily="18" charset="0"/>
                      </a:endParaRPr>
                    </a:p>
                  </a:txBody>
                  <a:tcPr marL="0" marR="0" marT="0" marB="0"/>
                </a:tc>
                <a:tc>
                  <a:txBody>
                    <a:bodyPr/>
                    <a:lstStyle/>
                    <a:p>
                      <a:pPr marL="76835" marR="50165" algn="ctr">
                        <a:lnSpc>
                          <a:spcPts val="1500"/>
                        </a:lnSpc>
                        <a:spcBef>
                          <a:spcPts val="310"/>
                        </a:spcBef>
                        <a:spcAft>
                          <a:spcPts val="0"/>
                        </a:spcAft>
                      </a:pPr>
                      <a:endParaRPr lang="en-US" sz="2000" spc="-25">
                        <a:effectLst/>
                        <a:latin typeface="Times New Roman" panose="02020603050405020304" pitchFamily="18" charset="0"/>
                        <a:cs typeface="Times New Roman" panose="02020603050405020304" pitchFamily="18" charset="0"/>
                      </a:endParaRPr>
                    </a:p>
                    <a:p>
                      <a:pPr marL="76835" marR="50165" algn="ctr">
                        <a:lnSpc>
                          <a:spcPts val="1500"/>
                        </a:lnSpc>
                        <a:spcBef>
                          <a:spcPts val="310"/>
                        </a:spcBef>
                        <a:spcAft>
                          <a:spcPts val="0"/>
                        </a:spcAft>
                      </a:pPr>
                      <a:r>
                        <a:rPr lang="vi-VN" sz="2000" spc="-25">
                          <a:effectLst/>
                          <a:latin typeface="Times New Roman" panose="02020603050405020304" pitchFamily="18" charset="0"/>
                          <a:cs typeface="Times New Roman" panose="02020603050405020304" pitchFamily="18" charset="0"/>
                        </a:rPr>
                        <a:t>506</a:t>
                      </a:r>
                      <a:endParaRPr lang="en-US" sz="2000">
                        <a:effectLst/>
                        <a:latin typeface="Times New Roman" panose="02020603050405020304" pitchFamily="18" charset="0"/>
                        <a:ea typeface="Roboto"/>
                        <a:cs typeface="Times New Roman" panose="02020603050405020304" pitchFamily="18" charset="0"/>
                      </a:endParaRPr>
                    </a:p>
                  </a:txBody>
                  <a:tcPr marL="0" marR="0" marT="0" marB="0"/>
                </a:tc>
                <a:tc>
                  <a:txBody>
                    <a:bodyPr/>
                    <a:lstStyle/>
                    <a:p>
                      <a:pPr marL="76835" marR="38735" algn="ctr">
                        <a:lnSpc>
                          <a:spcPts val="1495"/>
                        </a:lnSpc>
                        <a:spcBef>
                          <a:spcPts val="315"/>
                        </a:spcBef>
                        <a:spcAft>
                          <a:spcPts val="0"/>
                        </a:spcAft>
                      </a:pPr>
                      <a:endParaRPr lang="en-US" sz="2000" spc="-25">
                        <a:effectLst/>
                        <a:latin typeface="Times New Roman" panose="02020603050405020304" pitchFamily="18" charset="0"/>
                        <a:cs typeface="Times New Roman" panose="02020603050405020304" pitchFamily="18" charset="0"/>
                      </a:endParaRPr>
                    </a:p>
                    <a:p>
                      <a:pPr marL="76835" marR="38735" algn="ctr">
                        <a:lnSpc>
                          <a:spcPts val="1495"/>
                        </a:lnSpc>
                        <a:spcBef>
                          <a:spcPts val="315"/>
                        </a:spcBef>
                        <a:spcAft>
                          <a:spcPts val="0"/>
                        </a:spcAft>
                      </a:pPr>
                      <a:r>
                        <a:rPr lang="vi-VN" sz="2000" spc="-25">
                          <a:effectLst/>
                          <a:latin typeface="Times New Roman" panose="02020603050405020304" pitchFamily="18" charset="0"/>
                          <a:cs typeface="Times New Roman" panose="02020603050405020304" pitchFamily="18" charset="0"/>
                        </a:rPr>
                        <a:t>615</a:t>
                      </a:r>
                      <a:endParaRPr lang="en-US" sz="2000">
                        <a:effectLst/>
                        <a:latin typeface="Times New Roman" panose="02020603050405020304" pitchFamily="18" charset="0"/>
                        <a:ea typeface="Roboto"/>
                        <a:cs typeface="Times New Roman" panose="02020603050405020304" pitchFamily="18" charset="0"/>
                      </a:endParaRPr>
                    </a:p>
                  </a:txBody>
                  <a:tcPr marL="0" marR="0" marT="0" marB="0"/>
                </a:tc>
                <a:tc>
                  <a:txBody>
                    <a:bodyPr/>
                    <a:lstStyle/>
                    <a:p>
                      <a:pPr marL="76835" algn="ctr">
                        <a:lnSpc>
                          <a:spcPts val="1490"/>
                        </a:lnSpc>
                        <a:spcBef>
                          <a:spcPts val="320"/>
                        </a:spcBef>
                        <a:spcAft>
                          <a:spcPts val="0"/>
                        </a:spcAft>
                      </a:pPr>
                      <a:endParaRPr lang="en-US" sz="2000" spc="-25">
                        <a:effectLst/>
                        <a:latin typeface="Times New Roman" panose="02020603050405020304" pitchFamily="18" charset="0"/>
                        <a:cs typeface="Times New Roman" panose="02020603050405020304" pitchFamily="18" charset="0"/>
                      </a:endParaRPr>
                    </a:p>
                    <a:p>
                      <a:pPr marL="76835" algn="ctr">
                        <a:lnSpc>
                          <a:spcPts val="1490"/>
                        </a:lnSpc>
                        <a:spcBef>
                          <a:spcPts val="320"/>
                        </a:spcBef>
                        <a:spcAft>
                          <a:spcPts val="0"/>
                        </a:spcAft>
                      </a:pPr>
                      <a:r>
                        <a:rPr lang="vi-VN" sz="2000" spc="-25">
                          <a:effectLst/>
                          <a:latin typeface="Times New Roman" panose="02020603050405020304" pitchFamily="18" charset="0"/>
                          <a:cs typeface="Times New Roman" panose="02020603050405020304" pitchFamily="18" charset="0"/>
                        </a:rPr>
                        <a:t>628</a:t>
                      </a:r>
                      <a:endParaRPr lang="en-US" sz="2000">
                        <a:effectLst/>
                        <a:latin typeface="Times New Roman" panose="02020603050405020304" pitchFamily="18" charset="0"/>
                        <a:ea typeface="Roboto"/>
                        <a:cs typeface="Times New Roman" panose="02020603050405020304" pitchFamily="18" charset="0"/>
                      </a:endParaRPr>
                    </a:p>
                  </a:txBody>
                  <a:tcPr marL="0" marR="0" marT="0" marB="0"/>
                </a:tc>
                <a:extLst>
                  <a:ext uri="{0D108BD9-81ED-4DB2-BD59-A6C34878D82A}">
                    <a16:rowId xmlns:a16="http://schemas.microsoft.com/office/drawing/2014/main" val="2590897708"/>
                  </a:ext>
                </a:extLst>
              </a:tr>
              <a:tr h="241935">
                <a:tc>
                  <a:txBody>
                    <a:bodyPr/>
                    <a:lstStyle/>
                    <a:p>
                      <a:pPr marL="110490" algn="l">
                        <a:lnSpc>
                          <a:spcPts val="1580"/>
                        </a:lnSpc>
                        <a:spcBef>
                          <a:spcPts val="225"/>
                        </a:spcBef>
                        <a:spcAft>
                          <a:spcPts val="0"/>
                        </a:spcAft>
                      </a:pPr>
                      <a:endParaRPr lang="en-US" sz="2000">
                        <a:effectLst/>
                        <a:latin typeface="Times New Roman" panose="02020603050405020304" pitchFamily="18" charset="0"/>
                        <a:cs typeface="Times New Roman" panose="02020603050405020304" pitchFamily="18" charset="0"/>
                      </a:endParaRPr>
                    </a:p>
                    <a:p>
                      <a:pPr marL="110490" algn="l">
                        <a:lnSpc>
                          <a:spcPts val="1580"/>
                        </a:lnSpc>
                        <a:spcBef>
                          <a:spcPts val="225"/>
                        </a:spcBef>
                        <a:spcAft>
                          <a:spcPts val="0"/>
                        </a:spcAft>
                      </a:pPr>
                      <a:r>
                        <a:rPr lang="vi-VN" sz="2000">
                          <a:effectLst/>
                          <a:latin typeface="Times New Roman" panose="02020603050405020304" pitchFamily="18" charset="0"/>
                          <a:cs typeface="Times New Roman" panose="02020603050405020304" pitchFamily="18" charset="0"/>
                        </a:rPr>
                        <a:t>Huyện</a:t>
                      </a:r>
                      <a:r>
                        <a:rPr lang="vi-VN" sz="2000" spc="-30">
                          <a:effectLst/>
                          <a:latin typeface="Times New Roman" panose="02020603050405020304" pitchFamily="18" charset="0"/>
                          <a:cs typeface="Times New Roman" panose="02020603050405020304" pitchFamily="18" charset="0"/>
                        </a:rPr>
                        <a:t> </a:t>
                      </a:r>
                      <a:r>
                        <a:rPr lang="vi-VN" sz="2000">
                          <a:effectLst/>
                          <a:latin typeface="Times New Roman" panose="02020603050405020304" pitchFamily="18" charset="0"/>
                          <a:cs typeface="Times New Roman" panose="02020603050405020304" pitchFamily="18" charset="0"/>
                        </a:rPr>
                        <a:t>Nam</a:t>
                      </a:r>
                      <a:r>
                        <a:rPr lang="vi-VN" sz="2000" spc="-35">
                          <a:effectLst/>
                          <a:latin typeface="Times New Roman" panose="02020603050405020304" pitchFamily="18" charset="0"/>
                          <a:cs typeface="Times New Roman" panose="02020603050405020304" pitchFamily="18" charset="0"/>
                        </a:rPr>
                        <a:t> </a:t>
                      </a:r>
                      <a:r>
                        <a:rPr lang="vi-VN" sz="2000" spc="-20">
                          <a:effectLst/>
                          <a:latin typeface="Times New Roman" panose="02020603050405020304" pitchFamily="18" charset="0"/>
                          <a:cs typeface="Times New Roman" panose="02020603050405020304" pitchFamily="18" charset="0"/>
                        </a:rPr>
                        <a:t>Sách</a:t>
                      </a:r>
                      <a:endParaRPr lang="en-US" sz="2000">
                        <a:effectLst/>
                        <a:latin typeface="Times New Roman" panose="02020603050405020304" pitchFamily="18" charset="0"/>
                        <a:ea typeface="Roboto"/>
                        <a:cs typeface="Times New Roman" panose="02020603050405020304" pitchFamily="18" charset="0"/>
                      </a:endParaRPr>
                    </a:p>
                  </a:txBody>
                  <a:tcPr marL="0" marR="0" marT="0" marB="0"/>
                </a:tc>
                <a:tc>
                  <a:txBody>
                    <a:bodyPr/>
                    <a:lstStyle/>
                    <a:p>
                      <a:pPr marL="38735" algn="ctr">
                        <a:lnSpc>
                          <a:spcPts val="1510"/>
                        </a:lnSpc>
                        <a:spcBef>
                          <a:spcPts val="295"/>
                        </a:spcBef>
                        <a:spcAft>
                          <a:spcPts val="0"/>
                        </a:spcAft>
                      </a:pPr>
                      <a:endParaRPr lang="en-US" sz="2000" spc="-25">
                        <a:effectLst/>
                        <a:latin typeface="Times New Roman" panose="02020603050405020304" pitchFamily="18" charset="0"/>
                        <a:cs typeface="Times New Roman" panose="02020603050405020304" pitchFamily="18" charset="0"/>
                      </a:endParaRPr>
                    </a:p>
                    <a:p>
                      <a:pPr marL="38735" algn="ctr">
                        <a:lnSpc>
                          <a:spcPts val="1510"/>
                        </a:lnSpc>
                        <a:spcBef>
                          <a:spcPts val="295"/>
                        </a:spcBef>
                        <a:spcAft>
                          <a:spcPts val="0"/>
                        </a:spcAft>
                      </a:pPr>
                      <a:r>
                        <a:rPr lang="vi-VN" sz="2000" spc="-25">
                          <a:effectLst/>
                          <a:latin typeface="Times New Roman" panose="02020603050405020304" pitchFamily="18" charset="0"/>
                          <a:cs typeface="Times New Roman" panose="02020603050405020304" pitchFamily="18" charset="0"/>
                        </a:rPr>
                        <a:t>928</a:t>
                      </a:r>
                      <a:endParaRPr lang="en-US" sz="2000">
                        <a:effectLst/>
                        <a:latin typeface="Times New Roman" panose="02020603050405020304" pitchFamily="18" charset="0"/>
                        <a:ea typeface="Roboto"/>
                        <a:cs typeface="Times New Roman" panose="02020603050405020304" pitchFamily="18" charset="0"/>
                      </a:endParaRPr>
                    </a:p>
                  </a:txBody>
                  <a:tcPr marL="0" marR="0" marT="0" marB="0"/>
                </a:tc>
                <a:tc>
                  <a:txBody>
                    <a:bodyPr/>
                    <a:lstStyle/>
                    <a:p>
                      <a:pPr marL="76835" marR="50165" algn="ctr">
                        <a:lnSpc>
                          <a:spcPts val="1505"/>
                        </a:lnSpc>
                        <a:spcBef>
                          <a:spcPts val="300"/>
                        </a:spcBef>
                        <a:spcAft>
                          <a:spcPts val="0"/>
                        </a:spcAft>
                      </a:pPr>
                      <a:endParaRPr lang="en-US" sz="2000">
                        <a:effectLst/>
                        <a:latin typeface="Times New Roman" panose="02020603050405020304" pitchFamily="18" charset="0"/>
                        <a:cs typeface="Times New Roman" panose="02020603050405020304" pitchFamily="18" charset="0"/>
                      </a:endParaRPr>
                    </a:p>
                    <a:p>
                      <a:pPr marL="76835" marR="50165" algn="ctr">
                        <a:lnSpc>
                          <a:spcPts val="1505"/>
                        </a:lnSpc>
                        <a:spcBef>
                          <a:spcPts val="300"/>
                        </a:spcBef>
                        <a:spcAft>
                          <a:spcPts val="0"/>
                        </a:spcAft>
                      </a:pPr>
                      <a:r>
                        <a:rPr lang="vi-VN" sz="2000">
                          <a:effectLst/>
                          <a:latin typeface="Times New Roman" panose="02020603050405020304" pitchFamily="18" charset="0"/>
                          <a:cs typeface="Times New Roman" panose="02020603050405020304" pitchFamily="18" charset="0"/>
                        </a:rPr>
                        <a:t>1</a:t>
                      </a:r>
                      <a:r>
                        <a:rPr lang="vi-VN" sz="2000" spc="-65">
                          <a:effectLst/>
                          <a:latin typeface="Times New Roman" panose="02020603050405020304" pitchFamily="18" charset="0"/>
                          <a:cs typeface="Times New Roman" panose="02020603050405020304" pitchFamily="18" charset="0"/>
                        </a:rPr>
                        <a:t> </a:t>
                      </a:r>
                      <a:r>
                        <a:rPr lang="vi-VN" sz="2000" spc="-25">
                          <a:effectLst/>
                          <a:latin typeface="Times New Roman" panose="02020603050405020304" pitchFamily="18" charset="0"/>
                          <a:cs typeface="Times New Roman" panose="02020603050405020304" pitchFamily="18" charset="0"/>
                        </a:rPr>
                        <a:t>020</a:t>
                      </a:r>
                      <a:endParaRPr lang="en-US" sz="2000">
                        <a:effectLst/>
                        <a:latin typeface="Times New Roman" panose="02020603050405020304" pitchFamily="18" charset="0"/>
                        <a:ea typeface="Roboto"/>
                        <a:cs typeface="Times New Roman" panose="02020603050405020304" pitchFamily="18" charset="0"/>
                      </a:endParaRPr>
                    </a:p>
                  </a:txBody>
                  <a:tcPr marL="0" marR="0" marT="0" marB="0"/>
                </a:tc>
                <a:tc>
                  <a:txBody>
                    <a:bodyPr/>
                    <a:lstStyle/>
                    <a:p>
                      <a:pPr marL="76835" marR="38735" algn="ctr">
                        <a:lnSpc>
                          <a:spcPts val="1500"/>
                        </a:lnSpc>
                        <a:spcBef>
                          <a:spcPts val="305"/>
                        </a:spcBef>
                        <a:spcAft>
                          <a:spcPts val="0"/>
                        </a:spcAft>
                      </a:pPr>
                      <a:endParaRPr lang="en-US" sz="2000">
                        <a:effectLst/>
                        <a:latin typeface="Times New Roman" panose="02020603050405020304" pitchFamily="18" charset="0"/>
                        <a:cs typeface="Times New Roman" panose="02020603050405020304" pitchFamily="18" charset="0"/>
                      </a:endParaRPr>
                    </a:p>
                    <a:p>
                      <a:pPr marL="76835" marR="38735" algn="ctr">
                        <a:lnSpc>
                          <a:spcPts val="1500"/>
                        </a:lnSpc>
                        <a:spcBef>
                          <a:spcPts val="305"/>
                        </a:spcBef>
                        <a:spcAft>
                          <a:spcPts val="0"/>
                        </a:spcAft>
                      </a:pPr>
                      <a:r>
                        <a:rPr lang="vi-VN" sz="2000">
                          <a:effectLst/>
                          <a:latin typeface="Times New Roman" panose="02020603050405020304" pitchFamily="18" charset="0"/>
                          <a:cs typeface="Times New Roman" panose="02020603050405020304" pitchFamily="18" charset="0"/>
                        </a:rPr>
                        <a:t>1</a:t>
                      </a:r>
                      <a:r>
                        <a:rPr lang="vi-VN" sz="2000" spc="-65">
                          <a:effectLst/>
                          <a:latin typeface="Times New Roman" panose="02020603050405020304" pitchFamily="18" charset="0"/>
                          <a:cs typeface="Times New Roman" panose="02020603050405020304" pitchFamily="18" charset="0"/>
                        </a:rPr>
                        <a:t> </a:t>
                      </a:r>
                      <a:r>
                        <a:rPr lang="vi-VN" sz="2000" spc="-25">
                          <a:effectLst/>
                          <a:latin typeface="Times New Roman" panose="02020603050405020304" pitchFamily="18" charset="0"/>
                          <a:cs typeface="Times New Roman" panose="02020603050405020304" pitchFamily="18" charset="0"/>
                        </a:rPr>
                        <a:t>154</a:t>
                      </a:r>
                      <a:endParaRPr lang="en-US" sz="2000">
                        <a:effectLst/>
                        <a:latin typeface="Times New Roman" panose="02020603050405020304" pitchFamily="18" charset="0"/>
                        <a:ea typeface="Roboto"/>
                        <a:cs typeface="Times New Roman" panose="02020603050405020304" pitchFamily="18" charset="0"/>
                      </a:endParaRPr>
                    </a:p>
                  </a:txBody>
                  <a:tcPr marL="0" marR="0" marT="0" marB="0"/>
                </a:tc>
                <a:tc>
                  <a:txBody>
                    <a:bodyPr/>
                    <a:lstStyle/>
                    <a:p>
                      <a:pPr marL="76835" algn="ctr">
                        <a:lnSpc>
                          <a:spcPts val="1495"/>
                        </a:lnSpc>
                        <a:spcBef>
                          <a:spcPts val="310"/>
                        </a:spcBef>
                        <a:spcAft>
                          <a:spcPts val="0"/>
                        </a:spcAft>
                      </a:pPr>
                      <a:endParaRPr lang="en-US" sz="2000">
                        <a:effectLst/>
                        <a:latin typeface="Times New Roman" panose="02020603050405020304" pitchFamily="18" charset="0"/>
                        <a:cs typeface="Times New Roman" panose="02020603050405020304" pitchFamily="18" charset="0"/>
                      </a:endParaRPr>
                    </a:p>
                    <a:p>
                      <a:pPr marL="76835" algn="ctr">
                        <a:lnSpc>
                          <a:spcPts val="1495"/>
                        </a:lnSpc>
                        <a:spcBef>
                          <a:spcPts val="310"/>
                        </a:spcBef>
                        <a:spcAft>
                          <a:spcPts val="0"/>
                        </a:spcAft>
                      </a:pPr>
                      <a:r>
                        <a:rPr lang="vi-VN" sz="2000">
                          <a:effectLst/>
                          <a:latin typeface="Times New Roman" panose="02020603050405020304" pitchFamily="18" charset="0"/>
                          <a:cs typeface="Times New Roman" panose="02020603050405020304" pitchFamily="18" charset="0"/>
                        </a:rPr>
                        <a:t>1</a:t>
                      </a:r>
                      <a:r>
                        <a:rPr lang="vi-VN" sz="2000" spc="-65">
                          <a:effectLst/>
                          <a:latin typeface="Times New Roman" panose="02020603050405020304" pitchFamily="18" charset="0"/>
                          <a:cs typeface="Times New Roman" panose="02020603050405020304" pitchFamily="18" charset="0"/>
                        </a:rPr>
                        <a:t> </a:t>
                      </a:r>
                      <a:r>
                        <a:rPr lang="vi-VN" sz="2000" spc="-25">
                          <a:effectLst/>
                          <a:latin typeface="Times New Roman" panose="02020603050405020304" pitchFamily="18" charset="0"/>
                          <a:cs typeface="Times New Roman" panose="02020603050405020304" pitchFamily="18" charset="0"/>
                        </a:rPr>
                        <a:t>167</a:t>
                      </a:r>
                      <a:endParaRPr lang="en-US" sz="2000">
                        <a:effectLst/>
                        <a:latin typeface="Times New Roman" panose="02020603050405020304" pitchFamily="18" charset="0"/>
                        <a:ea typeface="Roboto"/>
                        <a:cs typeface="Times New Roman" panose="02020603050405020304" pitchFamily="18" charset="0"/>
                      </a:endParaRPr>
                    </a:p>
                  </a:txBody>
                  <a:tcPr marL="0" marR="0" marT="0" marB="0"/>
                </a:tc>
                <a:extLst>
                  <a:ext uri="{0D108BD9-81ED-4DB2-BD59-A6C34878D82A}">
                    <a16:rowId xmlns:a16="http://schemas.microsoft.com/office/drawing/2014/main" val="174115722"/>
                  </a:ext>
                </a:extLst>
              </a:tr>
              <a:tr h="241935">
                <a:tc>
                  <a:txBody>
                    <a:bodyPr/>
                    <a:lstStyle/>
                    <a:p>
                      <a:pPr marL="110490" algn="l">
                        <a:spcBef>
                          <a:spcPts val="220"/>
                        </a:spcBef>
                        <a:spcAft>
                          <a:spcPts val="0"/>
                        </a:spcAft>
                      </a:pPr>
                      <a:r>
                        <a:rPr lang="vi-VN" sz="2000">
                          <a:effectLst/>
                          <a:latin typeface="Times New Roman" panose="02020603050405020304" pitchFamily="18" charset="0"/>
                          <a:cs typeface="Times New Roman" panose="02020603050405020304" pitchFamily="18" charset="0"/>
                        </a:rPr>
                        <a:t>Huyện</a:t>
                      </a:r>
                      <a:r>
                        <a:rPr lang="vi-VN" sz="2000" spc="-60">
                          <a:effectLst/>
                          <a:latin typeface="Times New Roman" panose="02020603050405020304" pitchFamily="18" charset="0"/>
                          <a:cs typeface="Times New Roman" panose="02020603050405020304" pitchFamily="18" charset="0"/>
                        </a:rPr>
                        <a:t> </a:t>
                      </a:r>
                      <a:r>
                        <a:rPr lang="vi-VN" sz="2000">
                          <a:effectLst/>
                          <a:latin typeface="Times New Roman" panose="02020603050405020304" pitchFamily="18" charset="0"/>
                          <a:cs typeface="Times New Roman" panose="02020603050405020304" pitchFamily="18" charset="0"/>
                        </a:rPr>
                        <a:t>Thanh</a:t>
                      </a:r>
                      <a:r>
                        <a:rPr lang="vi-VN" sz="2000" spc="-35">
                          <a:effectLst/>
                          <a:latin typeface="Times New Roman" panose="02020603050405020304" pitchFamily="18" charset="0"/>
                          <a:cs typeface="Times New Roman" panose="02020603050405020304" pitchFamily="18" charset="0"/>
                        </a:rPr>
                        <a:t> </a:t>
                      </a:r>
                      <a:r>
                        <a:rPr lang="vi-VN" sz="2000" spc="-25">
                          <a:effectLst/>
                          <a:latin typeface="Times New Roman" panose="02020603050405020304" pitchFamily="18" charset="0"/>
                          <a:cs typeface="Times New Roman" panose="02020603050405020304" pitchFamily="18" charset="0"/>
                        </a:rPr>
                        <a:t>Hà</a:t>
                      </a:r>
                      <a:endParaRPr lang="en-US" sz="2000">
                        <a:effectLst/>
                        <a:latin typeface="Times New Roman" panose="02020603050405020304" pitchFamily="18" charset="0"/>
                        <a:ea typeface="Roboto"/>
                        <a:cs typeface="Times New Roman" panose="02020603050405020304" pitchFamily="18" charset="0"/>
                      </a:endParaRPr>
                    </a:p>
                  </a:txBody>
                  <a:tcPr marL="0" marR="0" marT="0" marB="0"/>
                </a:tc>
                <a:tc>
                  <a:txBody>
                    <a:bodyPr/>
                    <a:lstStyle/>
                    <a:p>
                      <a:pPr marL="38735" algn="ctr">
                        <a:lnSpc>
                          <a:spcPts val="1515"/>
                        </a:lnSpc>
                        <a:spcBef>
                          <a:spcPts val="290"/>
                        </a:spcBef>
                        <a:spcAft>
                          <a:spcPts val="0"/>
                        </a:spcAft>
                      </a:pPr>
                      <a:endParaRPr lang="en-US" sz="2000" spc="-25">
                        <a:effectLst/>
                        <a:latin typeface="Times New Roman" panose="02020603050405020304" pitchFamily="18" charset="0"/>
                        <a:cs typeface="Times New Roman" panose="02020603050405020304" pitchFamily="18" charset="0"/>
                      </a:endParaRPr>
                    </a:p>
                    <a:p>
                      <a:pPr marL="38735" algn="ctr">
                        <a:lnSpc>
                          <a:spcPts val="1515"/>
                        </a:lnSpc>
                        <a:spcBef>
                          <a:spcPts val="290"/>
                        </a:spcBef>
                        <a:spcAft>
                          <a:spcPts val="0"/>
                        </a:spcAft>
                      </a:pPr>
                      <a:r>
                        <a:rPr lang="vi-VN" sz="2000" spc="-25">
                          <a:effectLst/>
                          <a:latin typeface="Times New Roman" panose="02020603050405020304" pitchFamily="18" charset="0"/>
                          <a:cs typeface="Times New Roman" panose="02020603050405020304" pitchFamily="18" charset="0"/>
                        </a:rPr>
                        <a:t>924</a:t>
                      </a:r>
                      <a:endParaRPr lang="en-US" sz="2000">
                        <a:effectLst/>
                        <a:latin typeface="Times New Roman" panose="02020603050405020304" pitchFamily="18" charset="0"/>
                        <a:ea typeface="Roboto"/>
                        <a:cs typeface="Times New Roman" panose="02020603050405020304" pitchFamily="18" charset="0"/>
                      </a:endParaRPr>
                    </a:p>
                  </a:txBody>
                  <a:tcPr marL="0" marR="0" marT="0" marB="0"/>
                </a:tc>
                <a:tc>
                  <a:txBody>
                    <a:bodyPr/>
                    <a:lstStyle/>
                    <a:p>
                      <a:pPr marL="76835" marR="50165" algn="ctr">
                        <a:lnSpc>
                          <a:spcPts val="1510"/>
                        </a:lnSpc>
                        <a:spcBef>
                          <a:spcPts val="295"/>
                        </a:spcBef>
                        <a:spcAft>
                          <a:spcPts val="0"/>
                        </a:spcAft>
                      </a:pPr>
                      <a:endParaRPr lang="en-US" sz="2000" spc="-10">
                        <a:effectLst/>
                        <a:latin typeface="Times New Roman" panose="02020603050405020304" pitchFamily="18" charset="0"/>
                        <a:cs typeface="Times New Roman" panose="02020603050405020304" pitchFamily="18" charset="0"/>
                      </a:endParaRPr>
                    </a:p>
                    <a:p>
                      <a:pPr marL="76835" marR="50165" algn="ctr">
                        <a:lnSpc>
                          <a:spcPts val="1510"/>
                        </a:lnSpc>
                        <a:spcBef>
                          <a:spcPts val="295"/>
                        </a:spcBef>
                        <a:spcAft>
                          <a:spcPts val="0"/>
                        </a:spcAft>
                      </a:pPr>
                      <a:r>
                        <a:rPr lang="vi-VN" sz="2000" spc="-10">
                          <a:effectLst/>
                          <a:latin typeface="Times New Roman" panose="02020603050405020304" pitchFamily="18" charset="0"/>
                          <a:cs typeface="Times New Roman" panose="02020603050405020304" pitchFamily="18" charset="0"/>
                        </a:rPr>
                        <a:t>1.000</a:t>
                      </a:r>
                      <a:endParaRPr lang="en-US" sz="2000">
                        <a:effectLst/>
                        <a:latin typeface="Times New Roman" panose="02020603050405020304" pitchFamily="18" charset="0"/>
                        <a:ea typeface="Roboto"/>
                        <a:cs typeface="Times New Roman" panose="02020603050405020304" pitchFamily="18" charset="0"/>
                      </a:endParaRPr>
                    </a:p>
                  </a:txBody>
                  <a:tcPr marL="0" marR="0" marT="0" marB="0"/>
                </a:tc>
                <a:tc>
                  <a:txBody>
                    <a:bodyPr/>
                    <a:lstStyle/>
                    <a:p>
                      <a:pPr marL="76835" marR="38735" algn="ctr">
                        <a:lnSpc>
                          <a:spcPts val="1510"/>
                        </a:lnSpc>
                        <a:spcBef>
                          <a:spcPts val="300"/>
                        </a:spcBef>
                        <a:spcAft>
                          <a:spcPts val="0"/>
                        </a:spcAft>
                      </a:pPr>
                      <a:endParaRPr lang="en-US" sz="2000">
                        <a:effectLst/>
                        <a:latin typeface="Times New Roman" panose="02020603050405020304" pitchFamily="18" charset="0"/>
                        <a:cs typeface="Times New Roman" panose="02020603050405020304" pitchFamily="18" charset="0"/>
                      </a:endParaRPr>
                    </a:p>
                    <a:p>
                      <a:pPr marL="76835" marR="38735" algn="ctr">
                        <a:lnSpc>
                          <a:spcPts val="1510"/>
                        </a:lnSpc>
                        <a:spcBef>
                          <a:spcPts val="300"/>
                        </a:spcBef>
                        <a:spcAft>
                          <a:spcPts val="0"/>
                        </a:spcAft>
                      </a:pPr>
                      <a:r>
                        <a:rPr lang="vi-VN" sz="2000">
                          <a:effectLst/>
                          <a:latin typeface="Times New Roman" panose="02020603050405020304" pitchFamily="18" charset="0"/>
                          <a:cs typeface="Times New Roman" panose="02020603050405020304" pitchFamily="18" charset="0"/>
                        </a:rPr>
                        <a:t>1</a:t>
                      </a:r>
                      <a:r>
                        <a:rPr lang="vi-VN" sz="2000" spc="-65">
                          <a:effectLst/>
                          <a:latin typeface="Times New Roman" panose="02020603050405020304" pitchFamily="18" charset="0"/>
                          <a:cs typeface="Times New Roman" panose="02020603050405020304" pitchFamily="18" charset="0"/>
                        </a:rPr>
                        <a:t> </a:t>
                      </a:r>
                      <a:r>
                        <a:rPr lang="vi-VN" sz="2000" spc="-25">
                          <a:effectLst/>
                          <a:latin typeface="Times New Roman" panose="02020603050405020304" pitchFamily="18" charset="0"/>
                          <a:cs typeface="Times New Roman" panose="02020603050405020304" pitchFamily="18" charset="0"/>
                        </a:rPr>
                        <a:t>020</a:t>
                      </a:r>
                      <a:endParaRPr lang="en-US" sz="2000">
                        <a:effectLst/>
                        <a:latin typeface="Times New Roman" panose="02020603050405020304" pitchFamily="18" charset="0"/>
                        <a:ea typeface="Roboto"/>
                        <a:cs typeface="Times New Roman" panose="02020603050405020304" pitchFamily="18" charset="0"/>
                      </a:endParaRPr>
                    </a:p>
                  </a:txBody>
                  <a:tcPr marL="0" marR="0" marT="0" marB="0"/>
                </a:tc>
                <a:tc>
                  <a:txBody>
                    <a:bodyPr/>
                    <a:lstStyle/>
                    <a:p>
                      <a:pPr marL="76835" algn="ctr">
                        <a:lnSpc>
                          <a:spcPts val="1505"/>
                        </a:lnSpc>
                        <a:spcBef>
                          <a:spcPts val="305"/>
                        </a:spcBef>
                        <a:spcAft>
                          <a:spcPts val="0"/>
                        </a:spcAft>
                      </a:pPr>
                      <a:endParaRPr lang="en-US" sz="2000">
                        <a:effectLst/>
                        <a:latin typeface="Times New Roman" panose="02020603050405020304" pitchFamily="18" charset="0"/>
                        <a:cs typeface="Times New Roman" panose="02020603050405020304" pitchFamily="18" charset="0"/>
                      </a:endParaRPr>
                    </a:p>
                    <a:p>
                      <a:pPr marL="76835" algn="ctr">
                        <a:lnSpc>
                          <a:spcPts val="1505"/>
                        </a:lnSpc>
                        <a:spcBef>
                          <a:spcPts val="305"/>
                        </a:spcBef>
                        <a:spcAft>
                          <a:spcPts val="0"/>
                        </a:spcAft>
                      </a:pPr>
                      <a:r>
                        <a:rPr lang="vi-VN" sz="2000">
                          <a:effectLst/>
                          <a:latin typeface="Times New Roman" panose="02020603050405020304" pitchFamily="18" charset="0"/>
                          <a:cs typeface="Times New Roman" panose="02020603050405020304" pitchFamily="18" charset="0"/>
                        </a:rPr>
                        <a:t>1</a:t>
                      </a:r>
                      <a:r>
                        <a:rPr lang="vi-VN" sz="2000" spc="-65">
                          <a:effectLst/>
                          <a:latin typeface="Times New Roman" panose="02020603050405020304" pitchFamily="18" charset="0"/>
                          <a:cs typeface="Times New Roman" panose="02020603050405020304" pitchFamily="18" charset="0"/>
                        </a:rPr>
                        <a:t> </a:t>
                      </a:r>
                      <a:r>
                        <a:rPr lang="vi-VN" sz="2000" spc="-25">
                          <a:effectLst/>
                          <a:latin typeface="Times New Roman" panose="02020603050405020304" pitchFamily="18" charset="0"/>
                          <a:cs typeface="Times New Roman" panose="02020603050405020304" pitchFamily="18" charset="0"/>
                        </a:rPr>
                        <a:t>039</a:t>
                      </a:r>
                      <a:endParaRPr lang="en-US" sz="2000">
                        <a:effectLst/>
                        <a:latin typeface="Times New Roman" panose="02020603050405020304" pitchFamily="18" charset="0"/>
                        <a:ea typeface="Roboto"/>
                        <a:cs typeface="Times New Roman" panose="02020603050405020304" pitchFamily="18" charset="0"/>
                      </a:endParaRPr>
                    </a:p>
                  </a:txBody>
                  <a:tcPr marL="0" marR="0" marT="0" marB="0"/>
                </a:tc>
                <a:extLst>
                  <a:ext uri="{0D108BD9-81ED-4DB2-BD59-A6C34878D82A}">
                    <a16:rowId xmlns:a16="http://schemas.microsoft.com/office/drawing/2014/main" val="508962372"/>
                  </a:ext>
                </a:extLst>
              </a:tr>
              <a:tr h="241935">
                <a:tc>
                  <a:txBody>
                    <a:bodyPr/>
                    <a:lstStyle/>
                    <a:p>
                      <a:pPr marL="110490" algn="l">
                        <a:spcBef>
                          <a:spcPts val="215"/>
                        </a:spcBef>
                        <a:spcAft>
                          <a:spcPts val="0"/>
                        </a:spcAft>
                      </a:pPr>
                      <a:r>
                        <a:rPr lang="vi-VN" sz="2000">
                          <a:effectLst/>
                          <a:latin typeface="Times New Roman" panose="02020603050405020304" pitchFamily="18" charset="0"/>
                          <a:cs typeface="Times New Roman" panose="02020603050405020304" pitchFamily="18" charset="0"/>
                        </a:rPr>
                        <a:t>Thị</a:t>
                      </a:r>
                      <a:r>
                        <a:rPr lang="vi-VN" sz="2000" spc="-15">
                          <a:effectLst/>
                          <a:latin typeface="Times New Roman" panose="02020603050405020304" pitchFamily="18" charset="0"/>
                          <a:cs typeface="Times New Roman" panose="02020603050405020304" pitchFamily="18" charset="0"/>
                        </a:rPr>
                        <a:t> </a:t>
                      </a:r>
                      <a:r>
                        <a:rPr lang="vi-VN" sz="2000">
                          <a:effectLst/>
                          <a:latin typeface="Times New Roman" panose="02020603050405020304" pitchFamily="18" charset="0"/>
                          <a:cs typeface="Times New Roman" panose="02020603050405020304" pitchFamily="18" charset="0"/>
                        </a:rPr>
                        <a:t>xã</a:t>
                      </a:r>
                      <a:r>
                        <a:rPr lang="vi-VN" sz="2000" spc="-20">
                          <a:effectLst/>
                          <a:latin typeface="Times New Roman" panose="02020603050405020304" pitchFamily="18" charset="0"/>
                          <a:cs typeface="Times New Roman" panose="02020603050405020304" pitchFamily="18" charset="0"/>
                        </a:rPr>
                        <a:t> </a:t>
                      </a:r>
                      <a:r>
                        <a:rPr lang="vi-VN" sz="2000">
                          <a:effectLst/>
                          <a:latin typeface="Times New Roman" panose="02020603050405020304" pitchFamily="18" charset="0"/>
                          <a:cs typeface="Times New Roman" panose="02020603050405020304" pitchFamily="18" charset="0"/>
                        </a:rPr>
                        <a:t>Kinh</a:t>
                      </a:r>
                      <a:r>
                        <a:rPr lang="vi-VN" sz="2000" spc="-10">
                          <a:effectLst/>
                          <a:latin typeface="Times New Roman" panose="02020603050405020304" pitchFamily="18" charset="0"/>
                          <a:cs typeface="Times New Roman" panose="02020603050405020304" pitchFamily="18" charset="0"/>
                        </a:rPr>
                        <a:t> </a:t>
                      </a:r>
                      <a:r>
                        <a:rPr lang="vi-VN" sz="2000" spc="-25">
                          <a:effectLst/>
                          <a:latin typeface="Times New Roman" panose="02020603050405020304" pitchFamily="18" charset="0"/>
                          <a:cs typeface="Times New Roman" panose="02020603050405020304" pitchFamily="18" charset="0"/>
                        </a:rPr>
                        <a:t>Môn</a:t>
                      </a:r>
                      <a:endParaRPr lang="en-US" sz="2000">
                        <a:effectLst/>
                        <a:latin typeface="Times New Roman" panose="02020603050405020304" pitchFamily="18" charset="0"/>
                        <a:ea typeface="Roboto"/>
                        <a:cs typeface="Times New Roman" panose="02020603050405020304" pitchFamily="18" charset="0"/>
                      </a:endParaRPr>
                    </a:p>
                  </a:txBody>
                  <a:tcPr marL="0" marR="0" marT="0" marB="0"/>
                </a:tc>
                <a:tc>
                  <a:txBody>
                    <a:bodyPr/>
                    <a:lstStyle/>
                    <a:p>
                      <a:pPr marL="38735" algn="ctr">
                        <a:lnSpc>
                          <a:spcPts val="1525"/>
                        </a:lnSpc>
                        <a:spcBef>
                          <a:spcPts val="280"/>
                        </a:spcBef>
                        <a:spcAft>
                          <a:spcPts val="0"/>
                        </a:spcAft>
                      </a:pPr>
                      <a:endParaRPr lang="en-US" sz="2000" spc="-25">
                        <a:effectLst/>
                        <a:latin typeface="Times New Roman" panose="02020603050405020304" pitchFamily="18" charset="0"/>
                        <a:cs typeface="Times New Roman" panose="02020603050405020304" pitchFamily="18" charset="0"/>
                      </a:endParaRPr>
                    </a:p>
                    <a:p>
                      <a:pPr marL="38735" algn="ctr">
                        <a:lnSpc>
                          <a:spcPts val="1525"/>
                        </a:lnSpc>
                        <a:spcBef>
                          <a:spcPts val="280"/>
                        </a:spcBef>
                        <a:spcAft>
                          <a:spcPts val="0"/>
                        </a:spcAft>
                      </a:pPr>
                      <a:r>
                        <a:rPr lang="vi-VN" sz="2000" spc="-25">
                          <a:effectLst/>
                          <a:latin typeface="Times New Roman" panose="02020603050405020304" pitchFamily="18" charset="0"/>
                          <a:cs typeface="Times New Roman" panose="02020603050405020304" pitchFamily="18" charset="0"/>
                        </a:rPr>
                        <a:t>892</a:t>
                      </a:r>
                      <a:endParaRPr lang="en-US" sz="2000">
                        <a:effectLst/>
                        <a:latin typeface="Times New Roman" panose="02020603050405020304" pitchFamily="18" charset="0"/>
                        <a:ea typeface="Roboto"/>
                        <a:cs typeface="Times New Roman" panose="02020603050405020304" pitchFamily="18" charset="0"/>
                      </a:endParaRPr>
                    </a:p>
                  </a:txBody>
                  <a:tcPr marL="0" marR="0" marT="0" marB="0"/>
                </a:tc>
                <a:tc>
                  <a:txBody>
                    <a:bodyPr/>
                    <a:lstStyle/>
                    <a:p>
                      <a:pPr marL="76835" marR="50800" algn="ctr">
                        <a:lnSpc>
                          <a:spcPts val="1520"/>
                        </a:lnSpc>
                        <a:spcBef>
                          <a:spcPts val="285"/>
                        </a:spcBef>
                        <a:spcAft>
                          <a:spcPts val="0"/>
                        </a:spcAft>
                      </a:pPr>
                      <a:endParaRPr lang="en-US" sz="2000" spc="-25">
                        <a:effectLst/>
                        <a:latin typeface="Times New Roman" panose="02020603050405020304" pitchFamily="18" charset="0"/>
                        <a:cs typeface="Times New Roman" panose="02020603050405020304" pitchFamily="18" charset="0"/>
                      </a:endParaRPr>
                    </a:p>
                    <a:p>
                      <a:pPr marL="76835" marR="50800" algn="ctr">
                        <a:lnSpc>
                          <a:spcPts val="1520"/>
                        </a:lnSpc>
                        <a:spcBef>
                          <a:spcPts val="285"/>
                        </a:spcBef>
                        <a:spcAft>
                          <a:spcPts val="0"/>
                        </a:spcAft>
                      </a:pPr>
                      <a:r>
                        <a:rPr lang="vi-VN" sz="2000" spc="-25">
                          <a:effectLst/>
                          <a:latin typeface="Times New Roman" panose="02020603050405020304" pitchFamily="18" charset="0"/>
                          <a:cs typeface="Times New Roman" panose="02020603050405020304" pitchFamily="18" charset="0"/>
                        </a:rPr>
                        <a:t>987</a:t>
                      </a:r>
                      <a:endParaRPr lang="en-US" sz="2000">
                        <a:effectLst/>
                        <a:latin typeface="Times New Roman" panose="02020603050405020304" pitchFamily="18" charset="0"/>
                        <a:ea typeface="Roboto"/>
                        <a:cs typeface="Times New Roman" panose="02020603050405020304" pitchFamily="18" charset="0"/>
                      </a:endParaRPr>
                    </a:p>
                  </a:txBody>
                  <a:tcPr marL="0" marR="0" marT="0" marB="0"/>
                </a:tc>
                <a:tc>
                  <a:txBody>
                    <a:bodyPr/>
                    <a:lstStyle/>
                    <a:p>
                      <a:pPr marL="76835" marR="38735" algn="ctr">
                        <a:lnSpc>
                          <a:spcPts val="1515"/>
                        </a:lnSpc>
                        <a:spcBef>
                          <a:spcPts val="290"/>
                        </a:spcBef>
                        <a:spcAft>
                          <a:spcPts val="0"/>
                        </a:spcAft>
                      </a:pPr>
                      <a:endParaRPr lang="en-US" sz="2000">
                        <a:effectLst/>
                        <a:latin typeface="Times New Roman" panose="02020603050405020304" pitchFamily="18" charset="0"/>
                        <a:cs typeface="Times New Roman" panose="02020603050405020304" pitchFamily="18" charset="0"/>
                      </a:endParaRPr>
                    </a:p>
                    <a:p>
                      <a:pPr marL="76835" marR="38735" algn="ctr">
                        <a:lnSpc>
                          <a:spcPts val="1515"/>
                        </a:lnSpc>
                        <a:spcBef>
                          <a:spcPts val="290"/>
                        </a:spcBef>
                        <a:spcAft>
                          <a:spcPts val="0"/>
                        </a:spcAft>
                      </a:pPr>
                      <a:r>
                        <a:rPr lang="vi-VN" sz="2000">
                          <a:effectLst/>
                          <a:latin typeface="Times New Roman" panose="02020603050405020304" pitchFamily="18" charset="0"/>
                          <a:cs typeface="Times New Roman" panose="02020603050405020304" pitchFamily="18" charset="0"/>
                        </a:rPr>
                        <a:t>1</a:t>
                      </a:r>
                      <a:r>
                        <a:rPr lang="vi-VN" sz="2000" spc="-65">
                          <a:effectLst/>
                          <a:latin typeface="Times New Roman" panose="02020603050405020304" pitchFamily="18" charset="0"/>
                          <a:cs typeface="Times New Roman" panose="02020603050405020304" pitchFamily="18" charset="0"/>
                        </a:rPr>
                        <a:t> </a:t>
                      </a:r>
                      <a:r>
                        <a:rPr lang="vi-VN" sz="2000" spc="-25">
                          <a:effectLst/>
                          <a:latin typeface="Times New Roman" panose="02020603050405020304" pitchFamily="18" charset="0"/>
                          <a:cs typeface="Times New Roman" panose="02020603050405020304" pitchFamily="18" charset="0"/>
                        </a:rPr>
                        <a:t>056</a:t>
                      </a:r>
                      <a:endParaRPr lang="en-US" sz="2000">
                        <a:effectLst/>
                        <a:latin typeface="Times New Roman" panose="02020603050405020304" pitchFamily="18" charset="0"/>
                        <a:ea typeface="Roboto"/>
                        <a:cs typeface="Times New Roman" panose="02020603050405020304" pitchFamily="18" charset="0"/>
                      </a:endParaRPr>
                    </a:p>
                  </a:txBody>
                  <a:tcPr marL="0" marR="0" marT="0" marB="0"/>
                </a:tc>
                <a:tc>
                  <a:txBody>
                    <a:bodyPr/>
                    <a:lstStyle/>
                    <a:p>
                      <a:pPr marL="76835" algn="ctr">
                        <a:lnSpc>
                          <a:spcPts val="1510"/>
                        </a:lnSpc>
                        <a:spcBef>
                          <a:spcPts val="295"/>
                        </a:spcBef>
                        <a:spcAft>
                          <a:spcPts val="0"/>
                        </a:spcAft>
                      </a:pPr>
                      <a:endParaRPr lang="en-US" sz="2000">
                        <a:effectLst/>
                        <a:latin typeface="Times New Roman" panose="02020603050405020304" pitchFamily="18" charset="0"/>
                        <a:cs typeface="Times New Roman" panose="02020603050405020304" pitchFamily="18" charset="0"/>
                      </a:endParaRPr>
                    </a:p>
                    <a:p>
                      <a:pPr marL="76835" algn="ctr">
                        <a:lnSpc>
                          <a:spcPts val="1510"/>
                        </a:lnSpc>
                        <a:spcBef>
                          <a:spcPts val="295"/>
                        </a:spcBef>
                        <a:spcAft>
                          <a:spcPts val="0"/>
                        </a:spcAft>
                      </a:pPr>
                      <a:r>
                        <a:rPr lang="vi-VN" sz="2000">
                          <a:effectLst/>
                          <a:latin typeface="Times New Roman" panose="02020603050405020304" pitchFamily="18" charset="0"/>
                          <a:cs typeface="Times New Roman" panose="02020603050405020304" pitchFamily="18" charset="0"/>
                        </a:rPr>
                        <a:t>1</a:t>
                      </a:r>
                      <a:r>
                        <a:rPr lang="vi-VN" sz="2000" spc="-65">
                          <a:effectLst/>
                          <a:latin typeface="Times New Roman" panose="02020603050405020304" pitchFamily="18" charset="0"/>
                          <a:cs typeface="Times New Roman" panose="02020603050405020304" pitchFamily="18" charset="0"/>
                        </a:rPr>
                        <a:t> </a:t>
                      </a:r>
                      <a:r>
                        <a:rPr lang="vi-VN" sz="2000" spc="-25">
                          <a:effectLst/>
                          <a:latin typeface="Times New Roman" panose="02020603050405020304" pitchFamily="18" charset="0"/>
                          <a:cs typeface="Times New Roman" panose="02020603050405020304" pitchFamily="18" charset="0"/>
                        </a:rPr>
                        <a:t>069</a:t>
                      </a:r>
                      <a:endParaRPr lang="en-US" sz="2000">
                        <a:effectLst/>
                        <a:latin typeface="Times New Roman" panose="02020603050405020304" pitchFamily="18" charset="0"/>
                        <a:ea typeface="Roboto"/>
                        <a:cs typeface="Times New Roman" panose="02020603050405020304" pitchFamily="18" charset="0"/>
                      </a:endParaRPr>
                    </a:p>
                  </a:txBody>
                  <a:tcPr marL="0" marR="0" marT="0" marB="0"/>
                </a:tc>
                <a:extLst>
                  <a:ext uri="{0D108BD9-81ED-4DB2-BD59-A6C34878D82A}">
                    <a16:rowId xmlns:a16="http://schemas.microsoft.com/office/drawing/2014/main" val="1237551304"/>
                  </a:ext>
                </a:extLst>
              </a:tr>
              <a:tr h="241935">
                <a:tc>
                  <a:txBody>
                    <a:bodyPr/>
                    <a:lstStyle/>
                    <a:p>
                      <a:pPr marL="110490" algn="l">
                        <a:spcBef>
                          <a:spcPts val="205"/>
                        </a:spcBef>
                        <a:spcAft>
                          <a:spcPts val="0"/>
                        </a:spcAft>
                      </a:pPr>
                      <a:r>
                        <a:rPr lang="vi-VN" sz="2000">
                          <a:effectLst/>
                          <a:latin typeface="Times New Roman" panose="02020603050405020304" pitchFamily="18" charset="0"/>
                          <a:cs typeface="Times New Roman" panose="02020603050405020304" pitchFamily="18" charset="0"/>
                        </a:rPr>
                        <a:t>Huyện</a:t>
                      </a:r>
                      <a:r>
                        <a:rPr lang="vi-VN" sz="2000" spc="-30">
                          <a:effectLst/>
                          <a:latin typeface="Times New Roman" panose="02020603050405020304" pitchFamily="18" charset="0"/>
                          <a:cs typeface="Times New Roman" panose="02020603050405020304" pitchFamily="18" charset="0"/>
                        </a:rPr>
                        <a:t> </a:t>
                      </a:r>
                      <a:r>
                        <a:rPr lang="vi-VN" sz="2000">
                          <a:effectLst/>
                          <a:latin typeface="Times New Roman" panose="02020603050405020304" pitchFamily="18" charset="0"/>
                          <a:cs typeface="Times New Roman" panose="02020603050405020304" pitchFamily="18" charset="0"/>
                        </a:rPr>
                        <a:t>Kim</a:t>
                      </a:r>
                      <a:r>
                        <a:rPr lang="vi-VN" sz="2000" spc="-50">
                          <a:effectLst/>
                          <a:latin typeface="Times New Roman" panose="02020603050405020304" pitchFamily="18" charset="0"/>
                          <a:cs typeface="Times New Roman" panose="02020603050405020304" pitchFamily="18" charset="0"/>
                        </a:rPr>
                        <a:t> </a:t>
                      </a:r>
                      <a:r>
                        <a:rPr lang="vi-VN" sz="2000" spc="-10">
                          <a:effectLst/>
                          <a:latin typeface="Times New Roman" panose="02020603050405020304" pitchFamily="18" charset="0"/>
                          <a:cs typeface="Times New Roman" panose="02020603050405020304" pitchFamily="18" charset="0"/>
                        </a:rPr>
                        <a:t>Thành</a:t>
                      </a:r>
                      <a:endParaRPr lang="en-US" sz="2000">
                        <a:effectLst/>
                        <a:latin typeface="Times New Roman" panose="02020603050405020304" pitchFamily="18" charset="0"/>
                        <a:ea typeface="Roboto"/>
                        <a:cs typeface="Times New Roman" panose="02020603050405020304" pitchFamily="18" charset="0"/>
                      </a:endParaRPr>
                    </a:p>
                  </a:txBody>
                  <a:tcPr marL="0" marR="0" marT="0" marB="0"/>
                </a:tc>
                <a:tc>
                  <a:txBody>
                    <a:bodyPr/>
                    <a:lstStyle/>
                    <a:p>
                      <a:pPr marL="38735" algn="ctr">
                        <a:lnSpc>
                          <a:spcPts val="1530"/>
                        </a:lnSpc>
                        <a:spcBef>
                          <a:spcPts val="275"/>
                        </a:spcBef>
                        <a:spcAft>
                          <a:spcPts val="0"/>
                        </a:spcAft>
                      </a:pPr>
                      <a:endParaRPr lang="en-US" sz="2000" spc="-25">
                        <a:effectLst/>
                        <a:latin typeface="Times New Roman" panose="02020603050405020304" pitchFamily="18" charset="0"/>
                        <a:cs typeface="Times New Roman" panose="02020603050405020304" pitchFamily="18" charset="0"/>
                      </a:endParaRPr>
                    </a:p>
                    <a:p>
                      <a:pPr marL="38735" algn="ctr">
                        <a:lnSpc>
                          <a:spcPts val="1530"/>
                        </a:lnSpc>
                        <a:spcBef>
                          <a:spcPts val="275"/>
                        </a:spcBef>
                        <a:spcAft>
                          <a:spcPts val="0"/>
                        </a:spcAft>
                      </a:pPr>
                      <a:r>
                        <a:rPr lang="vi-VN" sz="2000" spc="-25">
                          <a:effectLst/>
                          <a:latin typeface="Times New Roman" panose="02020603050405020304" pitchFamily="18" charset="0"/>
                          <a:cs typeface="Times New Roman" panose="02020603050405020304" pitchFamily="18" charset="0"/>
                        </a:rPr>
                        <a:t>967</a:t>
                      </a:r>
                      <a:endParaRPr lang="en-US" sz="2000">
                        <a:effectLst/>
                        <a:latin typeface="Times New Roman" panose="02020603050405020304" pitchFamily="18" charset="0"/>
                        <a:ea typeface="Roboto"/>
                        <a:cs typeface="Times New Roman" panose="02020603050405020304" pitchFamily="18" charset="0"/>
                      </a:endParaRPr>
                    </a:p>
                  </a:txBody>
                  <a:tcPr marL="0" marR="0" marT="0" marB="0"/>
                </a:tc>
                <a:tc>
                  <a:txBody>
                    <a:bodyPr/>
                    <a:lstStyle/>
                    <a:p>
                      <a:pPr marL="76835" marR="50800" algn="ctr">
                        <a:lnSpc>
                          <a:spcPts val="1525"/>
                        </a:lnSpc>
                        <a:spcBef>
                          <a:spcPts val="280"/>
                        </a:spcBef>
                        <a:spcAft>
                          <a:spcPts val="0"/>
                        </a:spcAft>
                      </a:pPr>
                      <a:endParaRPr lang="en-US" sz="2000">
                        <a:effectLst/>
                        <a:latin typeface="Times New Roman" panose="02020603050405020304" pitchFamily="18" charset="0"/>
                        <a:cs typeface="Times New Roman" panose="02020603050405020304" pitchFamily="18" charset="0"/>
                      </a:endParaRPr>
                    </a:p>
                    <a:p>
                      <a:pPr marL="76835" marR="50800" algn="ctr">
                        <a:lnSpc>
                          <a:spcPts val="1525"/>
                        </a:lnSpc>
                        <a:spcBef>
                          <a:spcPts val="280"/>
                        </a:spcBef>
                        <a:spcAft>
                          <a:spcPts val="0"/>
                        </a:spcAft>
                      </a:pPr>
                      <a:r>
                        <a:rPr lang="vi-VN" sz="2000">
                          <a:effectLst/>
                          <a:latin typeface="Times New Roman" panose="02020603050405020304" pitchFamily="18" charset="0"/>
                          <a:cs typeface="Times New Roman" panose="02020603050405020304" pitchFamily="18" charset="0"/>
                        </a:rPr>
                        <a:t>1</a:t>
                      </a:r>
                      <a:r>
                        <a:rPr lang="vi-VN" sz="2000" spc="-65">
                          <a:effectLst/>
                          <a:latin typeface="Times New Roman" panose="02020603050405020304" pitchFamily="18" charset="0"/>
                          <a:cs typeface="Times New Roman" panose="02020603050405020304" pitchFamily="18" charset="0"/>
                        </a:rPr>
                        <a:t> </a:t>
                      </a:r>
                      <a:r>
                        <a:rPr lang="vi-VN" sz="2000" spc="-25">
                          <a:effectLst/>
                          <a:latin typeface="Times New Roman" panose="02020603050405020304" pitchFamily="18" charset="0"/>
                          <a:cs typeface="Times New Roman" panose="02020603050405020304" pitchFamily="18" charset="0"/>
                        </a:rPr>
                        <a:t>077</a:t>
                      </a:r>
                      <a:endParaRPr lang="en-US" sz="2000">
                        <a:effectLst/>
                        <a:latin typeface="Times New Roman" panose="02020603050405020304" pitchFamily="18" charset="0"/>
                        <a:ea typeface="Roboto"/>
                        <a:cs typeface="Times New Roman" panose="02020603050405020304" pitchFamily="18" charset="0"/>
                      </a:endParaRPr>
                    </a:p>
                  </a:txBody>
                  <a:tcPr marL="0" marR="0" marT="0" marB="0"/>
                </a:tc>
                <a:tc>
                  <a:txBody>
                    <a:bodyPr/>
                    <a:lstStyle/>
                    <a:p>
                      <a:pPr marL="76835" marR="38735" algn="ctr">
                        <a:lnSpc>
                          <a:spcPts val="1520"/>
                        </a:lnSpc>
                        <a:spcBef>
                          <a:spcPts val="285"/>
                        </a:spcBef>
                        <a:spcAft>
                          <a:spcPts val="0"/>
                        </a:spcAft>
                      </a:pPr>
                      <a:endParaRPr lang="en-US" sz="2000">
                        <a:effectLst/>
                        <a:latin typeface="Times New Roman" panose="02020603050405020304" pitchFamily="18" charset="0"/>
                        <a:cs typeface="Times New Roman" panose="02020603050405020304" pitchFamily="18" charset="0"/>
                      </a:endParaRPr>
                    </a:p>
                    <a:p>
                      <a:pPr marL="76835" marR="38735" algn="ctr">
                        <a:lnSpc>
                          <a:spcPts val="1520"/>
                        </a:lnSpc>
                        <a:spcBef>
                          <a:spcPts val="285"/>
                        </a:spcBef>
                        <a:spcAft>
                          <a:spcPts val="0"/>
                        </a:spcAft>
                      </a:pPr>
                      <a:r>
                        <a:rPr lang="vi-VN" sz="2000">
                          <a:effectLst/>
                          <a:latin typeface="Times New Roman" panose="02020603050405020304" pitchFamily="18" charset="0"/>
                          <a:cs typeface="Times New Roman" panose="02020603050405020304" pitchFamily="18" charset="0"/>
                        </a:rPr>
                        <a:t>1</a:t>
                      </a:r>
                      <a:r>
                        <a:rPr lang="vi-VN" sz="2000" spc="-65">
                          <a:effectLst/>
                          <a:latin typeface="Times New Roman" panose="02020603050405020304" pitchFamily="18" charset="0"/>
                          <a:cs typeface="Times New Roman" panose="02020603050405020304" pitchFamily="18" charset="0"/>
                        </a:rPr>
                        <a:t> </a:t>
                      </a:r>
                      <a:r>
                        <a:rPr lang="vi-VN" sz="2000" spc="-25">
                          <a:effectLst/>
                          <a:latin typeface="Times New Roman" panose="02020603050405020304" pitchFamily="18" charset="0"/>
                          <a:cs typeface="Times New Roman" panose="02020603050405020304" pitchFamily="18" charset="0"/>
                        </a:rPr>
                        <a:t>194</a:t>
                      </a:r>
                      <a:endParaRPr lang="en-US" sz="2000">
                        <a:effectLst/>
                        <a:latin typeface="Times New Roman" panose="02020603050405020304" pitchFamily="18" charset="0"/>
                        <a:ea typeface="Roboto"/>
                        <a:cs typeface="Times New Roman" panose="02020603050405020304" pitchFamily="18" charset="0"/>
                      </a:endParaRPr>
                    </a:p>
                  </a:txBody>
                  <a:tcPr marL="0" marR="0" marT="0" marB="0"/>
                </a:tc>
                <a:tc>
                  <a:txBody>
                    <a:bodyPr/>
                    <a:lstStyle/>
                    <a:p>
                      <a:pPr marL="76835" algn="ctr">
                        <a:lnSpc>
                          <a:spcPts val="1515"/>
                        </a:lnSpc>
                        <a:spcBef>
                          <a:spcPts val="290"/>
                        </a:spcBef>
                        <a:spcAft>
                          <a:spcPts val="0"/>
                        </a:spcAft>
                      </a:pPr>
                      <a:endParaRPr lang="en-US" sz="2000">
                        <a:effectLst/>
                        <a:latin typeface="Times New Roman" panose="02020603050405020304" pitchFamily="18" charset="0"/>
                        <a:cs typeface="Times New Roman" panose="02020603050405020304" pitchFamily="18" charset="0"/>
                      </a:endParaRPr>
                    </a:p>
                    <a:p>
                      <a:pPr marL="76835" algn="ctr">
                        <a:lnSpc>
                          <a:spcPts val="1515"/>
                        </a:lnSpc>
                        <a:spcBef>
                          <a:spcPts val="290"/>
                        </a:spcBef>
                        <a:spcAft>
                          <a:spcPts val="0"/>
                        </a:spcAft>
                      </a:pPr>
                      <a:r>
                        <a:rPr lang="vi-VN" sz="2000">
                          <a:effectLst/>
                          <a:latin typeface="Times New Roman" panose="02020603050405020304" pitchFamily="18" charset="0"/>
                          <a:cs typeface="Times New Roman" panose="02020603050405020304" pitchFamily="18" charset="0"/>
                        </a:rPr>
                        <a:t>1</a:t>
                      </a:r>
                      <a:r>
                        <a:rPr lang="vi-VN" sz="2000" spc="-65">
                          <a:effectLst/>
                          <a:latin typeface="Times New Roman" panose="02020603050405020304" pitchFamily="18" charset="0"/>
                          <a:cs typeface="Times New Roman" panose="02020603050405020304" pitchFamily="18" charset="0"/>
                        </a:rPr>
                        <a:t> </a:t>
                      </a:r>
                      <a:r>
                        <a:rPr lang="vi-VN" sz="2000" spc="-25">
                          <a:effectLst/>
                          <a:latin typeface="Times New Roman" panose="02020603050405020304" pitchFamily="18" charset="0"/>
                          <a:cs typeface="Times New Roman" panose="02020603050405020304" pitchFamily="18" charset="0"/>
                        </a:rPr>
                        <a:t>218</a:t>
                      </a:r>
                      <a:endParaRPr lang="en-US" sz="2000">
                        <a:effectLst/>
                        <a:latin typeface="Times New Roman" panose="02020603050405020304" pitchFamily="18" charset="0"/>
                        <a:ea typeface="Roboto"/>
                        <a:cs typeface="Times New Roman" panose="02020603050405020304" pitchFamily="18" charset="0"/>
                      </a:endParaRPr>
                    </a:p>
                  </a:txBody>
                  <a:tcPr marL="0" marR="0" marT="0" marB="0"/>
                </a:tc>
                <a:extLst>
                  <a:ext uri="{0D108BD9-81ED-4DB2-BD59-A6C34878D82A}">
                    <a16:rowId xmlns:a16="http://schemas.microsoft.com/office/drawing/2014/main" val="2037541746"/>
                  </a:ext>
                </a:extLst>
              </a:tr>
              <a:tr h="241935">
                <a:tc>
                  <a:txBody>
                    <a:bodyPr/>
                    <a:lstStyle/>
                    <a:p>
                      <a:pPr marL="110490" algn="l">
                        <a:spcBef>
                          <a:spcPts val="200"/>
                        </a:spcBef>
                        <a:spcAft>
                          <a:spcPts val="0"/>
                        </a:spcAft>
                      </a:pPr>
                      <a:r>
                        <a:rPr lang="vi-VN" sz="2000">
                          <a:effectLst/>
                          <a:latin typeface="Times New Roman" panose="02020603050405020304" pitchFamily="18" charset="0"/>
                          <a:cs typeface="Times New Roman" panose="02020603050405020304" pitchFamily="18" charset="0"/>
                        </a:rPr>
                        <a:t>Huyện</a:t>
                      </a:r>
                      <a:r>
                        <a:rPr lang="vi-VN" sz="2000" spc="-30">
                          <a:effectLst/>
                          <a:latin typeface="Times New Roman" panose="02020603050405020304" pitchFamily="18" charset="0"/>
                          <a:cs typeface="Times New Roman" panose="02020603050405020304" pitchFamily="18" charset="0"/>
                        </a:rPr>
                        <a:t> </a:t>
                      </a:r>
                      <a:r>
                        <a:rPr lang="vi-VN" sz="2000">
                          <a:effectLst/>
                          <a:latin typeface="Times New Roman" panose="02020603050405020304" pitchFamily="18" charset="0"/>
                          <a:cs typeface="Times New Roman" panose="02020603050405020304" pitchFamily="18" charset="0"/>
                        </a:rPr>
                        <a:t>Gia</a:t>
                      </a:r>
                      <a:r>
                        <a:rPr lang="vi-VN" sz="2000" spc="-30">
                          <a:effectLst/>
                          <a:latin typeface="Times New Roman" panose="02020603050405020304" pitchFamily="18" charset="0"/>
                          <a:cs typeface="Times New Roman" panose="02020603050405020304" pitchFamily="18" charset="0"/>
                        </a:rPr>
                        <a:t> </a:t>
                      </a:r>
                      <a:r>
                        <a:rPr lang="vi-VN" sz="2000" spc="-25">
                          <a:effectLst/>
                          <a:latin typeface="Times New Roman" panose="02020603050405020304" pitchFamily="18" charset="0"/>
                          <a:cs typeface="Times New Roman" panose="02020603050405020304" pitchFamily="18" charset="0"/>
                        </a:rPr>
                        <a:t>Lộc</a:t>
                      </a:r>
                      <a:endParaRPr lang="en-US" sz="2000">
                        <a:effectLst/>
                        <a:latin typeface="Times New Roman" panose="02020603050405020304" pitchFamily="18" charset="0"/>
                        <a:ea typeface="Roboto"/>
                        <a:cs typeface="Times New Roman" panose="02020603050405020304" pitchFamily="18" charset="0"/>
                      </a:endParaRPr>
                    </a:p>
                  </a:txBody>
                  <a:tcPr marL="0" marR="0" marT="0" marB="0"/>
                </a:tc>
                <a:tc>
                  <a:txBody>
                    <a:bodyPr/>
                    <a:lstStyle/>
                    <a:p>
                      <a:pPr marL="38735" algn="ctr">
                        <a:lnSpc>
                          <a:spcPts val="1540"/>
                        </a:lnSpc>
                        <a:spcBef>
                          <a:spcPts val="265"/>
                        </a:spcBef>
                        <a:spcAft>
                          <a:spcPts val="0"/>
                        </a:spcAft>
                      </a:pPr>
                      <a:endParaRPr lang="en-US" sz="2000">
                        <a:effectLst/>
                        <a:latin typeface="Times New Roman" panose="02020603050405020304" pitchFamily="18" charset="0"/>
                        <a:cs typeface="Times New Roman" panose="02020603050405020304" pitchFamily="18" charset="0"/>
                      </a:endParaRPr>
                    </a:p>
                    <a:p>
                      <a:pPr marL="38735" algn="ctr">
                        <a:lnSpc>
                          <a:spcPts val="1540"/>
                        </a:lnSpc>
                        <a:spcBef>
                          <a:spcPts val="265"/>
                        </a:spcBef>
                        <a:spcAft>
                          <a:spcPts val="0"/>
                        </a:spcAft>
                      </a:pPr>
                      <a:r>
                        <a:rPr lang="vi-VN" sz="2000">
                          <a:effectLst/>
                          <a:latin typeface="Times New Roman" panose="02020603050405020304" pitchFamily="18" charset="0"/>
                          <a:cs typeface="Times New Roman" panose="02020603050405020304" pitchFamily="18" charset="0"/>
                        </a:rPr>
                        <a:t>1</a:t>
                      </a:r>
                      <a:r>
                        <a:rPr lang="vi-VN" sz="2000" spc="-65">
                          <a:effectLst/>
                          <a:latin typeface="Times New Roman" panose="02020603050405020304" pitchFamily="18" charset="0"/>
                          <a:cs typeface="Times New Roman" panose="02020603050405020304" pitchFamily="18" charset="0"/>
                        </a:rPr>
                        <a:t> </a:t>
                      </a:r>
                      <a:r>
                        <a:rPr lang="vi-VN" sz="2000" spc="-25">
                          <a:effectLst/>
                          <a:latin typeface="Times New Roman" panose="02020603050405020304" pitchFamily="18" charset="0"/>
                          <a:cs typeface="Times New Roman" panose="02020603050405020304" pitchFamily="18" charset="0"/>
                        </a:rPr>
                        <a:t>094</a:t>
                      </a:r>
                      <a:endParaRPr lang="en-US" sz="2000">
                        <a:effectLst/>
                        <a:latin typeface="Times New Roman" panose="02020603050405020304" pitchFamily="18" charset="0"/>
                        <a:ea typeface="Roboto"/>
                        <a:cs typeface="Times New Roman" panose="02020603050405020304" pitchFamily="18" charset="0"/>
                      </a:endParaRPr>
                    </a:p>
                  </a:txBody>
                  <a:tcPr marL="0" marR="0" marT="0" marB="0"/>
                </a:tc>
                <a:tc>
                  <a:txBody>
                    <a:bodyPr/>
                    <a:lstStyle/>
                    <a:p>
                      <a:pPr marL="76835" marR="50800" algn="ctr">
                        <a:lnSpc>
                          <a:spcPts val="1535"/>
                        </a:lnSpc>
                        <a:spcBef>
                          <a:spcPts val="270"/>
                        </a:spcBef>
                        <a:spcAft>
                          <a:spcPts val="0"/>
                        </a:spcAft>
                      </a:pPr>
                      <a:endParaRPr lang="en-US" sz="2000">
                        <a:effectLst/>
                        <a:latin typeface="Times New Roman" panose="02020603050405020304" pitchFamily="18" charset="0"/>
                        <a:cs typeface="Times New Roman" panose="02020603050405020304" pitchFamily="18" charset="0"/>
                      </a:endParaRPr>
                    </a:p>
                    <a:p>
                      <a:pPr marL="76835" marR="50800" algn="ctr">
                        <a:lnSpc>
                          <a:spcPts val="1535"/>
                        </a:lnSpc>
                        <a:spcBef>
                          <a:spcPts val="270"/>
                        </a:spcBef>
                        <a:spcAft>
                          <a:spcPts val="0"/>
                        </a:spcAft>
                      </a:pPr>
                      <a:r>
                        <a:rPr lang="vi-VN" sz="2000">
                          <a:effectLst/>
                          <a:latin typeface="Times New Roman" panose="02020603050405020304" pitchFamily="18" charset="0"/>
                          <a:cs typeface="Times New Roman" panose="02020603050405020304" pitchFamily="18" charset="0"/>
                        </a:rPr>
                        <a:t>1</a:t>
                      </a:r>
                      <a:r>
                        <a:rPr lang="vi-VN" sz="2000" spc="-65">
                          <a:effectLst/>
                          <a:latin typeface="Times New Roman" panose="02020603050405020304" pitchFamily="18" charset="0"/>
                          <a:cs typeface="Times New Roman" panose="02020603050405020304" pitchFamily="18" charset="0"/>
                        </a:rPr>
                        <a:t> </a:t>
                      </a:r>
                      <a:r>
                        <a:rPr lang="vi-VN" sz="2000" spc="-25">
                          <a:effectLst/>
                          <a:latin typeface="Times New Roman" panose="02020603050405020304" pitchFamily="18" charset="0"/>
                          <a:cs typeface="Times New Roman" panose="02020603050405020304" pitchFamily="18" charset="0"/>
                        </a:rPr>
                        <a:t>208</a:t>
                      </a:r>
                      <a:endParaRPr lang="en-US" sz="2000">
                        <a:effectLst/>
                        <a:latin typeface="Times New Roman" panose="02020603050405020304" pitchFamily="18" charset="0"/>
                        <a:ea typeface="Roboto"/>
                        <a:cs typeface="Times New Roman" panose="02020603050405020304" pitchFamily="18" charset="0"/>
                      </a:endParaRPr>
                    </a:p>
                  </a:txBody>
                  <a:tcPr marL="0" marR="0" marT="0" marB="0"/>
                </a:tc>
                <a:tc>
                  <a:txBody>
                    <a:bodyPr/>
                    <a:lstStyle/>
                    <a:p>
                      <a:pPr marL="76835" marR="38735" algn="ctr">
                        <a:lnSpc>
                          <a:spcPts val="1530"/>
                        </a:lnSpc>
                        <a:spcBef>
                          <a:spcPts val="275"/>
                        </a:spcBef>
                        <a:spcAft>
                          <a:spcPts val="0"/>
                        </a:spcAft>
                      </a:pPr>
                      <a:endParaRPr lang="en-US" sz="2000">
                        <a:effectLst/>
                        <a:latin typeface="Times New Roman" panose="02020603050405020304" pitchFamily="18" charset="0"/>
                        <a:cs typeface="Times New Roman" panose="02020603050405020304" pitchFamily="18" charset="0"/>
                      </a:endParaRPr>
                    </a:p>
                    <a:p>
                      <a:pPr marL="76835" marR="38735" algn="ctr">
                        <a:lnSpc>
                          <a:spcPts val="1530"/>
                        </a:lnSpc>
                        <a:spcBef>
                          <a:spcPts val="275"/>
                        </a:spcBef>
                        <a:spcAft>
                          <a:spcPts val="0"/>
                        </a:spcAft>
                      </a:pPr>
                      <a:r>
                        <a:rPr lang="vi-VN" sz="2000">
                          <a:effectLst/>
                          <a:latin typeface="Times New Roman" panose="02020603050405020304" pitchFamily="18" charset="0"/>
                          <a:cs typeface="Times New Roman" panose="02020603050405020304" pitchFamily="18" charset="0"/>
                        </a:rPr>
                        <a:t>1</a:t>
                      </a:r>
                      <a:r>
                        <a:rPr lang="vi-VN" sz="2000" spc="-65">
                          <a:effectLst/>
                          <a:latin typeface="Times New Roman" panose="02020603050405020304" pitchFamily="18" charset="0"/>
                          <a:cs typeface="Times New Roman" panose="02020603050405020304" pitchFamily="18" charset="0"/>
                        </a:rPr>
                        <a:t> </a:t>
                      </a:r>
                      <a:r>
                        <a:rPr lang="vi-VN" sz="2000" spc="-25">
                          <a:effectLst/>
                          <a:latin typeface="Times New Roman" panose="02020603050405020304" pitchFamily="18" charset="0"/>
                          <a:cs typeface="Times New Roman" panose="02020603050405020304" pitchFamily="18" charset="0"/>
                        </a:rPr>
                        <a:t>341</a:t>
                      </a:r>
                      <a:endParaRPr lang="en-US" sz="2000">
                        <a:effectLst/>
                        <a:latin typeface="Times New Roman" panose="02020603050405020304" pitchFamily="18" charset="0"/>
                        <a:ea typeface="Roboto"/>
                        <a:cs typeface="Times New Roman" panose="02020603050405020304" pitchFamily="18" charset="0"/>
                      </a:endParaRPr>
                    </a:p>
                  </a:txBody>
                  <a:tcPr marL="0" marR="0" marT="0" marB="0"/>
                </a:tc>
                <a:tc>
                  <a:txBody>
                    <a:bodyPr/>
                    <a:lstStyle/>
                    <a:p>
                      <a:pPr marL="76835" algn="ctr">
                        <a:lnSpc>
                          <a:spcPts val="1525"/>
                        </a:lnSpc>
                        <a:spcBef>
                          <a:spcPts val="280"/>
                        </a:spcBef>
                        <a:spcAft>
                          <a:spcPts val="0"/>
                        </a:spcAft>
                      </a:pPr>
                      <a:endParaRPr lang="en-US" sz="2000">
                        <a:effectLst/>
                        <a:latin typeface="Times New Roman" panose="02020603050405020304" pitchFamily="18" charset="0"/>
                        <a:cs typeface="Times New Roman" panose="02020603050405020304" pitchFamily="18" charset="0"/>
                      </a:endParaRPr>
                    </a:p>
                    <a:p>
                      <a:pPr marL="76835" algn="ctr">
                        <a:lnSpc>
                          <a:spcPts val="1525"/>
                        </a:lnSpc>
                        <a:spcBef>
                          <a:spcPts val="280"/>
                        </a:spcBef>
                        <a:spcAft>
                          <a:spcPts val="0"/>
                        </a:spcAft>
                      </a:pPr>
                      <a:r>
                        <a:rPr lang="vi-VN" sz="2000">
                          <a:effectLst/>
                          <a:latin typeface="Times New Roman" panose="02020603050405020304" pitchFamily="18" charset="0"/>
                          <a:cs typeface="Times New Roman" panose="02020603050405020304" pitchFamily="18" charset="0"/>
                        </a:rPr>
                        <a:t>1</a:t>
                      </a:r>
                      <a:r>
                        <a:rPr lang="vi-VN" sz="2000" spc="-65">
                          <a:effectLst/>
                          <a:latin typeface="Times New Roman" panose="02020603050405020304" pitchFamily="18" charset="0"/>
                          <a:cs typeface="Times New Roman" panose="02020603050405020304" pitchFamily="18" charset="0"/>
                        </a:rPr>
                        <a:t> </a:t>
                      </a:r>
                      <a:r>
                        <a:rPr lang="vi-VN" sz="2000" spc="-25">
                          <a:effectLst/>
                          <a:latin typeface="Times New Roman" panose="02020603050405020304" pitchFamily="18" charset="0"/>
                          <a:cs typeface="Times New Roman" panose="02020603050405020304" pitchFamily="18" charset="0"/>
                        </a:rPr>
                        <a:t>367</a:t>
                      </a:r>
                      <a:endParaRPr lang="en-US" sz="2000">
                        <a:effectLst/>
                        <a:latin typeface="Times New Roman" panose="02020603050405020304" pitchFamily="18" charset="0"/>
                        <a:ea typeface="Roboto"/>
                        <a:cs typeface="Times New Roman" panose="02020603050405020304" pitchFamily="18" charset="0"/>
                      </a:endParaRPr>
                    </a:p>
                  </a:txBody>
                  <a:tcPr marL="0" marR="0" marT="0" marB="0"/>
                </a:tc>
                <a:extLst>
                  <a:ext uri="{0D108BD9-81ED-4DB2-BD59-A6C34878D82A}">
                    <a16:rowId xmlns:a16="http://schemas.microsoft.com/office/drawing/2014/main" val="2849429298"/>
                  </a:ext>
                </a:extLst>
              </a:tr>
              <a:tr h="321853">
                <a:tc>
                  <a:txBody>
                    <a:bodyPr/>
                    <a:lstStyle/>
                    <a:p>
                      <a:pPr marL="110490" algn="l">
                        <a:spcBef>
                          <a:spcPts val="190"/>
                        </a:spcBef>
                        <a:spcAft>
                          <a:spcPts val="0"/>
                        </a:spcAft>
                      </a:pPr>
                      <a:r>
                        <a:rPr lang="vi-VN" sz="2000">
                          <a:effectLst/>
                          <a:latin typeface="Times New Roman" panose="02020603050405020304" pitchFamily="18" charset="0"/>
                          <a:cs typeface="Times New Roman" panose="02020603050405020304" pitchFamily="18" charset="0"/>
                        </a:rPr>
                        <a:t>Huyện</a:t>
                      </a:r>
                      <a:r>
                        <a:rPr lang="vi-VN" sz="2000" spc="-70">
                          <a:effectLst/>
                          <a:latin typeface="Times New Roman" panose="02020603050405020304" pitchFamily="18" charset="0"/>
                          <a:cs typeface="Times New Roman" panose="02020603050405020304" pitchFamily="18" charset="0"/>
                        </a:rPr>
                        <a:t> </a:t>
                      </a:r>
                      <a:r>
                        <a:rPr lang="vi-VN" sz="2000">
                          <a:effectLst/>
                          <a:latin typeface="Times New Roman" panose="02020603050405020304" pitchFamily="18" charset="0"/>
                          <a:cs typeface="Times New Roman" panose="02020603050405020304" pitchFamily="18" charset="0"/>
                        </a:rPr>
                        <a:t>Tứ</a:t>
                      </a:r>
                      <a:r>
                        <a:rPr lang="vi-VN" sz="2000" spc="-50">
                          <a:effectLst/>
                          <a:latin typeface="Times New Roman" panose="02020603050405020304" pitchFamily="18" charset="0"/>
                          <a:cs typeface="Times New Roman" panose="02020603050405020304" pitchFamily="18" charset="0"/>
                        </a:rPr>
                        <a:t> </a:t>
                      </a:r>
                      <a:r>
                        <a:rPr lang="vi-VN" sz="2000" spc="-35">
                          <a:effectLst/>
                          <a:latin typeface="Times New Roman" panose="02020603050405020304" pitchFamily="18" charset="0"/>
                          <a:cs typeface="Times New Roman" panose="02020603050405020304" pitchFamily="18" charset="0"/>
                        </a:rPr>
                        <a:t>Kỳ</a:t>
                      </a:r>
                      <a:endParaRPr lang="en-US" sz="2000">
                        <a:effectLst/>
                        <a:latin typeface="Times New Roman" panose="02020603050405020304" pitchFamily="18" charset="0"/>
                        <a:ea typeface="Roboto"/>
                        <a:cs typeface="Times New Roman" panose="02020603050405020304" pitchFamily="18" charset="0"/>
                      </a:endParaRPr>
                    </a:p>
                  </a:txBody>
                  <a:tcPr marL="0" marR="0" marT="0" marB="0"/>
                </a:tc>
                <a:tc>
                  <a:txBody>
                    <a:bodyPr/>
                    <a:lstStyle/>
                    <a:p>
                      <a:pPr marL="38735" algn="ctr">
                        <a:lnSpc>
                          <a:spcPts val="1545"/>
                        </a:lnSpc>
                        <a:spcBef>
                          <a:spcPts val="260"/>
                        </a:spcBef>
                        <a:spcAft>
                          <a:spcPts val="0"/>
                        </a:spcAft>
                      </a:pPr>
                      <a:endParaRPr lang="en-US" sz="2000" spc="-25">
                        <a:effectLst/>
                        <a:latin typeface="Times New Roman" panose="02020603050405020304" pitchFamily="18" charset="0"/>
                        <a:cs typeface="Times New Roman" panose="02020603050405020304" pitchFamily="18" charset="0"/>
                      </a:endParaRPr>
                    </a:p>
                    <a:p>
                      <a:pPr marL="38735" algn="ctr">
                        <a:lnSpc>
                          <a:spcPts val="1545"/>
                        </a:lnSpc>
                        <a:spcBef>
                          <a:spcPts val="260"/>
                        </a:spcBef>
                        <a:spcAft>
                          <a:spcPts val="0"/>
                        </a:spcAft>
                      </a:pPr>
                      <a:r>
                        <a:rPr lang="vi-VN" sz="2000" spc="-25">
                          <a:effectLst/>
                          <a:latin typeface="Times New Roman" panose="02020603050405020304" pitchFamily="18" charset="0"/>
                          <a:cs typeface="Times New Roman" panose="02020603050405020304" pitchFamily="18" charset="0"/>
                        </a:rPr>
                        <a:t>878</a:t>
                      </a:r>
                      <a:endParaRPr lang="en-US" sz="2000">
                        <a:effectLst/>
                        <a:latin typeface="Times New Roman" panose="02020603050405020304" pitchFamily="18" charset="0"/>
                        <a:ea typeface="Roboto"/>
                        <a:cs typeface="Times New Roman" panose="02020603050405020304" pitchFamily="18" charset="0"/>
                      </a:endParaRPr>
                    </a:p>
                  </a:txBody>
                  <a:tcPr marL="0" marR="0" marT="0" marB="0"/>
                </a:tc>
                <a:tc>
                  <a:txBody>
                    <a:bodyPr/>
                    <a:lstStyle/>
                    <a:p>
                      <a:pPr marL="76835" marR="50800" algn="ctr">
                        <a:lnSpc>
                          <a:spcPts val="1540"/>
                        </a:lnSpc>
                        <a:spcBef>
                          <a:spcPts val="265"/>
                        </a:spcBef>
                        <a:spcAft>
                          <a:spcPts val="0"/>
                        </a:spcAft>
                      </a:pPr>
                      <a:endParaRPr lang="en-US" sz="2000" spc="-25">
                        <a:effectLst/>
                        <a:latin typeface="Times New Roman" panose="02020603050405020304" pitchFamily="18" charset="0"/>
                        <a:cs typeface="Times New Roman" panose="02020603050405020304" pitchFamily="18" charset="0"/>
                      </a:endParaRPr>
                    </a:p>
                    <a:p>
                      <a:pPr marL="76835" marR="50800" algn="ctr">
                        <a:lnSpc>
                          <a:spcPts val="1540"/>
                        </a:lnSpc>
                        <a:spcBef>
                          <a:spcPts val="265"/>
                        </a:spcBef>
                        <a:spcAft>
                          <a:spcPts val="0"/>
                        </a:spcAft>
                      </a:pPr>
                      <a:r>
                        <a:rPr lang="vi-VN" sz="2000" spc="-25">
                          <a:effectLst/>
                          <a:latin typeface="Times New Roman" panose="02020603050405020304" pitchFamily="18" charset="0"/>
                          <a:cs typeface="Times New Roman" panose="02020603050405020304" pitchFamily="18" charset="0"/>
                        </a:rPr>
                        <a:t>972</a:t>
                      </a:r>
                      <a:endParaRPr lang="en-US" sz="2000">
                        <a:effectLst/>
                        <a:latin typeface="Times New Roman" panose="02020603050405020304" pitchFamily="18" charset="0"/>
                        <a:ea typeface="Roboto"/>
                        <a:cs typeface="Times New Roman" panose="02020603050405020304" pitchFamily="18" charset="0"/>
                      </a:endParaRPr>
                    </a:p>
                  </a:txBody>
                  <a:tcPr marL="0" marR="0" marT="0" marB="0"/>
                </a:tc>
                <a:tc>
                  <a:txBody>
                    <a:bodyPr/>
                    <a:lstStyle/>
                    <a:p>
                      <a:pPr marL="76835" marR="38735" algn="ctr">
                        <a:lnSpc>
                          <a:spcPts val="1535"/>
                        </a:lnSpc>
                        <a:spcBef>
                          <a:spcPts val="270"/>
                        </a:spcBef>
                        <a:spcAft>
                          <a:spcPts val="0"/>
                        </a:spcAft>
                      </a:pPr>
                      <a:endParaRPr lang="en-US" sz="2000">
                        <a:effectLst/>
                        <a:latin typeface="Times New Roman" panose="02020603050405020304" pitchFamily="18" charset="0"/>
                        <a:cs typeface="Times New Roman" panose="02020603050405020304" pitchFamily="18" charset="0"/>
                      </a:endParaRPr>
                    </a:p>
                    <a:p>
                      <a:pPr marL="76835" marR="38735" algn="ctr">
                        <a:lnSpc>
                          <a:spcPts val="1535"/>
                        </a:lnSpc>
                        <a:spcBef>
                          <a:spcPts val="270"/>
                        </a:spcBef>
                        <a:spcAft>
                          <a:spcPts val="0"/>
                        </a:spcAft>
                      </a:pPr>
                      <a:r>
                        <a:rPr lang="vi-VN" sz="2000">
                          <a:effectLst/>
                          <a:latin typeface="Times New Roman" panose="02020603050405020304" pitchFamily="18" charset="0"/>
                          <a:cs typeface="Times New Roman" panose="02020603050405020304" pitchFamily="18" charset="0"/>
                        </a:rPr>
                        <a:t>1</a:t>
                      </a:r>
                      <a:r>
                        <a:rPr lang="vi-VN" sz="2000" spc="-65">
                          <a:effectLst/>
                          <a:latin typeface="Times New Roman" panose="02020603050405020304" pitchFamily="18" charset="0"/>
                          <a:cs typeface="Times New Roman" panose="02020603050405020304" pitchFamily="18" charset="0"/>
                        </a:rPr>
                        <a:t> </a:t>
                      </a:r>
                      <a:r>
                        <a:rPr lang="vi-VN" sz="2000" spc="-25">
                          <a:effectLst/>
                          <a:latin typeface="Times New Roman" panose="02020603050405020304" pitchFamily="18" charset="0"/>
                          <a:cs typeface="Times New Roman" panose="02020603050405020304" pitchFamily="18" charset="0"/>
                        </a:rPr>
                        <a:t>039</a:t>
                      </a:r>
                      <a:endParaRPr lang="en-US" sz="2000">
                        <a:effectLst/>
                        <a:latin typeface="Times New Roman" panose="02020603050405020304" pitchFamily="18" charset="0"/>
                        <a:ea typeface="Roboto"/>
                        <a:cs typeface="Times New Roman" panose="02020603050405020304" pitchFamily="18" charset="0"/>
                      </a:endParaRPr>
                    </a:p>
                  </a:txBody>
                  <a:tcPr marL="0" marR="0" marT="0" marB="0"/>
                </a:tc>
                <a:tc>
                  <a:txBody>
                    <a:bodyPr/>
                    <a:lstStyle/>
                    <a:p>
                      <a:pPr marL="76835" algn="ctr">
                        <a:lnSpc>
                          <a:spcPts val="1530"/>
                        </a:lnSpc>
                        <a:spcBef>
                          <a:spcPts val="275"/>
                        </a:spcBef>
                        <a:spcAft>
                          <a:spcPts val="0"/>
                        </a:spcAft>
                      </a:pPr>
                      <a:endParaRPr lang="en-US" sz="2000">
                        <a:effectLst/>
                        <a:latin typeface="Times New Roman" panose="02020603050405020304" pitchFamily="18" charset="0"/>
                        <a:cs typeface="Times New Roman" panose="02020603050405020304" pitchFamily="18" charset="0"/>
                      </a:endParaRPr>
                    </a:p>
                    <a:p>
                      <a:pPr marL="76835" algn="ctr">
                        <a:lnSpc>
                          <a:spcPts val="1530"/>
                        </a:lnSpc>
                        <a:spcBef>
                          <a:spcPts val="275"/>
                        </a:spcBef>
                        <a:spcAft>
                          <a:spcPts val="0"/>
                        </a:spcAft>
                      </a:pPr>
                      <a:r>
                        <a:rPr lang="vi-VN" sz="2000">
                          <a:effectLst/>
                          <a:latin typeface="Times New Roman" panose="02020603050405020304" pitchFamily="18" charset="0"/>
                          <a:cs typeface="Times New Roman" panose="02020603050405020304" pitchFamily="18" charset="0"/>
                        </a:rPr>
                        <a:t>1</a:t>
                      </a:r>
                      <a:r>
                        <a:rPr lang="vi-VN" sz="2000" spc="-65">
                          <a:effectLst/>
                          <a:latin typeface="Times New Roman" panose="02020603050405020304" pitchFamily="18" charset="0"/>
                          <a:cs typeface="Times New Roman" panose="02020603050405020304" pitchFamily="18" charset="0"/>
                        </a:rPr>
                        <a:t> </a:t>
                      </a:r>
                      <a:r>
                        <a:rPr lang="vi-VN" sz="2000" spc="-25">
                          <a:effectLst/>
                          <a:latin typeface="Times New Roman" panose="02020603050405020304" pitchFamily="18" charset="0"/>
                          <a:cs typeface="Times New Roman" panose="02020603050405020304" pitchFamily="18" charset="0"/>
                        </a:rPr>
                        <a:t>058</a:t>
                      </a:r>
                      <a:endParaRPr lang="en-US" sz="2000">
                        <a:effectLst/>
                        <a:latin typeface="Times New Roman" panose="02020603050405020304" pitchFamily="18" charset="0"/>
                        <a:ea typeface="Roboto"/>
                        <a:cs typeface="Times New Roman" panose="02020603050405020304" pitchFamily="18" charset="0"/>
                      </a:endParaRPr>
                    </a:p>
                  </a:txBody>
                  <a:tcPr marL="0" marR="0" marT="0" marB="0"/>
                </a:tc>
                <a:extLst>
                  <a:ext uri="{0D108BD9-81ED-4DB2-BD59-A6C34878D82A}">
                    <a16:rowId xmlns:a16="http://schemas.microsoft.com/office/drawing/2014/main" val="995942434"/>
                  </a:ext>
                </a:extLst>
              </a:tr>
              <a:tr h="241935">
                <a:tc>
                  <a:txBody>
                    <a:bodyPr/>
                    <a:lstStyle/>
                    <a:p>
                      <a:pPr marL="110490" algn="l">
                        <a:spcBef>
                          <a:spcPts val="185"/>
                        </a:spcBef>
                        <a:spcAft>
                          <a:spcPts val="0"/>
                        </a:spcAft>
                      </a:pPr>
                      <a:r>
                        <a:rPr lang="vi-VN" sz="2000">
                          <a:effectLst/>
                          <a:latin typeface="Times New Roman" panose="02020603050405020304" pitchFamily="18" charset="0"/>
                          <a:cs typeface="Times New Roman" panose="02020603050405020304" pitchFamily="18" charset="0"/>
                        </a:rPr>
                        <a:t>Huyện</a:t>
                      </a:r>
                      <a:r>
                        <a:rPr lang="vi-VN" sz="2000" spc="-30">
                          <a:effectLst/>
                          <a:latin typeface="Times New Roman" panose="02020603050405020304" pitchFamily="18" charset="0"/>
                          <a:cs typeface="Times New Roman" panose="02020603050405020304" pitchFamily="18" charset="0"/>
                        </a:rPr>
                        <a:t> </a:t>
                      </a:r>
                      <a:r>
                        <a:rPr lang="vi-VN" sz="2000">
                          <a:effectLst/>
                          <a:latin typeface="Times New Roman" panose="02020603050405020304" pitchFamily="18" charset="0"/>
                          <a:cs typeface="Times New Roman" panose="02020603050405020304" pitchFamily="18" charset="0"/>
                        </a:rPr>
                        <a:t>Cẩm</a:t>
                      </a:r>
                      <a:r>
                        <a:rPr lang="vi-VN" sz="2000" spc="-35">
                          <a:effectLst/>
                          <a:latin typeface="Times New Roman" panose="02020603050405020304" pitchFamily="18" charset="0"/>
                          <a:cs typeface="Times New Roman" panose="02020603050405020304" pitchFamily="18" charset="0"/>
                        </a:rPr>
                        <a:t> </a:t>
                      </a:r>
                      <a:r>
                        <a:rPr lang="vi-VN" sz="2000" spc="-10">
                          <a:effectLst/>
                          <a:latin typeface="Times New Roman" panose="02020603050405020304" pitchFamily="18" charset="0"/>
                          <a:cs typeface="Times New Roman" panose="02020603050405020304" pitchFamily="18" charset="0"/>
                        </a:rPr>
                        <a:t>Giàng</a:t>
                      </a:r>
                      <a:endParaRPr lang="en-US" sz="2000">
                        <a:effectLst/>
                        <a:latin typeface="Times New Roman" panose="02020603050405020304" pitchFamily="18" charset="0"/>
                        <a:ea typeface="Roboto"/>
                        <a:cs typeface="Times New Roman" panose="02020603050405020304" pitchFamily="18" charset="0"/>
                      </a:endParaRPr>
                    </a:p>
                  </a:txBody>
                  <a:tcPr marL="0" marR="0" marT="0" marB="0"/>
                </a:tc>
                <a:tc>
                  <a:txBody>
                    <a:bodyPr/>
                    <a:lstStyle/>
                    <a:p>
                      <a:pPr marL="38735" algn="ctr">
                        <a:lnSpc>
                          <a:spcPts val="1555"/>
                        </a:lnSpc>
                        <a:spcBef>
                          <a:spcPts val="255"/>
                        </a:spcBef>
                        <a:spcAft>
                          <a:spcPts val="0"/>
                        </a:spcAft>
                      </a:pPr>
                      <a:endParaRPr lang="en-US" sz="2000" spc="-25">
                        <a:effectLst/>
                        <a:latin typeface="Times New Roman" panose="02020603050405020304" pitchFamily="18" charset="0"/>
                        <a:cs typeface="Times New Roman" panose="02020603050405020304" pitchFamily="18" charset="0"/>
                      </a:endParaRPr>
                    </a:p>
                    <a:p>
                      <a:pPr marL="38735" algn="ctr">
                        <a:lnSpc>
                          <a:spcPts val="1555"/>
                        </a:lnSpc>
                        <a:spcBef>
                          <a:spcPts val="255"/>
                        </a:spcBef>
                        <a:spcAft>
                          <a:spcPts val="0"/>
                        </a:spcAft>
                      </a:pPr>
                      <a:r>
                        <a:rPr lang="vi-VN" sz="2000" spc="-25">
                          <a:effectLst/>
                          <a:latin typeface="Times New Roman" panose="02020603050405020304" pitchFamily="18" charset="0"/>
                          <a:cs typeface="Times New Roman" panose="02020603050405020304" pitchFamily="18" charset="0"/>
                        </a:rPr>
                        <a:t>968</a:t>
                      </a:r>
                      <a:endParaRPr lang="en-US" sz="2000">
                        <a:effectLst/>
                        <a:latin typeface="Times New Roman" panose="02020603050405020304" pitchFamily="18" charset="0"/>
                        <a:ea typeface="Roboto"/>
                        <a:cs typeface="Times New Roman" panose="02020603050405020304" pitchFamily="18" charset="0"/>
                      </a:endParaRPr>
                    </a:p>
                  </a:txBody>
                  <a:tcPr marL="0" marR="0" marT="0" marB="0"/>
                </a:tc>
                <a:tc>
                  <a:txBody>
                    <a:bodyPr/>
                    <a:lstStyle/>
                    <a:p>
                      <a:pPr marL="76835" marR="50800" algn="ctr">
                        <a:lnSpc>
                          <a:spcPts val="1550"/>
                        </a:lnSpc>
                        <a:spcBef>
                          <a:spcPts val="255"/>
                        </a:spcBef>
                        <a:spcAft>
                          <a:spcPts val="0"/>
                        </a:spcAft>
                      </a:pPr>
                      <a:endParaRPr lang="en-US" sz="2000">
                        <a:effectLst/>
                        <a:latin typeface="Times New Roman" panose="02020603050405020304" pitchFamily="18" charset="0"/>
                        <a:cs typeface="Times New Roman" panose="02020603050405020304" pitchFamily="18" charset="0"/>
                      </a:endParaRPr>
                    </a:p>
                    <a:p>
                      <a:pPr marL="76835" marR="50800" algn="ctr">
                        <a:lnSpc>
                          <a:spcPts val="1550"/>
                        </a:lnSpc>
                        <a:spcBef>
                          <a:spcPts val="255"/>
                        </a:spcBef>
                        <a:spcAft>
                          <a:spcPts val="0"/>
                        </a:spcAft>
                      </a:pPr>
                      <a:r>
                        <a:rPr lang="vi-VN" sz="2000">
                          <a:effectLst/>
                          <a:latin typeface="Times New Roman" panose="02020603050405020304" pitchFamily="18" charset="0"/>
                          <a:cs typeface="Times New Roman" panose="02020603050405020304" pitchFamily="18" charset="0"/>
                        </a:rPr>
                        <a:t>1</a:t>
                      </a:r>
                      <a:r>
                        <a:rPr lang="vi-VN" sz="2000" spc="-65">
                          <a:effectLst/>
                          <a:latin typeface="Times New Roman" panose="02020603050405020304" pitchFamily="18" charset="0"/>
                          <a:cs typeface="Times New Roman" panose="02020603050405020304" pitchFamily="18" charset="0"/>
                        </a:rPr>
                        <a:t> </a:t>
                      </a:r>
                      <a:r>
                        <a:rPr lang="vi-VN" sz="2000" spc="-25">
                          <a:effectLst/>
                          <a:latin typeface="Times New Roman" panose="02020603050405020304" pitchFamily="18" charset="0"/>
                          <a:cs typeface="Times New Roman" panose="02020603050405020304" pitchFamily="18" charset="0"/>
                        </a:rPr>
                        <a:t>077</a:t>
                      </a:r>
                      <a:endParaRPr lang="en-US" sz="2000">
                        <a:effectLst/>
                        <a:latin typeface="Times New Roman" panose="02020603050405020304" pitchFamily="18" charset="0"/>
                        <a:ea typeface="Roboto"/>
                        <a:cs typeface="Times New Roman" panose="02020603050405020304" pitchFamily="18" charset="0"/>
                      </a:endParaRPr>
                    </a:p>
                  </a:txBody>
                  <a:tcPr marL="0" marR="0" marT="0" marB="0"/>
                </a:tc>
                <a:tc>
                  <a:txBody>
                    <a:bodyPr/>
                    <a:lstStyle/>
                    <a:p>
                      <a:pPr marL="76835" marR="38735" algn="ctr">
                        <a:lnSpc>
                          <a:spcPts val="1545"/>
                        </a:lnSpc>
                        <a:spcBef>
                          <a:spcPts val="260"/>
                        </a:spcBef>
                        <a:spcAft>
                          <a:spcPts val="0"/>
                        </a:spcAft>
                      </a:pPr>
                      <a:endParaRPr lang="en-US" sz="2000">
                        <a:effectLst/>
                        <a:latin typeface="Times New Roman" panose="02020603050405020304" pitchFamily="18" charset="0"/>
                        <a:cs typeface="Times New Roman" panose="02020603050405020304" pitchFamily="18" charset="0"/>
                      </a:endParaRPr>
                    </a:p>
                    <a:p>
                      <a:pPr marL="76835" marR="38735" algn="ctr">
                        <a:lnSpc>
                          <a:spcPts val="1545"/>
                        </a:lnSpc>
                        <a:spcBef>
                          <a:spcPts val="260"/>
                        </a:spcBef>
                        <a:spcAft>
                          <a:spcPts val="0"/>
                        </a:spcAft>
                      </a:pPr>
                      <a:r>
                        <a:rPr lang="vi-VN" sz="2000">
                          <a:effectLst/>
                          <a:latin typeface="Times New Roman" panose="02020603050405020304" pitchFamily="18" charset="0"/>
                          <a:cs typeface="Times New Roman" panose="02020603050405020304" pitchFamily="18" charset="0"/>
                        </a:rPr>
                        <a:t>1</a:t>
                      </a:r>
                      <a:r>
                        <a:rPr lang="vi-VN" sz="2000" spc="-65">
                          <a:effectLst/>
                          <a:latin typeface="Times New Roman" panose="02020603050405020304" pitchFamily="18" charset="0"/>
                          <a:cs typeface="Times New Roman" panose="02020603050405020304" pitchFamily="18" charset="0"/>
                        </a:rPr>
                        <a:t> </a:t>
                      </a:r>
                      <a:r>
                        <a:rPr lang="vi-VN" sz="2000" spc="-25">
                          <a:effectLst/>
                          <a:latin typeface="Times New Roman" panose="02020603050405020304" pitchFamily="18" charset="0"/>
                          <a:cs typeface="Times New Roman" panose="02020603050405020304" pitchFamily="18" charset="0"/>
                        </a:rPr>
                        <a:t>354</a:t>
                      </a:r>
                      <a:endParaRPr lang="en-US" sz="2000">
                        <a:effectLst/>
                        <a:latin typeface="Times New Roman" panose="02020603050405020304" pitchFamily="18" charset="0"/>
                        <a:ea typeface="Roboto"/>
                        <a:cs typeface="Times New Roman" panose="02020603050405020304" pitchFamily="18" charset="0"/>
                      </a:endParaRPr>
                    </a:p>
                  </a:txBody>
                  <a:tcPr marL="0" marR="0" marT="0" marB="0"/>
                </a:tc>
                <a:tc>
                  <a:txBody>
                    <a:bodyPr/>
                    <a:lstStyle/>
                    <a:p>
                      <a:pPr marL="76835" algn="ctr">
                        <a:lnSpc>
                          <a:spcPts val="1540"/>
                        </a:lnSpc>
                        <a:spcBef>
                          <a:spcPts val="265"/>
                        </a:spcBef>
                        <a:spcAft>
                          <a:spcPts val="0"/>
                        </a:spcAft>
                      </a:pPr>
                      <a:endParaRPr lang="en-US" sz="2000">
                        <a:effectLst/>
                        <a:latin typeface="Times New Roman" panose="02020603050405020304" pitchFamily="18" charset="0"/>
                        <a:cs typeface="Times New Roman" panose="02020603050405020304" pitchFamily="18" charset="0"/>
                      </a:endParaRPr>
                    </a:p>
                    <a:p>
                      <a:pPr marL="76835" algn="ctr">
                        <a:lnSpc>
                          <a:spcPts val="1540"/>
                        </a:lnSpc>
                        <a:spcBef>
                          <a:spcPts val="265"/>
                        </a:spcBef>
                        <a:spcAft>
                          <a:spcPts val="0"/>
                        </a:spcAft>
                      </a:pPr>
                      <a:r>
                        <a:rPr lang="vi-VN" sz="2000">
                          <a:effectLst/>
                          <a:latin typeface="Times New Roman" panose="02020603050405020304" pitchFamily="18" charset="0"/>
                          <a:cs typeface="Times New Roman" panose="02020603050405020304" pitchFamily="18" charset="0"/>
                        </a:rPr>
                        <a:t>1</a:t>
                      </a:r>
                      <a:r>
                        <a:rPr lang="vi-VN" sz="2000" spc="-65">
                          <a:effectLst/>
                          <a:latin typeface="Times New Roman" panose="02020603050405020304" pitchFamily="18" charset="0"/>
                          <a:cs typeface="Times New Roman" panose="02020603050405020304" pitchFamily="18" charset="0"/>
                        </a:rPr>
                        <a:t> </a:t>
                      </a:r>
                      <a:r>
                        <a:rPr lang="vi-VN" sz="2000" spc="-25">
                          <a:effectLst/>
                          <a:latin typeface="Times New Roman" panose="02020603050405020304" pitchFamily="18" charset="0"/>
                          <a:cs typeface="Times New Roman" panose="02020603050405020304" pitchFamily="18" charset="0"/>
                        </a:rPr>
                        <a:t>379</a:t>
                      </a:r>
                      <a:endParaRPr lang="en-US" sz="2000">
                        <a:effectLst/>
                        <a:latin typeface="Times New Roman" panose="02020603050405020304" pitchFamily="18" charset="0"/>
                        <a:ea typeface="Roboto"/>
                        <a:cs typeface="Times New Roman" panose="02020603050405020304" pitchFamily="18" charset="0"/>
                      </a:endParaRPr>
                    </a:p>
                  </a:txBody>
                  <a:tcPr marL="0" marR="0" marT="0" marB="0"/>
                </a:tc>
                <a:extLst>
                  <a:ext uri="{0D108BD9-81ED-4DB2-BD59-A6C34878D82A}">
                    <a16:rowId xmlns:a16="http://schemas.microsoft.com/office/drawing/2014/main" val="1696276660"/>
                  </a:ext>
                </a:extLst>
              </a:tr>
              <a:tr h="241935">
                <a:tc>
                  <a:txBody>
                    <a:bodyPr/>
                    <a:lstStyle/>
                    <a:p>
                      <a:pPr marL="110490" algn="l">
                        <a:spcBef>
                          <a:spcPts val="175"/>
                        </a:spcBef>
                        <a:spcAft>
                          <a:spcPts val="0"/>
                        </a:spcAft>
                      </a:pPr>
                      <a:r>
                        <a:rPr lang="vi-VN" sz="2000">
                          <a:effectLst/>
                          <a:latin typeface="Times New Roman" panose="02020603050405020304" pitchFamily="18" charset="0"/>
                          <a:cs typeface="Times New Roman" panose="02020603050405020304" pitchFamily="18" charset="0"/>
                        </a:rPr>
                        <a:t>Huyện</a:t>
                      </a:r>
                      <a:r>
                        <a:rPr lang="vi-VN" sz="2000" spc="-30">
                          <a:effectLst/>
                          <a:latin typeface="Times New Roman" panose="02020603050405020304" pitchFamily="18" charset="0"/>
                          <a:cs typeface="Times New Roman" panose="02020603050405020304" pitchFamily="18" charset="0"/>
                        </a:rPr>
                        <a:t> </a:t>
                      </a:r>
                      <a:r>
                        <a:rPr lang="vi-VN" sz="2000">
                          <a:effectLst/>
                          <a:latin typeface="Times New Roman" panose="02020603050405020304" pitchFamily="18" charset="0"/>
                          <a:cs typeface="Times New Roman" panose="02020603050405020304" pitchFamily="18" charset="0"/>
                        </a:rPr>
                        <a:t>Bình</a:t>
                      </a:r>
                      <a:r>
                        <a:rPr lang="vi-VN" sz="2000" spc="-35">
                          <a:effectLst/>
                          <a:latin typeface="Times New Roman" panose="02020603050405020304" pitchFamily="18" charset="0"/>
                          <a:cs typeface="Times New Roman" panose="02020603050405020304" pitchFamily="18" charset="0"/>
                        </a:rPr>
                        <a:t> </a:t>
                      </a:r>
                      <a:r>
                        <a:rPr lang="vi-VN" sz="2000" spc="-10">
                          <a:effectLst/>
                          <a:latin typeface="Times New Roman" panose="02020603050405020304" pitchFamily="18" charset="0"/>
                          <a:cs typeface="Times New Roman" panose="02020603050405020304" pitchFamily="18" charset="0"/>
                        </a:rPr>
                        <a:t>Giang</a:t>
                      </a:r>
                      <a:endParaRPr lang="en-US" sz="2000">
                        <a:effectLst/>
                        <a:latin typeface="Times New Roman" panose="02020603050405020304" pitchFamily="18" charset="0"/>
                        <a:ea typeface="Roboto"/>
                        <a:cs typeface="Times New Roman" panose="02020603050405020304" pitchFamily="18" charset="0"/>
                      </a:endParaRPr>
                    </a:p>
                  </a:txBody>
                  <a:tcPr marL="0" marR="0" marT="0" marB="0"/>
                </a:tc>
                <a:tc>
                  <a:txBody>
                    <a:bodyPr/>
                    <a:lstStyle/>
                    <a:p>
                      <a:pPr marL="38735" algn="ctr">
                        <a:lnSpc>
                          <a:spcPts val="1560"/>
                        </a:lnSpc>
                        <a:spcBef>
                          <a:spcPts val="245"/>
                        </a:spcBef>
                        <a:spcAft>
                          <a:spcPts val="0"/>
                        </a:spcAft>
                      </a:pPr>
                      <a:endParaRPr lang="en-US" sz="2000" spc="-25">
                        <a:effectLst/>
                        <a:latin typeface="Times New Roman" panose="02020603050405020304" pitchFamily="18" charset="0"/>
                        <a:cs typeface="Times New Roman" panose="02020603050405020304" pitchFamily="18" charset="0"/>
                      </a:endParaRPr>
                    </a:p>
                    <a:p>
                      <a:pPr marL="38735" algn="ctr">
                        <a:lnSpc>
                          <a:spcPts val="1560"/>
                        </a:lnSpc>
                        <a:spcBef>
                          <a:spcPts val="245"/>
                        </a:spcBef>
                        <a:spcAft>
                          <a:spcPts val="0"/>
                        </a:spcAft>
                      </a:pPr>
                      <a:r>
                        <a:rPr lang="vi-VN" sz="2000" spc="-25">
                          <a:effectLst/>
                          <a:latin typeface="Times New Roman" panose="02020603050405020304" pitchFamily="18" charset="0"/>
                          <a:cs typeface="Times New Roman" panose="02020603050405020304" pitchFamily="18" charset="0"/>
                        </a:rPr>
                        <a:t>915</a:t>
                      </a:r>
                      <a:endParaRPr lang="en-US" sz="2000">
                        <a:effectLst/>
                        <a:latin typeface="Times New Roman" panose="02020603050405020304" pitchFamily="18" charset="0"/>
                        <a:ea typeface="Roboto"/>
                        <a:cs typeface="Times New Roman" panose="02020603050405020304" pitchFamily="18" charset="0"/>
                      </a:endParaRPr>
                    </a:p>
                  </a:txBody>
                  <a:tcPr marL="0" marR="0" marT="0" marB="0"/>
                </a:tc>
                <a:tc>
                  <a:txBody>
                    <a:bodyPr/>
                    <a:lstStyle/>
                    <a:p>
                      <a:pPr marL="76835" marR="50800" algn="ctr">
                        <a:lnSpc>
                          <a:spcPts val="1555"/>
                        </a:lnSpc>
                        <a:spcBef>
                          <a:spcPts val="250"/>
                        </a:spcBef>
                        <a:spcAft>
                          <a:spcPts val="0"/>
                        </a:spcAft>
                      </a:pPr>
                      <a:endParaRPr lang="en-US" sz="2000" spc="-25">
                        <a:effectLst/>
                        <a:latin typeface="Times New Roman" panose="02020603050405020304" pitchFamily="18" charset="0"/>
                        <a:cs typeface="Times New Roman" panose="02020603050405020304" pitchFamily="18" charset="0"/>
                      </a:endParaRPr>
                    </a:p>
                    <a:p>
                      <a:pPr marL="76835" marR="50800" algn="ctr">
                        <a:lnSpc>
                          <a:spcPts val="1555"/>
                        </a:lnSpc>
                        <a:spcBef>
                          <a:spcPts val="250"/>
                        </a:spcBef>
                        <a:spcAft>
                          <a:spcPts val="0"/>
                        </a:spcAft>
                      </a:pPr>
                      <a:r>
                        <a:rPr lang="vi-VN" sz="2000" spc="-25">
                          <a:effectLst/>
                          <a:latin typeface="Times New Roman" panose="02020603050405020304" pitchFamily="18" charset="0"/>
                          <a:cs typeface="Times New Roman" panose="02020603050405020304" pitchFamily="18" charset="0"/>
                        </a:rPr>
                        <a:t>981</a:t>
                      </a:r>
                      <a:endParaRPr lang="en-US" sz="2000">
                        <a:effectLst/>
                        <a:latin typeface="Times New Roman" panose="02020603050405020304" pitchFamily="18" charset="0"/>
                        <a:ea typeface="Roboto"/>
                        <a:cs typeface="Times New Roman" panose="02020603050405020304" pitchFamily="18" charset="0"/>
                      </a:endParaRPr>
                    </a:p>
                  </a:txBody>
                  <a:tcPr marL="0" marR="0" marT="0" marB="0"/>
                </a:tc>
                <a:tc>
                  <a:txBody>
                    <a:bodyPr/>
                    <a:lstStyle/>
                    <a:p>
                      <a:pPr marL="76835" marR="38735" algn="ctr">
                        <a:lnSpc>
                          <a:spcPts val="1550"/>
                        </a:lnSpc>
                        <a:spcBef>
                          <a:spcPts val="255"/>
                        </a:spcBef>
                        <a:spcAft>
                          <a:spcPts val="0"/>
                        </a:spcAft>
                      </a:pPr>
                      <a:endParaRPr lang="en-US" sz="2000">
                        <a:effectLst/>
                        <a:latin typeface="Times New Roman" panose="02020603050405020304" pitchFamily="18" charset="0"/>
                        <a:cs typeface="Times New Roman" panose="02020603050405020304" pitchFamily="18" charset="0"/>
                      </a:endParaRPr>
                    </a:p>
                    <a:p>
                      <a:pPr marL="76835" marR="38735" algn="ctr">
                        <a:lnSpc>
                          <a:spcPts val="1550"/>
                        </a:lnSpc>
                        <a:spcBef>
                          <a:spcPts val="255"/>
                        </a:spcBef>
                        <a:spcAft>
                          <a:spcPts val="0"/>
                        </a:spcAft>
                      </a:pPr>
                      <a:r>
                        <a:rPr lang="vi-VN" sz="2000">
                          <a:effectLst/>
                          <a:latin typeface="Times New Roman" panose="02020603050405020304" pitchFamily="18" charset="0"/>
                          <a:cs typeface="Times New Roman" panose="02020603050405020304" pitchFamily="18" charset="0"/>
                        </a:rPr>
                        <a:t>1</a:t>
                      </a:r>
                      <a:r>
                        <a:rPr lang="vi-VN" sz="2000" spc="-65">
                          <a:effectLst/>
                          <a:latin typeface="Times New Roman" panose="02020603050405020304" pitchFamily="18" charset="0"/>
                          <a:cs typeface="Times New Roman" panose="02020603050405020304" pitchFamily="18" charset="0"/>
                        </a:rPr>
                        <a:t> </a:t>
                      </a:r>
                      <a:r>
                        <a:rPr lang="vi-VN" sz="2000" spc="-25">
                          <a:effectLst/>
                          <a:latin typeface="Times New Roman" panose="02020603050405020304" pitchFamily="18" charset="0"/>
                          <a:cs typeface="Times New Roman" panose="02020603050405020304" pitchFamily="18" charset="0"/>
                        </a:rPr>
                        <a:t>136</a:t>
                      </a:r>
                      <a:endParaRPr lang="en-US" sz="2000">
                        <a:effectLst/>
                        <a:latin typeface="Times New Roman" panose="02020603050405020304" pitchFamily="18" charset="0"/>
                        <a:ea typeface="Roboto"/>
                        <a:cs typeface="Times New Roman" panose="02020603050405020304" pitchFamily="18" charset="0"/>
                      </a:endParaRPr>
                    </a:p>
                  </a:txBody>
                  <a:tcPr marL="0" marR="0" marT="0" marB="0"/>
                </a:tc>
                <a:tc>
                  <a:txBody>
                    <a:bodyPr/>
                    <a:lstStyle/>
                    <a:p>
                      <a:pPr marL="76835" algn="ctr">
                        <a:lnSpc>
                          <a:spcPts val="1545"/>
                        </a:lnSpc>
                        <a:spcBef>
                          <a:spcPts val="260"/>
                        </a:spcBef>
                        <a:spcAft>
                          <a:spcPts val="0"/>
                        </a:spcAft>
                      </a:pPr>
                      <a:endParaRPr lang="en-US" sz="2000">
                        <a:effectLst/>
                        <a:latin typeface="Times New Roman" panose="02020603050405020304" pitchFamily="18" charset="0"/>
                        <a:cs typeface="Times New Roman" panose="02020603050405020304" pitchFamily="18" charset="0"/>
                      </a:endParaRPr>
                    </a:p>
                    <a:p>
                      <a:pPr marL="76835" algn="ctr">
                        <a:lnSpc>
                          <a:spcPts val="1545"/>
                        </a:lnSpc>
                        <a:spcBef>
                          <a:spcPts val="260"/>
                        </a:spcBef>
                        <a:spcAft>
                          <a:spcPts val="0"/>
                        </a:spcAft>
                      </a:pPr>
                      <a:r>
                        <a:rPr lang="vi-VN" sz="2000">
                          <a:effectLst/>
                          <a:latin typeface="Times New Roman" panose="02020603050405020304" pitchFamily="18" charset="0"/>
                          <a:cs typeface="Times New Roman" panose="02020603050405020304" pitchFamily="18" charset="0"/>
                        </a:rPr>
                        <a:t>1</a:t>
                      </a:r>
                      <a:r>
                        <a:rPr lang="vi-VN" sz="2000" spc="-65">
                          <a:effectLst/>
                          <a:latin typeface="Times New Roman" panose="02020603050405020304" pitchFamily="18" charset="0"/>
                          <a:cs typeface="Times New Roman" panose="02020603050405020304" pitchFamily="18" charset="0"/>
                        </a:rPr>
                        <a:t> </a:t>
                      </a:r>
                      <a:r>
                        <a:rPr lang="vi-VN" sz="2000" spc="-25">
                          <a:effectLst/>
                          <a:latin typeface="Times New Roman" panose="02020603050405020304" pitchFamily="18" charset="0"/>
                          <a:cs typeface="Times New Roman" panose="02020603050405020304" pitchFamily="18" charset="0"/>
                        </a:rPr>
                        <a:t>182</a:t>
                      </a:r>
                      <a:endParaRPr lang="en-US" sz="2000">
                        <a:effectLst/>
                        <a:latin typeface="Times New Roman" panose="02020603050405020304" pitchFamily="18" charset="0"/>
                        <a:ea typeface="Roboto"/>
                        <a:cs typeface="Times New Roman" panose="02020603050405020304" pitchFamily="18" charset="0"/>
                      </a:endParaRPr>
                    </a:p>
                  </a:txBody>
                  <a:tcPr marL="0" marR="0" marT="0" marB="0"/>
                </a:tc>
                <a:extLst>
                  <a:ext uri="{0D108BD9-81ED-4DB2-BD59-A6C34878D82A}">
                    <a16:rowId xmlns:a16="http://schemas.microsoft.com/office/drawing/2014/main" val="3233070730"/>
                  </a:ext>
                </a:extLst>
              </a:tr>
              <a:tr h="241935">
                <a:tc>
                  <a:txBody>
                    <a:bodyPr/>
                    <a:lstStyle/>
                    <a:p>
                      <a:pPr marL="110490" algn="l">
                        <a:spcBef>
                          <a:spcPts val="170"/>
                        </a:spcBef>
                        <a:spcAft>
                          <a:spcPts val="0"/>
                        </a:spcAft>
                      </a:pPr>
                      <a:r>
                        <a:rPr lang="vi-VN" sz="2000">
                          <a:effectLst/>
                          <a:latin typeface="Times New Roman" panose="02020603050405020304" pitchFamily="18" charset="0"/>
                          <a:cs typeface="Times New Roman" panose="02020603050405020304" pitchFamily="18" charset="0"/>
                        </a:rPr>
                        <a:t>Huyện</a:t>
                      </a:r>
                      <a:r>
                        <a:rPr lang="vi-VN" sz="2000" spc="-30">
                          <a:effectLst/>
                          <a:latin typeface="Times New Roman" panose="02020603050405020304" pitchFamily="18" charset="0"/>
                          <a:cs typeface="Times New Roman" panose="02020603050405020304" pitchFamily="18" charset="0"/>
                        </a:rPr>
                        <a:t> </a:t>
                      </a:r>
                      <a:r>
                        <a:rPr lang="vi-VN" sz="2000">
                          <a:effectLst/>
                          <a:latin typeface="Times New Roman" panose="02020603050405020304" pitchFamily="18" charset="0"/>
                          <a:cs typeface="Times New Roman" panose="02020603050405020304" pitchFamily="18" charset="0"/>
                        </a:rPr>
                        <a:t>Ninh</a:t>
                      </a:r>
                      <a:r>
                        <a:rPr lang="vi-VN" sz="2000" spc="-35">
                          <a:effectLst/>
                          <a:latin typeface="Times New Roman" panose="02020603050405020304" pitchFamily="18" charset="0"/>
                          <a:cs typeface="Times New Roman" panose="02020603050405020304" pitchFamily="18" charset="0"/>
                        </a:rPr>
                        <a:t> </a:t>
                      </a:r>
                      <a:r>
                        <a:rPr lang="vi-VN" sz="2000" spc="-10">
                          <a:effectLst/>
                          <a:latin typeface="Times New Roman" panose="02020603050405020304" pitchFamily="18" charset="0"/>
                          <a:cs typeface="Times New Roman" panose="02020603050405020304" pitchFamily="18" charset="0"/>
                        </a:rPr>
                        <a:t>Giang</a:t>
                      </a:r>
                      <a:endParaRPr lang="en-US" sz="2000">
                        <a:effectLst/>
                        <a:latin typeface="Times New Roman" panose="02020603050405020304" pitchFamily="18" charset="0"/>
                        <a:ea typeface="Roboto"/>
                        <a:cs typeface="Times New Roman" panose="02020603050405020304" pitchFamily="18" charset="0"/>
                      </a:endParaRPr>
                    </a:p>
                  </a:txBody>
                  <a:tcPr marL="0" marR="0" marT="0" marB="0"/>
                </a:tc>
                <a:tc>
                  <a:txBody>
                    <a:bodyPr/>
                    <a:lstStyle/>
                    <a:p>
                      <a:pPr marL="38735" algn="ctr">
                        <a:lnSpc>
                          <a:spcPts val="1570"/>
                        </a:lnSpc>
                        <a:spcBef>
                          <a:spcPts val="240"/>
                        </a:spcBef>
                        <a:spcAft>
                          <a:spcPts val="0"/>
                        </a:spcAft>
                      </a:pPr>
                      <a:endParaRPr lang="en-US" sz="2000">
                        <a:effectLst/>
                        <a:latin typeface="Times New Roman" panose="02020603050405020304" pitchFamily="18" charset="0"/>
                        <a:cs typeface="Times New Roman" panose="02020603050405020304" pitchFamily="18" charset="0"/>
                      </a:endParaRPr>
                    </a:p>
                    <a:p>
                      <a:pPr marL="38735" algn="ctr">
                        <a:lnSpc>
                          <a:spcPts val="1570"/>
                        </a:lnSpc>
                        <a:spcBef>
                          <a:spcPts val="240"/>
                        </a:spcBef>
                        <a:spcAft>
                          <a:spcPts val="0"/>
                        </a:spcAft>
                      </a:pPr>
                      <a:r>
                        <a:rPr lang="vi-VN" sz="2000">
                          <a:effectLst/>
                          <a:latin typeface="Times New Roman" panose="02020603050405020304" pitchFamily="18" charset="0"/>
                          <a:cs typeface="Times New Roman" panose="02020603050405020304" pitchFamily="18" charset="0"/>
                        </a:rPr>
                        <a:t>1</a:t>
                      </a:r>
                      <a:r>
                        <a:rPr lang="vi-VN" sz="2000" spc="-65">
                          <a:effectLst/>
                          <a:latin typeface="Times New Roman" panose="02020603050405020304" pitchFamily="18" charset="0"/>
                          <a:cs typeface="Times New Roman" panose="02020603050405020304" pitchFamily="18" charset="0"/>
                        </a:rPr>
                        <a:t> </a:t>
                      </a:r>
                      <a:r>
                        <a:rPr lang="vi-VN" sz="2000" spc="-25">
                          <a:effectLst/>
                          <a:latin typeface="Times New Roman" panose="02020603050405020304" pitchFamily="18" charset="0"/>
                          <a:cs typeface="Times New Roman" panose="02020603050405020304" pitchFamily="18" charset="0"/>
                        </a:rPr>
                        <a:t>084</a:t>
                      </a:r>
                      <a:endParaRPr lang="en-US" sz="2000">
                        <a:effectLst/>
                        <a:latin typeface="Times New Roman" panose="02020603050405020304" pitchFamily="18" charset="0"/>
                        <a:ea typeface="Roboto"/>
                        <a:cs typeface="Times New Roman" panose="02020603050405020304" pitchFamily="18" charset="0"/>
                      </a:endParaRPr>
                    </a:p>
                  </a:txBody>
                  <a:tcPr marL="0" marR="0" marT="0" marB="0"/>
                </a:tc>
                <a:tc>
                  <a:txBody>
                    <a:bodyPr/>
                    <a:lstStyle/>
                    <a:p>
                      <a:pPr marL="76835" marR="50800" algn="ctr">
                        <a:lnSpc>
                          <a:spcPts val="1565"/>
                        </a:lnSpc>
                        <a:spcBef>
                          <a:spcPts val="245"/>
                        </a:spcBef>
                        <a:spcAft>
                          <a:spcPts val="0"/>
                        </a:spcAft>
                      </a:pPr>
                      <a:endParaRPr lang="en-US" sz="2000">
                        <a:effectLst/>
                        <a:latin typeface="Times New Roman" panose="02020603050405020304" pitchFamily="18" charset="0"/>
                        <a:cs typeface="Times New Roman" panose="02020603050405020304" pitchFamily="18" charset="0"/>
                      </a:endParaRPr>
                    </a:p>
                    <a:p>
                      <a:pPr marL="76835" marR="50800" algn="ctr">
                        <a:lnSpc>
                          <a:spcPts val="1565"/>
                        </a:lnSpc>
                        <a:spcBef>
                          <a:spcPts val="245"/>
                        </a:spcBef>
                        <a:spcAft>
                          <a:spcPts val="0"/>
                        </a:spcAft>
                      </a:pPr>
                      <a:r>
                        <a:rPr lang="vi-VN" sz="2000">
                          <a:effectLst/>
                          <a:latin typeface="Times New Roman" panose="02020603050405020304" pitchFamily="18" charset="0"/>
                          <a:cs typeface="Times New Roman" panose="02020603050405020304" pitchFamily="18" charset="0"/>
                        </a:rPr>
                        <a:t>1</a:t>
                      </a:r>
                      <a:r>
                        <a:rPr lang="vi-VN" sz="2000" spc="-65">
                          <a:effectLst/>
                          <a:latin typeface="Times New Roman" panose="02020603050405020304" pitchFamily="18" charset="0"/>
                          <a:cs typeface="Times New Roman" panose="02020603050405020304" pitchFamily="18" charset="0"/>
                        </a:rPr>
                        <a:t> </a:t>
                      </a:r>
                      <a:r>
                        <a:rPr lang="vi-VN" sz="2000" spc="-25">
                          <a:effectLst/>
                          <a:latin typeface="Times New Roman" panose="02020603050405020304" pitchFamily="18" charset="0"/>
                          <a:cs typeface="Times New Roman" panose="02020603050405020304" pitchFamily="18" charset="0"/>
                        </a:rPr>
                        <a:t>070</a:t>
                      </a:r>
                      <a:endParaRPr lang="en-US" sz="2000">
                        <a:effectLst/>
                        <a:latin typeface="Times New Roman" panose="02020603050405020304" pitchFamily="18" charset="0"/>
                        <a:ea typeface="Roboto"/>
                        <a:cs typeface="Times New Roman" panose="02020603050405020304" pitchFamily="18" charset="0"/>
                      </a:endParaRPr>
                    </a:p>
                  </a:txBody>
                  <a:tcPr marL="0" marR="0" marT="0" marB="0"/>
                </a:tc>
                <a:tc>
                  <a:txBody>
                    <a:bodyPr/>
                    <a:lstStyle/>
                    <a:p>
                      <a:pPr marL="76835" marR="38735" algn="ctr">
                        <a:lnSpc>
                          <a:spcPts val="1560"/>
                        </a:lnSpc>
                        <a:spcBef>
                          <a:spcPts val="250"/>
                        </a:spcBef>
                        <a:spcAft>
                          <a:spcPts val="0"/>
                        </a:spcAft>
                      </a:pPr>
                      <a:endParaRPr lang="en-US" sz="2000">
                        <a:effectLst/>
                        <a:latin typeface="Times New Roman" panose="02020603050405020304" pitchFamily="18" charset="0"/>
                        <a:cs typeface="Times New Roman" panose="02020603050405020304" pitchFamily="18" charset="0"/>
                      </a:endParaRPr>
                    </a:p>
                    <a:p>
                      <a:pPr marL="76835" marR="38735" algn="ctr">
                        <a:lnSpc>
                          <a:spcPts val="1560"/>
                        </a:lnSpc>
                        <a:spcBef>
                          <a:spcPts val="250"/>
                        </a:spcBef>
                        <a:spcAft>
                          <a:spcPts val="0"/>
                        </a:spcAft>
                      </a:pPr>
                      <a:r>
                        <a:rPr lang="vi-VN" sz="2000">
                          <a:effectLst/>
                          <a:latin typeface="Times New Roman" panose="02020603050405020304" pitchFamily="18" charset="0"/>
                          <a:cs typeface="Times New Roman" panose="02020603050405020304" pitchFamily="18" charset="0"/>
                        </a:rPr>
                        <a:t>1</a:t>
                      </a:r>
                      <a:r>
                        <a:rPr lang="vi-VN" sz="2000" spc="-65">
                          <a:effectLst/>
                          <a:latin typeface="Times New Roman" panose="02020603050405020304" pitchFamily="18" charset="0"/>
                          <a:cs typeface="Times New Roman" panose="02020603050405020304" pitchFamily="18" charset="0"/>
                        </a:rPr>
                        <a:t> </a:t>
                      </a:r>
                      <a:r>
                        <a:rPr lang="vi-VN" sz="2000" spc="-25">
                          <a:effectLst/>
                          <a:latin typeface="Times New Roman" panose="02020603050405020304" pitchFamily="18" charset="0"/>
                          <a:cs typeface="Times New Roman" panose="02020603050405020304" pitchFamily="18" charset="0"/>
                        </a:rPr>
                        <a:t>080</a:t>
                      </a:r>
                      <a:endParaRPr lang="en-US" sz="2000">
                        <a:effectLst/>
                        <a:latin typeface="Times New Roman" panose="02020603050405020304" pitchFamily="18" charset="0"/>
                        <a:ea typeface="Roboto"/>
                        <a:cs typeface="Times New Roman" panose="02020603050405020304" pitchFamily="18" charset="0"/>
                      </a:endParaRPr>
                    </a:p>
                  </a:txBody>
                  <a:tcPr marL="0" marR="0" marT="0" marB="0"/>
                </a:tc>
                <a:tc>
                  <a:txBody>
                    <a:bodyPr/>
                    <a:lstStyle/>
                    <a:p>
                      <a:pPr marL="76835" algn="ctr">
                        <a:lnSpc>
                          <a:spcPts val="1555"/>
                        </a:lnSpc>
                        <a:spcBef>
                          <a:spcPts val="250"/>
                        </a:spcBef>
                        <a:spcAft>
                          <a:spcPts val="0"/>
                        </a:spcAft>
                      </a:pPr>
                      <a:endParaRPr lang="en-US" sz="2000">
                        <a:effectLst/>
                        <a:latin typeface="Times New Roman" panose="02020603050405020304" pitchFamily="18" charset="0"/>
                        <a:cs typeface="Times New Roman" panose="02020603050405020304" pitchFamily="18" charset="0"/>
                      </a:endParaRPr>
                    </a:p>
                    <a:p>
                      <a:pPr marL="76835" algn="ctr">
                        <a:lnSpc>
                          <a:spcPts val="1555"/>
                        </a:lnSpc>
                        <a:spcBef>
                          <a:spcPts val="250"/>
                        </a:spcBef>
                        <a:spcAft>
                          <a:spcPts val="0"/>
                        </a:spcAft>
                      </a:pPr>
                      <a:r>
                        <a:rPr lang="vi-VN" sz="2000">
                          <a:effectLst/>
                          <a:latin typeface="Times New Roman" panose="02020603050405020304" pitchFamily="18" charset="0"/>
                          <a:cs typeface="Times New Roman" panose="02020603050405020304" pitchFamily="18" charset="0"/>
                        </a:rPr>
                        <a:t>1</a:t>
                      </a:r>
                      <a:r>
                        <a:rPr lang="vi-VN" sz="2000" spc="-65">
                          <a:effectLst/>
                          <a:latin typeface="Times New Roman" panose="02020603050405020304" pitchFamily="18" charset="0"/>
                          <a:cs typeface="Times New Roman" panose="02020603050405020304" pitchFamily="18" charset="0"/>
                        </a:rPr>
                        <a:t> </a:t>
                      </a:r>
                      <a:r>
                        <a:rPr lang="vi-VN" sz="2000" spc="-25">
                          <a:effectLst/>
                          <a:latin typeface="Times New Roman" panose="02020603050405020304" pitchFamily="18" charset="0"/>
                          <a:cs typeface="Times New Roman" panose="02020603050405020304" pitchFamily="18" charset="0"/>
                        </a:rPr>
                        <a:t>098</a:t>
                      </a:r>
                      <a:endParaRPr lang="en-US" sz="2000">
                        <a:effectLst/>
                        <a:latin typeface="Times New Roman" panose="02020603050405020304" pitchFamily="18" charset="0"/>
                        <a:ea typeface="Roboto"/>
                        <a:cs typeface="Times New Roman" panose="02020603050405020304" pitchFamily="18" charset="0"/>
                      </a:endParaRPr>
                    </a:p>
                  </a:txBody>
                  <a:tcPr marL="0" marR="0" marT="0" marB="0"/>
                </a:tc>
                <a:extLst>
                  <a:ext uri="{0D108BD9-81ED-4DB2-BD59-A6C34878D82A}">
                    <a16:rowId xmlns:a16="http://schemas.microsoft.com/office/drawing/2014/main" val="1620867007"/>
                  </a:ext>
                </a:extLst>
              </a:tr>
              <a:tr h="241935">
                <a:tc>
                  <a:txBody>
                    <a:bodyPr/>
                    <a:lstStyle/>
                    <a:p>
                      <a:pPr marL="110490" algn="l">
                        <a:spcBef>
                          <a:spcPts val="160"/>
                        </a:spcBef>
                        <a:spcAft>
                          <a:spcPts val="0"/>
                        </a:spcAft>
                      </a:pPr>
                      <a:r>
                        <a:rPr lang="vi-VN" sz="2000">
                          <a:effectLst/>
                          <a:latin typeface="Times New Roman" panose="02020603050405020304" pitchFamily="18" charset="0"/>
                          <a:cs typeface="Times New Roman" panose="02020603050405020304" pitchFamily="18" charset="0"/>
                        </a:rPr>
                        <a:t>Huyện</a:t>
                      </a:r>
                      <a:r>
                        <a:rPr lang="vi-VN" sz="2000" spc="-60">
                          <a:effectLst/>
                          <a:latin typeface="Times New Roman" panose="02020603050405020304" pitchFamily="18" charset="0"/>
                          <a:cs typeface="Times New Roman" panose="02020603050405020304" pitchFamily="18" charset="0"/>
                        </a:rPr>
                        <a:t> </a:t>
                      </a:r>
                      <a:r>
                        <a:rPr lang="vi-VN" sz="2000">
                          <a:effectLst/>
                          <a:latin typeface="Times New Roman" panose="02020603050405020304" pitchFamily="18" charset="0"/>
                          <a:cs typeface="Times New Roman" panose="02020603050405020304" pitchFamily="18" charset="0"/>
                        </a:rPr>
                        <a:t>Thanh</a:t>
                      </a:r>
                      <a:r>
                        <a:rPr lang="vi-VN" sz="2000" spc="-35">
                          <a:effectLst/>
                          <a:latin typeface="Times New Roman" panose="02020603050405020304" pitchFamily="18" charset="0"/>
                          <a:cs typeface="Times New Roman" panose="02020603050405020304" pitchFamily="18" charset="0"/>
                        </a:rPr>
                        <a:t> </a:t>
                      </a:r>
                      <a:r>
                        <a:rPr lang="vi-VN" sz="2000" spc="-20">
                          <a:effectLst/>
                          <a:latin typeface="Times New Roman" panose="02020603050405020304" pitchFamily="18" charset="0"/>
                          <a:cs typeface="Times New Roman" panose="02020603050405020304" pitchFamily="18" charset="0"/>
                        </a:rPr>
                        <a:t>Miện</a:t>
                      </a:r>
                      <a:endParaRPr lang="en-US" sz="2000">
                        <a:effectLst/>
                        <a:latin typeface="Times New Roman" panose="02020603050405020304" pitchFamily="18" charset="0"/>
                        <a:ea typeface="Roboto"/>
                        <a:cs typeface="Times New Roman" panose="02020603050405020304" pitchFamily="18" charset="0"/>
                      </a:endParaRPr>
                    </a:p>
                  </a:txBody>
                  <a:tcPr marL="0" marR="0" marT="0" marB="0"/>
                </a:tc>
                <a:tc>
                  <a:txBody>
                    <a:bodyPr/>
                    <a:lstStyle/>
                    <a:p>
                      <a:pPr marL="38735" algn="ctr">
                        <a:lnSpc>
                          <a:spcPts val="1575"/>
                        </a:lnSpc>
                        <a:spcBef>
                          <a:spcPts val="230"/>
                        </a:spcBef>
                        <a:spcAft>
                          <a:spcPts val="0"/>
                        </a:spcAft>
                      </a:pPr>
                      <a:endParaRPr lang="en-US" sz="2000" spc="-25">
                        <a:effectLst/>
                        <a:latin typeface="Times New Roman" panose="02020603050405020304" pitchFamily="18" charset="0"/>
                        <a:cs typeface="Times New Roman" panose="02020603050405020304" pitchFamily="18" charset="0"/>
                      </a:endParaRPr>
                    </a:p>
                    <a:p>
                      <a:pPr marL="38735" algn="ctr">
                        <a:lnSpc>
                          <a:spcPts val="1575"/>
                        </a:lnSpc>
                        <a:spcBef>
                          <a:spcPts val="230"/>
                        </a:spcBef>
                        <a:spcAft>
                          <a:spcPts val="0"/>
                        </a:spcAft>
                      </a:pPr>
                      <a:r>
                        <a:rPr lang="vi-VN" sz="2000" spc="-25">
                          <a:effectLst/>
                          <a:latin typeface="Times New Roman" panose="02020603050405020304" pitchFamily="18" charset="0"/>
                          <a:cs typeface="Times New Roman" panose="02020603050405020304" pitchFamily="18" charset="0"/>
                        </a:rPr>
                        <a:t>869</a:t>
                      </a:r>
                      <a:endParaRPr lang="en-US" sz="2000">
                        <a:effectLst/>
                        <a:latin typeface="Times New Roman" panose="02020603050405020304" pitchFamily="18" charset="0"/>
                        <a:ea typeface="Roboto"/>
                        <a:cs typeface="Times New Roman" panose="02020603050405020304" pitchFamily="18" charset="0"/>
                      </a:endParaRPr>
                    </a:p>
                  </a:txBody>
                  <a:tcPr marL="0" marR="0" marT="0" marB="0"/>
                </a:tc>
                <a:tc>
                  <a:txBody>
                    <a:bodyPr/>
                    <a:lstStyle/>
                    <a:p>
                      <a:pPr marL="76835" marR="50800" algn="ctr">
                        <a:lnSpc>
                          <a:spcPts val="1570"/>
                        </a:lnSpc>
                        <a:spcBef>
                          <a:spcPts val="235"/>
                        </a:spcBef>
                        <a:spcAft>
                          <a:spcPts val="0"/>
                        </a:spcAft>
                      </a:pPr>
                      <a:endParaRPr lang="en-US" sz="2000" spc="-10">
                        <a:effectLst/>
                        <a:latin typeface="Times New Roman" panose="02020603050405020304" pitchFamily="18" charset="0"/>
                        <a:cs typeface="Times New Roman" panose="02020603050405020304" pitchFamily="18" charset="0"/>
                      </a:endParaRPr>
                    </a:p>
                    <a:p>
                      <a:pPr marL="76835" marR="50800" algn="ctr">
                        <a:lnSpc>
                          <a:spcPts val="1570"/>
                        </a:lnSpc>
                        <a:spcBef>
                          <a:spcPts val="235"/>
                        </a:spcBef>
                        <a:spcAft>
                          <a:spcPts val="0"/>
                        </a:spcAft>
                      </a:pPr>
                      <a:r>
                        <a:rPr lang="vi-VN" sz="2000" spc="-10">
                          <a:effectLst/>
                          <a:latin typeface="Times New Roman" panose="02020603050405020304" pitchFamily="18" charset="0"/>
                          <a:cs typeface="Times New Roman" panose="02020603050405020304" pitchFamily="18" charset="0"/>
                        </a:rPr>
                        <a:t>1.049</a:t>
                      </a:r>
                      <a:endParaRPr lang="en-US" sz="2000">
                        <a:effectLst/>
                        <a:latin typeface="Times New Roman" panose="02020603050405020304" pitchFamily="18" charset="0"/>
                        <a:ea typeface="Roboto"/>
                        <a:cs typeface="Times New Roman" panose="02020603050405020304" pitchFamily="18" charset="0"/>
                      </a:endParaRPr>
                    </a:p>
                  </a:txBody>
                  <a:tcPr marL="0" marR="0" marT="0" marB="0"/>
                </a:tc>
                <a:tc>
                  <a:txBody>
                    <a:bodyPr/>
                    <a:lstStyle/>
                    <a:p>
                      <a:pPr marL="76835" marR="38735" algn="ctr">
                        <a:lnSpc>
                          <a:spcPts val="1565"/>
                        </a:lnSpc>
                        <a:spcBef>
                          <a:spcPts val="240"/>
                        </a:spcBef>
                        <a:spcAft>
                          <a:spcPts val="0"/>
                        </a:spcAft>
                      </a:pPr>
                      <a:endParaRPr lang="en-US" sz="2000">
                        <a:effectLst/>
                        <a:latin typeface="Times New Roman" panose="02020603050405020304" pitchFamily="18" charset="0"/>
                        <a:cs typeface="Times New Roman" panose="02020603050405020304" pitchFamily="18" charset="0"/>
                      </a:endParaRPr>
                    </a:p>
                    <a:p>
                      <a:pPr marL="76835" marR="38735" algn="ctr">
                        <a:lnSpc>
                          <a:spcPts val="1565"/>
                        </a:lnSpc>
                        <a:spcBef>
                          <a:spcPts val="240"/>
                        </a:spcBef>
                        <a:spcAft>
                          <a:spcPts val="0"/>
                        </a:spcAft>
                      </a:pPr>
                      <a:r>
                        <a:rPr lang="vi-VN" sz="2000">
                          <a:effectLst/>
                          <a:latin typeface="Times New Roman" panose="02020603050405020304" pitchFamily="18" charset="0"/>
                          <a:cs typeface="Times New Roman" panose="02020603050405020304" pitchFamily="18" charset="0"/>
                        </a:rPr>
                        <a:t>1</a:t>
                      </a:r>
                      <a:r>
                        <a:rPr lang="vi-VN" sz="2000" spc="-65">
                          <a:effectLst/>
                          <a:latin typeface="Times New Roman" panose="02020603050405020304" pitchFamily="18" charset="0"/>
                          <a:cs typeface="Times New Roman" panose="02020603050405020304" pitchFamily="18" charset="0"/>
                        </a:rPr>
                        <a:t> </a:t>
                      </a:r>
                      <a:r>
                        <a:rPr lang="vi-VN" sz="2000" spc="-25">
                          <a:effectLst/>
                          <a:latin typeface="Times New Roman" panose="02020603050405020304" pitchFamily="18" charset="0"/>
                          <a:cs typeface="Times New Roman" panose="02020603050405020304" pitchFamily="18" charset="0"/>
                        </a:rPr>
                        <a:t>121</a:t>
                      </a:r>
                      <a:endParaRPr lang="en-US" sz="2000">
                        <a:effectLst/>
                        <a:latin typeface="Times New Roman" panose="02020603050405020304" pitchFamily="18" charset="0"/>
                        <a:ea typeface="Roboto"/>
                        <a:cs typeface="Times New Roman" panose="02020603050405020304" pitchFamily="18" charset="0"/>
                      </a:endParaRPr>
                    </a:p>
                  </a:txBody>
                  <a:tcPr marL="0" marR="0" marT="0" marB="0"/>
                </a:tc>
                <a:tc>
                  <a:txBody>
                    <a:bodyPr/>
                    <a:lstStyle/>
                    <a:p>
                      <a:pPr marL="76835" algn="ctr">
                        <a:lnSpc>
                          <a:spcPts val="1560"/>
                        </a:lnSpc>
                        <a:spcBef>
                          <a:spcPts val="245"/>
                        </a:spcBef>
                        <a:spcAft>
                          <a:spcPts val="0"/>
                        </a:spcAft>
                      </a:pPr>
                      <a:endParaRPr lang="en-US" sz="2000">
                        <a:effectLst/>
                        <a:latin typeface="Times New Roman" panose="02020603050405020304" pitchFamily="18" charset="0"/>
                        <a:cs typeface="Times New Roman" panose="02020603050405020304" pitchFamily="18" charset="0"/>
                      </a:endParaRPr>
                    </a:p>
                    <a:p>
                      <a:pPr marL="76835" algn="ctr">
                        <a:lnSpc>
                          <a:spcPts val="1560"/>
                        </a:lnSpc>
                        <a:spcBef>
                          <a:spcPts val="245"/>
                        </a:spcBef>
                        <a:spcAft>
                          <a:spcPts val="0"/>
                        </a:spcAft>
                      </a:pPr>
                      <a:r>
                        <a:rPr lang="vi-VN" sz="2000">
                          <a:effectLst/>
                          <a:latin typeface="Times New Roman" panose="02020603050405020304" pitchFamily="18" charset="0"/>
                          <a:cs typeface="Times New Roman" panose="02020603050405020304" pitchFamily="18" charset="0"/>
                        </a:rPr>
                        <a:t>1</a:t>
                      </a:r>
                      <a:r>
                        <a:rPr lang="vi-VN" sz="2000" spc="-65">
                          <a:effectLst/>
                          <a:latin typeface="Times New Roman" panose="02020603050405020304" pitchFamily="18" charset="0"/>
                          <a:cs typeface="Times New Roman" panose="02020603050405020304" pitchFamily="18" charset="0"/>
                        </a:rPr>
                        <a:t> </a:t>
                      </a:r>
                      <a:r>
                        <a:rPr lang="vi-VN" sz="2000" spc="-25">
                          <a:effectLst/>
                          <a:latin typeface="Times New Roman" panose="02020603050405020304" pitchFamily="18" charset="0"/>
                          <a:cs typeface="Times New Roman" panose="02020603050405020304" pitchFamily="18" charset="0"/>
                        </a:rPr>
                        <a:t>141</a:t>
                      </a:r>
                      <a:endParaRPr lang="en-US" sz="2000">
                        <a:effectLst/>
                        <a:latin typeface="Times New Roman" panose="02020603050405020304" pitchFamily="18" charset="0"/>
                        <a:ea typeface="Roboto"/>
                        <a:cs typeface="Times New Roman" panose="02020603050405020304" pitchFamily="18" charset="0"/>
                      </a:endParaRPr>
                    </a:p>
                  </a:txBody>
                  <a:tcPr marL="0" marR="0" marT="0" marB="0"/>
                </a:tc>
                <a:extLst>
                  <a:ext uri="{0D108BD9-81ED-4DB2-BD59-A6C34878D82A}">
                    <a16:rowId xmlns:a16="http://schemas.microsoft.com/office/drawing/2014/main" val="445717360"/>
                  </a:ext>
                </a:extLst>
              </a:tr>
            </a:tbl>
          </a:graphicData>
        </a:graphic>
      </p:graphicFrame>
      <mc:AlternateContent xmlns:mc="http://schemas.openxmlformats.org/markup-compatibility/2006">
        <mc:Choice xmlns:p14="http://schemas.microsoft.com/office/powerpoint/2010/main" Requires="p14">
          <p:contentPart p14:bwMode="auto" r:id="rId9">
            <p14:nvContentPartPr>
              <p14:cNvPr id="2" name="Ink 1">
                <a:extLst>
                  <a:ext uri="{FF2B5EF4-FFF2-40B4-BE49-F238E27FC236}">
                    <a16:creationId xmlns:a16="http://schemas.microsoft.com/office/drawing/2014/main" id="{B9C251CD-CB9F-4CCD-8AAE-8CDDDEA912DC}"/>
                  </a:ext>
                </a:extLst>
              </p14:cNvPr>
              <p14:cNvContentPartPr/>
              <p14:nvPr/>
            </p14:nvContentPartPr>
            <p14:xfrm>
              <a:off x="10348560" y="560520"/>
              <a:ext cx="1232640" cy="6297840"/>
            </p14:xfrm>
          </p:contentPart>
        </mc:Choice>
        <mc:Fallback>
          <p:pic>
            <p:nvPicPr>
              <p:cNvPr id="2" name="Ink 1">
                <a:extLst>
                  <a:ext uri="{FF2B5EF4-FFF2-40B4-BE49-F238E27FC236}">
                    <a16:creationId xmlns:a16="http://schemas.microsoft.com/office/drawing/2014/main" id="{B9C251CD-CB9F-4CCD-8AAE-8CDDDEA912DC}"/>
                  </a:ext>
                </a:extLst>
              </p:cNvPr>
              <p:cNvPicPr/>
              <p:nvPr/>
            </p:nvPicPr>
            <p:blipFill>
              <a:blip r:embed="rId10"/>
              <a:stretch>
                <a:fillRect/>
              </a:stretch>
            </p:blipFill>
            <p:spPr>
              <a:xfrm>
                <a:off x="10339200" y="551160"/>
                <a:ext cx="1251360" cy="6316560"/>
              </a:xfrm>
              <a:prstGeom prst="rect">
                <a:avLst/>
              </a:prstGeom>
            </p:spPr>
          </p:pic>
        </mc:Fallback>
      </mc:AlternateContent>
    </p:spTree>
    <p:extLst>
      <p:ext uri="{BB962C8B-B14F-4D97-AF65-F5344CB8AC3E}">
        <p14:creationId xmlns:p14="http://schemas.microsoft.com/office/powerpoint/2010/main" val="28826615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0D9F8F-1788-4672-8E1C-D75692CFEA7E}"/>
              </a:ext>
            </a:extLst>
          </p:cNvPr>
          <p:cNvSpPr txBox="1"/>
          <p:nvPr/>
        </p:nvSpPr>
        <p:spPr>
          <a:xfrm>
            <a:off x="-242048" y="577316"/>
            <a:ext cx="12434047" cy="849656"/>
          </a:xfrm>
          <a:prstGeom prst="rect">
            <a:avLst/>
          </a:prstGeom>
          <a:noFill/>
        </p:spPr>
        <p:txBody>
          <a:bodyPr wrap="square">
            <a:spAutoFit/>
          </a:bodyPr>
          <a:lstStyle/>
          <a:p>
            <a:pPr marL="597535" marR="274320" indent="228600">
              <a:lnSpc>
                <a:spcPct val="106000"/>
              </a:lnSpc>
              <a:spcBef>
                <a:spcPts val="615"/>
              </a:spcBef>
              <a:spcAft>
                <a:spcPts val="0"/>
              </a:spcAft>
            </a:pPr>
            <a:r>
              <a:rPr lang="en-US" sz="2400">
                <a:solidFill>
                  <a:srgbClr val="231F20"/>
                </a:solidFill>
                <a:effectLst/>
                <a:latin typeface="Times New Roman" panose="02020603050405020304" pitchFamily="18" charset="0"/>
                <a:ea typeface="Roboto"/>
                <a:cs typeface="Times New Roman" panose="02020603050405020304" pitchFamily="18" charset="0"/>
              </a:rPr>
              <a:t>- </a:t>
            </a:r>
            <a:r>
              <a:rPr lang="vi-VN" sz="2400">
                <a:solidFill>
                  <a:srgbClr val="231F20"/>
                </a:solidFill>
                <a:effectLst/>
                <a:latin typeface="Times New Roman" panose="02020603050405020304" pitchFamily="18" charset="0"/>
                <a:ea typeface="Roboto"/>
                <a:cs typeface="Times New Roman" panose="02020603050405020304" pitchFamily="18" charset="0"/>
              </a:rPr>
              <a:t>Dân</a:t>
            </a:r>
            <a:r>
              <a:rPr lang="vi-VN" sz="2400" spc="-35">
                <a:solidFill>
                  <a:srgbClr val="231F20"/>
                </a:solidFill>
                <a:effectLst/>
                <a:latin typeface="Times New Roman" panose="02020603050405020304" pitchFamily="18" charset="0"/>
                <a:ea typeface="Roboto"/>
                <a:cs typeface="Times New Roman" panose="02020603050405020304" pitchFamily="18" charset="0"/>
              </a:rPr>
              <a:t> </a:t>
            </a:r>
            <a:r>
              <a:rPr lang="vi-VN" sz="2400">
                <a:solidFill>
                  <a:srgbClr val="231F20"/>
                </a:solidFill>
                <a:effectLst/>
                <a:latin typeface="Times New Roman" panose="02020603050405020304" pitchFamily="18" charset="0"/>
                <a:ea typeface="Roboto"/>
                <a:cs typeface="Times New Roman" panose="02020603050405020304" pitchFamily="18" charset="0"/>
              </a:rPr>
              <a:t>số</a:t>
            </a:r>
            <a:r>
              <a:rPr lang="vi-VN" sz="2400" spc="-35">
                <a:solidFill>
                  <a:srgbClr val="231F20"/>
                </a:solidFill>
                <a:effectLst/>
                <a:latin typeface="Times New Roman" panose="02020603050405020304" pitchFamily="18" charset="0"/>
                <a:ea typeface="Roboto"/>
                <a:cs typeface="Times New Roman" panose="02020603050405020304" pitchFamily="18" charset="0"/>
              </a:rPr>
              <a:t> </a:t>
            </a:r>
            <a:r>
              <a:rPr lang="vi-VN" sz="2400">
                <a:solidFill>
                  <a:srgbClr val="231F20"/>
                </a:solidFill>
                <a:effectLst/>
                <a:latin typeface="Times New Roman" panose="02020603050405020304" pitchFamily="18" charset="0"/>
                <a:ea typeface="Roboto"/>
                <a:cs typeface="Times New Roman" panose="02020603050405020304" pitchFamily="18" charset="0"/>
              </a:rPr>
              <a:t>tập</a:t>
            </a:r>
            <a:r>
              <a:rPr lang="vi-VN" sz="2400" spc="-35">
                <a:solidFill>
                  <a:srgbClr val="231F20"/>
                </a:solidFill>
                <a:effectLst/>
                <a:latin typeface="Times New Roman" panose="02020603050405020304" pitchFamily="18" charset="0"/>
                <a:ea typeface="Roboto"/>
                <a:cs typeface="Times New Roman" panose="02020603050405020304" pitchFamily="18" charset="0"/>
              </a:rPr>
              <a:t> </a:t>
            </a:r>
            <a:r>
              <a:rPr lang="vi-VN" sz="2400">
                <a:solidFill>
                  <a:srgbClr val="231F20"/>
                </a:solidFill>
                <a:effectLst/>
                <a:latin typeface="Times New Roman" panose="02020603050405020304" pitchFamily="18" charset="0"/>
                <a:ea typeface="Roboto"/>
                <a:cs typeface="Times New Roman" panose="02020603050405020304" pitchFamily="18" charset="0"/>
              </a:rPr>
              <a:t>trung</a:t>
            </a:r>
            <a:r>
              <a:rPr lang="vi-VN" sz="2400" spc="-35">
                <a:solidFill>
                  <a:srgbClr val="231F20"/>
                </a:solidFill>
                <a:effectLst/>
                <a:latin typeface="Times New Roman" panose="02020603050405020304" pitchFamily="18" charset="0"/>
                <a:ea typeface="Roboto"/>
                <a:cs typeface="Times New Roman" panose="02020603050405020304" pitchFamily="18" charset="0"/>
              </a:rPr>
              <a:t> </a:t>
            </a:r>
            <a:r>
              <a:rPr lang="vi-VN" sz="2400">
                <a:solidFill>
                  <a:srgbClr val="231F20"/>
                </a:solidFill>
                <a:effectLst/>
                <a:latin typeface="Times New Roman" panose="02020603050405020304" pitchFamily="18" charset="0"/>
                <a:ea typeface="Roboto"/>
                <a:cs typeface="Times New Roman" panose="02020603050405020304" pitchFamily="18" charset="0"/>
              </a:rPr>
              <a:t>đông</a:t>
            </a:r>
            <a:r>
              <a:rPr lang="vi-VN" sz="2400" spc="-35">
                <a:solidFill>
                  <a:srgbClr val="231F20"/>
                </a:solidFill>
                <a:effectLst/>
                <a:latin typeface="Times New Roman" panose="02020603050405020304" pitchFamily="18" charset="0"/>
                <a:ea typeface="Roboto"/>
                <a:cs typeface="Times New Roman" panose="02020603050405020304" pitchFamily="18" charset="0"/>
              </a:rPr>
              <a:t> </a:t>
            </a:r>
            <a:r>
              <a:rPr lang="vi-VN" sz="2400">
                <a:solidFill>
                  <a:srgbClr val="231F20"/>
                </a:solidFill>
                <a:effectLst/>
                <a:latin typeface="Times New Roman" panose="02020603050405020304" pitchFamily="18" charset="0"/>
                <a:ea typeface="Roboto"/>
                <a:cs typeface="Times New Roman" panose="02020603050405020304" pitchFamily="18" charset="0"/>
              </a:rPr>
              <a:t>ở</a:t>
            </a:r>
            <a:r>
              <a:rPr lang="vi-VN" sz="2400" spc="-35">
                <a:solidFill>
                  <a:srgbClr val="231F20"/>
                </a:solidFill>
                <a:effectLst/>
                <a:latin typeface="Times New Roman" panose="02020603050405020304" pitchFamily="18" charset="0"/>
                <a:ea typeface="Roboto"/>
                <a:cs typeface="Times New Roman" panose="02020603050405020304" pitchFamily="18" charset="0"/>
              </a:rPr>
              <a:t> </a:t>
            </a:r>
            <a:r>
              <a:rPr lang="vi-VN" sz="2400">
                <a:solidFill>
                  <a:srgbClr val="231F20"/>
                </a:solidFill>
                <a:effectLst/>
                <a:latin typeface="Times New Roman" panose="02020603050405020304" pitchFamily="18" charset="0"/>
                <a:ea typeface="Roboto"/>
                <a:cs typeface="Times New Roman" panose="02020603050405020304" pitchFamily="18" charset="0"/>
              </a:rPr>
              <a:t>khu</a:t>
            </a:r>
            <a:r>
              <a:rPr lang="vi-VN" sz="2400" spc="-35">
                <a:solidFill>
                  <a:srgbClr val="231F20"/>
                </a:solidFill>
                <a:effectLst/>
                <a:latin typeface="Times New Roman" panose="02020603050405020304" pitchFamily="18" charset="0"/>
                <a:ea typeface="Roboto"/>
                <a:cs typeface="Times New Roman" panose="02020603050405020304" pitchFamily="18" charset="0"/>
              </a:rPr>
              <a:t> </a:t>
            </a:r>
            <a:r>
              <a:rPr lang="vi-VN" sz="2400">
                <a:solidFill>
                  <a:srgbClr val="231F20"/>
                </a:solidFill>
                <a:effectLst/>
                <a:latin typeface="Times New Roman" panose="02020603050405020304" pitchFamily="18" charset="0"/>
                <a:ea typeface="Roboto"/>
                <a:cs typeface="Times New Roman" panose="02020603050405020304" pitchFamily="18" charset="0"/>
              </a:rPr>
              <a:t>vực</a:t>
            </a:r>
            <a:r>
              <a:rPr lang="vi-VN" sz="2400" spc="-35">
                <a:solidFill>
                  <a:srgbClr val="231F20"/>
                </a:solidFill>
                <a:effectLst/>
                <a:latin typeface="Times New Roman" panose="02020603050405020304" pitchFamily="18" charset="0"/>
                <a:ea typeface="Roboto"/>
                <a:cs typeface="Times New Roman" panose="02020603050405020304" pitchFamily="18" charset="0"/>
              </a:rPr>
              <a:t> </a:t>
            </a:r>
            <a:r>
              <a:rPr lang="vi-VN" sz="2400">
                <a:solidFill>
                  <a:srgbClr val="231F20"/>
                </a:solidFill>
                <a:effectLst/>
                <a:latin typeface="Times New Roman" panose="02020603050405020304" pitchFamily="18" charset="0"/>
                <a:ea typeface="Roboto"/>
                <a:cs typeface="Times New Roman" panose="02020603050405020304" pitchFamily="18" charset="0"/>
              </a:rPr>
              <a:t>đồng</a:t>
            </a:r>
            <a:r>
              <a:rPr lang="vi-VN" sz="2400" spc="-35">
                <a:solidFill>
                  <a:srgbClr val="231F20"/>
                </a:solidFill>
                <a:effectLst/>
                <a:latin typeface="Times New Roman" panose="02020603050405020304" pitchFamily="18" charset="0"/>
                <a:ea typeface="Roboto"/>
                <a:cs typeface="Times New Roman" panose="02020603050405020304" pitchFamily="18" charset="0"/>
              </a:rPr>
              <a:t> </a:t>
            </a:r>
            <a:r>
              <a:rPr lang="vi-VN" sz="2400">
                <a:solidFill>
                  <a:srgbClr val="231F20"/>
                </a:solidFill>
                <a:effectLst/>
                <a:latin typeface="Times New Roman" panose="02020603050405020304" pitchFamily="18" charset="0"/>
                <a:ea typeface="Roboto"/>
                <a:cs typeface="Times New Roman" panose="02020603050405020304" pitchFamily="18" charset="0"/>
              </a:rPr>
              <a:t>bằng</a:t>
            </a:r>
            <a:r>
              <a:rPr lang="vi-VN" sz="2400" spc="-35">
                <a:solidFill>
                  <a:srgbClr val="231F20"/>
                </a:solidFill>
                <a:effectLst/>
                <a:latin typeface="Times New Roman" panose="02020603050405020304" pitchFamily="18" charset="0"/>
                <a:ea typeface="Roboto"/>
                <a:cs typeface="Times New Roman" panose="02020603050405020304" pitchFamily="18" charset="0"/>
              </a:rPr>
              <a:t> </a:t>
            </a:r>
            <a:r>
              <a:rPr lang="vi-VN" sz="2400">
                <a:solidFill>
                  <a:srgbClr val="231F20"/>
                </a:solidFill>
                <a:effectLst/>
                <a:latin typeface="Times New Roman" panose="02020603050405020304" pitchFamily="18" charset="0"/>
                <a:ea typeface="Roboto"/>
                <a:cs typeface="Times New Roman" panose="02020603050405020304" pitchFamily="18" charset="0"/>
              </a:rPr>
              <a:t>với</a:t>
            </a:r>
            <a:r>
              <a:rPr lang="vi-VN" sz="2400" spc="-30">
                <a:solidFill>
                  <a:srgbClr val="231F20"/>
                </a:solidFill>
                <a:effectLst/>
                <a:latin typeface="Times New Roman" panose="02020603050405020304" pitchFamily="18" charset="0"/>
                <a:ea typeface="Roboto"/>
                <a:cs typeface="Times New Roman" panose="02020603050405020304" pitchFamily="18" charset="0"/>
              </a:rPr>
              <a:t> </a:t>
            </a:r>
            <a:r>
              <a:rPr lang="vi-VN" sz="2400">
                <a:solidFill>
                  <a:srgbClr val="231F20"/>
                </a:solidFill>
                <a:effectLst/>
                <a:latin typeface="Times New Roman" panose="02020603050405020304" pitchFamily="18" charset="0"/>
                <a:ea typeface="Roboto"/>
                <a:cs typeface="Times New Roman" panose="02020603050405020304" pitchFamily="18" charset="0"/>
              </a:rPr>
              <a:t>mật</a:t>
            </a:r>
            <a:r>
              <a:rPr lang="vi-VN" sz="2400" spc="-30">
                <a:solidFill>
                  <a:srgbClr val="231F20"/>
                </a:solidFill>
                <a:effectLst/>
                <a:latin typeface="Times New Roman" panose="02020603050405020304" pitchFamily="18" charset="0"/>
                <a:ea typeface="Roboto"/>
                <a:cs typeface="Times New Roman" panose="02020603050405020304" pitchFamily="18" charset="0"/>
              </a:rPr>
              <a:t> </a:t>
            </a:r>
            <a:r>
              <a:rPr lang="vi-VN" sz="2400">
                <a:solidFill>
                  <a:srgbClr val="231F20"/>
                </a:solidFill>
                <a:effectLst/>
                <a:latin typeface="Times New Roman" panose="02020603050405020304" pitchFamily="18" charset="0"/>
                <a:ea typeface="Roboto"/>
                <a:cs typeface="Times New Roman" panose="02020603050405020304" pitchFamily="18" charset="0"/>
              </a:rPr>
              <a:t>độ</a:t>
            </a:r>
            <a:r>
              <a:rPr lang="vi-VN" sz="2400" spc="-35">
                <a:solidFill>
                  <a:srgbClr val="231F20"/>
                </a:solidFill>
                <a:effectLst/>
                <a:latin typeface="Times New Roman" panose="02020603050405020304" pitchFamily="18" charset="0"/>
                <a:ea typeface="Roboto"/>
                <a:cs typeface="Times New Roman" panose="02020603050405020304" pitchFamily="18" charset="0"/>
              </a:rPr>
              <a:t> </a:t>
            </a:r>
            <a:r>
              <a:rPr lang="vi-VN" sz="2400">
                <a:solidFill>
                  <a:srgbClr val="231F20"/>
                </a:solidFill>
                <a:effectLst/>
                <a:latin typeface="Times New Roman" panose="02020603050405020304" pitchFamily="18" charset="0"/>
                <a:ea typeface="Roboto"/>
                <a:cs typeface="Times New Roman" panose="02020603050405020304" pitchFamily="18" charset="0"/>
              </a:rPr>
              <a:t>dân</a:t>
            </a:r>
            <a:r>
              <a:rPr lang="vi-VN" sz="2400" spc="-35">
                <a:solidFill>
                  <a:srgbClr val="231F20"/>
                </a:solidFill>
                <a:effectLst/>
                <a:latin typeface="Times New Roman" panose="02020603050405020304" pitchFamily="18" charset="0"/>
                <a:ea typeface="Roboto"/>
                <a:cs typeface="Times New Roman" panose="02020603050405020304" pitchFamily="18" charset="0"/>
              </a:rPr>
              <a:t> </a:t>
            </a:r>
            <a:r>
              <a:rPr lang="vi-VN" sz="2400">
                <a:solidFill>
                  <a:srgbClr val="231F20"/>
                </a:solidFill>
                <a:effectLst/>
                <a:latin typeface="Times New Roman" panose="02020603050405020304" pitchFamily="18" charset="0"/>
                <a:ea typeface="Roboto"/>
                <a:cs typeface="Times New Roman" panose="02020603050405020304" pitchFamily="18" charset="0"/>
              </a:rPr>
              <a:t>số</a:t>
            </a:r>
            <a:r>
              <a:rPr lang="vi-VN" sz="2400" spc="-35">
                <a:solidFill>
                  <a:srgbClr val="231F20"/>
                </a:solidFill>
                <a:effectLst/>
                <a:latin typeface="Times New Roman" panose="02020603050405020304" pitchFamily="18" charset="0"/>
                <a:ea typeface="Roboto"/>
                <a:cs typeface="Times New Roman" panose="02020603050405020304" pitchFamily="18" charset="0"/>
              </a:rPr>
              <a:t> </a:t>
            </a:r>
            <a:r>
              <a:rPr lang="vi-VN" sz="2400">
                <a:solidFill>
                  <a:srgbClr val="231F20"/>
                </a:solidFill>
                <a:effectLst/>
                <a:latin typeface="Times New Roman" panose="02020603050405020304" pitchFamily="18" charset="0"/>
                <a:ea typeface="Roboto"/>
                <a:cs typeface="Times New Roman" panose="02020603050405020304" pitchFamily="18" charset="0"/>
              </a:rPr>
              <a:t>cao,</a:t>
            </a:r>
            <a:r>
              <a:rPr lang="vi-VN" sz="2400" spc="-30">
                <a:solidFill>
                  <a:srgbClr val="231F20"/>
                </a:solidFill>
                <a:effectLst/>
                <a:latin typeface="Times New Roman" panose="02020603050405020304" pitchFamily="18" charset="0"/>
                <a:ea typeface="Roboto"/>
                <a:cs typeface="Times New Roman" panose="02020603050405020304" pitchFamily="18" charset="0"/>
              </a:rPr>
              <a:t> </a:t>
            </a:r>
            <a:r>
              <a:rPr lang="vi-VN" sz="2400">
                <a:solidFill>
                  <a:srgbClr val="231F20"/>
                </a:solidFill>
                <a:effectLst/>
                <a:latin typeface="Times New Roman" panose="02020603050405020304" pitchFamily="18" charset="0"/>
                <a:ea typeface="Roboto"/>
                <a:cs typeface="Times New Roman" panose="02020603050405020304" pitchFamily="18" charset="0"/>
              </a:rPr>
              <a:t>chiếm</a:t>
            </a:r>
            <a:r>
              <a:rPr lang="vi-VN" sz="2400" spc="-35">
                <a:solidFill>
                  <a:srgbClr val="231F20"/>
                </a:solidFill>
                <a:effectLst/>
                <a:latin typeface="Times New Roman" panose="02020603050405020304" pitchFamily="18" charset="0"/>
                <a:ea typeface="Roboto"/>
                <a:cs typeface="Times New Roman" panose="02020603050405020304" pitchFamily="18" charset="0"/>
              </a:rPr>
              <a:t> </a:t>
            </a:r>
            <a:r>
              <a:rPr lang="vi-VN" sz="2400">
                <a:solidFill>
                  <a:srgbClr val="231F20"/>
                </a:solidFill>
                <a:effectLst/>
                <a:latin typeface="Times New Roman" panose="02020603050405020304" pitchFamily="18" charset="0"/>
                <a:ea typeface="Roboto"/>
                <a:cs typeface="Times New Roman" panose="02020603050405020304" pitchFamily="18" charset="0"/>
              </a:rPr>
              <a:t>tới</a:t>
            </a:r>
            <a:r>
              <a:rPr lang="vi-VN" sz="2400" spc="-35">
                <a:solidFill>
                  <a:srgbClr val="231F20"/>
                </a:solidFill>
                <a:effectLst/>
                <a:latin typeface="Times New Roman" panose="02020603050405020304" pitchFamily="18" charset="0"/>
                <a:ea typeface="Roboto"/>
                <a:cs typeface="Times New Roman" panose="02020603050405020304" pitchFamily="18" charset="0"/>
              </a:rPr>
              <a:t> </a:t>
            </a:r>
            <a:r>
              <a:rPr lang="vi-VN" sz="2400">
                <a:solidFill>
                  <a:srgbClr val="231F20"/>
                </a:solidFill>
                <a:effectLst/>
                <a:latin typeface="Times New Roman" panose="02020603050405020304" pitchFamily="18" charset="0"/>
                <a:ea typeface="Roboto"/>
                <a:cs typeface="Times New Roman" panose="02020603050405020304" pitchFamily="18" charset="0"/>
              </a:rPr>
              <a:t>hơn 85% dân số toàn tỉnh. Ở khu vực đồi núi, mật độ dân cư thấp hơn.</a:t>
            </a:r>
            <a:r>
              <a:rPr lang="vi-VN" sz="2400" spc="-5">
                <a:solidFill>
                  <a:srgbClr val="231F20"/>
                </a:solidFill>
                <a:effectLst/>
                <a:latin typeface="Times New Roman" panose="02020603050405020304" pitchFamily="18" charset="0"/>
                <a:ea typeface="Roboto"/>
                <a:cs typeface="Times New Roman" panose="02020603050405020304" pitchFamily="18" charset="0"/>
              </a:rPr>
              <a:t> </a:t>
            </a:r>
            <a:endParaRPr lang="en-US" sz="2400">
              <a:effectLst/>
              <a:latin typeface="Times New Roman" panose="02020603050405020304" pitchFamily="18" charset="0"/>
              <a:ea typeface="Roboto"/>
              <a:cs typeface="Times New Roman" panose="02020603050405020304" pitchFamily="18" charset="0"/>
            </a:endParaRPr>
          </a:p>
        </p:txBody>
      </p:sp>
      <p:sp>
        <p:nvSpPr>
          <p:cNvPr id="5" name="TextBox 4">
            <a:extLst>
              <a:ext uri="{FF2B5EF4-FFF2-40B4-BE49-F238E27FC236}">
                <a16:creationId xmlns:a16="http://schemas.microsoft.com/office/drawing/2014/main" id="{77D1FF6F-2DF1-4338-B3CF-B21C110127B9}"/>
              </a:ext>
            </a:extLst>
          </p:cNvPr>
          <p:cNvSpPr txBox="1"/>
          <p:nvPr/>
        </p:nvSpPr>
        <p:spPr>
          <a:xfrm>
            <a:off x="-331695" y="115651"/>
            <a:ext cx="6172658" cy="461665"/>
          </a:xfrm>
          <a:prstGeom prst="rect">
            <a:avLst/>
          </a:prstGeom>
          <a:noFill/>
        </p:spPr>
        <p:txBody>
          <a:bodyPr wrap="square">
            <a:spAutoFit/>
          </a:bodyPr>
          <a:lstStyle/>
          <a:p>
            <a:pPr lvl="1">
              <a:spcBef>
                <a:spcPts val="1255"/>
              </a:spcBef>
              <a:spcAft>
                <a:spcPts val="0"/>
              </a:spcAft>
              <a:buClr>
                <a:srgbClr val="231F20"/>
              </a:buClr>
              <a:buSzPts val="1200"/>
              <a:tabLst>
                <a:tab pos="893445" algn="l"/>
              </a:tabLst>
            </a:pPr>
            <a:r>
              <a:rPr lang="en-US" sz="2400" b="1" i="1" spc="0">
                <a:solidFill>
                  <a:srgbClr val="231F20"/>
                </a:solidFill>
                <a:effectLst/>
                <a:latin typeface="Times New Roman" panose="02020603050405020304" pitchFamily="18" charset="0"/>
                <a:ea typeface="Roboto"/>
                <a:cs typeface="Times New Roman" panose="02020603050405020304" pitchFamily="18" charset="0"/>
              </a:rPr>
              <a:t>2.1. </a:t>
            </a:r>
            <a:r>
              <a:rPr lang="vi-VN" sz="2400" b="1" i="1" spc="0">
                <a:solidFill>
                  <a:srgbClr val="231F20"/>
                </a:solidFill>
                <a:effectLst/>
                <a:latin typeface="Times New Roman" panose="02020603050405020304" pitchFamily="18" charset="0"/>
                <a:ea typeface="Roboto"/>
                <a:cs typeface="Times New Roman" panose="02020603050405020304" pitchFamily="18" charset="0"/>
              </a:rPr>
              <a:t>Giữa</a:t>
            </a:r>
            <a:r>
              <a:rPr lang="vi-VN" sz="2400" b="1" i="1" spc="-25">
                <a:solidFill>
                  <a:srgbClr val="231F20"/>
                </a:solidFill>
                <a:effectLst/>
                <a:latin typeface="Times New Roman" panose="02020603050405020304" pitchFamily="18" charset="0"/>
                <a:ea typeface="Roboto"/>
                <a:cs typeface="Times New Roman" panose="02020603050405020304" pitchFamily="18" charset="0"/>
              </a:rPr>
              <a:t> </a:t>
            </a:r>
            <a:r>
              <a:rPr lang="vi-VN" sz="2400" b="1" i="1" spc="0">
                <a:solidFill>
                  <a:srgbClr val="231F20"/>
                </a:solidFill>
                <a:effectLst/>
                <a:latin typeface="Times New Roman" panose="02020603050405020304" pitchFamily="18" charset="0"/>
                <a:ea typeface="Roboto"/>
                <a:cs typeface="Times New Roman" panose="02020603050405020304" pitchFamily="18" charset="0"/>
              </a:rPr>
              <a:t>đồng</a:t>
            </a:r>
            <a:r>
              <a:rPr lang="vi-VN" sz="2400" b="1" i="1" spc="-20">
                <a:solidFill>
                  <a:srgbClr val="231F20"/>
                </a:solidFill>
                <a:effectLst/>
                <a:latin typeface="Times New Roman" panose="02020603050405020304" pitchFamily="18" charset="0"/>
                <a:ea typeface="Roboto"/>
                <a:cs typeface="Times New Roman" panose="02020603050405020304" pitchFamily="18" charset="0"/>
              </a:rPr>
              <a:t> </a:t>
            </a:r>
            <a:r>
              <a:rPr lang="vi-VN" sz="2400" b="1" i="1" spc="0">
                <a:solidFill>
                  <a:srgbClr val="231F20"/>
                </a:solidFill>
                <a:effectLst/>
                <a:latin typeface="Times New Roman" panose="02020603050405020304" pitchFamily="18" charset="0"/>
                <a:ea typeface="Roboto"/>
                <a:cs typeface="Times New Roman" panose="02020603050405020304" pitchFamily="18" charset="0"/>
              </a:rPr>
              <a:t>bằng</a:t>
            </a:r>
            <a:r>
              <a:rPr lang="vi-VN" sz="2400" b="1" i="1" spc="-25">
                <a:solidFill>
                  <a:srgbClr val="231F20"/>
                </a:solidFill>
                <a:effectLst/>
                <a:latin typeface="Times New Roman" panose="02020603050405020304" pitchFamily="18" charset="0"/>
                <a:ea typeface="Roboto"/>
                <a:cs typeface="Times New Roman" panose="02020603050405020304" pitchFamily="18" charset="0"/>
              </a:rPr>
              <a:t> </a:t>
            </a:r>
            <a:r>
              <a:rPr lang="vi-VN" sz="2400" b="1" i="1" spc="0">
                <a:solidFill>
                  <a:srgbClr val="231F20"/>
                </a:solidFill>
                <a:effectLst/>
                <a:latin typeface="Times New Roman" panose="02020603050405020304" pitchFamily="18" charset="0"/>
                <a:ea typeface="Roboto"/>
                <a:cs typeface="Times New Roman" panose="02020603050405020304" pitchFamily="18" charset="0"/>
              </a:rPr>
              <a:t>và</a:t>
            </a:r>
            <a:r>
              <a:rPr lang="vi-VN" sz="2400" b="1" i="1" spc="-20">
                <a:solidFill>
                  <a:srgbClr val="231F20"/>
                </a:solidFill>
                <a:effectLst/>
                <a:latin typeface="Times New Roman" panose="02020603050405020304" pitchFamily="18" charset="0"/>
                <a:ea typeface="Roboto"/>
                <a:cs typeface="Times New Roman" panose="02020603050405020304" pitchFamily="18" charset="0"/>
              </a:rPr>
              <a:t> </a:t>
            </a:r>
            <a:r>
              <a:rPr lang="vi-VN" sz="2400" b="1" i="1" spc="0">
                <a:solidFill>
                  <a:srgbClr val="231F20"/>
                </a:solidFill>
                <a:effectLst/>
                <a:latin typeface="Times New Roman" panose="02020603050405020304" pitchFamily="18" charset="0"/>
                <a:ea typeface="Roboto"/>
                <a:cs typeface="Times New Roman" panose="02020603050405020304" pitchFamily="18" charset="0"/>
              </a:rPr>
              <a:t>vùng</a:t>
            </a:r>
            <a:r>
              <a:rPr lang="vi-VN" sz="2400" b="1" i="1" spc="-20">
                <a:solidFill>
                  <a:srgbClr val="231F20"/>
                </a:solidFill>
                <a:effectLst/>
                <a:latin typeface="Times New Roman" panose="02020603050405020304" pitchFamily="18" charset="0"/>
                <a:ea typeface="Roboto"/>
                <a:cs typeface="Times New Roman" panose="02020603050405020304" pitchFamily="18" charset="0"/>
              </a:rPr>
              <a:t> </a:t>
            </a:r>
            <a:r>
              <a:rPr lang="vi-VN" sz="2400" b="1" i="1" spc="0">
                <a:solidFill>
                  <a:srgbClr val="231F20"/>
                </a:solidFill>
                <a:effectLst/>
                <a:latin typeface="Times New Roman" panose="02020603050405020304" pitchFamily="18" charset="0"/>
                <a:ea typeface="Roboto"/>
                <a:cs typeface="Times New Roman" panose="02020603050405020304" pitchFamily="18" charset="0"/>
              </a:rPr>
              <a:t>đồi</a:t>
            </a:r>
            <a:r>
              <a:rPr lang="vi-VN" sz="2400" b="1" i="1" spc="-25">
                <a:solidFill>
                  <a:srgbClr val="231F20"/>
                </a:solidFill>
                <a:effectLst/>
                <a:latin typeface="Times New Roman" panose="02020603050405020304" pitchFamily="18" charset="0"/>
                <a:ea typeface="Roboto"/>
                <a:cs typeface="Times New Roman" panose="02020603050405020304" pitchFamily="18" charset="0"/>
              </a:rPr>
              <a:t> núi</a:t>
            </a:r>
            <a:endParaRPr lang="en-US" sz="2400" b="1" i="1" spc="0">
              <a:effectLst/>
              <a:latin typeface="Times New Roman" panose="02020603050405020304" pitchFamily="18" charset="0"/>
              <a:ea typeface="Roboto"/>
              <a:cs typeface="Times New Roman" panose="02020603050405020304" pitchFamily="18" charset="0"/>
            </a:endParaRPr>
          </a:p>
        </p:txBody>
      </p:sp>
      <p:sp>
        <p:nvSpPr>
          <p:cNvPr id="7" name="TextBox 6">
            <a:extLst>
              <a:ext uri="{FF2B5EF4-FFF2-40B4-BE49-F238E27FC236}">
                <a16:creationId xmlns:a16="http://schemas.microsoft.com/office/drawing/2014/main" id="{64FF13C5-CBD3-4260-8487-8B12FB74CB8D}"/>
              </a:ext>
            </a:extLst>
          </p:cNvPr>
          <p:cNvSpPr txBox="1"/>
          <p:nvPr/>
        </p:nvSpPr>
        <p:spPr>
          <a:xfrm>
            <a:off x="-1" y="1536540"/>
            <a:ext cx="5430417" cy="461665"/>
          </a:xfrm>
          <a:prstGeom prst="rect">
            <a:avLst/>
          </a:prstGeom>
          <a:noFill/>
        </p:spPr>
        <p:txBody>
          <a:bodyPr wrap="square">
            <a:spAutoFit/>
          </a:bodyPr>
          <a:lstStyle/>
          <a:p>
            <a:pPr lvl="1">
              <a:spcBef>
                <a:spcPts val="5"/>
              </a:spcBef>
              <a:spcAft>
                <a:spcPts val="0"/>
              </a:spcAft>
              <a:buClr>
                <a:srgbClr val="231F20"/>
              </a:buClr>
              <a:buSzPts val="1200"/>
              <a:tabLst>
                <a:tab pos="994410" algn="l"/>
              </a:tabLst>
            </a:pPr>
            <a:r>
              <a:rPr lang="en-US" sz="2400" b="1" i="1" spc="0">
                <a:solidFill>
                  <a:srgbClr val="231F20"/>
                </a:solidFill>
                <a:effectLst/>
                <a:latin typeface="Times New Roman" panose="02020603050405020304" pitchFamily="18" charset="0"/>
                <a:ea typeface="Roboto"/>
                <a:cs typeface="Times New Roman" panose="02020603050405020304" pitchFamily="18" charset="0"/>
              </a:rPr>
              <a:t>2.2 . </a:t>
            </a:r>
            <a:r>
              <a:rPr lang="vi-VN" sz="2400" b="1" i="1" spc="0">
                <a:solidFill>
                  <a:srgbClr val="231F20"/>
                </a:solidFill>
                <a:effectLst/>
                <a:latin typeface="Times New Roman" panose="02020603050405020304" pitchFamily="18" charset="0"/>
                <a:ea typeface="Roboto"/>
                <a:cs typeface="Times New Roman" panose="02020603050405020304" pitchFamily="18" charset="0"/>
              </a:rPr>
              <a:t>Giữa</a:t>
            </a:r>
            <a:r>
              <a:rPr lang="vi-VN" sz="2400" b="1" i="1" spc="-10">
                <a:solidFill>
                  <a:srgbClr val="231F20"/>
                </a:solidFill>
                <a:effectLst/>
                <a:latin typeface="Times New Roman" panose="02020603050405020304" pitchFamily="18" charset="0"/>
                <a:ea typeface="Roboto"/>
                <a:cs typeface="Times New Roman" panose="02020603050405020304" pitchFamily="18" charset="0"/>
              </a:rPr>
              <a:t> </a:t>
            </a:r>
            <a:r>
              <a:rPr lang="vi-VN" sz="2400" b="1" i="1" spc="0">
                <a:solidFill>
                  <a:srgbClr val="231F20"/>
                </a:solidFill>
                <a:effectLst/>
                <a:latin typeface="Times New Roman" panose="02020603050405020304" pitchFamily="18" charset="0"/>
                <a:ea typeface="Roboto"/>
                <a:cs typeface="Times New Roman" panose="02020603050405020304" pitchFamily="18" charset="0"/>
              </a:rPr>
              <a:t>nông</a:t>
            </a:r>
            <a:r>
              <a:rPr lang="vi-VN" sz="2400" b="1" i="1" spc="-5">
                <a:solidFill>
                  <a:srgbClr val="231F20"/>
                </a:solidFill>
                <a:effectLst/>
                <a:latin typeface="Times New Roman" panose="02020603050405020304" pitchFamily="18" charset="0"/>
                <a:ea typeface="Roboto"/>
                <a:cs typeface="Times New Roman" panose="02020603050405020304" pitchFamily="18" charset="0"/>
              </a:rPr>
              <a:t> </a:t>
            </a:r>
            <a:r>
              <a:rPr lang="vi-VN" sz="2400" b="1" i="1" spc="0">
                <a:solidFill>
                  <a:srgbClr val="231F20"/>
                </a:solidFill>
                <a:effectLst/>
                <a:latin typeface="Times New Roman" panose="02020603050405020304" pitchFamily="18" charset="0"/>
                <a:ea typeface="Roboto"/>
                <a:cs typeface="Times New Roman" panose="02020603050405020304" pitchFamily="18" charset="0"/>
              </a:rPr>
              <a:t>thôn</a:t>
            </a:r>
            <a:r>
              <a:rPr lang="vi-VN" sz="2400" b="1" i="1" spc="-5">
                <a:solidFill>
                  <a:srgbClr val="231F20"/>
                </a:solidFill>
                <a:effectLst/>
                <a:latin typeface="Times New Roman" panose="02020603050405020304" pitchFamily="18" charset="0"/>
                <a:ea typeface="Roboto"/>
                <a:cs typeface="Times New Roman" panose="02020603050405020304" pitchFamily="18" charset="0"/>
              </a:rPr>
              <a:t> </a:t>
            </a:r>
            <a:r>
              <a:rPr lang="vi-VN" sz="2400" b="1" i="1" spc="0">
                <a:solidFill>
                  <a:srgbClr val="231F20"/>
                </a:solidFill>
                <a:effectLst/>
                <a:latin typeface="Times New Roman" panose="02020603050405020304" pitchFamily="18" charset="0"/>
                <a:ea typeface="Roboto"/>
                <a:cs typeface="Times New Roman" panose="02020603050405020304" pitchFamily="18" charset="0"/>
              </a:rPr>
              <a:t>và</a:t>
            </a:r>
            <a:r>
              <a:rPr lang="vi-VN" sz="2400" b="1" i="1" spc="-5">
                <a:solidFill>
                  <a:srgbClr val="231F20"/>
                </a:solidFill>
                <a:effectLst/>
                <a:latin typeface="Times New Roman" panose="02020603050405020304" pitchFamily="18" charset="0"/>
                <a:ea typeface="Roboto"/>
                <a:cs typeface="Times New Roman" panose="02020603050405020304" pitchFamily="18" charset="0"/>
              </a:rPr>
              <a:t> </a:t>
            </a:r>
            <a:r>
              <a:rPr lang="vi-VN" sz="2400" b="1" i="1" spc="0">
                <a:solidFill>
                  <a:srgbClr val="231F20"/>
                </a:solidFill>
                <a:effectLst/>
                <a:latin typeface="Times New Roman" panose="02020603050405020304" pitchFamily="18" charset="0"/>
                <a:ea typeface="Roboto"/>
                <a:cs typeface="Times New Roman" panose="02020603050405020304" pitchFamily="18" charset="0"/>
              </a:rPr>
              <a:t>thành</a:t>
            </a:r>
            <a:r>
              <a:rPr lang="vi-VN" sz="2400" b="1" i="1" spc="-5">
                <a:solidFill>
                  <a:srgbClr val="231F20"/>
                </a:solidFill>
                <a:effectLst/>
                <a:latin typeface="Times New Roman" panose="02020603050405020304" pitchFamily="18" charset="0"/>
                <a:ea typeface="Roboto"/>
                <a:cs typeface="Times New Roman" panose="02020603050405020304" pitchFamily="18" charset="0"/>
              </a:rPr>
              <a:t> </a:t>
            </a:r>
            <a:r>
              <a:rPr lang="vi-VN" sz="2400" b="1" i="1" spc="-25">
                <a:solidFill>
                  <a:srgbClr val="231F20"/>
                </a:solidFill>
                <a:effectLst/>
                <a:latin typeface="Times New Roman" panose="02020603050405020304" pitchFamily="18" charset="0"/>
                <a:ea typeface="Roboto"/>
                <a:cs typeface="Times New Roman" panose="02020603050405020304" pitchFamily="18" charset="0"/>
              </a:rPr>
              <a:t>thị</a:t>
            </a:r>
            <a:endParaRPr lang="en-US" sz="2400" spc="0">
              <a:effectLst/>
              <a:latin typeface="Times New Roman" panose="02020603050405020304" pitchFamily="18" charset="0"/>
              <a:ea typeface="Roboto"/>
              <a:cs typeface="Times New Roman" panose="02020603050405020304" pitchFamily="18" charset="0"/>
            </a:endParaRPr>
          </a:p>
        </p:txBody>
      </p:sp>
      <p:sp>
        <p:nvSpPr>
          <p:cNvPr id="9" name="TextBox 8">
            <a:extLst>
              <a:ext uri="{FF2B5EF4-FFF2-40B4-BE49-F238E27FC236}">
                <a16:creationId xmlns:a16="http://schemas.microsoft.com/office/drawing/2014/main" id="{097A4AAE-3E0E-4729-ACC4-3D1BA8CF5B2B}"/>
              </a:ext>
            </a:extLst>
          </p:cNvPr>
          <p:cNvSpPr txBox="1"/>
          <p:nvPr/>
        </p:nvSpPr>
        <p:spPr>
          <a:xfrm>
            <a:off x="11983" y="1998205"/>
            <a:ext cx="11234057" cy="894860"/>
          </a:xfrm>
          <a:prstGeom prst="rect">
            <a:avLst/>
          </a:prstGeom>
          <a:noFill/>
        </p:spPr>
        <p:txBody>
          <a:bodyPr wrap="square">
            <a:spAutoFit/>
          </a:bodyPr>
          <a:lstStyle/>
          <a:p>
            <a:pPr marL="465455" marR="186690">
              <a:lnSpc>
                <a:spcPct val="113000"/>
              </a:lnSpc>
              <a:spcAft>
                <a:spcPts val="0"/>
              </a:spcAft>
            </a:pPr>
            <a:r>
              <a:rPr lang="vi-VN" sz="2400" i="1">
                <a:solidFill>
                  <a:srgbClr val="231F20"/>
                </a:solidFill>
                <a:effectLst/>
                <a:latin typeface="Times New Roman" panose="02020603050405020304" pitchFamily="18" charset="0"/>
                <a:ea typeface="Roboto"/>
                <a:cs typeface="Times New Roman" panose="02020603050405020304" pitchFamily="18" charset="0"/>
              </a:rPr>
              <a:t>Qua bảng số liệu, hãy nhận xét sự thay đổi về cơ cấu dân số giữa thành thị với dân số ở nông thôn.</a:t>
            </a:r>
            <a:endParaRPr lang="en-US" sz="2400">
              <a:effectLst/>
              <a:latin typeface="Times New Roman" panose="02020603050405020304" pitchFamily="18" charset="0"/>
              <a:ea typeface="Roboto"/>
              <a:cs typeface="Times New Roman" panose="02020603050405020304" pitchFamily="18" charset="0"/>
            </a:endParaRPr>
          </a:p>
        </p:txBody>
      </p:sp>
      <p:graphicFrame>
        <p:nvGraphicFramePr>
          <p:cNvPr id="10" name="Table 9">
            <a:extLst>
              <a:ext uri="{FF2B5EF4-FFF2-40B4-BE49-F238E27FC236}">
                <a16:creationId xmlns:a16="http://schemas.microsoft.com/office/drawing/2014/main" id="{760C7901-44E1-407B-9B23-C36C6DC078BD}"/>
              </a:ext>
            </a:extLst>
          </p:cNvPr>
          <p:cNvGraphicFramePr>
            <a:graphicFrameLocks noGrp="1"/>
          </p:cNvGraphicFramePr>
          <p:nvPr>
            <p:extLst>
              <p:ext uri="{D42A27DB-BD31-4B8C-83A1-F6EECF244321}">
                <p14:modId xmlns:p14="http://schemas.microsoft.com/office/powerpoint/2010/main" val="3229980021"/>
              </p:ext>
            </p:extLst>
          </p:nvPr>
        </p:nvGraphicFramePr>
        <p:xfrm>
          <a:off x="2057624" y="3697250"/>
          <a:ext cx="7332678" cy="2133600"/>
        </p:xfrm>
        <a:graphic>
          <a:graphicData uri="http://schemas.openxmlformats.org/drawingml/2006/table">
            <a:tbl>
              <a:tblPr firstRow="1" firstCol="1" lastRow="1" lastCol="1" bandRow="1" bandCol="1">
                <a:tableStyleId>{5940675A-B579-460E-94D1-54222C63F5DA}</a:tableStyleId>
              </a:tblPr>
              <a:tblGrid>
                <a:gridCol w="2444226">
                  <a:extLst>
                    <a:ext uri="{9D8B030D-6E8A-4147-A177-3AD203B41FA5}">
                      <a16:colId xmlns:a16="http://schemas.microsoft.com/office/drawing/2014/main" val="798592656"/>
                    </a:ext>
                  </a:extLst>
                </a:gridCol>
                <a:gridCol w="2444226">
                  <a:extLst>
                    <a:ext uri="{9D8B030D-6E8A-4147-A177-3AD203B41FA5}">
                      <a16:colId xmlns:a16="http://schemas.microsoft.com/office/drawing/2014/main" val="1994684656"/>
                    </a:ext>
                  </a:extLst>
                </a:gridCol>
                <a:gridCol w="2444226">
                  <a:extLst>
                    <a:ext uri="{9D8B030D-6E8A-4147-A177-3AD203B41FA5}">
                      <a16:colId xmlns:a16="http://schemas.microsoft.com/office/drawing/2014/main" val="3778219617"/>
                    </a:ext>
                  </a:extLst>
                </a:gridCol>
              </a:tblGrid>
              <a:tr h="303530">
                <a:tc>
                  <a:txBody>
                    <a:bodyPr/>
                    <a:lstStyle/>
                    <a:p>
                      <a:pPr marR="554355" algn="r">
                        <a:spcBef>
                          <a:spcPts val="555"/>
                        </a:spcBef>
                        <a:spcAft>
                          <a:spcPts val="0"/>
                        </a:spcAft>
                      </a:pPr>
                      <a:r>
                        <a:rPr lang="vi-VN" sz="2800" b="1" spc="-25">
                          <a:effectLst/>
                          <a:latin typeface="Times New Roman" panose="02020603050405020304" pitchFamily="18" charset="0"/>
                          <a:cs typeface="Times New Roman" panose="02020603050405020304" pitchFamily="18" charset="0"/>
                        </a:rPr>
                        <a:t>Năm</a:t>
                      </a:r>
                      <a:endParaRPr lang="en-US" sz="2800" b="1">
                        <a:effectLst/>
                        <a:latin typeface="Times New Roman" panose="02020603050405020304" pitchFamily="18" charset="0"/>
                        <a:ea typeface="Roboto"/>
                        <a:cs typeface="Times New Roman" panose="02020603050405020304" pitchFamily="18" charset="0"/>
                      </a:endParaRPr>
                    </a:p>
                  </a:txBody>
                  <a:tcPr marL="0" marR="0" marT="0" marB="0"/>
                </a:tc>
                <a:tc>
                  <a:txBody>
                    <a:bodyPr/>
                    <a:lstStyle/>
                    <a:p>
                      <a:pPr marL="435610" algn="l">
                        <a:spcBef>
                          <a:spcPts val="555"/>
                        </a:spcBef>
                        <a:spcAft>
                          <a:spcPts val="0"/>
                        </a:spcAft>
                      </a:pPr>
                      <a:r>
                        <a:rPr lang="vi-VN" sz="2800" b="1" spc="-30">
                          <a:effectLst/>
                          <a:latin typeface="Times New Roman" panose="02020603050405020304" pitchFamily="18" charset="0"/>
                          <a:cs typeface="Times New Roman" panose="02020603050405020304" pitchFamily="18" charset="0"/>
                        </a:rPr>
                        <a:t>Thành</a:t>
                      </a:r>
                      <a:r>
                        <a:rPr lang="vi-VN" sz="2800" b="1" spc="-40">
                          <a:effectLst/>
                          <a:latin typeface="Times New Roman" panose="02020603050405020304" pitchFamily="18" charset="0"/>
                          <a:cs typeface="Times New Roman" panose="02020603050405020304" pitchFamily="18" charset="0"/>
                        </a:rPr>
                        <a:t> </a:t>
                      </a:r>
                      <a:r>
                        <a:rPr lang="vi-VN" sz="2800" b="1" spc="-25">
                          <a:effectLst/>
                          <a:latin typeface="Times New Roman" panose="02020603050405020304" pitchFamily="18" charset="0"/>
                          <a:cs typeface="Times New Roman" panose="02020603050405020304" pitchFamily="18" charset="0"/>
                        </a:rPr>
                        <a:t>thị</a:t>
                      </a:r>
                      <a:endParaRPr lang="en-US" sz="2800" b="1">
                        <a:effectLst/>
                        <a:latin typeface="Times New Roman" panose="02020603050405020304" pitchFamily="18" charset="0"/>
                        <a:ea typeface="Roboto"/>
                        <a:cs typeface="Times New Roman" panose="02020603050405020304" pitchFamily="18" charset="0"/>
                      </a:endParaRPr>
                    </a:p>
                  </a:txBody>
                  <a:tcPr marL="0" marR="0" marT="0" marB="0"/>
                </a:tc>
                <a:tc>
                  <a:txBody>
                    <a:bodyPr/>
                    <a:lstStyle/>
                    <a:p>
                      <a:pPr marL="43180" marR="3175" algn="ctr">
                        <a:spcBef>
                          <a:spcPts val="555"/>
                        </a:spcBef>
                        <a:spcAft>
                          <a:spcPts val="0"/>
                        </a:spcAft>
                      </a:pPr>
                      <a:r>
                        <a:rPr lang="vi-VN" sz="2800" b="1" spc="-30">
                          <a:effectLst/>
                          <a:latin typeface="Times New Roman" panose="02020603050405020304" pitchFamily="18" charset="0"/>
                          <a:cs typeface="Times New Roman" panose="02020603050405020304" pitchFamily="18" charset="0"/>
                        </a:rPr>
                        <a:t>Nông</a:t>
                      </a:r>
                      <a:r>
                        <a:rPr lang="vi-VN" sz="2800" b="1" spc="-40">
                          <a:effectLst/>
                          <a:latin typeface="Times New Roman" panose="02020603050405020304" pitchFamily="18" charset="0"/>
                          <a:cs typeface="Times New Roman" panose="02020603050405020304" pitchFamily="18" charset="0"/>
                        </a:rPr>
                        <a:t> </a:t>
                      </a:r>
                      <a:r>
                        <a:rPr lang="vi-VN" sz="2800" b="1" spc="-20">
                          <a:effectLst/>
                          <a:latin typeface="Times New Roman" panose="02020603050405020304" pitchFamily="18" charset="0"/>
                          <a:cs typeface="Times New Roman" panose="02020603050405020304" pitchFamily="18" charset="0"/>
                        </a:rPr>
                        <a:t>thôn</a:t>
                      </a:r>
                      <a:endParaRPr lang="en-US" sz="2800" b="1">
                        <a:effectLst/>
                        <a:latin typeface="Times New Roman" panose="02020603050405020304" pitchFamily="18" charset="0"/>
                        <a:ea typeface="Roboto"/>
                        <a:cs typeface="Times New Roman" panose="02020603050405020304" pitchFamily="18" charset="0"/>
                      </a:endParaRPr>
                    </a:p>
                  </a:txBody>
                  <a:tcPr marL="0" marR="0" marT="0" marB="0"/>
                </a:tc>
                <a:extLst>
                  <a:ext uri="{0D108BD9-81ED-4DB2-BD59-A6C34878D82A}">
                    <a16:rowId xmlns:a16="http://schemas.microsoft.com/office/drawing/2014/main" val="482566032"/>
                  </a:ext>
                </a:extLst>
              </a:tr>
              <a:tr h="297180">
                <a:tc>
                  <a:txBody>
                    <a:bodyPr/>
                    <a:lstStyle/>
                    <a:p>
                      <a:pPr marR="549275" algn="r">
                        <a:spcBef>
                          <a:spcPts val="330"/>
                        </a:spcBef>
                      </a:pPr>
                      <a:r>
                        <a:rPr lang="vi-VN" sz="2800" spc="-20">
                          <a:effectLst/>
                          <a:latin typeface="Times New Roman" panose="02020603050405020304" pitchFamily="18" charset="0"/>
                          <a:cs typeface="Times New Roman" panose="02020603050405020304" pitchFamily="18" charset="0"/>
                        </a:rPr>
                        <a:t>1989</a:t>
                      </a:r>
                      <a:endParaRPr lang="en-US" sz="2800">
                        <a:effectLst/>
                        <a:latin typeface="Times New Roman" panose="02020603050405020304" pitchFamily="18" charset="0"/>
                        <a:ea typeface="Roboto"/>
                        <a:cs typeface="Times New Roman" panose="02020603050405020304" pitchFamily="18" charset="0"/>
                      </a:endParaRPr>
                    </a:p>
                  </a:txBody>
                  <a:tcPr marL="0" marR="0" marT="0" marB="0"/>
                </a:tc>
                <a:tc>
                  <a:txBody>
                    <a:bodyPr/>
                    <a:lstStyle/>
                    <a:p>
                      <a:pPr marL="43180" marR="19050" algn="ctr">
                        <a:spcBef>
                          <a:spcPts val="330"/>
                        </a:spcBef>
                        <a:spcAft>
                          <a:spcPts val="0"/>
                        </a:spcAft>
                      </a:pPr>
                      <a:r>
                        <a:rPr lang="vi-VN" sz="2800" spc="-20">
                          <a:effectLst/>
                          <a:latin typeface="Times New Roman" panose="02020603050405020304" pitchFamily="18" charset="0"/>
                          <a:cs typeface="Times New Roman" panose="02020603050405020304" pitchFamily="18" charset="0"/>
                        </a:rPr>
                        <a:t>7,08</a:t>
                      </a:r>
                      <a:endParaRPr lang="en-US" sz="2800">
                        <a:effectLst/>
                        <a:latin typeface="Times New Roman" panose="02020603050405020304" pitchFamily="18" charset="0"/>
                        <a:ea typeface="Roboto"/>
                        <a:cs typeface="Times New Roman" panose="02020603050405020304" pitchFamily="18" charset="0"/>
                      </a:endParaRPr>
                    </a:p>
                  </a:txBody>
                  <a:tcPr marL="0" marR="0" marT="0" marB="0"/>
                </a:tc>
                <a:tc>
                  <a:txBody>
                    <a:bodyPr/>
                    <a:lstStyle/>
                    <a:p>
                      <a:pPr marL="43180" algn="ctr">
                        <a:spcBef>
                          <a:spcPts val="330"/>
                        </a:spcBef>
                      </a:pPr>
                      <a:r>
                        <a:rPr lang="vi-VN" sz="2800" spc="-10">
                          <a:effectLst/>
                          <a:latin typeface="Times New Roman" panose="02020603050405020304" pitchFamily="18" charset="0"/>
                          <a:cs typeface="Times New Roman" panose="02020603050405020304" pitchFamily="18" charset="0"/>
                        </a:rPr>
                        <a:t>92,92</a:t>
                      </a:r>
                      <a:endParaRPr lang="en-US" sz="2800">
                        <a:effectLst/>
                        <a:latin typeface="Times New Roman" panose="02020603050405020304" pitchFamily="18" charset="0"/>
                        <a:ea typeface="Roboto"/>
                        <a:cs typeface="Times New Roman" panose="02020603050405020304" pitchFamily="18" charset="0"/>
                      </a:endParaRPr>
                    </a:p>
                  </a:txBody>
                  <a:tcPr marL="0" marR="0" marT="0" marB="0"/>
                </a:tc>
                <a:extLst>
                  <a:ext uri="{0D108BD9-81ED-4DB2-BD59-A6C34878D82A}">
                    <a16:rowId xmlns:a16="http://schemas.microsoft.com/office/drawing/2014/main" val="3219609290"/>
                  </a:ext>
                </a:extLst>
              </a:tr>
              <a:tr h="297180">
                <a:tc>
                  <a:txBody>
                    <a:bodyPr/>
                    <a:lstStyle/>
                    <a:p>
                      <a:pPr marR="549275" algn="r">
                        <a:spcBef>
                          <a:spcPts val="415"/>
                        </a:spcBef>
                        <a:spcAft>
                          <a:spcPts val="0"/>
                        </a:spcAft>
                      </a:pPr>
                      <a:r>
                        <a:rPr lang="vi-VN" sz="2800" spc="-20">
                          <a:effectLst/>
                          <a:latin typeface="Times New Roman" panose="02020603050405020304" pitchFamily="18" charset="0"/>
                          <a:cs typeface="Times New Roman" panose="02020603050405020304" pitchFamily="18" charset="0"/>
                        </a:rPr>
                        <a:t>1999</a:t>
                      </a:r>
                      <a:endParaRPr lang="en-US" sz="2800">
                        <a:effectLst/>
                        <a:latin typeface="Times New Roman" panose="02020603050405020304" pitchFamily="18" charset="0"/>
                        <a:ea typeface="Roboto"/>
                        <a:cs typeface="Times New Roman" panose="02020603050405020304" pitchFamily="18" charset="0"/>
                      </a:endParaRPr>
                    </a:p>
                  </a:txBody>
                  <a:tcPr marL="0" marR="0" marT="0" marB="0"/>
                </a:tc>
                <a:tc>
                  <a:txBody>
                    <a:bodyPr/>
                    <a:lstStyle/>
                    <a:p>
                      <a:pPr marL="43180" marR="19050" algn="ctr">
                        <a:spcBef>
                          <a:spcPts val="410"/>
                        </a:spcBef>
                        <a:spcAft>
                          <a:spcPts val="0"/>
                        </a:spcAft>
                      </a:pPr>
                      <a:r>
                        <a:rPr lang="vi-VN" sz="2800" spc="-10">
                          <a:effectLst/>
                          <a:latin typeface="Times New Roman" panose="02020603050405020304" pitchFamily="18" charset="0"/>
                          <a:cs typeface="Times New Roman" panose="02020603050405020304" pitchFamily="18" charset="0"/>
                        </a:rPr>
                        <a:t>13,66</a:t>
                      </a:r>
                      <a:endParaRPr lang="en-US" sz="2800">
                        <a:effectLst/>
                        <a:latin typeface="Times New Roman" panose="02020603050405020304" pitchFamily="18" charset="0"/>
                        <a:ea typeface="Roboto"/>
                        <a:cs typeface="Times New Roman" panose="02020603050405020304" pitchFamily="18" charset="0"/>
                      </a:endParaRPr>
                    </a:p>
                  </a:txBody>
                  <a:tcPr marL="0" marR="0" marT="0" marB="0"/>
                </a:tc>
                <a:tc>
                  <a:txBody>
                    <a:bodyPr/>
                    <a:lstStyle/>
                    <a:p>
                      <a:pPr marL="43180" algn="ctr">
                        <a:spcBef>
                          <a:spcPts val="410"/>
                        </a:spcBef>
                        <a:spcAft>
                          <a:spcPts val="0"/>
                        </a:spcAft>
                      </a:pPr>
                      <a:r>
                        <a:rPr lang="vi-VN" sz="2800" spc="-10">
                          <a:effectLst/>
                          <a:latin typeface="Times New Roman" panose="02020603050405020304" pitchFamily="18" charset="0"/>
                          <a:cs typeface="Times New Roman" panose="02020603050405020304" pitchFamily="18" charset="0"/>
                        </a:rPr>
                        <a:t>86,34</a:t>
                      </a:r>
                      <a:endParaRPr lang="en-US" sz="2800">
                        <a:effectLst/>
                        <a:latin typeface="Times New Roman" panose="02020603050405020304" pitchFamily="18" charset="0"/>
                        <a:ea typeface="Roboto"/>
                        <a:cs typeface="Times New Roman" panose="02020603050405020304" pitchFamily="18" charset="0"/>
                      </a:endParaRPr>
                    </a:p>
                  </a:txBody>
                  <a:tcPr marL="0" marR="0" marT="0" marB="0"/>
                </a:tc>
                <a:extLst>
                  <a:ext uri="{0D108BD9-81ED-4DB2-BD59-A6C34878D82A}">
                    <a16:rowId xmlns:a16="http://schemas.microsoft.com/office/drawing/2014/main" val="3896511804"/>
                  </a:ext>
                </a:extLst>
              </a:tr>
              <a:tr h="297180">
                <a:tc>
                  <a:txBody>
                    <a:bodyPr/>
                    <a:lstStyle/>
                    <a:p>
                      <a:pPr marR="549275" algn="r">
                        <a:spcBef>
                          <a:spcPts val="495"/>
                        </a:spcBef>
                        <a:spcAft>
                          <a:spcPts val="0"/>
                        </a:spcAft>
                      </a:pPr>
                      <a:r>
                        <a:rPr lang="vi-VN" sz="2800" spc="-20">
                          <a:effectLst/>
                          <a:latin typeface="Times New Roman" panose="02020603050405020304" pitchFamily="18" charset="0"/>
                          <a:cs typeface="Times New Roman" panose="02020603050405020304" pitchFamily="18" charset="0"/>
                        </a:rPr>
                        <a:t>2019</a:t>
                      </a:r>
                      <a:endParaRPr lang="en-US" sz="2800">
                        <a:effectLst/>
                        <a:latin typeface="Times New Roman" panose="02020603050405020304" pitchFamily="18" charset="0"/>
                        <a:ea typeface="Roboto"/>
                        <a:cs typeface="Times New Roman" panose="02020603050405020304" pitchFamily="18" charset="0"/>
                      </a:endParaRPr>
                    </a:p>
                  </a:txBody>
                  <a:tcPr marL="0" marR="0" marT="0" marB="0"/>
                </a:tc>
                <a:tc>
                  <a:txBody>
                    <a:bodyPr/>
                    <a:lstStyle/>
                    <a:p>
                      <a:pPr marL="43180" marR="19050" algn="ctr">
                        <a:spcBef>
                          <a:spcPts val="495"/>
                        </a:spcBef>
                        <a:spcAft>
                          <a:spcPts val="0"/>
                        </a:spcAft>
                      </a:pPr>
                      <a:r>
                        <a:rPr lang="vi-VN" sz="2800" spc="-10">
                          <a:effectLst/>
                          <a:latin typeface="Times New Roman" panose="02020603050405020304" pitchFamily="18" charset="0"/>
                          <a:cs typeface="Times New Roman" panose="02020603050405020304" pitchFamily="18" charset="0"/>
                        </a:rPr>
                        <a:t>31,30</a:t>
                      </a:r>
                      <a:endParaRPr lang="en-US" sz="2800">
                        <a:effectLst/>
                        <a:latin typeface="Times New Roman" panose="02020603050405020304" pitchFamily="18" charset="0"/>
                        <a:ea typeface="Roboto"/>
                        <a:cs typeface="Times New Roman" panose="02020603050405020304" pitchFamily="18" charset="0"/>
                      </a:endParaRPr>
                    </a:p>
                  </a:txBody>
                  <a:tcPr marL="0" marR="0" marT="0" marB="0"/>
                </a:tc>
                <a:tc>
                  <a:txBody>
                    <a:bodyPr/>
                    <a:lstStyle/>
                    <a:p>
                      <a:pPr marL="43180" algn="ctr">
                        <a:spcBef>
                          <a:spcPts val="495"/>
                        </a:spcBef>
                        <a:spcAft>
                          <a:spcPts val="0"/>
                        </a:spcAft>
                      </a:pPr>
                      <a:r>
                        <a:rPr lang="vi-VN" sz="2800" spc="-10">
                          <a:effectLst/>
                          <a:latin typeface="Times New Roman" panose="02020603050405020304" pitchFamily="18" charset="0"/>
                          <a:cs typeface="Times New Roman" panose="02020603050405020304" pitchFamily="18" charset="0"/>
                        </a:rPr>
                        <a:t>68,70</a:t>
                      </a:r>
                      <a:endParaRPr lang="en-US" sz="2800">
                        <a:effectLst/>
                        <a:latin typeface="Times New Roman" panose="02020603050405020304" pitchFamily="18" charset="0"/>
                        <a:ea typeface="Roboto"/>
                        <a:cs typeface="Times New Roman" panose="02020603050405020304" pitchFamily="18" charset="0"/>
                      </a:endParaRPr>
                    </a:p>
                  </a:txBody>
                  <a:tcPr marL="0" marR="0" marT="0" marB="0"/>
                </a:tc>
                <a:extLst>
                  <a:ext uri="{0D108BD9-81ED-4DB2-BD59-A6C34878D82A}">
                    <a16:rowId xmlns:a16="http://schemas.microsoft.com/office/drawing/2014/main" val="853537839"/>
                  </a:ext>
                </a:extLst>
              </a:tr>
              <a:tr h="297180">
                <a:tc>
                  <a:txBody>
                    <a:bodyPr/>
                    <a:lstStyle/>
                    <a:p>
                      <a:pPr marR="549275" algn="r">
                        <a:spcBef>
                          <a:spcPts val="580"/>
                        </a:spcBef>
                        <a:spcAft>
                          <a:spcPts val="0"/>
                        </a:spcAft>
                      </a:pPr>
                      <a:r>
                        <a:rPr lang="vi-VN" sz="2800" spc="-20">
                          <a:effectLst/>
                          <a:latin typeface="Times New Roman" panose="02020603050405020304" pitchFamily="18" charset="0"/>
                          <a:cs typeface="Times New Roman" panose="02020603050405020304" pitchFamily="18" charset="0"/>
                        </a:rPr>
                        <a:t>2022</a:t>
                      </a:r>
                      <a:endParaRPr lang="en-US" sz="2800">
                        <a:effectLst/>
                        <a:latin typeface="Times New Roman" panose="02020603050405020304" pitchFamily="18" charset="0"/>
                        <a:ea typeface="Roboto"/>
                        <a:cs typeface="Times New Roman" panose="02020603050405020304" pitchFamily="18" charset="0"/>
                      </a:endParaRPr>
                    </a:p>
                  </a:txBody>
                  <a:tcPr marL="0" marR="0" marT="0" marB="0"/>
                </a:tc>
                <a:tc>
                  <a:txBody>
                    <a:bodyPr/>
                    <a:lstStyle/>
                    <a:p>
                      <a:pPr marL="43180" marR="19050" algn="ctr">
                        <a:spcBef>
                          <a:spcPts val="580"/>
                        </a:spcBef>
                        <a:spcAft>
                          <a:spcPts val="0"/>
                        </a:spcAft>
                      </a:pPr>
                      <a:r>
                        <a:rPr lang="vi-VN" sz="2800" spc="-10">
                          <a:effectLst/>
                          <a:latin typeface="Times New Roman" panose="02020603050405020304" pitchFamily="18" charset="0"/>
                          <a:cs typeface="Times New Roman" panose="02020603050405020304" pitchFamily="18" charset="0"/>
                        </a:rPr>
                        <a:t>31,90</a:t>
                      </a:r>
                      <a:endParaRPr lang="en-US" sz="2800">
                        <a:effectLst/>
                        <a:latin typeface="Times New Roman" panose="02020603050405020304" pitchFamily="18" charset="0"/>
                        <a:ea typeface="Roboto"/>
                        <a:cs typeface="Times New Roman" panose="02020603050405020304" pitchFamily="18" charset="0"/>
                      </a:endParaRPr>
                    </a:p>
                  </a:txBody>
                  <a:tcPr marL="0" marR="0" marT="0" marB="0"/>
                </a:tc>
                <a:tc>
                  <a:txBody>
                    <a:bodyPr/>
                    <a:lstStyle/>
                    <a:p>
                      <a:pPr marL="43180" algn="ctr">
                        <a:spcBef>
                          <a:spcPts val="575"/>
                        </a:spcBef>
                        <a:spcAft>
                          <a:spcPts val="0"/>
                        </a:spcAft>
                      </a:pPr>
                      <a:r>
                        <a:rPr lang="vi-VN" sz="2800" spc="-10">
                          <a:effectLst/>
                          <a:latin typeface="Times New Roman" panose="02020603050405020304" pitchFamily="18" charset="0"/>
                          <a:cs typeface="Times New Roman" panose="02020603050405020304" pitchFamily="18" charset="0"/>
                        </a:rPr>
                        <a:t>68,10</a:t>
                      </a:r>
                      <a:endParaRPr lang="en-US" sz="2800">
                        <a:effectLst/>
                        <a:latin typeface="Times New Roman" panose="02020603050405020304" pitchFamily="18" charset="0"/>
                        <a:ea typeface="Roboto"/>
                        <a:cs typeface="Times New Roman" panose="02020603050405020304" pitchFamily="18" charset="0"/>
                      </a:endParaRPr>
                    </a:p>
                  </a:txBody>
                  <a:tcPr marL="0" marR="0" marT="0" marB="0"/>
                </a:tc>
                <a:extLst>
                  <a:ext uri="{0D108BD9-81ED-4DB2-BD59-A6C34878D82A}">
                    <a16:rowId xmlns:a16="http://schemas.microsoft.com/office/drawing/2014/main" val="737693773"/>
                  </a:ext>
                </a:extLst>
              </a:tr>
            </a:tbl>
          </a:graphicData>
        </a:graphic>
      </p:graphicFrame>
      <p:sp>
        <p:nvSpPr>
          <p:cNvPr id="11" name="Rectangle 1">
            <a:extLst>
              <a:ext uri="{FF2B5EF4-FFF2-40B4-BE49-F238E27FC236}">
                <a16:creationId xmlns:a16="http://schemas.microsoft.com/office/drawing/2014/main" id="{55211241-9B57-4D69-AFC6-F7F71B4D0FCE}"/>
              </a:ext>
            </a:extLst>
          </p:cNvPr>
          <p:cNvSpPr>
            <a:spLocks noChangeArrowheads="1"/>
          </p:cNvSpPr>
          <p:nvPr/>
        </p:nvSpPr>
        <p:spPr bwMode="auto">
          <a:xfrm>
            <a:off x="1822855" y="2935780"/>
            <a:ext cx="8546290" cy="986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52181" tIns="153939"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b="1" i="0" u="none" strike="noStrike" cap="none" normalizeH="0" baseline="0">
                <a:ln>
                  <a:noFill/>
                </a:ln>
                <a:solidFill>
                  <a:srgbClr val="231F20"/>
                </a:solidFill>
                <a:effectLst/>
                <a:latin typeface="Times New Roman" panose="02020603050405020304" pitchFamily="18" charset="0"/>
                <a:ea typeface="Roboto"/>
                <a:cs typeface="Times New Roman" panose="02020603050405020304" pitchFamily="18" charset="0"/>
              </a:rPr>
              <a:t>Bảng 4.6. Cơ cấu dân số theo thành thị và nông thôn của tỉnh Hải Dương</a:t>
            </a:r>
            <a:endParaRPr kumimoji="0" lang="en-US" altLang="en-US" b="1" i="0" u="none" strike="noStrike" cap="none" normalizeH="0" baseline="0">
              <a:ln>
                <a:noFill/>
              </a:ln>
              <a:solidFill>
                <a:schemeClr val="tx1"/>
              </a:solidFill>
              <a:effectLst/>
              <a:latin typeface="Times New Roman" panose="02020603050405020304" pitchFamily="18" charset="0"/>
              <a:ea typeface="Roboto"/>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1" u="none" strike="noStrike" cap="none" normalizeH="0" baseline="0">
                <a:ln>
                  <a:noFill/>
                </a:ln>
                <a:solidFill>
                  <a:srgbClr val="231F20"/>
                </a:solidFill>
                <a:effectLst/>
                <a:latin typeface="Times New Roman" panose="02020603050405020304" pitchFamily="18" charset="0"/>
                <a:ea typeface="Roboto"/>
                <a:cs typeface="Times New Roman" panose="02020603050405020304" pitchFamily="18" charset="0"/>
              </a:rPr>
              <a:t>                                                                                                             </a:t>
            </a:r>
            <a:r>
              <a:rPr kumimoji="0" lang="vi-VN" altLang="en-US" b="0" i="1" u="none" strike="noStrike" cap="none" normalizeH="0" baseline="0">
                <a:ln>
                  <a:noFill/>
                </a:ln>
                <a:solidFill>
                  <a:srgbClr val="231F20"/>
                </a:solidFill>
                <a:effectLst/>
                <a:latin typeface="Times New Roman" panose="02020603050405020304" pitchFamily="18" charset="0"/>
                <a:ea typeface="Roboto"/>
                <a:cs typeface="Times New Roman" panose="02020603050405020304" pitchFamily="18" charset="0"/>
              </a:rPr>
              <a:t>(Đơn vị: %)</a:t>
            </a:r>
            <a:endParaRPr kumimoji="0" lang="en-US" altLang="en-US"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Box 11">
            <a:extLst>
              <a:ext uri="{FF2B5EF4-FFF2-40B4-BE49-F238E27FC236}">
                <a16:creationId xmlns:a16="http://schemas.microsoft.com/office/drawing/2014/main" id="{3D522E5B-5172-4200-8307-A3C05CF28C83}"/>
              </a:ext>
            </a:extLst>
          </p:cNvPr>
          <p:cNvSpPr txBox="1"/>
          <p:nvPr/>
        </p:nvSpPr>
        <p:spPr>
          <a:xfrm>
            <a:off x="355903" y="5830850"/>
            <a:ext cx="11708655" cy="954107"/>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Tỉ lệ dân số giữa thành thị và nông thôn có sự chênh lệch khá rõ, tuy nhiên hiện </a:t>
            </a:r>
          </a:p>
          <a:p>
            <a:r>
              <a:rPr lang="en-US" sz="2800">
                <a:latin typeface="Times New Roman" panose="02020603050405020304" pitchFamily="18" charset="0"/>
                <a:cs typeface="Times New Roman" panose="02020603050405020304" pitchFamily="18" charset="0"/>
              </a:rPr>
              <a:t>nay tỉ lệ dân thành thị đang có xu hướng tăng lên, tỉ lệ dân nông thôn giảm đi. </a:t>
            </a:r>
          </a:p>
        </p:txBody>
      </p:sp>
    </p:spTree>
    <p:extLst>
      <p:ext uri="{BB962C8B-B14F-4D97-AF65-F5344CB8AC3E}">
        <p14:creationId xmlns:p14="http://schemas.microsoft.com/office/powerpoint/2010/main" val="3384991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anim calcmode="lin" valueType="num">
                                      <p:cBhvr>
                                        <p:cTn id="31" dur="1000" fill="hold"/>
                                        <p:tgtEl>
                                          <p:spTgt spid="10"/>
                                        </p:tgtEl>
                                        <p:attrNameLst>
                                          <p:attrName>ppt_x</p:attrName>
                                        </p:attrNameLst>
                                      </p:cBhvr>
                                      <p:tavLst>
                                        <p:tav tm="0">
                                          <p:val>
                                            <p:strVal val="#ppt_x"/>
                                          </p:val>
                                        </p:tav>
                                        <p:tav tm="100000">
                                          <p:val>
                                            <p:strVal val="#ppt_x"/>
                                          </p:val>
                                        </p:tav>
                                      </p:tavLst>
                                    </p:anim>
                                    <p:anim calcmode="lin" valueType="num">
                                      <p:cBhvr>
                                        <p:cTn id="3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P spid="11"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a:extLst>
              <a:ext uri="{FF2B5EF4-FFF2-40B4-BE49-F238E27FC236}">
                <a16:creationId xmlns:a16="http://schemas.microsoft.com/office/drawing/2014/main" id="{1A1F6F3A-79B6-4DC0-B71F-C261F1B722C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5" name="Group 4">
            <a:extLst>
              <a:ext uri="{FF2B5EF4-FFF2-40B4-BE49-F238E27FC236}">
                <a16:creationId xmlns:a16="http://schemas.microsoft.com/office/drawing/2014/main" id="{85561F21-E3CB-4A71-A1B5-D6CF9A6C229C}"/>
              </a:ext>
            </a:extLst>
          </p:cNvPr>
          <p:cNvGrpSpPr>
            <a:grpSpLocks/>
          </p:cNvGrpSpPr>
          <p:nvPr/>
        </p:nvGrpSpPr>
        <p:grpSpPr>
          <a:xfrm>
            <a:off x="0" y="8855710"/>
            <a:ext cx="6948170" cy="900430"/>
            <a:chOff x="0" y="0"/>
            <a:chExt cx="6948170" cy="900430"/>
          </a:xfrm>
        </p:grpSpPr>
        <p:pic>
          <p:nvPicPr>
            <p:cNvPr id="6" name="Image 2566">
              <a:extLst>
                <a:ext uri="{FF2B5EF4-FFF2-40B4-BE49-F238E27FC236}">
                  <a16:creationId xmlns:a16="http://schemas.microsoft.com/office/drawing/2014/main" id="{4B613FD9-3F3F-49DE-B7D1-A72CDB472CDA}"/>
                </a:ext>
              </a:extLst>
            </p:cNvPr>
            <p:cNvPicPr/>
            <p:nvPr/>
          </p:nvPicPr>
          <p:blipFill>
            <a:blip r:embed="rId2" cstate="print"/>
            <a:stretch>
              <a:fillRect/>
            </a:stretch>
          </p:blipFill>
          <p:spPr>
            <a:xfrm>
              <a:off x="0" y="0"/>
              <a:ext cx="6947877" cy="900226"/>
            </a:xfrm>
            <a:prstGeom prst="rect">
              <a:avLst/>
            </a:prstGeom>
          </p:spPr>
        </p:pic>
        <p:sp>
          <p:nvSpPr>
            <p:cNvPr id="7" name="Graphic 2567">
              <a:extLst>
                <a:ext uri="{FF2B5EF4-FFF2-40B4-BE49-F238E27FC236}">
                  <a16:creationId xmlns:a16="http://schemas.microsoft.com/office/drawing/2014/main" id="{103BC896-4A6E-47A5-881E-357C86089248}"/>
                </a:ext>
              </a:extLst>
            </p:cNvPr>
            <p:cNvSpPr/>
            <p:nvPr/>
          </p:nvSpPr>
          <p:spPr>
            <a:xfrm>
              <a:off x="6161989" y="704557"/>
              <a:ext cx="24765" cy="24765"/>
            </a:xfrm>
            <a:custGeom>
              <a:avLst/>
              <a:gdLst/>
              <a:ahLst/>
              <a:cxnLst/>
              <a:rect l="l" t="t" r="r" b="b"/>
              <a:pathLst>
                <a:path w="24765" h="24765">
                  <a:moveTo>
                    <a:pt x="24231" y="24231"/>
                  </a:moveTo>
                  <a:lnTo>
                    <a:pt x="0" y="0"/>
                  </a:lnTo>
                  <a:lnTo>
                    <a:pt x="24231" y="24231"/>
                  </a:lnTo>
                  <a:close/>
                </a:path>
              </a:pathLst>
            </a:custGeom>
            <a:solidFill>
              <a:srgbClr val="FFFFFF"/>
            </a:solidFill>
          </p:spPr>
          <p:txBody>
            <a:bodyPr wrap="square" lIns="0" tIns="0" rIns="0" bIns="0" rtlCol="0">
              <a:prstTxWarp prst="textNoShape">
                <a:avLst/>
              </a:prstTxWarp>
              <a:noAutofit/>
            </a:bodyPr>
            <a:lstStyle/>
            <a:p>
              <a:endParaRPr lang="en-US"/>
            </a:p>
          </p:txBody>
        </p:sp>
        <p:pic>
          <p:nvPicPr>
            <p:cNvPr id="8" name="Image 2568">
              <a:extLst>
                <a:ext uri="{FF2B5EF4-FFF2-40B4-BE49-F238E27FC236}">
                  <a16:creationId xmlns:a16="http://schemas.microsoft.com/office/drawing/2014/main" id="{FF19D078-8502-4E74-AA41-7234F6206752}"/>
                </a:ext>
              </a:extLst>
            </p:cNvPr>
            <p:cNvPicPr/>
            <p:nvPr/>
          </p:nvPicPr>
          <p:blipFill>
            <a:blip r:embed="rId3" cstate="print"/>
            <a:stretch>
              <a:fillRect/>
            </a:stretch>
          </p:blipFill>
          <p:spPr>
            <a:xfrm>
              <a:off x="6269253" y="249768"/>
              <a:ext cx="138617" cy="182498"/>
            </a:xfrm>
            <a:prstGeom prst="rect">
              <a:avLst/>
            </a:prstGeom>
          </p:spPr>
        </p:pic>
        <p:pic>
          <p:nvPicPr>
            <p:cNvPr id="9" name="Image 2569">
              <a:extLst>
                <a:ext uri="{FF2B5EF4-FFF2-40B4-BE49-F238E27FC236}">
                  <a16:creationId xmlns:a16="http://schemas.microsoft.com/office/drawing/2014/main" id="{532CAE28-FDC1-4100-9D94-77AC1F54A186}"/>
                </a:ext>
              </a:extLst>
            </p:cNvPr>
            <p:cNvPicPr/>
            <p:nvPr/>
          </p:nvPicPr>
          <p:blipFill>
            <a:blip r:embed="rId4" cstate="print"/>
            <a:stretch>
              <a:fillRect/>
            </a:stretch>
          </p:blipFill>
          <p:spPr>
            <a:xfrm>
              <a:off x="6034671" y="249773"/>
              <a:ext cx="138620" cy="182486"/>
            </a:xfrm>
            <a:prstGeom prst="rect">
              <a:avLst/>
            </a:prstGeom>
          </p:spPr>
        </p:pic>
        <p:sp>
          <p:nvSpPr>
            <p:cNvPr id="10" name="Graphic 2570">
              <a:extLst>
                <a:ext uri="{FF2B5EF4-FFF2-40B4-BE49-F238E27FC236}">
                  <a16:creationId xmlns:a16="http://schemas.microsoft.com/office/drawing/2014/main" id="{C2B893B7-0804-476D-B8D0-D0EA10141B2E}"/>
                </a:ext>
              </a:extLst>
            </p:cNvPr>
            <p:cNvSpPr/>
            <p:nvPr/>
          </p:nvSpPr>
          <p:spPr>
            <a:xfrm>
              <a:off x="3664330" y="538810"/>
              <a:ext cx="594360" cy="159385"/>
            </a:xfrm>
            <a:custGeom>
              <a:avLst/>
              <a:gdLst/>
              <a:ahLst/>
              <a:cxnLst/>
              <a:rect l="l" t="t" r="r" b="b"/>
              <a:pathLst>
                <a:path w="594360" h="159385">
                  <a:moveTo>
                    <a:pt x="20713" y="159181"/>
                  </a:moveTo>
                  <a:lnTo>
                    <a:pt x="0" y="138468"/>
                  </a:lnTo>
                  <a:lnTo>
                    <a:pt x="20713" y="159181"/>
                  </a:lnTo>
                  <a:close/>
                </a:path>
                <a:path w="594360" h="159385">
                  <a:moveTo>
                    <a:pt x="594118" y="41617"/>
                  </a:moveTo>
                  <a:lnTo>
                    <a:pt x="561467" y="0"/>
                  </a:lnTo>
                  <a:lnTo>
                    <a:pt x="79070" y="0"/>
                  </a:lnTo>
                  <a:lnTo>
                    <a:pt x="46431" y="41617"/>
                  </a:lnTo>
                  <a:lnTo>
                    <a:pt x="79070" y="83235"/>
                  </a:lnTo>
                  <a:lnTo>
                    <a:pt x="561467" y="83235"/>
                  </a:lnTo>
                  <a:lnTo>
                    <a:pt x="594118" y="41617"/>
                  </a:lnTo>
                  <a:close/>
                </a:path>
              </a:pathLst>
            </a:custGeom>
            <a:solidFill>
              <a:srgbClr val="FFFFFF"/>
            </a:solidFill>
          </p:spPr>
          <p:txBody>
            <a:bodyPr wrap="square" lIns="0" tIns="0" rIns="0" bIns="0" rtlCol="0">
              <a:prstTxWarp prst="textNoShape">
                <a:avLst/>
              </a:prstTxWarp>
              <a:noAutofit/>
            </a:bodyPr>
            <a:lstStyle/>
            <a:p>
              <a:endParaRPr lang="en-US"/>
            </a:p>
          </p:txBody>
        </p:sp>
        <p:pic>
          <p:nvPicPr>
            <p:cNvPr id="11" name="Image 2571">
              <a:extLst>
                <a:ext uri="{FF2B5EF4-FFF2-40B4-BE49-F238E27FC236}">
                  <a16:creationId xmlns:a16="http://schemas.microsoft.com/office/drawing/2014/main" id="{1371021B-A3F5-4AE8-877E-3825F33E4D55}"/>
                </a:ext>
              </a:extLst>
            </p:cNvPr>
            <p:cNvPicPr/>
            <p:nvPr/>
          </p:nvPicPr>
          <p:blipFill>
            <a:blip r:embed="rId5" cstate="print"/>
            <a:stretch>
              <a:fillRect/>
            </a:stretch>
          </p:blipFill>
          <p:spPr>
            <a:xfrm>
              <a:off x="5081396" y="312373"/>
              <a:ext cx="133540" cy="68630"/>
            </a:xfrm>
            <a:prstGeom prst="rect">
              <a:avLst/>
            </a:prstGeom>
          </p:spPr>
        </p:pic>
        <p:pic>
          <p:nvPicPr>
            <p:cNvPr id="12" name="Image 2572">
              <a:extLst>
                <a:ext uri="{FF2B5EF4-FFF2-40B4-BE49-F238E27FC236}">
                  <a16:creationId xmlns:a16="http://schemas.microsoft.com/office/drawing/2014/main" id="{3D478C4A-D4E4-42C2-8E58-CF6A21EDE3AF}"/>
                </a:ext>
              </a:extLst>
            </p:cNvPr>
            <p:cNvPicPr/>
            <p:nvPr/>
          </p:nvPicPr>
          <p:blipFill>
            <a:blip r:embed="rId6" cstate="print"/>
            <a:stretch>
              <a:fillRect/>
            </a:stretch>
          </p:blipFill>
          <p:spPr>
            <a:xfrm>
              <a:off x="3280498" y="399046"/>
              <a:ext cx="180149" cy="68630"/>
            </a:xfrm>
            <a:prstGeom prst="rect">
              <a:avLst/>
            </a:prstGeom>
          </p:spPr>
        </p:pic>
        <p:sp>
          <p:nvSpPr>
            <p:cNvPr id="13" name="Graphic 2573">
              <a:extLst>
                <a:ext uri="{FF2B5EF4-FFF2-40B4-BE49-F238E27FC236}">
                  <a16:creationId xmlns:a16="http://schemas.microsoft.com/office/drawing/2014/main" id="{A9FAC176-9E08-4EE6-AC3F-36D08593925C}"/>
                </a:ext>
              </a:extLst>
            </p:cNvPr>
            <p:cNvSpPr/>
            <p:nvPr/>
          </p:nvSpPr>
          <p:spPr>
            <a:xfrm>
              <a:off x="3664330" y="312356"/>
              <a:ext cx="2052320" cy="475615"/>
            </a:xfrm>
            <a:custGeom>
              <a:avLst/>
              <a:gdLst/>
              <a:ahLst/>
              <a:cxnLst/>
              <a:rect l="l" t="t" r="r" b="b"/>
              <a:pathLst>
                <a:path w="2052320" h="475615">
                  <a:moveTo>
                    <a:pt x="20713" y="385635"/>
                  </a:moveTo>
                  <a:lnTo>
                    <a:pt x="0" y="364934"/>
                  </a:lnTo>
                  <a:lnTo>
                    <a:pt x="20713" y="385635"/>
                  </a:lnTo>
                  <a:close/>
                </a:path>
                <a:path w="2052320" h="475615">
                  <a:moveTo>
                    <a:pt x="208127" y="185801"/>
                  </a:moveTo>
                  <a:lnTo>
                    <a:pt x="194119" y="167944"/>
                  </a:lnTo>
                  <a:lnTo>
                    <a:pt x="180111" y="185801"/>
                  </a:lnTo>
                  <a:lnTo>
                    <a:pt x="194119" y="203657"/>
                  </a:lnTo>
                  <a:lnTo>
                    <a:pt x="208127" y="185801"/>
                  </a:lnTo>
                  <a:close/>
                </a:path>
                <a:path w="2052320" h="475615">
                  <a:moveTo>
                    <a:pt x="594118" y="268071"/>
                  </a:moveTo>
                  <a:lnTo>
                    <a:pt x="561467" y="226441"/>
                  </a:lnTo>
                  <a:lnTo>
                    <a:pt x="79070" y="226441"/>
                  </a:lnTo>
                  <a:lnTo>
                    <a:pt x="46431" y="268071"/>
                  </a:lnTo>
                  <a:lnTo>
                    <a:pt x="79070" y="309689"/>
                  </a:lnTo>
                  <a:lnTo>
                    <a:pt x="561467" y="309689"/>
                  </a:lnTo>
                  <a:lnTo>
                    <a:pt x="594118" y="268071"/>
                  </a:lnTo>
                  <a:close/>
                </a:path>
                <a:path w="2052320" h="475615">
                  <a:moveTo>
                    <a:pt x="951293" y="187185"/>
                  </a:moveTo>
                  <a:lnTo>
                    <a:pt x="924369" y="152869"/>
                  </a:lnTo>
                  <a:lnTo>
                    <a:pt x="897458" y="187185"/>
                  </a:lnTo>
                  <a:lnTo>
                    <a:pt x="924369" y="221500"/>
                  </a:lnTo>
                  <a:lnTo>
                    <a:pt x="951293" y="187185"/>
                  </a:lnTo>
                  <a:close/>
                </a:path>
                <a:path w="2052320" h="475615">
                  <a:moveTo>
                    <a:pt x="1597279" y="255841"/>
                  </a:moveTo>
                  <a:lnTo>
                    <a:pt x="1583258" y="237985"/>
                  </a:lnTo>
                  <a:lnTo>
                    <a:pt x="1569262" y="255841"/>
                  </a:lnTo>
                  <a:lnTo>
                    <a:pt x="1583258" y="273697"/>
                  </a:lnTo>
                  <a:lnTo>
                    <a:pt x="1597279" y="255841"/>
                  </a:lnTo>
                  <a:close/>
                </a:path>
                <a:path w="2052320" h="475615">
                  <a:moveTo>
                    <a:pt x="1761058" y="17856"/>
                  </a:moveTo>
                  <a:lnTo>
                    <a:pt x="1747050" y="0"/>
                  </a:lnTo>
                  <a:lnTo>
                    <a:pt x="1733042" y="17856"/>
                  </a:lnTo>
                  <a:lnTo>
                    <a:pt x="1747050" y="35712"/>
                  </a:lnTo>
                  <a:lnTo>
                    <a:pt x="1761058" y="17856"/>
                  </a:lnTo>
                  <a:close/>
                </a:path>
                <a:path w="2052320" h="475615">
                  <a:moveTo>
                    <a:pt x="2051951" y="441185"/>
                  </a:moveTo>
                  <a:lnTo>
                    <a:pt x="2025040" y="406869"/>
                  </a:lnTo>
                  <a:lnTo>
                    <a:pt x="1998129" y="441185"/>
                  </a:lnTo>
                  <a:lnTo>
                    <a:pt x="2025040" y="475500"/>
                  </a:lnTo>
                  <a:lnTo>
                    <a:pt x="2051951" y="441185"/>
                  </a:lnTo>
                  <a:close/>
                </a:path>
              </a:pathLst>
            </a:custGeom>
            <a:solidFill>
              <a:srgbClr val="FFFFFF"/>
            </a:solidFill>
          </p:spPr>
          <p:txBody>
            <a:bodyPr wrap="square" lIns="0" tIns="0" rIns="0" bIns="0" rtlCol="0">
              <a:prstTxWarp prst="textNoShape">
                <a:avLst/>
              </a:prstTxWarp>
              <a:noAutofit/>
            </a:bodyPr>
            <a:lstStyle/>
            <a:p>
              <a:endParaRPr lang="en-US"/>
            </a:p>
          </p:txBody>
        </p:sp>
        <p:pic>
          <p:nvPicPr>
            <p:cNvPr id="14" name="Image 2574">
              <a:extLst>
                <a:ext uri="{FF2B5EF4-FFF2-40B4-BE49-F238E27FC236}">
                  <a16:creationId xmlns:a16="http://schemas.microsoft.com/office/drawing/2014/main" id="{174A1558-C5A0-42B4-808A-C7B33AA1C75D}"/>
                </a:ext>
              </a:extLst>
            </p:cNvPr>
            <p:cNvPicPr/>
            <p:nvPr/>
          </p:nvPicPr>
          <p:blipFill>
            <a:blip r:embed="rId6" cstate="print"/>
            <a:stretch>
              <a:fillRect/>
            </a:stretch>
          </p:blipFill>
          <p:spPr>
            <a:xfrm>
              <a:off x="3280498" y="399046"/>
              <a:ext cx="180149" cy="68630"/>
            </a:xfrm>
            <a:prstGeom prst="rect">
              <a:avLst/>
            </a:prstGeom>
          </p:spPr>
        </p:pic>
        <p:sp>
          <p:nvSpPr>
            <p:cNvPr id="15" name="Graphic 2575">
              <a:extLst>
                <a:ext uri="{FF2B5EF4-FFF2-40B4-BE49-F238E27FC236}">
                  <a16:creationId xmlns:a16="http://schemas.microsoft.com/office/drawing/2014/main" id="{BF04F929-5F57-4F52-9428-15897FC4EBDF}"/>
                </a:ext>
              </a:extLst>
            </p:cNvPr>
            <p:cNvSpPr/>
            <p:nvPr/>
          </p:nvSpPr>
          <p:spPr>
            <a:xfrm>
              <a:off x="3786835" y="274980"/>
              <a:ext cx="85725" cy="241300"/>
            </a:xfrm>
            <a:custGeom>
              <a:avLst/>
              <a:gdLst/>
              <a:ahLst/>
              <a:cxnLst/>
              <a:rect l="l" t="t" r="r" b="b"/>
              <a:pathLst>
                <a:path w="85725" h="241300">
                  <a:moveTo>
                    <a:pt x="28016" y="17856"/>
                  </a:moveTo>
                  <a:lnTo>
                    <a:pt x="14008" y="0"/>
                  </a:lnTo>
                  <a:lnTo>
                    <a:pt x="0" y="17856"/>
                  </a:lnTo>
                  <a:lnTo>
                    <a:pt x="14008" y="35712"/>
                  </a:lnTo>
                  <a:lnTo>
                    <a:pt x="28016" y="17856"/>
                  </a:lnTo>
                  <a:close/>
                </a:path>
                <a:path w="85725" h="241300">
                  <a:moveTo>
                    <a:pt x="85623" y="223177"/>
                  </a:moveTo>
                  <a:lnTo>
                    <a:pt x="71615" y="205320"/>
                  </a:lnTo>
                  <a:lnTo>
                    <a:pt x="57607" y="223177"/>
                  </a:lnTo>
                  <a:lnTo>
                    <a:pt x="71615" y="241033"/>
                  </a:lnTo>
                  <a:lnTo>
                    <a:pt x="85623" y="223177"/>
                  </a:lnTo>
                  <a:close/>
                </a:path>
              </a:pathLst>
            </a:custGeom>
            <a:solidFill>
              <a:srgbClr val="FFFFFF"/>
            </a:solidFill>
          </p:spPr>
          <p:txBody>
            <a:bodyPr wrap="square" lIns="0" tIns="0" rIns="0" bIns="0" rtlCol="0">
              <a:prstTxWarp prst="textNoShape">
                <a:avLst/>
              </a:prstTxWarp>
              <a:noAutofit/>
            </a:bodyPr>
            <a:lstStyle/>
            <a:p>
              <a:endParaRPr lang="en-US"/>
            </a:p>
          </p:txBody>
        </p:sp>
        <p:sp>
          <p:nvSpPr>
            <p:cNvPr id="16" name="Textbox 2576">
              <a:extLst>
                <a:ext uri="{FF2B5EF4-FFF2-40B4-BE49-F238E27FC236}">
                  <a16:creationId xmlns:a16="http://schemas.microsoft.com/office/drawing/2014/main" id="{407F6772-18AE-4617-85A5-ABAD57008368}"/>
                </a:ext>
              </a:extLst>
            </p:cNvPr>
            <p:cNvSpPr txBox="1"/>
            <p:nvPr/>
          </p:nvSpPr>
          <p:spPr>
            <a:xfrm>
              <a:off x="6139281" y="249270"/>
              <a:ext cx="179070" cy="170815"/>
            </a:xfrm>
            <a:prstGeom prst="rect">
              <a:avLst/>
            </a:prstGeom>
          </p:spPr>
          <p:txBody>
            <a:bodyPr wrap="square" lIns="0" tIns="0" rIns="0" bIns="0" rtlCol="0">
              <a:noAutofit/>
            </a:bodyPr>
            <a:lstStyle/>
            <a:p>
              <a:pPr>
                <a:lnSpc>
                  <a:spcPts val="1295"/>
                </a:lnSpc>
              </a:pPr>
              <a:r>
                <a:rPr lang="vi-VN" sz="1100" spc="-25">
                  <a:solidFill>
                    <a:srgbClr val="231F20"/>
                  </a:solidFill>
                  <a:effectLst/>
                  <a:latin typeface="Verdana" panose="020B0604030504040204" pitchFamily="34" charset="0"/>
                  <a:ea typeface="Roboto"/>
                  <a:cs typeface="Roboto"/>
                </a:rPr>
                <a:t>63</a:t>
              </a:r>
              <a:endParaRPr lang="en-US" sz="1100">
                <a:effectLst/>
                <a:latin typeface="Roboto"/>
                <a:ea typeface="Roboto"/>
                <a:cs typeface="Roboto"/>
              </a:endParaRPr>
            </a:p>
          </p:txBody>
        </p:sp>
      </p:grpSp>
      <p:sp>
        <p:nvSpPr>
          <p:cNvPr id="18" name="Rectangle 28">
            <a:extLst>
              <a:ext uri="{FF2B5EF4-FFF2-40B4-BE49-F238E27FC236}">
                <a16:creationId xmlns:a16="http://schemas.microsoft.com/office/drawing/2014/main" id="{CDC6BF5F-895A-4BE3-84C0-56C764E645E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19" name="Group 18">
            <a:extLst>
              <a:ext uri="{FF2B5EF4-FFF2-40B4-BE49-F238E27FC236}">
                <a16:creationId xmlns:a16="http://schemas.microsoft.com/office/drawing/2014/main" id="{C5693ECD-B628-447C-9D65-6069984CA27C}"/>
              </a:ext>
            </a:extLst>
          </p:cNvPr>
          <p:cNvGrpSpPr>
            <a:grpSpLocks/>
          </p:cNvGrpSpPr>
          <p:nvPr/>
        </p:nvGrpSpPr>
        <p:grpSpPr>
          <a:xfrm>
            <a:off x="0" y="8855710"/>
            <a:ext cx="6948170" cy="900430"/>
            <a:chOff x="0" y="0"/>
            <a:chExt cx="6948170" cy="900430"/>
          </a:xfrm>
        </p:grpSpPr>
        <p:pic>
          <p:nvPicPr>
            <p:cNvPr id="20" name="Image 2566">
              <a:extLst>
                <a:ext uri="{FF2B5EF4-FFF2-40B4-BE49-F238E27FC236}">
                  <a16:creationId xmlns:a16="http://schemas.microsoft.com/office/drawing/2014/main" id="{47F9B4FB-AE9C-418C-AEA5-DFECFDB5F2F6}"/>
                </a:ext>
              </a:extLst>
            </p:cNvPr>
            <p:cNvPicPr/>
            <p:nvPr/>
          </p:nvPicPr>
          <p:blipFill>
            <a:blip r:embed="rId2" cstate="print"/>
            <a:stretch>
              <a:fillRect/>
            </a:stretch>
          </p:blipFill>
          <p:spPr>
            <a:xfrm>
              <a:off x="0" y="0"/>
              <a:ext cx="6947877" cy="900226"/>
            </a:xfrm>
            <a:prstGeom prst="rect">
              <a:avLst/>
            </a:prstGeom>
          </p:spPr>
        </p:pic>
        <p:sp>
          <p:nvSpPr>
            <p:cNvPr id="21" name="Graphic 2567">
              <a:extLst>
                <a:ext uri="{FF2B5EF4-FFF2-40B4-BE49-F238E27FC236}">
                  <a16:creationId xmlns:a16="http://schemas.microsoft.com/office/drawing/2014/main" id="{669F4E7E-6BAA-4097-9D5D-AEA23F7F02D9}"/>
                </a:ext>
              </a:extLst>
            </p:cNvPr>
            <p:cNvSpPr/>
            <p:nvPr/>
          </p:nvSpPr>
          <p:spPr>
            <a:xfrm>
              <a:off x="6161989" y="704557"/>
              <a:ext cx="24765" cy="24765"/>
            </a:xfrm>
            <a:custGeom>
              <a:avLst/>
              <a:gdLst/>
              <a:ahLst/>
              <a:cxnLst/>
              <a:rect l="l" t="t" r="r" b="b"/>
              <a:pathLst>
                <a:path w="24765" h="24765">
                  <a:moveTo>
                    <a:pt x="24231" y="24231"/>
                  </a:moveTo>
                  <a:lnTo>
                    <a:pt x="0" y="0"/>
                  </a:lnTo>
                  <a:lnTo>
                    <a:pt x="24231" y="24231"/>
                  </a:lnTo>
                  <a:close/>
                </a:path>
              </a:pathLst>
            </a:custGeom>
            <a:solidFill>
              <a:srgbClr val="FFFFFF"/>
            </a:solidFill>
          </p:spPr>
          <p:txBody>
            <a:bodyPr wrap="square" lIns="0" tIns="0" rIns="0" bIns="0" rtlCol="0">
              <a:prstTxWarp prst="textNoShape">
                <a:avLst/>
              </a:prstTxWarp>
              <a:noAutofit/>
            </a:bodyPr>
            <a:lstStyle/>
            <a:p>
              <a:endParaRPr lang="en-US"/>
            </a:p>
          </p:txBody>
        </p:sp>
        <p:pic>
          <p:nvPicPr>
            <p:cNvPr id="22" name="Image 2568">
              <a:extLst>
                <a:ext uri="{FF2B5EF4-FFF2-40B4-BE49-F238E27FC236}">
                  <a16:creationId xmlns:a16="http://schemas.microsoft.com/office/drawing/2014/main" id="{793A7E5A-CA20-4CA1-95DA-EB0DF642AEE1}"/>
                </a:ext>
              </a:extLst>
            </p:cNvPr>
            <p:cNvPicPr/>
            <p:nvPr/>
          </p:nvPicPr>
          <p:blipFill>
            <a:blip r:embed="rId3" cstate="print"/>
            <a:stretch>
              <a:fillRect/>
            </a:stretch>
          </p:blipFill>
          <p:spPr>
            <a:xfrm>
              <a:off x="6269253" y="249768"/>
              <a:ext cx="138617" cy="182498"/>
            </a:xfrm>
            <a:prstGeom prst="rect">
              <a:avLst/>
            </a:prstGeom>
          </p:spPr>
        </p:pic>
        <p:pic>
          <p:nvPicPr>
            <p:cNvPr id="23" name="Image 2569">
              <a:extLst>
                <a:ext uri="{FF2B5EF4-FFF2-40B4-BE49-F238E27FC236}">
                  <a16:creationId xmlns:a16="http://schemas.microsoft.com/office/drawing/2014/main" id="{D1A293B2-1A9D-4937-9E95-56DE60021E67}"/>
                </a:ext>
              </a:extLst>
            </p:cNvPr>
            <p:cNvPicPr/>
            <p:nvPr/>
          </p:nvPicPr>
          <p:blipFill>
            <a:blip r:embed="rId4" cstate="print"/>
            <a:stretch>
              <a:fillRect/>
            </a:stretch>
          </p:blipFill>
          <p:spPr>
            <a:xfrm>
              <a:off x="6034671" y="249773"/>
              <a:ext cx="138620" cy="182486"/>
            </a:xfrm>
            <a:prstGeom prst="rect">
              <a:avLst/>
            </a:prstGeom>
          </p:spPr>
        </p:pic>
        <p:sp>
          <p:nvSpPr>
            <p:cNvPr id="24" name="Graphic 2570">
              <a:extLst>
                <a:ext uri="{FF2B5EF4-FFF2-40B4-BE49-F238E27FC236}">
                  <a16:creationId xmlns:a16="http://schemas.microsoft.com/office/drawing/2014/main" id="{A837F393-C21F-4A2E-8FBE-F51B2A4B2451}"/>
                </a:ext>
              </a:extLst>
            </p:cNvPr>
            <p:cNvSpPr/>
            <p:nvPr/>
          </p:nvSpPr>
          <p:spPr>
            <a:xfrm>
              <a:off x="3664330" y="538810"/>
              <a:ext cx="594360" cy="159385"/>
            </a:xfrm>
            <a:custGeom>
              <a:avLst/>
              <a:gdLst/>
              <a:ahLst/>
              <a:cxnLst/>
              <a:rect l="l" t="t" r="r" b="b"/>
              <a:pathLst>
                <a:path w="594360" h="159385">
                  <a:moveTo>
                    <a:pt x="20713" y="159181"/>
                  </a:moveTo>
                  <a:lnTo>
                    <a:pt x="0" y="138468"/>
                  </a:lnTo>
                  <a:lnTo>
                    <a:pt x="20713" y="159181"/>
                  </a:lnTo>
                  <a:close/>
                </a:path>
                <a:path w="594360" h="159385">
                  <a:moveTo>
                    <a:pt x="594118" y="41617"/>
                  </a:moveTo>
                  <a:lnTo>
                    <a:pt x="561467" y="0"/>
                  </a:lnTo>
                  <a:lnTo>
                    <a:pt x="79070" y="0"/>
                  </a:lnTo>
                  <a:lnTo>
                    <a:pt x="46431" y="41617"/>
                  </a:lnTo>
                  <a:lnTo>
                    <a:pt x="79070" y="83235"/>
                  </a:lnTo>
                  <a:lnTo>
                    <a:pt x="561467" y="83235"/>
                  </a:lnTo>
                  <a:lnTo>
                    <a:pt x="594118" y="41617"/>
                  </a:lnTo>
                  <a:close/>
                </a:path>
              </a:pathLst>
            </a:custGeom>
            <a:solidFill>
              <a:srgbClr val="FFFFFF"/>
            </a:solidFill>
          </p:spPr>
          <p:txBody>
            <a:bodyPr wrap="square" lIns="0" tIns="0" rIns="0" bIns="0" rtlCol="0">
              <a:prstTxWarp prst="textNoShape">
                <a:avLst/>
              </a:prstTxWarp>
              <a:noAutofit/>
            </a:bodyPr>
            <a:lstStyle/>
            <a:p>
              <a:endParaRPr lang="en-US"/>
            </a:p>
          </p:txBody>
        </p:sp>
        <p:pic>
          <p:nvPicPr>
            <p:cNvPr id="25" name="Image 2571">
              <a:extLst>
                <a:ext uri="{FF2B5EF4-FFF2-40B4-BE49-F238E27FC236}">
                  <a16:creationId xmlns:a16="http://schemas.microsoft.com/office/drawing/2014/main" id="{67FEABB2-BDAC-497C-B6F7-B5CE953D1BEF}"/>
                </a:ext>
              </a:extLst>
            </p:cNvPr>
            <p:cNvPicPr/>
            <p:nvPr/>
          </p:nvPicPr>
          <p:blipFill>
            <a:blip r:embed="rId5" cstate="print"/>
            <a:stretch>
              <a:fillRect/>
            </a:stretch>
          </p:blipFill>
          <p:spPr>
            <a:xfrm>
              <a:off x="5081396" y="312373"/>
              <a:ext cx="133540" cy="68630"/>
            </a:xfrm>
            <a:prstGeom prst="rect">
              <a:avLst/>
            </a:prstGeom>
          </p:spPr>
        </p:pic>
        <p:pic>
          <p:nvPicPr>
            <p:cNvPr id="26" name="Image 2572">
              <a:extLst>
                <a:ext uri="{FF2B5EF4-FFF2-40B4-BE49-F238E27FC236}">
                  <a16:creationId xmlns:a16="http://schemas.microsoft.com/office/drawing/2014/main" id="{0E707BED-7DBC-4744-BA18-DAF27C361F16}"/>
                </a:ext>
              </a:extLst>
            </p:cNvPr>
            <p:cNvPicPr/>
            <p:nvPr/>
          </p:nvPicPr>
          <p:blipFill>
            <a:blip r:embed="rId6" cstate="print"/>
            <a:stretch>
              <a:fillRect/>
            </a:stretch>
          </p:blipFill>
          <p:spPr>
            <a:xfrm>
              <a:off x="3280498" y="399046"/>
              <a:ext cx="180149" cy="68630"/>
            </a:xfrm>
            <a:prstGeom prst="rect">
              <a:avLst/>
            </a:prstGeom>
          </p:spPr>
        </p:pic>
        <p:sp>
          <p:nvSpPr>
            <p:cNvPr id="27" name="Graphic 2573">
              <a:extLst>
                <a:ext uri="{FF2B5EF4-FFF2-40B4-BE49-F238E27FC236}">
                  <a16:creationId xmlns:a16="http://schemas.microsoft.com/office/drawing/2014/main" id="{140C0D30-CB1C-418B-A4B6-D2DEFD83638D}"/>
                </a:ext>
              </a:extLst>
            </p:cNvPr>
            <p:cNvSpPr/>
            <p:nvPr/>
          </p:nvSpPr>
          <p:spPr>
            <a:xfrm>
              <a:off x="3664330" y="312356"/>
              <a:ext cx="2052320" cy="475615"/>
            </a:xfrm>
            <a:custGeom>
              <a:avLst/>
              <a:gdLst/>
              <a:ahLst/>
              <a:cxnLst/>
              <a:rect l="l" t="t" r="r" b="b"/>
              <a:pathLst>
                <a:path w="2052320" h="475615">
                  <a:moveTo>
                    <a:pt x="20713" y="385635"/>
                  </a:moveTo>
                  <a:lnTo>
                    <a:pt x="0" y="364934"/>
                  </a:lnTo>
                  <a:lnTo>
                    <a:pt x="20713" y="385635"/>
                  </a:lnTo>
                  <a:close/>
                </a:path>
                <a:path w="2052320" h="475615">
                  <a:moveTo>
                    <a:pt x="208127" y="185801"/>
                  </a:moveTo>
                  <a:lnTo>
                    <a:pt x="194119" y="167944"/>
                  </a:lnTo>
                  <a:lnTo>
                    <a:pt x="180111" y="185801"/>
                  </a:lnTo>
                  <a:lnTo>
                    <a:pt x="194119" y="203657"/>
                  </a:lnTo>
                  <a:lnTo>
                    <a:pt x="208127" y="185801"/>
                  </a:lnTo>
                  <a:close/>
                </a:path>
                <a:path w="2052320" h="475615">
                  <a:moveTo>
                    <a:pt x="594118" y="268071"/>
                  </a:moveTo>
                  <a:lnTo>
                    <a:pt x="561467" y="226441"/>
                  </a:lnTo>
                  <a:lnTo>
                    <a:pt x="79070" y="226441"/>
                  </a:lnTo>
                  <a:lnTo>
                    <a:pt x="46431" y="268071"/>
                  </a:lnTo>
                  <a:lnTo>
                    <a:pt x="79070" y="309689"/>
                  </a:lnTo>
                  <a:lnTo>
                    <a:pt x="561467" y="309689"/>
                  </a:lnTo>
                  <a:lnTo>
                    <a:pt x="594118" y="268071"/>
                  </a:lnTo>
                  <a:close/>
                </a:path>
                <a:path w="2052320" h="475615">
                  <a:moveTo>
                    <a:pt x="951293" y="187185"/>
                  </a:moveTo>
                  <a:lnTo>
                    <a:pt x="924369" y="152869"/>
                  </a:lnTo>
                  <a:lnTo>
                    <a:pt x="897458" y="187185"/>
                  </a:lnTo>
                  <a:lnTo>
                    <a:pt x="924369" y="221500"/>
                  </a:lnTo>
                  <a:lnTo>
                    <a:pt x="951293" y="187185"/>
                  </a:lnTo>
                  <a:close/>
                </a:path>
                <a:path w="2052320" h="475615">
                  <a:moveTo>
                    <a:pt x="1597279" y="255841"/>
                  </a:moveTo>
                  <a:lnTo>
                    <a:pt x="1583258" y="237985"/>
                  </a:lnTo>
                  <a:lnTo>
                    <a:pt x="1569262" y="255841"/>
                  </a:lnTo>
                  <a:lnTo>
                    <a:pt x="1583258" y="273697"/>
                  </a:lnTo>
                  <a:lnTo>
                    <a:pt x="1597279" y="255841"/>
                  </a:lnTo>
                  <a:close/>
                </a:path>
                <a:path w="2052320" h="475615">
                  <a:moveTo>
                    <a:pt x="1761058" y="17856"/>
                  </a:moveTo>
                  <a:lnTo>
                    <a:pt x="1747050" y="0"/>
                  </a:lnTo>
                  <a:lnTo>
                    <a:pt x="1733042" y="17856"/>
                  </a:lnTo>
                  <a:lnTo>
                    <a:pt x="1747050" y="35712"/>
                  </a:lnTo>
                  <a:lnTo>
                    <a:pt x="1761058" y="17856"/>
                  </a:lnTo>
                  <a:close/>
                </a:path>
                <a:path w="2052320" h="475615">
                  <a:moveTo>
                    <a:pt x="2051951" y="441185"/>
                  </a:moveTo>
                  <a:lnTo>
                    <a:pt x="2025040" y="406869"/>
                  </a:lnTo>
                  <a:lnTo>
                    <a:pt x="1998129" y="441185"/>
                  </a:lnTo>
                  <a:lnTo>
                    <a:pt x="2025040" y="475500"/>
                  </a:lnTo>
                  <a:lnTo>
                    <a:pt x="2051951" y="441185"/>
                  </a:lnTo>
                  <a:close/>
                </a:path>
              </a:pathLst>
            </a:custGeom>
            <a:solidFill>
              <a:srgbClr val="FFFFFF"/>
            </a:solidFill>
          </p:spPr>
          <p:txBody>
            <a:bodyPr wrap="square" lIns="0" tIns="0" rIns="0" bIns="0" rtlCol="0">
              <a:prstTxWarp prst="textNoShape">
                <a:avLst/>
              </a:prstTxWarp>
              <a:noAutofit/>
            </a:bodyPr>
            <a:lstStyle/>
            <a:p>
              <a:endParaRPr lang="en-US"/>
            </a:p>
          </p:txBody>
        </p:sp>
        <p:pic>
          <p:nvPicPr>
            <p:cNvPr id="28" name="Image 2574">
              <a:extLst>
                <a:ext uri="{FF2B5EF4-FFF2-40B4-BE49-F238E27FC236}">
                  <a16:creationId xmlns:a16="http://schemas.microsoft.com/office/drawing/2014/main" id="{20C16AFB-A900-4C0C-BFDC-795A232C7C65}"/>
                </a:ext>
              </a:extLst>
            </p:cNvPr>
            <p:cNvPicPr/>
            <p:nvPr/>
          </p:nvPicPr>
          <p:blipFill>
            <a:blip r:embed="rId6" cstate="print"/>
            <a:stretch>
              <a:fillRect/>
            </a:stretch>
          </p:blipFill>
          <p:spPr>
            <a:xfrm>
              <a:off x="3280498" y="399046"/>
              <a:ext cx="180149" cy="68630"/>
            </a:xfrm>
            <a:prstGeom prst="rect">
              <a:avLst/>
            </a:prstGeom>
          </p:spPr>
        </p:pic>
        <p:sp>
          <p:nvSpPr>
            <p:cNvPr id="29" name="Graphic 2575">
              <a:extLst>
                <a:ext uri="{FF2B5EF4-FFF2-40B4-BE49-F238E27FC236}">
                  <a16:creationId xmlns:a16="http://schemas.microsoft.com/office/drawing/2014/main" id="{91012300-0445-4533-B43F-FD0DC24EE0DF}"/>
                </a:ext>
              </a:extLst>
            </p:cNvPr>
            <p:cNvSpPr/>
            <p:nvPr/>
          </p:nvSpPr>
          <p:spPr>
            <a:xfrm>
              <a:off x="3786835" y="274980"/>
              <a:ext cx="85725" cy="241300"/>
            </a:xfrm>
            <a:custGeom>
              <a:avLst/>
              <a:gdLst/>
              <a:ahLst/>
              <a:cxnLst/>
              <a:rect l="l" t="t" r="r" b="b"/>
              <a:pathLst>
                <a:path w="85725" h="241300">
                  <a:moveTo>
                    <a:pt x="28016" y="17856"/>
                  </a:moveTo>
                  <a:lnTo>
                    <a:pt x="14008" y="0"/>
                  </a:lnTo>
                  <a:lnTo>
                    <a:pt x="0" y="17856"/>
                  </a:lnTo>
                  <a:lnTo>
                    <a:pt x="14008" y="35712"/>
                  </a:lnTo>
                  <a:lnTo>
                    <a:pt x="28016" y="17856"/>
                  </a:lnTo>
                  <a:close/>
                </a:path>
                <a:path w="85725" h="241300">
                  <a:moveTo>
                    <a:pt x="85623" y="223177"/>
                  </a:moveTo>
                  <a:lnTo>
                    <a:pt x="71615" y="205320"/>
                  </a:lnTo>
                  <a:lnTo>
                    <a:pt x="57607" y="223177"/>
                  </a:lnTo>
                  <a:lnTo>
                    <a:pt x="71615" y="241033"/>
                  </a:lnTo>
                  <a:lnTo>
                    <a:pt x="85623" y="223177"/>
                  </a:lnTo>
                  <a:close/>
                </a:path>
              </a:pathLst>
            </a:custGeom>
            <a:solidFill>
              <a:srgbClr val="FFFFFF"/>
            </a:solidFill>
          </p:spPr>
          <p:txBody>
            <a:bodyPr wrap="square" lIns="0" tIns="0" rIns="0" bIns="0" rtlCol="0">
              <a:prstTxWarp prst="textNoShape">
                <a:avLst/>
              </a:prstTxWarp>
              <a:noAutofit/>
            </a:bodyPr>
            <a:lstStyle/>
            <a:p>
              <a:endParaRPr lang="en-US"/>
            </a:p>
          </p:txBody>
        </p:sp>
        <p:sp>
          <p:nvSpPr>
            <p:cNvPr id="30" name="Textbox 2576">
              <a:extLst>
                <a:ext uri="{FF2B5EF4-FFF2-40B4-BE49-F238E27FC236}">
                  <a16:creationId xmlns:a16="http://schemas.microsoft.com/office/drawing/2014/main" id="{3E3F17FA-21A5-46A5-AC8E-ECDDB45FB739}"/>
                </a:ext>
              </a:extLst>
            </p:cNvPr>
            <p:cNvSpPr txBox="1"/>
            <p:nvPr/>
          </p:nvSpPr>
          <p:spPr>
            <a:xfrm>
              <a:off x="6139281" y="249270"/>
              <a:ext cx="179070" cy="170815"/>
            </a:xfrm>
            <a:prstGeom prst="rect">
              <a:avLst/>
            </a:prstGeom>
          </p:spPr>
          <p:txBody>
            <a:bodyPr wrap="square" lIns="0" tIns="0" rIns="0" bIns="0" rtlCol="0">
              <a:noAutofit/>
            </a:bodyPr>
            <a:lstStyle/>
            <a:p>
              <a:pPr>
                <a:lnSpc>
                  <a:spcPts val="1295"/>
                </a:lnSpc>
              </a:pPr>
              <a:r>
                <a:rPr lang="vi-VN" sz="1100" spc="-25">
                  <a:solidFill>
                    <a:srgbClr val="231F20"/>
                  </a:solidFill>
                  <a:effectLst/>
                  <a:latin typeface="Verdana" panose="020B0604030504040204" pitchFamily="34" charset="0"/>
                  <a:ea typeface="Roboto"/>
                  <a:cs typeface="Roboto"/>
                </a:rPr>
                <a:t>63</a:t>
              </a:r>
              <a:endParaRPr lang="en-US" sz="1100">
                <a:effectLst/>
                <a:latin typeface="Roboto"/>
                <a:ea typeface="Roboto"/>
                <a:cs typeface="Roboto"/>
              </a:endParaRPr>
            </a:p>
          </p:txBody>
        </p:sp>
      </p:grpSp>
      <p:sp>
        <p:nvSpPr>
          <p:cNvPr id="31" name="Rectangle 30">
            <a:extLst>
              <a:ext uri="{FF2B5EF4-FFF2-40B4-BE49-F238E27FC236}">
                <a16:creationId xmlns:a16="http://schemas.microsoft.com/office/drawing/2014/main" id="{4D9DDDDB-9535-4535-BA0E-CD3185C85361}"/>
              </a:ext>
            </a:extLst>
          </p:cNvPr>
          <p:cNvSpPr>
            <a:spLocks noChangeArrowheads="1"/>
          </p:cNvSpPr>
          <p:nvPr/>
        </p:nvSpPr>
        <p:spPr bwMode="auto">
          <a:xfrm>
            <a:off x="-379350" y="75528"/>
            <a:ext cx="12192000"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vi-VN" altLang="en-US" sz="1200" b="0" i="0" u="none" strike="noStrike" cap="none" normalizeH="0" baseline="0">
              <a:ln>
                <a:noFill/>
              </a:ln>
              <a:solidFill>
                <a:srgbClr val="231F20"/>
              </a:solidFill>
              <a:effectLst/>
              <a:ea typeface="Roboto" charset="0"/>
              <a:cs typeface="Roboto" charset="0"/>
            </a:endParaRPr>
          </a:p>
          <a:p>
            <a:pPr marL="0" marR="0" lvl="0" indent="352425" algn="just"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a:ln>
                  <a:noFill/>
                </a:ln>
                <a:solidFill>
                  <a:srgbClr val="231F20"/>
                </a:solidFill>
                <a:effectLst/>
                <a:latin typeface="Times New Roman" panose="02020603050405020304" pitchFamily="18" charset="0"/>
                <a:ea typeface="Roboto" charset="0"/>
                <a:cs typeface="Times New Roman" panose="02020603050405020304" pitchFamily="18" charset="0"/>
              </a:rPr>
              <a:t>      </a:t>
            </a:r>
            <a:r>
              <a:rPr lang="en-US" altLang="en-US" sz="3200">
                <a:solidFill>
                  <a:srgbClr val="231F20"/>
                </a:solidFill>
                <a:latin typeface="Times New Roman" panose="02020603050405020304" pitchFamily="18" charset="0"/>
                <a:ea typeface="Roboto" charset="0"/>
                <a:cs typeface="Times New Roman" panose="02020603050405020304" pitchFamily="18" charset="0"/>
              </a:rPr>
              <a:t>-</a:t>
            </a:r>
            <a:r>
              <a:rPr kumimoji="0" lang="en-US" altLang="en-US" sz="3200" b="0" i="0" u="none" strike="noStrike" cap="none" normalizeH="0" baseline="0">
                <a:ln>
                  <a:noFill/>
                </a:ln>
                <a:solidFill>
                  <a:srgbClr val="231F20"/>
                </a:solidFill>
                <a:effectLst/>
                <a:latin typeface="Times New Roman" panose="02020603050405020304" pitchFamily="18" charset="0"/>
                <a:ea typeface="Roboto" charset="0"/>
                <a:cs typeface="Times New Roman" panose="02020603050405020304" pitchFamily="18" charset="0"/>
              </a:rPr>
              <a:t> </a:t>
            </a:r>
            <a:r>
              <a:rPr kumimoji="0" lang="vi-VN" altLang="en-US" sz="3200" b="0" i="0" u="none" strike="noStrike" cap="none" normalizeH="0" baseline="0">
                <a:ln>
                  <a:noFill/>
                </a:ln>
                <a:solidFill>
                  <a:srgbClr val="231F20"/>
                </a:solidFill>
                <a:effectLst/>
                <a:latin typeface="Times New Roman" panose="02020603050405020304" pitchFamily="18" charset="0"/>
                <a:ea typeface="Roboto" charset="0"/>
                <a:cs typeface="Times New Roman" panose="02020603050405020304" pitchFamily="18" charset="0"/>
              </a:rPr>
              <a:t>Phân bố dân cư không đồng đều giữa các vùng, khu vực trong tỉnh đã làm ảnh hưởng đến việc khai thác tài nguyên, sử dụng lao động. </a:t>
            </a:r>
            <a:endParaRPr kumimoji="0" lang="en-US" altLang="en-US" sz="3200" b="0" i="0" u="none" strike="noStrike" cap="none" normalizeH="0" baseline="0">
              <a:ln>
                <a:noFill/>
              </a:ln>
              <a:solidFill>
                <a:srgbClr val="231F20"/>
              </a:solidFill>
              <a:effectLst/>
              <a:latin typeface="Times New Roman" panose="02020603050405020304" pitchFamily="18" charset="0"/>
              <a:ea typeface="Roboto" charset="0"/>
              <a:cs typeface="Times New Roman" panose="02020603050405020304" pitchFamily="18" charset="0"/>
            </a:endParaRPr>
          </a:p>
        </p:txBody>
      </p:sp>
      <p:sp>
        <p:nvSpPr>
          <p:cNvPr id="32" name="TextBox 31">
            <a:extLst>
              <a:ext uri="{FF2B5EF4-FFF2-40B4-BE49-F238E27FC236}">
                <a16:creationId xmlns:a16="http://schemas.microsoft.com/office/drawing/2014/main" id="{64D92A8D-E92A-43ED-9E8A-F522321C979D}"/>
              </a:ext>
            </a:extLst>
          </p:cNvPr>
          <p:cNvSpPr txBox="1"/>
          <p:nvPr/>
        </p:nvSpPr>
        <p:spPr>
          <a:xfrm>
            <a:off x="258684" y="1621884"/>
            <a:ext cx="11829213" cy="954107"/>
          </a:xfrm>
          <a:prstGeom prst="rect">
            <a:avLst/>
          </a:prstGeom>
          <a:noFill/>
        </p:spPr>
        <p:txBody>
          <a:bodyPr wrap="square">
            <a:spAutoFit/>
          </a:bodyPr>
          <a:lstStyle/>
          <a:p>
            <a:pPr marL="0" marR="0" lvl="0" indent="352425"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231F20"/>
                </a:solidFill>
                <a:effectLst/>
                <a:latin typeface="Times New Roman" panose="02020603050405020304" pitchFamily="18" charset="0"/>
                <a:ea typeface="Roboto" charset="0"/>
                <a:cs typeface="Times New Roman" panose="02020603050405020304" pitchFamily="18" charset="0"/>
              </a:rPr>
              <a:t>=&gt;</a:t>
            </a:r>
            <a:r>
              <a:rPr kumimoji="0" lang="vi-VN" altLang="en-US" sz="2800" b="0" i="0" u="none" strike="noStrike" cap="none" normalizeH="0" baseline="0">
                <a:ln>
                  <a:noFill/>
                </a:ln>
                <a:solidFill>
                  <a:srgbClr val="231F20"/>
                </a:solidFill>
                <a:effectLst/>
                <a:latin typeface="Times New Roman" panose="02020603050405020304" pitchFamily="18" charset="0"/>
                <a:ea typeface="Roboto" charset="0"/>
                <a:cs typeface="Times New Roman" panose="02020603050405020304" pitchFamily="18" charset="0"/>
              </a:rPr>
              <a:t>Vì vậy, phải có chính sách phân bố dân cư cho hợp lý để góp phần phát triển kinh tế – xã hội bền vững</a:t>
            </a:r>
            <a:r>
              <a:rPr lang="en-US" altLang="en-US" sz="2800">
                <a:solidFill>
                  <a:srgbClr val="231F20"/>
                </a:solidFill>
                <a:latin typeface="Times New Roman" panose="02020603050405020304" pitchFamily="18" charset="0"/>
                <a:ea typeface="Roboto" charset="0"/>
                <a:cs typeface="Times New Roman" panose="02020603050405020304" pitchFamily="18" charset="0"/>
              </a:rPr>
              <a:t> </a:t>
            </a:r>
            <a:r>
              <a:rPr kumimoji="0" lang="vi-VN" altLang="en-US" sz="2800" b="0" i="0" u="none" strike="noStrike" cap="none" normalizeH="0" baseline="0">
                <a:ln>
                  <a:noFill/>
                </a:ln>
                <a:solidFill>
                  <a:srgbClr val="231F20"/>
                </a:solidFill>
                <a:effectLst/>
                <a:latin typeface="Times New Roman" panose="02020603050405020304" pitchFamily="18" charset="0"/>
                <a:ea typeface="Roboto" charset="0"/>
                <a:cs typeface="Times New Roman" panose="02020603050405020304" pitchFamily="18" charset="0"/>
              </a:rPr>
              <a:t>và đồng đều giữa các vùng.</a:t>
            </a:r>
            <a:endParaRPr kumimoji="0" lang="vi-VN"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767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 calcmode="lin" valueType="num">
                                      <p:cBhvr additive="base">
                                        <p:cTn id="7"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9F299CA-2CD3-4F80-AA5F-089CA94FABA9}"/>
              </a:ext>
            </a:extLst>
          </p:cNvPr>
          <p:cNvSpPr txBox="1"/>
          <p:nvPr/>
        </p:nvSpPr>
        <p:spPr>
          <a:xfrm>
            <a:off x="1030941" y="193976"/>
            <a:ext cx="9269505" cy="461665"/>
          </a:xfrm>
          <a:prstGeom prst="rect">
            <a:avLst/>
          </a:prstGeom>
          <a:noFill/>
        </p:spPr>
        <p:txBody>
          <a:bodyPr wrap="square">
            <a:spAutoFit/>
          </a:bodyPr>
          <a:lstStyle/>
          <a:p>
            <a:pPr marL="432435">
              <a:spcBef>
                <a:spcPts val="1710"/>
              </a:spcBef>
              <a:spcAft>
                <a:spcPts val="0"/>
              </a:spcAft>
            </a:pPr>
            <a:r>
              <a:rPr lang="en-US" sz="2400" b="1" spc="55">
                <a:solidFill>
                  <a:srgbClr val="004782"/>
                </a:solidFill>
                <a:effectLst/>
                <a:latin typeface="Times New Roman" panose="02020603050405020304" pitchFamily="18" charset="0"/>
                <a:ea typeface="Roboto"/>
                <a:cs typeface="Times New Roman" panose="02020603050405020304" pitchFamily="18" charset="0"/>
              </a:rPr>
              <a:t>Tiết 5: </a:t>
            </a:r>
            <a:r>
              <a:rPr lang="vi-VN" sz="2400" b="1" spc="55">
                <a:solidFill>
                  <a:srgbClr val="004782"/>
                </a:solidFill>
                <a:effectLst/>
                <a:latin typeface="Times New Roman" panose="02020603050405020304" pitchFamily="18" charset="0"/>
                <a:ea typeface="Roboto"/>
                <a:cs typeface="Times New Roman" panose="02020603050405020304" pitchFamily="18" charset="0"/>
              </a:rPr>
              <a:t>HOẠT ĐỘNG</a:t>
            </a:r>
            <a:r>
              <a:rPr lang="vi-VN" sz="2400" b="1" spc="60">
                <a:solidFill>
                  <a:srgbClr val="004782"/>
                </a:solidFill>
                <a:effectLst/>
                <a:latin typeface="Times New Roman" panose="02020603050405020304" pitchFamily="18" charset="0"/>
                <a:ea typeface="Roboto"/>
                <a:cs typeface="Times New Roman" panose="02020603050405020304" pitchFamily="18" charset="0"/>
              </a:rPr>
              <a:t> </a:t>
            </a:r>
            <a:r>
              <a:rPr lang="vi-VN" sz="2400" b="1" spc="55">
                <a:solidFill>
                  <a:srgbClr val="004782"/>
                </a:solidFill>
                <a:effectLst/>
                <a:latin typeface="Times New Roman" panose="02020603050405020304" pitchFamily="18" charset="0"/>
                <a:ea typeface="Roboto"/>
                <a:cs typeface="Times New Roman" panose="02020603050405020304" pitchFamily="18" charset="0"/>
              </a:rPr>
              <a:t>TRẢI</a:t>
            </a:r>
            <a:r>
              <a:rPr lang="vi-VN" sz="2400" b="1" spc="60">
                <a:solidFill>
                  <a:srgbClr val="004782"/>
                </a:solidFill>
                <a:effectLst/>
                <a:latin typeface="Times New Roman" panose="02020603050405020304" pitchFamily="18" charset="0"/>
                <a:ea typeface="Roboto"/>
                <a:cs typeface="Times New Roman" panose="02020603050405020304" pitchFamily="18" charset="0"/>
              </a:rPr>
              <a:t> </a:t>
            </a:r>
            <a:r>
              <a:rPr lang="vi-VN" sz="2400" b="1" spc="65">
                <a:solidFill>
                  <a:srgbClr val="004782"/>
                </a:solidFill>
                <a:effectLst/>
                <a:latin typeface="Times New Roman" panose="02020603050405020304" pitchFamily="18" charset="0"/>
                <a:ea typeface="Roboto"/>
                <a:cs typeface="Times New Roman" panose="02020603050405020304" pitchFamily="18" charset="0"/>
              </a:rPr>
              <a:t>NGHIỆM</a:t>
            </a:r>
            <a:r>
              <a:rPr lang="vi-VN" sz="2400" b="1" spc="60">
                <a:solidFill>
                  <a:srgbClr val="004782"/>
                </a:solidFill>
                <a:effectLst/>
                <a:latin typeface="Times New Roman" panose="02020603050405020304" pitchFamily="18" charset="0"/>
                <a:ea typeface="Roboto"/>
                <a:cs typeface="Times New Roman" panose="02020603050405020304" pitchFamily="18" charset="0"/>
              </a:rPr>
              <a:t> </a:t>
            </a:r>
            <a:r>
              <a:rPr lang="vi-VN" sz="2400" b="1">
                <a:solidFill>
                  <a:srgbClr val="004782"/>
                </a:solidFill>
                <a:effectLst/>
                <a:latin typeface="Times New Roman" panose="02020603050405020304" pitchFamily="18" charset="0"/>
                <a:ea typeface="Roboto"/>
                <a:cs typeface="Times New Roman" panose="02020603050405020304" pitchFamily="18" charset="0"/>
              </a:rPr>
              <a:t>Ở</a:t>
            </a:r>
            <a:r>
              <a:rPr lang="vi-VN" sz="2400" b="1" spc="60">
                <a:solidFill>
                  <a:srgbClr val="004782"/>
                </a:solidFill>
                <a:effectLst/>
                <a:latin typeface="Times New Roman" panose="02020603050405020304" pitchFamily="18" charset="0"/>
                <a:ea typeface="Roboto"/>
                <a:cs typeface="Times New Roman" panose="02020603050405020304" pitchFamily="18" charset="0"/>
              </a:rPr>
              <a:t> </a:t>
            </a:r>
            <a:r>
              <a:rPr lang="vi-VN" sz="2400" b="1" spc="50">
                <a:solidFill>
                  <a:srgbClr val="004782"/>
                </a:solidFill>
                <a:effectLst/>
                <a:latin typeface="Times New Roman" panose="02020603050405020304" pitchFamily="18" charset="0"/>
                <a:ea typeface="Roboto"/>
                <a:cs typeface="Times New Roman" panose="02020603050405020304" pitchFamily="18" charset="0"/>
              </a:rPr>
              <a:t>ĐỊA</a:t>
            </a:r>
            <a:r>
              <a:rPr lang="vi-VN" sz="2400" b="1" spc="60">
                <a:solidFill>
                  <a:srgbClr val="004782"/>
                </a:solidFill>
                <a:effectLst/>
                <a:latin typeface="Times New Roman" panose="02020603050405020304" pitchFamily="18" charset="0"/>
                <a:ea typeface="Roboto"/>
                <a:cs typeface="Times New Roman" panose="02020603050405020304" pitchFamily="18" charset="0"/>
              </a:rPr>
              <a:t> </a:t>
            </a:r>
            <a:r>
              <a:rPr lang="vi-VN" sz="2400" b="1" spc="55">
                <a:solidFill>
                  <a:srgbClr val="004782"/>
                </a:solidFill>
                <a:effectLst/>
                <a:latin typeface="Times New Roman" panose="02020603050405020304" pitchFamily="18" charset="0"/>
                <a:ea typeface="Roboto"/>
                <a:cs typeface="Times New Roman" panose="02020603050405020304" pitchFamily="18" charset="0"/>
              </a:rPr>
              <a:t>PHƯƠNG</a:t>
            </a:r>
            <a:endParaRPr lang="en-US" sz="2400">
              <a:effectLst/>
              <a:latin typeface="Times New Roman" panose="02020603050405020304" pitchFamily="18" charset="0"/>
              <a:ea typeface="Roboto"/>
              <a:cs typeface="Times New Roman" panose="02020603050405020304" pitchFamily="18" charset="0"/>
            </a:endParaRPr>
          </a:p>
        </p:txBody>
      </p:sp>
      <p:sp>
        <p:nvSpPr>
          <p:cNvPr id="7" name="TextBox 6">
            <a:extLst>
              <a:ext uri="{FF2B5EF4-FFF2-40B4-BE49-F238E27FC236}">
                <a16:creationId xmlns:a16="http://schemas.microsoft.com/office/drawing/2014/main" id="{159AD2E6-33B7-4A12-B3A6-EDF3AFE2FA2F}"/>
              </a:ext>
            </a:extLst>
          </p:cNvPr>
          <p:cNvSpPr txBox="1"/>
          <p:nvPr/>
        </p:nvSpPr>
        <p:spPr>
          <a:xfrm>
            <a:off x="0" y="753175"/>
            <a:ext cx="12192000" cy="5680016"/>
          </a:xfrm>
          <a:prstGeom prst="rect">
            <a:avLst/>
          </a:prstGeom>
          <a:noFill/>
        </p:spPr>
        <p:txBody>
          <a:bodyPr wrap="square">
            <a:spAutoFit/>
          </a:bodyPr>
          <a:lstStyle/>
          <a:p>
            <a:pPr marL="760730" indent="228600">
              <a:lnSpc>
                <a:spcPct val="95000"/>
              </a:lnSpc>
              <a:spcBef>
                <a:spcPts val="1465"/>
              </a:spcBef>
              <a:spcAft>
                <a:spcPts val="0"/>
              </a:spcAft>
            </a:pPr>
            <a:r>
              <a:rPr lang="vi-VN" sz="2400" b="1">
                <a:solidFill>
                  <a:srgbClr val="231F20"/>
                </a:solidFill>
                <a:effectLst/>
                <a:latin typeface="Times New Roman" panose="02020603050405020304" pitchFamily="18" charset="0"/>
                <a:ea typeface="Roboto"/>
                <a:cs typeface="Times New Roman" panose="02020603050405020304" pitchFamily="18" charset="0"/>
              </a:rPr>
              <a:t>Tìm</a:t>
            </a:r>
            <a:r>
              <a:rPr lang="vi-VN" sz="2400" b="1" spc="-30">
                <a:solidFill>
                  <a:srgbClr val="231F20"/>
                </a:solidFill>
                <a:effectLst/>
                <a:latin typeface="Times New Roman" panose="02020603050405020304" pitchFamily="18" charset="0"/>
                <a:ea typeface="Roboto"/>
                <a:cs typeface="Times New Roman" panose="02020603050405020304" pitchFamily="18" charset="0"/>
              </a:rPr>
              <a:t> </a:t>
            </a:r>
            <a:r>
              <a:rPr lang="vi-VN" sz="2400" b="1">
                <a:solidFill>
                  <a:srgbClr val="231F20"/>
                </a:solidFill>
                <a:effectLst/>
                <a:latin typeface="Times New Roman" panose="02020603050405020304" pitchFamily="18" charset="0"/>
                <a:ea typeface="Roboto"/>
                <a:cs typeface="Times New Roman" panose="02020603050405020304" pitchFamily="18" charset="0"/>
              </a:rPr>
              <a:t>hiểu</a:t>
            </a:r>
            <a:r>
              <a:rPr lang="vi-VN" sz="2400" b="1" spc="-30">
                <a:solidFill>
                  <a:srgbClr val="231F20"/>
                </a:solidFill>
                <a:effectLst/>
                <a:latin typeface="Times New Roman" panose="02020603050405020304" pitchFamily="18" charset="0"/>
                <a:ea typeface="Roboto"/>
                <a:cs typeface="Times New Roman" panose="02020603050405020304" pitchFamily="18" charset="0"/>
              </a:rPr>
              <a:t> </a:t>
            </a:r>
            <a:r>
              <a:rPr lang="vi-VN" sz="2400" b="1">
                <a:solidFill>
                  <a:srgbClr val="231F20"/>
                </a:solidFill>
                <a:effectLst/>
                <a:latin typeface="Times New Roman" panose="02020603050405020304" pitchFamily="18" charset="0"/>
                <a:ea typeface="Roboto"/>
                <a:cs typeface="Times New Roman" panose="02020603050405020304" pitchFamily="18" charset="0"/>
              </a:rPr>
              <a:t>những</a:t>
            </a:r>
            <a:r>
              <a:rPr lang="vi-VN" sz="2400" b="1" spc="-30">
                <a:solidFill>
                  <a:srgbClr val="231F20"/>
                </a:solidFill>
                <a:effectLst/>
                <a:latin typeface="Times New Roman" panose="02020603050405020304" pitchFamily="18" charset="0"/>
                <a:ea typeface="Roboto"/>
                <a:cs typeface="Times New Roman" panose="02020603050405020304" pitchFamily="18" charset="0"/>
              </a:rPr>
              <a:t> </a:t>
            </a:r>
            <a:r>
              <a:rPr lang="vi-VN" sz="2400" b="1">
                <a:solidFill>
                  <a:srgbClr val="231F20"/>
                </a:solidFill>
                <a:effectLst/>
                <a:latin typeface="Times New Roman" panose="02020603050405020304" pitchFamily="18" charset="0"/>
                <a:ea typeface="Roboto"/>
                <a:cs typeface="Times New Roman" panose="02020603050405020304" pitchFamily="18" charset="0"/>
              </a:rPr>
              <a:t>thuận</a:t>
            </a:r>
            <a:r>
              <a:rPr lang="vi-VN" sz="2400" b="1" spc="-30">
                <a:solidFill>
                  <a:srgbClr val="231F20"/>
                </a:solidFill>
                <a:effectLst/>
                <a:latin typeface="Times New Roman" panose="02020603050405020304" pitchFamily="18" charset="0"/>
                <a:ea typeface="Roboto"/>
                <a:cs typeface="Times New Roman" panose="02020603050405020304" pitchFamily="18" charset="0"/>
              </a:rPr>
              <a:t> </a:t>
            </a:r>
            <a:r>
              <a:rPr lang="vi-VN" sz="2400" b="1">
                <a:solidFill>
                  <a:srgbClr val="231F20"/>
                </a:solidFill>
                <a:effectLst/>
                <a:latin typeface="Times New Roman" panose="02020603050405020304" pitchFamily="18" charset="0"/>
                <a:ea typeface="Roboto"/>
                <a:cs typeface="Times New Roman" panose="02020603050405020304" pitchFamily="18" charset="0"/>
              </a:rPr>
              <a:t>lợi,</a:t>
            </a:r>
            <a:r>
              <a:rPr lang="vi-VN" sz="2400" b="1" spc="-30">
                <a:solidFill>
                  <a:srgbClr val="231F20"/>
                </a:solidFill>
                <a:effectLst/>
                <a:latin typeface="Times New Roman" panose="02020603050405020304" pitchFamily="18" charset="0"/>
                <a:ea typeface="Roboto"/>
                <a:cs typeface="Times New Roman" panose="02020603050405020304" pitchFamily="18" charset="0"/>
              </a:rPr>
              <a:t> </a:t>
            </a:r>
            <a:r>
              <a:rPr lang="vi-VN" sz="2400" b="1">
                <a:solidFill>
                  <a:srgbClr val="231F20"/>
                </a:solidFill>
                <a:effectLst/>
                <a:latin typeface="Times New Roman" panose="02020603050405020304" pitchFamily="18" charset="0"/>
                <a:ea typeface="Roboto"/>
                <a:cs typeface="Times New Roman" panose="02020603050405020304" pitchFamily="18" charset="0"/>
              </a:rPr>
              <a:t>khó</a:t>
            </a:r>
            <a:r>
              <a:rPr lang="vi-VN" sz="2400" b="1" spc="-30">
                <a:solidFill>
                  <a:srgbClr val="231F20"/>
                </a:solidFill>
                <a:effectLst/>
                <a:latin typeface="Times New Roman" panose="02020603050405020304" pitchFamily="18" charset="0"/>
                <a:ea typeface="Roboto"/>
                <a:cs typeface="Times New Roman" panose="02020603050405020304" pitchFamily="18" charset="0"/>
              </a:rPr>
              <a:t> </a:t>
            </a:r>
            <a:r>
              <a:rPr lang="vi-VN" sz="2400" b="1">
                <a:solidFill>
                  <a:srgbClr val="231F20"/>
                </a:solidFill>
                <a:effectLst/>
                <a:latin typeface="Times New Roman" panose="02020603050405020304" pitchFamily="18" charset="0"/>
                <a:ea typeface="Roboto"/>
                <a:cs typeface="Times New Roman" panose="02020603050405020304" pitchFamily="18" charset="0"/>
              </a:rPr>
              <a:t>khăn</a:t>
            </a:r>
            <a:r>
              <a:rPr lang="vi-VN" sz="2400" b="1" spc="-30">
                <a:solidFill>
                  <a:srgbClr val="231F20"/>
                </a:solidFill>
                <a:effectLst/>
                <a:latin typeface="Times New Roman" panose="02020603050405020304" pitchFamily="18" charset="0"/>
                <a:ea typeface="Roboto"/>
                <a:cs typeface="Times New Roman" panose="02020603050405020304" pitchFamily="18" charset="0"/>
              </a:rPr>
              <a:t> </a:t>
            </a:r>
            <a:r>
              <a:rPr lang="vi-VN" sz="2400" b="1">
                <a:solidFill>
                  <a:srgbClr val="231F20"/>
                </a:solidFill>
                <a:effectLst/>
                <a:latin typeface="Times New Roman" panose="02020603050405020304" pitchFamily="18" charset="0"/>
                <a:ea typeface="Roboto"/>
                <a:cs typeface="Times New Roman" panose="02020603050405020304" pitchFamily="18" charset="0"/>
              </a:rPr>
              <a:t>của</a:t>
            </a:r>
            <a:r>
              <a:rPr lang="vi-VN" sz="2400" b="1" spc="-30">
                <a:solidFill>
                  <a:srgbClr val="231F20"/>
                </a:solidFill>
                <a:effectLst/>
                <a:latin typeface="Times New Roman" panose="02020603050405020304" pitchFamily="18" charset="0"/>
                <a:ea typeface="Roboto"/>
                <a:cs typeface="Times New Roman" panose="02020603050405020304" pitchFamily="18" charset="0"/>
              </a:rPr>
              <a:t> </a:t>
            </a:r>
            <a:r>
              <a:rPr lang="vi-VN" sz="2400" b="1">
                <a:solidFill>
                  <a:srgbClr val="231F20"/>
                </a:solidFill>
                <a:effectLst/>
                <a:latin typeface="Times New Roman" panose="02020603050405020304" pitchFamily="18" charset="0"/>
                <a:ea typeface="Roboto"/>
                <a:cs typeface="Times New Roman" panose="02020603050405020304" pitchFamily="18" charset="0"/>
              </a:rPr>
              <a:t>dân</a:t>
            </a:r>
            <a:r>
              <a:rPr lang="vi-VN" sz="2400" b="1" spc="-30">
                <a:solidFill>
                  <a:srgbClr val="231F20"/>
                </a:solidFill>
                <a:effectLst/>
                <a:latin typeface="Times New Roman" panose="02020603050405020304" pitchFamily="18" charset="0"/>
                <a:ea typeface="Roboto"/>
                <a:cs typeface="Times New Roman" panose="02020603050405020304" pitchFamily="18" charset="0"/>
              </a:rPr>
              <a:t> </a:t>
            </a:r>
            <a:r>
              <a:rPr lang="vi-VN" sz="2400" b="1">
                <a:solidFill>
                  <a:srgbClr val="231F20"/>
                </a:solidFill>
                <a:effectLst/>
                <a:latin typeface="Times New Roman" panose="02020603050405020304" pitchFamily="18" charset="0"/>
                <a:ea typeface="Roboto"/>
                <a:cs typeface="Times New Roman" panose="02020603050405020304" pitchFamily="18" charset="0"/>
              </a:rPr>
              <a:t>số</a:t>
            </a:r>
            <a:r>
              <a:rPr lang="vi-VN" sz="2400" b="1" spc="-30">
                <a:solidFill>
                  <a:srgbClr val="231F20"/>
                </a:solidFill>
                <a:effectLst/>
                <a:latin typeface="Times New Roman" panose="02020603050405020304" pitchFamily="18" charset="0"/>
                <a:ea typeface="Roboto"/>
                <a:cs typeface="Times New Roman" panose="02020603050405020304" pitchFamily="18" charset="0"/>
              </a:rPr>
              <a:t> </a:t>
            </a:r>
            <a:r>
              <a:rPr lang="vi-VN" sz="2400" b="1">
                <a:solidFill>
                  <a:srgbClr val="231F20"/>
                </a:solidFill>
                <a:effectLst/>
                <a:latin typeface="Times New Roman" panose="02020603050405020304" pitchFamily="18" charset="0"/>
                <a:ea typeface="Roboto"/>
                <a:cs typeface="Times New Roman" panose="02020603050405020304" pitchFamily="18" charset="0"/>
              </a:rPr>
              <a:t>đến</a:t>
            </a:r>
            <a:r>
              <a:rPr lang="vi-VN" sz="2400" b="1" spc="-30">
                <a:solidFill>
                  <a:srgbClr val="231F20"/>
                </a:solidFill>
                <a:effectLst/>
                <a:latin typeface="Times New Roman" panose="02020603050405020304" pitchFamily="18" charset="0"/>
                <a:ea typeface="Roboto"/>
                <a:cs typeface="Times New Roman" panose="02020603050405020304" pitchFamily="18" charset="0"/>
              </a:rPr>
              <a:t> </a:t>
            </a:r>
            <a:r>
              <a:rPr lang="vi-VN" sz="2400" b="1">
                <a:solidFill>
                  <a:srgbClr val="231F20"/>
                </a:solidFill>
                <a:effectLst/>
                <a:latin typeface="Times New Roman" panose="02020603050405020304" pitchFamily="18" charset="0"/>
                <a:ea typeface="Roboto"/>
                <a:cs typeface="Times New Roman" panose="02020603050405020304" pitchFamily="18" charset="0"/>
              </a:rPr>
              <a:t>sự</a:t>
            </a:r>
            <a:r>
              <a:rPr lang="vi-VN" sz="2400" b="1" spc="-30">
                <a:solidFill>
                  <a:srgbClr val="231F20"/>
                </a:solidFill>
                <a:effectLst/>
                <a:latin typeface="Times New Roman" panose="02020603050405020304" pitchFamily="18" charset="0"/>
                <a:ea typeface="Roboto"/>
                <a:cs typeface="Times New Roman" panose="02020603050405020304" pitchFamily="18" charset="0"/>
              </a:rPr>
              <a:t> </a:t>
            </a:r>
            <a:r>
              <a:rPr lang="vi-VN" sz="2400" b="1">
                <a:solidFill>
                  <a:srgbClr val="231F20"/>
                </a:solidFill>
                <a:effectLst/>
                <a:latin typeface="Times New Roman" panose="02020603050405020304" pitchFamily="18" charset="0"/>
                <a:ea typeface="Roboto"/>
                <a:cs typeface="Times New Roman" panose="02020603050405020304" pitchFamily="18" charset="0"/>
              </a:rPr>
              <a:t>phát</a:t>
            </a:r>
            <a:r>
              <a:rPr lang="vi-VN" sz="2400" b="1" spc="-30">
                <a:solidFill>
                  <a:srgbClr val="231F20"/>
                </a:solidFill>
                <a:effectLst/>
                <a:latin typeface="Times New Roman" panose="02020603050405020304" pitchFamily="18" charset="0"/>
                <a:ea typeface="Roboto"/>
                <a:cs typeface="Times New Roman" panose="02020603050405020304" pitchFamily="18" charset="0"/>
              </a:rPr>
              <a:t> </a:t>
            </a:r>
            <a:r>
              <a:rPr lang="vi-VN" sz="2400" b="1">
                <a:solidFill>
                  <a:srgbClr val="231F20"/>
                </a:solidFill>
                <a:effectLst/>
                <a:latin typeface="Times New Roman" panose="02020603050405020304" pitchFamily="18" charset="0"/>
                <a:ea typeface="Roboto"/>
                <a:cs typeface="Times New Roman" panose="02020603050405020304" pitchFamily="18" charset="0"/>
              </a:rPr>
              <a:t>triển</a:t>
            </a:r>
            <a:r>
              <a:rPr lang="vi-VN" sz="2400" b="1" spc="-30">
                <a:solidFill>
                  <a:srgbClr val="231F20"/>
                </a:solidFill>
                <a:effectLst/>
                <a:latin typeface="Times New Roman" panose="02020603050405020304" pitchFamily="18" charset="0"/>
                <a:ea typeface="Roboto"/>
                <a:cs typeface="Times New Roman" panose="02020603050405020304" pitchFamily="18" charset="0"/>
              </a:rPr>
              <a:t> </a:t>
            </a:r>
            <a:r>
              <a:rPr lang="vi-VN" sz="2400" b="1">
                <a:solidFill>
                  <a:srgbClr val="231F20"/>
                </a:solidFill>
                <a:effectLst/>
                <a:latin typeface="Times New Roman" panose="02020603050405020304" pitchFamily="18" charset="0"/>
                <a:ea typeface="Roboto"/>
                <a:cs typeface="Times New Roman" panose="02020603050405020304" pitchFamily="18" charset="0"/>
              </a:rPr>
              <a:t>kinh</a:t>
            </a:r>
            <a:r>
              <a:rPr lang="vi-VN" sz="2400" b="1" spc="-30">
                <a:solidFill>
                  <a:srgbClr val="231F20"/>
                </a:solidFill>
                <a:effectLst/>
                <a:latin typeface="Times New Roman" panose="02020603050405020304" pitchFamily="18" charset="0"/>
                <a:ea typeface="Roboto"/>
                <a:cs typeface="Times New Roman" panose="02020603050405020304" pitchFamily="18" charset="0"/>
              </a:rPr>
              <a:t> </a:t>
            </a:r>
            <a:r>
              <a:rPr lang="vi-VN" sz="2400" b="1">
                <a:solidFill>
                  <a:srgbClr val="231F20"/>
                </a:solidFill>
                <a:effectLst/>
                <a:latin typeface="Times New Roman" panose="02020603050405020304" pitchFamily="18" charset="0"/>
                <a:ea typeface="Roboto"/>
                <a:cs typeface="Times New Roman" panose="02020603050405020304" pitchFamily="18" charset="0"/>
              </a:rPr>
              <a:t>tế</a:t>
            </a:r>
            <a:r>
              <a:rPr lang="vi-VN" sz="2400" b="1" spc="-30">
                <a:solidFill>
                  <a:srgbClr val="231F20"/>
                </a:solidFill>
                <a:effectLst/>
                <a:latin typeface="Times New Roman" panose="02020603050405020304" pitchFamily="18" charset="0"/>
                <a:ea typeface="Roboto"/>
                <a:cs typeface="Times New Roman" panose="02020603050405020304" pitchFamily="18" charset="0"/>
              </a:rPr>
              <a:t> </a:t>
            </a:r>
            <a:r>
              <a:rPr lang="vi-VN" sz="2400" b="1">
                <a:solidFill>
                  <a:srgbClr val="231F20"/>
                </a:solidFill>
                <a:effectLst/>
                <a:latin typeface="Times New Roman" panose="02020603050405020304" pitchFamily="18" charset="0"/>
                <a:ea typeface="Roboto"/>
                <a:cs typeface="Times New Roman" panose="02020603050405020304" pitchFamily="18" charset="0"/>
              </a:rPr>
              <a:t>–</a:t>
            </a:r>
            <a:r>
              <a:rPr lang="vi-VN" sz="2400" b="1" spc="-30">
                <a:solidFill>
                  <a:srgbClr val="231F20"/>
                </a:solidFill>
                <a:effectLst/>
                <a:latin typeface="Times New Roman" panose="02020603050405020304" pitchFamily="18" charset="0"/>
                <a:ea typeface="Roboto"/>
                <a:cs typeface="Times New Roman" panose="02020603050405020304" pitchFamily="18" charset="0"/>
              </a:rPr>
              <a:t> </a:t>
            </a:r>
            <a:r>
              <a:rPr lang="vi-VN" sz="2400" b="1">
                <a:solidFill>
                  <a:srgbClr val="231F20"/>
                </a:solidFill>
                <a:effectLst/>
                <a:latin typeface="Times New Roman" panose="02020603050405020304" pitchFamily="18" charset="0"/>
                <a:ea typeface="Roboto"/>
                <a:cs typeface="Times New Roman" panose="02020603050405020304" pitchFamily="18" charset="0"/>
              </a:rPr>
              <a:t>xã</a:t>
            </a:r>
            <a:r>
              <a:rPr lang="vi-VN" sz="2400" b="1" spc="-30">
                <a:solidFill>
                  <a:srgbClr val="231F20"/>
                </a:solidFill>
                <a:effectLst/>
                <a:latin typeface="Times New Roman" panose="02020603050405020304" pitchFamily="18" charset="0"/>
                <a:ea typeface="Roboto"/>
                <a:cs typeface="Times New Roman" panose="02020603050405020304" pitchFamily="18" charset="0"/>
              </a:rPr>
              <a:t> </a:t>
            </a:r>
            <a:r>
              <a:rPr lang="vi-VN" sz="2400" b="1">
                <a:solidFill>
                  <a:srgbClr val="231F20"/>
                </a:solidFill>
                <a:effectLst/>
                <a:latin typeface="Times New Roman" panose="02020603050405020304" pitchFamily="18" charset="0"/>
                <a:ea typeface="Roboto"/>
                <a:cs typeface="Times New Roman" panose="02020603050405020304" pitchFamily="18" charset="0"/>
              </a:rPr>
              <a:t>hội tỉnh Hải Dương</a:t>
            </a:r>
            <a:endParaRPr lang="en-US" sz="2400" b="1">
              <a:effectLst/>
              <a:latin typeface="Times New Roman" panose="02020603050405020304" pitchFamily="18" charset="0"/>
              <a:ea typeface="Roboto"/>
              <a:cs typeface="Times New Roman" panose="02020603050405020304" pitchFamily="18" charset="0"/>
            </a:endParaRPr>
          </a:p>
          <a:p>
            <a:pPr marL="989330">
              <a:spcBef>
                <a:spcPts val="230"/>
              </a:spcBef>
              <a:spcAft>
                <a:spcPts val="0"/>
              </a:spcAft>
            </a:pPr>
            <a:r>
              <a:rPr lang="vi-VN" sz="2400">
                <a:solidFill>
                  <a:srgbClr val="231F20"/>
                </a:solidFill>
                <a:effectLst/>
                <a:latin typeface="Times New Roman" panose="02020603050405020304" pitchFamily="18" charset="0"/>
                <a:ea typeface="Roboto"/>
                <a:cs typeface="Times New Roman" panose="02020603050405020304" pitchFamily="18" charset="0"/>
              </a:rPr>
              <a:t>Yêu</a:t>
            </a:r>
            <a:r>
              <a:rPr lang="vi-VN" sz="2400" spc="-65">
                <a:solidFill>
                  <a:srgbClr val="231F20"/>
                </a:solidFill>
                <a:effectLst/>
                <a:latin typeface="Times New Roman" panose="02020603050405020304" pitchFamily="18" charset="0"/>
                <a:ea typeface="Roboto"/>
                <a:cs typeface="Times New Roman" panose="02020603050405020304" pitchFamily="18" charset="0"/>
              </a:rPr>
              <a:t> </a:t>
            </a:r>
            <a:r>
              <a:rPr lang="vi-VN" sz="2400" spc="-20">
                <a:solidFill>
                  <a:srgbClr val="231F20"/>
                </a:solidFill>
                <a:effectLst/>
                <a:latin typeface="Times New Roman" panose="02020603050405020304" pitchFamily="18" charset="0"/>
                <a:ea typeface="Roboto"/>
                <a:cs typeface="Times New Roman" panose="02020603050405020304" pitchFamily="18" charset="0"/>
              </a:rPr>
              <a:t>cầu:</a:t>
            </a:r>
            <a:endParaRPr lang="en-US" sz="2400">
              <a:effectLst/>
              <a:latin typeface="Times New Roman" panose="02020603050405020304" pitchFamily="18" charset="0"/>
              <a:ea typeface="Roboto"/>
              <a:cs typeface="Times New Roman" panose="02020603050405020304" pitchFamily="18" charset="0"/>
            </a:endParaRPr>
          </a:p>
          <a:p>
            <a:pPr marL="1143000" marR="110490" lvl="2" indent="-228600">
              <a:lnSpc>
                <a:spcPct val="95000"/>
              </a:lnSpc>
              <a:spcBef>
                <a:spcPts val="280"/>
              </a:spcBef>
              <a:buClr>
                <a:srgbClr val="231F20"/>
              </a:buClr>
              <a:buSzPts val="1200"/>
              <a:buFont typeface="Roboto"/>
              <a:buChar char="–"/>
              <a:tabLst>
                <a:tab pos="1128395" algn="l"/>
              </a:tabLst>
            </a:pPr>
            <a:r>
              <a:rPr lang="vi-VN" sz="2400" spc="0">
                <a:solidFill>
                  <a:srgbClr val="231F20"/>
                </a:solidFill>
                <a:effectLst/>
                <a:latin typeface="Times New Roman" panose="02020603050405020304" pitchFamily="18" charset="0"/>
                <a:ea typeface="Roboto"/>
                <a:cs typeface="Times New Roman" panose="02020603050405020304" pitchFamily="18" charset="0"/>
              </a:rPr>
              <a:t>Lựa</a:t>
            </a:r>
            <a:r>
              <a:rPr lang="vi-VN" sz="2400" spc="-5">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chọn</a:t>
            </a:r>
            <a:r>
              <a:rPr lang="vi-VN" sz="2400" spc="-5">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một</a:t>
            </a:r>
            <a:r>
              <a:rPr lang="vi-VN" sz="2400" spc="-5">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vấn</a:t>
            </a:r>
            <a:r>
              <a:rPr lang="vi-VN" sz="2400" spc="-5">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đề</a:t>
            </a:r>
            <a:r>
              <a:rPr lang="vi-VN" sz="2400" spc="-5">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về</a:t>
            </a:r>
            <a:r>
              <a:rPr lang="vi-VN" sz="2400" spc="-5">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khai</a:t>
            </a:r>
            <a:r>
              <a:rPr lang="vi-VN" sz="2400" spc="-5">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thác</a:t>
            </a:r>
            <a:r>
              <a:rPr lang="vi-VN" sz="2400" spc="-5">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thế</a:t>
            </a:r>
            <a:r>
              <a:rPr lang="vi-VN" sz="2400" spc="-5">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mạnh</a:t>
            </a:r>
            <a:r>
              <a:rPr lang="vi-VN" sz="2400" spc="-5">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của</a:t>
            </a:r>
            <a:r>
              <a:rPr lang="vi-VN" sz="2400" spc="-5">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dân</a:t>
            </a:r>
            <a:r>
              <a:rPr lang="vi-VN" sz="2400" spc="-5">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số</a:t>
            </a:r>
            <a:r>
              <a:rPr lang="vi-VN" sz="2400" spc="-5">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tại</a:t>
            </a:r>
            <a:r>
              <a:rPr lang="vi-VN" sz="2400" spc="-5">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địa</a:t>
            </a:r>
            <a:r>
              <a:rPr lang="vi-VN" sz="2400" spc="-5">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phương,</a:t>
            </a:r>
            <a:r>
              <a:rPr lang="vi-VN" sz="2400" spc="-5">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nơi</a:t>
            </a:r>
            <a:r>
              <a:rPr lang="vi-VN" sz="2400" spc="-5">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em sinh sống.</a:t>
            </a:r>
            <a:endParaRPr lang="en-US" sz="2400" spc="0">
              <a:effectLst/>
              <a:latin typeface="Times New Roman" panose="02020603050405020304" pitchFamily="18" charset="0"/>
              <a:ea typeface="Roboto"/>
              <a:cs typeface="Times New Roman" panose="02020603050405020304" pitchFamily="18" charset="0"/>
            </a:endParaRPr>
          </a:p>
          <a:p>
            <a:pPr marL="1143000" lvl="2" indent="-228600">
              <a:spcBef>
                <a:spcPts val="230"/>
              </a:spcBef>
              <a:spcAft>
                <a:spcPts val="0"/>
              </a:spcAft>
              <a:buClr>
                <a:srgbClr val="231F20"/>
              </a:buClr>
              <a:buSzPts val="1200"/>
              <a:buFont typeface="Roboto"/>
              <a:buChar char="–"/>
              <a:tabLst>
                <a:tab pos="1123950" algn="l"/>
              </a:tabLst>
            </a:pPr>
            <a:r>
              <a:rPr lang="vi-VN" sz="2400" spc="0">
                <a:solidFill>
                  <a:srgbClr val="231F20"/>
                </a:solidFill>
                <a:effectLst/>
                <a:latin typeface="Times New Roman" panose="02020603050405020304" pitchFamily="18" charset="0"/>
                <a:ea typeface="Roboto"/>
                <a:cs typeface="Times New Roman" panose="02020603050405020304" pitchFamily="18" charset="0"/>
              </a:rPr>
              <a:t>Tác</a:t>
            </a:r>
            <a:r>
              <a:rPr lang="vi-VN" sz="2400" spc="-30">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động</a:t>
            </a:r>
            <a:r>
              <a:rPr lang="vi-VN" sz="2400" spc="-25">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của</a:t>
            </a:r>
            <a:r>
              <a:rPr lang="vi-VN" sz="2400" spc="-25">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sự</a:t>
            </a:r>
            <a:r>
              <a:rPr lang="vi-VN" sz="2400" spc="-20">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phát</a:t>
            </a:r>
            <a:r>
              <a:rPr lang="vi-VN" sz="2400" spc="-20">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triển</a:t>
            </a:r>
            <a:r>
              <a:rPr lang="vi-VN" sz="2400" spc="-25">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kinh</a:t>
            </a:r>
            <a:r>
              <a:rPr lang="vi-VN" sz="2400" spc="-20">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tế</a:t>
            </a:r>
            <a:r>
              <a:rPr lang="vi-VN" sz="2400" spc="-20">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a:t>
            </a:r>
            <a:r>
              <a:rPr lang="vi-VN" sz="2400" spc="-30">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xã</a:t>
            </a:r>
            <a:r>
              <a:rPr lang="vi-VN" sz="2400" spc="-20">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hội</a:t>
            </a:r>
            <a:r>
              <a:rPr lang="vi-VN" sz="2400" spc="-25">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đến</a:t>
            </a:r>
            <a:r>
              <a:rPr lang="vi-VN" sz="2400" spc="-20">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dân</a:t>
            </a:r>
            <a:r>
              <a:rPr lang="vi-VN" sz="2400" spc="-20">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số</a:t>
            </a:r>
            <a:r>
              <a:rPr lang="vi-VN" sz="2400" spc="-30">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tại</a:t>
            </a:r>
            <a:r>
              <a:rPr lang="vi-VN" sz="2400" spc="-20">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địa</a:t>
            </a:r>
            <a:r>
              <a:rPr lang="vi-VN" sz="2400" spc="-20">
                <a:solidFill>
                  <a:srgbClr val="231F20"/>
                </a:solidFill>
                <a:effectLst/>
                <a:latin typeface="Times New Roman" panose="02020603050405020304" pitchFamily="18" charset="0"/>
                <a:ea typeface="Roboto"/>
                <a:cs typeface="Times New Roman" panose="02020603050405020304" pitchFamily="18" charset="0"/>
              </a:rPr>
              <a:t> </a:t>
            </a:r>
            <a:r>
              <a:rPr lang="vi-VN" sz="2400" spc="-10">
                <a:solidFill>
                  <a:srgbClr val="231F20"/>
                </a:solidFill>
                <a:effectLst/>
                <a:latin typeface="Times New Roman" panose="02020603050405020304" pitchFamily="18" charset="0"/>
                <a:ea typeface="Roboto"/>
                <a:cs typeface="Times New Roman" panose="02020603050405020304" pitchFamily="18" charset="0"/>
              </a:rPr>
              <a:t>phương.</a:t>
            </a:r>
            <a:endParaRPr lang="en-US" sz="2400" spc="0">
              <a:effectLst/>
              <a:latin typeface="Times New Roman" panose="02020603050405020304" pitchFamily="18" charset="0"/>
              <a:ea typeface="Roboto"/>
              <a:cs typeface="Times New Roman" panose="02020603050405020304" pitchFamily="18" charset="0"/>
            </a:endParaRPr>
          </a:p>
          <a:p>
            <a:pPr marL="1143000" marR="111125" lvl="2" indent="-228600">
              <a:lnSpc>
                <a:spcPct val="95000"/>
              </a:lnSpc>
              <a:spcBef>
                <a:spcPts val="280"/>
              </a:spcBef>
              <a:buClr>
                <a:srgbClr val="231F20"/>
              </a:buClr>
              <a:buSzPts val="1200"/>
              <a:buFont typeface="Roboto"/>
              <a:buChar char="–"/>
              <a:tabLst>
                <a:tab pos="1122680" algn="l"/>
              </a:tabLst>
            </a:pPr>
            <a:r>
              <a:rPr lang="vi-VN" sz="2400" spc="0">
                <a:solidFill>
                  <a:srgbClr val="231F20"/>
                </a:solidFill>
                <a:effectLst/>
                <a:latin typeface="Times New Roman" panose="02020603050405020304" pitchFamily="18" charset="0"/>
                <a:ea typeface="Roboto"/>
                <a:cs typeface="Times New Roman" panose="02020603050405020304" pitchFamily="18" charset="0"/>
              </a:rPr>
              <a:t>Nêu</a:t>
            </a:r>
            <a:r>
              <a:rPr lang="vi-VN" sz="2400" spc="-45">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một</a:t>
            </a:r>
            <a:r>
              <a:rPr lang="vi-VN" sz="2400" spc="-40">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số</a:t>
            </a:r>
            <a:r>
              <a:rPr lang="vi-VN" sz="2400" spc="-45">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giải</a:t>
            </a:r>
            <a:r>
              <a:rPr lang="vi-VN" sz="2400" spc="-45">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pháp</a:t>
            </a:r>
            <a:r>
              <a:rPr lang="vi-VN" sz="2400" spc="-45">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khai</a:t>
            </a:r>
            <a:r>
              <a:rPr lang="vi-VN" sz="2400" spc="-45">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thác</a:t>
            </a:r>
            <a:r>
              <a:rPr lang="vi-VN" sz="2400" spc="-45">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và</a:t>
            </a:r>
            <a:r>
              <a:rPr lang="vi-VN" sz="2400" spc="-45">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sử</a:t>
            </a:r>
            <a:r>
              <a:rPr lang="vi-VN" sz="2400" spc="-45">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dụng</a:t>
            </a:r>
            <a:r>
              <a:rPr lang="vi-VN" sz="2400" spc="-45">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hợp</a:t>
            </a:r>
            <a:r>
              <a:rPr lang="vi-VN" sz="2400" spc="-45">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lí</a:t>
            </a:r>
            <a:r>
              <a:rPr lang="vi-VN" sz="2400" spc="-45">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thế</a:t>
            </a:r>
            <a:r>
              <a:rPr lang="vi-VN" sz="2400" spc="-45">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mạnh</a:t>
            </a:r>
            <a:r>
              <a:rPr lang="vi-VN" sz="2400" spc="-45">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tại</a:t>
            </a:r>
            <a:r>
              <a:rPr lang="vi-VN" sz="2400" spc="-45">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địa</a:t>
            </a:r>
            <a:r>
              <a:rPr lang="vi-VN" sz="2400" spc="-45">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phương</a:t>
            </a:r>
            <a:r>
              <a:rPr lang="vi-VN" sz="2400" spc="-45">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về</a:t>
            </a:r>
            <a:r>
              <a:rPr lang="vi-VN" sz="2400" spc="-45">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cơ cấu dân số.</a:t>
            </a:r>
            <a:endParaRPr lang="en-US" sz="2400" spc="0">
              <a:effectLst/>
              <a:latin typeface="Times New Roman" panose="02020603050405020304" pitchFamily="18" charset="0"/>
              <a:ea typeface="Roboto"/>
              <a:cs typeface="Times New Roman" panose="02020603050405020304" pitchFamily="18" charset="0"/>
            </a:endParaRPr>
          </a:p>
          <a:p>
            <a:pPr lvl="0">
              <a:spcBef>
                <a:spcPts val="230"/>
              </a:spcBef>
              <a:spcAft>
                <a:spcPts val="0"/>
              </a:spcAft>
              <a:buClr>
                <a:srgbClr val="004782"/>
              </a:buClr>
              <a:buSzPts val="1200"/>
              <a:tabLst>
                <a:tab pos="1151255" algn="l"/>
              </a:tabLst>
            </a:pPr>
            <a:r>
              <a:rPr lang="en-US" sz="2400" b="1" spc="-5">
                <a:solidFill>
                  <a:srgbClr val="004782"/>
                </a:solidFill>
                <a:effectLst/>
                <a:latin typeface="Times New Roman" panose="02020603050405020304" pitchFamily="18" charset="0"/>
                <a:ea typeface="Roboto Medium"/>
                <a:cs typeface="Times New Roman" panose="02020603050405020304" pitchFamily="18" charset="0"/>
              </a:rPr>
              <a:t>1. </a:t>
            </a:r>
            <a:r>
              <a:rPr lang="vi-VN" sz="2400" b="1" spc="-5">
                <a:solidFill>
                  <a:srgbClr val="004782"/>
                </a:solidFill>
                <a:effectLst/>
                <a:latin typeface="Times New Roman" panose="02020603050405020304" pitchFamily="18" charset="0"/>
                <a:ea typeface="Roboto Medium"/>
                <a:cs typeface="Times New Roman" panose="02020603050405020304" pitchFamily="18" charset="0"/>
              </a:rPr>
              <a:t>Tìm</a:t>
            </a:r>
            <a:r>
              <a:rPr lang="vi-VN" sz="2400" b="1" spc="-40">
                <a:solidFill>
                  <a:srgbClr val="004782"/>
                </a:solidFill>
                <a:effectLst/>
                <a:latin typeface="Times New Roman" panose="02020603050405020304" pitchFamily="18" charset="0"/>
                <a:ea typeface="Roboto Medium"/>
                <a:cs typeface="Times New Roman" panose="02020603050405020304" pitchFamily="18" charset="0"/>
              </a:rPr>
              <a:t> </a:t>
            </a:r>
            <a:r>
              <a:rPr lang="vi-VN" sz="2400" b="1" spc="-5">
                <a:solidFill>
                  <a:srgbClr val="004782"/>
                </a:solidFill>
                <a:effectLst/>
                <a:latin typeface="Times New Roman" panose="02020603050405020304" pitchFamily="18" charset="0"/>
                <a:ea typeface="Roboto Medium"/>
                <a:cs typeface="Times New Roman" panose="02020603050405020304" pitchFamily="18" charset="0"/>
              </a:rPr>
              <a:t>hiểu</a:t>
            </a:r>
            <a:r>
              <a:rPr lang="vi-VN" sz="2400" b="1" spc="-30">
                <a:solidFill>
                  <a:srgbClr val="004782"/>
                </a:solidFill>
                <a:effectLst/>
                <a:latin typeface="Times New Roman" panose="02020603050405020304" pitchFamily="18" charset="0"/>
                <a:ea typeface="Roboto Medium"/>
                <a:cs typeface="Times New Roman" panose="02020603050405020304" pitchFamily="18" charset="0"/>
              </a:rPr>
              <a:t> </a:t>
            </a:r>
            <a:r>
              <a:rPr lang="vi-VN" sz="2400" b="1" spc="-5">
                <a:solidFill>
                  <a:srgbClr val="004782"/>
                </a:solidFill>
                <a:effectLst/>
                <a:latin typeface="Times New Roman" panose="02020603050405020304" pitchFamily="18" charset="0"/>
                <a:ea typeface="Roboto Medium"/>
                <a:cs typeface="Times New Roman" panose="02020603050405020304" pitchFamily="18" charset="0"/>
              </a:rPr>
              <a:t>đặc</a:t>
            </a:r>
            <a:r>
              <a:rPr lang="vi-VN" sz="2400" b="1" spc="-35">
                <a:solidFill>
                  <a:srgbClr val="004782"/>
                </a:solidFill>
                <a:effectLst/>
                <a:latin typeface="Times New Roman" panose="02020603050405020304" pitchFamily="18" charset="0"/>
                <a:ea typeface="Roboto Medium"/>
                <a:cs typeface="Times New Roman" panose="02020603050405020304" pitchFamily="18" charset="0"/>
              </a:rPr>
              <a:t> </a:t>
            </a:r>
            <a:r>
              <a:rPr lang="vi-VN" sz="2400" b="1" spc="-5">
                <a:solidFill>
                  <a:srgbClr val="004782"/>
                </a:solidFill>
                <a:effectLst/>
                <a:latin typeface="Times New Roman" panose="02020603050405020304" pitchFamily="18" charset="0"/>
                <a:ea typeface="Roboto Medium"/>
                <a:cs typeface="Times New Roman" panose="02020603050405020304" pitchFamily="18" charset="0"/>
              </a:rPr>
              <a:t>điểm</a:t>
            </a:r>
            <a:r>
              <a:rPr lang="vi-VN" sz="2400" b="1" spc="-35">
                <a:solidFill>
                  <a:srgbClr val="004782"/>
                </a:solidFill>
                <a:effectLst/>
                <a:latin typeface="Times New Roman" panose="02020603050405020304" pitchFamily="18" charset="0"/>
                <a:ea typeface="Roboto Medium"/>
                <a:cs typeface="Times New Roman" panose="02020603050405020304" pitchFamily="18" charset="0"/>
              </a:rPr>
              <a:t> </a:t>
            </a:r>
            <a:r>
              <a:rPr lang="vi-VN" sz="2400" b="1" spc="-5">
                <a:solidFill>
                  <a:srgbClr val="004782"/>
                </a:solidFill>
                <a:effectLst/>
                <a:latin typeface="Times New Roman" panose="02020603050405020304" pitchFamily="18" charset="0"/>
                <a:ea typeface="Roboto Medium"/>
                <a:cs typeface="Times New Roman" panose="02020603050405020304" pitchFamily="18" charset="0"/>
              </a:rPr>
              <a:t>kinh</a:t>
            </a:r>
            <a:r>
              <a:rPr lang="vi-VN" sz="2400" b="1" spc="-35">
                <a:solidFill>
                  <a:srgbClr val="004782"/>
                </a:solidFill>
                <a:effectLst/>
                <a:latin typeface="Times New Roman" panose="02020603050405020304" pitchFamily="18" charset="0"/>
                <a:ea typeface="Roboto Medium"/>
                <a:cs typeface="Times New Roman" panose="02020603050405020304" pitchFamily="18" charset="0"/>
              </a:rPr>
              <a:t> </a:t>
            </a:r>
            <a:r>
              <a:rPr lang="vi-VN" sz="2400" b="1" spc="-5">
                <a:solidFill>
                  <a:srgbClr val="004782"/>
                </a:solidFill>
                <a:effectLst/>
                <a:latin typeface="Times New Roman" panose="02020603050405020304" pitchFamily="18" charset="0"/>
                <a:ea typeface="Roboto Medium"/>
                <a:cs typeface="Times New Roman" panose="02020603050405020304" pitchFamily="18" charset="0"/>
              </a:rPr>
              <a:t>tế</a:t>
            </a:r>
            <a:r>
              <a:rPr lang="vi-VN" sz="2400" b="1" spc="-35">
                <a:solidFill>
                  <a:srgbClr val="004782"/>
                </a:solidFill>
                <a:effectLst/>
                <a:latin typeface="Times New Roman" panose="02020603050405020304" pitchFamily="18" charset="0"/>
                <a:ea typeface="Roboto Medium"/>
                <a:cs typeface="Times New Roman" panose="02020603050405020304" pitchFamily="18" charset="0"/>
              </a:rPr>
              <a:t> </a:t>
            </a:r>
            <a:r>
              <a:rPr lang="vi-VN" sz="2400" b="1" spc="-5">
                <a:solidFill>
                  <a:srgbClr val="004782"/>
                </a:solidFill>
                <a:effectLst/>
                <a:latin typeface="Times New Roman" panose="02020603050405020304" pitchFamily="18" charset="0"/>
                <a:ea typeface="Roboto Medium"/>
                <a:cs typeface="Times New Roman" panose="02020603050405020304" pitchFamily="18" charset="0"/>
              </a:rPr>
              <a:t>–</a:t>
            </a:r>
            <a:r>
              <a:rPr lang="vi-VN" sz="2400" b="1" spc="-35">
                <a:solidFill>
                  <a:srgbClr val="004782"/>
                </a:solidFill>
                <a:effectLst/>
                <a:latin typeface="Times New Roman" panose="02020603050405020304" pitchFamily="18" charset="0"/>
                <a:ea typeface="Roboto Medium"/>
                <a:cs typeface="Times New Roman" panose="02020603050405020304" pitchFamily="18" charset="0"/>
              </a:rPr>
              <a:t> </a:t>
            </a:r>
            <a:r>
              <a:rPr lang="vi-VN" sz="2400" b="1" spc="-5">
                <a:solidFill>
                  <a:srgbClr val="004782"/>
                </a:solidFill>
                <a:effectLst/>
                <a:latin typeface="Times New Roman" panose="02020603050405020304" pitchFamily="18" charset="0"/>
                <a:ea typeface="Roboto Medium"/>
                <a:cs typeface="Times New Roman" panose="02020603050405020304" pitchFamily="18" charset="0"/>
              </a:rPr>
              <a:t>xã</a:t>
            </a:r>
            <a:r>
              <a:rPr lang="vi-VN" sz="2400" b="1" spc="-30">
                <a:solidFill>
                  <a:srgbClr val="004782"/>
                </a:solidFill>
                <a:effectLst/>
                <a:latin typeface="Times New Roman" panose="02020603050405020304" pitchFamily="18" charset="0"/>
                <a:ea typeface="Roboto Medium"/>
                <a:cs typeface="Times New Roman" panose="02020603050405020304" pitchFamily="18" charset="0"/>
              </a:rPr>
              <a:t> </a:t>
            </a:r>
            <a:r>
              <a:rPr lang="vi-VN" sz="2400" b="1" spc="-5">
                <a:solidFill>
                  <a:srgbClr val="004782"/>
                </a:solidFill>
                <a:effectLst/>
                <a:latin typeface="Times New Roman" panose="02020603050405020304" pitchFamily="18" charset="0"/>
                <a:ea typeface="Roboto Medium"/>
                <a:cs typeface="Times New Roman" panose="02020603050405020304" pitchFamily="18" charset="0"/>
              </a:rPr>
              <a:t>hội</a:t>
            </a:r>
            <a:r>
              <a:rPr lang="vi-VN" sz="2400" b="1" spc="-35">
                <a:solidFill>
                  <a:srgbClr val="004782"/>
                </a:solidFill>
                <a:effectLst/>
                <a:latin typeface="Times New Roman" panose="02020603050405020304" pitchFamily="18" charset="0"/>
                <a:ea typeface="Roboto Medium"/>
                <a:cs typeface="Times New Roman" panose="02020603050405020304" pitchFamily="18" charset="0"/>
              </a:rPr>
              <a:t> </a:t>
            </a:r>
            <a:r>
              <a:rPr lang="vi-VN" sz="2400" b="1" spc="-5">
                <a:solidFill>
                  <a:srgbClr val="004782"/>
                </a:solidFill>
                <a:effectLst/>
                <a:latin typeface="Times New Roman" panose="02020603050405020304" pitchFamily="18" charset="0"/>
                <a:ea typeface="Roboto Medium"/>
                <a:cs typeface="Times New Roman" panose="02020603050405020304" pitchFamily="18" charset="0"/>
              </a:rPr>
              <a:t>gắn</a:t>
            </a:r>
            <a:r>
              <a:rPr lang="vi-VN" sz="2400" b="1" spc="-35">
                <a:solidFill>
                  <a:srgbClr val="004782"/>
                </a:solidFill>
                <a:effectLst/>
                <a:latin typeface="Times New Roman" panose="02020603050405020304" pitchFamily="18" charset="0"/>
                <a:ea typeface="Roboto Medium"/>
                <a:cs typeface="Times New Roman" panose="02020603050405020304" pitchFamily="18" charset="0"/>
              </a:rPr>
              <a:t> </a:t>
            </a:r>
            <a:r>
              <a:rPr lang="vi-VN" sz="2400" b="1" spc="-5">
                <a:solidFill>
                  <a:srgbClr val="004782"/>
                </a:solidFill>
                <a:effectLst/>
                <a:latin typeface="Times New Roman" panose="02020603050405020304" pitchFamily="18" charset="0"/>
                <a:ea typeface="Roboto Medium"/>
                <a:cs typeface="Times New Roman" panose="02020603050405020304" pitchFamily="18" charset="0"/>
              </a:rPr>
              <a:t>với</a:t>
            </a:r>
            <a:r>
              <a:rPr lang="vi-VN" sz="2400" b="1" spc="-40">
                <a:solidFill>
                  <a:srgbClr val="004782"/>
                </a:solidFill>
                <a:effectLst/>
                <a:latin typeface="Times New Roman" panose="02020603050405020304" pitchFamily="18" charset="0"/>
                <a:ea typeface="Roboto Medium"/>
                <a:cs typeface="Times New Roman" panose="02020603050405020304" pitchFamily="18" charset="0"/>
              </a:rPr>
              <a:t> </a:t>
            </a:r>
            <a:r>
              <a:rPr lang="vi-VN" sz="2400" b="1" spc="-5">
                <a:solidFill>
                  <a:srgbClr val="004782"/>
                </a:solidFill>
                <a:effectLst/>
                <a:latin typeface="Times New Roman" panose="02020603050405020304" pitchFamily="18" charset="0"/>
                <a:ea typeface="Roboto Medium"/>
                <a:cs typeface="Times New Roman" panose="02020603050405020304" pitchFamily="18" charset="0"/>
              </a:rPr>
              <a:t>dân</a:t>
            </a:r>
            <a:r>
              <a:rPr lang="vi-VN" sz="2400" b="1" spc="-35">
                <a:solidFill>
                  <a:srgbClr val="004782"/>
                </a:solidFill>
                <a:effectLst/>
                <a:latin typeface="Times New Roman" panose="02020603050405020304" pitchFamily="18" charset="0"/>
                <a:ea typeface="Roboto Medium"/>
                <a:cs typeface="Times New Roman" panose="02020603050405020304" pitchFamily="18" charset="0"/>
              </a:rPr>
              <a:t> </a:t>
            </a:r>
            <a:r>
              <a:rPr lang="vi-VN" sz="2400" b="1" spc="-5">
                <a:solidFill>
                  <a:srgbClr val="004782"/>
                </a:solidFill>
                <a:effectLst/>
                <a:latin typeface="Times New Roman" panose="02020603050405020304" pitchFamily="18" charset="0"/>
                <a:ea typeface="Roboto Medium"/>
                <a:cs typeface="Times New Roman" panose="02020603050405020304" pitchFamily="18" charset="0"/>
              </a:rPr>
              <a:t>số</a:t>
            </a:r>
            <a:r>
              <a:rPr lang="vi-VN" sz="2400" b="1" spc="-35">
                <a:solidFill>
                  <a:srgbClr val="004782"/>
                </a:solidFill>
                <a:effectLst/>
                <a:latin typeface="Times New Roman" panose="02020603050405020304" pitchFamily="18" charset="0"/>
                <a:ea typeface="Roboto Medium"/>
                <a:cs typeface="Times New Roman" panose="02020603050405020304" pitchFamily="18" charset="0"/>
              </a:rPr>
              <a:t> </a:t>
            </a:r>
            <a:r>
              <a:rPr lang="vi-VN" sz="2400" b="1" spc="-5">
                <a:solidFill>
                  <a:srgbClr val="004782"/>
                </a:solidFill>
                <a:effectLst/>
                <a:latin typeface="Times New Roman" panose="02020603050405020304" pitchFamily="18" charset="0"/>
                <a:ea typeface="Roboto Medium"/>
                <a:cs typeface="Times New Roman" panose="02020603050405020304" pitchFamily="18" charset="0"/>
              </a:rPr>
              <a:t>tại</a:t>
            </a:r>
            <a:r>
              <a:rPr lang="vi-VN" sz="2400" b="1" spc="-35">
                <a:solidFill>
                  <a:srgbClr val="004782"/>
                </a:solidFill>
                <a:effectLst/>
                <a:latin typeface="Times New Roman" panose="02020603050405020304" pitchFamily="18" charset="0"/>
                <a:ea typeface="Roboto Medium"/>
                <a:cs typeface="Times New Roman" panose="02020603050405020304" pitchFamily="18" charset="0"/>
              </a:rPr>
              <a:t> </a:t>
            </a:r>
            <a:r>
              <a:rPr lang="vi-VN" sz="2400" b="1" spc="-5">
                <a:solidFill>
                  <a:srgbClr val="004782"/>
                </a:solidFill>
                <a:effectLst/>
                <a:latin typeface="Times New Roman" panose="02020603050405020304" pitchFamily="18" charset="0"/>
                <a:ea typeface="Roboto Medium"/>
                <a:cs typeface="Times New Roman" panose="02020603050405020304" pitchFamily="18" charset="0"/>
              </a:rPr>
              <a:t>địa</a:t>
            </a:r>
            <a:r>
              <a:rPr lang="vi-VN" sz="2400" b="1" spc="-30">
                <a:solidFill>
                  <a:srgbClr val="004782"/>
                </a:solidFill>
                <a:effectLst/>
                <a:latin typeface="Times New Roman" panose="02020603050405020304" pitchFamily="18" charset="0"/>
                <a:ea typeface="Roboto Medium"/>
                <a:cs typeface="Times New Roman" panose="02020603050405020304" pitchFamily="18" charset="0"/>
              </a:rPr>
              <a:t> </a:t>
            </a:r>
            <a:r>
              <a:rPr lang="vi-VN" sz="2400" b="1" spc="-10">
                <a:solidFill>
                  <a:srgbClr val="004782"/>
                </a:solidFill>
                <a:effectLst/>
                <a:latin typeface="Times New Roman" panose="02020603050405020304" pitchFamily="18" charset="0"/>
                <a:ea typeface="Roboto Medium"/>
                <a:cs typeface="Times New Roman" panose="02020603050405020304" pitchFamily="18" charset="0"/>
              </a:rPr>
              <a:t>phương</a:t>
            </a:r>
            <a:endParaRPr lang="en-US" sz="2400" b="1" spc="-5">
              <a:effectLst/>
              <a:latin typeface="Times New Roman" panose="02020603050405020304" pitchFamily="18" charset="0"/>
              <a:ea typeface="Roboto Medium"/>
              <a:cs typeface="Times New Roman" panose="02020603050405020304" pitchFamily="18" charset="0"/>
            </a:endParaRPr>
          </a:p>
          <a:p>
            <a:pPr marL="742950" marR="110490" lvl="1" indent="-285750">
              <a:lnSpc>
                <a:spcPct val="95000"/>
              </a:lnSpc>
              <a:spcBef>
                <a:spcPts val="280"/>
              </a:spcBef>
              <a:buClr>
                <a:srgbClr val="231F20"/>
              </a:buClr>
              <a:buSzPts val="1200"/>
              <a:buFont typeface="Roboto"/>
              <a:buChar char="–"/>
              <a:tabLst>
                <a:tab pos="1136015" algn="l"/>
              </a:tabLst>
            </a:pPr>
            <a:r>
              <a:rPr lang="vi-VN" sz="2400" spc="0">
                <a:solidFill>
                  <a:srgbClr val="231F20"/>
                </a:solidFill>
                <a:effectLst/>
                <a:latin typeface="Times New Roman" panose="02020603050405020304" pitchFamily="18" charset="0"/>
                <a:ea typeface="Roboto"/>
                <a:cs typeface="Times New Roman" panose="02020603050405020304" pitchFamily="18" charset="0"/>
              </a:rPr>
              <a:t>Vấn đề phát triển kinh tế – xã hội của địa phương chủ yếu là loại hình kinh tế</a:t>
            </a:r>
            <a:r>
              <a:rPr lang="vi-VN" sz="2400" spc="200">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nào? (công nghiệp, nông nghiệp hay các loại hình dịch vụ).</a:t>
            </a:r>
            <a:endParaRPr lang="en-US" sz="2400" spc="0">
              <a:effectLst/>
              <a:latin typeface="Times New Roman" panose="02020603050405020304" pitchFamily="18" charset="0"/>
              <a:ea typeface="Roboto"/>
              <a:cs typeface="Times New Roman" panose="02020603050405020304" pitchFamily="18" charset="0"/>
            </a:endParaRPr>
          </a:p>
          <a:p>
            <a:pPr marL="742950" marR="111125" lvl="1" indent="-285750">
              <a:lnSpc>
                <a:spcPct val="95000"/>
              </a:lnSpc>
              <a:spcBef>
                <a:spcPts val="290"/>
              </a:spcBef>
              <a:spcAft>
                <a:spcPts val="0"/>
              </a:spcAft>
              <a:buClr>
                <a:srgbClr val="231F20"/>
              </a:buClr>
              <a:buSzPts val="1200"/>
              <a:buFont typeface="Roboto"/>
              <a:buChar char="–"/>
              <a:tabLst>
                <a:tab pos="1120140" algn="l"/>
              </a:tabLst>
            </a:pPr>
            <a:r>
              <a:rPr lang="vi-VN" sz="2400" spc="0">
                <a:solidFill>
                  <a:srgbClr val="231F20"/>
                </a:solidFill>
                <a:effectLst/>
                <a:latin typeface="Times New Roman" panose="02020603050405020304" pitchFamily="18" charset="0"/>
                <a:ea typeface="Roboto"/>
                <a:cs typeface="Times New Roman" panose="02020603050405020304" pitchFamily="18" charset="0"/>
              </a:rPr>
              <a:t>Từ</a:t>
            </a:r>
            <a:r>
              <a:rPr lang="vi-VN" sz="2400" spc="-50">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đặc</a:t>
            </a:r>
            <a:r>
              <a:rPr lang="vi-VN" sz="2400" spc="-50">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điểm</a:t>
            </a:r>
            <a:r>
              <a:rPr lang="vi-VN" sz="2400" spc="-50">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phát</a:t>
            </a:r>
            <a:r>
              <a:rPr lang="vi-VN" sz="2400" spc="-50">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triển</a:t>
            </a:r>
            <a:r>
              <a:rPr lang="vi-VN" sz="2400" spc="-50">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kinh</a:t>
            </a:r>
            <a:r>
              <a:rPr lang="vi-VN" sz="2400" spc="-50">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tế</a:t>
            </a:r>
            <a:r>
              <a:rPr lang="vi-VN" sz="2400" spc="-50">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a:t>
            </a:r>
            <a:r>
              <a:rPr lang="vi-VN" sz="2400" spc="-50">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xã</a:t>
            </a:r>
            <a:r>
              <a:rPr lang="vi-VN" sz="2400" spc="-50">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hội</a:t>
            </a:r>
            <a:r>
              <a:rPr lang="vi-VN" sz="2400" spc="-50">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của</a:t>
            </a:r>
            <a:r>
              <a:rPr lang="vi-VN" sz="2400" spc="-50">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địa</a:t>
            </a:r>
            <a:r>
              <a:rPr lang="vi-VN" sz="2400" spc="-50">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phương</a:t>
            </a:r>
            <a:r>
              <a:rPr lang="vi-VN" sz="2400" spc="-50">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đã</a:t>
            </a:r>
            <a:r>
              <a:rPr lang="vi-VN" sz="2400" spc="-50">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tác</a:t>
            </a:r>
            <a:r>
              <a:rPr lang="vi-VN" sz="2400" spc="-50">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động</a:t>
            </a:r>
            <a:r>
              <a:rPr lang="vi-VN" sz="2400" spc="-50">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như</a:t>
            </a:r>
            <a:r>
              <a:rPr lang="vi-VN" sz="2400" spc="-50">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thế</a:t>
            </a:r>
            <a:r>
              <a:rPr lang="vi-VN" sz="2400" spc="-50">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nào đến việc sử dụng nguồn lao động tại chỗ?).</a:t>
            </a:r>
            <a:endParaRPr lang="en-US" sz="2400" spc="0">
              <a:effectLst/>
              <a:latin typeface="Times New Roman" panose="02020603050405020304" pitchFamily="18" charset="0"/>
              <a:ea typeface="Roboto"/>
              <a:cs typeface="Times New Roman" panose="02020603050405020304" pitchFamily="18" charset="0"/>
            </a:endParaRPr>
          </a:p>
          <a:p>
            <a:pPr marR="110490" lvl="0">
              <a:lnSpc>
                <a:spcPct val="95000"/>
              </a:lnSpc>
              <a:spcBef>
                <a:spcPts val="295"/>
              </a:spcBef>
              <a:spcAft>
                <a:spcPts val="0"/>
              </a:spcAft>
              <a:buClr>
                <a:srgbClr val="004782"/>
              </a:buClr>
              <a:buSzPts val="1200"/>
              <a:tabLst>
                <a:tab pos="1158875" algn="l"/>
              </a:tabLst>
            </a:pPr>
            <a:r>
              <a:rPr lang="en-US" sz="2400" b="1" spc="-5">
                <a:solidFill>
                  <a:srgbClr val="004782"/>
                </a:solidFill>
                <a:effectLst/>
                <a:latin typeface="Times New Roman" panose="02020603050405020304" pitchFamily="18" charset="0"/>
                <a:ea typeface="Roboto Medium"/>
                <a:cs typeface="Times New Roman" panose="02020603050405020304" pitchFamily="18" charset="0"/>
              </a:rPr>
              <a:t>2. </a:t>
            </a:r>
            <a:r>
              <a:rPr lang="vi-VN" sz="2400" b="1" spc="-5">
                <a:solidFill>
                  <a:srgbClr val="004782"/>
                </a:solidFill>
                <a:effectLst/>
                <a:latin typeface="Times New Roman" panose="02020603050405020304" pitchFamily="18" charset="0"/>
                <a:ea typeface="Roboto Medium"/>
                <a:cs typeface="Times New Roman" panose="02020603050405020304" pitchFamily="18" charset="0"/>
              </a:rPr>
              <a:t>Đánh giá những thuận lợi, khó khăn của dân số đến sự phát triển kinh tế – xã hội tại địa phương</a:t>
            </a:r>
            <a:endParaRPr lang="en-US" sz="2400" b="1" spc="-5">
              <a:effectLst/>
              <a:latin typeface="Times New Roman" panose="02020603050405020304" pitchFamily="18" charset="0"/>
              <a:ea typeface="Roboto Medium"/>
              <a:cs typeface="Times New Roman" panose="02020603050405020304" pitchFamily="18" charset="0"/>
            </a:endParaRPr>
          </a:p>
        </p:txBody>
      </p:sp>
    </p:spTree>
    <p:extLst>
      <p:ext uri="{BB962C8B-B14F-4D97-AF65-F5344CB8AC3E}">
        <p14:creationId xmlns:p14="http://schemas.microsoft.com/office/powerpoint/2010/main" val="31343679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45F1993-01CE-44F8-AB8F-24FA686B2936}"/>
              </a:ext>
            </a:extLst>
          </p:cNvPr>
          <p:cNvSpPr txBox="1"/>
          <p:nvPr/>
        </p:nvSpPr>
        <p:spPr>
          <a:xfrm>
            <a:off x="116541" y="223099"/>
            <a:ext cx="11860306" cy="6603603"/>
          </a:xfrm>
          <a:prstGeom prst="rect">
            <a:avLst/>
          </a:prstGeom>
          <a:noFill/>
        </p:spPr>
        <p:txBody>
          <a:bodyPr wrap="square">
            <a:spAutoFit/>
          </a:bodyPr>
          <a:lstStyle/>
          <a:p>
            <a:pPr marL="742950" lvl="1" indent="-285750">
              <a:spcBef>
                <a:spcPts val="230"/>
              </a:spcBef>
              <a:spcAft>
                <a:spcPts val="0"/>
              </a:spcAft>
              <a:buClr>
                <a:srgbClr val="231F20"/>
              </a:buClr>
              <a:buSzPts val="1200"/>
              <a:buFont typeface="Roboto"/>
              <a:buChar char="–"/>
              <a:tabLst>
                <a:tab pos="1123950" algn="l"/>
              </a:tabLst>
            </a:pPr>
            <a:r>
              <a:rPr lang="vi-VN" sz="2400" spc="0">
                <a:solidFill>
                  <a:srgbClr val="231F20"/>
                </a:solidFill>
                <a:effectLst/>
                <a:latin typeface="Times New Roman" panose="02020603050405020304" pitchFamily="18" charset="0"/>
                <a:ea typeface="Roboto"/>
                <a:cs typeface="Times New Roman" panose="02020603050405020304" pitchFamily="18" charset="0"/>
              </a:rPr>
              <a:t>Thuận</a:t>
            </a:r>
            <a:r>
              <a:rPr lang="vi-VN" sz="2400" spc="-35">
                <a:solidFill>
                  <a:srgbClr val="231F20"/>
                </a:solidFill>
                <a:effectLst/>
                <a:latin typeface="Times New Roman" panose="02020603050405020304" pitchFamily="18" charset="0"/>
                <a:ea typeface="Roboto"/>
                <a:cs typeface="Times New Roman" panose="02020603050405020304" pitchFamily="18" charset="0"/>
              </a:rPr>
              <a:t> </a:t>
            </a:r>
            <a:r>
              <a:rPr lang="vi-VN" sz="2400" spc="-20">
                <a:solidFill>
                  <a:srgbClr val="231F20"/>
                </a:solidFill>
                <a:effectLst/>
                <a:latin typeface="Times New Roman" panose="02020603050405020304" pitchFamily="18" charset="0"/>
                <a:ea typeface="Roboto"/>
                <a:cs typeface="Times New Roman" panose="02020603050405020304" pitchFamily="18" charset="0"/>
              </a:rPr>
              <a:t>lợi.</a:t>
            </a:r>
            <a:endParaRPr lang="en-US" sz="2400" spc="0">
              <a:effectLst/>
              <a:latin typeface="Times New Roman" panose="02020603050405020304" pitchFamily="18" charset="0"/>
              <a:ea typeface="Roboto"/>
              <a:cs typeface="Times New Roman" panose="02020603050405020304" pitchFamily="18" charset="0"/>
            </a:endParaRPr>
          </a:p>
          <a:p>
            <a:pPr marL="742950" lvl="1" indent="-285750">
              <a:spcBef>
                <a:spcPts val="220"/>
              </a:spcBef>
              <a:spcAft>
                <a:spcPts val="0"/>
              </a:spcAft>
              <a:buClr>
                <a:srgbClr val="231F20"/>
              </a:buClr>
              <a:buSzPts val="1200"/>
              <a:buFont typeface="Roboto"/>
              <a:buChar char="–"/>
              <a:tabLst>
                <a:tab pos="1126490" algn="l"/>
              </a:tabLst>
            </a:pPr>
            <a:r>
              <a:rPr lang="vi-VN" sz="2400" spc="0">
                <a:solidFill>
                  <a:srgbClr val="231F20"/>
                </a:solidFill>
                <a:effectLst/>
                <a:latin typeface="Times New Roman" panose="02020603050405020304" pitchFamily="18" charset="0"/>
                <a:ea typeface="Roboto"/>
                <a:cs typeface="Times New Roman" panose="02020603050405020304" pitchFamily="18" charset="0"/>
              </a:rPr>
              <a:t>Khó</a:t>
            </a:r>
            <a:r>
              <a:rPr lang="vi-VN" sz="2400" spc="-40">
                <a:solidFill>
                  <a:srgbClr val="231F20"/>
                </a:solidFill>
                <a:effectLst/>
                <a:latin typeface="Times New Roman" panose="02020603050405020304" pitchFamily="18" charset="0"/>
                <a:ea typeface="Roboto"/>
                <a:cs typeface="Times New Roman" panose="02020603050405020304" pitchFamily="18" charset="0"/>
              </a:rPr>
              <a:t> </a:t>
            </a:r>
            <a:r>
              <a:rPr lang="vi-VN" sz="2400" spc="-10">
                <a:solidFill>
                  <a:srgbClr val="231F20"/>
                </a:solidFill>
                <a:effectLst/>
                <a:latin typeface="Times New Roman" panose="02020603050405020304" pitchFamily="18" charset="0"/>
                <a:ea typeface="Roboto"/>
                <a:cs typeface="Times New Roman" panose="02020603050405020304" pitchFamily="18" charset="0"/>
              </a:rPr>
              <a:t>khăn.</a:t>
            </a:r>
            <a:endParaRPr lang="en-US" sz="2400" spc="0">
              <a:effectLst/>
              <a:latin typeface="Times New Roman" panose="02020603050405020304" pitchFamily="18" charset="0"/>
              <a:ea typeface="Roboto"/>
              <a:cs typeface="Times New Roman" panose="02020603050405020304" pitchFamily="18" charset="0"/>
            </a:endParaRPr>
          </a:p>
          <a:p>
            <a:pPr marR="111125" lvl="0">
              <a:lnSpc>
                <a:spcPct val="95000"/>
              </a:lnSpc>
              <a:spcBef>
                <a:spcPts val="280"/>
              </a:spcBef>
              <a:buClr>
                <a:srgbClr val="004782"/>
              </a:buClr>
              <a:buSzPts val="1200"/>
              <a:tabLst>
                <a:tab pos="1152525" algn="l"/>
              </a:tabLst>
            </a:pPr>
            <a:r>
              <a:rPr lang="en-US" sz="2400" b="1" spc="-5">
                <a:solidFill>
                  <a:srgbClr val="004782"/>
                </a:solidFill>
                <a:effectLst/>
                <a:latin typeface="Times New Roman" panose="02020603050405020304" pitchFamily="18" charset="0"/>
                <a:ea typeface="Roboto Medium"/>
                <a:cs typeface="Times New Roman" panose="02020603050405020304" pitchFamily="18" charset="0"/>
              </a:rPr>
              <a:t>3. </a:t>
            </a:r>
            <a:r>
              <a:rPr lang="vi-VN" sz="2400" b="1" spc="-5">
                <a:solidFill>
                  <a:srgbClr val="004782"/>
                </a:solidFill>
                <a:effectLst/>
                <a:latin typeface="Times New Roman" panose="02020603050405020304" pitchFamily="18" charset="0"/>
                <a:ea typeface="Roboto Medium"/>
                <a:cs typeface="Times New Roman" panose="02020603050405020304" pitchFamily="18" charset="0"/>
              </a:rPr>
              <a:t>Tìm hiểu những tác động của con người đến sự phát triển kinh tế – xã hội ở địa phương</a:t>
            </a:r>
            <a:endParaRPr lang="en-US" sz="2400" b="1" spc="-5">
              <a:effectLst/>
              <a:latin typeface="Times New Roman" panose="02020603050405020304" pitchFamily="18" charset="0"/>
              <a:ea typeface="Roboto Medium"/>
              <a:cs typeface="Times New Roman" panose="02020603050405020304" pitchFamily="18" charset="0"/>
            </a:endParaRPr>
          </a:p>
          <a:p>
            <a:pPr marL="742950" marR="110490" lvl="1" indent="-285750">
              <a:lnSpc>
                <a:spcPct val="95000"/>
              </a:lnSpc>
              <a:spcBef>
                <a:spcPts val="290"/>
              </a:spcBef>
              <a:spcAft>
                <a:spcPts val="0"/>
              </a:spcAft>
              <a:buClr>
                <a:srgbClr val="231F20"/>
              </a:buClr>
              <a:buSzPts val="1200"/>
              <a:buFont typeface="Roboto"/>
              <a:buChar char="–"/>
              <a:tabLst>
                <a:tab pos="1131570" algn="l"/>
              </a:tabLst>
            </a:pPr>
            <a:r>
              <a:rPr lang="vi-VN" sz="2400" spc="0">
                <a:solidFill>
                  <a:srgbClr val="231F20"/>
                </a:solidFill>
                <a:effectLst/>
                <a:latin typeface="Times New Roman" panose="02020603050405020304" pitchFamily="18" charset="0"/>
                <a:ea typeface="Roboto"/>
                <a:cs typeface="Times New Roman" panose="02020603050405020304" pitchFamily="18" charset="0"/>
              </a:rPr>
              <a:t>Nêu những tác động tích cực của con người đến sự phát triển kinh tế – xã hội (hình ảnh sản xuất, tác động của con người đến kinh tế tại địa phương).</a:t>
            </a:r>
            <a:endParaRPr lang="en-US" sz="2400" spc="0">
              <a:effectLst/>
              <a:latin typeface="Times New Roman" panose="02020603050405020304" pitchFamily="18" charset="0"/>
              <a:ea typeface="Roboto"/>
              <a:cs typeface="Times New Roman" panose="02020603050405020304" pitchFamily="18" charset="0"/>
            </a:endParaRPr>
          </a:p>
          <a:p>
            <a:pPr marL="742950" marR="111125" lvl="1" indent="-285750">
              <a:lnSpc>
                <a:spcPct val="95000"/>
              </a:lnSpc>
              <a:spcBef>
                <a:spcPts val="295"/>
              </a:spcBef>
              <a:spcAft>
                <a:spcPts val="0"/>
              </a:spcAft>
              <a:buClr>
                <a:srgbClr val="231F20"/>
              </a:buClr>
              <a:buSzPts val="1200"/>
              <a:buFont typeface="Roboto"/>
              <a:buChar char="–"/>
              <a:tabLst>
                <a:tab pos="1122680" algn="l"/>
              </a:tabLst>
            </a:pPr>
            <a:r>
              <a:rPr lang="vi-VN" sz="2400" spc="0">
                <a:solidFill>
                  <a:srgbClr val="231F20"/>
                </a:solidFill>
                <a:effectLst/>
                <a:latin typeface="Times New Roman" panose="02020603050405020304" pitchFamily="18" charset="0"/>
                <a:ea typeface="Roboto"/>
                <a:cs typeface="Times New Roman" panose="02020603050405020304" pitchFamily="18" charset="0"/>
              </a:rPr>
              <a:t>Nêu</a:t>
            </a:r>
            <a:r>
              <a:rPr lang="vi-VN" sz="2400" spc="-50">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những</a:t>
            </a:r>
            <a:r>
              <a:rPr lang="vi-VN" sz="2400" spc="-50">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tác</a:t>
            </a:r>
            <a:r>
              <a:rPr lang="vi-VN" sz="2400" spc="-50">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động</a:t>
            </a:r>
            <a:r>
              <a:rPr lang="vi-VN" sz="2400" spc="-50">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tiêu</a:t>
            </a:r>
            <a:r>
              <a:rPr lang="vi-VN" sz="2400" spc="-50">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cực</a:t>
            </a:r>
            <a:r>
              <a:rPr lang="vi-VN" sz="2400" spc="-50">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của</a:t>
            </a:r>
            <a:r>
              <a:rPr lang="vi-VN" sz="2400" spc="-50">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dân</a:t>
            </a:r>
            <a:r>
              <a:rPr lang="vi-VN" sz="2400" spc="-50">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số</a:t>
            </a:r>
            <a:r>
              <a:rPr lang="vi-VN" sz="2400" spc="-50">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đông</a:t>
            </a:r>
            <a:r>
              <a:rPr lang="vi-VN" sz="2400" spc="-50">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đến</a:t>
            </a:r>
            <a:r>
              <a:rPr lang="vi-VN" sz="2400" spc="-50">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sự</a:t>
            </a:r>
            <a:r>
              <a:rPr lang="vi-VN" sz="2400" spc="-50">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phát</a:t>
            </a:r>
            <a:r>
              <a:rPr lang="vi-VN" sz="2400" spc="-50">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triển</a:t>
            </a:r>
            <a:r>
              <a:rPr lang="vi-VN" sz="2400" spc="-50">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kinh</a:t>
            </a:r>
            <a:r>
              <a:rPr lang="vi-VN" sz="2400" spc="-50">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tế</a:t>
            </a:r>
            <a:r>
              <a:rPr lang="vi-VN" sz="2400" spc="-50">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a:t>
            </a:r>
            <a:r>
              <a:rPr lang="vi-VN" sz="2400" spc="-50">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xã</a:t>
            </a:r>
            <a:r>
              <a:rPr lang="vi-VN" sz="2400" spc="-50">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hội (hình ảnh, tư liệu).</a:t>
            </a:r>
            <a:endParaRPr lang="en-US" sz="2400" spc="0">
              <a:effectLst/>
              <a:latin typeface="Times New Roman" panose="02020603050405020304" pitchFamily="18" charset="0"/>
              <a:ea typeface="Roboto"/>
              <a:cs typeface="Times New Roman" panose="02020603050405020304" pitchFamily="18" charset="0"/>
            </a:endParaRPr>
          </a:p>
          <a:p>
            <a:pPr marL="742950" marR="111125" lvl="1" indent="-285750">
              <a:lnSpc>
                <a:spcPct val="95000"/>
              </a:lnSpc>
              <a:spcBef>
                <a:spcPts val="290"/>
              </a:spcBef>
              <a:spcAft>
                <a:spcPts val="0"/>
              </a:spcAft>
              <a:buClr>
                <a:srgbClr val="231F20"/>
              </a:buClr>
              <a:buSzPts val="1200"/>
              <a:buFont typeface="Roboto"/>
              <a:buChar char="–"/>
              <a:tabLst>
                <a:tab pos="1123950" algn="l"/>
              </a:tabLst>
            </a:pPr>
            <a:r>
              <a:rPr lang="vi-VN" sz="2400" spc="0">
                <a:solidFill>
                  <a:srgbClr val="231F20"/>
                </a:solidFill>
                <a:effectLst/>
                <a:latin typeface="Times New Roman" panose="02020603050405020304" pitchFamily="18" charset="0"/>
                <a:ea typeface="Roboto"/>
                <a:cs typeface="Times New Roman" panose="02020603050405020304" pitchFamily="18" charset="0"/>
              </a:rPr>
              <a:t>Trách</a:t>
            </a:r>
            <a:r>
              <a:rPr lang="vi-VN" sz="2400" spc="-20">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nhiệm</a:t>
            </a:r>
            <a:r>
              <a:rPr lang="vi-VN" sz="2400" spc="-25">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của</a:t>
            </a:r>
            <a:r>
              <a:rPr lang="vi-VN" sz="2400" spc="-20">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bản</a:t>
            </a:r>
            <a:r>
              <a:rPr lang="vi-VN" sz="2400" spc="-20">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thân</a:t>
            </a:r>
            <a:r>
              <a:rPr lang="vi-VN" sz="2400" spc="-20">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trong</a:t>
            </a:r>
            <a:r>
              <a:rPr lang="vi-VN" sz="2400" spc="-25">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việc</a:t>
            </a:r>
            <a:r>
              <a:rPr lang="vi-VN" sz="2400" spc="-25">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tuyên</a:t>
            </a:r>
            <a:r>
              <a:rPr lang="vi-VN" sz="2400" spc="-20">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truyền,</a:t>
            </a:r>
            <a:r>
              <a:rPr lang="vi-VN" sz="2400" spc="-25">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thực</a:t>
            </a:r>
            <a:r>
              <a:rPr lang="vi-VN" sz="2400" spc="-25">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hiện</a:t>
            </a:r>
            <a:r>
              <a:rPr lang="vi-VN" sz="2400" spc="-20">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tốt</a:t>
            </a:r>
            <a:r>
              <a:rPr lang="vi-VN" sz="2400" spc="-20">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các</a:t>
            </a:r>
            <a:r>
              <a:rPr lang="vi-VN" sz="2400" spc="-25">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chính</a:t>
            </a:r>
            <a:r>
              <a:rPr lang="vi-VN" sz="2400" spc="-20">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sách dân số tại địa phương.</a:t>
            </a:r>
            <a:endParaRPr lang="en-US" sz="2400" spc="0">
              <a:effectLst/>
              <a:latin typeface="Times New Roman" panose="02020603050405020304" pitchFamily="18" charset="0"/>
              <a:ea typeface="Roboto"/>
              <a:cs typeface="Times New Roman" panose="02020603050405020304" pitchFamily="18" charset="0"/>
            </a:endParaRPr>
          </a:p>
          <a:p>
            <a:pPr lvl="0">
              <a:spcBef>
                <a:spcPts val="230"/>
              </a:spcBef>
              <a:spcAft>
                <a:spcPts val="0"/>
              </a:spcAft>
              <a:buClr>
                <a:srgbClr val="004782"/>
              </a:buClr>
              <a:buSzPts val="1200"/>
              <a:tabLst>
                <a:tab pos="1155065" algn="l"/>
              </a:tabLst>
            </a:pPr>
            <a:r>
              <a:rPr lang="en-US" sz="2400" b="1" spc="-5">
                <a:solidFill>
                  <a:srgbClr val="004782"/>
                </a:solidFill>
                <a:effectLst/>
                <a:latin typeface="Times New Roman" panose="02020603050405020304" pitchFamily="18" charset="0"/>
                <a:ea typeface="Roboto Medium"/>
                <a:cs typeface="Times New Roman" panose="02020603050405020304" pitchFamily="18" charset="0"/>
              </a:rPr>
              <a:t>4. </a:t>
            </a:r>
            <a:r>
              <a:rPr lang="vi-VN" sz="2400" b="1" spc="-5">
                <a:solidFill>
                  <a:srgbClr val="004782"/>
                </a:solidFill>
                <a:effectLst/>
                <a:latin typeface="Times New Roman" panose="02020603050405020304" pitchFamily="18" charset="0"/>
                <a:ea typeface="Roboto Medium"/>
                <a:cs typeface="Times New Roman" panose="02020603050405020304" pitchFamily="18" charset="0"/>
              </a:rPr>
              <a:t>Viết</a:t>
            </a:r>
            <a:r>
              <a:rPr lang="vi-VN" sz="2400" b="1" spc="-30">
                <a:solidFill>
                  <a:srgbClr val="004782"/>
                </a:solidFill>
                <a:effectLst/>
                <a:latin typeface="Times New Roman" panose="02020603050405020304" pitchFamily="18" charset="0"/>
                <a:ea typeface="Roboto Medium"/>
                <a:cs typeface="Times New Roman" panose="02020603050405020304" pitchFamily="18" charset="0"/>
              </a:rPr>
              <a:t> </a:t>
            </a:r>
            <a:r>
              <a:rPr lang="vi-VN" sz="2400" b="1" spc="-5">
                <a:solidFill>
                  <a:srgbClr val="004782"/>
                </a:solidFill>
                <a:effectLst/>
                <a:latin typeface="Times New Roman" panose="02020603050405020304" pitchFamily="18" charset="0"/>
                <a:ea typeface="Roboto Medium"/>
                <a:cs typeface="Times New Roman" panose="02020603050405020304" pitchFamily="18" charset="0"/>
              </a:rPr>
              <a:t>báo</a:t>
            </a:r>
            <a:r>
              <a:rPr lang="vi-VN" sz="2400" b="1" spc="-30">
                <a:solidFill>
                  <a:srgbClr val="004782"/>
                </a:solidFill>
                <a:effectLst/>
                <a:latin typeface="Times New Roman" panose="02020603050405020304" pitchFamily="18" charset="0"/>
                <a:ea typeface="Roboto Medium"/>
                <a:cs typeface="Times New Roman" panose="02020603050405020304" pitchFamily="18" charset="0"/>
              </a:rPr>
              <a:t> </a:t>
            </a:r>
            <a:r>
              <a:rPr lang="vi-VN" sz="2400" b="1" spc="-25">
                <a:solidFill>
                  <a:srgbClr val="004782"/>
                </a:solidFill>
                <a:effectLst/>
                <a:latin typeface="Times New Roman" panose="02020603050405020304" pitchFamily="18" charset="0"/>
                <a:ea typeface="Roboto Medium"/>
                <a:cs typeface="Times New Roman" panose="02020603050405020304" pitchFamily="18" charset="0"/>
              </a:rPr>
              <a:t>cáo</a:t>
            </a:r>
            <a:endParaRPr lang="en-US" sz="2400" b="1" spc="-5">
              <a:effectLst/>
              <a:latin typeface="Times New Roman" panose="02020603050405020304" pitchFamily="18" charset="0"/>
              <a:ea typeface="Roboto Medium"/>
              <a:cs typeface="Times New Roman" panose="02020603050405020304" pitchFamily="18" charset="0"/>
            </a:endParaRPr>
          </a:p>
          <a:p>
            <a:pPr marL="742950" lvl="1" indent="-285750">
              <a:spcBef>
                <a:spcPts val="220"/>
              </a:spcBef>
              <a:spcAft>
                <a:spcPts val="0"/>
              </a:spcAft>
              <a:buClr>
                <a:srgbClr val="231F20"/>
              </a:buClr>
              <a:buSzPts val="1200"/>
              <a:buFont typeface="Roboto"/>
              <a:buChar char="–"/>
              <a:tabLst>
                <a:tab pos="1126490" algn="l"/>
              </a:tabLst>
            </a:pPr>
            <a:r>
              <a:rPr lang="vi-VN" sz="2400" spc="0">
                <a:solidFill>
                  <a:srgbClr val="231F20"/>
                </a:solidFill>
                <a:effectLst/>
                <a:latin typeface="Times New Roman" panose="02020603050405020304" pitchFamily="18" charset="0"/>
                <a:ea typeface="Roboto"/>
                <a:cs typeface="Times New Roman" panose="02020603050405020304" pitchFamily="18" charset="0"/>
              </a:rPr>
              <a:t>Khái</a:t>
            </a:r>
            <a:r>
              <a:rPr lang="vi-VN" sz="2400" spc="-30">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quát</a:t>
            </a:r>
            <a:r>
              <a:rPr lang="vi-VN" sz="2400" spc="-30">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về</a:t>
            </a:r>
            <a:r>
              <a:rPr lang="vi-VN" sz="2400" spc="-25">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đặc</a:t>
            </a:r>
            <a:r>
              <a:rPr lang="vi-VN" sz="2400" spc="-30">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điểm</a:t>
            </a:r>
            <a:r>
              <a:rPr lang="vi-VN" sz="2400" spc="-35">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dân</a:t>
            </a:r>
            <a:r>
              <a:rPr lang="vi-VN" sz="2400" spc="-25">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số</a:t>
            </a:r>
            <a:r>
              <a:rPr lang="vi-VN" sz="2400" spc="-35">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tại</a:t>
            </a:r>
            <a:r>
              <a:rPr lang="vi-VN" sz="2400" spc="-25">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địa</a:t>
            </a:r>
            <a:r>
              <a:rPr lang="vi-VN" sz="2400" spc="-30">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phương</a:t>
            </a:r>
            <a:r>
              <a:rPr lang="vi-VN" sz="2400" spc="-30">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(hình</a:t>
            </a:r>
            <a:r>
              <a:rPr lang="vi-VN" sz="2400" spc="-30">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ảnh,</a:t>
            </a:r>
            <a:r>
              <a:rPr lang="vi-VN" sz="2400" spc="-30">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tư</a:t>
            </a:r>
            <a:r>
              <a:rPr lang="vi-VN" sz="2400" spc="-30">
                <a:solidFill>
                  <a:srgbClr val="231F20"/>
                </a:solidFill>
                <a:effectLst/>
                <a:latin typeface="Times New Roman" panose="02020603050405020304" pitchFamily="18" charset="0"/>
                <a:ea typeface="Roboto"/>
                <a:cs typeface="Times New Roman" panose="02020603050405020304" pitchFamily="18" charset="0"/>
              </a:rPr>
              <a:t> </a:t>
            </a:r>
            <a:r>
              <a:rPr lang="vi-VN" sz="2400" spc="-10">
                <a:solidFill>
                  <a:srgbClr val="231F20"/>
                </a:solidFill>
                <a:effectLst/>
                <a:latin typeface="Times New Roman" panose="02020603050405020304" pitchFamily="18" charset="0"/>
                <a:ea typeface="Roboto"/>
                <a:cs typeface="Times New Roman" panose="02020603050405020304" pitchFamily="18" charset="0"/>
              </a:rPr>
              <a:t>liệu).</a:t>
            </a:r>
            <a:endParaRPr lang="en-US" sz="2400" spc="0">
              <a:effectLst/>
              <a:latin typeface="Times New Roman" panose="02020603050405020304" pitchFamily="18" charset="0"/>
              <a:ea typeface="Roboto"/>
              <a:cs typeface="Times New Roman" panose="02020603050405020304" pitchFamily="18" charset="0"/>
            </a:endParaRPr>
          </a:p>
          <a:p>
            <a:pPr marL="742950" marR="111125" lvl="1" indent="-285750">
              <a:lnSpc>
                <a:spcPct val="95000"/>
              </a:lnSpc>
              <a:spcBef>
                <a:spcPts val="280"/>
              </a:spcBef>
              <a:buClr>
                <a:srgbClr val="231F20"/>
              </a:buClr>
              <a:buSzPts val="1200"/>
              <a:buFont typeface="Roboto"/>
              <a:buChar char="–"/>
              <a:tabLst>
                <a:tab pos="1122680" algn="l"/>
              </a:tabLst>
            </a:pPr>
            <a:r>
              <a:rPr lang="vi-VN" sz="2400" spc="0">
                <a:solidFill>
                  <a:srgbClr val="231F20"/>
                </a:solidFill>
                <a:effectLst/>
                <a:latin typeface="Times New Roman" panose="02020603050405020304" pitchFamily="18" charset="0"/>
                <a:ea typeface="Roboto"/>
                <a:cs typeface="Times New Roman" panose="02020603050405020304" pitchFamily="18" charset="0"/>
              </a:rPr>
              <a:t>Những</a:t>
            </a:r>
            <a:r>
              <a:rPr lang="vi-VN" sz="2400" spc="-50">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thuận</a:t>
            </a:r>
            <a:r>
              <a:rPr lang="vi-VN" sz="2400" spc="-50">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lợi,</a:t>
            </a:r>
            <a:r>
              <a:rPr lang="vi-VN" sz="2400" spc="-50">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khó</a:t>
            </a:r>
            <a:r>
              <a:rPr lang="vi-VN" sz="2400" spc="-50">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khăn</a:t>
            </a:r>
            <a:r>
              <a:rPr lang="vi-VN" sz="2400" spc="-50">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của</a:t>
            </a:r>
            <a:r>
              <a:rPr lang="vi-VN" sz="2400" spc="-50">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đặc</a:t>
            </a:r>
            <a:r>
              <a:rPr lang="vi-VN" sz="2400" spc="-50">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điểm</a:t>
            </a:r>
            <a:r>
              <a:rPr lang="vi-VN" sz="2400" spc="-50">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dân</a:t>
            </a:r>
            <a:r>
              <a:rPr lang="vi-VN" sz="2400" spc="-50">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số</a:t>
            </a:r>
            <a:r>
              <a:rPr lang="vi-VN" sz="2400" spc="-50">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và</a:t>
            </a:r>
            <a:r>
              <a:rPr lang="vi-VN" sz="2400" spc="-50">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phát</a:t>
            </a:r>
            <a:r>
              <a:rPr lang="vi-VN" sz="2400" spc="-50">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triển</a:t>
            </a:r>
            <a:r>
              <a:rPr lang="vi-VN" sz="2400" spc="-50">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kinh</a:t>
            </a:r>
            <a:r>
              <a:rPr lang="vi-VN" sz="2400" spc="-50">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tế,</a:t>
            </a:r>
            <a:r>
              <a:rPr lang="vi-VN" sz="2400" spc="-50">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xã</a:t>
            </a:r>
            <a:r>
              <a:rPr lang="vi-VN" sz="2400" spc="-50">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hội,</a:t>
            </a:r>
            <a:r>
              <a:rPr lang="vi-VN" sz="2400" spc="-50">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môi trường ở địa phương.</a:t>
            </a:r>
            <a:endParaRPr lang="en-US" sz="2400" spc="0">
              <a:effectLst/>
              <a:latin typeface="Times New Roman" panose="02020603050405020304" pitchFamily="18" charset="0"/>
              <a:ea typeface="Roboto"/>
              <a:cs typeface="Times New Roman" panose="02020603050405020304" pitchFamily="18" charset="0"/>
            </a:endParaRPr>
          </a:p>
          <a:p>
            <a:pPr marL="742950" marR="104140" lvl="1" indent="-285750">
              <a:lnSpc>
                <a:spcPct val="95000"/>
              </a:lnSpc>
              <a:spcBef>
                <a:spcPts val="295"/>
              </a:spcBef>
              <a:spcAft>
                <a:spcPts val="0"/>
              </a:spcAft>
              <a:buClr>
                <a:srgbClr val="231F20"/>
              </a:buClr>
              <a:buSzPts val="1200"/>
              <a:buFont typeface="Roboto"/>
              <a:buChar char="–"/>
              <a:tabLst>
                <a:tab pos="1120775" algn="l"/>
              </a:tabLst>
            </a:pPr>
            <a:r>
              <a:rPr lang="vi-VN" sz="2400" spc="0">
                <a:solidFill>
                  <a:srgbClr val="231F20"/>
                </a:solidFill>
                <a:effectLst/>
                <a:latin typeface="Times New Roman" panose="02020603050405020304" pitchFamily="18" charset="0"/>
                <a:ea typeface="Roboto"/>
                <a:cs typeface="Times New Roman" panose="02020603050405020304" pitchFamily="18" charset="0"/>
              </a:rPr>
              <a:t>Tác</a:t>
            </a:r>
            <a:r>
              <a:rPr lang="vi-VN" sz="2400" spc="140">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động</a:t>
            </a:r>
            <a:r>
              <a:rPr lang="vi-VN" sz="2400" spc="140">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của</a:t>
            </a:r>
            <a:r>
              <a:rPr lang="vi-VN" sz="2400" spc="140">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dân</a:t>
            </a:r>
            <a:r>
              <a:rPr lang="vi-VN" sz="2400" spc="140">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số</a:t>
            </a:r>
            <a:r>
              <a:rPr lang="vi-VN" sz="2400" spc="140">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đến</a:t>
            </a:r>
            <a:r>
              <a:rPr lang="vi-VN" sz="2400" spc="140">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sự</a:t>
            </a:r>
            <a:r>
              <a:rPr lang="vi-VN" sz="2400" spc="140">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phát</a:t>
            </a:r>
            <a:r>
              <a:rPr lang="vi-VN" sz="2400" spc="140">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triển</a:t>
            </a:r>
            <a:r>
              <a:rPr lang="vi-VN" sz="2400" spc="140">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kinh</a:t>
            </a:r>
            <a:r>
              <a:rPr lang="vi-VN" sz="2400" spc="140">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tế</a:t>
            </a:r>
            <a:r>
              <a:rPr lang="vi-VN" sz="2400" spc="140">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a:t>
            </a:r>
            <a:r>
              <a:rPr lang="vi-VN" sz="2400" spc="140">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xã</a:t>
            </a:r>
            <a:r>
              <a:rPr lang="vi-VN" sz="2400" spc="140">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hội</a:t>
            </a:r>
            <a:r>
              <a:rPr lang="vi-VN" sz="2400" spc="140">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(tác</a:t>
            </a:r>
            <a:r>
              <a:rPr lang="vi-VN" sz="2400" spc="140">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động</a:t>
            </a:r>
            <a:r>
              <a:rPr lang="vi-VN" sz="2400" spc="140">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tích</a:t>
            </a:r>
            <a:r>
              <a:rPr lang="vi-VN" sz="2400" spc="140">
                <a:solidFill>
                  <a:srgbClr val="231F20"/>
                </a:solidFill>
                <a:effectLst/>
                <a:latin typeface="Times New Roman" panose="02020603050405020304" pitchFamily="18" charset="0"/>
                <a:ea typeface="Roboto"/>
                <a:cs typeface="Times New Roman" panose="02020603050405020304" pitchFamily="18" charset="0"/>
              </a:rPr>
              <a:t> </a:t>
            </a:r>
            <a:r>
              <a:rPr lang="vi-VN" sz="2400" spc="0">
                <a:solidFill>
                  <a:srgbClr val="231F20"/>
                </a:solidFill>
                <a:effectLst/>
                <a:latin typeface="Times New Roman" panose="02020603050405020304" pitchFamily="18" charset="0"/>
                <a:ea typeface="Roboto"/>
                <a:cs typeface="Times New Roman" panose="02020603050405020304" pitchFamily="18" charset="0"/>
              </a:rPr>
              <a:t>cực, tiêu cực).</a:t>
            </a:r>
            <a:endParaRPr lang="en-US" sz="2400" spc="0">
              <a:effectLst/>
              <a:latin typeface="Times New Roman" panose="02020603050405020304" pitchFamily="18" charset="0"/>
              <a:ea typeface="Roboto"/>
              <a:cs typeface="Times New Roman" panose="02020603050405020304" pitchFamily="18" charset="0"/>
            </a:endParaRPr>
          </a:p>
          <a:p>
            <a:pPr marL="742950" marR="111125" lvl="1" indent="-285750">
              <a:lnSpc>
                <a:spcPct val="113000"/>
              </a:lnSpc>
              <a:spcBef>
                <a:spcPts val="530"/>
              </a:spcBef>
              <a:spcAft>
                <a:spcPts val="0"/>
              </a:spcAft>
              <a:buClr>
                <a:srgbClr val="231F20"/>
              </a:buClr>
              <a:buSzPts val="1200"/>
              <a:buFont typeface="Roboto"/>
              <a:buChar char="–"/>
              <a:tabLst>
                <a:tab pos="1136015" algn="l"/>
              </a:tabLst>
            </a:pPr>
            <a:r>
              <a:rPr lang="vi-VN" sz="2400" spc="0">
                <a:solidFill>
                  <a:srgbClr val="231F20"/>
                </a:solidFill>
                <a:effectLst/>
                <a:latin typeface="Times New Roman" panose="02020603050405020304" pitchFamily="18" charset="0"/>
                <a:ea typeface="Roboto"/>
                <a:cs typeface="Times New Roman" panose="02020603050405020304" pitchFamily="18" charset="0"/>
              </a:rPr>
              <a:t>Với trách nhiệm là công dân còn ngồi trên ghế nhà trường, em phải làm gì để góp phần thực hiện tốt chính sách dân số tại gia đình và địa phương.</a:t>
            </a:r>
            <a:endParaRPr lang="en-US" sz="2400" spc="0">
              <a:effectLst/>
              <a:latin typeface="Times New Roman" panose="02020603050405020304" pitchFamily="18" charset="0"/>
              <a:ea typeface="Roboto"/>
              <a:cs typeface="Times New Roman" panose="02020603050405020304" pitchFamily="18" charset="0"/>
            </a:endParaRPr>
          </a:p>
        </p:txBody>
      </p:sp>
    </p:spTree>
    <p:extLst>
      <p:ext uri="{BB962C8B-B14F-4D97-AF65-F5344CB8AC3E}">
        <p14:creationId xmlns:p14="http://schemas.microsoft.com/office/powerpoint/2010/main" val="31678179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16872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60018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081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9022E6-A253-41F9-B576-02E3A8311271}"/>
              </a:ext>
            </a:extLst>
          </p:cNvPr>
          <p:cNvSpPr txBox="1"/>
          <p:nvPr/>
        </p:nvSpPr>
        <p:spPr>
          <a:xfrm>
            <a:off x="555811" y="275709"/>
            <a:ext cx="10883154" cy="4955203"/>
          </a:xfrm>
          <a:prstGeom prst="rect">
            <a:avLst/>
          </a:prstGeom>
          <a:noFill/>
        </p:spPr>
        <p:txBody>
          <a:bodyPr wrap="square">
            <a:spAutoFit/>
          </a:bodyPr>
          <a:lstStyle/>
          <a:p>
            <a:pPr algn="ctr" fontAlgn="base"/>
            <a:r>
              <a:rPr lang="en-US" sz="2800" b="1" spc="-30">
                <a:solidFill>
                  <a:srgbClr val="231F1F"/>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*EM CÓ BIẾT</a:t>
            </a:r>
            <a:r>
              <a:rPr lang="en-US" sz="2800" b="1" spc="-30">
                <a:solidFill>
                  <a:srgbClr val="231F1F"/>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fontAlgn="base"/>
            <a:r>
              <a:rPr lang="en-US" sz="3600">
                <a:effectLst/>
                <a:latin typeface="Times New Roman" panose="02020603050405020304" pitchFamily="18" charset="0"/>
                <a:ea typeface="Roboto"/>
                <a:cs typeface="Times New Roman" panose="02020603050405020304" pitchFamily="18" charset="0"/>
              </a:rPr>
              <a:t>Cùng với quá trình phát triển kinh tế – xã hội, dân số tỉnh Hải Dương không ngừng thay đổi. Theo số liệu trong sách Thống kê Việt Nam thế kỉ XX của Tổng cục Thống kê (nhà xuất bản Thống kê) năm 1921, dân số tỉnh Hải Dương là 592 000 người; năm 1955 dân số tỉnh Hải Dương là 701 081 người. Đến năm 1997, sau khi tỉnh Hải Dương được tái lập, dân số của Hải Dương là 1 630 599 người, đến hết năm 2022 là 1 936 775 người.</a:t>
            </a: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a:effectLst/>
              <a:latin typeface=".VnTimeH"/>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1222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596EC16-6049-44C9-A2C7-3539BC4DFEEE}"/>
              </a:ext>
            </a:extLst>
          </p:cNvPr>
          <p:cNvGraphicFramePr>
            <a:graphicFrameLocks noGrp="1"/>
          </p:cNvGraphicFramePr>
          <p:nvPr>
            <p:extLst>
              <p:ext uri="{D42A27DB-BD31-4B8C-83A1-F6EECF244321}">
                <p14:modId xmlns:p14="http://schemas.microsoft.com/office/powerpoint/2010/main" val="1398891632"/>
              </p:ext>
            </p:extLst>
          </p:nvPr>
        </p:nvGraphicFramePr>
        <p:xfrm>
          <a:off x="421342" y="1521460"/>
          <a:ext cx="9215717" cy="4294632"/>
        </p:xfrm>
        <a:graphic>
          <a:graphicData uri="http://schemas.openxmlformats.org/drawingml/2006/table">
            <a:tbl>
              <a:tblPr firstRow="1" firstCol="1" lastRow="1" lastCol="1" bandRow="1" bandCol="1">
                <a:tableStyleId>{8799B23B-EC83-4686-B30A-512413B5E67A}</a:tableStyleId>
              </a:tblPr>
              <a:tblGrid>
                <a:gridCol w="1213546">
                  <a:extLst>
                    <a:ext uri="{9D8B030D-6E8A-4147-A177-3AD203B41FA5}">
                      <a16:colId xmlns:a16="http://schemas.microsoft.com/office/drawing/2014/main" val="103761116"/>
                    </a:ext>
                  </a:extLst>
                </a:gridCol>
                <a:gridCol w="3161230">
                  <a:extLst>
                    <a:ext uri="{9D8B030D-6E8A-4147-A177-3AD203B41FA5}">
                      <a16:colId xmlns:a16="http://schemas.microsoft.com/office/drawing/2014/main" val="955624364"/>
                    </a:ext>
                  </a:extLst>
                </a:gridCol>
                <a:gridCol w="2555058">
                  <a:extLst>
                    <a:ext uri="{9D8B030D-6E8A-4147-A177-3AD203B41FA5}">
                      <a16:colId xmlns:a16="http://schemas.microsoft.com/office/drawing/2014/main" val="2675486451"/>
                    </a:ext>
                  </a:extLst>
                </a:gridCol>
                <a:gridCol w="2285883">
                  <a:extLst>
                    <a:ext uri="{9D8B030D-6E8A-4147-A177-3AD203B41FA5}">
                      <a16:colId xmlns:a16="http://schemas.microsoft.com/office/drawing/2014/main" val="2655774136"/>
                    </a:ext>
                  </a:extLst>
                </a:gridCol>
              </a:tblGrid>
              <a:tr h="879943">
                <a:tc>
                  <a:txBody>
                    <a:bodyPr/>
                    <a:lstStyle/>
                    <a:p>
                      <a:pPr marR="1905" algn="just">
                        <a:lnSpc>
                          <a:spcPct val="115000"/>
                        </a:lnSpc>
                        <a:spcAft>
                          <a:spcPts val="1000"/>
                        </a:spcAft>
                      </a:pPr>
                      <a:r>
                        <a:rPr lang="vi-VN" sz="2800" spc="-25">
                          <a:effectLst/>
                          <a:latin typeface="+mj-lt"/>
                        </a:rPr>
                        <a:t>STT</a:t>
                      </a:r>
                      <a:endParaRPr lang="en-US" sz="2800">
                        <a:effectLst/>
                        <a:latin typeface="+mj-lt"/>
                        <a:ea typeface="Times New Roman" panose="02020603050405020304" pitchFamily="18" charset="0"/>
                        <a:cs typeface="Times New Roman" panose="02020603050405020304" pitchFamily="18" charset="0"/>
                      </a:endParaRPr>
                    </a:p>
                  </a:txBody>
                  <a:tcPr marL="0" marR="0" marT="0" marB="0">
                    <a:noFill/>
                  </a:tcPr>
                </a:tc>
                <a:tc>
                  <a:txBody>
                    <a:bodyPr/>
                    <a:lstStyle/>
                    <a:p>
                      <a:pPr marL="56515" marR="53975" indent="175260" algn="just">
                        <a:lnSpc>
                          <a:spcPct val="115000"/>
                        </a:lnSpc>
                        <a:spcAft>
                          <a:spcPts val="1000"/>
                        </a:spcAft>
                      </a:pPr>
                      <a:r>
                        <a:rPr lang="vi-VN" sz="2800" spc="-10">
                          <a:effectLst/>
                          <a:latin typeface="+mj-lt"/>
                        </a:rPr>
                        <a:t>Tỉnh/ </a:t>
                      </a:r>
                      <a:r>
                        <a:rPr lang="vi-VN" sz="2800" spc="-30">
                          <a:effectLst/>
                          <a:latin typeface="+mj-lt"/>
                        </a:rPr>
                        <a:t>Thành</a:t>
                      </a:r>
                      <a:r>
                        <a:rPr lang="vi-VN" sz="2800" spc="-50">
                          <a:effectLst/>
                          <a:latin typeface="+mj-lt"/>
                        </a:rPr>
                        <a:t> </a:t>
                      </a:r>
                      <a:r>
                        <a:rPr lang="vi-VN" sz="2800" spc="-30">
                          <a:effectLst/>
                          <a:latin typeface="+mj-lt"/>
                        </a:rPr>
                        <a:t>phố</a:t>
                      </a:r>
                      <a:endParaRPr lang="en-US" sz="2800">
                        <a:effectLst/>
                        <a:latin typeface="+mj-lt"/>
                        <a:ea typeface="Times New Roman" panose="02020603050405020304" pitchFamily="18" charset="0"/>
                        <a:cs typeface="Times New Roman" panose="02020603050405020304" pitchFamily="18" charset="0"/>
                      </a:endParaRPr>
                    </a:p>
                  </a:txBody>
                  <a:tcPr marL="0" marR="0" marT="0" marB="0">
                    <a:noFill/>
                  </a:tcPr>
                </a:tc>
                <a:tc>
                  <a:txBody>
                    <a:bodyPr/>
                    <a:lstStyle/>
                    <a:p>
                      <a:pPr marL="19685" marR="3175" algn="just">
                        <a:lnSpc>
                          <a:spcPct val="115000"/>
                        </a:lnSpc>
                        <a:spcAft>
                          <a:spcPts val="1000"/>
                        </a:spcAft>
                      </a:pPr>
                      <a:r>
                        <a:rPr lang="vi-VN" sz="2800" spc="-30">
                          <a:effectLst/>
                          <a:latin typeface="+mj-lt"/>
                        </a:rPr>
                        <a:t>Diện</a:t>
                      </a:r>
                      <a:r>
                        <a:rPr lang="vi-VN" sz="2800" spc="-50">
                          <a:effectLst/>
                          <a:latin typeface="+mj-lt"/>
                        </a:rPr>
                        <a:t> </a:t>
                      </a:r>
                      <a:r>
                        <a:rPr lang="vi-VN" sz="2800" spc="-20">
                          <a:effectLst/>
                          <a:latin typeface="+mj-lt"/>
                        </a:rPr>
                        <a:t>tích</a:t>
                      </a:r>
                      <a:endParaRPr lang="en-US" sz="2800">
                        <a:effectLst/>
                        <a:latin typeface="+mj-lt"/>
                      </a:endParaRPr>
                    </a:p>
                    <a:p>
                      <a:pPr marL="19685" algn="just">
                        <a:lnSpc>
                          <a:spcPct val="115000"/>
                        </a:lnSpc>
                        <a:spcAft>
                          <a:spcPts val="1000"/>
                        </a:spcAft>
                      </a:pPr>
                      <a:r>
                        <a:rPr lang="vi-VN" sz="2800" spc="-10">
                          <a:effectLst/>
                          <a:latin typeface="+mj-lt"/>
                        </a:rPr>
                        <a:t>(km2)</a:t>
                      </a:r>
                      <a:endParaRPr lang="en-US" sz="2800">
                        <a:effectLst/>
                        <a:latin typeface="+mj-lt"/>
                        <a:ea typeface="Times New Roman" panose="02020603050405020304" pitchFamily="18" charset="0"/>
                        <a:cs typeface="Times New Roman" panose="02020603050405020304" pitchFamily="18" charset="0"/>
                      </a:endParaRPr>
                    </a:p>
                  </a:txBody>
                  <a:tcPr marL="0" marR="0" marT="0" marB="0">
                    <a:noFill/>
                  </a:tcPr>
                </a:tc>
                <a:tc>
                  <a:txBody>
                    <a:bodyPr/>
                    <a:lstStyle/>
                    <a:p>
                      <a:pPr marL="10795" algn="l">
                        <a:lnSpc>
                          <a:spcPct val="115000"/>
                        </a:lnSpc>
                        <a:spcAft>
                          <a:spcPts val="1000"/>
                        </a:spcAft>
                      </a:pPr>
                      <a:r>
                        <a:rPr lang="vi-VN" sz="2800" spc="-30">
                          <a:effectLst/>
                          <a:latin typeface="+mj-lt"/>
                        </a:rPr>
                        <a:t>Dân</a:t>
                      </a:r>
                      <a:r>
                        <a:rPr lang="vi-VN" sz="2800" spc="-50">
                          <a:effectLst/>
                          <a:latin typeface="+mj-lt"/>
                        </a:rPr>
                        <a:t> </a:t>
                      </a:r>
                      <a:r>
                        <a:rPr lang="vi-VN" sz="2800" spc="-25">
                          <a:effectLst/>
                          <a:latin typeface="+mj-lt"/>
                        </a:rPr>
                        <a:t>số</a:t>
                      </a:r>
                      <a:br>
                        <a:rPr lang="en-US" sz="2800" spc="0">
                          <a:effectLst/>
                          <a:latin typeface="+mj-lt"/>
                        </a:rPr>
                      </a:br>
                      <a:r>
                        <a:rPr lang="vi-VN" sz="2800" spc="-30">
                          <a:effectLst/>
                          <a:latin typeface="+mj-lt"/>
                        </a:rPr>
                        <a:t>(nghìn</a:t>
                      </a:r>
                      <a:r>
                        <a:rPr lang="vi-VN" sz="2800" spc="-35">
                          <a:effectLst/>
                          <a:latin typeface="+mj-lt"/>
                        </a:rPr>
                        <a:t> người)</a:t>
                      </a:r>
                      <a:endParaRPr lang="en-US" sz="2800">
                        <a:effectLst/>
                        <a:latin typeface="+mj-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818205347"/>
                  </a:ext>
                </a:extLst>
              </a:tr>
              <a:tr h="375400">
                <a:tc>
                  <a:txBody>
                    <a:bodyPr/>
                    <a:lstStyle/>
                    <a:p>
                      <a:pPr marR="43815" algn="just">
                        <a:lnSpc>
                          <a:spcPct val="115000"/>
                        </a:lnSpc>
                        <a:spcAft>
                          <a:spcPts val="1000"/>
                        </a:spcAft>
                      </a:pPr>
                      <a:r>
                        <a:rPr lang="vi-VN" sz="2800" spc="-50">
                          <a:effectLst/>
                          <a:latin typeface="+mj-lt"/>
                        </a:rPr>
                        <a:t>1</a:t>
                      </a:r>
                      <a:endParaRPr lang="en-US" sz="2800">
                        <a:effectLst/>
                        <a:latin typeface="+mj-lt"/>
                        <a:ea typeface="Times New Roman" panose="02020603050405020304" pitchFamily="18" charset="0"/>
                        <a:cs typeface="Times New Roman" panose="02020603050405020304" pitchFamily="18" charset="0"/>
                      </a:endParaRPr>
                    </a:p>
                  </a:txBody>
                  <a:tcPr marL="0" marR="0" marT="0" marB="0">
                    <a:noFill/>
                  </a:tcPr>
                </a:tc>
                <a:tc>
                  <a:txBody>
                    <a:bodyPr/>
                    <a:lstStyle/>
                    <a:p>
                      <a:pPr marL="46355" algn="just">
                        <a:lnSpc>
                          <a:spcPct val="115000"/>
                        </a:lnSpc>
                        <a:spcAft>
                          <a:spcPts val="1000"/>
                        </a:spcAft>
                      </a:pPr>
                      <a:r>
                        <a:rPr lang="vi-VN" sz="2800" spc="-30">
                          <a:effectLst/>
                          <a:latin typeface="+mj-lt"/>
                        </a:rPr>
                        <a:t>Hà</a:t>
                      </a:r>
                      <a:r>
                        <a:rPr lang="vi-VN" sz="2800" spc="-45">
                          <a:effectLst/>
                          <a:latin typeface="+mj-lt"/>
                        </a:rPr>
                        <a:t> </a:t>
                      </a:r>
                      <a:r>
                        <a:rPr lang="vi-VN" sz="2800" spc="-25">
                          <a:effectLst/>
                          <a:latin typeface="+mj-lt"/>
                        </a:rPr>
                        <a:t>Nội</a:t>
                      </a:r>
                      <a:endParaRPr lang="en-US" sz="2800">
                        <a:effectLst/>
                        <a:latin typeface="+mj-lt"/>
                        <a:ea typeface="Times New Roman" panose="02020603050405020304" pitchFamily="18" charset="0"/>
                        <a:cs typeface="Times New Roman" panose="02020603050405020304" pitchFamily="18" charset="0"/>
                      </a:endParaRPr>
                    </a:p>
                  </a:txBody>
                  <a:tcPr marL="0" marR="0" marT="0" marB="0">
                    <a:noFill/>
                  </a:tcPr>
                </a:tc>
                <a:tc>
                  <a:txBody>
                    <a:bodyPr/>
                    <a:lstStyle/>
                    <a:p>
                      <a:pPr marR="10795" algn="just">
                        <a:lnSpc>
                          <a:spcPct val="115000"/>
                        </a:lnSpc>
                        <a:spcAft>
                          <a:spcPts val="1000"/>
                        </a:spcAft>
                      </a:pPr>
                      <a:r>
                        <a:rPr lang="vi-VN" sz="2800">
                          <a:effectLst/>
                          <a:latin typeface="+mj-lt"/>
                        </a:rPr>
                        <a:t>3</a:t>
                      </a:r>
                      <a:r>
                        <a:rPr lang="vi-VN" sz="2800" spc="-65">
                          <a:effectLst/>
                          <a:latin typeface="+mj-lt"/>
                        </a:rPr>
                        <a:t> </a:t>
                      </a:r>
                      <a:r>
                        <a:rPr lang="vi-VN" sz="2800" spc="-20">
                          <a:effectLst/>
                          <a:latin typeface="+mj-lt"/>
                        </a:rPr>
                        <a:t>359,8</a:t>
                      </a:r>
                      <a:endParaRPr lang="en-US" sz="2800">
                        <a:effectLst/>
                        <a:latin typeface="+mj-lt"/>
                        <a:ea typeface="Times New Roman" panose="02020603050405020304" pitchFamily="18" charset="0"/>
                        <a:cs typeface="Times New Roman" panose="02020603050405020304" pitchFamily="18" charset="0"/>
                      </a:endParaRPr>
                    </a:p>
                  </a:txBody>
                  <a:tcPr marL="0" marR="0" marT="0" marB="0">
                    <a:noFill/>
                  </a:tcPr>
                </a:tc>
                <a:tc>
                  <a:txBody>
                    <a:bodyPr/>
                    <a:lstStyle/>
                    <a:p>
                      <a:pPr marR="43180" algn="just">
                        <a:lnSpc>
                          <a:spcPct val="115000"/>
                        </a:lnSpc>
                        <a:spcAft>
                          <a:spcPts val="1000"/>
                        </a:spcAft>
                      </a:pPr>
                      <a:r>
                        <a:rPr lang="vi-VN" sz="2800">
                          <a:effectLst/>
                          <a:latin typeface="+mj-lt"/>
                        </a:rPr>
                        <a:t>8</a:t>
                      </a:r>
                      <a:r>
                        <a:rPr lang="vi-VN" sz="2800" spc="-65">
                          <a:effectLst/>
                          <a:latin typeface="+mj-lt"/>
                        </a:rPr>
                        <a:t> </a:t>
                      </a:r>
                      <a:r>
                        <a:rPr lang="vi-VN" sz="2800" spc="-20">
                          <a:effectLst/>
                          <a:latin typeface="+mj-lt"/>
                        </a:rPr>
                        <a:t>435,6</a:t>
                      </a:r>
                      <a:endParaRPr lang="en-US" sz="2800">
                        <a:effectLst/>
                        <a:latin typeface="+mj-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925916453"/>
                  </a:ext>
                </a:extLst>
              </a:tr>
              <a:tr h="375400">
                <a:tc>
                  <a:txBody>
                    <a:bodyPr/>
                    <a:lstStyle/>
                    <a:p>
                      <a:pPr marR="43815" algn="just">
                        <a:lnSpc>
                          <a:spcPct val="115000"/>
                        </a:lnSpc>
                        <a:spcAft>
                          <a:spcPts val="1000"/>
                        </a:spcAft>
                      </a:pPr>
                      <a:r>
                        <a:rPr lang="vi-VN" sz="2800" spc="-50">
                          <a:effectLst/>
                          <a:latin typeface="+mj-lt"/>
                        </a:rPr>
                        <a:t>2</a:t>
                      </a:r>
                      <a:endParaRPr lang="en-US" sz="2800">
                        <a:effectLst/>
                        <a:latin typeface="+mj-lt"/>
                        <a:ea typeface="Times New Roman" panose="02020603050405020304" pitchFamily="18" charset="0"/>
                        <a:cs typeface="Times New Roman" panose="02020603050405020304" pitchFamily="18" charset="0"/>
                      </a:endParaRPr>
                    </a:p>
                  </a:txBody>
                  <a:tcPr marL="0" marR="0" marT="0" marB="0">
                    <a:noFill/>
                  </a:tcPr>
                </a:tc>
                <a:tc>
                  <a:txBody>
                    <a:bodyPr/>
                    <a:lstStyle/>
                    <a:p>
                      <a:pPr marL="46355" algn="just">
                        <a:lnSpc>
                          <a:spcPct val="115000"/>
                        </a:lnSpc>
                        <a:spcAft>
                          <a:spcPts val="1000"/>
                        </a:spcAft>
                      </a:pPr>
                      <a:r>
                        <a:rPr lang="vi-VN" sz="2800" b="1" spc="-25">
                          <a:effectLst/>
                          <a:latin typeface="+mj-lt"/>
                        </a:rPr>
                        <a:t>Hải</a:t>
                      </a:r>
                      <a:r>
                        <a:rPr lang="vi-VN" sz="2800" b="1" spc="-50">
                          <a:effectLst/>
                          <a:latin typeface="+mj-lt"/>
                        </a:rPr>
                        <a:t> </a:t>
                      </a:r>
                      <a:r>
                        <a:rPr lang="vi-VN" sz="2800" b="1" spc="-10">
                          <a:effectLst/>
                          <a:latin typeface="+mj-lt"/>
                        </a:rPr>
                        <a:t>Dương</a:t>
                      </a:r>
                      <a:endParaRPr lang="en-US" sz="2800" b="1">
                        <a:effectLst/>
                        <a:latin typeface="+mj-lt"/>
                        <a:ea typeface="Times New Roman" panose="02020603050405020304" pitchFamily="18" charset="0"/>
                        <a:cs typeface="Times New Roman" panose="02020603050405020304" pitchFamily="18" charset="0"/>
                      </a:endParaRPr>
                    </a:p>
                  </a:txBody>
                  <a:tcPr marL="0" marR="0" marT="0" marB="0">
                    <a:noFill/>
                  </a:tcPr>
                </a:tc>
                <a:tc>
                  <a:txBody>
                    <a:bodyPr/>
                    <a:lstStyle/>
                    <a:p>
                      <a:pPr marR="10795" algn="just">
                        <a:lnSpc>
                          <a:spcPct val="115000"/>
                        </a:lnSpc>
                        <a:spcAft>
                          <a:spcPts val="1000"/>
                        </a:spcAft>
                      </a:pPr>
                      <a:r>
                        <a:rPr lang="vi-VN" sz="2800" b="1">
                          <a:effectLst/>
                          <a:latin typeface="+mj-lt"/>
                        </a:rPr>
                        <a:t>1</a:t>
                      </a:r>
                      <a:r>
                        <a:rPr lang="vi-VN" sz="2800" b="1" spc="-65">
                          <a:effectLst/>
                          <a:latin typeface="+mj-lt"/>
                        </a:rPr>
                        <a:t> </a:t>
                      </a:r>
                      <a:r>
                        <a:rPr lang="vi-VN" sz="2800" b="1" spc="-20">
                          <a:effectLst/>
                          <a:latin typeface="+mj-lt"/>
                        </a:rPr>
                        <a:t>668,3</a:t>
                      </a:r>
                      <a:endParaRPr lang="en-US" sz="2800" b="1">
                        <a:effectLst/>
                        <a:latin typeface="+mj-lt"/>
                        <a:ea typeface="Times New Roman" panose="02020603050405020304" pitchFamily="18" charset="0"/>
                        <a:cs typeface="Times New Roman" panose="02020603050405020304" pitchFamily="18" charset="0"/>
                      </a:endParaRPr>
                    </a:p>
                  </a:txBody>
                  <a:tcPr marL="0" marR="0" marT="0" marB="0">
                    <a:noFill/>
                  </a:tcPr>
                </a:tc>
                <a:tc>
                  <a:txBody>
                    <a:bodyPr/>
                    <a:lstStyle/>
                    <a:p>
                      <a:pPr marL="3175" marR="43180" algn="just">
                        <a:lnSpc>
                          <a:spcPct val="115000"/>
                        </a:lnSpc>
                        <a:spcAft>
                          <a:spcPts val="1000"/>
                        </a:spcAft>
                      </a:pPr>
                      <a:r>
                        <a:rPr lang="vi-VN" sz="2800">
                          <a:effectLst/>
                          <a:latin typeface="+mj-lt"/>
                        </a:rPr>
                        <a:t>1</a:t>
                      </a:r>
                      <a:r>
                        <a:rPr lang="vi-VN" sz="2800" spc="-65">
                          <a:effectLst/>
                          <a:latin typeface="+mj-lt"/>
                        </a:rPr>
                        <a:t> </a:t>
                      </a:r>
                      <a:r>
                        <a:rPr lang="vi-VN" sz="2800" spc="-10">
                          <a:effectLst/>
                          <a:latin typeface="+mj-lt"/>
                        </a:rPr>
                        <a:t>936,78</a:t>
                      </a:r>
                      <a:endParaRPr lang="en-US" sz="2800">
                        <a:effectLst/>
                        <a:latin typeface="+mj-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254459396"/>
                  </a:ext>
                </a:extLst>
              </a:tr>
              <a:tr h="375400">
                <a:tc>
                  <a:txBody>
                    <a:bodyPr/>
                    <a:lstStyle/>
                    <a:p>
                      <a:pPr marR="43815" algn="just">
                        <a:lnSpc>
                          <a:spcPct val="115000"/>
                        </a:lnSpc>
                        <a:spcAft>
                          <a:spcPts val="1000"/>
                        </a:spcAft>
                      </a:pPr>
                      <a:r>
                        <a:rPr lang="vi-VN" sz="2800" spc="-50">
                          <a:effectLst/>
                          <a:latin typeface="+mj-lt"/>
                        </a:rPr>
                        <a:t>3</a:t>
                      </a:r>
                      <a:endParaRPr lang="en-US" sz="2800">
                        <a:effectLst/>
                        <a:latin typeface="+mj-lt"/>
                        <a:ea typeface="Times New Roman" panose="02020603050405020304" pitchFamily="18" charset="0"/>
                        <a:cs typeface="Times New Roman" panose="02020603050405020304" pitchFamily="18" charset="0"/>
                      </a:endParaRPr>
                    </a:p>
                  </a:txBody>
                  <a:tcPr marL="0" marR="0" marT="0" marB="0">
                    <a:noFill/>
                  </a:tcPr>
                </a:tc>
                <a:tc>
                  <a:txBody>
                    <a:bodyPr/>
                    <a:lstStyle/>
                    <a:p>
                      <a:pPr marL="46355" algn="just">
                        <a:lnSpc>
                          <a:spcPct val="115000"/>
                        </a:lnSpc>
                        <a:spcAft>
                          <a:spcPts val="1000"/>
                        </a:spcAft>
                      </a:pPr>
                      <a:r>
                        <a:rPr lang="vi-VN" sz="2800" spc="-25">
                          <a:effectLst/>
                          <a:latin typeface="+mj-lt"/>
                        </a:rPr>
                        <a:t>Hải</a:t>
                      </a:r>
                      <a:r>
                        <a:rPr lang="vi-VN" sz="2800" spc="-50">
                          <a:effectLst/>
                          <a:latin typeface="+mj-lt"/>
                        </a:rPr>
                        <a:t> </a:t>
                      </a:r>
                      <a:r>
                        <a:rPr lang="vi-VN" sz="2800" spc="-10">
                          <a:effectLst/>
                          <a:latin typeface="+mj-lt"/>
                        </a:rPr>
                        <a:t>Phòng</a:t>
                      </a:r>
                      <a:endParaRPr lang="en-US" sz="2800">
                        <a:effectLst/>
                        <a:latin typeface="+mj-lt"/>
                        <a:ea typeface="Times New Roman" panose="02020603050405020304" pitchFamily="18" charset="0"/>
                        <a:cs typeface="Times New Roman" panose="02020603050405020304" pitchFamily="18" charset="0"/>
                      </a:endParaRPr>
                    </a:p>
                  </a:txBody>
                  <a:tcPr marL="0" marR="0" marT="0" marB="0">
                    <a:noFill/>
                  </a:tcPr>
                </a:tc>
                <a:tc>
                  <a:txBody>
                    <a:bodyPr/>
                    <a:lstStyle/>
                    <a:p>
                      <a:pPr marR="10795" algn="just">
                        <a:lnSpc>
                          <a:spcPct val="115000"/>
                        </a:lnSpc>
                        <a:spcAft>
                          <a:spcPts val="1000"/>
                        </a:spcAft>
                      </a:pPr>
                      <a:r>
                        <a:rPr lang="vi-VN" sz="2800">
                          <a:effectLst/>
                          <a:latin typeface="+mj-lt"/>
                        </a:rPr>
                        <a:t>1</a:t>
                      </a:r>
                      <a:r>
                        <a:rPr lang="vi-VN" sz="2800" spc="-65">
                          <a:effectLst/>
                          <a:latin typeface="+mj-lt"/>
                        </a:rPr>
                        <a:t> </a:t>
                      </a:r>
                      <a:r>
                        <a:rPr lang="vi-VN" sz="2800" spc="-20">
                          <a:effectLst/>
                          <a:latin typeface="+mj-lt"/>
                        </a:rPr>
                        <a:t>526,5</a:t>
                      </a:r>
                      <a:endParaRPr lang="en-US" sz="2800">
                        <a:effectLst/>
                        <a:latin typeface="+mj-lt"/>
                        <a:ea typeface="Times New Roman" panose="02020603050405020304" pitchFamily="18" charset="0"/>
                        <a:cs typeface="Times New Roman" panose="02020603050405020304" pitchFamily="18" charset="0"/>
                      </a:endParaRPr>
                    </a:p>
                  </a:txBody>
                  <a:tcPr marL="0" marR="0" marT="0" marB="0">
                    <a:noFill/>
                  </a:tcPr>
                </a:tc>
                <a:tc>
                  <a:txBody>
                    <a:bodyPr/>
                    <a:lstStyle/>
                    <a:p>
                      <a:pPr marR="43180" algn="just">
                        <a:lnSpc>
                          <a:spcPct val="115000"/>
                        </a:lnSpc>
                        <a:spcAft>
                          <a:spcPts val="1000"/>
                        </a:spcAft>
                      </a:pPr>
                      <a:r>
                        <a:rPr lang="vi-VN" sz="2800">
                          <a:effectLst/>
                          <a:latin typeface="+mj-lt"/>
                        </a:rPr>
                        <a:t>2</a:t>
                      </a:r>
                      <a:r>
                        <a:rPr lang="vi-VN" sz="2800" spc="-65">
                          <a:effectLst/>
                          <a:latin typeface="+mj-lt"/>
                        </a:rPr>
                        <a:t> </a:t>
                      </a:r>
                      <a:r>
                        <a:rPr lang="vi-VN" sz="2800" spc="-20">
                          <a:effectLst/>
                          <a:latin typeface="+mj-lt"/>
                        </a:rPr>
                        <a:t>088,2</a:t>
                      </a:r>
                      <a:endParaRPr lang="en-US" sz="2800">
                        <a:effectLst/>
                        <a:latin typeface="+mj-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628562227"/>
                  </a:ext>
                </a:extLst>
              </a:tr>
              <a:tr h="375400">
                <a:tc>
                  <a:txBody>
                    <a:bodyPr/>
                    <a:lstStyle/>
                    <a:p>
                      <a:pPr marR="43815" algn="just">
                        <a:lnSpc>
                          <a:spcPct val="115000"/>
                        </a:lnSpc>
                        <a:spcAft>
                          <a:spcPts val="1000"/>
                        </a:spcAft>
                      </a:pPr>
                      <a:r>
                        <a:rPr lang="vi-VN" sz="2800" spc="-50">
                          <a:effectLst/>
                          <a:latin typeface="+mj-lt"/>
                        </a:rPr>
                        <a:t>4</a:t>
                      </a:r>
                      <a:endParaRPr lang="en-US" sz="2800">
                        <a:effectLst/>
                        <a:latin typeface="+mj-lt"/>
                        <a:ea typeface="Times New Roman" panose="02020603050405020304" pitchFamily="18" charset="0"/>
                        <a:cs typeface="Times New Roman" panose="02020603050405020304" pitchFamily="18" charset="0"/>
                      </a:endParaRPr>
                    </a:p>
                  </a:txBody>
                  <a:tcPr marL="0" marR="0" marT="0" marB="0">
                    <a:noFill/>
                  </a:tcPr>
                </a:tc>
                <a:tc>
                  <a:txBody>
                    <a:bodyPr/>
                    <a:lstStyle/>
                    <a:p>
                      <a:pPr marL="46355" algn="just">
                        <a:lnSpc>
                          <a:spcPct val="115000"/>
                        </a:lnSpc>
                        <a:spcAft>
                          <a:spcPts val="1000"/>
                        </a:spcAft>
                      </a:pPr>
                      <a:r>
                        <a:rPr lang="vi-VN" sz="2800" spc="-30">
                          <a:effectLst/>
                          <a:latin typeface="+mj-lt"/>
                        </a:rPr>
                        <a:t>Nam</a:t>
                      </a:r>
                      <a:r>
                        <a:rPr lang="vi-VN" sz="2800" spc="-55">
                          <a:effectLst/>
                          <a:latin typeface="+mj-lt"/>
                        </a:rPr>
                        <a:t> </a:t>
                      </a:r>
                      <a:r>
                        <a:rPr lang="vi-VN" sz="2800" spc="-20">
                          <a:effectLst/>
                          <a:latin typeface="+mj-lt"/>
                        </a:rPr>
                        <a:t>Định</a:t>
                      </a:r>
                      <a:endParaRPr lang="en-US" sz="2800">
                        <a:effectLst/>
                        <a:latin typeface="+mj-lt"/>
                        <a:ea typeface="Times New Roman" panose="02020603050405020304" pitchFamily="18" charset="0"/>
                        <a:cs typeface="Times New Roman" panose="02020603050405020304" pitchFamily="18" charset="0"/>
                      </a:endParaRPr>
                    </a:p>
                  </a:txBody>
                  <a:tcPr marL="0" marR="0" marT="0" marB="0">
                    <a:noFill/>
                  </a:tcPr>
                </a:tc>
                <a:tc>
                  <a:txBody>
                    <a:bodyPr/>
                    <a:lstStyle/>
                    <a:p>
                      <a:pPr marR="10795" algn="just">
                        <a:lnSpc>
                          <a:spcPct val="115000"/>
                        </a:lnSpc>
                        <a:spcAft>
                          <a:spcPts val="1000"/>
                        </a:spcAft>
                      </a:pPr>
                      <a:r>
                        <a:rPr lang="vi-VN" sz="2800">
                          <a:effectLst/>
                          <a:latin typeface="+mj-lt"/>
                        </a:rPr>
                        <a:t>1</a:t>
                      </a:r>
                      <a:r>
                        <a:rPr lang="vi-VN" sz="2800" spc="-65">
                          <a:effectLst/>
                          <a:latin typeface="+mj-lt"/>
                        </a:rPr>
                        <a:t> </a:t>
                      </a:r>
                      <a:r>
                        <a:rPr lang="vi-VN" sz="2800" spc="-20">
                          <a:effectLst/>
                          <a:latin typeface="+mj-lt"/>
                        </a:rPr>
                        <a:t>668,8</a:t>
                      </a:r>
                      <a:endParaRPr lang="en-US" sz="2800">
                        <a:effectLst/>
                        <a:latin typeface="+mj-lt"/>
                        <a:ea typeface="Times New Roman" panose="02020603050405020304" pitchFamily="18" charset="0"/>
                        <a:cs typeface="Times New Roman" panose="02020603050405020304" pitchFamily="18" charset="0"/>
                      </a:endParaRPr>
                    </a:p>
                  </a:txBody>
                  <a:tcPr marL="0" marR="0" marT="0" marB="0">
                    <a:noFill/>
                  </a:tcPr>
                </a:tc>
                <a:tc>
                  <a:txBody>
                    <a:bodyPr/>
                    <a:lstStyle/>
                    <a:p>
                      <a:pPr marR="43180" algn="just">
                        <a:lnSpc>
                          <a:spcPct val="115000"/>
                        </a:lnSpc>
                        <a:spcAft>
                          <a:spcPts val="1000"/>
                        </a:spcAft>
                      </a:pPr>
                      <a:r>
                        <a:rPr lang="vi-VN" sz="2800">
                          <a:effectLst/>
                          <a:latin typeface="+mj-lt"/>
                        </a:rPr>
                        <a:t>1</a:t>
                      </a:r>
                      <a:r>
                        <a:rPr lang="vi-VN" sz="2800" spc="-65">
                          <a:effectLst/>
                          <a:latin typeface="+mj-lt"/>
                        </a:rPr>
                        <a:t> </a:t>
                      </a:r>
                      <a:r>
                        <a:rPr lang="vi-VN" sz="2800" spc="-20">
                          <a:effectLst/>
                          <a:latin typeface="+mj-lt"/>
                        </a:rPr>
                        <a:t>876,9</a:t>
                      </a:r>
                      <a:endParaRPr lang="en-US" sz="2800">
                        <a:effectLst/>
                        <a:latin typeface="+mj-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735235296"/>
                  </a:ext>
                </a:extLst>
              </a:tr>
              <a:tr h="375400">
                <a:tc>
                  <a:txBody>
                    <a:bodyPr/>
                    <a:lstStyle/>
                    <a:p>
                      <a:pPr marR="43815" algn="just">
                        <a:lnSpc>
                          <a:spcPct val="115000"/>
                        </a:lnSpc>
                        <a:spcAft>
                          <a:spcPts val="1000"/>
                        </a:spcAft>
                      </a:pPr>
                      <a:r>
                        <a:rPr lang="vi-VN" sz="2800" spc="-50">
                          <a:effectLst/>
                          <a:latin typeface="+mj-lt"/>
                        </a:rPr>
                        <a:t>5</a:t>
                      </a:r>
                      <a:endParaRPr lang="en-US" sz="2800">
                        <a:effectLst/>
                        <a:latin typeface="+mj-lt"/>
                        <a:ea typeface="Times New Roman" panose="02020603050405020304" pitchFamily="18" charset="0"/>
                        <a:cs typeface="Times New Roman" panose="02020603050405020304" pitchFamily="18" charset="0"/>
                      </a:endParaRPr>
                    </a:p>
                  </a:txBody>
                  <a:tcPr marL="0" marR="0" marT="0" marB="0">
                    <a:noFill/>
                  </a:tcPr>
                </a:tc>
                <a:tc>
                  <a:txBody>
                    <a:bodyPr/>
                    <a:lstStyle/>
                    <a:p>
                      <a:pPr marL="46355" algn="just">
                        <a:lnSpc>
                          <a:spcPct val="115000"/>
                        </a:lnSpc>
                        <a:spcAft>
                          <a:spcPts val="1000"/>
                        </a:spcAft>
                      </a:pPr>
                      <a:r>
                        <a:rPr lang="vi-VN" sz="2800" spc="-25">
                          <a:effectLst/>
                          <a:latin typeface="+mj-lt"/>
                        </a:rPr>
                        <a:t>Vĩnh</a:t>
                      </a:r>
                      <a:r>
                        <a:rPr lang="vi-VN" sz="2800" spc="-55">
                          <a:effectLst/>
                          <a:latin typeface="+mj-lt"/>
                        </a:rPr>
                        <a:t> </a:t>
                      </a:r>
                      <a:r>
                        <a:rPr lang="vi-VN" sz="2800" spc="-20">
                          <a:effectLst/>
                          <a:latin typeface="+mj-lt"/>
                        </a:rPr>
                        <a:t>Phúc</a:t>
                      </a:r>
                      <a:endParaRPr lang="en-US" sz="2800">
                        <a:effectLst/>
                        <a:latin typeface="+mj-lt"/>
                        <a:ea typeface="Times New Roman" panose="02020603050405020304" pitchFamily="18" charset="0"/>
                        <a:cs typeface="Times New Roman" panose="02020603050405020304" pitchFamily="18" charset="0"/>
                      </a:endParaRPr>
                    </a:p>
                  </a:txBody>
                  <a:tcPr marL="0" marR="0" marT="0" marB="0">
                    <a:noFill/>
                  </a:tcPr>
                </a:tc>
                <a:tc>
                  <a:txBody>
                    <a:bodyPr/>
                    <a:lstStyle/>
                    <a:p>
                      <a:pPr marR="10795" algn="just">
                        <a:lnSpc>
                          <a:spcPct val="115000"/>
                        </a:lnSpc>
                        <a:spcAft>
                          <a:spcPts val="1000"/>
                        </a:spcAft>
                      </a:pPr>
                      <a:r>
                        <a:rPr lang="vi-VN" sz="2800">
                          <a:effectLst/>
                          <a:latin typeface="+mj-lt"/>
                        </a:rPr>
                        <a:t>1</a:t>
                      </a:r>
                      <a:r>
                        <a:rPr lang="vi-VN" sz="2800" spc="-65">
                          <a:effectLst/>
                          <a:latin typeface="+mj-lt"/>
                        </a:rPr>
                        <a:t> </a:t>
                      </a:r>
                      <a:r>
                        <a:rPr lang="vi-VN" sz="2800" spc="-20">
                          <a:effectLst/>
                          <a:latin typeface="+mj-lt"/>
                        </a:rPr>
                        <a:t>236,0</a:t>
                      </a:r>
                      <a:endParaRPr lang="en-US" sz="2800">
                        <a:effectLst/>
                        <a:latin typeface="+mj-lt"/>
                        <a:ea typeface="Times New Roman" panose="02020603050405020304" pitchFamily="18" charset="0"/>
                        <a:cs typeface="Times New Roman" panose="02020603050405020304" pitchFamily="18" charset="0"/>
                      </a:endParaRPr>
                    </a:p>
                  </a:txBody>
                  <a:tcPr marL="0" marR="0" marT="0" marB="0">
                    <a:noFill/>
                  </a:tcPr>
                </a:tc>
                <a:tc>
                  <a:txBody>
                    <a:bodyPr/>
                    <a:lstStyle/>
                    <a:p>
                      <a:pPr marR="43180" algn="just">
                        <a:lnSpc>
                          <a:spcPct val="115000"/>
                        </a:lnSpc>
                        <a:spcAft>
                          <a:spcPts val="1000"/>
                        </a:spcAft>
                      </a:pPr>
                      <a:r>
                        <a:rPr lang="vi-VN" sz="2800">
                          <a:effectLst/>
                          <a:latin typeface="+mj-lt"/>
                        </a:rPr>
                        <a:t>1</a:t>
                      </a:r>
                      <a:r>
                        <a:rPr lang="vi-VN" sz="2800" spc="-65">
                          <a:effectLst/>
                          <a:latin typeface="+mj-lt"/>
                        </a:rPr>
                        <a:t> </a:t>
                      </a:r>
                      <a:r>
                        <a:rPr lang="vi-VN" sz="2800" spc="-20">
                          <a:effectLst/>
                          <a:latin typeface="+mj-lt"/>
                        </a:rPr>
                        <a:t>197,6</a:t>
                      </a:r>
                      <a:endParaRPr lang="en-US" sz="2800">
                        <a:effectLst/>
                        <a:latin typeface="+mj-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409866408"/>
                  </a:ext>
                </a:extLst>
              </a:tr>
              <a:tr h="375400">
                <a:tc>
                  <a:txBody>
                    <a:bodyPr/>
                    <a:lstStyle/>
                    <a:p>
                      <a:pPr marR="43815" algn="just">
                        <a:lnSpc>
                          <a:spcPct val="115000"/>
                        </a:lnSpc>
                        <a:spcAft>
                          <a:spcPts val="1000"/>
                        </a:spcAft>
                      </a:pPr>
                      <a:r>
                        <a:rPr lang="vi-VN" sz="2800" spc="-50">
                          <a:effectLst/>
                          <a:latin typeface="+mj-lt"/>
                        </a:rPr>
                        <a:t>6</a:t>
                      </a:r>
                      <a:endParaRPr lang="en-US" sz="2800">
                        <a:effectLst/>
                        <a:latin typeface="+mj-lt"/>
                        <a:ea typeface="Times New Roman" panose="02020603050405020304" pitchFamily="18" charset="0"/>
                        <a:cs typeface="Times New Roman" panose="02020603050405020304" pitchFamily="18" charset="0"/>
                      </a:endParaRPr>
                    </a:p>
                  </a:txBody>
                  <a:tcPr marL="0" marR="0" marT="0" marB="0">
                    <a:noFill/>
                  </a:tcPr>
                </a:tc>
                <a:tc>
                  <a:txBody>
                    <a:bodyPr/>
                    <a:lstStyle/>
                    <a:p>
                      <a:pPr marL="46355" algn="just">
                        <a:lnSpc>
                          <a:spcPct val="115000"/>
                        </a:lnSpc>
                        <a:spcAft>
                          <a:spcPts val="1000"/>
                        </a:spcAft>
                      </a:pPr>
                      <a:r>
                        <a:rPr lang="vi-VN" sz="2800" spc="-25">
                          <a:effectLst/>
                          <a:latin typeface="+mj-lt"/>
                        </a:rPr>
                        <a:t>Thái</a:t>
                      </a:r>
                      <a:r>
                        <a:rPr lang="vi-VN" sz="2800" spc="-55">
                          <a:effectLst/>
                          <a:latin typeface="+mj-lt"/>
                        </a:rPr>
                        <a:t> </a:t>
                      </a:r>
                      <a:r>
                        <a:rPr lang="vi-VN" sz="2800" spc="-20">
                          <a:effectLst/>
                          <a:latin typeface="+mj-lt"/>
                        </a:rPr>
                        <a:t>Bình</a:t>
                      </a:r>
                      <a:endParaRPr lang="en-US" sz="2800">
                        <a:effectLst/>
                        <a:latin typeface="+mj-lt"/>
                        <a:ea typeface="Times New Roman" panose="02020603050405020304" pitchFamily="18" charset="0"/>
                        <a:cs typeface="Times New Roman" panose="02020603050405020304" pitchFamily="18" charset="0"/>
                      </a:endParaRPr>
                    </a:p>
                  </a:txBody>
                  <a:tcPr marL="0" marR="0" marT="0" marB="0">
                    <a:noFill/>
                  </a:tcPr>
                </a:tc>
                <a:tc>
                  <a:txBody>
                    <a:bodyPr/>
                    <a:lstStyle/>
                    <a:p>
                      <a:pPr marR="10795" algn="just">
                        <a:lnSpc>
                          <a:spcPct val="115000"/>
                        </a:lnSpc>
                        <a:spcAft>
                          <a:spcPts val="1000"/>
                        </a:spcAft>
                      </a:pPr>
                      <a:r>
                        <a:rPr lang="vi-VN" sz="2800">
                          <a:effectLst/>
                          <a:latin typeface="+mj-lt"/>
                        </a:rPr>
                        <a:t>1</a:t>
                      </a:r>
                      <a:r>
                        <a:rPr lang="vi-VN" sz="2800" spc="-65">
                          <a:effectLst/>
                          <a:latin typeface="+mj-lt"/>
                        </a:rPr>
                        <a:t> </a:t>
                      </a:r>
                      <a:r>
                        <a:rPr lang="vi-VN" sz="2800" spc="-20">
                          <a:effectLst/>
                          <a:latin typeface="+mj-lt"/>
                        </a:rPr>
                        <a:t>584,6</a:t>
                      </a:r>
                      <a:endParaRPr lang="en-US" sz="2800">
                        <a:effectLst/>
                        <a:latin typeface="+mj-lt"/>
                        <a:ea typeface="Times New Roman" panose="02020603050405020304" pitchFamily="18" charset="0"/>
                        <a:cs typeface="Times New Roman" panose="02020603050405020304" pitchFamily="18" charset="0"/>
                      </a:endParaRPr>
                    </a:p>
                  </a:txBody>
                  <a:tcPr marL="0" marR="0" marT="0" marB="0">
                    <a:noFill/>
                  </a:tcPr>
                </a:tc>
                <a:tc>
                  <a:txBody>
                    <a:bodyPr/>
                    <a:lstStyle/>
                    <a:p>
                      <a:pPr marR="43180" algn="just">
                        <a:lnSpc>
                          <a:spcPct val="115000"/>
                        </a:lnSpc>
                        <a:spcAft>
                          <a:spcPts val="1000"/>
                        </a:spcAft>
                      </a:pPr>
                      <a:r>
                        <a:rPr lang="vi-VN" sz="2800">
                          <a:effectLst/>
                          <a:latin typeface="+mj-lt"/>
                        </a:rPr>
                        <a:t>1</a:t>
                      </a:r>
                      <a:r>
                        <a:rPr lang="vi-VN" sz="2800" spc="-65">
                          <a:effectLst/>
                          <a:latin typeface="+mj-lt"/>
                        </a:rPr>
                        <a:t> </a:t>
                      </a:r>
                      <a:r>
                        <a:rPr lang="vi-VN" sz="2800" spc="-20">
                          <a:effectLst/>
                          <a:latin typeface="+mj-lt"/>
                        </a:rPr>
                        <a:t>878,5</a:t>
                      </a:r>
                      <a:endParaRPr lang="en-US" sz="2800">
                        <a:effectLst/>
                        <a:latin typeface="+mj-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466017808"/>
                  </a:ext>
                </a:extLst>
              </a:tr>
              <a:tr h="375400">
                <a:tc>
                  <a:txBody>
                    <a:bodyPr/>
                    <a:lstStyle/>
                    <a:p>
                      <a:pPr marR="43815" algn="just">
                        <a:lnSpc>
                          <a:spcPct val="115000"/>
                        </a:lnSpc>
                        <a:spcAft>
                          <a:spcPts val="1000"/>
                        </a:spcAft>
                      </a:pPr>
                      <a:r>
                        <a:rPr lang="vi-VN" sz="2800" spc="-50">
                          <a:effectLst/>
                          <a:latin typeface="+mj-lt"/>
                        </a:rPr>
                        <a:t>7</a:t>
                      </a:r>
                      <a:endParaRPr lang="en-US" sz="2800">
                        <a:effectLst/>
                        <a:latin typeface="+mj-lt"/>
                        <a:ea typeface="Times New Roman" panose="02020603050405020304" pitchFamily="18" charset="0"/>
                        <a:cs typeface="Times New Roman" panose="02020603050405020304" pitchFamily="18" charset="0"/>
                      </a:endParaRPr>
                    </a:p>
                  </a:txBody>
                  <a:tcPr marL="0" marR="0" marT="0" marB="0">
                    <a:noFill/>
                  </a:tcPr>
                </a:tc>
                <a:tc>
                  <a:txBody>
                    <a:bodyPr/>
                    <a:lstStyle/>
                    <a:p>
                      <a:pPr marL="46355" algn="just">
                        <a:lnSpc>
                          <a:spcPct val="115000"/>
                        </a:lnSpc>
                        <a:spcAft>
                          <a:spcPts val="1000"/>
                        </a:spcAft>
                      </a:pPr>
                      <a:r>
                        <a:rPr lang="vi-VN" sz="2800" b="0" spc="-35">
                          <a:effectLst/>
                          <a:latin typeface="+mj-lt"/>
                        </a:rPr>
                        <a:t>Quảng </a:t>
                      </a:r>
                      <a:r>
                        <a:rPr lang="vi-VN" sz="2800" b="0" spc="-20">
                          <a:effectLst/>
                          <a:latin typeface="+mj-lt"/>
                        </a:rPr>
                        <a:t>Ninh</a:t>
                      </a:r>
                      <a:endParaRPr lang="en-US" sz="2800" b="0">
                        <a:effectLst/>
                        <a:latin typeface="+mj-lt"/>
                        <a:ea typeface="Times New Roman" panose="02020603050405020304" pitchFamily="18" charset="0"/>
                        <a:cs typeface="Times New Roman" panose="02020603050405020304" pitchFamily="18" charset="0"/>
                      </a:endParaRPr>
                    </a:p>
                  </a:txBody>
                  <a:tcPr marL="0" marR="0" marT="0" marB="0">
                    <a:noFill/>
                  </a:tcPr>
                </a:tc>
                <a:tc>
                  <a:txBody>
                    <a:bodyPr/>
                    <a:lstStyle/>
                    <a:p>
                      <a:pPr marR="10795" algn="just">
                        <a:lnSpc>
                          <a:spcPct val="115000"/>
                        </a:lnSpc>
                        <a:spcAft>
                          <a:spcPts val="1000"/>
                        </a:spcAft>
                      </a:pPr>
                      <a:r>
                        <a:rPr lang="vi-VN" sz="2800" b="0">
                          <a:effectLst/>
                          <a:latin typeface="+mj-lt"/>
                        </a:rPr>
                        <a:t>6</a:t>
                      </a:r>
                      <a:r>
                        <a:rPr lang="vi-VN" sz="2800" b="0" spc="-65">
                          <a:effectLst/>
                          <a:latin typeface="+mj-lt"/>
                        </a:rPr>
                        <a:t> </a:t>
                      </a:r>
                      <a:r>
                        <a:rPr lang="vi-VN" sz="2800" b="0" spc="-20">
                          <a:effectLst/>
                          <a:latin typeface="+mj-lt"/>
                        </a:rPr>
                        <a:t>207,9</a:t>
                      </a:r>
                      <a:endParaRPr lang="en-US" sz="2800" b="0">
                        <a:effectLst/>
                        <a:latin typeface="+mj-lt"/>
                        <a:ea typeface="Times New Roman" panose="02020603050405020304" pitchFamily="18" charset="0"/>
                        <a:cs typeface="Times New Roman" panose="02020603050405020304" pitchFamily="18" charset="0"/>
                      </a:endParaRPr>
                    </a:p>
                  </a:txBody>
                  <a:tcPr marL="0" marR="0" marT="0" marB="0">
                    <a:noFill/>
                  </a:tcPr>
                </a:tc>
                <a:tc>
                  <a:txBody>
                    <a:bodyPr/>
                    <a:lstStyle/>
                    <a:p>
                      <a:pPr marR="43180" algn="just">
                        <a:lnSpc>
                          <a:spcPct val="115000"/>
                        </a:lnSpc>
                        <a:spcAft>
                          <a:spcPts val="1000"/>
                        </a:spcAft>
                      </a:pPr>
                      <a:r>
                        <a:rPr lang="vi-VN" sz="2800">
                          <a:effectLst/>
                          <a:latin typeface="+mj-lt"/>
                        </a:rPr>
                        <a:t>1</a:t>
                      </a:r>
                      <a:r>
                        <a:rPr lang="vi-VN" sz="2800" spc="-65">
                          <a:effectLst/>
                          <a:latin typeface="+mj-lt"/>
                        </a:rPr>
                        <a:t> </a:t>
                      </a:r>
                      <a:r>
                        <a:rPr lang="vi-VN" sz="2800" spc="-20">
                          <a:effectLst/>
                          <a:latin typeface="+mj-lt"/>
                        </a:rPr>
                        <a:t>362,9</a:t>
                      </a:r>
                      <a:endParaRPr lang="en-US" sz="2800">
                        <a:effectLst/>
                        <a:latin typeface="+mj-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054133541"/>
                  </a:ext>
                </a:extLst>
              </a:tr>
            </a:tbl>
          </a:graphicData>
        </a:graphic>
      </p:graphicFrame>
      <p:sp>
        <p:nvSpPr>
          <p:cNvPr id="7" name="Rectangle 1">
            <a:extLst>
              <a:ext uri="{FF2B5EF4-FFF2-40B4-BE49-F238E27FC236}">
                <a16:creationId xmlns:a16="http://schemas.microsoft.com/office/drawing/2014/main" id="{CDE3B65D-1E3E-4F8A-8525-9BBC0C2BA12E}"/>
              </a:ext>
            </a:extLst>
          </p:cNvPr>
          <p:cNvSpPr>
            <a:spLocks noChangeArrowheads="1"/>
          </p:cNvSpPr>
          <p:nvPr/>
        </p:nvSpPr>
        <p:spPr bwMode="auto">
          <a:xfrm>
            <a:off x="0" y="-206863"/>
            <a:ext cx="11833411" cy="1484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52352" rIns="204723" bIns="38088" numCol="1" anchor="ctr" anchorCtr="0" compatLnSpc="1">
            <a:prstTxWarp prst="textNoShape">
              <a:avLst/>
            </a:prstTxWarp>
            <a:spAutoFit/>
          </a:bodyPr>
          <a:lstStyle>
            <a:lvl1pPr indent="1746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74625" algn="just" defTabSz="914400" rtl="0" eaLnBrk="0" fontAlgn="base" latinLnBrk="0" hangingPunct="0">
              <a:lnSpc>
                <a:spcPct val="100000"/>
              </a:lnSpc>
              <a:spcBef>
                <a:spcPct val="0"/>
              </a:spcBef>
              <a:spcAft>
                <a:spcPct val="0"/>
              </a:spcAft>
              <a:buClrTx/>
              <a:buSzTx/>
              <a:buFontTx/>
              <a:buNone/>
              <a:tabLst/>
            </a:pPr>
            <a:r>
              <a:rPr kumimoji="0" lang="vi-VN" altLang="en-US" sz="2800" b="1" i="1" u="none" strike="noStrike" cap="none" normalizeH="0" baseline="0">
                <a:ln>
                  <a:noFill/>
                </a:ln>
                <a:solidFill>
                  <a:srgbClr val="231F1F"/>
                </a:solidFill>
                <a:effectLst/>
                <a:latin typeface="+mj-lt"/>
                <a:cs typeface="Times New Roman" panose="02020603050405020304" pitchFamily="18" charset="0"/>
              </a:rPr>
              <a:t>Bảng 1. Số liệu về dân số, diện tích một số tỉnh, thành trên cả nước năm 2022</a:t>
            </a:r>
            <a:endParaRPr kumimoji="0" lang="en-US" altLang="en-US" sz="2800" b="1" i="0" u="none" strike="noStrike" cap="none" normalizeH="0" baseline="0">
              <a:ln>
                <a:noFill/>
              </a:ln>
              <a:solidFill>
                <a:schemeClr val="tx1"/>
              </a:solidFill>
              <a:effectLst/>
              <a:latin typeface="+mj-lt"/>
              <a:cs typeface="Arial" panose="020B0604020202020204" pitchFamily="34" charset="0"/>
            </a:endParaRPr>
          </a:p>
          <a:p>
            <a:pPr marL="0" marR="0" lvl="0" indent="174625"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231F1F"/>
                </a:solidFill>
                <a:effectLst/>
                <a:latin typeface="+mj-lt"/>
                <a:ea typeface="Times New Roman" panose="02020603050405020304" pitchFamily="18" charset="0"/>
                <a:cs typeface="Times New Roman" panose="02020603050405020304" pitchFamily="18" charset="0"/>
              </a:rPr>
              <a:t>                     </a:t>
            </a:r>
            <a:r>
              <a:rPr kumimoji="0" lang="vi-VN" altLang="en-US" sz="2800" b="0" i="0" u="none" strike="noStrike" cap="none" normalizeH="0" baseline="0">
                <a:ln>
                  <a:noFill/>
                </a:ln>
                <a:solidFill>
                  <a:srgbClr val="231F1F"/>
                </a:solidFill>
                <a:effectLst/>
                <a:latin typeface="+mj-lt"/>
                <a:ea typeface="Times New Roman" panose="02020603050405020304" pitchFamily="18" charset="0"/>
                <a:cs typeface="Times New Roman" panose="02020603050405020304" pitchFamily="18" charset="0"/>
              </a:rPr>
              <a:t>(Nguồn: </a:t>
            </a:r>
            <a:r>
              <a:rPr kumimoji="0" lang="vi-VN" altLang="en-US" sz="2800" b="0" i="1" u="none" strike="noStrike" cap="none" normalizeH="0" baseline="0">
                <a:ln>
                  <a:noFill/>
                </a:ln>
                <a:solidFill>
                  <a:srgbClr val="231F1F"/>
                </a:solidFill>
                <a:effectLst/>
                <a:latin typeface="+mj-lt"/>
                <a:ea typeface="Times New Roman" panose="02020603050405020304" pitchFamily="18" charset="0"/>
                <a:cs typeface="Times New Roman" panose="02020603050405020304" pitchFamily="18" charset="0"/>
              </a:rPr>
              <a:t>Niên giám thống kê tỉnh Hải Dương, năm 2022</a:t>
            </a:r>
            <a:r>
              <a:rPr kumimoji="0" lang="vi-VN" altLang="en-US" sz="2800" b="0" i="0" u="none" strike="noStrike" cap="none" normalizeH="0" baseline="0">
                <a:ln>
                  <a:noFill/>
                </a:ln>
                <a:solidFill>
                  <a:srgbClr val="231F1F"/>
                </a:solidFill>
                <a:effectLst/>
                <a:latin typeface="+mj-lt"/>
                <a:ea typeface="Times New Roman" panose="02020603050405020304" pitchFamily="18" charset="0"/>
                <a:cs typeface="Times New Roman" panose="02020603050405020304" pitchFamily="18" charset="0"/>
              </a:rPr>
              <a:t>)</a:t>
            </a:r>
            <a:r>
              <a:rPr kumimoji="0" lang="it-IT" altLang="en-US" sz="2800" b="1" i="0" u="none" strike="noStrike" cap="none" normalizeH="0" baseline="0">
                <a:ln>
                  <a:noFill/>
                </a:ln>
                <a:solidFill>
                  <a:schemeClr val="tx1"/>
                </a:solidFill>
                <a:effectLst/>
                <a:latin typeface="+mj-lt"/>
                <a:ea typeface="Times New Roman" panose="02020603050405020304" pitchFamily="18" charset="0"/>
                <a:cs typeface="Times New Roman" panose="02020603050405020304" pitchFamily="18" charset="0"/>
              </a:rPr>
              <a:t> </a:t>
            </a:r>
            <a:endParaRPr kumimoji="0" lang="it-IT" altLang="en-US" sz="2800" b="0" i="0" u="none" strike="noStrike" cap="none" normalizeH="0" baseline="0">
              <a:ln>
                <a:noFill/>
              </a:ln>
              <a:solidFill>
                <a:schemeClr val="tx1"/>
              </a:solidFill>
              <a:effectLst/>
              <a:latin typeface="+mj-lt"/>
            </a:endParaRPr>
          </a:p>
        </p:txBody>
      </p:sp>
      <p:sp>
        <p:nvSpPr>
          <p:cNvPr id="8" name="TextBox 7">
            <a:extLst>
              <a:ext uri="{FF2B5EF4-FFF2-40B4-BE49-F238E27FC236}">
                <a16:creationId xmlns:a16="http://schemas.microsoft.com/office/drawing/2014/main" id="{016EB454-1642-407B-BBE5-855E9DB594A0}"/>
              </a:ext>
            </a:extLst>
          </p:cNvPr>
          <p:cNvSpPr txBox="1"/>
          <p:nvPr/>
        </p:nvSpPr>
        <p:spPr>
          <a:xfrm>
            <a:off x="502161" y="5916019"/>
            <a:ext cx="11546751" cy="1231106"/>
          </a:xfrm>
          <a:prstGeom prst="rect">
            <a:avLst/>
          </a:prstGeom>
          <a:noFill/>
        </p:spPr>
        <p:txBody>
          <a:bodyPr wrap="none" rtlCol="0">
            <a:spAutoFit/>
          </a:bodyPr>
          <a:lstStyle/>
          <a:p>
            <a:r>
              <a:rPr lang="en-US" sz="2800">
                <a:latin typeface="Times New Roman" panose="02020603050405020304" pitchFamily="18" charset="0"/>
                <a:ea typeface="Times New Roman" panose="02020603050405020304" pitchFamily="18" charset="0"/>
                <a:cs typeface="Times New Roman" panose="02020603050405020304" pitchFamily="18" charset="0"/>
              </a:rPr>
              <a:t>    H</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ãy nhận xét về quy mô diện tích, dân số của Hải Dương so với một số tỉnh,</a:t>
            </a:r>
          </a:p>
          <a:p>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thành phố trên cả nước năm 2022</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VnTimeH"/>
              <a:ea typeface="Times New Roman" panose="02020603050405020304" pitchFamily="18" charset="0"/>
              <a:cs typeface="Times New Roman" panose="02020603050405020304" pitchFamily="18" charset="0"/>
            </a:endParaRPr>
          </a:p>
          <a:p>
            <a:endParaRPr lang="en-US"/>
          </a:p>
        </p:txBody>
      </p:sp>
      <p:sp>
        <p:nvSpPr>
          <p:cNvPr id="9" name="TextBox 8">
            <a:extLst>
              <a:ext uri="{FF2B5EF4-FFF2-40B4-BE49-F238E27FC236}">
                <a16:creationId xmlns:a16="http://schemas.microsoft.com/office/drawing/2014/main" id="{8748F169-0EDA-4D2D-AB0F-57D8A48B6A03}"/>
              </a:ext>
            </a:extLst>
          </p:cNvPr>
          <p:cNvSpPr txBox="1"/>
          <p:nvPr/>
        </p:nvSpPr>
        <p:spPr>
          <a:xfrm>
            <a:off x="9637059" y="2976282"/>
            <a:ext cx="3191435" cy="523220"/>
          </a:xfrm>
          <a:prstGeom prst="rect">
            <a:avLst/>
          </a:prstGeom>
          <a:noFill/>
        </p:spPr>
        <p:txBody>
          <a:bodyPr wrap="square" rtlCol="0">
            <a:spAutoFit/>
          </a:bodyPr>
          <a:lstStyle/>
          <a:p>
            <a:r>
              <a:rPr lang="en-US" sz="2800" b="1" i="0">
                <a:solidFill>
                  <a:srgbClr val="FF0000"/>
                </a:solidFill>
                <a:effectLst/>
                <a:latin typeface="Times New Roman" panose="02020603050405020304" pitchFamily="18" charset="0"/>
                <a:cs typeface="Times New Roman" panose="02020603050405020304" pitchFamily="18" charset="0"/>
              </a:rPr>
              <a:t>1.167người/km2</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3707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57A618-DB4D-41B6-B570-286B60C8069D}"/>
              </a:ext>
            </a:extLst>
          </p:cNvPr>
          <p:cNvSpPr txBox="1"/>
          <p:nvPr/>
        </p:nvSpPr>
        <p:spPr>
          <a:xfrm>
            <a:off x="304799" y="363542"/>
            <a:ext cx="11573435" cy="2062103"/>
          </a:xfrm>
          <a:prstGeom prst="rect">
            <a:avLst/>
          </a:prstGeom>
          <a:noFill/>
        </p:spPr>
        <p:txBody>
          <a:bodyPr wrap="square">
            <a:spAutoFit/>
          </a:bodyPr>
          <a:lstStyle/>
          <a:p>
            <a:pPr algn="just" fontAlgn="base"/>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 Tính đến hết năm 2022, Hải Dương có 1 936 775 người đứng thứ 8/63 tỉnh, thành phố trên cả nước, đứng thứ 3/10 tỉnh, thành phố trong khu vực Đồng bằng sông Hồng và diện tích đứng thứ 51/63 tỉnh, thành phố của cả nước.</a:t>
            </a:r>
          </a:p>
        </p:txBody>
      </p:sp>
      <p:sp>
        <p:nvSpPr>
          <p:cNvPr id="5" name="TextBox 4">
            <a:extLst>
              <a:ext uri="{FF2B5EF4-FFF2-40B4-BE49-F238E27FC236}">
                <a16:creationId xmlns:a16="http://schemas.microsoft.com/office/drawing/2014/main" id="{8F867D82-D0A8-448B-9F0C-3C3C5879D327}"/>
              </a:ext>
            </a:extLst>
          </p:cNvPr>
          <p:cNvSpPr txBox="1"/>
          <p:nvPr/>
        </p:nvSpPr>
        <p:spPr>
          <a:xfrm>
            <a:off x="394446" y="2828836"/>
            <a:ext cx="11412071" cy="2308324"/>
          </a:xfrm>
          <a:prstGeom prst="rect">
            <a:avLst/>
          </a:prstGeom>
          <a:noFill/>
        </p:spPr>
        <p:txBody>
          <a:bodyPr wrap="square">
            <a:spAutoFit/>
          </a:bodyPr>
          <a:lstStyle/>
          <a:p>
            <a:pPr algn="just" fontAlgn="base"/>
            <a:r>
              <a:rPr lang="en-US" sz="3600">
                <a:latin typeface="Times New Roman" panose="02020603050405020304" pitchFamily="18" charset="0"/>
                <a:ea typeface="Times New Roman" panose="02020603050405020304" pitchFamily="18" charset="0"/>
                <a:cs typeface="Times New Roman" panose="02020603050405020304" pitchFamily="18" charset="0"/>
              </a:rPr>
              <a:t>=&gt; </a:t>
            </a: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Hải Dương được đánh giá là địa phương có cơ cấu “dân số vàng”, với dân số đông, nguồn lao động dồi dào là cơ hội lớn để phát huy hiệu quả nguồn nhân lực, góp phần vào sự phát triển kinh tế – xã hội của tỉnh. </a:t>
            </a:r>
            <a:endParaRPr lang="en-US" sz="3600">
              <a:effectLst/>
              <a:latin typeface=".VnTimeH"/>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815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A606E-8435-4E78-B492-74EC38C70816}"/>
              </a:ext>
            </a:extLst>
          </p:cNvPr>
          <p:cNvSpPr>
            <a:spLocks noGrp="1"/>
          </p:cNvSpPr>
          <p:nvPr>
            <p:ph type="title"/>
          </p:nvPr>
        </p:nvSpPr>
        <p:spPr>
          <a:xfrm>
            <a:off x="676835" y="228885"/>
            <a:ext cx="10515600" cy="2702574"/>
          </a:xfrm>
        </p:spPr>
        <p:txBody>
          <a:bodyPr>
            <a:noAutofit/>
          </a:bodyPr>
          <a:lstStyle/>
          <a:p>
            <a:r>
              <a:rPr lang="en-US" sz="2800" i="1">
                <a:solidFill>
                  <a:srgbClr val="231F20"/>
                </a:solidFill>
                <a:effectLst/>
                <a:ea typeface="Roboto"/>
                <a:cs typeface="Roboto"/>
              </a:rPr>
              <a:t>     </a:t>
            </a:r>
            <a:r>
              <a:rPr lang="vi-VN" sz="2800">
                <a:solidFill>
                  <a:srgbClr val="231F20"/>
                </a:solidFill>
                <a:effectLst/>
                <a:ea typeface="Roboto"/>
                <a:cs typeface="Roboto"/>
              </a:rPr>
              <a:t>Với</a:t>
            </a:r>
            <a:r>
              <a:rPr lang="vi-VN" sz="2800" spc="-40">
                <a:solidFill>
                  <a:srgbClr val="231F20"/>
                </a:solidFill>
                <a:effectLst/>
                <a:ea typeface="Roboto"/>
                <a:cs typeface="Roboto"/>
              </a:rPr>
              <a:t> </a:t>
            </a:r>
            <a:r>
              <a:rPr lang="vi-VN" sz="2800">
                <a:solidFill>
                  <a:srgbClr val="231F20"/>
                </a:solidFill>
                <a:effectLst/>
                <a:ea typeface="Roboto"/>
                <a:cs typeface="Roboto"/>
              </a:rPr>
              <a:t>dân</a:t>
            </a:r>
            <a:r>
              <a:rPr lang="vi-VN" sz="2800" spc="-40">
                <a:solidFill>
                  <a:srgbClr val="231F20"/>
                </a:solidFill>
                <a:effectLst/>
                <a:ea typeface="Roboto"/>
                <a:cs typeface="Roboto"/>
              </a:rPr>
              <a:t> </a:t>
            </a:r>
            <a:r>
              <a:rPr lang="vi-VN" sz="2800">
                <a:solidFill>
                  <a:srgbClr val="231F20"/>
                </a:solidFill>
                <a:effectLst/>
                <a:ea typeface="Roboto"/>
                <a:cs typeface="Roboto"/>
              </a:rPr>
              <a:t>số</a:t>
            </a:r>
            <a:r>
              <a:rPr lang="vi-VN" sz="2800" spc="-40">
                <a:solidFill>
                  <a:srgbClr val="231F20"/>
                </a:solidFill>
                <a:effectLst/>
                <a:ea typeface="Roboto"/>
                <a:cs typeface="Roboto"/>
              </a:rPr>
              <a:t> </a:t>
            </a:r>
            <a:r>
              <a:rPr lang="vi-VN" sz="2800">
                <a:solidFill>
                  <a:srgbClr val="231F20"/>
                </a:solidFill>
                <a:effectLst/>
                <a:ea typeface="Roboto"/>
                <a:cs typeface="Roboto"/>
              </a:rPr>
              <a:t>đông,</a:t>
            </a:r>
            <a:r>
              <a:rPr lang="vi-VN" sz="2800" spc="-35">
                <a:solidFill>
                  <a:srgbClr val="231F20"/>
                </a:solidFill>
                <a:effectLst/>
                <a:ea typeface="Roboto"/>
                <a:cs typeface="Roboto"/>
              </a:rPr>
              <a:t> </a:t>
            </a:r>
            <a:r>
              <a:rPr lang="vi-VN" sz="2800">
                <a:solidFill>
                  <a:srgbClr val="231F20"/>
                </a:solidFill>
                <a:effectLst/>
                <a:ea typeface="Roboto"/>
                <a:cs typeface="Roboto"/>
              </a:rPr>
              <a:t>nguồn</a:t>
            </a:r>
            <a:r>
              <a:rPr lang="vi-VN" sz="2800" spc="-35">
                <a:solidFill>
                  <a:srgbClr val="231F20"/>
                </a:solidFill>
                <a:effectLst/>
                <a:ea typeface="Roboto"/>
                <a:cs typeface="Roboto"/>
              </a:rPr>
              <a:t> </a:t>
            </a:r>
            <a:r>
              <a:rPr lang="vi-VN" sz="2800">
                <a:solidFill>
                  <a:srgbClr val="231F20"/>
                </a:solidFill>
                <a:effectLst/>
                <a:ea typeface="Roboto"/>
                <a:cs typeface="Roboto"/>
              </a:rPr>
              <a:t>lao</a:t>
            </a:r>
            <a:r>
              <a:rPr lang="vi-VN" sz="2800" spc="-40">
                <a:solidFill>
                  <a:srgbClr val="231F20"/>
                </a:solidFill>
                <a:effectLst/>
                <a:ea typeface="Roboto"/>
                <a:cs typeface="Roboto"/>
              </a:rPr>
              <a:t> </a:t>
            </a:r>
            <a:r>
              <a:rPr lang="vi-VN" sz="2800">
                <a:solidFill>
                  <a:srgbClr val="231F20"/>
                </a:solidFill>
                <a:effectLst/>
                <a:ea typeface="Roboto"/>
                <a:cs typeface="Roboto"/>
              </a:rPr>
              <a:t>động</a:t>
            </a:r>
            <a:r>
              <a:rPr lang="vi-VN" sz="2800" spc="-35">
                <a:solidFill>
                  <a:srgbClr val="231F20"/>
                </a:solidFill>
                <a:effectLst/>
                <a:ea typeface="Roboto"/>
                <a:cs typeface="Roboto"/>
              </a:rPr>
              <a:t> </a:t>
            </a:r>
            <a:r>
              <a:rPr lang="vi-VN" sz="2800">
                <a:solidFill>
                  <a:srgbClr val="231F20"/>
                </a:solidFill>
                <a:effectLst/>
                <a:ea typeface="Roboto"/>
                <a:cs typeface="Roboto"/>
              </a:rPr>
              <a:t>dồi dào đã cung cấp nguồn nhân lực cho các khu công nghiệp đang hoạt động. Hiện nay, tỉnh Hải Dương đã đưa vào hoạt động 11 khu công nghiệp và dự kiến sẽ đưa vào hoạt động 10 khu công nghiệp trong những năm sắp tới thu hút hàng trăm nghìn lao động trên địa bàn tỉnh và nguồn lao động của các địa phương lân cận từ đó làm thay đổi cơ cấu kinh tế củ</a:t>
            </a:r>
            <a:br>
              <a:rPr lang="en-US" sz="2800"/>
            </a:br>
            <a:endParaRPr lang="en-US" sz="2800"/>
          </a:p>
        </p:txBody>
      </p:sp>
      <p:grpSp>
        <p:nvGrpSpPr>
          <p:cNvPr id="4" name="Group 3">
            <a:extLst>
              <a:ext uri="{FF2B5EF4-FFF2-40B4-BE49-F238E27FC236}">
                <a16:creationId xmlns:a16="http://schemas.microsoft.com/office/drawing/2014/main" id="{BDDA8333-472D-49FC-8B85-88257763CCF7}"/>
              </a:ext>
            </a:extLst>
          </p:cNvPr>
          <p:cNvGrpSpPr>
            <a:grpSpLocks/>
          </p:cNvGrpSpPr>
          <p:nvPr/>
        </p:nvGrpSpPr>
        <p:grpSpPr>
          <a:xfrm>
            <a:off x="-161365" y="3053416"/>
            <a:ext cx="11353799" cy="3679825"/>
            <a:chOff x="0" y="-152400"/>
            <a:chExt cx="8377080" cy="3679825"/>
          </a:xfrm>
        </p:grpSpPr>
        <p:sp>
          <p:nvSpPr>
            <p:cNvPr id="5" name="Graphic 1835">
              <a:extLst>
                <a:ext uri="{FF2B5EF4-FFF2-40B4-BE49-F238E27FC236}">
                  <a16:creationId xmlns:a16="http://schemas.microsoft.com/office/drawing/2014/main" id="{1C61ECED-3F36-40F7-8FBA-B4FF18265F99}"/>
                </a:ext>
              </a:extLst>
            </p:cNvPr>
            <p:cNvSpPr/>
            <p:nvPr/>
          </p:nvSpPr>
          <p:spPr>
            <a:xfrm>
              <a:off x="0" y="52603"/>
              <a:ext cx="5645150" cy="2582545"/>
            </a:xfrm>
            <a:custGeom>
              <a:avLst/>
              <a:gdLst/>
              <a:ahLst/>
              <a:cxnLst/>
              <a:rect l="l" t="t" r="r" b="b"/>
              <a:pathLst>
                <a:path w="5645150" h="2582545">
                  <a:moveTo>
                    <a:pt x="5538228" y="0"/>
                  </a:moveTo>
                  <a:lnTo>
                    <a:pt x="106921" y="0"/>
                  </a:lnTo>
                  <a:lnTo>
                    <a:pt x="65408" y="8437"/>
                  </a:lnTo>
                  <a:lnTo>
                    <a:pt x="31410" y="31410"/>
                  </a:lnTo>
                  <a:lnTo>
                    <a:pt x="8437" y="65408"/>
                  </a:lnTo>
                  <a:lnTo>
                    <a:pt x="0" y="106921"/>
                  </a:lnTo>
                  <a:lnTo>
                    <a:pt x="0" y="2475433"/>
                  </a:lnTo>
                  <a:lnTo>
                    <a:pt x="8437" y="2516944"/>
                  </a:lnTo>
                  <a:lnTo>
                    <a:pt x="31410" y="2550937"/>
                  </a:lnTo>
                  <a:lnTo>
                    <a:pt x="65408" y="2573906"/>
                  </a:lnTo>
                  <a:lnTo>
                    <a:pt x="106921" y="2582341"/>
                  </a:lnTo>
                  <a:lnTo>
                    <a:pt x="5538228" y="2582341"/>
                  </a:lnTo>
                  <a:lnTo>
                    <a:pt x="5579741" y="2573906"/>
                  </a:lnTo>
                  <a:lnTo>
                    <a:pt x="5613739" y="2550937"/>
                  </a:lnTo>
                  <a:lnTo>
                    <a:pt x="5636712" y="2516944"/>
                  </a:lnTo>
                  <a:lnTo>
                    <a:pt x="5645150" y="2475433"/>
                  </a:lnTo>
                  <a:lnTo>
                    <a:pt x="5645150" y="106921"/>
                  </a:lnTo>
                  <a:lnTo>
                    <a:pt x="5636712" y="65408"/>
                  </a:lnTo>
                  <a:lnTo>
                    <a:pt x="5613739" y="31410"/>
                  </a:lnTo>
                  <a:lnTo>
                    <a:pt x="5579741" y="8437"/>
                  </a:lnTo>
                  <a:lnTo>
                    <a:pt x="5538228" y="0"/>
                  </a:lnTo>
                  <a:close/>
                </a:path>
              </a:pathLst>
            </a:custGeom>
            <a:solidFill>
              <a:srgbClr val="E6E7E8"/>
            </a:solidFill>
          </p:spPr>
          <p:txBody>
            <a:bodyPr wrap="square" lIns="0" tIns="0" rIns="0" bIns="0" rtlCol="0">
              <a:prstTxWarp prst="textNoShape">
                <a:avLst/>
              </a:prstTxWarp>
              <a:noAutofit/>
            </a:bodyPr>
            <a:lstStyle/>
            <a:p>
              <a:endParaRPr lang="en-US"/>
            </a:p>
          </p:txBody>
        </p:sp>
        <p:sp>
          <p:nvSpPr>
            <p:cNvPr id="6" name="Graphic 1836">
              <a:extLst>
                <a:ext uri="{FF2B5EF4-FFF2-40B4-BE49-F238E27FC236}">
                  <a16:creationId xmlns:a16="http://schemas.microsoft.com/office/drawing/2014/main" id="{0CD99965-9FB6-48D9-B0DD-1C240B395CB2}"/>
                </a:ext>
              </a:extLst>
            </p:cNvPr>
            <p:cNvSpPr/>
            <p:nvPr/>
          </p:nvSpPr>
          <p:spPr>
            <a:xfrm>
              <a:off x="119059" y="-152400"/>
              <a:ext cx="5600700" cy="2582545"/>
            </a:xfrm>
            <a:custGeom>
              <a:avLst/>
              <a:gdLst/>
              <a:ahLst/>
              <a:cxnLst/>
              <a:rect l="l" t="t" r="r" b="b"/>
              <a:pathLst>
                <a:path w="5600700" h="2582545">
                  <a:moveTo>
                    <a:pt x="5493689" y="0"/>
                  </a:moveTo>
                  <a:lnTo>
                    <a:pt x="106921" y="0"/>
                  </a:lnTo>
                  <a:lnTo>
                    <a:pt x="65408" y="8437"/>
                  </a:lnTo>
                  <a:lnTo>
                    <a:pt x="31410" y="31410"/>
                  </a:lnTo>
                  <a:lnTo>
                    <a:pt x="8437" y="65408"/>
                  </a:lnTo>
                  <a:lnTo>
                    <a:pt x="0" y="106921"/>
                  </a:lnTo>
                  <a:lnTo>
                    <a:pt x="0" y="2475420"/>
                  </a:lnTo>
                  <a:lnTo>
                    <a:pt x="8437" y="2516933"/>
                  </a:lnTo>
                  <a:lnTo>
                    <a:pt x="31410" y="2550931"/>
                  </a:lnTo>
                  <a:lnTo>
                    <a:pt x="65408" y="2573904"/>
                  </a:lnTo>
                  <a:lnTo>
                    <a:pt x="106921" y="2582341"/>
                  </a:lnTo>
                  <a:lnTo>
                    <a:pt x="5493689" y="2582341"/>
                  </a:lnTo>
                  <a:lnTo>
                    <a:pt x="5535202" y="2573904"/>
                  </a:lnTo>
                  <a:lnTo>
                    <a:pt x="5569200" y="2550931"/>
                  </a:lnTo>
                  <a:lnTo>
                    <a:pt x="5592173" y="2516933"/>
                  </a:lnTo>
                  <a:lnTo>
                    <a:pt x="5600611" y="2475420"/>
                  </a:lnTo>
                  <a:lnTo>
                    <a:pt x="5600611" y="106921"/>
                  </a:lnTo>
                  <a:lnTo>
                    <a:pt x="5592173" y="65408"/>
                  </a:lnTo>
                  <a:lnTo>
                    <a:pt x="5569200" y="31410"/>
                  </a:lnTo>
                  <a:lnTo>
                    <a:pt x="5535202" y="8437"/>
                  </a:lnTo>
                  <a:lnTo>
                    <a:pt x="5493689" y="0"/>
                  </a:lnTo>
                  <a:close/>
                </a:path>
              </a:pathLst>
            </a:custGeom>
            <a:solidFill>
              <a:srgbClr val="FFFFFF"/>
            </a:solidFill>
          </p:spPr>
          <p:txBody>
            <a:bodyPr wrap="square" lIns="0" tIns="0" rIns="0" bIns="0" rtlCol="0">
              <a:prstTxWarp prst="textNoShape">
                <a:avLst/>
              </a:prstTxWarp>
              <a:noAutofit/>
            </a:bodyPr>
            <a:lstStyle/>
            <a:p>
              <a:endParaRPr lang="en-US"/>
            </a:p>
          </p:txBody>
        </p:sp>
        <p:pic>
          <p:nvPicPr>
            <p:cNvPr id="7" name="Image 1837">
              <a:extLst>
                <a:ext uri="{FF2B5EF4-FFF2-40B4-BE49-F238E27FC236}">
                  <a16:creationId xmlns:a16="http://schemas.microsoft.com/office/drawing/2014/main" id="{C53D081A-831D-4535-8077-26D066C64629}"/>
                </a:ext>
              </a:extLst>
            </p:cNvPr>
            <p:cNvPicPr/>
            <p:nvPr/>
          </p:nvPicPr>
          <p:blipFill>
            <a:blip r:embed="rId2" cstate="print"/>
            <a:stretch>
              <a:fillRect/>
            </a:stretch>
          </p:blipFill>
          <p:spPr>
            <a:xfrm>
              <a:off x="165359" y="280847"/>
              <a:ext cx="8211721" cy="3246578"/>
            </a:xfrm>
            <a:prstGeom prst="rect">
              <a:avLst/>
            </a:prstGeom>
          </p:spPr>
        </p:pic>
      </p:grpSp>
    </p:spTree>
    <p:extLst>
      <p:ext uri="{BB962C8B-B14F-4D97-AF65-F5344CB8AC3E}">
        <p14:creationId xmlns:p14="http://schemas.microsoft.com/office/powerpoint/2010/main" val="1733981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300D32-1FAE-4EE5-A062-BBEA22FBB8AC}"/>
              </a:ext>
            </a:extLst>
          </p:cNvPr>
          <p:cNvSpPr txBox="1"/>
          <p:nvPr/>
        </p:nvSpPr>
        <p:spPr>
          <a:xfrm>
            <a:off x="183252" y="6797"/>
            <a:ext cx="6096000" cy="646331"/>
          </a:xfrm>
          <a:prstGeom prst="rect">
            <a:avLst/>
          </a:prstGeom>
          <a:noFill/>
        </p:spPr>
        <p:txBody>
          <a:bodyPr wrap="square">
            <a:spAutoFit/>
          </a:bodyPr>
          <a:lstStyle/>
          <a:p>
            <a:pPr algn="just" fontAlgn="base"/>
            <a:r>
              <a:rPr lang="en-US" sz="3600" b="1">
                <a:effectLst/>
                <a:latin typeface="Times New Roman" panose="02020603050405020304" pitchFamily="18" charset="0"/>
                <a:ea typeface="Times New Roman" panose="02020603050405020304" pitchFamily="18" charset="0"/>
                <a:cs typeface="Times New Roman" panose="02020603050405020304" pitchFamily="18" charset="0"/>
              </a:rPr>
              <a:t>2. Gia tăng dân số</a:t>
            </a:r>
            <a:endParaRPr lang="en-US" sz="3600">
              <a:effectLst/>
              <a:latin typeface=".VnTimeH"/>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8B50E8D7-5F44-4E68-BEB8-B546D335E75A}"/>
              </a:ext>
            </a:extLst>
          </p:cNvPr>
          <p:cNvSpPr txBox="1"/>
          <p:nvPr/>
        </p:nvSpPr>
        <p:spPr>
          <a:xfrm>
            <a:off x="75821" y="544426"/>
            <a:ext cx="12039600" cy="523220"/>
          </a:xfrm>
          <a:prstGeom prst="rect">
            <a:avLst/>
          </a:prstGeom>
          <a:noFill/>
        </p:spPr>
        <p:txBody>
          <a:bodyPr wrap="square">
            <a:spAutoFit/>
          </a:bodyPr>
          <a:lstStyle/>
          <a:p>
            <a:pPr algn="just"/>
            <a:r>
              <a:rPr lang="en-US" sz="2800" spc="-1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spc="-1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 Tỉ suất sinh thô</a:t>
            </a:r>
            <a:endParaRPr lang="en-US" sz="2800" b="1">
              <a:solidFill>
                <a:srgbClr val="FF0000"/>
              </a:solidFill>
              <a:effectLst/>
              <a:latin typeface=".VnTimeH"/>
              <a:ea typeface="Times New Roman" panose="02020603050405020304" pitchFamily="18" charset="0"/>
              <a:cs typeface="Times New Roman" panose="02020603050405020304" pitchFamily="18" charset="0"/>
            </a:endParaRPr>
          </a:p>
        </p:txBody>
      </p:sp>
      <p:sp>
        <p:nvSpPr>
          <p:cNvPr id="61" name="TextBox 60">
            <a:extLst>
              <a:ext uri="{FF2B5EF4-FFF2-40B4-BE49-F238E27FC236}">
                <a16:creationId xmlns:a16="http://schemas.microsoft.com/office/drawing/2014/main" id="{5BE3F365-CF65-4188-AEC9-E1471F51B775}"/>
              </a:ext>
            </a:extLst>
          </p:cNvPr>
          <p:cNvSpPr txBox="1"/>
          <p:nvPr/>
        </p:nvSpPr>
        <p:spPr>
          <a:xfrm>
            <a:off x="286871" y="1067646"/>
            <a:ext cx="11519122" cy="2062103"/>
          </a:xfrm>
          <a:prstGeom prst="rect">
            <a:avLst/>
          </a:prstGeom>
          <a:noFill/>
        </p:spPr>
        <p:txBody>
          <a:bodyPr wrap="square">
            <a:spAutoFit/>
          </a:bodyPr>
          <a:lstStyle/>
          <a:p>
            <a:r>
              <a:rPr lang="vi-VN" sz="3200" b="0" i="0">
                <a:solidFill>
                  <a:srgbClr val="444444"/>
                </a:solidFill>
                <a:effectLst/>
                <a:latin typeface="Times New Roman" panose="02020603050405020304" pitchFamily="18" charset="0"/>
                <a:cs typeface="Times New Roman" panose="02020603050405020304" pitchFamily="18" charset="0"/>
              </a:rPr>
              <a:t>Tỷ suất sinh thô là đơn vị đo mức sinh trưởng được đo bằng số trẻ sinh ra với số dân tương ứng tại một địa phương, khu vực hay một đất nước. Tỷ suất sinh là một trong hai thành phần của tăng trưởng tự nhiên của dân số.</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7308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1"/>
                                        </p:tgtEl>
                                        <p:attrNameLst>
                                          <p:attrName>style.visibility</p:attrName>
                                        </p:attrNameLst>
                                      </p:cBhvr>
                                      <p:to>
                                        <p:strVal val="visible"/>
                                      </p:to>
                                    </p:set>
                                    <p:animEffect transition="in" filter="barn(inVertical)">
                                      <p:cBhvr>
                                        <p:cTn id="18"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FD867BC-B7A5-44C1-8B56-9D66B9A08872}"/>
              </a:ext>
            </a:extLst>
          </p:cNvPr>
          <p:cNvGraphicFramePr>
            <a:graphicFrameLocks noGrp="1"/>
          </p:cNvGraphicFramePr>
          <p:nvPr/>
        </p:nvGraphicFramePr>
        <p:xfrm>
          <a:off x="726141" y="1353344"/>
          <a:ext cx="9744635" cy="2895600"/>
        </p:xfrm>
        <a:graphic>
          <a:graphicData uri="http://schemas.openxmlformats.org/drawingml/2006/table">
            <a:tbl>
              <a:tblPr/>
              <a:tblGrid>
                <a:gridCol w="5471634">
                  <a:extLst>
                    <a:ext uri="{9D8B030D-6E8A-4147-A177-3AD203B41FA5}">
                      <a16:colId xmlns:a16="http://schemas.microsoft.com/office/drawing/2014/main" val="1199367828"/>
                    </a:ext>
                  </a:extLst>
                </a:gridCol>
                <a:gridCol w="4273001">
                  <a:extLst>
                    <a:ext uri="{9D8B030D-6E8A-4147-A177-3AD203B41FA5}">
                      <a16:colId xmlns:a16="http://schemas.microsoft.com/office/drawing/2014/main" val="3328860656"/>
                    </a:ext>
                  </a:extLst>
                </a:gridCol>
              </a:tblGrid>
              <a:tr h="0">
                <a:tc>
                  <a:txBody>
                    <a:bodyPr/>
                    <a:lstStyle/>
                    <a:p>
                      <a:pPr latinLnBrk="0"/>
                      <a:r>
                        <a:rPr lang="en-US" sz="3200">
                          <a:effectLst/>
                          <a:latin typeface="Times New Roman" panose="02020603050405020304" pitchFamily="18" charset="0"/>
                          <a:cs typeface="Times New Roman" panose="02020603050405020304" pitchFamily="18" charset="0"/>
                        </a:rPr>
                        <a:t>Mức độ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latinLnBrk="0"/>
                      <a:r>
                        <a:rPr lang="en-US" sz="3200">
                          <a:effectLst/>
                          <a:latin typeface="Times New Roman" panose="02020603050405020304" pitchFamily="18" charset="0"/>
                          <a:cs typeface="Times New Roman" panose="02020603050405020304" pitchFamily="18" charset="0"/>
                        </a:rPr>
                        <a:t>Tỷ suất sinh thô (CBR)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346930749"/>
                  </a:ext>
                </a:extLst>
              </a:tr>
              <a:tr h="0">
                <a:tc>
                  <a:txBody>
                    <a:bodyPr/>
                    <a:lstStyle/>
                    <a:p>
                      <a:pPr latinLnBrk="0"/>
                      <a:r>
                        <a:rPr lang="en-US" sz="3200">
                          <a:effectLst/>
                          <a:latin typeface="Times New Roman" panose="02020603050405020304" pitchFamily="18" charset="0"/>
                          <a:cs typeface="Times New Roman" panose="02020603050405020304" pitchFamily="18" charset="0"/>
                        </a:rPr>
                        <a:t>Thấp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latinLnBrk="0"/>
                      <a:r>
                        <a:rPr lang="vi-VN" sz="3200">
                          <a:effectLst/>
                          <a:latin typeface="Times New Roman" panose="02020603050405020304" pitchFamily="18" charset="0"/>
                          <a:cs typeface="Times New Roman" panose="02020603050405020304" pitchFamily="18" charset="0"/>
                        </a:rPr>
                        <a:t>Dưới 16 %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58447199"/>
                  </a:ext>
                </a:extLst>
              </a:tr>
              <a:tr h="0">
                <a:tc>
                  <a:txBody>
                    <a:bodyPr/>
                    <a:lstStyle/>
                    <a:p>
                      <a:pPr latinLnBrk="0"/>
                      <a:r>
                        <a:rPr lang="en-US" sz="3200">
                          <a:effectLst/>
                          <a:latin typeface="Times New Roman" panose="02020603050405020304" pitchFamily="18" charset="0"/>
                          <a:cs typeface="Times New Roman" panose="02020603050405020304" pitchFamily="18" charset="0"/>
                        </a:rPr>
                        <a:t>Trung bình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latinLnBrk="0"/>
                      <a:r>
                        <a:rPr lang="en-US" sz="3200">
                          <a:effectLst/>
                          <a:latin typeface="Times New Roman" panose="02020603050405020304" pitchFamily="18" charset="0"/>
                          <a:cs typeface="Times New Roman" panose="02020603050405020304" pitchFamily="18" charset="0"/>
                        </a:rPr>
                        <a:t>16 – 24 %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79786893"/>
                  </a:ext>
                </a:extLst>
              </a:tr>
              <a:tr h="0">
                <a:tc>
                  <a:txBody>
                    <a:bodyPr/>
                    <a:lstStyle/>
                    <a:p>
                      <a:pPr latinLnBrk="0"/>
                      <a:r>
                        <a:rPr lang="vi-VN" sz="3200">
                          <a:effectLst/>
                          <a:latin typeface="Times New Roman" panose="02020603050405020304" pitchFamily="18" charset="0"/>
                          <a:cs typeface="Times New Roman" panose="02020603050405020304" pitchFamily="18" charset="0"/>
                        </a:rPr>
                        <a:t>Tương đối cao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latinLnBrk="0"/>
                      <a:r>
                        <a:rPr lang="en-US" sz="3200">
                          <a:effectLst/>
                          <a:latin typeface="Times New Roman" panose="02020603050405020304" pitchFamily="18" charset="0"/>
                          <a:cs typeface="Times New Roman" panose="02020603050405020304" pitchFamily="18" charset="0"/>
                        </a:rPr>
                        <a:t>25 – 29 %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771870114"/>
                  </a:ext>
                </a:extLst>
              </a:tr>
              <a:tr h="0">
                <a:tc>
                  <a:txBody>
                    <a:bodyPr/>
                    <a:lstStyle/>
                    <a:p>
                      <a:pPr latinLnBrk="0"/>
                      <a:r>
                        <a:rPr lang="en-US" sz="3200">
                          <a:effectLst/>
                          <a:latin typeface="Times New Roman" panose="02020603050405020304" pitchFamily="18" charset="0"/>
                          <a:cs typeface="Times New Roman" panose="02020603050405020304" pitchFamily="18" charset="0"/>
                        </a:rPr>
                        <a:t>Cao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latinLnBrk="0"/>
                      <a:r>
                        <a:rPr lang="en-US" sz="3200">
                          <a:effectLst/>
                          <a:latin typeface="Times New Roman" panose="02020603050405020304" pitchFamily="18" charset="0"/>
                          <a:cs typeface="Times New Roman" panose="02020603050405020304" pitchFamily="18" charset="0"/>
                        </a:rPr>
                        <a:t>30 – 39 %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567068124"/>
                  </a:ext>
                </a:extLst>
              </a:tr>
            </a:tbl>
          </a:graphicData>
        </a:graphic>
      </p:graphicFrame>
      <p:sp>
        <p:nvSpPr>
          <p:cNvPr id="6" name="TextBox 5">
            <a:extLst>
              <a:ext uri="{FF2B5EF4-FFF2-40B4-BE49-F238E27FC236}">
                <a16:creationId xmlns:a16="http://schemas.microsoft.com/office/drawing/2014/main" id="{C1B7C8D8-607A-4AE6-8198-5130E0184EC9}"/>
              </a:ext>
            </a:extLst>
          </p:cNvPr>
          <p:cNvSpPr txBox="1"/>
          <p:nvPr/>
        </p:nvSpPr>
        <p:spPr>
          <a:xfrm>
            <a:off x="623046" y="452282"/>
            <a:ext cx="10569389" cy="523220"/>
          </a:xfrm>
          <a:prstGeom prst="rect">
            <a:avLst/>
          </a:prstGeom>
          <a:noFill/>
        </p:spPr>
        <p:txBody>
          <a:bodyPr wrap="square">
            <a:spAutoFit/>
          </a:bodyPr>
          <a:lstStyle/>
          <a:p>
            <a:r>
              <a:rPr lang="vi-VN" sz="2800" b="1" i="0">
                <a:solidFill>
                  <a:srgbClr val="444444"/>
                </a:solidFill>
                <a:effectLst/>
                <a:latin typeface="+mj-lt"/>
              </a:rPr>
              <a:t>Theo tỷ suất sinh thô, người ta có bảng phân loại đánh giá như sau:</a:t>
            </a:r>
            <a:endParaRPr lang="en-US" sz="2800" b="1">
              <a:latin typeface="+mj-lt"/>
            </a:endParaRPr>
          </a:p>
        </p:txBody>
      </p:sp>
    </p:spTree>
    <p:extLst>
      <p:ext uri="{BB962C8B-B14F-4D97-AF65-F5344CB8AC3E}">
        <p14:creationId xmlns:p14="http://schemas.microsoft.com/office/powerpoint/2010/main" val="33111520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377</TotalTime>
  <Words>4052</Words>
  <Application>Microsoft Office PowerPoint</Application>
  <PresentationFormat>Widescreen</PresentationFormat>
  <Paragraphs>479</Paragraphs>
  <Slides>37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.VnTimeH</vt:lpstr>
      <vt:lpstr>Arial</vt:lpstr>
      <vt:lpstr>Calibri</vt:lpstr>
      <vt:lpstr>Calibri Light</vt:lpstr>
      <vt:lpstr>Liberation Serif</vt:lpstr>
      <vt:lpstr>Roboto</vt:lpstr>
      <vt:lpstr>Roboto Medium</vt:lpstr>
      <vt:lpstr>Times New Roman</vt:lpstr>
      <vt:lpstr>Verdana</vt:lpstr>
      <vt:lpstr>Office Theme</vt:lpstr>
      <vt:lpstr>PowerPoint Presentation</vt:lpstr>
      <vt:lpstr>I. QUY MÔ DÂN SỐ VÀ SỰ GIA TĂNG DÂN SỐ  1. Quy mô dân số</vt:lpstr>
      <vt:lpstr>PowerPoint Presentation</vt:lpstr>
      <vt:lpstr>PowerPoint Presentation</vt:lpstr>
      <vt:lpstr>PowerPoint Presentation</vt:lpstr>
      <vt:lpstr>PowerPoint Presentation</vt:lpstr>
      <vt:lpstr>     Với dân số đông, nguồn lao động dồi dào đã cung cấp nguồn nhân lực cho các khu công nghiệp đang hoạt động. Hiện nay, tỉnh Hải Dương đã đưa vào hoạt động 11 khu công nghiệp và dự kiến sẽ đưa vào hoạt động 10 khu công nghiệp trong những năm sắp tới thu hút hàng trăm nghìn lao động trên địa bàn tỉnh và nguồn lao động của các địa phương lân cận từ đó làm thay đổi cơ cấu kinh tế củ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42</cp:revision>
  <dcterms:created xsi:type="dcterms:W3CDTF">2024-11-11T14:33:52Z</dcterms:created>
  <dcterms:modified xsi:type="dcterms:W3CDTF">2024-12-04T00:45:36Z</dcterms:modified>
</cp:coreProperties>
</file>