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1"/>
  </p:notesMasterIdLst>
  <p:sldIdLst>
    <p:sldId id="416" r:id="rId4"/>
    <p:sldId id="399" r:id="rId5"/>
    <p:sldId id="400" r:id="rId6"/>
    <p:sldId id="401" r:id="rId7"/>
    <p:sldId id="402" r:id="rId8"/>
    <p:sldId id="403" r:id="rId9"/>
    <p:sldId id="406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326" r:id="rId19"/>
    <p:sldId id="336" r:id="rId20"/>
    <p:sldId id="337" r:id="rId21"/>
    <p:sldId id="347" r:id="rId22"/>
    <p:sldId id="348" r:id="rId23"/>
    <p:sldId id="340" r:id="rId24"/>
    <p:sldId id="341" r:id="rId25"/>
    <p:sldId id="342" r:id="rId26"/>
    <p:sldId id="343" r:id="rId27"/>
    <p:sldId id="344" r:id="rId28"/>
    <p:sldId id="345" r:id="rId29"/>
    <p:sldId id="28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600"/>
    <a:srgbClr val="0000CC"/>
    <a:srgbClr val="FF0066"/>
    <a:srgbClr val="99FF99"/>
    <a:srgbClr val="66FFCC"/>
    <a:srgbClr val="000066"/>
    <a:srgbClr val="660033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AAB9D-AF96-4A32-9A6E-3469F582DAA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46F60-1362-49D2-AA2E-492A4094A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8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3C9A2-3E35-445E-9379-99A038052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57487-7842-42EE-A468-F2B80BFCA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C031F-2FFB-4C09-97C3-6734E168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1633-0F6C-40DE-B799-C58EDDB3C20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4282-CFC2-46F4-B91A-5C0D9231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A0DA8-06F1-4A47-86A3-324FF412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5819-B576-457D-B23A-B924E5CB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EDB4-EECD-4E7E-AED0-C14038C9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541FBD-F56B-47D1-8ACC-7FB5CE960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23224-1A1B-4004-8D24-CE2AC3C0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1633-0F6C-40DE-B799-C58EDDB3C20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64A95-7236-44F1-8769-7EBA1D7A9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DB9CA-478A-471E-98E4-EFA9C4FB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5819-B576-457D-B23A-B924E5CB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8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71DD9B-BF98-4C80-BA20-DE724524D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15892-CE22-4179-B608-91068E62F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C93DA-6236-41BE-BA61-4A599609E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1633-0F6C-40DE-B799-C58EDDB3C20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49AD1-B6AA-4C40-9E65-12EDA8777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28BFA-31F8-48A6-AF0B-F225E9C7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5819-B576-457D-B23A-B924E5CB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40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BE4D88-25FF-4AF1-91FB-A6CCD7ECB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4C7368-A04D-4841-9821-D701528DB6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C3347A-2129-4ADB-985C-D312FD84B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8930A-FA73-473D-8CC9-85F0364CB57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843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62959F-F608-43C0-8CF0-C81995CA6B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B592B2-32B0-454E-8E58-71AFA432CA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75714B-15D0-41FA-8D10-B7427FDB53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DAF85-A994-4960-A01F-0CFBA09B7C8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36543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491CC9-2FC8-46E1-8055-3145033046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21E035-8DA2-4E73-A47A-8FD4EF32F4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56FEFF-4CC1-4735-8DD8-1D3810A581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32C70-23B9-4276-BD9A-F7B79B32A9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45194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334A8-8ED0-47CB-B6CB-47F8C56E5B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74712D-5EA8-4D7A-94A3-DB113F4C0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93161-5AA0-460F-8656-C613ACB2A7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56C23-0FF8-4F49-BABE-66B294A2E4D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0510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1E0032-219B-49E0-BBA8-D32BBA7DE8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B6617B-99DC-41FF-8636-73460F3E5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0E84A4-5103-44BC-8645-4046CC2AD2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B87BD-6BFD-46BC-B3A2-B90CAB90AA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96966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99BC11A-5B48-4A79-8690-3520263FCC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75987F-E577-4CC5-B425-8617EA19E1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48F0D3-4FA2-4B73-8FD1-AD733CF4B7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C4405-59F6-4AB6-A430-0B7B0A18712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0519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0CD4228-5FE7-42D1-ABFC-AC2D7B9BB1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C230B9-D426-46AB-9243-7D7B05F20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079B10-7841-4688-9054-626680DCF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EB619-9565-4AA5-B439-0639D04A921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11963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01DC85-ADBF-45AF-B8E9-92EF966B3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ED1E78-6329-4E6D-B31F-7B5DED383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9935F9-4EA3-4914-8514-69F914E2E6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CD7CA-9D5E-4B66-BEDB-6B6BCB12A48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2309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A2D84-7814-4AF3-95A1-36C229C2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333E6-0EFA-4912-9280-100417FFD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A3A94-72B6-49F4-BD1D-22CCAB38B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1633-0F6C-40DE-B799-C58EDDB3C20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51666-28D3-4AC1-AF98-FA6342C1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619CB-5D07-4A2D-A79D-C5A29507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5819-B576-457D-B23A-B924E5CB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18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1845C7-26EF-45E5-9E5B-5C6000599C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8D9778-1EBC-4790-8FE1-4597CE94B3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4B0264-30B9-4AEC-8B7D-D5380C1829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B630D-565F-487B-B6FE-EC1D60FF4AC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52283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51CAFF-36E1-4ACF-9481-591C43A4F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988215-0911-4AC4-ADA6-AA23382F8F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86AD3C-38C8-4F66-8427-6AB90F880F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7D67D-F333-4ACC-AA6A-A7CC4EC221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75180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880C59-82E4-44F4-A5AC-DACB8EF919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1278F0-ED9D-469D-92F1-714FBF1D10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2A94AF-2537-46E2-B9EF-DF3EC06E19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6B8CAC-9485-4E21-855E-E1BD866BEE6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41471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CB3F9E-880E-44E5-A69D-30E1FDAD7B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C8B5F7-61EC-406E-991C-BA94B44D7E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AFA1CFA-BAB1-4D00-9DEE-DAD2DB3C8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A90C0-23E5-4522-A860-7E436486FB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66205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08A7-3932-49CA-9BF9-D72F04C2D20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A38D-9849-488F-8CA2-546FEE34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71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08A7-3932-49CA-9BF9-D72F04C2D20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A38D-9849-488F-8CA2-546FEE34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8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08A7-3932-49CA-9BF9-D72F04C2D20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A38D-9849-488F-8CA2-546FEE34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65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08A7-3932-49CA-9BF9-D72F04C2D20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A38D-9849-488F-8CA2-546FEE34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43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08A7-3932-49CA-9BF9-D72F04C2D20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A38D-9849-488F-8CA2-546FEE34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97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08A7-3932-49CA-9BF9-D72F04C2D20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A38D-9849-488F-8CA2-546FEE34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7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D8641-1DB1-43B2-A33D-E84D6A296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07912-A2DF-42E8-8B78-F9E4DA557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7BAC4-EC9B-4224-B40D-8D9DDEF3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1633-0F6C-40DE-B799-C58EDDB3C20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2F9C3-8F2D-4BD9-959C-D1D46D4B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FBB7A-EAE2-407E-B76C-670BF554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5819-B576-457D-B23A-B924E5CB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44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08A7-3932-49CA-9BF9-D72F04C2D20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A38D-9849-488F-8CA2-546FEE34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18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08A7-3932-49CA-9BF9-D72F04C2D20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A38D-9849-488F-8CA2-546FEE34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8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08A7-3932-49CA-9BF9-D72F04C2D20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A38D-9849-488F-8CA2-546FEE34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65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08A7-3932-49CA-9BF9-D72F04C2D20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A38D-9849-488F-8CA2-546FEE34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59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08A7-3932-49CA-9BF9-D72F04C2D20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A38D-9849-488F-8CA2-546FEE34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4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883C-2183-43B1-8216-C33EFCFC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AC9F-F3A2-4C3C-A98D-D2ED535F8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F540B-4FD3-407C-9744-60007EE6A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427F7-967A-4FCC-B4E9-2A88B6EB0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1633-0F6C-40DE-B799-C58EDDB3C20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50649-FE60-4EA6-846F-11BAB95E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62863-E704-41CE-AF4E-9E859D46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5819-B576-457D-B23A-B924E5CB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2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7A0B-CFFC-4F6B-A65C-4D9989D4A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EF442-481F-4ECD-9C3D-FF21C3F45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AAD78-DD4A-4B31-BC73-67D80F853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11D27-C342-4A00-8D4D-E7E701D6B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55CD73-29E8-44AA-A08F-EBD97BA72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C37C74-03D4-463E-A76C-FB38BC55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1633-0F6C-40DE-B799-C58EDDB3C20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0DEC2B-39FC-406C-9DB3-773193CFE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CA6B31-202F-4136-A694-BBDAC3D1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5819-B576-457D-B23A-B924E5CB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7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C3DB-C715-4D2D-83CC-F9BBD788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7EF6E8-06E3-4583-9948-293E0E5B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1633-0F6C-40DE-B799-C58EDDB3C20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37E01-2FE5-4429-9A1A-E5667000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987D4-67F9-49F4-A6FA-119605ED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5819-B576-457D-B23A-B924E5CB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4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372C41-66A7-4F9B-B58C-AF1CF3A0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1633-0F6C-40DE-B799-C58EDDB3C20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5D0CC-1C21-40CC-81EA-4DED13F65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C6225-B4C0-49B1-AF75-CB2F7FBD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5819-B576-457D-B23A-B924E5CB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9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59319-930F-4745-86A8-3107775D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FB445-3234-4780-B38F-9B480D5E5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C0593-6028-4FB5-879E-31191C716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942F6-C900-449A-8F96-CD21C92C4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1633-0F6C-40DE-B799-C58EDDB3C20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8535E-4AF6-4747-AC19-135C353DA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7298D-62B3-4EA7-BB4F-3C6B05453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5819-B576-457D-B23A-B924E5CB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0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14F61-D1FF-4D85-8CE2-60CE32F5E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E96699-538F-4564-8CB6-69F792F31B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D42A3-8EE0-4E4E-A112-86FEA8679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717F1-F622-48D8-B969-58D583C13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1633-0F6C-40DE-B799-C58EDDB3C20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07B0D-13E2-4549-8B0E-73867533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B19E5-4339-486B-A2F5-88FAF1FEF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5819-B576-457D-B23A-B924E5CB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8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2E45FA-8C56-41E6-86E3-E4FA82BD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2908D-C662-45CF-9280-94A153A05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6D6C9-FFCF-4AB8-9A8A-FE3178710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91633-0F6C-40DE-B799-C58EDDB3C20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23419-7DB0-4A02-B471-514A049B5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FCDD4-6D04-4FDD-8E64-780F02CCE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45819-B576-457D-B23A-B924E5CB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1A02846-7C68-495C-AB54-5F3CB2205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68253BE-B79C-4D4A-9D75-783FD69A8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7BF16D0-2E39-401E-A873-25DE5B84DD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75540AB-B054-49EE-A61A-9AC58A704B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0D1938-B1E6-4DFD-BB68-3EF6ADFEC32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5EDD7-D843-4B1B-AE9E-B718653FB6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097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308A7-3932-49CA-9BF9-D72F04C2D20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5A38D-9849-488F-8CA2-546FEE34C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0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5" Type="http://schemas.openxmlformats.org/officeDocument/2006/relationships/slide" Target="slide2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18.xml"/><Relationship Id="rId3" Type="http://schemas.openxmlformats.org/officeDocument/2006/relationships/image" Target="../media/image13.gif"/><Relationship Id="rId7" Type="http://schemas.openxmlformats.org/officeDocument/2006/relationships/audio" Target="../media/audio2.wav"/><Relationship Id="rId12" Type="http://schemas.openxmlformats.org/officeDocument/2006/relationships/slide" Target="slide17.xml"/><Relationship Id="rId2" Type="http://schemas.openxmlformats.org/officeDocument/2006/relationships/audio" Target="../media/audio1.wav"/><Relationship Id="rId16" Type="http://schemas.openxmlformats.org/officeDocument/2006/relationships/slide" Target="slide2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2.xml"/><Relationship Id="rId11" Type="http://schemas.openxmlformats.org/officeDocument/2006/relationships/slide" Target="slide26.xml"/><Relationship Id="rId5" Type="http://schemas.openxmlformats.org/officeDocument/2006/relationships/image" Target="../media/image14.gif"/><Relationship Id="rId15" Type="http://schemas.openxmlformats.org/officeDocument/2006/relationships/slide" Target="slide20.xml"/><Relationship Id="rId10" Type="http://schemas.openxmlformats.org/officeDocument/2006/relationships/slide" Target="slide25.xml"/><Relationship Id="rId4" Type="http://schemas.openxmlformats.org/officeDocument/2006/relationships/slide" Target="slide27.xml"/><Relationship Id="rId9" Type="http://schemas.openxmlformats.org/officeDocument/2006/relationships/slide" Target="slide24.xml"/><Relationship Id="rId1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11" Type="http://schemas.openxmlformats.org/officeDocument/2006/relationships/slide" Target="slide27.xml"/><Relationship Id="rId5" Type="http://schemas.openxmlformats.org/officeDocument/2006/relationships/audio" Target="../media/audio5.wav"/><Relationship Id="rId10" Type="http://schemas.openxmlformats.org/officeDocument/2006/relationships/image" Target="../media/image16.gif"/><Relationship Id="rId4" Type="http://schemas.openxmlformats.org/officeDocument/2006/relationships/audio" Target="../media/audio4.wav"/><Relationship Id="rId9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11" Type="http://schemas.openxmlformats.org/officeDocument/2006/relationships/slide" Target="slide27.xml"/><Relationship Id="rId5" Type="http://schemas.openxmlformats.org/officeDocument/2006/relationships/audio" Target="../media/audio5.wav"/><Relationship Id="rId10" Type="http://schemas.openxmlformats.org/officeDocument/2006/relationships/image" Target="../media/image16.gif"/><Relationship Id="rId4" Type="http://schemas.openxmlformats.org/officeDocument/2006/relationships/audio" Target="../media/audio4.wav"/><Relationship Id="rId9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11" Type="http://schemas.openxmlformats.org/officeDocument/2006/relationships/slide" Target="slide27.xml"/><Relationship Id="rId5" Type="http://schemas.openxmlformats.org/officeDocument/2006/relationships/audio" Target="../media/audio5.wav"/><Relationship Id="rId10" Type="http://schemas.openxmlformats.org/officeDocument/2006/relationships/image" Target="../media/image16.gif"/><Relationship Id="rId4" Type="http://schemas.openxmlformats.org/officeDocument/2006/relationships/audio" Target="../media/audio4.wav"/><Relationship Id="rId9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11" Type="http://schemas.openxmlformats.org/officeDocument/2006/relationships/slide" Target="slide27.xml"/><Relationship Id="rId5" Type="http://schemas.openxmlformats.org/officeDocument/2006/relationships/audio" Target="../media/audio5.wav"/><Relationship Id="rId10" Type="http://schemas.openxmlformats.org/officeDocument/2006/relationships/image" Target="../media/image16.gif"/><Relationship Id="rId4" Type="http://schemas.openxmlformats.org/officeDocument/2006/relationships/audio" Target="../media/audio4.wav"/><Relationship Id="rId9" Type="http://schemas.openxmlformats.org/officeDocument/2006/relationships/image" Target="../media/image14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11" Type="http://schemas.openxmlformats.org/officeDocument/2006/relationships/slide" Target="slide27.xml"/><Relationship Id="rId5" Type="http://schemas.openxmlformats.org/officeDocument/2006/relationships/audio" Target="../media/audio5.wav"/><Relationship Id="rId10" Type="http://schemas.openxmlformats.org/officeDocument/2006/relationships/image" Target="../media/image16.gif"/><Relationship Id="rId4" Type="http://schemas.openxmlformats.org/officeDocument/2006/relationships/audio" Target="../media/audio4.wav"/><Relationship Id="rId9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3.wav"/><Relationship Id="rId7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11" Type="http://schemas.openxmlformats.org/officeDocument/2006/relationships/slide" Target="slide27.xml"/><Relationship Id="rId5" Type="http://schemas.openxmlformats.org/officeDocument/2006/relationships/audio" Target="../media/audio5.wav"/><Relationship Id="rId10" Type="http://schemas.openxmlformats.org/officeDocument/2006/relationships/image" Target="../media/image16.gif"/><Relationship Id="rId4" Type="http://schemas.openxmlformats.org/officeDocument/2006/relationships/audio" Target="../media/audio4.wav"/><Relationship Id="rId9" Type="http://schemas.openxmlformats.org/officeDocument/2006/relationships/image" Target="../media/image14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11" Type="http://schemas.openxmlformats.org/officeDocument/2006/relationships/slide" Target="slide27.xml"/><Relationship Id="rId5" Type="http://schemas.openxmlformats.org/officeDocument/2006/relationships/audio" Target="../media/audio5.wav"/><Relationship Id="rId10" Type="http://schemas.openxmlformats.org/officeDocument/2006/relationships/image" Target="../media/image16.gif"/><Relationship Id="rId4" Type="http://schemas.openxmlformats.org/officeDocument/2006/relationships/audio" Target="../media/audio4.wav"/><Relationship Id="rId9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11" Type="http://schemas.openxmlformats.org/officeDocument/2006/relationships/slide" Target="slide27.xml"/><Relationship Id="rId5" Type="http://schemas.openxmlformats.org/officeDocument/2006/relationships/audio" Target="../media/audio5.wav"/><Relationship Id="rId10" Type="http://schemas.openxmlformats.org/officeDocument/2006/relationships/image" Target="../media/image16.gif"/><Relationship Id="rId4" Type="http://schemas.openxmlformats.org/officeDocument/2006/relationships/audio" Target="../media/audio4.wav"/><Relationship Id="rId9" Type="http://schemas.openxmlformats.org/officeDocument/2006/relationships/image" Target="../media/image14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11" Type="http://schemas.openxmlformats.org/officeDocument/2006/relationships/slide" Target="slide27.xml"/><Relationship Id="rId5" Type="http://schemas.openxmlformats.org/officeDocument/2006/relationships/audio" Target="../media/audio5.wav"/><Relationship Id="rId10" Type="http://schemas.openxmlformats.org/officeDocument/2006/relationships/image" Target="../media/image16.gif"/><Relationship Id="rId4" Type="http://schemas.openxmlformats.org/officeDocument/2006/relationships/audio" Target="../media/audio4.wav"/><Relationship Id="rId9" Type="http://schemas.openxmlformats.org/officeDocument/2006/relationships/image" Target="../media/image14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11" Type="http://schemas.openxmlformats.org/officeDocument/2006/relationships/slide" Target="slide27.xml"/><Relationship Id="rId5" Type="http://schemas.openxmlformats.org/officeDocument/2006/relationships/audio" Target="../media/audio5.wav"/><Relationship Id="rId10" Type="http://schemas.openxmlformats.org/officeDocument/2006/relationships/image" Target="../media/image16.gif"/><Relationship Id="rId4" Type="http://schemas.openxmlformats.org/officeDocument/2006/relationships/audio" Target="../media/audio4.wav"/><Relationship Id="rId9" Type="http://schemas.openxmlformats.org/officeDocument/2006/relationships/image" Target="../media/image14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CB97AE-5FD8-47C8-B1C7-5CA0F2A19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4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9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289A69-6C69-48DC-9B63-C0A133FE6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558" y="0"/>
            <a:ext cx="1315452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22D6A0-D6F3-4D56-9188-78644223A6D1}"/>
              </a:ext>
            </a:extLst>
          </p:cNvPr>
          <p:cNvSpPr txBox="1">
            <a:spLocks noChangeArrowheads="1"/>
          </p:cNvSpPr>
          <p:nvPr/>
        </p:nvSpPr>
        <p:spPr>
          <a:xfrm>
            <a:off x="240632" y="1920061"/>
            <a:ext cx="11951368" cy="4167915"/>
          </a:xfrm>
          <a:prstGeom prst="rect">
            <a:avLst/>
          </a:prstGeom>
          <a:effectLst>
            <a:outerShdw dist="17961" dir="2700000" algn="ctr" rotWithShape="0">
              <a:schemeClr val="bg1"/>
            </a:outer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vi-VN" sz="28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1.This building is ……………. than that building. </a:t>
            </a:r>
            <a:r>
              <a:rPr lang="en-US" alt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(tall)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neighbourhood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………………than your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neighbourhood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(noisy)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square in Ha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………..…   than the square in Hoi An.</a:t>
            </a:r>
            <a:r>
              <a:rPr lang="en-US" alt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(big)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Living in the countryside is ……………..… than living on a city</a:t>
            </a:r>
            <a:r>
              <a:rPr lang="en-US" alt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(peaceful)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Is living in a city ………………..  than living in the countryside? </a:t>
            </a:r>
            <a:r>
              <a:rPr lang="en-US" alt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(exciting)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DCD8E1-D248-41E1-92E5-EA5277F90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996815"/>
              </p:ext>
            </p:extLst>
          </p:nvPr>
        </p:nvGraphicFramePr>
        <p:xfrm>
          <a:off x="861717" y="2006514"/>
          <a:ext cx="7929358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9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Model: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Ann is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………………than Laura. </a:t>
                      </a:r>
                      <a:r>
                        <a:rPr lang="en-US" sz="2800" b="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(slim)</a:t>
                      </a:r>
                      <a:endParaRPr lang="en-US" sz="28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9ED5AFA-8D7F-4F42-B9E9-0FE7D056890E}"/>
              </a:ext>
            </a:extLst>
          </p:cNvPr>
          <p:cNvSpPr txBox="1"/>
          <p:nvPr/>
        </p:nvSpPr>
        <p:spPr>
          <a:xfrm>
            <a:off x="3786545" y="1955616"/>
            <a:ext cx="2082435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slim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</a:t>
            </a:r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6A40FFFA-3722-4B80-A628-E6F698F6B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42" y="965973"/>
            <a:ext cx="11181347" cy="954088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Complete the following sentences with the comparative form of the adjectives in brackets.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00D71-4F6D-44EC-931A-985150424EDE}"/>
              </a:ext>
            </a:extLst>
          </p:cNvPr>
          <p:cNvSpPr txBox="1"/>
          <p:nvPr/>
        </p:nvSpPr>
        <p:spPr>
          <a:xfrm>
            <a:off x="3396611" y="2684102"/>
            <a:ext cx="162973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62F034-A9E8-4AC4-B122-EB07B066A010}"/>
              </a:ext>
            </a:extLst>
          </p:cNvPr>
          <p:cNvSpPr txBox="1"/>
          <p:nvPr/>
        </p:nvSpPr>
        <p:spPr>
          <a:xfrm>
            <a:off x="4556929" y="4076303"/>
            <a:ext cx="208243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942D0E-D9C9-4317-8F3F-63093D58D165}"/>
              </a:ext>
            </a:extLst>
          </p:cNvPr>
          <p:cNvSpPr txBox="1"/>
          <p:nvPr/>
        </p:nvSpPr>
        <p:spPr>
          <a:xfrm>
            <a:off x="4310767" y="3334780"/>
            <a:ext cx="143115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ier</a:t>
            </a:r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F7C623-CC29-4FFC-87B3-AF1D15685C11}"/>
              </a:ext>
            </a:extLst>
          </p:cNvPr>
          <p:cNvSpPr txBox="1"/>
          <p:nvPr/>
        </p:nvSpPr>
        <p:spPr>
          <a:xfrm>
            <a:off x="3384275" y="5564756"/>
            <a:ext cx="234530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exciting</a:t>
            </a:r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37D95B-7C16-4D13-8E2A-DA8338507400}"/>
              </a:ext>
            </a:extLst>
          </p:cNvPr>
          <p:cNvSpPr/>
          <p:nvPr/>
        </p:nvSpPr>
        <p:spPr>
          <a:xfrm>
            <a:off x="3047074" y="267623"/>
            <a:ext cx="6767487" cy="58309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Unit 4: My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closer look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26F09E-505A-463C-99B3-A0A8B95FCD27}"/>
              </a:ext>
            </a:extLst>
          </p:cNvPr>
          <p:cNvSpPr txBox="1"/>
          <p:nvPr/>
        </p:nvSpPr>
        <p:spPr>
          <a:xfrm>
            <a:off x="4888284" y="4812088"/>
            <a:ext cx="2415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ore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peaceful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83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77E982-8BA9-4DEC-A289-7EAA363C6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516" y="0"/>
            <a:ext cx="134112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9DD55A-D832-46A3-ACC8-22B956804938}"/>
              </a:ext>
            </a:extLst>
          </p:cNvPr>
          <p:cNvSpPr/>
          <p:nvPr/>
        </p:nvSpPr>
        <p:spPr>
          <a:xfrm>
            <a:off x="3047074" y="267623"/>
            <a:ext cx="6767487" cy="58309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Unit 4: My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closer look 2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265483-35B8-438E-A182-A4547C8AE498}"/>
              </a:ext>
            </a:extLst>
          </p:cNvPr>
          <p:cNvSpPr txBox="1">
            <a:spLocks/>
          </p:cNvSpPr>
          <p:nvPr/>
        </p:nvSpPr>
        <p:spPr>
          <a:xfrm>
            <a:off x="76200" y="858254"/>
            <a:ext cx="11547044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vi-VN" sz="2800" b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Read and complete Vy’s letter to her friend.</a:t>
            </a:r>
            <a:r>
              <a:rPr lang="en-US" altLang="vi-VN" sz="3200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2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2F0219-F01F-4BE6-BE72-5D28C1B4B84C}"/>
              </a:ext>
            </a:extLst>
          </p:cNvPr>
          <p:cNvSpPr txBox="1">
            <a:spLocks/>
          </p:cNvSpPr>
          <p:nvPr/>
        </p:nvSpPr>
        <p:spPr>
          <a:xfrm>
            <a:off x="-228600" y="1391654"/>
            <a:ext cx="12661232" cy="5287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vi-VN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Nick,</a:t>
            </a:r>
          </a:p>
          <a:p>
            <a:pPr>
              <a:buFontTx/>
              <a:buNone/>
            </a:pPr>
            <a:r>
              <a:rPr lang="en-US" altLang="vi-VN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How are you?</a:t>
            </a:r>
          </a:p>
          <a:p>
            <a:pPr>
              <a:buFontTx/>
              <a:buNone/>
            </a:pPr>
            <a:r>
              <a:rPr lang="en-US" altLang="vi-VN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Ha </a:t>
            </a:r>
            <a:r>
              <a:rPr lang="en-US" altLang="vi-VN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altLang="vi-VN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beautiful! But it is too busy and polluted for me. I’m at </a:t>
            </a:r>
            <a:r>
              <a:rPr lang="en-US" altLang="vi-VN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altLang="vi-VN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Beach now. I’m having a great time. The weather is </a:t>
            </a:r>
            <a:r>
              <a:rPr lang="en-US" altLang="vi-VN" sz="2800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(0. hot)</a:t>
            </a:r>
            <a:r>
              <a:rPr lang="en-US" altLang="vi-VN" sz="28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vi-VN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 and (</a:t>
            </a:r>
            <a:r>
              <a:rPr lang="en-US" altLang="vi-VN" sz="2800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dry</a:t>
            </a:r>
            <a:r>
              <a:rPr lang="en-US" altLang="vi-VN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)…..…. than that in Ha </a:t>
            </a:r>
            <a:r>
              <a:rPr lang="en-US" altLang="vi-VN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altLang="vi-VN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houses are </a:t>
            </a:r>
            <a:r>
              <a:rPr lang="en-US" altLang="vi-VN" sz="2800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(2. small</a:t>
            </a:r>
            <a:r>
              <a:rPr lang="en-US" altLang="vi-VN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).………  and the buildings are </a:t>
            </a:r>
            <a:r>
              <a:rPr lang="en-US" altLang="vi-VN" sz="2800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(3.old</a:t>
            </a:r>
            <a:r>
              <a:rPr lang="en-US" altLang="vi-VN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………than the buildings in Ha </a:t>
            </a:r>
            <a:r>
              <a:rPr lang="en-US" altLang="vi-VN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altLang="vi-VN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streets are   (</a:t>
            </a:r>
            <a:r>
              <a:rPr lang="en-US" altLang="vi-VN" sz="2800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wide</a:t>
            </a:r>
            <a:r>
              <a:rPr lang="en-US" altLang="vi-VN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….…..  with less traffic. I love the food here. The seafood here is (</a:t>
            </a:r>
            <a:r>
              <a:rPr lang="en-US" altLang="vi-VN" sz="2800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5.delicious</a:t>
            </a:r>
            <a:r>
              <a:rPr lang="en-US" altLang="vi-VN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………………….and         </a:t>
            </a:r>
          </a:p>
          <a:p>
            <a:pPr>
              <a:buFontTx/>
              <a:buNone/>
            </a:pPr>
            <a:r>
              <a:rPr lang="en-US" altLang="vi-VN" sz="2800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(6. cheap</a:t>
            </a:r>
            <a:r>
              <a:rPr lang="en-US" altLang="vi-VN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………...  than the seafood in Ha </a:t>
            </a:r>
            <a:r>
              <a:rPr lang="en-US" altLang="vi-VN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altLang="vi-VN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altLang="vi-VN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Well, outside the sun is shining so I'm off to get some fresh air.</a:t>
            </a:r>
          </a:p>
          <a:p>
            <a:pPr>
              <a:buFontTx/>
              <a:buNone/>
            </a:pPr>
            <a:r>
              <a:rPr lang="en-US" altLang="vi-VN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See you soon,</a:t>
            </a:r>
          </a:p>
          <a:p>
            <a:pPr>
              <a:buFontTx/>
              <a:buNone/>
            </a:pPr>
            <a:r>
              <a:rPr lang="en-US" altLang="vi-VN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</a:t>
            </a:r>
            <a:endParaRPr lang="en-US" altLang="vi-VN" sz="2800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1551EBC-596E-4994-BA19-74B5401D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69" y="2810879"/>
            <a:ext cx="141805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endParaRPr lang="en-US" altLang="vi-VN" sz="2800" b="1" i="1" dirty="0">
              <a:solidFill>
                <a:srgbClr val="0000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62DD49-1F3C-4621-9F50-EAAEB9E81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3568" y="2810878"/>
            <a:ext cx="141805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ier</a:t>
            </a:r>
            <a:endParaRPr lang="en-US" altLang="vi-VN" sz="2800" b="1" i="1" dirty="0">
              <a:solidFill>
                <a:srgbClr val="0000FF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9815CCB-DCF9-4BAE-B4B8-D98D96FB5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036" y="3261479"/>
            <a:ext cx="172192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endParaRPr lang="en-US" altLang="vi-VN" sz="2800" b="1" i="1" dirty="0">
              <a:solidFill>
                <a:srgbClr val="0000FF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878E4C2-AFBF-4F36-A906-E76451BF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687179"/>
            <a:ext cx="172192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endParaRPr lang="en-US" altLang="vi-VN" sz="2800" b="1" i="1" dirty="0">
              <a:solidFill>
                <a:srgbClr val="0000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0FE1D-66FA-4031-82B4-EB4CF89CC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5891" y="3655095"/>
            <a:ext cx="172192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vi-VN" sz="2800" b="1" i="1" dirty="0">
              <a:solidFill>
                <a:srgbClr val="0000FF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851C0E08-27A7-4915-A54B-56CC2EF28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0725" y="4101266"/>
            <a:ext cx="3241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delicious</a:t>
            </a:r>
            <a:endParaRPr lang="en-US" altLang="vi-VN" sz="2800" b="1" i="1" dirty="0">
              <a:solidFill>
                <a:srgbClr val="0000FF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B97F9546-FC03-43CB-A9EE-B7339FA55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114" y="4611397"/>
            <a:ext cx="172192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cheap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endParaRPr lang="en-US" altLang="vi-VN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07974-9348-4B54-AE44-6592388BE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808" y="-103322"/>
            <a:ext cx="1320265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16C867-C648-498D-943E-95DCBF9FA584}"/>
              </a:ext>
            </a:extLst>
          </p:cNvPr>
          <p:cNvSpPr/>
          <p:nvPr/>
        </p:nvSpPr>
        <p:spPr>
          <a:xfrm>
            <a:off x="3047074" y="267623"/>
            <a:ext cx="6767487" cy="58309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Unit 4: My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closer look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39E826-D524-47CB-A89B-B93794E8C349}"/>
              </a:ext>
            </a:extLst>
          </p:cNvPr>
          <p:cNvSpPr txBox="1"/>
          <p:nvPr/>
        </p:nvSpPr>
        <p:spPr>
          <a:xfrm>
            <a:off x="114944" y="990005"/>
            <a:ext cx="119941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dirty="0">
                <a:solidFill>
                  <a:srgbClr val="000000"/>
                </a:solidFill>
                <a:effectLst>
                  <a:glow rad="88900">
                    <a:srgbClr val="FFFFFF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Look at the pictures of the two </a:t>
            </a:r>
            <a:r>
              <a:rPr lang="en-US" sz="2500" b="1" dirty="0" err="1">
                <a:solidFill>
                  <a:srgbClr val="000000"/>
                </a:solidFill>
                <a:effectLst>
                  <a:glow rad="88900">
                    <a:srgbClr val="FFFFFF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neighbourhoods</a:t>
            </a:r>
            <a:r>
              <a:rPr lang="en-US" sz="2500" b="1" dirty="0">
                <a:solidFill>
                  <a:srgbClr val="000000"/>
                </a:solidFill>
                <a:effectLst>
                  <a:glow rad="88900">
                    <a:srgbClr val="FFFFFF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000000"/>
                </a:solidFill>
                <a:effectLst>
                  <a:glow rad="88900">
                    <a:srgbClr val="FFFFFF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2500" b="1" dirty="0">
                <a:solidFill>
                  <a:srgbClr val="000000"/>
                </a:solidFill>
                <a:effectLst>
                  <a:glow rad="88900">
                    <a:srgbClr val="FFFFFF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and Long Son. Compare two </a:t>
            </a:r>
            <a:r>
              <a:rPr lang="en-US" sz="2500" b="1" dirty="0" err="1">
                <a:solidFill>
                  <a:srgbClr val="000000"/>
                </a:solidFill>
                <a:effectLst>
                  <a:glow rad="88900">
                    <a:srgbClr val="FFFFFF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neighbourhoods</a:t>
            </a:r>
            <a:r>
              <a:rPr lang="en-US" sz="2500" b="1" dirty="0">
                <a:solidFill>
                  <a:srgbClr val="000000"/>
                </a:solidFill>
                <a:effectLst>
                  <a:glow rad="88900">
                    <a:srgbClr val="FFFFFF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You can use the adjectives below.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A39A5D45-5E41-42D4-B94E-3E35386245D2}"/>
              </a:ext>
            </a:extLst>
          </p:cNvPr>
          <p:cNvGrpSpPr>
            <a:grpSpLocks/>
          </p:cNvGrpSpPr>
          <p:nvPr/>
        </p:nvGrpSpPr>
        <p:grpSpPr bwMode="auto">
          <a:xfrm>
            <a:off x="-192504" y="1840724"/>
            <a:ext cx="12609093" cy="613718"/>
            <a:chOff x="1184564" y="1631373"/>
            <a:chExt cx="7219207" cy="1101436"/>
          </a:xfrm>
          <a:solidFill>
            <a:srgbClr val="FFFF00"/>
          </a:solidFill>
        </p:grpSpPr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028B2422-3A25-4443-900A-8E71A6FBEDC0}"/>
                </a:ext>
              </a:extLst>
            </p:cNvPr>
            <p:cNvSpPr/>
            <p:nvPr/>
          </p:nvSpPr>
          <p:spPr>
            <a:xfrm>
              <a:off x="1184564" y="1631373"/>
              <a:ext cx="7219207" cy="11014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6B7E760A-36D7-4ACD-AE4B-9D3FCC36E2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04" y="1707572"/>
              <a:ext cx="1007917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noisy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F27AF040-69C7-4A0F-A646-D8F4F7FEA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7928" y="1724889"/>
              <a:ext cx="1321435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crowded</a:t>
              </a:r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4511B051-7952-4CB0-9497-9C0B15717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5847" y="1760212"/>
              <a:ext cx="1007917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quiet</a:t>
              </a: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1209A061-033F-4AEE-8F4A-CB5AD8C88C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8071" y="1760740"/>
              <a:ext cx="1321434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peaceful</a:t>
              </a: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344375E0-0EAB-4FF6-8413-331AE0778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7343" y="1756341"/>
              <a:ext cx="1253721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modern</a:t>
              </a:r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21BB241A-D63B-4E32-A6A1-00CE9FA287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8828" y="1781890"/>
              <a:ext cx="1007917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busy</a:t>
              </a: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0E243220-324F-4938-9B3E-64F4A647AE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9879" y="1773664"/>
              <a:ext cx="1321434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boring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F4C752E-9E18-4182-915D-15DF78774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97" y="2406838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7BD1C8-498A-4543-B9B1-9FD6F1759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7831" y="2423754"/>
            <a:ext cx="6618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is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noisier 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Son.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6E3542E0-772F-40A3-86A9-3C23B0490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8" y="4573171"/>
            <a:ext cx="2783509" cy="225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D9922D6E-BFF9-428B-8134-788B0B5AF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488" y="4570436"/>
            <a:ext cx="2692821" cy="215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2">
            <a:extLst>
              <a:ext uri="{FF2B5EF4-FFF2-40B4-BE49-F238E27FC236}">
                <a16:creationId xmlns:a16="http://schemas.microsoft.com/office/drawing/2014/main" id="{857CC3B2-2E67-43ED-BF55-A36C957AD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8" y="4616032"/>
            <a:ext cx="1573213" cy="4619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i="1" dirty="0" err="1">
                <a:solidFill>
                  <a:srgbClr val="000000"/>
                </a:solidFill>
              </a:rPr>
              <a:t>Binh</a:t>
            </a:r>
            <a:r>
              <a:rPr lang="en-US" altLang="vi-VN" sz="2400" i="1" dirty="0">
                <a:solidFill>
                  <a:srgbClr val="000000"/>
                </a:solidFill>
              </a:rPr>
              <a:t> Minh</a:t>
            </a: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93F7BA97-CA3A-4564-A8F9-6BDD819DC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831" y="4591554"/>
            <a:ext cx="1573213" cy="4619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i="1" dirty="0">
                <a:solidFill>
                  <a:srgbClr val="000000"/>
                </a:solidFill>
              </a:rPr>
              <a:t>Long Son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2996E3-47E3-4ED2-A491-0F6C3D0CE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834" y="4822536"/>
            <a:ext cx="6618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Son is … …………..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20ABF7-FEBF-4C6F-BAA1-338E22B3CEBB}"/>
              </a:ext>
            </a:extLst>
          </p:cNvPr>
          <p:cNvSpPr txBox="1"/>
          <p:nvPr/>
        </p:nvSpPr>
        <p:spPr>
          <a:xfrm>
            <a:off x="4679654" y="4766719"/>
            <a:ext cx="2159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quieter 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3204C6-E413-47C6-80E6-C89FEE3A2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904" y="3001251"/>
            <a:ext cx="6961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is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crowded 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Son.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10CA1D-E38F-4FAA-B479-AB718A912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678" y="5392072"/>
            <a:ext cx="69718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Son 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peaceful 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049C24-B2F5-4506-A641-AC4CD1510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026" y="3546810"/>
            <a:ext cx="6618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is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modern 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Son.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DE7B2C-4D75-4930-B1AC-5EDF6E601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200" y="4062258"/>
            <a:ext cx="6618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is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busier 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Son.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F60E9D-23B1-4A5D-9DC0-2C2D7CC16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679" y="6000215"/>
            <a:ext cx="6618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Son 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boring 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</a:p>
        </p:txBody>
      </p:sp>
    </p:spTree>
    <p:extLst>
      <p:ext uri="{BB962C8B-B14F-4D97-AF65-F5344CB8AC3E}">
        <p14:creationId xmlns:p14="http://schemas.microsoft.com/office/powerpoint/2010/main" val="427950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9C67A-32B4-4C3D-982F-698877BAD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A212B0-9F05-4CE9-A3EA-0F0408FAC8A6}"/>
              </a:ext>
            </a:extLst>
          </p:cNvPr>
          <p:cNvSpPr/>
          <p:nvPr/>
        </p:nvSpPr>
        <p:spPr>
          <a:xfrm>
            <a:off x="3047074" y="267623"/>
            <a:ext cx="6767487" cy="58309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Unit 4: My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closer look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2406F4-0DEF-43BE-9FD3-6043A6CE267B}"/>
              </a:ext>
            </a:extLst>
          </p:cNvPr>
          <p:cNvSpPr txBox="1"/>
          <p:nvPr/>
        </p:nvSpPr>
        <p:spPr>
          <a:xfrm>
            <a:off x="1" y="1007408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4. Work in pairs. Ask and answer questions about 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and Long Son  </a:t>
            </a:r>
          </a:p>
          <a:p>
            <a:pPr>
              <a:defRPr/>
            </a:pP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neighbourhoods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using the pictures in 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id="{300DEA27-5AFC-43F4-9D1C-6CE5B2779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51" y="2685276"/>
            <a:ext cx="287264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  <p:sp>
        <p:nvSpPr>
          <p:cNvPr id="7" name="TextBox 30">
            <a:extLst>
              <a:ext uri="{FF2B5EF4-FFF2-40B4-BE49-F238E27FC236}">
                <a16:creationId xmlns:a16="http://schemas.microsoft.com/office/drawing/2014/main" id="{0B1A157C-3632-4152-8A1C-120384923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711" y="2599014"/>
            <a:ext cx="8898249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noisier than Long Son?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it is.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Long Son more modern than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Minh?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it isn’t.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4F68AE50-B840-42FE-A571-8BD3EBB0F190}"/>
              </a:ext>
            </a:extLst>
          </p:cNvPr>
          <p:cNvGrpSpPr>
            <a:grpSpLocks/>
          </p:cNvGrpSpPr>
          <p:nvPr/>
        </p:nvGrpSpPr>
        <p:grpSpPr bwMode="auto">
          <a:xfrm>
            <a:off x="0" y="1961515"/>
            <a:ext cx="12192000" cy="613718"/>
            <a:chOff x="1184564" y="1631373"/>
            <a:chExt cx="7219207" cy="1101436"/>
          </a:xfrm>
          <a:solidFill>
            <a:srgbClr val="FFFF00"/>
          </a:solidFill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A99E17F3-9133-4ECA-A637-473297CAD59B}"/>
                </a:ext>
              </a:extLst>
            </p:cNvPr>
            <p:cNvSpPr/>
            <p:nvPr/>
          </p:nvSpPr>
          <p:spPr>
            <a:xfrm>
              <a:off x="1184564" y="1631373"/>
              <a:ext cx="7219207" cy="11014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2FBC0BB-B9B7-4DD5-819E-F2699B1CF4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04" y="1707572"/>
              <a:ext cx="1007917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noisy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CC229A36-F77D-4700-BC9B-0019D37CF6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7928" y="1724889"/>
              <a:ext cx="1321435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crowded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5A4A8F45-6934-4FA2-AF5B-39FAB9416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5847" y="1760212"/>
              <a:ext cx="1007917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quiet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999EF29D-B37D-49BC-A002-6DFCF1C34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8071" y="1760740"/>
              <a:ext cx="1321434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peaceful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0A1BB8C8-0C7E-4671-A807-56BDD1958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7343" y="1756341"/>
              <a:ext cx="1253721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modern</a:t>
              </a: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599A05FA-A9F9-43EE-953E-DA75CBB27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8828" y="1781890"/>
              <a:ext cx="1007917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busy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5F2123A8-3EA2-40D2-B5AB-7CEFD17867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9879" y="1773664"/>
              <a:ext cx="1321434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boring</a:t>
              </a:r>
            </a:p>
          </p:txBody>
        </p:sp>
      </p:grpSp>
      <p:pic>
        <p:nvPicPr>
          <p:cNvPr id="17" name="Picture 1">
            <a:extLst>
              <a:ext uri="{FF2B5EF4-FFF2-40B4-BE49-F238E27FC236}">
                <a16:creationId xmlns:a16="http://schemas.microsoft.com/office/drawing/2014/main" id="{27875AE1-F47F-495C-9F0E-092EE7194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9" y="4996645"/>
            <a:ext cx="2261158" cy="183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2">
            <a:extLst>
              <a:ext uri="{FF2B5EF4-FFF2-40B4-BE49-F238E27FC236}">
                <a16:creationId xmlns:a16="http://schemas.microsoft.com/office/drawing/2014/main" id="{1B654853-0678-4DCA-A344-54D4A7961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8" y="5022489"/>
            <a:ext cx="1667241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i="1" dirty="0" err="1">
                <a:solidFill>
                  <a:srgbClr val="000000"/>
                </a:solidFill>
              </a:rPr>
              <a:t>Binh</a:t>
            </a:r>
            <a:r>
              <a:rPr lang="en-US" altLang="vi-VN" sz="2400" i="1" dirty="0">
                <a:solidFill>
                  <a:srgbClr val="000000"/>
                </a:solidFill>
              </a:rPr>
              <a:t> Minh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A194CD8-3924-4C12-847F-ABF74F576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015" y="4892993"/>
            <a:ext cx="2470598" cy="197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3">
            <a:extLst>
              <a:ext uri="{FF2B5EF4-FFF2-40B4-BE49-F238E27FC236}">
                <a16:creationId xmlns:a16="http://schemas.microsoft.com/office/drawing/2014/main" id="{7D03FE68-5B39-43DC-9CA0-4954B9179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9615" y="4920086"/>
            <a:ext cx="1739191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i="1" dirty="0">
                <a:solidFill>
                  <a:srgbClr val="000000"/>
                </a:solidFill>
              </a:rPr>
              <a:t>Long Son</a:t>
            </a:r>
          </a:p>
        </p:txBody>
      </p:sp>
    </p:spTree>
    <p:extLst>
      <p:ext uri="{BB962C8B-B14F-4D97-AF65-F5344CB8AC3E}">
        <p14:creationId xmlns:p14="http://schemas.microsoft.com/office/powerpoint/2010/main" val="33790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9C67A-32B4-4C3D-982F-698877BAD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849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A212B0-9F05-4CE9-A3EA-0F0408FAC8A6}"/>
              </a:ext>
            </a:extLst>
          </p:cNvPr>
          <p:cNvSpPr/>
          <p:nvPr/>
        </p:nvSpPr>
        <p:spPr>
          <a:xfrm>
            <a:off x="3047074" y="267623"/>
            <a:ext cx="6767487" cy="58309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Unit 4: My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Neighbourhood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closer look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2406F4-0DEF-43BE-9FD3-6043A6CE267B}"/>
              </a:ext>
            </a:extLst>
          </p:cNvPr>
          <p:cNvSpPr txBox="1"/>
          <p:nvPr/>
        </p:nvSpPr>
        <p:spPr>
          <a:xfrm>
            <a:off x="1" y="1007408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4. Work in pairs. Ask and answer questions about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and Long Son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neighbourhoods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using the pictures in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id="{300DEA27-5AFC-43F4-9D1C-6CE5B2779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51" y="2685276"/>
            <a:ext cx="287264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Example:</a:t>
            </a:r>
          </a:p>
        </p:txBody>
      </p:sp>
      <p:sp>
        <p:nvSpPr>
          <p:cNvPr id="7" name="TextBox 30">
            <a:extLst>
              <a:ext uri="{FF2B5EF4-FFF2-40B4-BE49-F238E27FC236}">
                <a16:creationId xmlns:a16="http://schemas.microsoft.com/office/drawing/2014/main" id="{0B1A157C-3632-4152-8A1C-120384923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454" y="2616126"/>
            <a:ext cx="8898249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A: 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Binh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more crowded 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 Long Son?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B: 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Yes, it is.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A: 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Binh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Minh…………………………………?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B: 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No, it isn’t.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4F68AE50-B840-42FE-A571-8BD3EBB0F190}"/>
              </a:ext>
            </a:extLst>
          </p:cNvPr>
          <p:cNvGrpSpPr>
            <a:grpSpLocks/>
          </p:cNvGrpSpPr>
          <p:nvPr/>
        </p:nvGrpSpPr>
        <p:grpSpPr bwMode="auto">
          <a:xfrm>
            <a:off x="0" y="1961515"/>
            <a:ext cx="12192000" cy="613718"/>
            <a:chOff x="1184564" y="1631373"/>
            <a:chExt cx="7219207" cy="1101436"/>
          </a:xfrm>
          <a:solidFill>
            <a:srgbClr val="FFFF00"/>
          </a:solidFill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A99E17F3-9133-4ECA-A637-473297CAD59B}"/>
                </a:ext>
              </a:extLst>
            </p:cNvPr>
            <p:cNvSpPr/>
            <p:nvPr/>
          </p:nvSpPr>
          <p:spPr>
            <a:xfrm>
              <a:off x="1184564" y="1631373"/>
              <a:ext cx="7219207" cy="11014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2FBC0BB-B9B7-4DD5-819E-F2699B1CF4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04" y="1707572"/>
              <a:ext cx="1007917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noisy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CC229A36-F77D-4700-BC9B-0019D37CF6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7928" y="1724889"/>
              <a:ext cx="1321435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crowded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5A4A8F45-6934-4FA2-AF5B-39FAB9416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5847" y="1760212"/>
              <a:ext cx="1007917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quiet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999EF29D-B37D-49BC-A002-6DFCF1C34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8071" y="1760740"/>
              <a:ext cx="1321434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peaceful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0A1BB8C8-0C7E-4671-A807-56BDD1958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7343" y="1756341"/>
              <a:ext cx="1253721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modern</a:t>
              </a: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599A05FA-A9F9-43EE-953E-DA75CBB27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8828" y="1781890"/>
              <a:ext cx="1007917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busy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5F2123A8-3EA2-40D2-B5AB-7CEFD17867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9879" y="1773664"/>
              <a:ext cx="1321434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boring</a:t>
              </a:r>
            </a:p>
          </p:txBody>
        </p:sp>
      </p:grpSp>
      <p:pic>
        <p:nvPicPr>
          <p:cNvPr id="17" name="Picture 1">
            <a:extLst>
              <a:ext uri="{FF2B5EF4-FFF2-40B4-BE49-F238E27FC236}">
                <a16:creationId xmlns:a16="http://schemas.microsoft.com/office/drawing/2014/main" id="{27875AE1-F47F-495C-9F0E-092EE7194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9" y="4996645"/>
            <a:ext cx="2261158" cy="183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2">
            <a:extLst>
              <a:ext uri="{FF2B5EF4-FFF2-40B4-BE49-F238E27FC236}">
                <a16:creationId xmlns:a16="http://schemas.microsoft.com/office/drawing/2014/main" id="{1B654853-0678-4DCA-A344-54D4A7961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8" y="5022489"/>
            <a:ext cx="1667241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Binh</a:t>
            </a:r>
            <a:r>
              <a:rPr kumimoji="0" lang="en-US" alt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Minh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A194CD8-3924-4C12-847F-ABF74F576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015" y="4892993"/>
            <a:ext cx="2470598" cy="197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3">
            <a:extLst>
              <a:ext uri="{FF2B5EF4-FFF2-40B4-BE49-F238E27FC236}">
                <a16:creationId xmlns:a16="http://schemas.microsoft.com/office/drawing/2014/main" id="{7D03FE68-5B39-43DC-9CA0-4954B9179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9615" y="4920086"/>
            <a:ext cx="1739191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 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ED0AD7-0229-4309-B65B-8997F9F46356}"/>
              </a:ext>
            </a:extLst>
          </p:cNvPr>
          <p:cNvSpPr txBox="1"/>
          <p:nvPr/>
        </p:nvSpPr>
        <p:spPr>
          <a:xfrm>
            <a:off x="4917388" y="3706926"/>
            <a:ext cx="3600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quieter than Long Son</a:t>
            </a:r>
          </a:p>
        </p:txBody>
      </p:sp>
    </p:spTree>
    <p:extLst>
      <p:ext uri="{BB962C8B-B14F-4D97-AF65-F5344CB8AC3E}">
        <p14:creationId xmlns:p14="http://schemas.microsoft.com/office/powerpoint/2010/main" val="349129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9C67A-32B4-4C3D-982F-698877BAD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65" y="-2821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A212B0-9F05-4CE9-A3EA-0F0408FAC8A6}"/>
              </a:ext>
            </a:extLst>
          </p:cNvPr>
          <p:cNvSpPr/>
          <p:nvPr/>
        </p:nvSpPr>
        <p:spPr>
          <a:xfrm>
            <a:off x="3047074" y="267623"/>
            <a:ext cx="6767487" cy="58309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Unit 4: My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Neighbourhood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closer look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2406F4-0DEF-43BE-9FD3-6043A6CE267B}"/>
              </a:ext>
            </a:extLst>
          </p:cNvPr>
          <p:cNvSpPr txBox="1"/>
          <p:nvPr/>
        </p:nvSpPr>
        <p:spPr>
          <a:xfrm>
            <a:off x="1" y="1007408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4. Work in pairs. Ask and answer questions about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and Long Son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neighbourhoods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using the pictures in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id="{300DEA27-5AFC-43F4-9D1C-6CE5B2779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51" y="2685276"/>
            <a:ext cx="287264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Example:</a:t>
            </a:r>
          </a:p>
        </p:txBody>
      </p:sp>
      <p:sp>
        <p:nvSpPr>
          <p:cNvPr id="7" name="TextBox 30">
            <a:extLst>
              <a:ext uri="{FF2B5EF4-FFF2-40B4-BE49-F238E27FC236}">
                <a16:creationId xmlns:a16="http://schemas.microsoft.com/office/drawing/2014/main" id="{0B1A157C-3632-4152-8A1C-120384923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454" y="2616126"/>
            <a:ext cx="8898249" cy="227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A: 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</a:t>
            </a:r>
            <a:r>
              <a:rPr kumimoji="0" lang="en-US" altLang="vi-VN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 Son ..…………………………………..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B: 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Yes, it is.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A: 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Long Son………………………………………?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B: 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No, it isn’t.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4F68AE50-B840-42FE-A571-8BD3EBB0F190}"/>
              </a:ext>
            </a:extLst>
          </p:cNvPr>
          <p:cNvGrpSpPr>
            <a:grpSpLocks/>
          </p:cNvGrpSpPr>
          <p:nvPr/>
        </p:nvGrpSpPr>
        <p:grpSpPr bwMode="auto">
          <a:xfrm>
            <a:off x="0" y="1961515"/>
            <a:ext cx="12192000" cy="613718"/>
            <a:chOff x="1184564" y="1631373"/>
            <a:chExt cx="7219207" cy="1101436"/>
          </a:xfrm>
          <a:solidFill>
            <a:srgbClr val="FFFF00"/>
          </a:solidFill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A99E17F3-9133-4ECA-A637-473297CAD59B}"/>
                </a:ext>
              </a:extLst>
            </p:cNvPr>
            <p:cNvSpPr/>
            <p:nvPr/>
          </p:nvSpPr>
          <p:spPr>
            <a:xfrm>
              <a:off x="1184564" y="1631373"/>
              <a:ext cx="7219207" cy="11014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2FBC0BB-B9B7-4DD5-819E-F2699B1CF4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004" y="1707572"/>
              <a:ext cx="1007917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noisy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CC229A36-F77D-4700-BC9B-0019D37CF6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7928" y="1724889"/>
              <a:ext cx="1321435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crowded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5A4A8F45-6934-4FA2-AF5B-39FAB9416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5847" y="1760212"/>
              <a:ext cx="1007917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quiet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999EF29D-B37D-49BC-A002-6DFCF1C34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8071" y="1760740"/>
              <a:ext cx="1321434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peaceful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0A1BB8C8-0C7E-4671-A807-56BDD1958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7343" y="1756341"/>
              <a:ext cx="1253721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modern</a:t>
              </a: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599A05FA-A9F9-43EE-953E-DA75CBB27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8828" y="1781890"/>
              <a:ext cx="1007917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busy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5F2123A8-3EA2-40D2-B5AB-7CEFD17867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9879" y="1773664"/>
              <a:ext cx="1321434" cy="9390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boring</a:t>
              </a:r>
            </a:p>
          </p:txBody>
        </p:sp>
      </p:grpSp>
      <p:pic>
        <p:nvPicPr>
          <p:cNvPr id="17" name="Picture 1">
            <a:extLst>
              <a:ext uri="{FF2B5EF4-FFF2-40B4-BE49-F238E27FC236}">
                <a16:creationId xmlns:a16="http://schemas.microsoft.com/office/drawing/2014/main" id="{27875AE1-F47F-495C-9F0E-092EE7194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8" y="4897052"/>
            <a:ext cx="2261158" cy="183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2">
            <a:extLst>
              <a:ext uri="{FF2B5EF4-FFF2-40B4-BE49-F238E27FC236}">
                <a16:creationId xmlns:a16="http://schemas.microsoft.com/office/drawing/2014/main" id="{1B654853-0678-4DCA-A344-54D4A7961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0" y="4893160"/>
            <a:ext cx="1667241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Binh</a:t>
            </a:r>
            <a:r>
              <a:rPr kumimoji="0" lang="en-US" alt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Minh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A194CD8-3924-4C12-847F-ABF74F576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054" y="4750954"/>
            <a:ext cx="2470598" cy="197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3">
            <a:extLst>
              <a:ext uri="{FF2B5EF4-FFF2-40B4-BE49-F238E27FC236}">
                <a16:creationId xmlns:a16="http://schemas.microsoft.com/office/drawing/2014/main" id="{7D03FE68-5B39-43DC-9CA0-4954B9179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0267" y="4765812"/>
            <a:ext cx="1739191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 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ED0AD7-0229-4309-B65B-8997F9F46356}"/>
              </a:ext>
            </a:extLst>
          </p:cNvPr>
          <p:cNvSpPr txBox="1"/>
          <p:nvPr/>
        </p:nvSpPr>
        <p:spPr>
          <a:xfrm>
            <a:off x="4917387" y="3706926"/>
            <a:ext cx="4857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more</a:t>
            </a:r>
            <a:r>
              <a:rPr kumimoji="0" lang="en-US" sz="2800" b="1" i="0" u="sng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modern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09E871-2539-4C57-A3A4-C8A7B4E3D2E8}"/>
              </a:ext>
            </a:extLst>
          </p:cNvPr>
          <p:cNvSpPr txBox="1"/>
          <p:nvPr/>
        </p:nvSpPr>
        <p:spPr>
          <a:xfrm>
            <a:off x="4668187" y="2662898"/>
            <a:ext cx="5015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more</a:t>
            </a:r>
            <a:r>
              <a:rPr kumimoji="0" lang="en-US" sz="2800" b="1" i="0" u="sng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peaceful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22" name="Star: 5 Points 21">
            <a:hlinkClick r:id="rId5" action="ppaction://hlinksldjump"/>
            <a:extLst>
              <a:ext uri="{FF2B5EF4-FFF2-40B4-BE49-F238E27FC236}">
                <a16:creationId xmlns:a16="http://schemas.microsoft.com/office/drawing/2014/main" id="{8F400001-ACB5-4B2A-AAE7-92FB13456EC3}"/>
              </a:ext>
            </a:extLst>
          </p:cNvPr>
          <p:cNvSpPr/>
          <p:nvPr/>
        </p:nvSpPr>
        <p:spPr>
          <a:xfrm>
            <a:off x="11389895" y="267623"/>
            <a:ext cx="449179" cy="58309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3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>
            <a:extLst>
              <a:ext uri="{FF2B5EF4-FFF2-40B4-BE49-F238E27FC236}">
                <a16:creationId xmlns:a16="http://schemas.microsoft.com/office/drawing/2014/main" id="{2EFA3D70-6714-4357-802A-6134D0F85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04800"/>
            <a:ext cx="12031578" cy="6083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pic>
        <p:nvPicPr>
          <p:cNvPr id="29699" name="Picture 4" descr="33">
            <a:extLst>
              <a:ext uri="{FF2B5EF4-FFF2-40B4-BE49-F238E27FC236}">
                <a16:creationId xmlns:a16="http://schemas.microsoft.com/office/drawing/2014/main" id="{40DF7519-43D1-4178-83CB-47D6967314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576097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WordArt 5">
            <a:hlinkClick r:id="rId4" action="ppaction://hlinksldjump"/>
            <a:extLst>
              <a:ext uri="{FF2B5EF4-FFF2-40B4-BE49-F238E27FC236}">
                <a16:creationId xmlns:a16="http://schemas.microsoft.com/office/drawing/2014/main" id="{CAAFAB92-11BC-441E-9550-7824307CF7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547688"/>
            <a:ext cx="6096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  <a:cs typeface="Arial" panose="020B0604020202020204" pitchFamily="34" charset="0"/>
              </a:rPr>
              <a:t>Who is faster?</a:t>
            </a:r>
          </a:p>
        </p:txBody>
      </p:sp>
      <p:pic>
        <p:nvPicPr>
          <p:cNvPr id="29701" name="Picture 98" descr="star_tip_md_wht">
            <a:extLst>
              <a:ext uri="{FF2B5EF4-FFF2-40B4-BE49-F238E27FC236}">
                <a16:creationId xmlns:a16="http://schemas.microsoft.com/office/drawing/2014/main" id="{650A4D39-927C-4F62-B43A-69070D0842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2" name="Group 6">
            <a:extLst>
              <a:ext uri="{FF2B5EF4-FFF2-40B4-BE49-F238E27FC236}">
                <a16:creationId xmlns:a16="http://schemas.microsoft.com/office/drawing/2014/main" id="{DD486B77-8957-450E-B209-AB87E8602D61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1930401"/>
            <a:ext cx="1676400" cy="2835275"/>
            <a:chOff x="440" y="1286"/>
            <a:chExt cx="1056" cy="1786"/>
          </a:xfrm>
        </p:grpSpPr>
        <p:grpSp>
          <p:nvGrpSpPr>
            <p:cNvPr id="29726" name="Group 7">
              <a:extLst>
                <a:ext uri="{FF2B5EF4-FFF2-40B4-BE49-F238E27FC236}">
                  <a16:creationId xmlns:a16="http://schemas.microsoft.com/office/drawing/2014/main" id="{68BCE90C-8A46-479C-9EBE-1FF63D2E9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" y="1286"/>
              <a:ext cx="1056" cy="1786"/>
              <a:chOff x="440" y="1286"/>
              <a:chExt cx="1056" cy="1786"/>
            </a:xfrm>
          </p:grpSpPr>
          <p:sp>
            <p:nvSpPr>
              <p:cNvPr id="29732" name="AutoShape 8">
                <a:extLst>
                  <a:ext uri="{FF2B5EF4-FFF2-40B4-BE49-F238E27FC236}">
                    <a16:creationId xmlns:a16="http://schemas.microsoft.com/office/drawing/2014/main" id="{60C9F298-18C5-4EE5-A58C-0C23DECED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" y="1286"/>
                <a:ext cx="1056" cy="32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CC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33" name="AutoShape 9">
                <a:extLst>
                  <a:ext uri="{FF2B5EF4-FFF2-40B4-BE49-F238E27FC236}">
                    <a16:creationId xmlns:a16="http://schemas.microsoft.com/office/drawing/2014/main" id="{1B43EF3A-9AE6-4642-AB5D-77A6761F9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" y="1653"/>
                <a:ext cx="1056" cy="32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CC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34" name="AutoShape 10">
                <a:extLst>
                  <a:ext uri="{FF2B5EF4-FFF2-40B4-BE49-F238E27FC236}">
                    <a16:creationId xmlns:a16="http://schemas.microsoft.com/office/drawing/2014/main" id="{EEB2C04C-7AE3-4EA7-98B4-3B9CE66E1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" y="2014"/>
                <a:ext cx="1056" cy="32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CC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35" name="AutoShape 11">
                <a:extLst>
                  <a:ext uri="{FF2B5EF4-FFF2-40B4-BE49-F238E27FC236}">
                    <a16:creationId xmlns:a16="http://schemas.microsoft.com/office/drawing/2014/main" id="{EF443FE5-5547-427F-8D65-6955A23AC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" y="2377"/>
                <a:ext cx="1056" cy="32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CC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36" name="AutoShape 12">
                <a:extLst>
                  <a:ext uri="{FF2B5EF4-FFF2-40B4-BE49-F238E27FC236}">
                    <a16:creationId xmlns:a16="http://schemas.microsoft.com/office/drawing/2014/main" id="{D6A18E6C-B619-4CBC-A219-63FDF69D8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" y="2747"/>
                <a:ext cx="1056" cy="32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CC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727" name="AutoShape 39">
              <a:extLst>
                <a:ext uri="{FF2B5EF4-FFF2-40B4-BE49-F238E27FC236}">
                  <a16:creationId xmlns:a16="http://schemas.microsoft.com/office/drawing/2014/main" id="{F118942E-28F9-4C49-A788-4C3A04E78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" y="1322"/>
              <a:ext cx="968" cy="2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29728" name="AutoShape 40">
              <a:extLst>
                <a:ext uri="{FF2B5EF4-FFF2-40B4-BE49-F238E27FC236}">
                  <a16:creationId xmlns:a16="http://schemas.microsoft.com/office/drawing/2014/main" id="{6CBFDA92-7143-4D3F-A930-815629722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" y="1689"/>
              <a:ext cx="968" cy="2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29729" name="AutoShape 41">
              <a:extLst>
                <a:ext uri="{FF2B5EF4-FFF2-40B4-BE49-F238E27FC236}">
                  <a16:creationId xmlns:a16="http://schemas.microsoft.com/office/drawing/2014/main" id="{521E47FC-E18A-42CF-A5CC-ED4CF989E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" y="2050"/>
              <a:ext cx="968" cy="2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29730" name="AutoShape 42">
              <a:extLst>
                <a:ext uri="{FF2B5EF4-FFF2-40B4-BE49-F238E27FC236}">
                  <a16:creationId xmlns:a16="http://schemas.microsoft.com/office/drawing/2014/main" id="{8ABB8E87-0549-4946-89CB-A4CEC769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" y="2413"/>
              <a:ext cx="968" cy="2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29731" name="AutoShape 43">
              <a:extLst>
                <a:ext uri="{FF2B5EF4-FFF2-40B4-BE49-F238E27FC236}">
                  <a16:creationId xmlns:a16="http://schemas.microsoft.com/office/drawing/2014/main" id="{1A7DC1DC-F204-4B55-ACD2-645F2F29C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" y="2783"/>
              <a:ext cx="968" cy="2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</p:grpSp>
      <p:sp>
        <p:nvSpPr>
          <p:cNvPr id="29703" name="Text Box 68">
            <a:hlinkClick r:id="rId6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E4E2DBC-CEAC-404D-ADC0-2CEC93D9F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981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800" u="sng">
                <a:solidFill>
                  <a:srgbClr val="00B050"/>
                </a:solidFill>
                <a:latin typeface=".VnBlack" panose="020B7200000000000000" pitchFamily="34" charset="0"/>
              </a:rPr>
              <a:t>Question 6</a:t>
            </a:r>
          </a:p>
        </p:txBody>
      </p:sp>
      <p:sp>
        <p:nvSpPr>
          <p:cNvPr id="29704" name="Text Box 69">
            <a:hlinkClick r:id="rId8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DCE7C07-8F47-4494-AAF8-7D3F93F31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5908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800" u="sng">
                <a:solidFill>
                  <a:srgbClr val="00B050"/>
                </a:solidFill>
                <a:latin typeface=".VnBlack" panose="020B7200000000000000" pitchFamily="34" charset="0"/>
              </a:rPr>
              <a:t>Question 7</a:t>
            </a:r>
          </a:p>
        </p:txBody>
      </p:sp>
      <p:sp>
        <p:nvSpPr>
          <p:cNvPr id="29705" name="Text Box 70">
            <a:hlinkClick r:id="rId9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30A6E7A-26C2-4F5F-98BF-3E1645D37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1750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800" u="sng">
                <a:solidFill>
                  <a:srgbClr val="00B050"/>
                </a:solidFill>
                <a:latin typeface=".VnBlack" panose="020B7200000000000000" pitchFamily="34" charset="0"/>
              </a:rPr>
              <a:t>Question 8</a:t>
            </a:r>
          </a:p>
        </p:txBody>
      </p:sp>
      <p:sp>
        <p:nvSpPr>
          <p:cNvPr id="29706" name="Text Box 71">
            <a:hlinkClick r:id="rId10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2B22FC22-B563-4973-84BB-1966F01E0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770313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800" u="sng">
                <a:solidFill>
                  <a:srgbClr val="00B050"/>
                </a:solidFill>
                <a:latin typeface=".VnBlack" panose="020B7200000000000000" pitchFamily="34" charset="0"/>
              </a:rPr>
              <a:t>Question 9</a:t>
            </a:r>
          </a:p>
        </p:txBody>
      </p:sp>
      <p:sp>
        <p:nvSpPr>
          <p:cNvPr id="29707" name="Text Box 72">
            <a:hlinkClick r:id="rId11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B54B34E3-CB79-4F4C-9840-14635C7E1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3561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800" u="sng">
                <a:solidFill>
                  <a:srgbClr val="00B050"/>
                </a:solidFill>
                <a:latin typeface=".VnBlack" panose="020B7200000000000000" pitchFamily="34" charset="0"/>
              </a:rPr>
              <a:t>Question 10</a:t>
            </a:r>
          </a:p>
        </p:txBody>
      </p:sp>
      <p:grpSp>
        <p:nvGrpSpPr>
          <p:cNvPr id="29708" name="Group 6">
            <a:extLst>
              <a:ext uri="{FF2B5EF4-FFF2-40B4-BE49-F238E27FC236}">
                <a16:creationId xmlns:a16="http://schemas.microsoft.com/office/drawing/2014/main" id="{BA301FD6-3F71-4B97-BB06-0244F0E074A0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1905001"/>
            <a:ext cx="1676400" cy="2835275"/>
            <a:chOff x="440" y="1286"/>
            <a:chExt cx="1056" cy="1786"/>
          </a:xfrm>
        </p:grpSpPr>
        <p:grpSp>
          <p:nvGrpSpPr>
            <p:cNvPr id="29715" name="Group 7">
              <a:extLst>
                <a:ext uri="{FF2B5EF4-FFF2-40B4-BE49-F238E27FC236}">
                  <a16:creationId xmlns:a16="http://schemas.microsoft.com/office/drawing/2014/main" id="{EE3DCCCD-DF4F-457E-A521-0F3C296BA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" y="1286"/>
              <a:ext cx="1056" cy="1786"/>
              <a:chOff x="440" y="1286"/>
              <a:chExt cx="1056" cy="1786"/>
            </a:xfrm>
          </p:grpSpPr>
          <p:sp>
            <p:nvSpPr>
              <p:cNvPr id="29721" name="AutoShape 8">
                <a:extLst>
                  <a:ext uri="{FF2B5EF4-FFF2-40B4-BE49-F238E27FC236}">
                    <a16:creationId xmlns:a16="http://schemas.microsoft.com/office/drawing/2014/main" id="{736616FC-56AB-460A-8CFC-C0A385626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" y="1286"/>
                <a:ext cx="1056" cy="32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CC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22" name="AutoShape 9">
                <a:extLst>
                  <a:ext uri="{FF2B5EF4-FFF2-40B4-BE49-F238E27FC236}">
                    <a16:creationId xmlns:a16="http://schemas.microsoft.com/office/drawing/2014/main" id="{D1DAEE40-8275-4B3C-9CAE-B70BDA31C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" y="1653"/>
                <a:ext cx="1056" cy="32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CC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23" name="AutoShape 10">
                <a:extLst>
                  <a:ext uri="{FF2B5EF4-FFF2-40B4-BE49-F238E27FC236}">
                    <a16:creationId xmlns:a16="http://schemas.microsoft.com/office/drawing/2014/main" id="{A2C8147A-95AA-4E78-8002-BDCB83F07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" y="2014"/>
                <a:ext cx="1056" cy="32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CC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24" name="AutoShape 11">
                <a:extLst>
                  <a:ext uri="{FF2B5EF4-FFF2-40B4-BE49-F238E27FC236}">
                    <a16:creationId xmlns:a16="http://schemas.microsoft.com/office/drawing/2014/main" id="{D00C13C6-A5BA-47FE-990E-60CBCA7D4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" y="2377"/>
                <a:ext cx="1056" cy="32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CC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25" name="AutoShape 12">
                <a:extLst>
                  <a:ext uri="{FF2B5EF4-FFF2-40B4-BE49-F238E27FC236}">
                    <a16:creationId xmlns:a16="http://schemas.microsoft.com/office/drawing/2014/main" id="{5220FB59-5AA3-44DA-A4DD-F3C9C673E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" y="2747"/>
                <a:ext cx="1056" cy="32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CC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716" name="AutoShape 39">
              <a:extLst>
                <a:ext uri="{FF2B5EF4-FFF2-40B4-BE49-F238E27FC236}">
                  <a16:creationId xmlns:a16="http://schemas.microsoft.com/office/drawing/2014/main" id="{F50DBFA0-B2E3-4B08-B21F-49E2DAB24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" y="1322"/>
              <a:ext cx="968" cy="2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29717" name="AutoShape 40">
              <a:extLst>
                <a:ext uri="{FF2B5EF4-FFF2-40B4-BE49-F238E27FC236}">
                  <a16:creationId xmlns:a16="http://schemas.microsoft.com/office/drawing/2014/main" id="{9F82DE31-C47E-4E6C-A24D-2F578BE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" y="1689"/>
              <a:ext cx="968" cy="2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29718" name="AutoShape 41">
              <a:extLst>
                <a:ext uri="{FF2B5EF4-FFF2-40B4-BE49-F238E27FC236}">
                  <a16:creationId xmlns:a16="http://schemas.microsoft.com/office/drawing/2014/main" id="{4BCA93AD-2191-4428-8AC2-644C8322D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" y="2050"/>
              <a:ext cx="968" cy="2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29719" name="AutoShape 42">
              <a:extLst>
                <a:ext uri="{FF2B5EF4-FFF2-40B4-BE49-F238E27FC236}">
                  <a16:creationId xmlns:a16="http://schemas.microsoft.com/office/drawing/2014/main" id="{2A1EB4BE-24E1-417A-B3DA-6E9818D05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" y="2413"/>
              <a:ext cx="968" cy="2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29720" name="AutoShape 43">
              <a:extLst>
                <a:ext uri="{FF2B5EF4-FFF2-40B4-BE49-F238E27FC236}">
                  <a16:creationId xmlns:a16="http://schemas.microsoft.com/office/drawing/2014/main" id="{6D5EBAFB-9BFE-4C34-BECC-EB5448999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" y="2783"/>
              <a:ext cx="968" cy="2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</p:grpSp>
      <p:sp>
        <p:nvSpPr>
          <p:cNvPr id="29709" name="Text Box 68">
            <a:hlinkClick r:id="rId12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1043ED8-E862-4BAB-A65C-EE717D545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981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800" u="sng">
                <a:solidFill>
                  <a:srgbClr val="00B050"/>
                </a:solidFill>
                <a:latin typeface=".VnBlack" panose="020B7200000000000000" pitchFamily="34" charset="0"/>
              </a:rPr>
              <a:t>Question 1</a:t>
            </a:r>
          </a:p>
        </p:txBody>
      </p:sp>
      <p:sp>
        <p:nvSpPr>
          <p:cNvPr id="29710" name="Text Box 69">
            <a:hlinkClick r:id="rId13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E6B36B7E-575C-42DE-8056-856194D49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5908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800" u="sng">
                <a:solidFill>
                  <a:srgbClr val="00B050"/>
                </a:solidFill>
                <a:latin typeface=".VnBlack" panose="020B7200000000000000" pitchFamily="34" charset="0"/>
              </a:rPr>
              <a:t>Question 2</a:t>
            </a:r>
          </a:p>
        </p:txBody>
      </p:sp>
      <p:sp>
        <p:nvSpPr>
          <p:cNvPr id="29711" name="Text Box 70">
            <a:hlinkClick r:id="rId14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04790B9-C8F9-42B4-9E7D-4C4F6E131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124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800" u="sng">
                <a:solidFill>
                  <a:srgbClr val="00B050"/>
                </a:solidFill>
                <a:latin typeface=".VnBlack" panose="020B7200000000000000" pitchFamily="34" charset="0"/>
              </a:rPr>
              <a:t>Question 3</a:t>
            </a:r>
          </a:p>
        </p:txBody>
      </p:sp>
      <p:sp>
        <p:nvSpPr>
          <p:cNvPr id="29712" name="Text Box 71">
            <a:hlinkClick r:id="rId15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4EBBF92-6656-4176-A986-2B58447DB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6576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800" u="sng">
                <a:solidFill>
                  <a:srgbClr val="00B050"/>
                </a:solidFill>
                <a:latin typeface=".VnBlack" panose="020B7200000000000000" pitchFamily="34" charset="0"/>
              </a:rPr>
              <a:t>Question 4</a:t>
            </a:r>
          </a:p>
        </p:txBody>
      </p:sp>
      <p:sp>
        <p:nvSpPr>
          <p:cNvPr id="29713" name="Text Box 72">
            <a:hlinkClick r:id="rId16" action="ppaction://hlinksldjump" highlightClick="1">
              <a:snd r:embed="rId7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32360DE-B3E8-42A7-ABFF-83ED364D3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2672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800" u="sng">
                <a:solidFill>
                  <a:srgbClr val="00B050"/>
                </a:solidFill>
                <a:latin typeface=".VnBlack" panose="020B7200000000000000" pitchFamily="34" charset="0"/>
              </a:rPr>
              <a:t>Question 5</a:t>
            </a:r>
          </a:p>
        </p:txBody>
      </p:sp>
      <p:sp>
        <p:nvSpPr>
          <p:cNvPr id="3" name="Action Button: Forward or Next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849D5E7-0684-47BC-9B6C-C4B809A8ACA0}"/>
              </a:ext>
            </a:extLst>
          </p:cNvPr>
          <p:cNvSpPr/>
          <p:nvPr/>
        </p:nvSpPr>
        <p:spPr>
          <a:xfrm>
            <a:off x="11012906" y="5803231"/>
            <a:ext cx="4572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1" name="Star: 5 Points 40">
            <a:hlinkClick r:id="rId4" action="ppaction://hlinksldjump"/>
            <a:extLst>
              <a:ext uri="{FF2B5EF4-FFF2-40B4-BE49-F238E27FC236}">
                <a16:creationId xmlns:a16="http://schemas.microsoft.com/office/drawing/2014/main" id="{7B88D2A9-D212-4681-8D0D-A225D73026C9}"/>
              </a:ext>
            </a:extLst>
          </p:cNvPr>
          <p:cNvSpPr/>
          <p:nvPr/>
        </p:nvSpPr>
        <p:spPr>
          <a:xfrm>
            <a:off x="10858500" y="424030"/>
            <a:ext cx="449179" cy="58309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>
            <a:extLst>
              <a:ext uri="{FF2B5EF4-FFF2-40B4-BE49-F238E27FC236}">
                <a16:creationId xmlns:a16="http://schemas.microsoft.com/office/drawing/2014/main" id="{D2AAE655-7096-470E-B5D5-E0BCB19BE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89" y="228600"/>
            <a:ext cx="11967411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pic>
        <p:nvPicPr>
          <p:cNvPr id="30723" name="Picture 4" descr="33">
            <a:extLst>
              <a:ext uri="{FF2B5EF4-FFF2-40B4-BE49-F238E27FC236}">
                <a16:creationId xmlns:a16="http://schemas.microsoft.com/office/drawing/2014/main" id="{693BC33E-1CD8-4657-B705-91D4460E18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4" name="Group 6">
            <a:extLst>
              <a:ext uri="{FF2B5EF4-FFF2-40B4-BE49-F238E27FC236}">
                <a16:creationId xmlns:a16="http://schemas.microsoft.com/office/drawing/2014/main" id="{09245D66-D2EB-424C-BC03-EF1615D0E3AF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30766" name="Picture 7" descr="ani32">
              <a:extLst>
                <a:ext uri="{FF2B5EF4-FFF2-40B4-BE49-F238E27FC236}">
                  <a16:creationId xmlns:a16="http://schemas.microsoft.com/office/drawing/2014/main" id="{9A9EBE62-51D6-4102-9656-8FCD1B92817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7" name="Text Box 8">
              <a:hlinkClick r:id="rId8" action="ppaction://hlinksldjump"/>
              <a:extLst>
                <a:ext uri="{FF2B5EF4-FFF2-40B4-BE49-F238E27FC236}">
                  <a16:creationId xmlns:a16="http://schemas.microsoft.com/office/drawing/2014/main" id="{44406C2D-D419-4B77-86FE-A71C61467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000">
                  <a:solidFill>
                    <a:srgbClr val="000000"/>
                  </a:solidFill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30725" name="AutoShape 9">
            <a:extLst>
              <a:ext uri="{FF2B5EF4-FFF2-40B4-BE49-F238E27FC236}">
                <a16:creationId xmlns:a16="http://schemas.microsoft.com/office/drawing/2014/main" id="{2C9D9901-6994-420A-AF09-AD0D5CE58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30726" name="AutoShape 10">
            <a:extLst>
              <a:ext uri="{FF2B5EF4-FFF2-40B4-BE49-F238E27FC236}">
                <a16:creationId xmlns:a16="http://schemas.microsoft.com/office/drawing/2014/main" id="{FE466680-8622-4654-954E-C6D3A0CEA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30727" name="Text Box 11">
            <a:extLst>
              <a:ext uri="{FF2B5EF4-FFF2-40B4-BE49-F238E27FC236}">
                <a16:creationId xmlns:a16="http://schemas.microsoft.com/office/drawing/2014/main" id="{F1AF84D2-B28E-4236-8F5E-A8E4BC646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800">
                <a:solidFill>
                  <a:srgbClr val="000000"/>
                </a:solidFill>
                <a:latin typeface=".VnBlack" panose="020B7200000000000000" pitchFamily="34" charset="0"/>
              </a:rPr>
              <a:t>Question 1</a:t>
            </a:r>
          </a:p>
        </p:txBody>
      </p:sp>
      <p:pic>
        <p:nvPicPr>
          <p:cNvPr id="30728" name="Picture 12" descr="star_tip_md_wht">
            <a:extLst>
              <a:ext uri="{FF2B5EF4-FFF2-40B4-BE49-F238E27FC236}">
                <a16:creationId xmlns:a16="http://schemas.microsoft.com/office/drawing/2014/main" id="{6F269B7D-27B6-498A-80DD-64AE3A0072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5" descr="people008">
            <a:extLst>
              <a:ext uri="{FF2B5EF4-FFF2-40B4-BE49-F238E27FC236}">
                <a16:creationId xmlns:a16="http://schemas.microsoft.com/office/drawing/2014/main" id="{5C3E4442-FBC6-465F-A78D-CC8166DE32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6">
            <a:extLst>
              <a:ext uri="{FF2B5EF4-FFF2-40B4-BE49-F238E27FC236}">
                <a16:creationId xmlns:a16="http://schemas.microsoft.com/office/drawing/2014/main" id="{DEF1284E-9C6C-4A4A-926D-F19AF0AC9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438401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b="1">
                <a:solidFill>
                  <a:srgbClr val="000000"/>
                </a:solidFill>
              </a:rPr>
              <a:t>Is Ho Chi Minh city is ________than Ha Noi? (big) </a:t>
            </a:r>
            <a:endParaRPr lang="en-US" altLang="vi-VN" sz="2800" b="1">
              <a:solidFill>
                <a:srgbClr val="0000FF"/>
              </a:solidFill>
            </a:endParaRPr>
          </a:p>
        </p:txBody>
      </p:sp>
      <p:sp>
        <p:nvSpPr>
          <p:cNvPr id="5137" name="AutoShape 17">
            <a:extLst>
              <a:ext uri="{FF2B5EF4-FFF2-40B4-BE49-F238E27FC236}">
                <a16:creationId xmlns:a16="http://schemas.microsoft.com/office/drawing/2014/main" id="{29481D13-BE3B-40CE-B8B8-054D6FBE8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886200"/>
            <a:ext cx="5334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5CB762EB-F269-4DE1-9E10-578E795E5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200401"/>
            <a:ext cx="4953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sz="30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big</a:t>
            </a:r>
            <a:endParaRPr lang="en-US" altLang="vi-VN" sz="3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sz="3000" dirty="0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  <a:r>
              <a:rPr lang="en-US" altLang="vi-VN" sz="3000" b="1" dirty="0">
                <a:solidFill>
                  <a:srgbClr val="0000FF"/>
                </a:solidFill>
                <a:cs typeface="Times New Roman" panose="02020603050405020304" pitchFamily="18" charset="0"/>
              </a:rPr>
              <a:t>bigger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sz="30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000" b="1" dirty="0">
                <a:solidFill>
                  <a:srgbClr val="0000FF"/>
                </a:solidFill>
                <a:cs typeface="Times New Roman" panose="02020603050405020304" pitchFamily="18" charset="0"/>
              </a:rPr>
              <a:t>more</a:t>
            </a:r>
            <a:r>
              <a:rPr lang="en-US" altLang="vi-VN" sz="30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000" b="1" dirty="0">
                <a:solidFill>
                  <a:srgbClr val="0000FF"/>
                </a:solidFill>
                <a:cs typeface="Times New Roman" panose="02020603050405020304" pitchFamily="18" charset="0"/>
              </a:rPr>
              <a:t>big</a:t>
            </a: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51E2D75A-9239-4699-8E5A-3FDBAD3CD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582211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  <a:cs typeface="Arial" charset="0"/>
              </a:rPr>
              <a:t>Key</a:t>
            </a:r>
          </a:p>
        </p:txBody>
      </p:sp>
      <p:grpSp>
        <p:nvGrpSpPr>
          <p:cNvPr id="3" name="Group 50">
            <a:extLst>
              <a:ext uri="{FF2B5EF4-FFF2-40B4-BE49-F238E27FC236}">
                <a16:creationId xmlns:a16="http://schemas.microsoft.com/office/drawing/2014/main" id="{F341712C-9DF2-4D99-B6F5-F8CB42988A79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0764" name="AutoShape 51">
              <a:extLst>
                <a:ext uri="{FF2B5EF4-FFF2-40B4-BE49-F238E27FC236}">
                  <a16:creationId xmlns:a16="http://schemas.microsoft.com/office/drawing/2014/main" id="{0112B0E2-C3F5-44AA-93E8-9DE200A53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0765" name="Text Box 52">
              <a:extLst>
                <a:ext uri="{FF2B5EF4-FFF2-40B4-BE49-F238E27FC236}">
                  <a16:creationId xmlns:a16="http://schemas.microsoft.com/office/drawing/2014/main" id="{2BFCFB82-A69A-4DFF-9B9F-8BF14F175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" name="Group 53">
            <a:extLst>
              <a:ext uri="{FF2B5EF4-FFF2-40B4-BE49-F238E27FC236}">
                <a16:creationId xmlns:a16="http://schemas.microsoft.com/office/drawing/2014/main" id="{1CBD815A-B33C-4030-8996-EB5A1A2CD180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0762" name="AutoShape 54">
              <a:extLst>
                <a:ext uri="{FF2B5EF4-FFF2-40B4-BE49-F238E27FC236}">
                  <a16:creationId xmlns:a16="http://schemas.microsoft.com/office/drawing/2014/main" id="{5C7BA2B0-62FE-4339-8E7E-1D80DFC6D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0763" name="Text Box 55">
              <a:extLst>
                <a:ext uri="{FF2B5EF4-FFF2-40B4-BE49-F238E27FC236}">
                  <a16:creationId xmlns:a16="http://schemas.microsoft.com/office/drawing/2014/main" id="{7B50E0F3-F62A-4430-A8D7-2F984BE09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" name="Group 56">
            <a:extLst>
              <a:ext uri="{FF2B5EF4-FFF2-40B4-BE49-F238E27FC236}">
                <a16:creationId xmlns:a16="http://schemas.microsoft.com/office/drawing/2014/main" id="{98CA7E1E-B252-4453-A05C-0F9813A266BB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0760" name="AutoShape 57">
              <a:extLst>
                <a:ext uri="{FF2B5EF4-FFF2-40B4-BE49-F238E27FC236}">
                  <a16:creationId xmlns:a16="http://schemas.microsoft.com/office/drawing/2014/main" id="{97DCF88F-2611-41CF-98A9-D0CCBDD45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0761" name="Text Box 58">
              <a:extLst>
                <a:ext uri="{FF2B5EF4-FFF2-40B4-BE49-F238E27FC236}">
                  <a16:creationId xmlns:a16="http://schemas.microsoft.com/office/drawing/2014/main" id="{13A1988F-1516-46DE-9C8C-FA8CED866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" name="Group 59">
            <a:extLst>
              <a:ext uri="{FF2B5EF4-FFF2-40B4-BE49-F238E27FC236}">
                <a16:creationId xmlns:a16="http://schemas.microsoft.com/office/drawing/2014/main" id="{B4BE1F24-3362-4BC5-ADDE-0FE9C88D34FA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0758" name="AutoShape 60">
              <a:extLst>
                <a:ext uri="{FF2B5EF4-FFF2-40B4-BE49-F238E27FC236}">
                  <a16:creationId xmlns:a16="http://schemas.microsoft.com/office/drawing/2014/main" id="{BFEE3AAE-2861-493C-A622-A08907126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0759" name="Text Box 61">
              <a:extLst>
                <a:ext uri="{FF2B5EF4-FFF2-40B4-BE49-F238E27FC236}">
                  <a16:creationId xmlns:a16="http://schemas.microsoft.com/office/drawing/2014/main" id="{1A0518D5-D7B0-4994-98A0-1E27BB54E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7" name="Group 62">
            <a:extLst>
              <a:ext uri="{FF2B5EF4-FFF2-40B4-BE49-F238E27FC236}">
                <a16:creationId xmlns:a16="http://schemas.microsoft.com/office/drawing/2014/main" id="{7DEF8B76-60ED-44F7-913F-9E13AB235215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0756" name="AutoShape 63">
              <a:extLst>
                <a:ext uri="{FF2B5EF4-FFF2-40B4-BE49-F238E27FC236}">
                  <a16:creationId xmlns:a16="http://schemas.microsoft.com/office/drawing/2014/main" id="{BB300678-C4D7-4C8A-8302-9D2C232DD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0757" name="Text Box 64">
              <a:extLst>
                <a:ext uri="{FF2B5EF4-FFF2-40B4-BE49-F238E27FC236}">
                  <a16:creationId xmlns:a16="http://schemas.microsoft.com/office/drawing/2014/main" id="{00D63C35-E892-415C-84F1-64D20EF827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8" name="Group 65">
            <a:extLst>
              <a:ext uri="{FF2B5EF4-FFF2-40B4-BE49-F238E27FC236}">
                <a16:creationId xmlns:a16="http://schemas.microsoft.com/office/drawing/2014/main" id="{BE1F45F2-6EA6-439B-9D08-75ACCAE6161B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0754" name="AutoShape 66">
              <a:extLst>
                <a:ext uri="{FF2B5EF4-FFF2-40B4-BE49-F238E27FC236}">
                  <a16:creationId xmlns:a16="http://schemas.microsoft.com/office/drawing/2014/main" id="{782ABD9C-96A5-473E-BE16-38E67D7D4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0755" name="Text Box 67">
              <a:extLst>
                <a:ext uri="{FF2B5EF4-FFF2-40B4-BE49-F238E27FC236}">
                  <a16:creationId xmlns:a16="http://schemas.microsoft.com/office/drawing/2014/main" id="{9A537039-4D39-4AD0-A92B-F512BB9E3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9" name="Group 68">
            <a:extLst>
              <a:ext uri="{FF2B5EF4-FFF2-40B4-BE49-F238E27FC236}">
                <a16:creationId xmlns:a16="http://schemas.microsoft.com/office/drawing/2014/main" id="{A5AC1252-7101-44CE-A892-A2FBA08A38D5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0752" name="AutoShape 69">
              <a:extLst>
                <a:ext uri="{FF2B5EF4-FFF2-40B4-BE49-F238E27FC236}">
                  <a16:creationId xmlns:a16="http://schemas.microsoft.com/office/drawing/2014/main" id="{505B1647-20E6-4626-AB5B-BD79A936E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0753" name="Text Box 70">
              <a:extLst>
                <a:ext uri="{FF2B5EF4-FFF2-40B4-BE49-F238E27FC236}">
                  <a16:creationId xmlns:a16="http://schemas.microsoft.com/office/drawing/2014/main" id="{763F6B13-CC2A-4715-A2BB-483FB1263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10" name="Group 71">
            <a:extLst>
              <a:ext uri="{FF2B5EF4-FFF2-40B4-BE49-F238E27FC236}">
                <a16:creationId xmlns:a16="http://schemas.microsoft.com/office/drawing/2014/main" id="{29CBA5C4-5A56-4452-B743-9635EA553191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0750" name="AutoShape 72">
              <a:extLst>
                <a:ext uri="{FF2B5EF4-FFF2-40B4-BE49-F238E27FC236}">
                  <a16:creationId xmlns:a16="http://schemas.microsoft.com/office/drawing/2014/main" id="{916556BC-F173-4B6E-8537-92B54EF1D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0751" name="Text Box 73">
              <a:extLst>
                <a:ext uri="{FF2B5EF4-FFF2-40B4-BE49-F238E27FC236}">
                  <a16:creationId xmlns:a16="http://schemas.microsoft.com/office/drawing/2014/main" id="{B9F080F8-BDD9-4A14-8BE4-538E6B8A6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11" name="Group 74">
            <a:extLst>
              <a:ext uri="{FF2B5EF4-FFF2-40B4-BE49-F238E27FC236}">
                <a16:creationId xmlns:a16="http://schemas.microsoft.com/office/drawing/2014/main" id="{C7731062-F123-4611-8A5E-8FA4E7D72C4C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0748" name="AutoShape 75">
              <a:extLst>
                <a:ext uri="{FF2B5EF4-FFF2-40B4-BE49-F238E27FC236}">
                  <a16:creationId xmlns:a16="http://schemas.microsoft.com/office/drawing/2014/main" id="{6441C24A-EF2F-4C09-8FAA-7B8F06CA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0749" name="Text Box 76">
              <a:extLst>
                <a:ext uri="{FF2B5EF4-FFF2-40B4-BE49-F238E27FC236}">
                  <a16:creationId xmlns:a16="http://schemas.microsoft.com/office/drawing/2014/main" id="{70D38135-826B-4FFE-9AA0-5DCBF4E11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12" name="Group 77">
            <a:extLst>
              <a:ext uri="{FF2B5EF4-FFF2-40B4-BE49-F238E27FC236}">
                <a16:creationId xmlns:a16="http://schemas.microsoft.com/office/drawing/2014/main" id="{902515F0-9EB9-4132-9DC9-86A2E4E9027F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5027613"/>
            <a:ext cx="1371600" cy="1295400"/>
            <a:chOff x="4574" y="3342"/>
            <a:chExt cx="960" cy="912"/>
          </a:xfrm>
        </p:grpSpPr>
        <p:sp>
          <p:nvSpPr>
            <p:cNvPr id="30746" name="AutoShape 78">
              <a:extLst>
                <a:ext uri="{FF2B5EF4-FFF2-40B4-BE49-F238E27FC236}">
                  <a16:creationId xmlns:a16="http://schemas.microsoft.com/office/drawing/2014/main" id="{78219B96-D5BB-402B-9D5F-FD57D3875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0747" name="Text Box 79">
              <a:extLst>
                <a:ext uri="{FF2B5EF4-FFF2-40B4-BE49-F238E27FC236}">
                  <a16:creationId xmlns:a16="http://schemas.microsoft.com/office/drawing/2014/main" id="{D6E32AD5-35CA-439A-8EBA-917E3E0F3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599" cy="2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000">
                  <a:solidFill>
                    <a:srgbClr val="FFFFFF"/>
                  </a:solidFill>
                  <a:latin typeface=".VnTime" panose="020B7200000000000000" pitchFamily="34" charset="0"/>
                </a:rPr>
                <a:t>Finish</a:t>
              </a:r>
            </a:p>
          </p:txBody>
        </p:sp>
      </p:grpSp>
      <p:sp>
        <p:nvSpPr>
          <p:cNvPr id="5200" name="Text Box 80">
            <a:extLst>
              <a:ext uri="{FF2B5EF4-FFF2-40B4-BE49-F238E27FC236}">
                <a16:creationId xmlns:a16="http://schemas.microsoft.com/office/drawing/2014/main" id="{609971CF-A168-4DE9-B8D6-A260A6BE1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6354764"/>
            <a:ext cx="436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1200">
                <a:solidFill>
                  <a:srgbClr val="000000"/>
                </a:solidFill>
              </a:rPr>
              <a:t>10s</a:t>
            </a:r>
          </a:p>
        </p:txBody>
      </p:sp>
      <p:sp>
        <p:nvSpPr>
          <p:cNvPr id="30745" name="WordArt 5">
            <a:hlinkClick r:id="rId11" action="ppaction://hlinksldjump"/>
            <a:extLst>
              <a:ext uri="{FF2B5EF4-FFF2-40B4-BE49-F238E27FC236}">
                <a16:creationId xmlns:a16="http://schemas.microsoft.com/office/drawing/2014/main" id="{2E1D39D6-D8D5-4F55-9B24-125BD4A7F5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547688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  <a:cs typeface="Arial" panose="020B0604020202020204" pitchFamily="34" charset="0"/>
              </a:rPr>
              <a:t>Who is faster?</a:t>
            </a:r>
          </a:p>
        </p:txBody>
      </p:sp>
      <p:sp>
        <p:nvSpPr>
          <p:cNvPr id="48" name="Star: 5 Points 47">
            <a:hlinkClick r:id="rId11" action="ppaction://hlinksldjump"/>
            <a:extLst>
              <a:ext uri="{FF2B5EF4-FFF2-40B4-BE49-F238E27FC236}">
                <a16:creationId xmlns:a16="http://schemas.microsoft.com/office/drawing/2014/main" id="{5944DFD9-F57C-4354-8A07-2A92D522581C}"/>
              </a:ext>
            </a:extLst>
          </p:cNvPr>
          <p:cNvSpPr/>
          <p:nvPr/>
        </p:nvSpPr>
        <p:spPr>
          <a:xfrm>
            <a:off x="10858500" y="424030"/>
            <a:ext cx="449179" cy="58309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0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>
            <a:extLst>
              <a:ext uri="{FF2B5EF4-FFF2-40B4-BE49-F238E27FC236}">
                <a16:creationId xmlns:a16="http://schemas.microsoft.com/office/drawing/2014/main" id="{5614572A-54F1-4C31-BDA4-0685E914F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75" y="228600"/>
            <a:ext cx="11726778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pic>
        <p:nvPicPr>
          <p:cNvPr id="31747" name="Picture 4" descr="33">
            <a:extLst>
              <a:ext uri="{FF2B5EF4-FFF2-40B4-BE49-F238E27FC236}">
                <a16:creationId xmlns:a16="http://schemas.microsoft.com/office/drawing/2014/main" id="{32171E0D-C27C-4D66-B825-2F57FF1B83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8" name="Group 6">
            <a:extLst>
              <a:ext uri="{FF2B5EF4-FFF2-40B4-BE49-F238E27FC236}">
                <a16:creationId xmlns:a16="http://schemas.microsoft.com/office/drawing/2014/main" id="{FE279A88-E2AB-48F2-8816-992138B2227C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31790" name="Picture 7" descr="ani32">
              <a:extLst>
                <a:ext uri="{FF2B5EF4-FFF2-40B4-BE49-F238E27FC236}">
                  <a16:creationId xmlns:a16="http://schemas.microsoft.com/office/drawing/2014/main" id="{055DA5DC-0BFC-4766-96B6-DEB58E53F1D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91" name="Text Box 8">
              <a:hlinkClick r:id="rId8" action="ppaction://hlinksldjump"/>
              <a:extLst>
                <a:ext uri="{FF2B5EF4-FFF2-40B4-BE49-F238E27FC236}">
                  <a16:creationId xmlns:a16="http://schemas.microsoft.com/office/drawing/2014/main" id="{2B5FC801-C2A7-401B-A803-D25C51590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000">
                  <a:solidFill>
                    <a:srgbClr val="000000"/>
                  </a:solidFill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31749" name="AutoShape 9">
            <a:extLst>
              <a:ext uri="{FF2B5EF4-FFF2-40B4-BE49-F238E27FC236}">
                <a16:creationId xmlns:a16="http://schemas.microsoft.com/office/drawing/2014/main" id="{7D53EB36-A78D-4EEE-8306-0832A6064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31750" name="AutoShape 10">
            <a:extLst>
              <a:ext uri="{FF2B5EF4-FFF2-40B4-BE49-F238E27FC236}">
                <a16:creationId xmlns:a16="http://schemas.microsoft.com/office/drawing/2014/main" id="{5E9501E1-B5FC-489D-904A-DCC121789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31751" name="Text Box 11">
            <a:extLst>
              <a:ext uri="{FF2B5EF4-FFF2-40B4-BE49-F238E27FC236}">
                <a16:creationId xmlns:a16="http://schemas.microsoft.com/office/drawing/2014/main" id="{72657F2F-AAFA-4B00-AEDD-D06026EDF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800">
                <a:solidFill>
                  <a:srgbClr val="000000"/>
                </a:solidFill>
                <a:latin typeface=".VnBlack" panose="020B7200000000000000" pitchFamily="34" charset="0"/>
              </a:rPr>
              <a:t>Question 2</a:t>
            </a:r>
          </a:p>
        </p:txBody>
      </p:sp>
      <p:pic>
        <p:nvPicPr>
          <p:cNvPr id="31752" name="Picture 12" descr="star_tip_md_wht">
            <a:extLst>
              <a:ext uri="{FF2B5EF4-FFF2-40B4-BE49-F238E27FC236}">
                <a16:creationId xmlns:a16="http://schemas.microsoft.com/office/drawing/2014/main" id="{BAE75ABD-4F0A-4AEC-A2E9-393B9CF02C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5" descr="people008">
            <a:extLst>
              <a:ext uri="{FF2B5EF4-FFF2-40B4-BE49-F238E27FC236}">
                <a16:creationId xmlns:a16="http://schemas.microsoft.com/office/drawing/2014/main" id="{CF052705-9423-4579-A83E-FBDDE81A5C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6">
            <a:extLst>
              <a:ext uri="{FF2B5EF4-FFF2-40B4-BE49-F238E27FC236}">
                <a16:creationId xmlns:a16="http://schemas.microsoft.com/office/drawing/2014/main" id="{F61CD28E-9ED6-40FF-BF71-F46EC5CD1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09802"/>
            <a:ext cx="8763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000000"/>
                </a:solidFill>
              </a:rPr>
              <a:t>Is a house in the city  ________ than a house in the countryside ? </a:t>
            </a:r>
            <a:r>
              <a:rPr lang="en-US" altLang="vi-VN" sz="2800" b="1" dirty="0">
                <a:solidFill>
                  <a:srgbClr val="0000FF"/>
                </a:solidFill>
              </a:rPr>
              <a:t>(expensive)</a:t>
            </a:r>
          </a:p>
        </p:txBody>
      </p:sp>
      <p:sp>
        <p:nvSpPr>
          <p:cNvPr id="5137" name="AutoShape 17">
            <a:extLst>
              <a:ext uri="{FF2B5EF4-FFF2-40B4-BE49-F238E27FC236}">
                <a16:creationId xmlns:a16="http://schemas.microsoft.com/office/drawing/2014/main" id="{E79B5848-17D4-4D93-95F4-9534AABA2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572000"/>
            <a:ext cx="5334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9C6A919A-3BB1-4173-97DA-144AC6D28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229988"/>
            <a:ext cx="4038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sz="3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expensive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sz="3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expensiver</a:t>
            </a:r>
            <a:endParaRPr lang="en-US" altLang="vi-VN" sz="3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sz="3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more expensive </a:t>
            </a: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8A3A1A76-6B66-4C48-884C-D8344778F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582211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  <a:cs typeface="Arial" charset="0"/>
              </a:rPr>
              <a:t>Key</a:t>
            </a:r>
          </a:p>
        </p:txBody>
      </p:sp>
      <p:grpSp>
        <p:nvGrpSpPr>
          <p:cNvPr id="3" name="Group 50">
            <a:extLst>
              <a:ext uri="{FF2B5EF4-FFF2-40B4-BE49-F238E27FC236}">
                <a16:creationId xmlns:a16="http://schemas.microsoft.com/office/drawing/2014/main" id="{8B22820C-F134-43C5-A416-82574CA42EE1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1788" name="AutoShape 51">
              <a:extLst>
                <a:ext uri="{FF2B5EF4-FFF2-40B4-BE49-F238E27FC236}">
                  <a16:creationId xmlns:a16="http://schemas.microsoft.com/office/drawing/2014/main" id="{FB84C76E-98BF-415A-9770-8278F544D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1789" name="Text Box 52">
              <a:extLst>
                <a:ext uri="{FF2B5EF4-FFF2-40B4-BE49-F238E27FC236}">
                  <a16:creationId xmlns:a16="http://schemas.microsoft.com/office/drawing/2014/main" id="{F79D3347-DCD6-482D-B28E-4AA016E6E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" name="Group 53">
            <a:extLst>
              <a:ext uri="{FF2B5EF4-FFF2-40B4-BE49-F238E27FC236}">
                <a16:creationId xmlns:a16="http://schemas.microsoft.com/office/drawing/2014/main" id="{7C096849-FB32-4E9D-AAF7-A0182AC77047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1786" name="AutoShape 54">
              <a:extLst>
                <a:ext uri="{FF2B5EF4-FFF2-40B4-BE49-F238E27FC236}">
                  <a16:creationId xmlns:a16="http://schemas.microsoft.com/office/drawing/2014/main" id="{2CA9C47B-B693-417A-8FB2-A2B43C7E1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1787" name="Text Box 55">
              <a:extLst>
                <a:ext uri="{FF2B5EF4-FFF2-40B4-BE49-F238E27FC236}">
                  <a16:creationId xmlns:a16="http://schemas.microsoft.com/office/drawing/2014/main" id="{7FF08D17-49A4-44F6-ADB8-85482B9DB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" name="Group 56">
            <a:extLst>
              <a:ext uri="{FF2B5EF4-FFF2-40B4-BE49-F238E27FC236}">
                <a16:creationId xmlns:a16="http://schemas.microsoft.com/office/drawing/2014/main" id="{4B941D98-52E0-4AAA-886A-24ABADD97BCF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1784" name="AutoShape 57">
              <a:extLst>
                <a:ext uri="{FF2B5EF4-FFF2-40B4-BE49-F238E27FC236}">
                  <a16:creationId xmlns:a16="http://schemas.microsoft.com/office/drawing/2014/main" id="{5D1688E2-677E-49E9-A8A4-514588127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1785" name="Text Box 58">
              <a:extLst>
                <a:ext uri="{FF2B5EF4-FFF2-40B4-BE49-F238E27FC236}">
                  <a16:creationId xmlns:a16="http://schemas.microsoft.com/office/drawing/2014/main" id="{8630B638-4083-4178-9874-4102582B1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" name="Group 59">
            <a:extLst>
              <a:ext uri="{FF2B5EF4-FFF2-40B4-BE49-F238E27FC236}">
                <a16:creationId xmlns:a16="http://schemas.microsoft.com/office/drawing/2014/main" id="{CDB8B243-70DF-4BE7-8E57-321A5A68FE3C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1782" name="AutoShape 60">
              <a:extLst>
                <a:ext uri="{FF2B5EF4-FFF2-40B4-BE49-F238E27FC236}">
                  <a16:creationId xmlns:a16="http://schemas.microsoft.com/office/drawing/2014/main" id="{89087017-D955-4AEE-9FAA-62FA36E21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1783" name="Text Box 61">
              <a:extLst>
                <a:ext uri="{FF2B5EF4-FFF2-40B4-BE49-F238E27FC236}">
                  <a16:creationId xmlns:a16="http://schemas.microsoft.com/office/drawing/2014/main" id="{AB1DD4ED-15FF-4737-AB95-D6990E880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7" name="Group 62">
            <a:extLst>
              <a:ext uri="{FF2B5EF4-FFF2-40B4-BE49-F238E27FC236}">
                <a16:creationId xmlns:a16="http://schemas.microsoft.com/office/drawing/2014/main" id="{C0B04DD3-A8C3-4714-8DAC-17558B75D3AA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1780" name="AutoShape 63">
              <a:extLst>
                <a:ext uri="{FF2B5EF4-FFF2-40B4-BE49-F238E27FC236}">
                  <a16:creationId xmlns:a16="http://schemas.microsoft.com/office/drawing/2014/main" id="{CFCBB318-478E-48D5-A8CA-90C46C88A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1781" name="Text Box 64">
              <a:extLst>
                <a:ext uri="{FF2B5EF4-FFF2-40B4-BE49-F238E27FC236}">
                  <a16:creationId xmlns:a16="http://schemas.microsoft.com/office/drawing/2014/main" id="{47006E95-20A0-4901-9C2C-4886C6726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8" name="Group 65">
            <a:extLst>
              <a:ext uri="{FF2B5EF4-FFF2-40B4-BE49-F238E27FC236}">
                <a16:creationId xmlns:a16="http://schemas.microsoft.com/office/drawing/2014/main" id="{93013171-D4CA-433B-BB6B-EC87A9757868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1778" name="AutoShape 66">
              <a:extLst>
                <a:ext uri="{FF2B5EF4-FFF2-40B4-BE49-F238E27FC236}">
                  <a16:creationId xmlns:a16="http://schemas.microsoft.com/office/drawing/2014/main" id="{9E81E218-451C-4A84-AABA-7746FA462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1779" name="Text Box 67">
              <a:extLst>
                <a:ext uri="{FF2B5EF4-FFF2-40B4-BE49-F238E27FC236}">
                  <a16:creationId xmlns:a16="http://schemas.microsoft.com/office/drawing/2014/main" id="{F6F0FBE9-ED0C-4C29-AE2D-C61BA1C9D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9" name="Group 68">
            <a:extLst>
              <a:ext uri="{FF2B5EF4-FFF2-40B4-BE49-F238E27FC236}">
                <a16:creationId xmlns:a16="http://schemas.microsoft.com/office/drawing/2014/main" id="{AB793993-C6BC-43B7-A846-9B43EEE0DE33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1776" name="AutoShape 69">
              <a:extLst>
                <a:ext uri="{FF2B5EF4-FFF2-40B4-BE49-F238E27FC236}">
                  <a16:creationId xmlns:a16="http://schemas.microsoft.com/office/drawing/2014/main" id="{A9D685DC-96E6-433B-80BA-7E4E41267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1777" name="Text Box 70">
              <a:extLst>
                <a:ext uri="{FF2B5EF4-FFF2-40B4-BE49-F238E27FC236}">
                  <a16:creationId xmlns:a16="http://schemas.microsoft.com/office/drawing/2014/main" id="{5D078ED7-B579-492A-B73D-76A5604AE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10" name="Group 71">
            <a:extLst>
              <a:ext uri="{FF2B5EF4-FFF2-40B4-BE49-F238E27FC236}">
                <a16:creationId xmlns:a16="http://schemas.microsoft.com/office/drawing/2014/main" id="{3A0E96A9-BD26-454E-8641-6B4AB53C5953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1774" name="AutoShape 72">
              <a:extLst>
                <a:ext uri="{FF2B5EF4-FFF2-40B4-BE49-F238E27FC236}">
                  <a16:creationId xmlns:a16="http://schemas.microsoft.com/office/drawing/2014/main" id="{967BC56F-7010-4149-AAEE-C0B73D8CF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1775" name="Text Box 73">
              <a:extLst>
                <a:ext uri="{FF2B5EF4-FFF2-40B4-BE49-F238E27FC236}">
                  <a16:creationId xmlns:a16="http://schemas.microsoft.com/office/drawing/2014/main" id="{DB677C95-E046-4E44-BDE2-000A707A9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11" name="Group 74">
            <a:extLst>
              <a:ext uri="{FF2B5EF4-FFF2-40B4-BE49-F238E27FC236}">
                <a16:creationId xmlns:a16="http://schemas.microsoft.com/office/drawing/2014/main" id="{19DEFF3D-7C33-49C7-AEAB-B904330FF99A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1772" name="AutoShape 75">
              <a:extLst>
                <a:ext uri="{FF2B5EF4-FFF2-40B4-BE49-F238E27FC236}">
                  <a16:creationId xmlns:a16="http://schemas.microsoft.com/office/drawing/2014/main" id="{0582FC9C-36B5-41ED-BBEC-6105940FF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1773" name="Text Box 76">
              <a:extLst>
                <a:ext uri="{FF2B5EF4-FFF2-40B4-BE49-F238E27FC236}">
                  <a16:creationId xmlns:a16="http://schemas.microsoft.com/office/drawing/2014/main" id="{76BED6F6-E153-49BF-AB7A-1E2AC2740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12" name="Group 77">
            <a:extLst>
              <a:ext uri="{FF2B5EF4-FFF2-40B4-BE49-F238E27FC236}">
                <a16:creationId xmlns:a16="http://schemas.microsoft.com/office/drawing/2014/main" id="{AC607BED-22B0-48B6-B5AF-9E4C03F7E582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5027613"/>
            <a:ext cx="1371600" cy="1295400"/>
            <a:chOff x="4574" y="3342"/>
            <a:chExt cx="960" cy="912"/>
          </a:xfrm>
        </p:grpSpPr>
        <p:sp>
          <p:nvSpPr>
            <p:cNvPr id="31770" name="AutoShape 78">
              <a:extLst>
                <a:ext uri="{FF2B5EF4-FFF2-40B4-BE49-F238E27FC236}">
                  <a16:creationId xmlns:a16="http://schemas.microsoft.com/office/drawing/2014/main" id="{C77B6620-EC4E-4C77-9B83-9929EACD3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1771" name="Text Box 79">
              <a:extLst>
                <a:ext uri="{FF2B5EF4-FFF2-40B4-BE49-F238E27FC236}">
                  <a16:creationId xmlns:a16="http://schemas.microsoft.com/office/drawing/2014/main" id="{A63EE9C4-1C03-4076-8342-8A68AE4A1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599" cy="2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000">
                  <a:solidFill>
                    <a:srgbClr val="FFFFFF"/>
                  </a:solidFill>
                  <a:latin typeface=".VnTime" panose="020B7200000000000000" pitchFamily="34" charset="0"/>
                </a:rPr>
                <a:t>Finish</a:t>
              </a:r>
            </a:p>
          </p:txBody>
        </p:sp>
      </p:grpSp>
      <p:sp>
        <p:nvSpPr>
          <p:cNvPr id="5200" name="Text Box 80">
            <a:extLst>
              <a:ext uri="{FF2B5EF4-FFF2-40B4-BE49-F238E27FC236}">
                <a16:creationId xmlns:a16="http://schemas.microsoft.com/office/drawing/2014/main" id="{BDA78E76-646C-4549-A91F-EBFC8BA86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6354764"/>
            <a:ext cx="436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1200">
                <a:solidFill>
                  <a:srgbClr val="000000"/>
                </a:solidFill>
              </a:rPr>
              <a:t>10s</a:t>
            </a:r>
          </a:p>
        </p:txBody>
      </p:sp>
      <p:sp>
        <p:nvSpPr>
          <p:cNvPr id="31769" name="WordArt 5">
            <a:hlinkClick r:id="rId11" action="ppaction://hlinksldjump"/>
            <a:extLst>
              <a:ext uri="{FF2B5EF4-FFF2-40B4-BE49-F238E27FC236}">
                <a16:creationId xmlns:a16="http://schemas.microsoft.com/office/drawing/2014/main" id="{BF13D5A8-4153-4E65-92A0-6C4B1079A4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547688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  <a:cs typeface="Arial" panose="020B0604020202020204" pitchFamily="34" charset="0"/>
              </a:rPr>
              <a:t>Who is faster?</a:t>
            </a:r>
          </a:p>
        </p:txBody>
      </p:sp>
      <p:sp>
        <p:nvSpPr>
          <p:cNvPr id="48" name="Star: 5 Points 47">
            <a:hlinkClick r:id="rId11" action="ppaction://hlinksldjump"/>
            <a:extLst>
              <a:ext uri="{FF2B5EF4-FFF2-40B4-BE49-F238E27FC236}">
                <a16:creationId xmlns:a16="http://schemas.microsoft.com/office/drawing/2014/main" id="{4E28C212-981C-42B5-88EE-31BF82746F1C}"/>
              </a:ext>
            </a:extLst>
          </p:cNvPr>
          <p:cNvSpPr/>
          <p:nvPr/>
        </p:nvSpPr>
        <p:spPr>
          <a:xfrm>
            <a:off x="10858500" y="424030"/>
            <a:ext cx="449179" cy="58309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0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>
            <a:extLst>
              <a:ext uri="{FF2B5EF4-FFF2-40B4-BE49-F238E27FC236}">
                <a16:creationId xmlns:a16="http://schemas.microsoft.com/office/drawing/2014/main" id="{2E3FCEF5-BB8F-4C2F-9731-6FA7D169F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47" y="228600"/>
            <a:ext cx="11806989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pic>
        <p:nvPicPr>
          <p:cNvPr id="32771" name="Picture 4" descr="33">
            <a:extLst>
              <a:ext uri="{FF2B5EF4-FFF2-40B4-BE49-F238E27FC236}">
                <a16:creationId xmlns:a16="http://schemas.microsoft.com/office/drawing/2014/main" id="{87F151EE-8E5B-4B19-BE98-2CAEED0468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Group 6">
            <a:extLst>
              <a:ext uri="{FF2B5EF4-FFF2-40B4-BE49-F238E27FC236}">
                <a16:creationId xmlns:a16="http://schemas.microsoft.com/office/drawing/2014/main" id="{766E34F7-D9AB-45D8-817F-D3C4151C0FEA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32814" name="Picture 7" descr="ani32">
              <a:extLst>
                <a:ext uri="{FF2B5EF4-FFF2-40B4-BE49-F238E27FC236}">
                  <a16:creationId xmlns:a16="http://schemas.microsoft.com/office/drawing/2014/main" id="{F1B41050-6F62-403F-BBFF-679FC323A13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15" name="Text Box 8">
              <a:hlinkClick r:id="rId8" action="ppaction://hlinksldjump"/>
              <a:extLst>
                <a:ext uri="{FF2B5EF4-FFF2-40B4-BE49-F238E27FC236}">
                  <a16:creationId xmlns:a16="http://schemas.microsoft.com/office/drawing/2014/main" id="{5DF1DCF3-8E1D-44CF-808B-962CD4F44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000">
                  <a:solidFill>
                    <a:srgbClr val="000000"/>
                  </a:solidFill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32773" name="AutoShape 9">
            <a:extLst>
              <a:ext uri="{FF2B5EF4-FFF2-40B4-BE49-F238E27FC236}">
                <a16:creationId xmlns:a16="http://schemas.microsoft.com/office/drawing/2014/main" id="{2D964624-A6B4-436F-8D81-D10F4F169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32774" name="AutoShape 10">
            <a:extLst>
              <a:ext uri="{FF2B5EF4-FFF2-40B4-BE49-F238E27FC236}">
                <a16:creationId xmlns:a16="http://schemas.microsoft.com/office/drawing/2014/main" id="{30C1ABED-40F7-46C9-94FD-6CF28B53C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32775" name="Text Box 11">
            <a:extLst>
              <a:ext uri="{FF2B5EF4-FFF2-40B4-BE49-F238E27FC236}">
                <a16:creationId xmlns:a16="http://schemas.microsoft.com/office/drawing/2014/main" id="{3575A28C-CA09-4580-95DD-CF41B126D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800">
                <a:solidFill>
                  <a:srgbClr val="000000"/>
                </a:solidFill>
                <a:latin typeface=".VnBlack" panose="020B7200000000000000" pitchFamily="34" charset="0"/>
              </a:rPr>
              <a:t>Question 3</a:t>
            </a:r>
          </a:p>
        </p:txBody>
      </p:sp>
      <p:pic>
        <p:nvPicPr>
          <p:cNvPr id="32776" name="Picture 12" descr="star_tip_md_wht">
            <a:extLst>
              <a:ext uri="{FF2B5EF4-FFF2-40B4-BE49-F238E27FC236}">
                <a16:creationId xmlns:a16="http://schemas.microsoft.com/office/drawing/2014/main" id="{5AFD3A82-C7D1-4105-B632-7738770A5A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5" descr="people008">
            <a:extLst>
              <a:ext uri="{FF2B5EF4-FFF2-40B4-BE49-F238E27FC236}">
                <a16:creationId xmlns:a16="http://schemas.microsoft.com/office/drawing/2014/main" id="{5521D3DA-B105-43F0-B2B9-5055974F49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6">
            <a:extLst>
              <a:ext uri="{FF2B5EF4-FFF2-40B4-BE49-F238E27FC236}">
                <a16:creationId xmlns:a16="http://schemas.microsoft.com/office/drawing/2014/main" id="{CCCD005C-7F35-47CF-8547-419C9D79A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438401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b="1">
                <a:solidFill>
                  <a:srgbClr val="000000"/>
                </a:solidFill>
              </a:rPr>
              <a:t>Is a sofa  __________than a chair ? </a:t>
            </a:r>
            <a:r>
              <a:rPr lang="en-US" altLang="vi-VN" sz="2800" b="1">
                <a:solidFill>
                  <a:srgbClr val="0000FF"/>
                </a:solidFill>
              </a:rPr>
              <a:t>(comfortable)</a:t>
            </a:r>
          </a:p>
        </p:txBody>
      </p:sp>
      <p:sp>
        <p:nvSpPr>
          <p:cNvPr id="5137" name="AutoShape 17">
            <a:extLst>
              <a:ext uri="{FF2B5EF4-FFF2-40B4-BE49-F238E27FC236}">
                <a16:creationId xmlns:a16="http://schemas.microsoft.com/office/drawing/2014/main" id="{3953ACED-9985-482A-8C8E-8313885BD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200400"/>
            <a:ext cx="5334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C63C67AD-46CA-444C-B475-F8A38425E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200401"/>
            <a:ext cx="5334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sz="3000" b="1">
                <a:solidFill>
                  <a:srgbClr val="0000FF"/>
                </a:solidFill>
                <a:cs typeface="Times New Roman" panose="02020603050405020304" pitchFamily="18" charset="0"/>
              </a:rPr>
              <a:t> more comfortable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sz="3000" b="1">
                <a:solidFill>
                  <a:srgbClr val="0000FF"/>
                </a:solidFill>
                <a:cs typeface="Times New Roman" panose="02020603050405020304" pitchFamily="18" charset="0"/>
              </a:rPr>
              <a:t> comfortabler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sz="3000" b="1">
                <a:solidFill>
                  <a:srgbClr val="0000FF"/>
                </a:solidFill>
                <a:cs typeface="Times New Roman" panose="02020603050405020304" pitchFamily="18" charset="0"/>
              </a:rPr>
              <a:t>  comfortable</a:t>
            </a: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810E8138-906C-4444-8D66-E6FF695F3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582211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  <a:cs typeface="Arial" charset="0"/>
              </a:rPr>
              <a:t>Key</a:t>
            </a:r>
          </a:p>
        </p:txBody>
      </p:sp>
      <p:grpSp>
        <p:nvGrpSpPr>
          <p:cNvPr id="3" name="Group 50">
            <a:extLst>
              <a:ext uri="{FF2B5EF4-FFF2-40B4-BE49-F238E27FC236}">
                <a16:creationId xmlns:a16="http://schemas.microsoft.com/office/drawing/2014/main" id="{74406E35-012B-44DA-B315-BF6B7B1C07E7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2812" name="AutoShape 51">
              <a:extLst>
                <a:ext uri="{FF2B5EF4-FFF2-40B4-BE49-F238E27FC236}">
                  <a16:creationId xmlns:a16="http://schemas.microsoft.com/office/drawing/2014/main" id="{2160ED86-B784-48A8-A3A1-B27B2377D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2813" name="Text Box 52">
              <a:extLst>
                <a:ext uri="{FF2B5EF4-FFF2-40B4-BE49-F238E27FC236}">
                  <a16:creationId xmlns:a16="http://schemas.microsoft.com/office/drawing/2014/main" id="{7BFC12FE-790C-48C9-BDB3-42BBD19BC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" name="Group 53">
            <a:extLst>
              <a:ext uri="{FF2B5EF4-FFF2-40B4-BE49-F238E27FC236}">
                <a16:creationId xmlns:a16="http://schemas.microsoft.com/office/drawing/2014/main" id="{8F117737-0196-40BE-9623-8A708A4E7C31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2810" name="AutoShape 54">
              <a:extLst>
                <a:ext uri="{FF2B5EF4-FFF2-40B4-BE49-F238E27FC236}">
                  <a16:creationId xmlns:a16="http://schemas.microsoft.com/office/drawing/2014/main" id="{0FF95D5C-490B-4391-9453-51990A582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2811" name="Text Box 55">
              <a:extLst>
                <a:ext uri="{FF2B5EF4-FFF2-40B4-BE49-F238E27FC236}">
                  <a16:creationId xmlns:a16="http://schemas.microsoft.com/office/drawing/2014/main" id="{CDA220B7-2761-4122-BA42-5B9583CA7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" name="Group 56">
            <a:extLst>
              <a:ext uri="{FF2B5EF4-FFF2-40B4-BE49-F238E27FC236}">
                <a16:creationId xmlns:a16="http://schemas.microsoft.com/office/drawing/2014/main" id="{45A588FA-FD47-47A9-A5A8-0F38BA8BD462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2808" name="AutoShape 57">
              <a:extLst>
                <a:ext uri="{FF2B5EF4-FFF2-40B4-BE49-F238E27FC236}">
                  <a16:creationId xmlns:a16="http://schemas.microsoft.com/office/drawing/2014/main" id="{A1051EC1-1F0D-449F-82EC-D0661E93A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2809" name="Text Box 58">
              <a:extLst>
                <a:ext uri="{FF2B5EF4-FFF2-40B4-BE49-F238E27FC236}">
                  <a16:creationId xmlns:a16="http://schemas.microsoft.com/office/drawing/2014/main" id="{BF37984A-4A27-42A4-8AA9-FC2831833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" name="Group 59">
            <a:extLst>
              <a:ext uri="{FF2B5EF4-FFF2-40B4-BE49-F238E27FC236}">
                <a16:creationId xmlns:a16="http://schemas.microsoft.com/office/drawing/2014/main" id="{A77171AC-436B-43AE-9FFB-9531BD6A9E09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2806" name="AutoShape 60">
              <a:extLst>
                <a:ext uri="{FF2B5EF4-FFF2-40B4-BE49-F238E27FC236}">
                  <a16:creationId xmlns:a16="http://schemas.microsoft.com/office/drawing/2014/main" id="{31938EC9-D64D-4F6E-91C7-9155360E4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2807" name="Text Box 61">
              <a:extLst>
                <a:ext uri="{FF2B5EF4-FFF2-40B4-BE49-F238E27FC236}">
                  <a16:creationId xmlns:a16="http://schemas.microsoft.com/office/drawing/2014/main" id="{B15E68E4-D002-436B-85D7-A42D70FCF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7" name="Group 62">
            <a:extLst>
              <a:ext uri="{FF2B5EF4-FFF2-40B4-BE49-F238E27FC236}">
                <a16:creationId xmlns:a16="http://schemas.microsoft.com/office/drawing/2014/main" id="{ED7D7D97-D03F-428D-A16E-F516F8851508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2804" name="AutoShape 63">
              <a:extLst>
                <a:ext uri="{FF2B5EF4-FFF2-40B4-BE49-F238E27FC236}">
                  <a16:creationId xmlns:a16="http://schemas.microsoft.com/office/drawing/2014/main" id="{1D7DA549-0491-489C-AB1B-11AC13A2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2805" name="Text Box 64">
              <a:extLst>
                <a:ext uri="{FF2B5EF4-FFF2-40B4-BE49-F238E27FC236}">
                  <a16:creationId xmlns:a16="http://schemas.microsoft.com/office/drawing/2014/main" id="{25D65320-08D3-4DFC-B9BD-10390C22E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8" name="Group 65">
            <a:extLst>
              <a:ext uri="{FF2B5EF4-FFF2-40B4-BE49-F238E27FC236}">
                <a16:creationId xmlns:a16="http://schemas.microsoft.com/office/drawing/2014/main" id="{66B84761-02CB-4AF1-B9AC-B92057427FBB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2802" name="AutoShape 66">
              <a:extLst>
                <a:ext uri="{FF2B5EF4-FFF2-40B4-BE49-F238E27FC236}">
                  <a16:creationId xmlns:a16="http://schemas.microsoft.com/office/drawing/2014/main" id="{C2DFD8A8-F1B0-4423-9218-4FFDA9D2D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2803" name="Text Box 67">
              <a:extLst>
                <a:ext uri="{FF2B5EF4-FFF2-40B4-BE49-F238E27FC236}">
                  <a16:creationId xmlns:a16="http://schemas.microsoft.com/office/drawing/2014/main" id="{C934C7A0-2994-41BA-BF4F-F31F1585AC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9" name="Group 68">
            <a:extLst>
              <a:ext uri="{FF2B5EF4-FFF2-40B4-BE49-F238E27FC236}">
                <a16:creationId xmlns:a16="http://schemas.microsoft.com/office/drawing/2014/main" id="{01F3ABC6-498E-4CE1-AF06-89D84ABA13A4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2800" name="AutoShape 69">
              <a:extLst>
                <a:ext uri="{FF2B5EF4-FFF2-40B4-BE49-F238E27FC236}">
                  <a16:creationId xmlns:a16="http://schemas.microsoft.com/office/drawing/2014/main" id="{FF816098-E608-4281-99F8-560E4C955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2801" name="Text Box 70">
              <a:extLst>
                <a:ext uri="{FF2B5EF4-FFF2-40B4-BE49-F238E27FC236}">
                  <a16:creationId xmlns:a16="http://schemas.microsoft.com/office/drawing/2014/main" id="{3B5B1544-9B30-4194-9374-BE2D7124A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10" name="Group 71">
            <a:extLst>
              <a:ext uri="{FF2B5EF4-FFF2-40B4-BE49-F238E27FC236}">
                <a16:creationId xmlns:a16="http://schemas.microsoft.com/office/drawing/2014/main" id="{EAD59FF9-92A0-4F2E-AB06-AE0D00A7EAE2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2798" name="AutoShape 72">
              <a:extLst>
                <a:ext uri="{FF2B5EF4-FFF2-40B4-BE49-F238E27FC236}">
                  <a16:creationId xmlns:a16="http://schemas.microsoft.com/office/drawing/2014/main" id="{457FD0F7-1E5C-4761-8AFC-5B27E75CE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2799" name="Text Box 73">
              <a:extLst>
                <a:ext uri="{FF2B5EF4-FFF2-40B4-BE49-F238E27FC236}">
                  <a16:creationId xmlns:a16="http://schemas.microsoft.com/office/drawing/2014/main" id="{3600E141-5EC5-484B-81D1-DB9049FAB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11" name="Group 74">
            <a:extLst>
              <a:ext uri="{FF2B5EF4-FFF2-40B4-BE49-F238E27FC236}">
                <a16:creationId xmlns:a16="http://schemas.microsoft.com/office/drawing/2014/main" id="{4F865E2F-8E64-4C37-9955-B5EFF1E6B5D8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2796" name="AutoShape 75">
              <a:extLst>
                <a:ext uri="{FF2B5EF4-FFF2-40B4-BE49-F238E27FC236}">
                  <a16:creationId xmlns:a16="http://schemas.microsoft.com/office/drawing/2014/main" id="{04B051BF-F9AB-40E9-9AE6-A7FC0FE93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2797" name="Text Box 76">
              <a:extLst>
                <a:ext uri="{FF2B5EF4-FFF2-40B4-BE49-F238E27FC236}">
                  <a16:creationId xmlns:a16="http://schemas.microsoft.com/office/drawing/2014/main" id="{3BF783D5-600D-4075-AE37-9CDBEEF9F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12" name="Group 77">
            <a:extLst>
              <a:ext uri="{FF2B5EF4-FFF2-40B4-BE49-F238E27FC236}">
                <a16:creationId xmlns:a16="http://schemas.microsoft.com/office/drawing/2014/main" id="{52C4A6BA-46F7-48A4-8066-3983F27E6DA1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5027613"/>
            <a:ext cx="1371600" cy="1295400"/>
            <a:chOff x="4574" y="3342"/>
            <a:chExt cx="960" cy="912"/>
          </a:xfrm>
        </p:grpSpPr>
        <p:sp>
          <p:nvSpPr>
            <p:cNvPr id="32794" name="AutoShape 78">
              <a:extLst>
                <a:ext uri="{FF2B5EF4-FFF2-40B4-BE49-F238E27FC236}">
                  <a16:creationId xmlns:a16="http://schemas.microsoft.com/office/drawing/2014/main" id="{433CF6D9-4732-482A-B3B7-FDD18F77B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2795" name="Text Box 79">
              <a:extLst>
                <a:ext uri="{FF2B5EF4-FFF2-40B4-BE49-F238E27FC236}">
                  <a16:creationId xmlns:a16="http://schemas.microsoft.com/office/drawing/2014/main" id="{30F2F821-8E43-4EED-B1E0-9BCD98CFF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599" cy="2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000">
                  <a:solidFill>
                    <a:srgbClr val="FFFFFF"/>
                  </a:solidFill>
                  <a:latin typeface=".VnTime" panose="020B7200000000000000" pitchFamily="34" charset="0"/>
                </a:rPr>
                <a:t>Finish</a:t>
              </a:r>
            </a:p>
          </p:txBody>
        </p:sp>
      </p:grpSp>
      <p:sp>
        <p:nvSpPr>
          <p:cNvPr id="5200" name="Text Box 80">
            <a:extLst>
              <a:ext uri="{FF2B5EF4-FFF2-40B4-BE49-F238E27FC236}">
                <a16:creationId xmlns:a16="http://schemas.microsoft.com/office/drawing/2014/main" id="{2F17CFE0-2542-466F-AAB5-3530580AC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6354764"/>
            <a:ext cx="436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1200">
                <a:solidFill>
                  <a:srgbClr val="000000"/>
                </a:solidFill>
              </a:rPr>
              <a:t>10s</a:t>
            </a:r>
          </a:p>
        </p:txBody>
      </p:sp>
      <p:sp>
        <p:nvSpPr>
          <p:cNvPr id="32793" name="WordArt 5">
            <a:hlinkClick r:id="rId11" action="ppaction://hlinksldjump"/>
            <a:extLst>
              <a:ext uri="{FF2B5EF4-FFF2-40B4-BE49-F238E27FC236}">
                <a16:creationId xmlns:a16="http://schemas.microsoft.com/office/drawing/2014/main" id="{1C9C4E9A-9C84-4713-925C-5EF29C1F71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547688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  <a:cs typeface="Arial" panose="020B0604020202020204" pitchFamily="34" charset="0"/>
              </a:rPr>
              <a:t>Who is faster?</a:t>
            </a:r>
          </a:p>
        </p:txBody>
      </p:sp>
      <p:sp>
        <p:nvSpPr>
          <p:cNvPr id="48" name="Star: 5 Points 47">
            <a:hlinkClick r:id="rId11" action="ppaction://hlinksldjump"/>
            <a:extLst>
              <a:ext uri="{FF2B5EF4-FFF2-40B4-BE49-F238E27FC236}">
                <a16:creationId xmlns:a16="http://schemas.microsoft.com/office/drawing/2014/main" id="{8838FE47-94D7-4887-95C3-D7F39E63E2DD}"/>
              </a:ext>
            </a:extLst>
          </p:cNvPr>
          <p:cNvSpPr/>
          <p:nvPr/>
        </p:nvSpPr>
        <p:spPr>
          <a:xfrm>
            <a:off x="10858500" y="424030"/>
            <a:ext cx="449179" cy="58309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0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559A8B-F228-4D63-A6B9-7963F8E41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93A9BE-53BA-4DEA-AF7A-5B2B21EB5E5A}"/>
              </a:ext>
            </a:extLst>
          </p:cNvPr>
          <p:cNvSpPr/>
          <p:nvPr/>
        </p:nvSpPr>
        <p:spPr>
          <a:xfrm>
            <a:off x="2431774" y="251828"/>
            <a:ext cx="3708952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.VnCentury SchoolbookH" pitchFamily="34" charset="0"/>
                <a:cs typeface="Arial"/>
              </a:rPr>
              <a:t>MATCHING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F6224B1C-5929-488E-84FB-C79B52044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148" y="1524000"/>
            <a:ext cx="2590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narrow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noisy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slim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cheap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modern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convenient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interesting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expensive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crowded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peaceful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FDABCC73-9E56-457C-A3E6-CC39B4EB8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748" y="1600200"/>
            <a:ext cx="2819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đắt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EC159A-50EF-4F22-949D-9C27C51D761A}"/>
              </a:ext>
            </a:extLst>
          </p:cNvPr>
          <p:cNvSpPr/>
          <p:nvPr/>
        </p:nvSpPr>
        <p:spPr>
          <a:xfrm>
            <a:off x="5524500" y="1055652"/>
            <a:ext cx="1143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992057-C371-43D0-8218-7EC629410D6A}"/>
              </a:ext>
            </a:extLst>
          </p:cNvPr>
          <p:cNvSpPr/>
          <p:nvPr/>
        </p:nvSpPr>
        <p:spPr>
          <a:xfrm>
            <a:off x="2120348" y="990601"/>
            <a:ext cx="609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A5F931-39DF-4A09-A6E2-D3D110D071C0}"/>
              </a:ext>
            </a:extLst>
          </p:cNvPr>
          <p:cNvCxnSpPr/>
          <p:nvPr/>
        </p:nvCxnSpPr>
        <p:spPr>
          <a:xfrm>
            <a:off x="2882348" y="2286000"/>
            <a:ext cx="2895600" cy="129540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910578-9BD1-48D7-B001-92969D4AD4C8}"/>
              </a:ext>
            </a:extLst>
          </p:cNvPr>
          <p:cNvCxnSpPr/>
          <p:nvPr/>
        </p:nvCxnSpPr>
        <p:spPr>
          <a:xfrm>
            <a:off x="2729948" y="2667000"/>
            <a:ext cx="3048000" cy="182880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3BC7AE-E917-4B48-AA8B-F49F40C6200F}"/>
              </a:ext>
            </a:extLst>
          </p:cNvPr>
          <p:cNvCxnSpPr/>
          <p:nvPr/>
        </p:nvCxnSpPr>
        <p:spPr>
          <a:xfrm>
            <a:off x="3187148" y="1828800"/>
            <a:ext cx="25908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BEE4F8-AB03-479D-9171-0795B1AB176A}"/>
              </a:ext>
            </a:extLst>
          </p:cNvPr>
          <p:cNvCxnSpPr/>
          <p:nvPr/>
        </p:nvCxnSpPr>
        <p:spPr>
          <a:xfrm flipV="1">
            <a:off x="3034748" y="1905000"/>
            <a:ext cx="27432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C745AE-D380-4328-BCC9-ABEEC99E34D3}"/>
              </a:ext>
            </a:extLst>
          </p:cNvPr>
          <p:cNvCxnSpPr/>
          <p:nvPr/>
        </p:nvCxnSpPr>
        <p:spPr>
          <a:xfrm>
            <a:off x="3263348" y="3581400"/>
            <a:ext cx="2514600" cy="12954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BE6848-BBFC-44CD-A839-1D269B2C037A}"/>
              </a:ext>
            </a:extLst>
          </p:cNvPr>
          <p:cNvCxnSpPr/>
          <p:nvPr/>
        </p:nvCxnSpPr>
        <p:spPr>
          <a:xfrm flipV="1">
            <a:off x="3720548" y="3200400"/>
            <a:ext cx="2057400" cy="83820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7E8F04-187C-43F1-99D2-3D49AB951543}"/>
              </a:ext>
            </a:extLst>
          </p:cNvPr>
          <p:cNvCxnSpPr/>
          <p:nvPr/>
        </p:nvCxnSpPr>
        <p:spPr>
          <a:xfrm>
            <a:off x="3644348" y="4419600"/>
            <a:ext cx="21336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B4F1A6-8C7D-40AB-AA0C-20C12D4CB5B6}"/>
              </a:ext>
            </a:extLst>
          </p:cNvPr>
          <p:cNvCxnSpPr/>
          <p:nvPr/>
        </p:nvCxnSpPr>
        <p:spPr>
          <a:xfrm flipV="1">
            <a:off x="3568148" y="4038600"/>
            <a:ext cx="2209800" cy="83820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885303-11F9-48EF-A459-B88E833FB084}"/>
              </a:ext>
            </a:extLst>
          </p:cNvPr>
          <p:cNvCxnSpPr/>
          <p:nvPr/>
        </p:nvCxnSpPr>
        <p:spPr>
          <a:xfrm rot="5400000" flipH="1" flipV="1">
            <a:off x="3377648" y="2857500"/>
            <a:ext cx="2438400" cy="2362200"/>
          </a:xfrm>
          <a:prstGeom prst="straightConnector1">
            <a:avLst/>
          </a:prstGeom>
          <a:ln w="3810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93C82E-2D2E-462C-A21E-ABBC3F57BBCE}"/>
              </a:ext>
            </a:extLst>
          </p:cNvPr>
          <p:cNvCxnSpPr/>
          <p:nvPr/>
        </p:nvCxnSpPr>
        <p:spPr>
          <a:xfrm>
            <a:off x="3644348" y="5715000"/>
            <a:ext cx="2133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0232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>
            <a:extLst>
              <a:ext uri="{FF2B5EF4-FFF2-40B4-BE49-F238E27FC236}">
                <a16:creationId xmlns:a16="http://schemas.microsoft.com/office/drawing/2014/main" id="{399DFDE8-5EB6-4955-9506-FC53717BB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33" y="228600"/>
            <a:ext cx="1174282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pic>
        <p:nvPicPr>
          <p:cNvPr id="33795" name="Picture 4" descr="33">
            <a:extLst>
              <a:ext uri="{FF2B5EF4-FFF2-40B4-BE49-F238E27FC236}">
                <a16:creationId xmlns:a16="http://schemas.microsoft.com/office/drawing/2014/main" id="{97116033-18C7-4570-A2CA-1A9323C322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Group 6">
            <a:extLst>
              <a:ext uri="{FF2B5EF4-FFF2-40B4-BE49-F238E27FC236}">
                <a16:creationId xmlns:a16="http://schemas.microsoft.com/office/drawing/2014/main" id="{DBE95612-3F0E-4662-94DF-9C1A061952D5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33838" name="Picture 7" descr="ani32">
              <a:extLst>
                <a:ext uri="{FF2B5EF4-FFF2-40B4-BE49-F238E27FC236}">
                  <a16:creationId xmlns:a16="http://schemas.microsoft.com/office/drawing/2014/main" id="{E7E46093-C1CC-4C53-BE91-C42701D0391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39" name="Text Box 8">
              <a:hlinkClick r:id="rId8" action="ppaction://hlinksldjump"/>
              <a:extLst>
                <a:ext uri="{FF2B5EF4-FFF2-40B4-BE49-F238E27FC236}">
                  <a16:creationId xmlns:a16="http://schemas.microsoft.com/office/drawing/2014/main" id="{6BC8849F-65D7-4847-B544-F0379D186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000">
                  <a:solidFill>
                    <a:srgbClr val="000000"/>
                  </a:solidFill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33797" name="AutoShape 9">
            <a:extLst>
              <a:ext uri="{FF2B5EF4-FFF2-40B4-BE49-F238E27FC236}">
                <a16:creationId xmlns:a16="http://schemas.microsoft.com/office/drawing/2014/main" id="{CA24AB68-6E3B-4C2F-8D69-0DEE193F2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33798" name="AutoShape 10">
            <a:extLst>
              <a:ext uri="{FF2B5EF4-FFF2-40B4-BE49-F238E27FC236}">
                <a16:creationId xmlns:a16="http://schemas.microsoft.com/office/drawing/2014/main" id="{2A87F6EC-A86C-487D-987C-75935F1BE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33799" name="Text Box 11">
            <a:extLst>
              <a:ext uri="{FF2B5EF4-FFF2-40B4-BE49-F238E27FC236}">
                <a16:creationId xmlns:a16="http://schemas.microsoft.com/office/drawing/2014/main" id="{54DC2ADE-391F-43CC-A99F-C5B733ECF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800">
                <a:solidFill>
                  <a:srgbClr val="000000"/>
                </a:solidFill>
                <a:latin typeface=".VnBlack" panose="020B7200000000000000" pitchFamily="34" charset="0"/>
              </a:rPr>
              <a:t>Question 4</a:t>
            </a:r>
          </a:p>
        </p:txBody>
      </p:sp>
      <p:pic>
        <p:nvPicPr>
          <p:cNvPr id="33800" name="Picture 12" descr="star_tip_md_wht">
            <a:extLst>
              <a:ext uri="{FF2B5EF4-FFF2-40B4-BE49-F238E27FC236}">
                <a16:creationId xmlns:a16="http://schemas.microsoft.com/office/drawing/2014/main" id="{FBDF39E5-6340-4561-8252-85ACCCA8DD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5" descr="people008">
            <a:extLst>
              <a:ext uri="{FF2B5EF4-FFF2-40B4-BE49-F238E27FC236}">
                <a16:creationId xmlns:a16="http://schemas.microsoft.com/office/drawing/2014/main" id="{A3A5F7B5-4401-4699-827E-BD0F8F458A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6">
            <a:extLst>
              <a:ext uri="{FF2B5EF4-FFF2-40B4-BE49-F238E27FC236}">
                <a16:creationId xmlns:a16="http://schemas.microsoft.com/office/drawing/2014/main" id="{182ED91A-8CB1-4A77-8D1B-3408E0ADF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438401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b="1">
                <a:solidFill>
                  <a:srgbClr val="000000"/>
                </a:solidFill>
              </a:rPr>
              <a:t>Is Hoi An _________ than Hue?  </a:t>
            </a:r>
            <a:r>
              <a:rPr lang="en-US" altLang="vi-VN" sz="2800" b="1">
                <a:solidFill>
                  <a:srgbClr val="0000FF"/>
                </a:solidFill>
              </a:rPr>
              <a:t>(historic)</a:t>
            </a:r>
          </a:p>
        </p:txBody>
      </p:sp>
      <p:sp>
        <p:nvSpPr>
          <p:cNvPr id="5137" name="AutoShape 17">
            <a:extLst>
              <a:ext uri="{FF2B5EF4-FFF2-40B4-BE49-F238E27FC236}">
                <a16:creationId xmlns:a16="http://schemas.microsoft.com/office/drawing/2014/main" id="{424BD53B-85F6-4EEF-8A68-BCDFFCD62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419600"/>
            <a:ext cx="5334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91DD3E94-56BC-4EA3-AA76-6EA7F4909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733801"/>
            <a:ext cx="3962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sz="3000" b="1">
                <a:solidFill>
                  <a:srgbClr val="0000FF"/>
                </a:solidFill>
                <a:cs typeface="Times New Roman" panose="02020603050405020304" pitchFamily="18" charset="0"/>
              </a:rPr>
              <a:t> historic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sz="3000" b="1">
                <a:solidFill>
                  <a:srgbClr val="0000FF"/>
                </a:solidFill>
                <a:cs typeface="Times New Roman" panose="02020603050405020304" pitchFamily="18" charset="0"/>
              </a:rPr>
              <a:t> more historic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sz="3000" b="1">
                <a:solidFill>
                  <a:srgbClr val="0000FF"/>
                </a:solidFill>
                <a:cs typeface="Times New Roman" panose="02020603050405020304" pitchFamily="18" charset="0"/>
              </a:rPr>
              <a:t> historicer</a:t>
            </a: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179F422B-61DF-4FF2-97BF-5D468DAC5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582211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  <a:cs typeface="Arial" charset="0"/>
              </a:rPr>
              <a:t>Key</a:t>
            </a:r>
          </a:p>
        </p:txBody>
      </p:sp>
      <p:grpSp>
        <p:nvGrpSpPr>
          <p:cNvPr id="3" name="Group 50">
            <a:extLst>
              <a:ext uri="{FF2B5EF4-FFF2-40B4-BE49-F238E27FC236}">
                <a16:creationId xmlns:a16="http://schemas.microsoft.com/office/drawing/2014/main" id="{5C8067C9-C536-40A7-8C77-88424636A968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3836" name="AutoShape 51">
              <a:extLst>
                <a:ext uri="{FF2B5EF4-FFF2-40B4-BE49-F238E27FC236}">
                  <a16:creationId xmlns:a16="http://schemas.microsoft.com/office/drawing/2014/main" id="{038A4624-C0D2-4F36-B903-38ECE5310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3837" name="Text Box 52">
              <a:extLst>
                <a:ext uri="{FF2B5EF4-FFF2-40B4-BE49-F238E27FC236}">
                  <a16:creationId xmlns:a16="http://schemas.microsoft.com/office/drawing/2014/main" id="{44AD658D-0537-4220-A736-6CFB1B0DB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" name="Group 53">
            <a:extLst>
              <a:ext uri="{FF2B5EF4-FFF2-40B4-BE49-F238E27FC236}">
                <a16:creationId xmlns:a16="http://schemas.microsoft.com/office/drawing/2014/main" id="{9E7B3D89-68C6-4235-9877-6EBC4A757249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3834" name="AutoShape 54">
              <a:extLst>
                <a:ext uri="{FF2B5EF4-FFF2-40B4-BE49-F238E27FC236}">
                  <a16:creationId xmlns:a16="http://schemas.microsoft.com/office/drawing/2014/main" id="{D06F91B7-6F9A-4585-A867-E4C81879A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3835" name="Text Box 55">
              <a:extLst>
                <a:ext uri="{FF2B5EF4-FFF2-40B4-BE49-F238E27FC236}">
                  <a16:creationId xmlns:a16="http://schemas.microsoft.com/office/drawing/2014/main" id="{34E8F6F3-8FC5-45BC-B9DD-C20B1FB74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" name="Group 56">
            <a:extLst>
              <a:ext uri="{FF2B5EF4-FFF2-40B4-BE49-F238E27FC236}">
                <a16:creationId xmlns:a16="http://schemas.microsoft.com/office/drawing/2014/main" id="{39892F9C-1C52-4C61-8FEF-CD421C6BDF20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3832" name="AutoShape 57">
              <a:extLst>
                <a:ext uri="{FF2B5EF4-FFF2-40B4-BE49-F238E27FC236}">
                  <a16:creationId xmlns:a16="http://schemas.microsoft.com/office/drawing/2014/main" id="{1FEE1FF4-688D-47AF-BBDE-704989A06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3833" name="Text Box 58">
              <a:extLst>
                <a:ext uri="{FF2B5EF4-FFF2-40B4-BE49-F238E27FC236}">
                  <a16:creationId xmlns:a16="http://schemas.microsoft.com/office/drawing/2014/main" id="{31BD92C7-8804-40DE-97BB-CABD46242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" name="Group 59">
            <a:extLst>
              <a:ext uri="{FF2B5EF4-FFF2-40B4-BE49-F238E27FC236}">
                <a16:creationId xmlns:a16="http://schemas.microsoft.com/office/drawing/2014/main" id="{D5AAC2F1-538D-414B-9499-FD318C031694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3830" name="AutoShape 60">
              <a:extLst>
                <a:ext uri="{FF2B5EF4-FFF2-40B4-BE49-F238E27FC236}">
                  <a16:creationId xmlns:a16="http://schemas.microsoft.com/office/drawing/2014/main" id="{32177D2D-0146-451C-872B-F83381509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3831" name="Text Box 61">
              <a:extLst>
                <a:ext uri="{FF2B5EF4-FFF2-40B4-BE49-F238E27FC236}">
                  <a16:creationId xmlns:a16="http://schemas.microsoft.com/office/drawing/2014/main" id="{06CAA702-A40E-4776-A95D-E64629CEE6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7" name="Group 62">
            <a:extLst>
              <a:ext uri="{FF2B5EF4-FFF2-40B4-BE49-F238E27FC236}">
                <a16:creationId xmlns:a16="http://schemas.microsoft.com/office/drawing/2014/main" id="{2DD6BD91-BC55-459B-9A00-413F016537C4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3828" name="AutoShape 63">
              <a:extLst>
                <a:ext uri="{FF2B5EF4-FFF2-40B4-BE49-F238E27FC236}">
                  <a16:creationId xmlns:a16="http://schemas.microsoft.com/office/drawing/2014/main" id="{4D52E600-B079-423A-9BAE-090AFF168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3829" name="Text Box 64">
              <a:extLst>
                <a:ext uri="{FF2B5EF4-FFF2-40B4-BE49-F238E27FC236}">
                  <a16:creationId xmlns:a16="http://schemas.microsoft.com/office/drawing/2014/main" id="{914FBB68-9482-43DC-A537-77ADD383D3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8" name="Group 65">
            <a:extLst>
              <a:ext uri="{FF2B5EF4-FFF2-40B4-BE49-F238E27FC236}">
                <a16:creationId xmlns:a16="http://schemas.microsoft.com/office/drawing/2014/main" id="{01609693-FC24-479C-89BE-C09968B02721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3826" name="AutoShape 66">
              <a:extLst>
                <a:ext uri="{FF2B5EF4-FFF2-40B4-BE49-F238E27FC236}">
                  <a16:creationId xmlns:a16="http://schemas.microsoft.com/office/drawing/2014/main" id="{E0268B47-9301-4D6D-8622-902676B61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3827" name="Text Box 67">
              <a:extLst>
                <a:ext uri="{FF2B5EF4-FFF2-40B4-BE49-F238E27FC236}">
                  <a16:creationId xmlns:a16="http://schemas.microsoft.com/office/drawing/2014/main" id="{B0DEF7E0-D831-4B64-9BA2-3D7AADDD1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9" name="Group 68">
            <a:extLst>
              <a:ext uri="{FF2B5EF4-FFF2-40B4-BE49-F238E27FC236}">
                <a16:creationId xmlns:a16="http://schemas.microsoft.com/office/drawing/2014/main" id="{D244149E-B2AA-4E64-AA5E-29CA95F2F364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3824" name="AutoShape 69">
              <a:extLst>
                <a:ext uri="{FF2B5EF4-FFF2-40B4-BE49-F238E27FC236}">
                  <a16:creationId xmlns:a16="http://schemas.microsoft.com/office/drawing/2014/main" id="{C9341C19-3757-4636-BD49-CDA355D0D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3825" name="Text Box 70">
              <a:extLst>
                <a:ext uri="{FF2B5EF4-FFF2-40B4-BE49-F238E27FC236}">
                  <a16:creationId xmlns:a16="http://schemas.microsoft.com/office/drawing/2014/main" id="{6E45751E-69B7-46A8-B9D6-7A4859563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10" name="Group 71">
            <a:extLst>
              <a:ext uri="{FF2B5EF4-FFF2-40B4-BE49-F238E27FC236}">
                <a16:creationId xmlns:a16="http://schemas.microsoft.com/office/drawing/2014/main" id="{6C74468A-90CB-41AE-8F9D-58C4F5939235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3822" name="AutoShape 72">
              <a:extLst>
                <a:ext uri="{FF2B5EF4-FFF2-40B4-BE49-F238E27FC236}">
                  <a16:creationId xmlns:a16="http://schemas.microsoft.com/office/drawing/2014/main" id="{B56291D7-4011-4BC3-BA13-ACEA78C95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3823" name="Text Box 73">
              <a:extLst>
                <a:ext uri="{FF2B5EF4-FFF2-40B4-BE49-F238E27FC236}">
                  <a16:creationId xmlns:a16="http://schemas.microsoft.com/office/drawing/2014/main" id="{9F8246D7-6F7A-41BF-878D-B0D360F35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11" name="Group 74">
            <a:extLst>
              <a:ext uri="{FF2B5EF4-FFF2-40B4-BE49-F238E27FC236}">
                <a16:creationId xmlns:a16="http://schemas.microsoft.com/office/drawing/2014/main" id="{0F33B64C-DD23-4D23-9DEF-057B1F13285D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3820" name="AutoShape 75">
              <a:extLst>
                <a:ext uri="{FF2B5EF4-FFF2-40B4-BE49-F238E27FC236}">
                  <a16:creationId xmlns:a16="http://schemas.microsoft.com/office/drawing/2014/main" id="{59B1F260-D473-4466-B961-7D5016C8C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3821" name="Text Box 76">
              <a:extLst>
                <a:ext uri="{FF2B5EF4-FFF2-40B4-BE49-F238E27FC236}">
                  <a16:creationId xmlns:a16="http://schemas.microsoft.com/office/drawing/2014/main" id="{D2EE8BC9-2831-4847-A42D-35D10A062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12" name="Group 77">
            <a:extLst>
              <a:ext uri="{FF2B5EF4-FFF2-40B4-BE49-F238E27FC236}">
                <a16:creationId xmlns:a16="http://schemas.microsoft.com/office/drawing/2014/main" id="{6BC91F32-603E-4A89-8B24-B5FF575CBBAB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5027613"/>
            <a:ext cx="1371600" cy="1295400"/>
            <a:chOff x="4574" y="3342"/>
            <a:chExt cx="960" cy="912"/>
          </a:xfrm>
        </p:grpSpPr>
        <p:sp>
          <p:nvSpPr>
            <p:cNvPr id="33818" name="AutoShape 78">
              <a:extLst>
                <a:ext uri="{FF2B5EF4-FFF2-40B4-BE49-F238E27FC236}">
                  <a16:creationId xmlns:a16="http://schemas.microsoft.com/office/drawing/2014/main" id="{C0412E50-D605-4AF8-ACCD-8DC46939A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3819" name="Text Box 79">
              <a:extLst>
                <a:ext uri="{FF2B5EF4-FFF2-40B4-BE49-F238E27FC236}">
                  <a16:creationId xmlns:a16="http://schemas.microsoft.com/office/drawing/2014/main" id="{C793EF3D-5A16-4AA4-87A4-A83659E7C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599" cy="2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000">
                  <a:solidFill>
                    <a:srgbClr val="FFFFFF"/>
                  </a:solidFill>
                  <a:latin typeface=".VnTime" panose="020B7200000000000000" pitchFamily="34" charset="0"/>
                </a:rPr>
                <a:t>Finish</a:t>
              </a:r>
            </a:p>
          </p:txBody>
        </p:sp>
      </p:grpSp>
      <p:sp>
        <p:nvSpPr>
          <p:cNvPr id="5200" name="Text Box 80">
            <a:extLst>
              <a:ext uri="{FF2B5EF4-FFF2-40B4-BE49-F238E27FC236}">
                <a16:creationId xmlns:a16="http://schemas.microsoft.com/office/drawing/2014/main" id="{8E841209-F3E5-42D2-8928-93F23D5C5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6354764"/>
            <a:ext cx="436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1200">
                <a:solidFill>
                  <a:srgbClr val="000000"/>
                </a:solidFill>
              </a:rPr>
              <a:t>10s</a:t>
            </a:r>
          </a:p>
        </p:txBody>
      </p:sp>
      <p:sp>
        <p:nvSpPr>
          <p:cNvPr id="33817" name="WordArt 5">
            <a:hlinkClick r:id="rId11" action="ppaction://hlinksldjump"/>
            <a:extLst>
              <a:ext uri="{FF2B5EF4-FFF2-40B4-BE49-F238E27FC236}">
                <a16:creationId xmlns:a16="http://schemas.microsoft.com/office/drawing/2014/main" id="{4FF5B066-F66C-48B9-ADF1-8001B953F9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547688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  <a:cs typeface="Arial" panose="020B0604020202020204" pitchFamily="34" charset="0"/>
              </a:rPr>
              <a:t>Who is faster?</a:t>
            </a:r>
          </a:p>
        </p:txBody>
      </p:sp>
      <p:sp>
        <p:nvSpPr>
          <p:cNvPr id="48" name="Star: 5 Points 47">
            <a:hlinkClick r:id="rId11" action="ppaction://hlinksldjump"/>
            <a:extLst>
              <a:ext uri="{FF2B5EF4-FFF2-40B4-BE49-F238E27FC236}">
                <a16:creationId xmlns:a16="http://schemas.microsoft.com/office/drawing/2014/main" id="{18E2D250-AF65-4A48-BD83-EAD3700DE185}"/>
              </a:ext>
            </a:extLst>
          </p:cNvPr>
          <p:cNvSpPr/>
          <p:nvPr/>
        </p:nvSpPr>
        <p:spPr>
          <a:xfrm>
            <a:off x="10858500" y="424030"/>
            <a:ext cx="449179" cy="58309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0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>
            <a:extLst>
              <a:ext uri="{FF2B5EF4-FFF2-40B4-BE49-F238E27FC236}">
                <a16:creationId xmlns:a16="http://schemas.microsoft.com/office/drawing/2014/main" id="{DB56E436-33EC-404E-9C06-6DF58F6B6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63" y="228600"/>
            <a:ext cx="11839073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pic>
        <p:nvPicPr>
          <p:cNvPr id="34819" name="Picture 4" descr="33">
            <a:extLst>
              <a:ext uri="{FF2B5EF4-FFF2-40B4-BE49-F238E27FC236}">
                <a16:creationId xmlns:a16="http://schemas.microsoft.com/office/drawing/2014/main" id="{EE5C91F5-ED61-45EA-AD04-3F7242B1FA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0" name="Group 6">
            <a:extLst>
              <a:ext uri="{FF2B5EF4-FFF2-40B4-BE49-F238E27FC236}">
                <a16:creationId xmlns:a16="http://schemas.microsoft.com/office/drawing/2014/main" id="{306848B8-D7E0-471A-9B58-5CC616D80BB1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34862" name="Picture 7" descr="ani32">
              <a:extLst>
                <a:ext uri="{FF2B5EF4-FFF2-40B4-BE49-F238E27FC236}">
                  <a16:creationId xmlns:a16="http://schemas.microsoft.com/office/drawing/2014/main" id="{99FB4F1B-77BE-4D62-9920-DBCFAC60070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63" name="Text Box 8">
              <a:hlinkClick r:id="rId8" action="ppaction://hlinksldjump"/>
              <a:extLst>
                <a:ext uri="{FF2B5EF4-FFF2-40B4-BE49-F238E27FC236}">
                  <a16:creationId xmlns:a16="http://schemas.microsoft.com/office/drawing/2014/main" id="{BF5CA293-FCE3-4AF4-BF8C-4029249E9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000">
                  <a:solidFill>
                    <a:srgbClr val="000000"/>
                  </a:solidFill>
                  <a:latin typeface=".VnArial Narrow" panose="020B7200000000000000" pitchFamily="34" charset="0"/>
                  <a:hlinkClick r:id="rId8" action="ppaction://hlinksldjump"/>
                </a:rPr>
                <a:t>Home</a:t>
              </a:r>
              <a:endParaRPr lang="en-US" altLang="vi-VN" sz="2000">
                <a:solidFill>
                  <a:srgbClr val="000000"/>
                </a:solidFill>
                <a:latin typeface=".VnArial Narrow" panose="020B7200000000000000" pitchFamily="34" charset="0"/>
              </a:endParaRPr>
            </a:p>
          </p:txBody>
        </p:sp>
      </p:grpSp>
      <p:sp>
        <p:nvSpPr>
          <p:cNvPr id="34821" name="AutoShape 9">
            <a:extLst>
              <a:ext uri="{FF2B5EF4-FFF2-40B4-BE49-F238E27FC236}">
                <a16:creationId xmlns:a16="http://schemas.microsoft.com/office/drawing/2014/main" id="{F1C3A9DF-7591-404C-A6AD-76D99C1F3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34822" name="AutoShape 10">
            <a:extLst>
              <a:ext uri="{FF2B5EF4-FFF2-40B4-BE49-F238E27FC236}">
                <a16:creationId xmlns:a16="http://schemas.microsoft.com/office/drawing/2014/main" id="{88B8EB2C-EC6B-4716-A84E-81E88D57A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34823" name="Text Box 11">
            <a:extLst>
              <a:ext uri="{FF2B5EF4-FFF2-40B4-BE49-F238E27FC236}">
                <a16:creationId xmlns:a16="http://schemas.microsoft.com/office/drawing/2014/main" id="{D250DA5A-1480-45C6-83F2-46C9C522F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800">
                <a:solidFill>
                  <a:srgbClr val="000000"/>
                </a:solidFill>
                <a:latin typeface=".VnBlack" panose="020B7200000000000000" pitchFamily="34" charset="0"/>
              </a:rPr>
              <a:t>Question 5</a:t>
            </a:r>
          </a:p>
        </p:txBody>
      </p:sp>
      <p:pic>
        <p:nvPicPr>
          <p:cNvPr id="34824" name="Picture 12" descr="star_tip_md_wht">
            <a:extLst>
              <a:ext uri="{FF2B5EF4-FFF2-40B4-BE49-F238E27FC236}">
                <a16:creationId xmlns:a16="http://schemas.microsoft.com/office/drawing/2014/main" id="{BFFBDFB4-FC3D-466F-9273-D424A57D53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5" descr="people008">
            <a:extLst>
              <a:ext uri="{FF2B5EF4-FFF2-40B4-BE49-F238E27FC236}">
                <a16:creationId xmlns:a16="http://schemas.microsoft.com/office/drawing/2014/main" id="{3DA2AA37-7F5A-4896-A70C-8206D0D6A9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6">
            <a:extLst>
              <a:ext uri="{FF2B5EF4-FFF2-40B4-BE49-F238E27FC236}">
                <a16:creationId xmlns:a16="http://schemas.microsoft.com/office/drawing/2014/main" id="{A6F947C8-4571-4F80-AD87-8E0EE8774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438400"/>
            <a:ext cx="8763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b="1">
                <a:solidFill>
                  <a:srgbClr val="000000"/>
                </a:solidFill>
              </a:rPr>
              <a:t>Living in a house is_________ than living in a flat. </a:t>
            </a:r>
            <a:r>
              <a:rPr lang="en-US" altLang="vi-VN" sz="2800" b="1">
                <a:solidFill>
                  <a:srgbClr val="0000FF"/>
                </a:solidFill>
              </a:rPr>
              <a:t>(convenient)</a:t>
            </a:r>
          </a:p>
        </p:txBody>
      </p:sp>
      <p:sp>
        <p:nvSpPr>
          <p:cNvPr id="5137" name="AutoShape 17">
            <a:extLst>
              <a:ext uri="{FF2B5EF4-FFF2-40B4-BE49-F238E27FC236}">
                <a16:creationId xmlns:a16="http://schemas.microsoft.com/office/drawing/2014/main" id="{CC29DCE5-43ED-4687-958C-1B1DDC2F7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581400"/>
            <a:ext cx="5334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D0A92A2A-80D8-435E-8188-247385F22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581401"/>
            <a:ext cx="4191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sz="3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more </a:t>
            </a:r>
            <a:r>
              <a:rPr lang="en-US" altLang="vi-VN" sz="3000" b="1" dirty="0">
                <a:solidFill>
                  <a:srgbClr val="0000FF"/>
                </a:solidFill>
                <a:cs typeface="Times New Roman" panose="02020603050405020304" pitchFamily="18" charset="0"/>
              </a:rPr>
              <a:t>convenient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sz="3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convenient</a:t>
            </a:r>
            <a:endParaRPr lang="en-US" altLang="vi-VN" sz="3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sz="3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convenienter</a:t>
            </a:r>
            <a:endParaRPr lang="en-US" altLang="vi-VN" sz="3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4B534271-2194-4DC1-A8F1-819E37067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582211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  <a:cs typeface="Arial" charset="0"/>
              </a:rPr>
              <a:t>Key</a:t>
            </a:r>
          </a:p>
        </p:txBody>
      </p:sp>
      <p:grpSp>
        <p:nvGrpSpPr>
          <p:cNvPr id="3" name="Group 50">
            <a:extLst>
              <a:ext uri="{FF2B5EF4-FFF2-40B4-BE49-F238E27FC236}">
                <a16:creationId xmlns:a16="http://schemas.microsoft.com/office/drawing/2014/main" id="{2EAE3F20-54C0-4EF0-8D7D-07CE8FCEF24B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4860" name="AutoShape 51">
              <a:extLst>
                <a:ext uri="{FF2B5EF4-FFF2-40B4-BE49-F238E27FC236}">
                  <a16:creationId xmlns:a16="http://schemas.microsoft.com/office/drawing/2014/main" id="{5FF35A03-D6C8-4FA4-83E0-EA15A807A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4861" name="Text Box 52">
              <a:extLst>
                <a:ext uri="{FF2B5EF4-FFF2-40B4-BE49-F238E27FC236}">
                  <a16:creationId xmlns:a16="http://schemas.microsoft.com/office/drawing/2014/main" id="{3FCFC7C5-056B-4BBE-A606-92FD24EE0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" name="Group 53">
            <a:extLst>
              <a:ext uri="{FF2B5EF4-FFF2-40B4-BE49-F238E27FC236}">
                <a16:creationId xmlns:a16="http://schemas.microsoft.com/office/drawing/2014/main" id="{881D16A2-7FB0-43C2-A3C7-F6ECC973E768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4858" name="AutoShape 54">
              <a:extLst>
                <a:ext uri="{FF2B5EF4-FFF2-40B4-BE49-F238E27FC236}">
                  <a16:creationId xmlns:a16="http://schemas.microsoft.com/office/drawing/2014/main" id="{7B567780-DF09-4948-AC3D-BD7F20602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4859" name="Text Box 55">
              <a:extLst>
                <a:ext uri="{FF2B5EF4-FFF2-40B4-BE49-F238E27FC236}">
                  <a16:creationId xmlns:a16="http://schemas.microsoft.com/office/drawing/2014/main" id="{1D5F9F0D-D503-4058-A4E2-E8C501F62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" name="Group 56">
            <a:extLst>
              <a:ext uri="{FF2B5EF4-FFF2-40B4-BE49-F238E27FC236}">
                <a16:creationId xmlns:a16="http://schemas.microsoft.com/office/drawing/2014/main" id="{A0D3388E-2D1F-4B32-9DD6-B55406EBBBF2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4856" name="AutoShape 57">
              <a:extLst>
                <a:ext uri="{FF2B5EF4-FFF2-40B4-BE49-F238E27FC236}">
                  <a16:creationId xmlns:a16="http://schemas.microsoft.com/office/drawing/2014/main" id="{D828E423-2FF7-4D0D-B712-1058A67CD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4857" name="Text Box 58">
              <a:extLst>
                <a:ext uri="{FF2B5EF4-FFF2-40B4-BE49-F238E27FC236}">
                  <a16:creationId xmlns:a16="http://schemas.microsoft.com/office/drawing/2014/main" id="{ACC37B3A-4AD3-413B-B772-747DDBDA7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" name="Group 59">
            <a:extLst>
              <a:ext uri="{FF2B5EF4-FFF2-40B4-BE49-F238E27FC236}">
                <a16:creationId xmlns:a16="http://schemas.microsoft.com/office/drawing/2014/main" id="{0FF110D0-61D2-40E7-B2D7-350A5C2988CE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4854" name="AutoShape 60">
              <a:extLst>
                <a:ext uri="{FF2B5EF4-FFF2-40B4-BE49-F238E27FC236}">
                  <a16:creationId xmlns:a16="http://schemas.microsoft.com/office/drawing/2014/main" id="{953A2DE3-AF47-45CF-A022-8B72D522F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4855" name="Text Box 61">
              <a:extLst>
                <a:ext uri="{FF2B5EF4-FFF2-40B4-BE49-F238E27FC236}">
                  <a16:creationId xmlns:a16="http://schemas.microsoft.com/office/drawing/2014/main" id="{837DD969-5465-4E0C-96F5-A5A0EABB5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7" name="Group 62">
            <a:extLst>
              <a:ext uri="{FF2B5EF4-FFF2-40B4-BE49-F238E27FC236}">
                <a16:creationId xmlns:a16="http://schemas.microsoft.com/office/drawing/2014/main" id="{25F9CCE6-2678-41E1-99E1-A5C46645DFB8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4852" name="AutoShape 63">
              <a:extLst>
                <a:ext uri="{FF2B5EF4-FFF2-40B4-BE49-F238E27FC236}">
                  <a16:creationId xmlns:a16="http://schemas.microsoft.com/office/drawing/2014/main" id="{E3FC484C-1CF7-47A7-BE9E-4B962CB35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4853" name="Text Box 64">
              <a:extLst>
                <a:ext uri="{FF2B5EF4-FFF2-40B4-BE49-F238E27FC236}">
                  <a16:creationId xmlns:a16="http://schemas.microsoft.com/office/drawing/2014/main" id="{C1F70E84-9CD6-4212-B178-7C715E21B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8" name="Group 65">
            <a:extLst>
              <a:ext uri="{FF2B5EF4-FFF2-40B4-BE49-F238E27FC236}">
                <a16:creationId xmlns:a16="http://schemas.microsoft.com/office/drawing/2014/main" id="{0F9565B0-0D2C-4982-B18C-6CC84BA65448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4850" name="AutoShape 66">
              <a:extLst>
                <a:ext uri="{FF2B5EF4-FFF2-40B4-BE49-F238E27FC236}">
                  <a16:creationId xmlns:a16="http://schemas.microsoft.com/office/drawing/2014/main" id="{CC5CCDEE-A5BE-47A9-A51C-38FB9CFB3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4851" name="Text Box 67">
              <a:extLst>
                <a:ext uri="{FF2B5EF4-FFF2-40B4-BE49-F238E27FC236}">
                  <a16:creationId xmlns:a16="http://schemas.microsoft.com/office/drawing/2014/main" id="{DC1988C2-E287-474A-9C75-405D0EF47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9" name="Group 68">
            <a:extLst>
              <a:ext uri="{FF2B5EF4-FFF2-40B4-BE49-F238E27FC236}">
                <a16:creationId xmlns:a16="http://schemas.microsoft.com/office/drawing/2014/main" id="{80815E27-1B21-4ED1-BF5E-A8200758A74D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4848" name="AutoShape 69">
              <a:extLst>
                <a:ext uri="{FF2B5EF4-FFF2-40B4-BE49-F238E27FC236}">
                  <a16:creationId xmlns:a16="http://schemas.microsoft.com/office/drawing/2014/main" id="{A253DA88-35ED-4699-AE7E-ECDDF191B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4849" name="Text Box 70">
              <a:extLst>
                <a:ext uri="{FF2B5EF4-FFF2-40B4-BE49-F238E27FC236}">
                  <a16:creationId xmlns:a16="http://schemas.microsoft.com/office/drawing/2014/main" id="{A012C6F2-9D0D-47C6-882F-35BB00BA6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10" name="Group 71">
            <a:extLst>
              <a:ext uri="{FF2B5EF4-FFF2-40B4-BE49-F238E27FC236}">
                <a16:creationId xmlns:a16="http://schemas.microsoft.com/office/drawing/2014/main" id="{06A47D3A-520E-43E4-83BF-294322428063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4846" name="AutoShape 72">
              <a:extLst>
                <a:ext uri="{FF2B5EF4-FFF2-40B4-BE49-F238E27FC236}">
                  <a16:creationId xmlns:a16="http://schemas.microsoft.com/office/drawing/2014/main" id="{3E59F996-2522-43C5-85D0-C2958D25B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4847" name="Text Box 73">
              <a:extLst>
                <a:ext uri="{FF2B5EF4-FFF2-40B4-BE49-F238E27FC236}">
                  <a16:creationId xmlns:a16="http://schemas.microsoft.com/office/drawing/2014/main" id="{3C09FEC3-B4ED-4696-8C5E-A6BA5F24B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11" name="Group 74">
            <a:extLst>
              <a:ext uri="{FF2B5EF4-FFF2-40B4-BE49-F238E27FC236}">
                <a16:creationId xmlns:a16="http://schemas.microsoft.com/office/drawing/2014/main" id="{31F4A1FE-DD80-4B36-A828-8AA515E454E3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4844" name="AutoShape 75">
              <a:extLst>
                <a:ext uri="{FF2B5EF4-FFF2-40B4-BE49-F238E27FC236}">
                  <a16:creationId xmlns:a16="http://schemas.microsoft.com/office/drawing/2014/main" id="{C0D7355D-DF4A-467B-8E88-7E03AB458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4845" name="Text Box 76">
              <a:extLst>
                <a:ext uri="{FF2B5EF4-FFF2-40B4-BE49-F238E27FC236}">
                  <a16:creationId xmlns:a16="http://schemas.microsoft.com/office/drawing/2014/main" id="{A8512B84-D27A-430D-A15D-7AD23AA86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12" name="Group 77">
            <a:extLst>
              <a:ext uri="{FF2B5EF4-FFF2-40B4-BE49-F238E27FC236}">
                <a16:creationId xmlns:a16="http://schemas.microsoft.com/office/drawing/2014/main" id="{A3B9538D-5F43-4E10-94FC-5CE0702C2D73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5027613"/>
            <a:ext cx="1371600" cy="1295400"/>
            <a:chOff x="4574" y="3342"/>
            <a:chExt cx="960" cy="912"/>
          </a:xfrm>
        </p:grpSpPr>
        <p:sp>
          <p:nvSpPr>
            <p:cNvPr id="34842" name="AutoShape 78">
              <a:extLst>
                <a:ext uri="{FF2B5EF4-FFF2-40B4-BE49-F238E27FC236}">
                  <a16:creationId xmlns:a16="http://schemas.microsoft.com/office/drawing/2014/main" id="{5609A46B-F63A-4388-BE88-235E1AE4F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4843" name="Text Box 79">
              <a:extLst>
                <a:ext uri="{FF2B5EF4-FFF2-40B4-BE49-F238E27FC236}">
                  <a16:creationId xmlns:a16="http://schemas.microsoft.com/office/drawing/2014/main" id="{3EC40A37-E4CC-4D6F-97BF-9DC4B59A1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7" y="3591"/>
              <a:ext cx="693" cy="2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000">
                  <a:solidFill>
                    <a:srgbClr val="FFFFFF"/>
                  </a:solidFill>
                  <a:latin typeface=".VnTime" panose="020B7200000000000000" pitchFamily="34" charset="0"/>
                </a:rPr>
                <a:t>Finish</a:t>
              </a:r>
            </a:p>
          </p:txBody>
        </p:sp>
      </p:grpSp>
      <p:sp>
        <p:nvSpPr>
          <p:cNvPr id="5200" name="Text Box 80">
            <a:extLst>
              <a:ext uri="{FF2B5EF4-FFF2-40B4-BE49-F238E27FC236}">
                <a16:creationId xmlns:a16="http://schemas.microsoft.com/office/drawing/2014/main" id="{8B31A221-4BBF-44F5-9B0B-5FE074008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6354764"/>
            <a:ext cx="436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1200">
                <a:solidFill>
                  <a:srgbClr val="000000"/>
                </a:solidFill>
              </a:rPr>
              <a:t>10s</a:t>
            </a:r>
          </a:p>
        </p:txBody>
      </p:sp>
      <p:sp>
        <p:nvSpPr>
          <p:cNvPr id="34841" name="WordArt 5">
            <a:hlinkClick r:id="rId11" action="ppaction://hlinksldjump"/>
            <a:extLst>
              <a:ext uri="{FF2B5EF4-FFF2-40B4-BE49-F238E27FC236}">
                <a16:creationId xmlns:a16="http://schemas.microsoft.com/office/drawing/2014/main" id="{2037F61F-C9A1-4308-AFC8-5D37D48BE1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547688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  <a:cs typeface="Arial" panose="020B0604020202020204" pitchFamily="34" charset="0"/>
              </a:rPr>
              <a:t>Who is faster?</a:t>
            </a:r>
          </a:p>
        </p:txBody>
      </p:sp>
      <p:sp>
        <p:nvSpPr>
          <p:cNvPr id="48" name="Star: 5 Points 47">
            <a:hlinkClick r:id="rId11" action="ppaction://hlinksldjump"/>
            <a:extLst>
              <a:ext uri="{FF2B5EF4-FFF2-40B4-BE49-F238E27FC236}">
                <a16:creationId xmlns:a16="http://schemas.microsoft.com/office/drawing/2014/main" id="{15A83E1B-FDF8-401A-8CB1-CC1DD129D175}"/>
              </a:ext>
            </a:extLst>
          </p:cNvPr>
          <p:cNvSpPr/>
          <p:nvPr/>
        </p:nvSpPr>
        <p:spPr>
          <a:xfrm>
            <a:off x="10858500" y="424030"/>
            <a:ext cx="449179" cy="58309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0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>
            <a:extLst>
              <a:ext uri="{FF2B5EF4-FFF2-40B4-BE49-F238E27FC236}">
                <a16:creationId xmlns:a16="http://schemas.microsoft.com/office/drawing/2014/main" id="{0F749036-2F4B-4DA2-9BF1-87B063F03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79" y="228600"/>
            <a:ext cx="11855115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pic>
        <p:nvPicPr>
          <p:cNvPr id="35843" name="Picture 4" descr="33">
            <a:extLst>
              <a:ext uri="{FF2B5EF4-FFF2-40B4-BE49-F238E27FC236}">
                <a16:creationId xmlns:a16="http://schemas.microsoft.com/office/drawing/2014/main" id="{1BA84FFF-172E-4640-A35B-C5D783E5EC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4" name="Group 6">
            <a:extLst>
              <a:ext uri="{FF2B5EF4-FFF2-40B4-BE49-F238E27FC236}">
                <a16:creationId xmlns:a16="http://schemas.microsoft.com/office/drawing/2014/main" id="{40B66853-FAED-45F5-9A00-A90ACF7FF1E7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35886" name="Picture 7" descr="ani32">
              <a:hlinkClick r:id="rId7" action="ppaction://hlinksldjump"/>
              <a:extLst>
                <a:ext uri="{FF2B5EF4-FFF2-40B4-BE49-F238E27FC236}">
                  <a16:creationId xmlns:a16="http://schemas.microsoft.com/office/drawing/2014/main" id="{6CFC6A30-A600-4ACC-AF4E-B49A811DC64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87" name="Text Box 8">
              <a:extLst>
                <a:ext uri="{FF2B5EF4-FFF2-40B4-BE49-F238E27FC236}">
                  <a16:creationId xmlns:a16="http://schemas.microsoft.com/office/drawing/2014/main" id="{9A50E36A-0025-4367-86AE-B3CE69219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000">
                  <a:solidFill>
                    <a:srgbClr val="000000"/>
                  </a:solidFill>
                  <a:latin typeface=".VnArial Narrow" panose="020B7200000000000000" pitchFamily="34" charset="0"/>
                  <a:hlinkClick r:id="rId7" action="ppaction://hlinksldjump"/>
                </a:rPr>
                <a:t>Home</a:t>
              </a:r>
              <a:endParaRPr lang="en-US" altLang="vi-VN" sz="2000">
                <a:solidFill>
                  <a:srgbClr val="000000"/>
                </a:solidFill>
                <a:latin typeface=".VnArial Narrow" panose="020B7200000000000000" pitchFamily="34" charset="0"/>
              </a:endParaRPr>
            </a:p>
          </p:txBody>
        </p:sp>
      </p:grpSp>
      <p:sp>
        <p:nvSpPr>
          <p:cNvPr id="35845" name="AutoShape 9">
            <a:extLst>
              <a:ext uri="{FF2B5EF4-FFF2-40B4-BE49-F238E27FC236}">
                <a16:creationId xmlns:a16="http://schemas.microsoft.com/office/drawing/2014/main" id="{012E8F2D-F917-46BE-A449-0468AC947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35846" name="AutoShape 10">
            <a:extLst>
              <a:ext uri="{FF2B5EF4-FFF2-40B4-BE49-F238E27FC236}">
                <a16:creationId xmlns:a16="http://schemas.microsoft.com/office/drawing/2014/main" id="{D7FCA570-89F6-4934-80EE-19F9B0F47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35847" name="Text Box 11">
            <a:extLst>
              <a:ext uri="{FF2B5EF4-FFF2-40B4-BE49-F238E27FC236}">
                <a16:creationId xmlns:a16="http://schemas.microsoft.com/office/drawing/2014/main" id="{EAA06B3D-C0D7-4366-9C6C-2C02D68DF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800">
                <a:solidFill>
                  <a:srgbClr val="000000"/>
                </a:solidFill>
                <a:latin typeface=".VnBlack" panose="020B7200000000000000" pitchFamily="34" charset="0"/>
              </a:rPr>
              <a:t>Question 6</a:t>
            </a:r>
          </a:p>
        </p:txBody>
      </p:sp>
      <p:pic>
        <p:nvPicPr>
          <p:cNvPr id="35848" name="Picture 12" descr="star_tip_md_wht">
            <a:extLst>
              <a:ext uri="{FF2B5EF4-FFF2-40B4-BE49-F238E27FC236}">
                <a16:creationId xmlns:a16="http://schemas.microsoft.com/office/drawing/2014/main" id="{B8723C11-0F75-4799-9B0D-4517DA9651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5" descr="people008">
            <a:extLst>
              <a:ext uri="{FF2B5EF4-FFF2-40B4-BE49-F238E27FC236}">
                <a16:creationId xmlns:a16="http://schemas.microsoft.com/office/drawing/2014/main" id="{725A3B69-0EFA-4842-B80B-4E51E114FB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6">
            <a:extLst>
              <a:ext uri="{FF2B5EF4-FFF2-40B4-BE49-F238E27FC236}">
                <a16:creationId xmlns:a16="http://schemas.microsoft.com/office/drawing/2014/main" id="{5DCF90A0-4C7C-4A7F-8B56-4F5B3DDC8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09808"/>
            <a:ext cx="8763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000000"/>
                </a:solidFill>
              </a:rPr>
              <a:t>The buildings in Ha </a:t>
            </a:r>
            <a:r>
              <a:rPr lang="en-US" altLang="vi-VN" sz="2800" b="1" dirty="0" err="1">
                <a:solidFill>
                  <a:srgbClr val="000000"/>
                </a:solidFill>
              </a:rPr>
              <a:t>Noi</a:t>
            </a:r>
            <a:r>
              <a:rPr lang="en-US" altLang="vi-VN" sz="2800" b="1" dirty="0">
                <a:solidFill>
                  <a:srgbClr val="000000"/>
                </a:solidFill>
              </a:rPr>
              <a:t> are_________ than the buildings in </a:t>
            </a:r>
            <a:r>
              <a:rPr lang="en-US" altLang="vi-VN" sz="2800" b="1" dirty="0" smtClean="0">
                <a:solidFill>
                  <a:srgbClr val="000000"/>
                </a:solidFill>
              </a:rPr>
              <a:t>Hai Duong. </a:t>
            </a:r>
            <a:r>
              <a:rPr lang="en-US" altLang="vi-VN" sz="2800" b="1" dirty="0">
                <a:solidFill>
                  <a:srgbClr val="0000FF"/>
                </a:solidFill>
              </a:rPr>
              <a:t>(old)</a:t>
            </a:r>
          </a:p>
        </p:txBody>
      </p:sp>
      <p:sp>
        <p:nvSpPr>
          <p:cNvPr id="5137" name="AutoShape 17">
            <a:extLst>
              <a:ext uri="{FF2B5EF4-FFF2-40B4-BE49-F238E27FC236}">
                <a16:creationId xmlns:a16="http://schemas.microsoft.com/office/drawing/2014/main" id="{41B1F895-3E96-416D-93F6-E94D600CB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648200"/>
            <a:ext cx="5334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F93B6D7D-D7C4-4867-96A1-5DD387FD1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206265"/>
            <a:ext cx="6324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b="1" dirty="0" smtClean="0">
                <a:solidFill>
                  <a:srgbClr val="0000FF"/>
                </a:solidFill>
              </a:rPr>
              <a:t> old </a:t>
            </a:r>
            <a:endParaRPr lang="en-US" altLang="vi-VN" sz="30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b="1" dirty="0">
                <a:solidFill>
                  <a:srgbClr val="0000FF"/>
                </a:solidFill>
                <a:cs typeface="Times New Roman" panose="02020603050405020304" pitchFamily="18" charset="0"/>
              </a:rPr>
              <a:t> more </a:t>
            </a:r>
            <a:r>
              <a:rPr lang="en-US" altLang="vi-VN" b="1" dirty="0" smtClean="0">
                <a:solidFill>
                  <a:srgbClr val="0000FF"/>
                </a:solidFill>
              </a:rPr>
              <a:t>old</a:t>
            </a:r>
            <a:endParaRPr lang="en-US" altLang="vi-VN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b="1" dirty="0" smtClean="0">
                <a:solidFill>
                  <a:srgbClr val="0000FF"/>
                </a:solidFill>
              </a:rPr>
              <a:t> older</a:t>
            </a:r>
            <a:endParaRPr lang="en-US" altLang="vi-VN" sz="30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A332A25B-78AB-4815-BA8F-578ABB2EB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582211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  <a:cs typeface="Arial" charset="0"/>
              </a:rPr>
              <a:t>Key</a:t>
            </a:r>
          </a:p>
        </p:txBody>
      </p:sp>
      <p:grpSp>
        <p:nvGrpSpPr>
          <p:cNvPr id="3" name="Group 50">
            <a:extLst>
              <a:ext uri="{FF2B5EF4-FFF2-40B4-BE49-F238E27FC236}">
                <a16:creationId xmlns:a16="http://schemas.microsoft.com/office/drawing/2014/main" id="{1DEEC209-55BB-4D11-8A21-829026BD9DFF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5884" name="AutoShape 51">
              <a:extLst>
                <a:ext uri="{FF2B5EF4-FFF2-40B4-BE49-F238E27FC236}">
                  <a16:creationId xmlns:a16="http://schemas.microsoft.com/office/drawing/2014/main" id="{E44F472A-BB45-47B3-A717-374207D52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5885" name="Text Box 52">
              <a:extLst>
                <a:ext uri="{FF2B5EF4-FFF2-40B4-BE49-F238E27FC236}">
                  <a16:creationId xmlns:a16="http://schemas.microsoft.com/office/drawing/2014/main" id="{95F6D0B9-3E72-417F-9FDA-CC1E24CEC2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" name="Group 53">
            <a:extLst>
              <a:ext uri="{FF2B5EF4-FFF2-40B4-BE49-F238E27FC236}">
                <a16:creationId xmlns:a16="http://schemas.microsoft.com/office/drawing/2014/main" id="{A70CBBA6-409F-4C42-A63C-8BB7E8C27D4D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5882" name="AutoShape 54">
              <a:extLst>
                <a:ext uri="{FF2B5EF4-FFF2-40B4-BE49-F238E27FC236}">
                  <a16:creationId xmlns:a16="http://schemas.microsoft.com/office/drawing/2014/main" id="{38C98899-1693-446C-9139-8AA9E6DE0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5883" name="Text Box 55">
              <a:extLst>
                <a:ext uri="{FF2B5EF4-FFF2-40B4-BE49-F238E27FC236}">
                  <a16:creationId xmlns:a16="http://schemas.microsoft.com/office/drawing/2014/main" id="{95BB012C-A995-4B3C-A465-323358F4D0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" name="Group 56">
            <a:extLst>
              <a:ext uri="{FF2B5EF4-FFF2-40B4-BE49-F238E27FC236}">
                <a16:creationId xmlns:a16="http://schemas.microsoft.com/office/drawing/2014/main" id="{9EAA8618-2F9B-44A2-B12D-19EEA4C81ED8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5880" name="AutoShape 57">
              <a:extLst>
                <a:ext uri="{FF2B5EF4-FFF2-40B4-BE49-F238E27FC236}">
                  <a16:creationId xmlns:a16="http://schemas.microsoft.com/office/drawing/2014/main" id="{CACFDF2A-3B4C-432E-9E0B-01BC95833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5881" name="Text Box 58">
              <a:extLst>
                <a:ext uri="{FF2B5EF4-FFF2-40B4-BE49-F238E27FC236}">
                  <a16:creationId xmlns:a16="http://schemas.microsoft.com/office/drawing/2014/main" id="{F8D2C964-ACDF-4590-8307-D2A4AF912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" name="Group 59">
            <a:extLst>
              <a:ext uri="{FF2B5EF4-FFF2-40B4-BE49-F238E27FC236}">
                <a16:creationId xmlns:a16="http://schemas.microsoft.com/office/drawing/2014/main" id="{74794CA7-6EBA-449C-ACC6-25FC09E9D8DA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5878" name="AutoShape 60">
              <a:extLst>
                <a:ext uri="{FF2B5EF4-FFF2-40B4-BE49-F238E27FC236}">
                  <a16:creationId xmlns:a16="http://schemas.microsoft.com/office/drawing/2014/main" id="{2BEC9835-6D1C-4950-9B5A-959C3F9DB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5879" name="Text Box 61">
              <a:extLst>
                <a:ext uri="{FF2B5EF4-FFF2-40B4-BE49-F238E27FC236}">
                  <a16:creationId xmlns:a16="http://schemas.microsoft.com/office/drawing/2014/main" id="{FF206C4C-CF1D-476B-89FC-CD7104CA0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7" name="Group 62">
            <a:extLst>
              <a:ext uri="{FF2B5EF4-FFF2-40B4-BE49-F238E27FC236}">
                <a16:creationId xmlns:a16="http://schemas.microsoft.com/office/drawing/2014/main" id="{A71DBA0C-84AF-4EB2-AEDC-F6EEAE60742D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5876" name="AutoShape 63">
              <a:extLst>
                <a:ext uri="{FF2B5EF4-FFF2-40B4-BE49-F238E27FC236}">
                  <a16:creationId xmlns:a16="http://schemas.microsoft.com/office/drawing/2014/main" id="{68A4509A-FC39-434D-A103-09643B741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5877" name="Text Box 64">
              <a:extLst>
                <a:ext uri="{FF2B5EF4-FFF2-40B4-BE49-F238E27FC236}">
                  <a16:creationId xmlns:a16="http://schemas.microsoft.com/office/drawing/2014/main" id="{9D1D74DD-0B1B-4BAD-9901-5D13298B5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8" name="Group 65">
            <a:extLst>
              <a:ext uri="{FF2B5EF4-FFF2-40B4-BE49-F238E27FC236}">
                <a16:creationId xmlns:a16="http://schemas.microsoft.com/office/drawing/2014/main" id="{CA4604F0-953B-497E-A09A-F2413B2F8CE0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5874" name="AutoShape 66">
              <a:extLst>
                <a:ext uri="{FF2B5EF4-FFF2-40B4-BE49-F238E27FC236}">
                  <a16:creationId xmlns:a16="http://schemas.microsoft.com/office/drawing/2014/main" id="{25276A8F-4F3F-4F60-A15B-857B8713E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5875" name="Text Box 67">
              <a:extLst>
                <a:ext uri="{FF2B5EF4-FFF2-40B4-BE49-F238E27FC236}">
                  <a16:creationId xmlns:a16="http://schemas.microsoft.com/office/drawing/2014/main" id="{BBAD8F8B-47C0-4031-B447-4D4849CCD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9" name="Group 68">
            <a:extLst>
              <a:ext uri="{FF2B5EF4-FFF2-40B4-BE49-F238E27FC236}">
                <a16:creationId xmlns:a16="http://schemas.microsoft.com/office/drawing/2014/main" id="{3FCF38E2-3B47-409A-A816-8CC073781531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5872" name="AutoShape 69">
              <a:extLst>
                <a:ext uri="{FF2B5EF4-FFF2-40B4-BE49-F238E27FC236}">
                  <a16:creationId xmlns:a16="http://schemas.microsoft.com/office/drawing/2014/main" id="{5C0D7AD3-3AB6-411B-9E4D-2C7EB1254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5873" name="Text Box 70">
              <a:extLst>
                <a:ext uri="{FF2B5EF4-FFF2-40B4-BE49-F238E27FC236}">
                  <a16:creationId xmlns:a16="http://schemas.microsoft.com/office/drawing/2014/main" id="{3BBA2B5B-CE6A-442E-9741-AB30A26AF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10" name="Group 71">
            <a:extLst>
              <a:ext uri="{FF2B5EF4-FFF2-40B4-BE49-F238E27FC236}">
                <a16:creationId xmlns:a16="http://schemas.microsoft.com/office/drawing/2014/main" id="{88584D7E-72B2-498D-AEE2-5ED4E08E6E51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5870" name="AutoShape 72">
              <a:extLst>
                <a:ext uri="{FF2B5EF4-FFF2-40B4-BE49-F238E27FC236}">
                  <a16:creationId xmlns:a16="http://schemas.microsoft.com/office/drawing/2014/main" id="{92E7CD03-1D3F-4F79-89A0-32B439F6F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5871" name="Text Box 73">
              <a:extLst>
                <a:ext uri="{FF2B5EF4-FFF2-40B4-BE49-F238E27FC236}">
                  <a16:creationId xmlns:a16="http://schemas.microsoft.com/office/drawing/2014/main" id="{DFE1A6F8-F2D4-47A5-8F86-DF96C1C2CF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11" name="Group 74">
            <a:extLst>
              <a:ext uri="{FF2B5EF4-FFF2-40B4-BE49-F238E27FC236}">
                <a16:creationId xmlns:a16="http://schemas.microsoft.com/office/drawing/2014/main" id="{04DAC754-6B13-462A-8D6C-A53FCE92F099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5868" name="AutoShape 75">
              <a:extLst>
                <a:ext uri="{FF2B5EF4-FFF2-40B4-BE49-F238E27FC236}">
                  <a16:creationId xmlns:a16="http://schemas.microsoft.com/office/drawing/2014/main" id="{459DFF6C-FEDF-4853-B5F9-783636436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5869" name="Text Box 76">
              <a:extLst>
                <a:ext uri="{FF2B5EF4-FFF2-40B4-BE49-F238E27FC236}">
                  <a16:creationId xmlns:a16="http://schemas.microsoft.com/office/drawing/2014/main" id="{841C5BE8-5FAF-4616-9A82-62208651A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12" name="Group 77">
            <a:extLst>
              <a:ext uri="{FF2B5EF4-FFF2-40B4-BE49-F238E27FC236}">
                <a16:creationId xmlns:a16="http://schemas.microsoft.com/office/drawing/2014/main" id="{65309F76-FCB3-4473-A350-860758918453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5027613"/>
            <a:ext cx="1371600" cy="1295400"/>
            <a:chOff x="4574" y="3342"/>
            <a:chExt cx="960" cy="912"/>
          </a:xfrm>
        </p:grpSpPr>
        <p:sp>
          <p:nvSpPr>
            <p:cNvPr id="35866" name="AutoShape 78">
              <a:extLst>
                <a:ext uri="{FF2B5EF4-FFF2-40B4-BE49-F238E27FC236}">
                  <a16:creationId xmlns:a16="http://schemas.microsoft.com/office/drawing/2014/main" id="{DDC2456A-DC6E-4F9C-A756-0D5D12323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5867" name="Text Box 79">
              <a:extLst>
                <a:ext uri="{FF2B5EF4-FFF2-40B4-BE49-F238E27FC236}">
                  <a16:creationId xmlns:a16="http://schemas.microsoft.com/office/drawing/2014/main" id="{54394083-2A51-479C-A6D0-D1B95A290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7" y="3591"/>
              <a:ext cx="693" cy="2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000">
                  <a:solidFill>
                    <a:srgbClr val="FFFFFF"/>
                  </a:solidFill>
                  <a:latin typeface=".VnTime" panose="020B7200000000000000" pitchFamily="34" charset="0"/>
                </a:rPr>
                <a:t>Finish</a:t>
              </a:r>
            </a:p>
          </p:txBody>
        </p:sp>
      </p:grpSp>
      <p:sp>
        <p:nvSpPr>
          <p:cNvPr id="5200" name="Text Box 80">
            <a:extLst>
              <a:ext uri="{FF2B5EF4-FFF2-40B4-BE49-F238E27FC236}">
                <a16:creationId xmlns:a16="http://schemas.microsoft.com/office/drawing/2014/main" id="{26385032-BEAE-4F09-8E9E-1DCF9C0B7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6354764"/>
            <a:ext cx="436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1200">
                <a:solidFill>
                  <a:srgbClr val="000000"/>
                </a:solidFill>
              </a:rPr>
              <a:t>10s</a:t>
            </a:r>
          </a:p>
        </p:txBody>
      </p:sp>
      <p:sp>
        <p:nvSpPr>
          <p:cNvPr id="35865" name="WordArt 5">
            <a:hlinkClick r:id="rId11" action="ppaction://hlinksldjump"/>
            <a:extLst>
              <a:ext uri="{FF2B5EF4-FFF2-40B4-BE49-F238E27FC236}">
                <a16:creationId xmlns:a16="http://schemas.microsoft.com/office/drawing/2014/main" id="{FBD5D4F4-E817-42BD-BCD1-855ABF883F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547688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  <a:cs typeface="Arial" panose="020B0604020202020204" pitchFamily="34" charset="0"/>
              </a:rPr>
              <a:t>Who is faster?</a:t>
            </a:r>
          </a:p>
        </p:txBody>
      </p:sp>
      <p:sp>
        <p:nvSpPr>
          <p:cNvPr id="48" name="Star: 5 Points 47">
            <a:hlinkClick r:id="rId11" action="ppaction://hlinksldjump"/>
            <a:extLst>
              <a:ext uri="{FF2B5EF4-FFF2-40B4-BE49-F238E27FC236}">
                <a16:creationId xmlns:a16="http://schemas.microsoft.com/office/drawing/2014/main" id="{7A1C5A81-9AEB-4802-9CFC-3280570BA1C9}"/>
              </a:ext>
            </a:extLst>
          </p:cNvPr>
          <p:cNvSpPr/>
          <p:nvPr/>
        </p:nvSpPr>
        <p:spPr>
          <a:xfrm>
            <a:off x="10858500" y="424030"/>
            <a:ext cx="449179" cy="58309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0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>
            <a:extLst>
              <a:ext uri="{FF2B5EF4-FFF2-40B4-BE49-F238E27FC236}">
                <a16:creationId xmlns:a16="http://schemas.microsoft.com/office/drawing/2014/main" id="{0C54D97F-2D3E-4642-A12A-B291C8D65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63" y="228600"/>
            <a:ext cx="11871157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pic>
        <p:nvPicPr>
          <p:cNvPr id="36867" name="Picture 4" descr="33">
            <a:extLst>
              <a:ext uri="{FF2B5EF4-FFF2-40B4-BE49-F238E27FC236}">
                <a16:creationId xmlns:a16="http://schemas.microsoft.com/office/drawing/2014/main" id="{17110A33-D474-4E9E-89D0-CAB7B763B1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8" name="Group 6">
            <a:extLst>
              <a:ext uri="{FF2B5EF4-FFF2-40B4-BE49-F238E27FC236}">
                <a16:creationId xmlns:a16="http://schemas.microsoft.com/office/drawing/2014/main" id="{770065AB-A7CC-4BEE-8DA9-040329A77872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36910" name="Picture 7" descr="ani32">
              <a:extLst>
                <a:ext uri="{FF2B5EF4-FFF2-40B4-BE49-F238E27FC236}">
                  <a16:creationId xmlns:a16="http://schemas.microsoft.com/office/drawing/2014/main" id="{C7EF4BDE-284C-4BA8-BEB0-0425111BB04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11" name="Text Box 8">
              <a:hlinkClick r:id="rId8" action="ppaction://hlinksldjump"/>
              <a:extLst>
                <a:ext uri="{FF2B5EF4-FFF2-40B4-BE49-F238E27FC236}">
                  <a16:creationId xmlns:a16="http://schemas.microsoft.com/office/drawing/2014/main" id="{642F5C81-E1CC-47BA-A62A-7CD125D88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000">
                  <a:solidFill>
                    <a:srgbClr val="000000"/>
                  </a:solidFill>
                  <a:latin typeface=".VnArial Narrow" panose="020B7200000000000000" pitchFamily="34" charset="0"/>
                  <a:hlinkClick r:id="rId8" action="ppaction://hlinksldjump"/>
                </a:rPr>
                <a:t>Home</a:t>
              </a:r>
              <a:endParaRPr lang="en-US" altLang="vi-VN" sz="2000">
                <a:solidFill>
                  <a:srgbClr val="000000"/>
                </a:solidFill>
                <a:latin typeface=".VnArial Narrow" panose="020B7200000000000000" pitchFamily="34" charset="0"/>
              </a:endParaRPr>
            </a:p>
          </p:txBody>
        </p:sp>
      </p:grpSp>
      <p:sp>
        <p:nvSpPr>
          <p:cNvPr id="36869" name="AutoShape 9">
            <a:extLst>
              <a:ext uri="{FF2B5EF4-FFF2-40B4-BE49-F238E27FC236}">
                <a16:creationId xmlns:a16="http://schemas.microsoft.com/office/drawing/2014/main" id="{FF380B88-FB34-4DDD-A8D7-658FCF74E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36870" name="AutoShape 10">
            <a:extLst>
              <a:ext uri="{FF2B5EF4-FFF2-40B4-BE49-F238E27FC236}">
                <a16:creationId xmlns:a16="http://schemas.microsoft.com/office/drawing/2014/main" id="{E4095A8B-DFD4-47E7-9A70-2706C5DFD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36871" name="Text Box 11">
            <a:extLst>
              <a:ext uri="{FF2B5EF4-FFF2-40B4-BE49-F238E27FC236}">
                <a16:creationId xmlns:a16="http://schemas.microsoft.com/office/drawing/2014/main" id="{B98934EC-F9F2-451A-A72D-4883792AE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800">
                <a:solidFill>
                  <a:srgbClr val="000000"/>
                </a:solidFill>
                <a:latin typeface=".VnBlack" panose="020B7200000000000000" pitchFamily="34" charset="0"/>
              </a:rPr>
              <a:t>Question 7</a:t>
            </a:r>
          </a:p>
        </p:txBody>
      </p:sp>
      <p:pic>
        <p:nvPicPr>
          <p:cNvPr id="36872" name="Picture 12" descr="star_tip_md_wht">
            <a:extLst>
              <a:ext uri="{FF2B5EF4-FFF2-40B4-BE49-F238E27FC236}">
                <a16:creationId xmlns:a16="http://schemas.microsoft.com/office/drawing/2014/main" id="{62B30234-56DE-4174-BCA5-0C772921C8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5" descr="people008">
            <a:extLst>
              <a:ext uri="{FF2B5EF4-FFF2-40B4-BE49-F238E27FC236}">
                <a16:creationId xmlns:a16="http://schemas.microsoft.com/office/drawing/2014/main" id="{550622AE-99D6-4914-9EA5-7E693DD0F6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6">
            <a:extLst>
              <a:ext uri="{FF2B5EF4-FFF2-40B4-BE49-F238E27FC236}">
                <a16:creationId xmlns:a16="http://schemas.microsoft.com/office/drawing/2014/main" id="{96A1280A-241C-4FAB-98F6-008B49BFA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0144"/>
            <a:ext cx="8763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000000"/>
                </a:solidFill>
              </a:rPr>
              <a:t>The streets </a:t>
            </a:r>
            <a:r>
              <a:rPr lang="en-US" altLang="vi-VN" sz="2800" b="1" dirty="0" smtClean="0">
                <a:solidFill>
                  <a:srgbClr val="000000"/>
                </a:solidFill>
              </a:rPr>
              <a:t>in Nam </a:t>
            </a:r>
            <a:r>
              <a:rPr lang="en-US" altLang="vi-VN" sz="2800" b="1" dirty="0" err="1" smtClean="0">
                <a:solidFill>
                  <a:srgbClr val="000000"/>
                </a:solidFill>
              </a:rPr>
              <a:t>Sach</a:t>
            </a:r>
            <a:r>
              <a:rPr lang="en-US" altLang="vi-VN" sz="2800" b="1" dirty="0" smtClean="0">
                <a:solidFill>
                  <a:srgbClr val="000000"/>
                </a:solidFill>
              </a:rPr>
              <a:t> are </a:t>
            </a:r>
            <a:r>
              <a:rPr lang="en-US" altLang="vi-VN" sz="2800" b="1" dirty="0">
                <a:solidFill>
                  <a:srgbClr val="000000"/>
                </a:solidFill>
              </a:rPr>
              <a:t>_________ than the streets in </a:t>
            </a:r>
            <a:r>
              <a:rPr lang="en-US" altLang="vi-VN" sz="2800" b="1" dirty="0" err="1" smtClean="0">
                <a:solidFill>
                  <a:srgbClr val="000000"/>
                </a:solidFill>
              </a:rPr>
              <a:t>Thanh</a:t>
            </a:r>
            <a:r>
              <a:rPr lang="en-US" altLang="vi-VN" sz="2800" b="1" dirty="0" smtClean="0">
                <a:solidFill>
                  <a:srgbClr val="000000"/>
                </a:solidFill>
              </a:rPr>
              <a:t> Ha. </a:t>
            </a:r>
            <a:r>
              <a:rPr lang="en-US" altLang="vi-VN" sz="2800" b="1" dirty="0">
                <a:solidFill>
                  <a:srgbClr val="0000FF"/>
                </a:solidFill>
              </a:rPr>
              <a:t>(wide)</a:t>
            </a:r>
          </a:p>
        </p:txBody>
      </p:sp>
      <p:sp>
        <p:nvSpPr>
          <p:cNvPr id="5137" name="AutoShape 17">
            <a:extLst>
              <a:ext uri="{FF2B5EF4-FFF2-40B4-BE49-F238E27FC236}">
                <a16:creationId xmlns:a16="http://schemas.microsoft.com/office/drawing/2014/main" id="{EAE78CAA-7CC2-4C50-85BA-63E93C184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267200"/>
            <a:ext cx="5334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FC770CCB-CD75-4DC0-B5D0-F6C60A637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511065"/>
            <a:ext cx="46482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b="1" dirty="0" smtClean="0">
                <a:solidFill>
                  <a:srgbClr val="0000FF"/>
                </a:solidFill>
              </a:rPr>
              <a:t> wide</a:t>
            </a:r>
            <a:endParaRPr lang="en-US" altLang="vi-VN" sz="3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b="1" dirty="0">
                <a:solidFill>
                  <a:srgbClr val="0000FF"/>
                </a:solidFill>
              </a:rPr>
              <a:t> wider</a:t>
            </a:r>
            <a:endParaRPr lang="en-US" altLang="vi-VN" sz="3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sz="3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more </a:t>
            </a:r>
            <a:r>
              <a:rPr lang="en-US" altLang="vi-VN" b="1" dirty="0">
                <a:solidFill>
                  <a:srgbClr val="0000FF"/>
                </a:solidFill>
              </a:rPr>
              <a:t>wide </a:t>
            </a:r>
            <a:endParaRPr lang="en-US" altLang="vi-VN" sz="3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B1E01708-594F-442C-BB82-E48D6A304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582211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  <a:cs typeface="Arial" charset="0"/>
              </a:rPr>
              <a:t>Key</a:t>
            </a:r>
          </a:p>
        </p:txBody>
      </p:sp>
      <p:grpSp>
        <p:nvGrpSpPr>
          <p:cNvPr id="3" name="Group 50">
            <a:extLst>
              <a:ext uri="{FF2B5EF4-FFF2-40B4-BE49-F238E27FC236}">
                <a16:creationId xmlns:a16="http://schemas.microsoft.com/office/drawing/2014/main" id="{4210E472-A099-41D9-B2E7-FCC08F10B2EC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6908" name="AutoShape 51">
              <a:extLst>
                <a:ext uri="{FF2B5EF4-FFF2-40B4-BE49-F238E27FC236}">
                  <a16:creationId xmlns:a16="http://schemas.microsoft.com/office/drawing/2014/main" id="{2299F91F-1FD6-4F41-812A-90EC11F30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6909" name="Text Box 52">
              <a:extLst>
                <a:ext uri="{FF2B5EF4-FFF2-40B4-BE49-F238E27FC236}">
                  <a16:creationId xmlns:a16="http://schemas.microsoft.com/office/drawing/2014/main" id="{EA87367D-2A21-49AB-B7EE-5F5220BF58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" name="Group 53">
            <a:extLst>
              <a:ext uri="{FF2B5EF4-FFF2-40B4-BE49-F238E27FC236}">
                <a16:creationId xmlns:a16="http://schemas.microsoft.com/office/drawing/2014/main" id="{EAF3F16A-00D0-40C4-890D-CE7447C97401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6906" name="AutoShape 54">
              <a:extLst>
                <a:ext uri="{FF2B5EF4-FFF2-40B4-BE49-F238E27FC236}">
                  <a16:creationId xmlns:a16="http://schemas.microsoft.com/office/drawing/2014/main" id="{B461974A-19C9-492C-A3AE-0A1AB90E0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6907" name="Text Box 55">
              <a:extLst>
                <a:ext uri="{FF2B5EF4-FFF2-40B4-BE49-F238E27FC236}">
                  <a16:creationId xmlns:a16="http://schemas.microsoft.com/office/drawing/2014/main" id="{AE09E569-91F9-40D5-BCD6-E67235A9A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" name="Group 56">
            <a:extLst>
              <a:ext uri="{FF2B5EF4-FFF2-40B4-BE49-F238E27FC236}">
                <a16:creationId xmlns:a16="http://schemas.microsoft.com/office/drawing/2014/main" id="{184A49A7-7352-49E6-BF4A-3F3AB1E9A3BB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6904" name="AutoShape 57">
              <a:extLst>
                <a:ext uri="{FF2B5EF4-FFF2-40B4-BE49-F238E27FC236}">
                  <a16:creationId xmlns:a16="http://schemas.microsoft.com/office/drawing/2014/main" id="{A82FF83D-1873-4C58-B400-AC64D1578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6905" name="Text Box 58">
              <a:extLst>
                <a:ext uri="{FF2B5EF4-FFF2-40B4-BE49-F238E27FC236}">
                  <a16:creationId xmlns:a16="http://schemas.microsoft.com/office/drawing/2014/main" id="{2766EE68-A32E-4392-B1C3-0E99DE3E6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" name="Group 59">
            <a:extLst>
              <a:ext uri="{FF2B5EF4-FFF2-40B4-BE49-F238E27FC236}">
                <a16:creationId xmlns:a16="http://schemas.microsoft.com/office/drawing/2014/main" id="{871985BC-946C-440B-9288-997EE02B55D1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6902" name="AutoShape 60">
              <a:extLst>
                <a:ext uri="{FF2B5EF4-FFF2-40B4-BE49-F238E27FC236}">
                  <a16:creationId xmlns:a16="http://schemas.microsoft.com/office/drawing/2014/main" id="{1FCB0CB3-1965-4DD0-AF26-93434CB92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6903" name="Text Box 61">
              <a:extLst>
                <a:ext uri="{FF2B5EF4-FFF2-40B4-BE49-F238E27FC236}">
                  <a16:creationId xmlns:a16="http://schemas.microsoft.com/office/drawing/2014/main" id="{8D5185DA-81EA-4A5F-84BD-5496B79BD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7" name="Group 62">
            <a:extLst>
              <a:ext uri="{FF2B5EF4-FFF2-40B4-BE49-F238E27FC236}">
                <a16:creationId xmlns:a16="http://schemas.microsoft.com/office/drawing/2014/main" id="{3518FA9B-4209-41A9-85C9-B4233ACC7782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6900" name="AutoShape 63">
              <a:extLst>
                <a:ext uri="{FF2B5EF4-FFF2-40B4-BE49-F238E27FC236}">
                  <a16:creationId xmlns:a16="http://schemas.microsoft.com/office/drawing/2014/main" id="{B364B14A-D482-47F2-862B-21CF087D7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6901" name="Text Box 64">
              <a:extLst>
                <a:ext uri="{FF2B5EF4-FFF2-40B4-BE49-F238E27FC236}">
                  <a16:creationId xmlns:a16="http://schemas.microsoft.com/office/drawing/2014/main" id="{1D8465E9-7F63-40DE-9B1B-B8D130A4BB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8" name="Group 65">
            <a:extLst>
              <a:ext uri="{FF2B5EF4-FFF2-40B4-BE49-F238E27FC236}">
                <a16:creationId xmlns:a16="http://schemas.microsoft.com/office/drawing/2014/main" id="{B9D4BB43-DB78-479B-A91B-8671851BD48C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6898" name="AutoShape 66">
              <a:extLst>
                <a:ext uri="{FF2B5EF4-FFF2-40B4-BE49-F238E27FC236}">
                  <a16:creationId xmlns:a16="http://schemas.microsoft.com/office/drawing/2014/main" id="{4C2BC8C2-E449-4C90-A3CC-2FDDD7D6A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6899" name="Text Box 67">
              <a:extLst>
                <a:ext uri="{FF2B5EF4-FFF2-40B4-BE49-F238E27FC236}">
                  <a16:creationId xmlns:a16="http://schemas.microsoft.com/office/drawing/2014/main" id="{FCB2536B-8B1E-4FFA-A9EF-86DA0AC04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9" name="Group 68">
            <a:extLst>
              <a:ext uri="{FF2B5EF4-FFF2-40B4-BE49-F238E27FC236}">
                <a16:creationId xmlns:a16="http://schemas.microsoft.com/office/drawing/2014/main" id="{317B7277-96D6-45CA-A4D5-8CC584DC0B0C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6896" name="AutoShape 69">
              <a:extLst>
                <a:ext uri="{FF2B5EF4-FFF2-40B4-BE49-F238E27FC236}">
                  <a16:creationId xmlns:a16="http://schemas.microsoft.com/office/drawing/2014/main" id="{A2589991-0C00-4A98-98F8-B77A288DA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6897" name="Text Box 70">
              <a:extLst>
                <a:ext uri="{FF2B5EF4-FFF2-40B4-BE49-F238E27FC236}">
                  <a16:creationId xmlns:a16="http://schemas.microsoft.com/office/drawing/2014/main" id="{E2B34669-14C2-48A4-BD86-F7B59D86A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10" name="Group 71">
            <a:extLst>
              <a:ext uri="{FF2B5EF4-FFF2-40B4-BE49-F238E27FC236}">
                <a16:creationId xmlns:a16="http://schemas.microsoft.com/office/drawing/2014/main" id="{E8B3A07E-0319-4121-B0F9-E315E67E3BDA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6894" name="AutoShape 72">
              <a:extLst>
                <a:ext uri="{FF2B5EF4-FFF2-40B4-BE49-F238E27FC236}">
                  <a16:creationId xmlns:a16="http://schemas.microsoft.com/office/drawing/2014/main" id="{FB6C88E8-94D3-4394-9EFB-B23A47E56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6895" name="Text Box 73">
              <a:extLst>
                <a:ext uri="{FF2B5EF4-FFF2-40B4-BE49-F238E27FC236}">
                  <a16:creationId xmlns:a16="http://schemas.microsoft.com/office/drawing/2014/main" id="{0CE1F7A8-58C0-4EB2-8600-DDE469F1F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11" name="Group 74">
            <a:extLst>
              <a:ext uri="{FF2B5EF4-FFF2-40B4-BE49-F238E27FC236}">
                <a16:creationId xmlns:a16="http://schemas.microsoft.com/office/drawing/2014/main" id="{890EAF34-A5B4-446D-901D-B27C3479D53F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6892" name="AutoShape 75">
              <a:extLst>
                <a:ext uri="{FF2B5EF4-FFF2-40B4-BE49-F238E27FC236}">
                  <a16:creationId xmlns:a16="http://schemas.microsoft.com/office/drawing/2014/main" id="{00F97648-15FF-4E52-96AD-FF8CD6E3B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6893" name="Text Box 76">
              <a:extLst>
                <a:ext uri="{FF2B5EF4-FFF2-40B4-BE49-F238E27FC236}">
                  <a16:creationId xmlns:a16="http://schemas.microsoft.com/office/drawing/2014/main" id="{B7980C87-D89F-4D3C-9234-7795236DD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12" name="Group 77">
            <a:extLst>
              <a:ext uri="{FF2B5EF4-FFF2-40B4-BE49-F238E27FC236}">
                <a16:creationId xmlns:a16="http://schemas.microsoft.com/office/drawing/2014/main" id="{1BB87F8A-0A79-4418-B674-424831D73FBB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5027613"/>
            <a:ext cx="1371600" cy="1295400"/>
            <a:chOff x="4574" y="3342"/>
            <a:chExt cx="960" cy="912"/>
          </a:xfrm>
        </p:grpSpPr>
        <p:sp>
          <p:nvSpPr>
            <p:cNvPr id="36890" name="AutoShape 78">
              <a:extLst>
                <a:ext uri="{FF2B5EF4-FFF2-40B4-BE49-F238E27FC236}">
                  <a16:creationId xmlns:a16="http://schemas.microsoft.com/office/drawing/2014/main" id="{DBB35028-6324-4F62-97B7-9598A473A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6891" name="Text Box 79">
              <a:extLst>
                <a:ext uri="{FF2B5EF4-FFF2-40B4-BE49-F238E27FC236}">
                  <a16:creationId xmlns:a16="http://schemas.microsoft.com/office/drawing/2014/main" id="{9D660580-6021-4DCF-B59C-C25F84BEE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7" y="3591"/>
              <a:ext cx="693" cy="2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000">
                  <a:solidFill>
                    <a:srgbClr val="FFFFFF"/>
                  </a:solidFill>
                  <a:latin typeface=".VnTime" panose="020B7200000000000000" pitchFamily="34" charset="0"/>
                </a:rPr>
                <a:t>Finish</a:t>
              </a:r>
            </a:p>
          </p:txBody>
        </p:sp>
      </p:grpSp>
      <p:sp>
        <p:nvSpPr>
          <p:cNvPr id="5200" name="Text Box 80">
            <a:extLst>
              <a:ext uri="{FF2B5EF4-FFF2-40B4-BE49-F238E27FC236}">
                <a16:creationId xmlns:a16="http://schemas.microsoft.com/office/drawing/2014/main" id="{AC3211C3-565E-4EDA-B5FC-C8F3273CD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6354764"/>
            <a:ext cx="436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1200">
                <a:solidFill>
                  <a:srgbClr val="000000"/>
                </a:solidFill>
              </a:rPr>
              <a:t>10s</a:t>
            </a:r>
          </a:p>
        </p:txBody>
      </p:sp>
      <p:sp>
        <p:nvSpPr>
          <p:cNvPr id="36889" name="WordArt 5">
            <a:hlinkClick r:id="rId11" action="ppaction://hlinksldjump"/>
            <a:extLst>
              <a:ext uri="{FF2B5EF4-FFF2-40B4-BE49-F238E27FC236}">
                <a16:creationId xmlns:a16="http://schemas.microsoft.com/office/drawing/2014/main" id="{556A6939-C492-4C63-BB63-25E179473A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547688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  <a:cs typeface="Arial" panose="020B0604020202020204" pitchFamily="34" charset="0"/>
              </a:rPr>
              <a:t>Who is faster?</a:t>
            </a:r>
          </a:p>
        </p:txBody>
      </p:sp>
      <p:sp>
        <p:nvSpPr>
          <p:cNvPr id="48" name="Star: 5 Points 47">
            <a:hlinkClick r:id="rId11" action="ppaction://hlinksldjump"/>
            <a:extLst>
              <a:ext uri="{FF2B5EF4-FFF2-40B4-BE49-F238E27FC236}">
                <a16:creationId xmlns:a16="http://schemas.microsoft.com/office/drawing/2014/main" id="{1B3CC908-36CB-4998-883C-A3DF92843B29}"/>
              </a:ext>
            </a:extLst>
          </p:cNvPr>
          <p:cNvSpPr/>
          <p:nvPr/>
        </p:nvSpPr>
        <p:spPr>
          <a:xfrm>
            <a:off x="10858500" y="424030"/>
            <a:ext cx="449179" cy="58309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0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>
            <a:extLst>
              <a:ext uri="{FF2B5EF4-FFF2-40B4-BE49-F238E27FC236}">
                <a16:creationId xmlns:a16="http://schemas.microsoft.com/office/drawing/2014/main" id="{E940CB50-B9D8-4C28-95BE-824806ACD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63" y="228600"/>
            <a:ext cx="11871157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pic>
        <p:nvPicPr>
          <p:cNvPr id="37891" name="Picture 4" descr="33">
            <a:extLst>
              <a:ext uri="{FF2B5EF4-FFF2-40B4-BE49-F238E27FC236}">
                <a16:creationId xmlns:a16="http://schemas.microsoft.com/office/drawing/2014/main" id="{28D2B353-22F7-48BF-BC68-D9EB979F9D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2" name="Group 6">
            <a:extLst>
              <a:ext uri="{FF2B5EF4-FFF2-40B4-BE49-F238E27FC236}">
                <a16:creationId xmlns:a16="http://schemas.microsoft.com/office/drawing/2014/main" id="{181CCB7C-E11D-4171-8128-BE91B2CAE2B4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37934" name="Picture 7" descr="ani32">
              <a:extLst>
                <a:ext uri="{FF2B5EF4-FFF2-40B4-BE49-F238E27FC236}">
                  <a16:creationId xmlns:a16="http://schemas.microsoft.com/office/drawing/2014/main" id="{4DD32B66-3841-4EA2-A4DF-FBD6C41D5C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35" name="Text Box 8">
              <a:hlinkClick r:id="rId8" action="ppaction://hlinksldjump"/>
              <a:extLst>
                <a:ext uri="{FF2B5EF4-FFF2-40B4-BE49-F238E27FC236}">
                  <a16:creationId xmlns:a16="http://schemas.microsoft.com/office/drawing/2014/main" id="{7E7B46D2-45FC-43B8-962A-897587CBE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000">
                  <a:solidFill>
                    <a:srgbClr val="000000"/>
                  </a:solidFill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37893" name="AutoShape 9">
            <a:extLst>
              <a:ext uri="{FF2B5EF4-FFF2-40B4-BE49-F238E27FC236}">
                <a16:creationId xmlns:a16="http://schemas.microsoft.com/office/drawing/2014/main" id="{05C51F6F-E776-4ADD-B89B-932820E4E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37894" name="AutoShape 10">
            <a:extLst>
              <a:ext uri="{FF2B5EF4-FFF2-40B4-BE49-F238E27FC236}">
                <a16:creationId xmlns:a16="http://schemas.microsoft.com/office/drawing/2014/main" id="{1448C9EC-CF8D-4E4E-86C4-392E9FF4F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37895" name="Text Box 11">
            <a:extLst>
              <a:ext uri="{FF2B5EF4-FFF2-40B4-BE49-F238E27FC236}">
                <a16:creationId xmlns:a16="http://schemas.microsoft.com/office/drawing/2014/main" id="{B127385C-7667-4C49-ADEF-F97BDB6AC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800" dirty="0" smtClean="0">
                <a:solidFill>
                  <a:srgbClr val="000000"/>
                </a:solidFill>
                <a:latin typeface=".VnBlack" panose="020B7200000000000000" pitchFamily="34" charset="0"/>
              </a:rPr>
              <a:t>Question 8</a:t>
            </a:r>
            <a:endParaRPr lang="en-US" altLang="vi-VN" sz="1800" dirty="0">
              <a:solidFill>
                <a:srgbClr val="000000"/>
              </a:solidFill>
              <a:latin typeface=".VnBlack" panose="020B7200000000000000" pitchFamily="34" charset="0"/>
            </a:endParaRPr>
          </a:p>
        </p:txBody>
      </p:sp>
      <p:pic>
        <p:nvPicPr>
          <p:cNvPr id="37896" name="Picture 12" descr="star_tip_md_wht">
            <a:extLst>
              <a:ext uri="{FF2B5EF4-FFF2-40B4-BE49-F238E27FC236}">
                <a16:creationId xmlns:a16="http://schemas.microsoft.com/office/drawing/2014/main" id="{B4596C83-A20C-47D1-ABB3-46029F85D8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5" descr="people008">
            <a:extLst>
              <a:ext uri="{FF2B5EF4-FFF2-40B4-BE49-F238E27FC236}">
                <a16:creationId xmlns:a16="http://schemas.microsoft.com/office/drawing/2014/main" id="{3E52AB7A-AE00-448D-9C80-D2FC9E9633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6">
            <a:extLst>
              <a:ext uri="{FF2B5EF4-FFF2-40B4-BE49-F238E27FC236}">
                <a16:creationId xmlns:a16="http://schemas.microsoft.com/office/drawing/2014/main" id="{3BE8EA7E-86D9-419A-BED7-F5C99B653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121888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000000"/>
                </a:solidFill>
              </a:rPr>
              <a:t>Is the seafood here _________ than the seafood in Ha </a:t>
            </a:r>
            <a:r>
              <a:rPr lang="en-US" altLang="vi-VN" sz="2800" b="1" dirty="0" err="1">
                <a:solidFill>
                  <a:srgbClr val="000000"/>
                </a:solidFill>
              </a:rPr>
              <a:t>Noi</a:t>
            </a:r>
            <a:r>
              <a:rPr lang="en-US" altLang="vi-VN" sz="2800" b="1" dirty="0">
                <a:solidFill>
                  <a:srgbClr val="000000"/>
                </a:solidFill>
              </a:rPr>
              <a:t>. </a:t>
            </a:r>
            <a:r>
              <a:rPr lang="en-US" altLang="vi-VN" sz="2800" b="1" dirty="0">
                <a:solidFill>
                  <a:srgbClr val="0000FF"/>
                </a:solidFill>
              </a:rPr>
              <a:t>(delicious)</a:t>
            </a:r>
          </a:p>
        </p:txBody>
      </p:sp>
      <p:sp>
        <p:nvSpPr>
          <p:cNvPr id="5137" name="AutoShape 17">
            <a:extLst>
              <a:ext uri="{FF2B5EF4-FFF2-40B4-BE49-F238E27FC236}">
                <a16:creationId xmlns:a16="http://schemas.microsoft.com/office/drawing/2014/main" id="{557DB19E-A5E8-45DE-9B66-CCDBA2E59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648200"/>
            <a:ext cx="5334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D70E5779-E19B-423F-A7C1-580A9A121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171097"/>
            <a:ext cx="4343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dirty="0" smtClean="0">
                <a:solidFill>
                  <a:srgbClr val="0000FF"/>
                </a:solidFill>
              </a:rPr>
              <a:t> delicious </a:t>
            </a:r>
            <a:endParaRPr lang="en-US" altLang="vi-VN" sz="30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dirty="0" smtClean="0">
                <a:solidFill>
                  <a:srgbClr val="0000FF"/>
                </a:solidFill>
              </a:rPr>
              <a:t> </a:t>
            </a:r>
            <a:r>
              <a:rPr lang="en-US" altLang="vi-VN" dirty="0" err="1" smtClean="0">
                <a:solidFill>
                  <a:srgbClr val="0000FF"/>
                </a:solidFill>
              </a:rPr>
              <a:t>deliciouser</a:t>
            </a:r>
            <a:endParaRPr lang="en-US" altLang="vi-VN" sz="30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sz="30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more </a:t>
            </a:r>
            <a:r>
              <a:rPr lang="en-US" altLang="vi-VN" dirty="0">
                <a:solidFill>
                  <a:srgbClr val="0000FF"/>
                </a:solidFill>
              </a:rPr>
              <a:t>delicious </a:t>
            </a:r>
            <a:endParaRPr lang="en-US" altLang="vi-VN" sz="30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EA6B31DA-F97D-4A5D-B146-9F5D93BF6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582211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  <a:cs typeface="Arial" charset="0"/>
              </a:rPr>
              <a:t>Key</a:t>
            </a:r>
          </a:p>
        </p:txBody>
      </p:sp>
      <p:grpSp>
        <p:nvGrpSpPr>
          <p:cNvPr id="3" name="Group 50">
            <a:extLst>
              <a:ext uri="{FF2B5EF4-FFF2-40B4-BE49-F238E27FC236}">
                <a16:creationId xmlns:a16="http://schemas.microsoft.com/office/drawing/2014/main" id="{49D8EBEB-A216-46C2-AF78-18F854F71DD1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7932" name="AutoShape 51">
              <a:extLst>
                <a:ext uri="{FF2B5EF4-FFF2-40B4-BE49-F238E27FC236}">
                  <a16:creationId xmlns:a16="http://schemas.microsoft.com/office/drawing/2014/main" id="{649DD1C3-5F9B-4D64-AB9A-A5A50E40B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7933" name="Text Box 52">
              <a:extLst>
                <a:ext uri="{FF2B5EF4-FFF2-40B4-BE49-F238E27FC236}">
                  <a16:creationId xmlns:a16="http://schemas.microsoft.com/office/drawing/2014/main" id="{7B2CFDC3-E5CC-4534-86D8-C80398336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" name="Group 53">
            <a:extLst>
              <a:ext uri="{FF2B5EF4-FFF2-40B4-BE49-F238E27FC236}">
                <a16:creationId xmlns:a16="http://schemas.microsoft.com/office/drawing/2014/main" id="{F9D68D1D-A557-441D-AA26-0781A402DB80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7930" name="AutoShape 54">
              <a:extLst>
                <a:ext uri="{FF2B5EF4-FFF2-40B4-BE49-F238E27FC236}">
                  <a16:creationId xmlns:a16="http://schemas.microsoft.com/office/drawing/2014/main" id="{7A7DA473-2434-466A-8A1C-742F3B824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7931" name="Text Box 55">
              <a:extLst>
                <a:ext uri="{FF2B5EF4-FFF2-40B4-BE49-F238E27FC236}">
                  <a16:creationId xmlns:a16="http://schemas.microsoft.com/office/drawing/2014/main" id="{5CEC176A-2278-4050-BBD7-4F09981D4F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" name="Group 56">
            <a:extLst>
              <a:ext uri="{FF2B5EF4-FFF2-40B4-BE49-F238E27FC236}">
                <a16:creationId xmlns:a16="http://schemas.microsoft.com/office/drawing/2014/main" id="{F67CD672-2588-4159-85C7-369E25DBB8A5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7928" name="AutoShape 57">
              <a:extLst>
                <a:ext uri="{FF2B5EF4-FFF2-40B4-BE49-F238E27FC236}">
                  <a16:creationId xmlns:a16="http://schemas.microsoft.com/office/drawing/2014/main" id="{5EA9BFA5-CF56-4A26-A941-CB9CCB249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7929" name="Text Box 58">
              <a:extLst>
                <a:ext uri="{FF2B5EF4-FFF2-40B4-BE49-F238E27FC236}">
                  <a16:creationId xmlns:a16="http://schemas.microsoft.com/office/drawing/2014/main" id="{86DAEBBF-A856-4ABF-B3C3-76D81077AE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" name="Group 59">
            <a:extLst>
              <a:ext uri="{FF2B5EF4-FFF2-40B4-BE49-F238E27FC236}">
                <a16:creationId xmlns:a16="http://schemas.microsoft.com/office/drawing/2014/main" id="{C7154C21-B630-4B0F-A75D-DC178F8C5F5A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7926" name="AutoShape 60">
              <a:extLst>
                <a:ext uri="{FF2B5EF4-FFF2-40B4-BE49-F238E27FC236}">
                  <a16:creationId xmlns:a16="http://schemas.microsoft.com/office/drawing/2014/main" id="{9A1E69AE-A3A6-4A31-9D6A-7ACF59BA1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7927" name="Text Box 61">
              <a:extLst>
                <a:ext uri="{FF2B5EF4-FFF2-40B4-BE49-F238E27FC236}">
                  <a16:creationId xmlns:a16="http://schemas.microsoft.com/office/drawing/2014/main" id="{81245B2D-8BE6-4CAA-BF67-B9813618E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7" name="Group 62">
            <a:extLst>
              <a:ext uri="{FF2B5EF4-FFF2-40B4-BE49-F238E27FC236}">
                <a16:creationId xmlns:a16="http://schemas.microsoft.com/office/drawing/2014/main" id="{99E40867-EC88-41AD-8FCE-BF7FAC572A7F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7924" name="AutoShape 63">
              <a:extLst>
                <a:ext uri="{FF2B5EF4-FFF2-40B4-BE49-F238E27FC236}">
                  <a16:creationId xmlns:a16="http://schemas.microsoft.com/office/drawing/2014/main" id="{60329313-1D5E-467A-93C7-43C1A8484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7925" name="Text Box 64">
              <a:extLst>
                <a:ext uri="{FF2B5EF4-FFF2-40B4-BE49-F238E27FC236}">
                  <a16:creationId xmlns:a16="http://schemas.microsoft.com/office/drawing/2014/main" id="{05D1819A-0771-4E84-A629-60AE353BA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8" name="Group 65">
            <a:extLst>
              <a:ext uri="{FF2B5EF4-FFF2-40B4-BE49-F238E27FC236}">
                <a16:creationId xmlns:a16="http://schemas.microsoft.com/office/drawing/2014/main" id="{578ACCA7-2689-401A-9E0D-A1326095DE2E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7922" name="AutoShape 66">
              <a:extLst>
                <a:ext uri="{FF2B5EF4-FFF2-40B4-BE49-F238E27FC236}">
                  <a16:creationId xmlns:a16="http://schemas.microsoft.com/office/drawing/2014/main" id="{9149BA1D-1F28-4E5D-98C9-1D2611414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7923" name="Text Box 67">
              <a:extLst>
                <a:ext uri="{FF2B5EF4-FFF2-40B4-BE49-F238E27FC236}">
                  <a16:creationId xmlns:a16="http://schemas.microsoft.com/office/drawing/2014/main" id="{4C2A5534-F693-4318-90DF-359FF46E6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9" name="Group 68">
            <a:extLst>
              <a:ext uri="{FF2B5EF4-FFF2-40B4-BE49-F238E27FC236}">
                <a16:creationId xmlns:a16="http://schemas.microsoft.com/office/drawing/2014/main" id="{7373479C-BAC5-4027-8A9B-3E62A2C71170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7920" name="AutoShape 69">
              <a:extLst>
                <a:ext uri="{FF2B5EF4-FFF2-40B4-BE49-F238E27FC236}">
                  <a16:creationId xmlns:a16="http://schemas.microsoft.com/office/drawing/2014/main" id="{29E02742-C8D1-4499-A28D-40645F5A4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7921" name="Text Box 70">
              <a:extLst>
                <a:ext uri="{FF2B5EF4-FFF2-40B4-BE49-F238E27FC236}">
                  <a16:creationId xmlns:a16="http://schemas.microsoft.com/office/drawing/2014/main" id="{97DE3CBF-4547-42E3-A4F7-43D2F06D7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10" name="Group 71">
            <a:extLst>
              <a:ext uri="{FF2B5EF4-FFF2-40B4-BE49-F238E27FC236}">
                <a16:creationId xmlns:a16="http://schemas.microsoft.com/office/drawing/2014/main" id="{B6AEA198-1355-4479-A70F-CAB8D6373109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7918" name="AutoShape 72">
              <a:extLst>
                <a:ext uri="{FF2B5EF4-FFF2-40B4-BE49-F238E27FC236}">
                  <a16:creationId xmlns:a16="http://schemas.microsoft.com/office/drawing/2014/main" id="{067BB401-AFCD-47CE-9F3E-7DF0FE9AC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7919" name="Text Box 73">
              <a:extLst>
                <a:ext uri="{FF2B5EF4-FFF2-40B4-BE49-F238E27FC236}">
                  <a16:creationId xmlns:a16="http://schemas.microsoft.com/office/drawing/2014/main" id="{338CF8F0-15CC-4042-8490-1B7E5378A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11" name="Group 74">
            <a:extLst>
              <a:ext uri="{FF2B5EF4-FFF2-40B4-BE49-F238E27FC236}">
                <a16:creationId xmlns:a16="http://schemas.microsoft.com/office/drawing/2014/main" id="{CC9544CA-410D-494D-9336-2BF63C5447AD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7916" name="AutoShape 75">
              <a:extLst>
                <a:ext uri="{FF2B5EF4-FFF2-40B4-BE49-F238E27FC236}">
                  <a16:creationId xmlns:a16="http://schemas.microsoft.com/office/drawing/2014/main" id="{63920CFF-5514-46F5-A29F-1EADCE9BB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7917" name="Text Box 76">
              <a:extLst>
                <a:ext uri="{FF2B5EF4-FFF2-40B4-BE49-F238E27FC236}">
                  <a16:creationId xmlns:a16="http://schemas.microsoft.com/office/drawing/2014/main" id="{C3C151E3-15B5-402D-B646-B2E21F41F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12" name="Group 77">
            <a:extLst>
              <a:ext uri="{FF2B5EF4-FFF2-40B4-BE49-F238E27FC236}">
                <a16:creationId xmlns:a16="http://schemas.microsoft.com/office/drawing/2014/main" id="{0C946929-5B33-4DAF-9F13-3369B67E1CF3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5027613"/>
            <a:ext cx="1371600" cy="1295400"/>
            <a:chOff x="4574" y="3342"/>
            <a:chExt cx="960" cy="912"/>
          </a:xfrm>
        </p:grpSpPr>
        <p:sp>
          <p:nvSpPr>
            <p:cNvPr id="37914" name="AutoShape 78">
              <a:extLst>
                <a:ext uri="{FF2B5EF4-FFF2-40B4-BE49-F238E27FC236}">
                  <a16:creationId xmlns:a16="http://schemas.microsoft.com/office/drawing/2014/main" id="{08CE79E8-9559-4348-A9E5-31F22CB9F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7915" name="Text Box 79">
              <a:extLst>
                <a:ext uri="{FF2B5EF4-FFF2-40B4-BE49-F238E27FC236}">
                  <a16:creationId xmlns:a16="http://schemas.microsoft.com/office/drawing/2014/main" id="{3BC35565-591F-4DF2-8E00-866004BA8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7" y="3591"/>
              <a:ext cx="693" cy="2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000">
                  <a:solidFill>
                    <a:srgbClr val="FFFFFF"/>
                  </a:solidFill>
                  <a:latin typeface=".VnTime" panose="020B7200000000000000" pitchFamily="34" charset="0"/>
                </a:rPr>
                <a:t>Finish</a:t>
              </a:r>
            </a:p>
          </p:txBody>
        </p:sp>
      </p:grpSp>
      <p:sp>
        <p:nvSpPr>
          <p:cNvPr id="5200" name="Text Box 80">
            <a:extLst>
              <a:ext uri="{FF2B5EF4-FFF2-40B4-BE49-F238E27FC236}">
                <a16:creationId xmlns:a16="http://schemas.microsoft.com/office/drawing/2014/main" id="{30C8BB12-B033-477F-AE3A-3A17978E9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6354764"/>
            <a:ext cx="436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1200">
                <a:solidFill>
                  <a:srgbClr val="000000"/>
                </a:solidFill>
              </a:rPr>
              <a:t>10s</a:t>
            </a:r>
          </a:p>
        </p:txBody>
      </p:sp>
      <p:sp>
        <p:nvSpPr>
          <p:cNvPr id="37913" name="WordArt 5">
            <a:hlinkClick r:id="rId11" action="ppaction://hlinksldjump"/>
            <a:extLst>
              <a:ext uri="{FF2B5EF4-FFF2-40B4-BE49-F238E27FC236}">
                <a16:creationId xmlns:a16="http://schemas.microsoft.com/office/drawing/2014/main" id="{8495AFDB-2AC3-42D2-B924-2D38EC8AC7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547688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  <a:cs typeface="Arial" panose="020B0604020202020204" pitchFamily="34" charset="0"/>
              </a:rPr>
              <a:t>Who is faster?</a:t>
            </a:r>
          </a:p>
        </p:txBody>
      </p:sp>
      <p:sp>
        <p:nvSpPr>
          <p:cNvPr id="48" name="Star: 5 Points 47">
            <a:hlinkClick r:id="rId11" action="ppaction://hlinksldjump"/>
            <a:extLst>
              <a:ext uri="{FF2B5EF4-FFF2-40B4-BE49-F238E27FC236}">
                <a16:creationId xmlns:a16="http://schemas.microsoft.com/office/drawing/2014/main" id="{E9D03951-28CF-4094-9E52-C73B64566760}"/>
              </a:ext>
            </a:extLst>
          </p:cNvPr>
          <p:cNvSpPr/>
          <p:nvPr/>
        </p:nvSpPr>
        <p:spPr>
          <a:xfrm>
            <a:off x="10858500" y="424030"/>
            <a:ext cx="449179" cy="58309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0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>
            <a:extLst>
              <a:ext uri="{FF2B5EF4-FFF2-40B4-BE49-F238E27FC236}">
                <a16:creationId xmlns:a16="http://schemas.microsoft.com/office/drawing/2014/main" id="{81FAEC8A-E4B2-4924-8D98-C802AF597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63" y="228600"/>
            <a:ext cx="11855116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pic>
        <p:nvPicPr>
          <p:cNvPr id="38915" name="Picture 4" descr="33">
            <a:extLst>
              <a:ext uri="{FF2B5EF4-FFF2-40B4-BE49-F238E27FC236}">
                <a16:creationId xmlns:a16="http://schemas.microsoft.com/office/drawing/2014/main" id="{A0BA759F-9B75-4A68-8F84-174D9F29D7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6" name="Group 6">
            <a:extLst>
              <a:ext uri="{FF2B5EF4-FFF2-40B4-BE49-F238E27FC236}">
                <a16:creationId xmlns:a16="http://schemas.microsoft.com/office/drawing/2014/main" id="{99FE5BD2-56B8-4589-B90E-F67E6E2F2686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38958" name="Picture 7" descr="ani32">
              <a:extLst>
                <a:ext uri="{FF2B5EF4-FFF2-40B4-BE49-F238E27FC236}">
                  <a16:creationId xmlns:a16="http://schemas.microsoft.com/office/drawing/2014/main" id="{963789E3-EBAB-41F1-ABDA-E46A370CB6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59" name="Text Box 8">
              <a:hlinkClick r:id="rId8" action="ppaction://hlinksldjump"/>
              <a:extLst>
                <a:ext uri="{FF2B5EF4-FFF2-40B4-BE49-F238E27FC236}">
                  <a16:creationId xmlns:a16="http://schemas.microsoft.com/office/drawing/2014/main" id="{4912BD32-C231-4346-AD09-8C154D4DA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000">
                  <a:solidFill>
                    <a:srgbClr val="000000"/>
                  </a:solidFill>
                  <a:latin typeface=".VnArial Narrow" panose="020B7200000000000000" pitchFamily="34" charset="0"/>
                  <a:hlinkClick r:id="rId8" action="ppaction://hlinksldjump"/>
                </a:rPr>
                <a:t>Home</a:t>
              </a:r>
              <a:endParaRPr lang="en-US" altLang="vi-VN" sz="2000">
                <a:solidFill>
                  <a:srgbClr val="000000"/>
                </a:solidFill>
                <a:latin typeface=".VnArial Narrow" panose="020B7200000000000000" pitchFamily="34" charset="0"/>
              </a:endParaRPr>
            </a:p>
          </p:txBody>
        </p:sp>
      </p:grpSp>
      <p:sp>
        <p:nvSpPr>
          <p:cNvPr id="38917" name="AutoShape 9">
            <a:extLst>
              <a:ext uri="{FF2B5EF4-FFF2-40B4-BE49-F238E27FC236}">
                <a16:creationId xmlns:a16="http://schemas.microsoft.com/office/drawing/2014/main" id="{32EFD904-94F9-4F66-A20A-4259613A4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38918" name="AutoShape 10">
            <a:extLst>
              <a:ext uri="{FF2B5EF4-FFF2-40B4-BE49-F238E27FC236}">
                <a16:creationId xmlns:a16="http://schemas.microsoft.com/office/drawing/2014/main" id="{F6E75A0A-A73D-459A-8A9D-C9D5B7030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38919" name="Text Box 11">
            <a:extLst>
              <a:ext uri="{FF2B5EF4-FFF2-40B4-BE49-F238E27FC236}">
                <a16:creationId xmlns:a16="http://schemas.microsoft.com/office/drawing/2014/main" id="{5F8D6E94-6551-4842-90FD-2793565F1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800">
                <a:solidFill>
                  <a:srgbClr val="000000"/>
                </a:solidFill>
                <a:latin typeface=".VnBlack" panose="020B7200000000000000" pitchFamily="34" charset="0"/>
              </a:rPr>
              <a:t>Question 9</a:t>
            </a:r>
          </a:p>
        </p:txBody>
      </p:sp>
      <p:pic>
        <p:nvPicPr>
          <p:cNvPr id="38920" name="Picture 12" descr="star_tip_md_wht">
            <a:extLst>
              <a:ext uri="{FF2B5EF4-FFF2-40B4-BE49-F238E27FC236}">
                <a16:creationId xmlns:a16="http://schemas.microsoft.com/office/drawing/2014/main" id="{63B81865-2234-412A-A5D3-C9316481B4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5" descr="people008">
            <a:extLst>
              <a:ext uri="{FF2B5EF4-FFF2-40B4-BE49-F238E27FC236}">
                <a16:creationId xmlns:a16="http://schemas.microsoft.com/office/drawing/2014/main" id="{856136D2-3496-48D7-8535-426B4E16C5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6">
            <a:extLst>
              <a:ext uri="{FF2B5EF4-FFF2-40B4-BE49-F238E27FC236}">
                <a16:creationId xmlns:a16="http://schemas.microsoft.com/office/drawing/2014/main" id="{CC58CF57-79CB-40C5-84F2-5052FE32B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438400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b="1" dirty="0">
                <a:solidFill>
                  <a:srgbClr val="000000"/>
                </a:solidFill>
              </a:rPr>
              <a:t>The weather in </a:t>
            </a:r>
            <a:r>
              <a:rPr lang="en-US" altLang="vi-VN" sz="2800" b="1" dirty="0" smtClean="0">
                <a:solidFill>
                  <a:srgbClr val="000000"/>
                </a:solidFill>
              </a:rPr>
              <a:t>Hai Duong is</a:t>
            </a:r>
            <a:r>
              <a:rPr lang="en-US" altLang="vi-VN" sz="2800" b="1" dirty="0">
                <a:solidFill>
                  <a:srgbClr val="000000"/>
                </a:solidFill>
              </a:rPr>
              <a:t>_________ than that in Ha </a:t>
            </a:r>
            <a:r>
              <a:rPr lang="en-US" altLang="vi-VN" sz="2800" b="1" dirty="0" err="1">
                <a:solidFill>
                  <a:srgbClr val="000000"/>
                </a:solidFill>
              </a:rPr>
              <a:t>Noi</a:t>
            </a:r>
            <a:r>
              <a:rPr lang="en-US" altLang="vi-VN" sz="2800" b="1" dirty="0">
                <a:solidFill>
                  <a:srgbClr val="000000"/>
                </a:solidFill>
              </a:rPr>
              <a:t>. </a:t>
            </a:r>
            <a:r>
              <a:rPr lang="en-US" altLang="vi-VN" sz="2800" b="1" dirty="0">
                <a:solidFill>
                  <a:srgbClr val="0000FF"/>
                </a:solidFill>
              </a:rPr>
              <a:t>(dry</a:t>
            </a:r>
            <a:r>
              <a:rPr lang="en-US" altLang="vi-VN" sz="2800" b="1" dirty="0" smtClean="0">
                <a:solidFill>
                  <a:srgbClr val="0000FF"/>
                </a:solidFill>
              </a:rPr>
              <a:t>)</a:t>
            </a:r>
            <a:endParaRPr lang="en-US" altLang="vi-VN" sz="2800" b="1" dirty="0">
              <a:solidFill>
                <a:srgbClr val="0000FF"/>
              </a:solidFill>
            </a:endParaRPr>
          </a:p>
        </p:txBody>
      </p:sp>
      <p:sp>
        <p:nvSpPr>
          <p:cNvPr id="5137" name="AutoShape 17">
            <a:extLst>
              <a:ext uri="{FF2B5EF4-FFF2-40B4-BE49-F238E27FC236}">
                <a16:creationId xmlns:a16="http://schemas.microsoft.com/office/drawing/2014/main" id="{ABA2D3FD-092E-473F-9E48-5BD96DC31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876800"/>
            <a:ext cx="5334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3F9F1657-2706-4328-81F3-4A49CD819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505201"/>
            <a:ext cx="3505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sz="3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more dry</a:t>
            </a:r>
            <a:endParaRPr lang="en-US" altLang="vi-VN" sz="3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sz="3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dry</a:t>
            </a:r>
            <a:endParaRPr lang="en-US" altLang="vi-VN" sz="3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sz="3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drier</a:t>
            </a:r>
            <a:endParaRPr lang="en-US" altLang="vi-VN" sz="3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3EC5E386-0DB3-475F-AF93-AA276E2E0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582211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  <a:cs typeface="Arial" charset="0"/>
              </a:rPr>
              <a:t>Key</a:t>
            </a:r>
          </a:p>
        </p:txBody>
      </p:sp>
      <p:grpSp>
        <p:nvGrpSpPr>
          <p:cNvPr id="3" name="Group 50">
            <a:extLst>
              <a:ext uri="{FF2B5EF4-FFF2-40B4-BE49-F238E27FC236}">
                <a16:creationId xmlns:a16="http://schemas.microsoft.com/office/drawing/2014/main" id="{5D7AD271-DAC7-4BE6-9269-87668B263F95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8956" name="AutoShape 51">
              <a:extLst>
                <a:ext uri="{FF2B5EF4-FFF2-40B4-BE49-F238E27FC236}">
                  <a16:creationId xmlns:a16="http://schemas.microsoft.com/office/drawing/2014/main" id="{2998B940-8B40-4E62-A895-EE210DAAF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8957" name="Text Box 52">
              <a:extLst>
                <a:ext uri="{FF2B5EF4-FFF2-40B4-BE49-F238E27FC236}">
                  <a16:creationId xmlns:a16="http://schemas.microsoft.com/office/drawing/2014/main" id="{ABDAD974-407D-4AF1-A3DA-BEFF88374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" name="Group 53">
            <a:extLst>
              <a:ext uri="{FF2B5EF4-FFF2-40B4-BE49-F238E27FC236}">
                <a16:creationId xmlns:a16="http://schemas.microsoft.com/office/drawing/2014/main" id="{918CC799-14D0-4DFC-8AB4-AFC6E83E64C8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8954" name="AutoShape 54">
              <a:extLst>
                <a:ext uri="{FF2B5EF4-FFF2-40B4-BE49-F238E27FC236}">
                  <a16:creationId xmlns:a16="http://schemas.microsoft.com/office/drawing/2014/main" id="{9F51351C-35DC-48CA-9058-8D443DF46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8955" name="Text Box 55">
              <a:extLst>
                <a:ext uri="{FF2B5EF4-FFF2-40B4-BE49-F238E27FC236}">
                  <a16:creationId xmlns:a16="http://schemas.microsoft.com/office/drawing/2014/main" id="{0983B7CD-5307-4368-8EDD-5C1336123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" name="Group 56">
            <a:extLst>
              <a:ext uri="{FF2B5EF4-FFF2-40B4-BE49-F238E27FC236}">
                <a16:creationId xmlns:a16="http://schemas.microsoft.com/office/drawing/2014/main" id="{898BAFF9-2082-4715-854F-008155FB2FFF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8952" name="AutoShape 57">
              <a:extLst>
                <a:ext uri="{FF2B5EF4-FFF2-40B4-BE49-F238E27FC236}">
                  <a16:creationId xmlns:a16="http://schemas.microsoft.com/office/drawing/2014/main" id="{F97A93DA-3257-4A5F-8EF8-10093B6FF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8953" name="Text Box 58">
              <a:extLst>
                <a:ext uri="{FF2B5EF4-FFF2-40B4-BE49-F238E27FC236}">
                  <a16:creationId xmlns:a16="http://schemas.microsoft.com/office/drawing/2014/main" id="{5BCD82BB-A0E8-4678-9E8A-1890142C4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" name="Group 59">
            <a:extLst>
              <a:ext uri="{FF2B5EF4-FFF2-40B4-BE49-F238E27FC236}">
                <a16:creationId xmlns:a16="http://schemas.microsoft.com/office/drawing/2014/main" id="{83E115FF-ED10-4925-B91B-46D35468E99B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8950" name="AutoShape 60">
              <a:extLst>
                <a:ext uri="{FF2B5EF4-FFF2-40B4-BE49-F238E27FC236}">
                  <a16:creationId xmlns:a16="http://schemas.microsoft.com/office/drawing/2014/main" id="{AC257E1C-FC42-489B-B8C3-FE458F7FA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8951" name="Text Box 61">
              <a:extLst>
                <a:ext uri="{FF2B5EF4-FFF2-40B4-BE49-F238E27FC236}">
                  <a16:creationId xmlns:a16="http://schemas.microsoft.com/office/drawing/2014/main" id="{02622063-BA25-4B63-B86E-BE5D3B334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7" name="Group 62">
            <a:extLst>
              <a:ext uri="{FF2B5EF4-FFF2-40B4-BE49-F238E27FC236}">
                <a16:creationId xmlns:a16="http://schemas.microsoft.com/office/drawing/2014/main" id="{7996B265-ED34-429A-B4FD-B9696EBB9BA5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8948" name="AutoShape 63">
              <a:extLst>
                <a:ext uri="{FF2B5EF4-FFF2-40B4-BE49-F238E27FC236}">
                  <a16:creationId xmlns:a16="http://schemas.microsoft.com/office/drawing/2014/main" id="{415A6E9B-24F5-47B8-9FCE-D900FDF5F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8949" name="Text Box 64">
              <a:extLst>
                <a:ext uri="{FF2B5EF4-FFF2-40B4-BE49-F238E27FC236}">
                  <a16:creationId xmlns:a16="http://schemas.microsoft.com/office/drawing/2014/main" id="{3B298E3F-77E7-4740-8FF7-09B2B1FC7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8" name="Group 65">
            <a:extLst>
              <a:ext uri="{FF2B5EF4-FFF2-40B4-BE49-F238E27FC236}">
                <a16:creationId xmlns:a16="http://schemas.microsoft.com/office/drawing/2014/main" id="{A64CF25B-66B0-46E5-B4C2-78AC94982A4C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8946" name="AutoShape 66">
              <a:extLst>
                <a:ext uri="{FF2B5EF4-FFF2-40B4-BE49-F238E27FC236}">
                  <a16:creationId xmlns:a16="http://schemas.microsoft.com/office/drawing/2014/main" id="{D264BE54-C345-41CE-A5F3-E412391C9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8947" name="Text Box 67">
              <a:extLst>
                <a:ext uri="{FF2B5EF4-FFF2-40B4-BE49-F238E27FC236}">
                  <a16:creationId xmlns:a16="http://schemas.microsoft.com/office/drawing/2014/main" id="{BBD023A1-D429-421B-B65B-E91B788FA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9" name="Group 68">
            <a:extLst>
              <a:ext uri="{FF2B5EF4-FFF2-40B4-BE49-F238E27FC236}">
                <a16:creationId xmlns:a16="http://schemas.microsoft.com/office/drawing/2014/main" id="{05D81C99-2F8D-44C4-97EB-46EFF77FF350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8944" name="AutoShape 69">
              <a:extLst>
                <a:ext uri="{FF2B5EF4-FFF2-40B4-BE49-F238E27FC236}">
                  <a16:creationId xmlns:a16="http://schemas.microsoft.com/office/drawing/2014/main" id="{9A11705A-D83E-4AA8-9BB1-DAD3FAA49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8945" name="Text Box 70">
              <a:extLst>
                <a:ext uri="{FF2B5EF4-FFF2-40B4-BE49-F238E27FC236}">
                  <a16:creationId xmlns:a16="http://schemas.microsoft.com/office/drawing/2014/main" id="{68FDBE0A-19AA-4983-A9F8-F9C0EE16DE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10" name="Group 71">
            <a:extLst>
              <a:ext uri="{FF2B5EF4-FFF2-40B4-BE49-F238E27FC236}">
                <a16:creationId xmlns:a16="http://schemas.microsoft.com/office/drawing/2014/main" id="{E8171D80-0E4E-43B8-A6F7-C76E743798C7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8942" name="AutoShape 72">
              <a:extLst>
                <a:ext uri="{FF2B5EF4-FFF2-40B4-BE49-F238E27FC236}">
                  <a16:creationId xmlns:a16="http://schemas.microsoft.com/office/drawing/2014/main" id="{CDCF2AA1-D3E5-4AA7-A0EA-B135D20A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8943" name="Text Box 73">
              <a:extLst>
                <a:ext uri="{FF2B5EF4-FFF2-40B4-BE49-F238E27FC236}">
                  <a16:creationId xmlns:a16="http://schemas.microsoft.com/office/drawing/2014/main" id="{9980FDAC-8E13-4401-A84C-970E95276E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11" name="Group 74">
            <a:extLst>
              <a:ext uri="{FF2B5EF4-FFF2-40B4-BE49-F238E27FC236}">
                <a16:creationId xmlns:a16="http://schemas.microsoft.com/office/drawing/2014/main" id="{FF11DDC1-C9C4-4EB4-9A07-5C15A5FF6F31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8940" name="AutoShape 75">
              <a:extLst>
                <a:ext uri="{FF2B5EF4-FFF2-40B4-BE49-F238E27FC236}">
                  <a16:creationId xmlns:a16="http://schemas.microsoft.com/office/drawing/2014/main" id="{65BC017F-153B-4345-98E4-806B413DC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8941" name="Text Box 76">
              <a:extLst>
                <a:ext uri="{FF2B5EF4-FFF2-40B4-BE49-F238E27FC236}">
                  <a16:creationId xmlns:a16="http://schemas.microsoft.com/office/drawing/2014/main" id="{946FD9D0-1466-4C5A-A6C8-778669B66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12" name="Group 77">
            <a:extLst>
              <a:ext uri="{FF2B5EF4-FFF2-40B4-BE49-F238E27FC236}">
                <a16:creationId xmlns:a16="http://schemas.microsoft.com/office/drawing/2014/main" id="{C544C1C0-023F-4771-A95A-7D065344192F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5027613"/>
            <a:ext cx="1371600" cy="1295400"/>
            <a:chOff x="4574" y="3342"/>
            <a:chExt cx="960" cy="912"/>
          </a:xfrm>
        </p:grpSpPr>
        <p:sp>
          <p:nvSpPr>
            <p:cNvPr id="38938" name="AutoShape 78">
              <a:extLst>
                <a:ext uri="{FF2B5EF4-FFF2-40B4-BE49-F238E27FC236}">
                  <a16:creationId xmlns:a16="http://schemas.microsoft.com/office/drawing/2014/main" id="{BE671857-2FC1-4AE7-944C-715139B22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8939" name="Text Box 79">
              <a:extLst>
                <a:ext uri="{FF2B5EF4-FFF2-40B4-BE49-F238E27FC236}">
                  <a16:creationId xmlns:a16="http://schemas.microsoft.com/office/drawing/2014/main" id="{0BB4389B-229E-4F18-9DBA-7B62C96576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7" y="3591"/>
              <a:ext cx="693" cy="2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000">
                  <a:solidFill>
                    <a:srgbClr val="FFFFFF"/>
                  </a:solidFill>
                  <a:latin typeface=".VnTime" panose="020B7200000000000000" pitchFamily="34" charset="0"/>
                </a:rPr>
                <a:t>Finish</a:t>
              </a:r>
            </a:p>
          </p:txBody>
        </p:sp>
      </p:grpSp>
      <p:sp>
        <p:nvSpPr>
          <p:cNvPr id="5200" name="Text Box 80">
            <a:extLst>
              <a:ext uri="{FF2B5EF4-FFF2-40B4-BE49-F238E27FC236}">
                <a16:creationId xmlns:a16="http://schemas.microsoft.com/office/drawing/2014/main" id="{A5ED5250-5BFC-4E5F-862A-F5BD5892F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6354764"/>
            <a:ext cx="436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1200">
                <a:solidFill>
                  <a:srgbClr val="000000"/>
                </a:solidFill>
              </a:rPr>
              <a:t>10s</a:t>
            </a:r>
          </a:p>
        </p:txBody>
      </p:sp>
      <p:sp>
        <p:nvSpPr>
          <p:cNvPr id="38937" name="WordArt 5">
            <a:hlinkClick r:id="rId11" action="ppaction://hlinksldjump"/>
            <a:extLst>
              <a:ext uri="{FF2B5EF4-FFF2-40B4-BE49-F238E27FC236}">
                <a16:creationId xmlns:a16="http://schemas.microsoft.com/office/drawing/2014/main" id="{18A5B4EB-CA40-4336-9CA6-B4255AD8BD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547688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  <a:cs typeface="Arial" panose="020B0604020202020204" pitchFamily="34" charset="0"/>
              </a:rPr>
              <a:t>Who is faster?</a:t>
            </a:r>
          </a:p>
        </p:txBody>
      </p:sp>
      <p:sp>
        <p:nvSpPr>
          <p:cNvPr id="48" name="Star: 5 Points 47">
            <a:hlinkClick r:id="rId11" action="ppaction://hlinksldjump"/>
            <a:extLst>
              <a:ext uri="{FF2B5EF4-FFF2-40B4-BE49-F238E27FC236}">
                <a16:creationId xmlns:a16="http://schemas.microsoft.com/office/drawing/2014/main" id="{2BAB3474-3AD5-4855-AC8C-D2B7F39A9D27}"/>
              </a:ext>
            </a:extLst>
          </p:cNvPr>
          <p:cNvSpPr/>
          <p:nvPr/>
        </p:nvSpPr>
        <p:spPr>
          <a:xfrm>
            <a:off x="10858500" y="424030"/>
            <a:ext cx="449179" cy="58309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0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>
            <a:extLst>
              <a:ext uri="{FF2B5EF4-FFF2-40B4-BE49-F238E27FC236}">
                <a16:creationId xmlns:a16="http://schemas.microsoft.com/office/drawing/2014/main" id="{72F4CB0A-533C-4866-BE13-F3BE3C900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21" y="228600"/>
            <a:ext cx="11903242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pic>
        <p:nvPicPr>
          <p:cNvPr id="39939" name="Picture 4" descr="33">
            <a:extLst>
              <a:ext uri="{FF2B5EF4-FFF2-40B4-BE49-F238E27FC236}">
                <a16:creationId xmlns:a16="http://schemas.microsoft.com/office/drawing/2014/main" id="{E59F558C-78E0-4DAA-9C80-87991EC6CB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0" name="Group 6">
            <a:extLst>
              <a:ext uri="{FF2B5EF4-FFF2-40B4-BE49-F238E27FC236}">
                <a16:creationId xmlns:a16="http://schemas.microsoft.com/office/drawing/2014/main" id="{0FBB2D45-ADC0-4DDB-B9A9-A9F84EAC0C9D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39982" name="Picture 7" descr="ani32">
              <a:extLst>
                <a:ext uri="{FF2B5EF4-FFF2-40B4-BE49-F238E27FC236}">
                  <a16:creationId xmlns:a16="http://schemas.microsoft.com/office/drawing/2014/main" id="{9424A5FA-2B1C-40BA-BCEA-803063B7D0D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83" name="Text Box 8">
              <a:hlinkClick r:id="rId8" action="ppaction://hlinksldjump"/>
              <a:extLst>
                <a:ext uri="{FF2B5EF4-FFF2-40B4-BE49-F238E27FC236}">
                  <a16:creationId xmlns:a16="http://schemas.microsoft.com/office/drawing/2014/main" id="{0C641055-6950-45CD-9A50-72FDE21C7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000">
                  <a:solidFill>
                    <a:srgbClr val="000000"/>
                  </a:solidFill>
                  <a:latin typeface=".VnArial Narrow" panose="020B7200000000000000" pitchFamily="34" charset="0"/>
                </a:rPr>
                <a:t>Home</a:t>
              </a:r>
            </a:p>
          </p:txBody>
        </p:sp>
      </p:grpSp>
      <p:sp>
        <p:nvSpPr>
          <p:cNvPr id="39941" name="AutoShape 9">
            <a:extLst>
              <a:ext uri="{FF2B5EF4-FFF2-40B4-BE49-F238E27FC236}">
                <a16:creationId xmlns:a16="http://schemas.microsoft.com/office/drawing/2014/main" id="{C2250E2F-B19C-4DAD-B5B9-C5B3C1074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39942" name="AutoShape 10">
            <a:extLst>
              <a:ext uri="{FF2B5EF4-FFF2-40B4-BE49-F238E27FC236}">
                <a16:creationId xmlns:a16="http://schemas.microsoft.com/office/drawing/2014/main" id="{255BBA05-B840-4F36-AC03-52FCF1F3E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510038F1-B2E4-4B1D-AA3E-AAEFE6629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6" y="1639889"/>
            <a:ext cx="1717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1800">
                <a:solidFill>
                  <a:srgbClr val="000000"/>
                </a:solidFill>
                <a:latin typeface=".VnBlack" panose="020B7200000000000000" pitchFamily="34" charset="0"/>
              </a:rPr>
              <a:t>Question 10</a:t>
            </a:r>
          </a:p>
        </p:txBody>
      </p:sp>
      <p:pic>
        <p:nvPicPr>
          <p:cNvPr id="39944" name="Picture 12" descr="star_tip_md_wht">
            <a:extLst>
              <a:ext uri="{FF2B5EF4-FFF2-40B4-BE49-F238E27FC236}">
                <a16:creationId xmlns:a16="http://schemas.microsoft.com/office/drawing/2014/main" id="{F1438937-3115-4AE1-B324-04E33CEB7E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5" descr="people008">
            <a:extLst>
              <a:ext uri="{FF2B5EF4-FFF2-40B4-BE49-F238E27FC236}">
                <a16:creationId xmlns:a16="http://schemas.microsoft.com/office/drawing/2014/main" id="{970F0910-B9BF-447B-8E52-9D7C137DD1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6">
            <a:extLst>
              <a:ext uri="{FF2B5EF4-FFF2-40B4-BE49-F238E27FC236}">
                <a16:creationId xmlns:a16="http://schemas.microsoft.com/office/drawing/2014/main" id="{A6B97FB7-B546-4439-8038-D1B9A5323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438401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b="1">
                <a:solidFill>
                  <a:srgbClr val="000000"/>
                </a:solidFill>
              </a:rPr>
              <a:t>Are your streets_________ than ours? </a:t>
            </a:r>
            <a:r>
              <a:rPr lang="en-US" altLang="vi-VN" sz="2800" b="1">
                <a:solidFill>
                  <a:srgbClr val="0000FF"/>
                </a:solidFill>
              </a:rPr>
              <a:t>(narrow)</a:t>
            </a:r>
          </a:p>
        </p:txBody>
      </p:sp>
      <p:sp>
        <p:nvSpPr>
          <p:cNvPr id="5137" name="AutoShape 17">
            <a:extLst>
              <a:ext uri="{FF2B5EF4-FFF2-40B4-BE49-F238E27FC236}">
                <a16:creationId xmlns:a16="http://schemas.microsoft.com/office/drawing/2014/main" id="{817E9F85-28DE-4DE3-A18C-31512C3C5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276600"/>
            <a:ext cx="5334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D771282D-CB7E-4159-B07C-2848AA70A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276601"/>
            <a:ext cx="3581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sz="3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narrower</a:t>
            </a:r>
            <a:endParaRPr lang="en-US" altLang="vi-VN" sz="3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sz="3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narrow</a:t>
            </a:r>
            <a:endParaRPr lang="en-US" altLang="vi-VN" sz="3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vi-VN" sz="3000" b="1" dirty="0">
                <a:solidFill>
                  <a:srgbClr val="0000FF"/>
                </a:solidFill>
                <a:cs typeface="Times New Roman" panose="02020603050405020304" pitchFamily="18" charset="0"/>
              </a:rPr>
              <a:t>more </a:t>
            </a:r>
            <a:r>
              <a:rPr lang="en-US" altLang="vi-VN" sz="3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narrower</a:t>
            </a:r>
            <a:endParaRPr lang="en-US" altLang="vi-VN" sz="3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3C20CFE9-F6C9-4124-9481-B247FB3DE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6130925"/>
            <a:ext cx="582211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  <a:cs typeface="Arial" charset="0"/>
              </a:rPr>
              <a:t>Key</a:t>
            </a:r>
          </a:p>
        </p:txBody>
      </p:sp>
      <p:grpSp>
        <p:nvGrpSpPr>
          <p:cNvPr id="3" name="Group 50">
            <a:extLst>
              <a:ext uri="{FF2B5EF4-FFF2-40B4-BE49-F238E27FC236}">
                <a16:creationId xmlns:a16="http://schemas.microsoft.com/office/drawing/2014/main" id="{56469CB6-9D50-442A-A8EC-2F3EA6742307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9980" name="AutoShape 51">
              <a:extLst>
                <a:ext uri="{FF2B5EF4-FFF2-40B4-BE49-F238E27FC236}">
                  <a16:creationId xmlns:a16="http://schemas.microsoft.com/office/drawing/2014/main" id="{876D15B1-3309-4514-A1DA-31EE78B63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9981" name="Text Box 52">
              <a:extLst>
                <a:ext uri="{FF2B5EF4-FFF2-40B4-BE49-F238E27FC236}">
                  <a16:creationId xmlns:a16="http://schemas.microsoft.com/office/drawing/2014/main" id="{7647DBAD-0F0D-4EF0-8744-0FAC0B3C5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4" name="Group 53">
            <a:extLst>
              <a:ext uri="{FF2B5EF4-FFF2-40B4-BE49-F238E27FC236}">
                <a16:creationId xmlns:a16="http://schemas.microsoft.com/office/drawing/2014/main" id="{0EAC94F3-043B-4AB9-A5A5-A198E19C7882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9978" name="AutoShape 54">
              <a:extLst>
                <a:ext uri="{FF2B5EF4-FFF2-40B4-BE49-F238E27FC236}">
                  <a16:creationId xmlns:a16="http://schemas.microsoft.com/office/drawing/2014/main" id="{AA69ABF1-DAA9-40E6-8179-E0568E6E2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9979" name="Text Box 55">
              <a:extLst>
                <a:ext uri="{FF2B5EF4-FFF2-40B4-BE49-F238E27FC236}">
                  <a16:creationId xmlns:a16="http://schemas.microsoft.com/office/drawing/2014/main" id="{79965350-09BD-4687-8C55-F0C8EC998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5" name="Group 56">
            <a:extLst>
              <a:ext uri="{FF2B5EF4-FFF2-40B4-BE49-F238E27FC236}">
                <a16:creationId xmlns:a16="http://schemas.microsoft.com/office/drawing/2014/main" id="{B321E82F-EFF0-4DB6-903A-493E1DB02A0B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9976" name="AutoShape 57">
              <a:extLst>
                <a:ext uri="{FF2B5EF4-FFF2-40B4-BE49-F238E27FC236}">
                  <a16:creationId xmlns:a16="http://schemas.microsoft.com/office/drawing/2014/main" id="{F60F8655-7171-428F-A029-D389C62AF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9977" name="Text Box 58">
              <a:extLst>
                <a:ext uri="{FF2B5EF4-FFF2-40B4-BE49-F238E27FC236}">
                  <a16:creationId xmlns:a16="http://schemas.microsoft.com/office/drawing/2014/main" id="{3717893D-28BF-479E-AB0A-E52A4EC3E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" name="Group 59">
            <a:extLst>
              <a:ext uri="{FF2B5EF4-FFF2-40B4-BE49-F238E27FC236}">
                <a16:creationId xmlns:a16="http://schemas.microsoft.com/office/drawing/2014/main" id="{DFC4B87D-F6BC-45AE-B30A-A5B9E685F0BC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9974" name="AutoShape 60">
              <a:extLst>
                <a:ext uri="{FF2B5EF4-FFF2-40B4-BE49-F238E27FC236}">
                  <a16:creationId xmlns:a16="http://schemas.microsoft.com/office/drawing/2014/main" id="{CFB7EE41-1294-4670-9D01-06DAE1376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9975" name="Text Box 61">
              <a:extLst>
                <a:ext uri="{FF2B5EF4-FFF2-40B4-BE49-F238E27FC236}">
                  <a16:creationId xmlns:a16="http://schemas.microsoft.com/office/drawing/2014/main" id="{CBCF867B-6217-4F1E-BCD1-D0B2D5913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7" name="Group 62">
            <a:extLst>
              <a:ext uri="{FF2B5EF4-FFF2-40B4-BE49-F238E27FC236}">
                <a16:creationId xmlns:a16="http://schemas.microsoft.com/office/drawing/2014/main" id="{AAA31370-6242-4875-ADF5-D2C9880D8B16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9972" name="AutoShape 63">
              <a:extLst>
                <a:ext uri="{FF2B5EF4-FFF2-40B4-BE49-F238E27FC236}">
                  <a16:creationId xmlns:a16="http://schemas.microsoft.com/office/drawing/2014/main" id="{7C502E73-773C-4B5C-89F9-E71823875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9973" name="Text Box 64">
              <a:extLst>
                <a:ext uri="{FF2B5EF4-FFF2-40B4-BE49-F238E27FC236}">
                  <a16:creationId xmlns:a16="http://schemas.microsoft.com/office/drawing/2014/main" id="{9725321E-D07F-4149-933C-B6BAD750F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8" name="Group 65">
            <a:extLst>
              <a:ext uri="{FF2B5EF4-FFF2-40B4-BE49-F238E27FC236}">
                <a16:creationId xmlns:a16="http://schemas.microsoft.com/office/drawing/2014/main" id="{C97E1326-2F63-4F11-A95B-68CFB283D7B1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9970" name="AutoShape 66">
              <a:extLst>
                <a:ext uri="{FF2B5EF4-FFF2-40B4-BE49-F238E27FC236}">
                  <a16:creationId xmlns:a16="http://schemas.microsoft.com/office/drawing/2014/main" id="{30EB1742-D9B7-4846-817B-5936CC7FF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9971" name="Text Box 67">
              <a:extLst>
                <a:ext uri="{FF2B5EF4-FFF2-40B4-BE49-F238E27FC236}">
                  <a16:creationId xmlns:a16="http://schemas.microsoft.com/office/drawing/2014/main" id="{76889863-9C48-4897-8EA6-E1207F823C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9" name="Group 68">
            <a:extLst>
              <a:ext uri="{FF2B5EF4-FFF2-40B4-BE49-F238E27FC236}">
                <a16:creationId xmlns:a16="http://schemas.microsoft.com/office/drawing/2014/main" id="{622C5119-21B2-4E7B-89E8-AF3663EC1C49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9968" name="AutoShape 69">
              <a:extLst>
                <a:ext uri="{FF2B5EF4-FFF2-40B4-BE49-F238E27FC236}">
                  <a16:creationId xmlns:a16="http://schemas.microsoft.com/office/drawing/2014/main" id="{EF58656C-F4C0-4B4E-8CF4-459BB7E17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9969" name="Text Box 70">
              <a:extLst>
                <a:ext uri="{FF2B5EF4-FFF2-40B4-BE49-F238E27FC236}">
                  <a16:creationId xmlns:a16="http://schemas.microsoft.com/office/drawing/2014/main" id="{1FB49C3A-61F9-4DEF-BCC3-08760A57E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10" name="Group 71">
            <a:extLst>
              <a:ext uri="{FF2B5EF4-FFF2-40B4-BE49-F238E27FC236}">
                <a16:creationId xmlns:a16="http://schemas.microsoft.com/office/drawing/2014/main" id="{D1A19EB1-477F-4557-9A37-8E730420AC8D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9966" name="AutoShape 72">
              <a:extLst>
                <a:ext uri="{FF2B5EF4-FFF2-40B4-BE49-F238E27FC236}">
                  <a16:creationId xmlns:a16="http://schemas.microsoft.com/office/drawing/2014/main" id="{D3663F0C-0834-4FA1-B41E-533494079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9967" name="Text Box 73">
              <a:extLst>
                <a:ext uri="{FF2B5EF4-FFF2-40B4-BE49-F238E27FC236}">
                  <a16:creationId xmlns:a16="http://schemas.microsoft.com/office/drawing/2014/main" id="{741FC49D-0958-43D0-B0AB-38B606FAF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11" name="Group 74">
            <a:extLst>
              <a:ext uri="{FF2B5EF4-FFF2-40B4-BE49-F238E27FC236}">
                <a16:creationId xmlns:a16="http://schemas.microsoft.com/office/drawing/2014/main" id="{A48B28D7-809E-4EBC-8E88-58615857EA1C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5029200"/>
            <a:ext cx="1370012" cy="1295400"/>
            <a:chOff x="4574" y="3342"/>
            <a:chExt cx="960" cy="912"/>
          </a:xfrm>
        </p:grpSpPr>
        <p:sp>
          <p:nvSpPr>
            <p:cNvPr id="39964" name="AutoShape 75">
              <a:extLst>
                <a:ext uri="{FF2B5EF4-FFF2-40B4-BE49-F238E27FC236}">
                  <a16:creationId xmlns:a16="http://schemas.microsoft.com/office/drawing/2014/main" id="{472E7051-33FA-465F-80D5-388F4F600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9965" name="Text Box 76">
              <a:extLst>
                <a:ext uri="{FF2B5EF4-FFF2-40B4-BE49-F238E27FC236}">
                  <a16:creationId xmlns:a16="http://schemas.microsoft.com/office/drawing/2014/main" id="{387BBEF5-3121-4D2E-B725-EDDB3E7B0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3600">
                  <a:solidFill>
                    <a:srgbClr val="FFFFFF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12" name="Group 77">
            <a:extLst>
              <a:ext uri="{FF2B5EF4-FFF2-40B4-BE49-F238E27FC236}">
                <a16:creationId xmlns:a16="http://schemas.microsoft.com/office/drawing/2014/main" id="{5377784F-6BF9-40B1-BB3D-45D0497E489D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5027613"/>
            <a:ext cx="1371600" cy="1295400"/>
            <a:chOff x="4574" y="3342"/>
            <a:chExt cx="960" cy="912"/>
          </a:xfrm>
        </p:grpSpPr>
        <p:sp>
          <p:nvSpPr>
            <p:cNvPr id="39962" name="AutoShape 78">
              <a:extLst>
                <a:ext uri="{FF2B5EF4-FFF2-40B4-BE49-F238E27FC236}">
                  <a16:creationId xmlns:a16="http://schemas.microsoft.com/office/drawing/2014/main" id="{D5264753-65D0-48B1-A09A-290D9BABF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39963" name="Text Box 79">
              <a:extLst>
                <a:ext uri="{FF2B5EF4-FFF2-40B4-BE49-F238E27FC236}">
                  <a16:creationId xmlns:a16="http://schemas.microsoft.com/office/drawing/2014/main" id="{730B979C-092F-448E-9401-89369EF34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7" y="3591"/>
              <a:ext cx="693" cy="2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000">
                  <a:solidFill>
                    <a:srgbClr val="FFFFFF"/>
                  </a:solidFill>
                  <a:latin typeface=".VnTime" panose="020B7200000000000000" pitchFamily="34" charset="0"/>
                </a:rPr>
                <a:t>Finish</a:t>
              </a:r>
            </a:p>
          </p:txBody>
        </p:sp>
      </p:grpSp>
      <p:sp>
        <p:nvSpPr>
          <p:cNvPr id="5200" name="Text Box 80">
            <a:extLst>
              <a:ext uri="{FF2B5EF4-FFF2-40B4-BE49-F238E27FC236}">
                <a16:creationId xmlns:a16="http://schemas.microsoft.com/office/drawing/2014/main" id="{3C8F778E-3769-4DB3-9B95-C44C09EDB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6354764"/>
            <a:ext cx="436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1200">
                <a:solidFill>
                  <a:srgbClr val="000000"/>
                </a:solidFill>
              </a:rPr>
              <a:t>10s</a:t>
            </a:r>
          </a:p>
        </p:txBody>
      </p:sp>
      <p:sp>
        <p:nvSpPr>
          <p:cNvPr id="39961" name="WordArt 5">
            <a:hlinkClick r:id="rId11" action="ppaction://hlinksldjump"/>
            <a:extLst>
              <a:ext uri="{FF2B5EF4-FFF2-40B4-BE49-F238E27FC236}">
                <a16:creationId xmlns:a16="http://schemas.microsoft.com/office/drawing/2014/main" id="{D92A981E-75DC-4239-9344-0927DB23E6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547688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  <a:cs typeface="Arial" panose="020B0604020202020204" pitchFamily="34" charset="0"/>
              </a:rPr>
              <a:t>Who is faster?</a:t>
            </a:r>
          </a:p>
        </p:txBody>
      </p:sp>
      <p:sp>
        <p:nvSpPr>
          <p:cNvPr id="48" name="Star: 5 Points 47">
            <a:hlinkClick r:id="rId11" action="ppaction://hlinksldjump"/>
            <a:extLst>
              <a:ext uri="{FF2B5EF4-FFF2-40B4-BE49-F238E27FC236}">
                <a16:creationId xmlns:a16="http://schemas.microsoft.com/office/drawing/2014/main" id="{5CB9B6C5-6062-4CD8-8C47-1B24E31A4BDA}"/>
              </a:ext>
            </a:extLst>
          </p:cNvPr>
          <p:cNvSpPr/>
          <p:nvPr/>
        </p:nvSpPr>
        <p:spPr>
          <a:xfrm>
            <a:off x="10858500" y="424030"/>
            <a:ext cx="449179" cy="58309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0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8968BB-3E65-43A9-8896-49E0EC471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dArt 9">
            <a:extLst>
              <a:ext uri="{FF2B5EF4-FFF2-40B4-BE49-F238E27FC236}">
                <a16:creationId xmlns:a16="http://schemas.microsoft.com/office/drawing/2014/main" id="{D4887BED-D875-4D6E-8562-52821739BC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0528" y="633880"/>
            <a:ext cx="4986536" cy="792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 HOMEWORK 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2DEDE2CD-4A13-4BB1-9C88-5A064014F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394" y="2328135"/>
            <a:ext cx="844652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marR="0" lvl="0" algn="just" defTabSz="914400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53022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Revise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lesson</a:t>
            </a:r>
          </a:p>
          <a:p>
            <a:pPr marR="0" lvl="0" algn="just" defTabSz="914400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53022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Prepare for Unit 4: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Communication.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5B2E00-037E-4CD0-AB06-1D23B0ED4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78" y="0"/>
            <a:ext cx="12192000" cy="6858000"/>
          </a:xfrm>
          <a:prstGeom prst="rect">
            <a:avLst/>
          </a:prstGeom>
        </p:spPr>
      </p:pic>
      <p:grpSp>
        <p:nvGrpSpPr>
          <p:cNvPr id="6" name="Group 40">
            <a:extLst>
              <a:ext uri="{FF2B5EF4-FFF2-40B4-BE49-F238E27FC236}">
                <a16:creationId xmlns:a16="http://schemas.microsoft.com/office/drawing/2014/main" id="{F32A7139-A051-4805-A56D-C8D7CD3EE72D}"/>
              </a:ext>
            </a:extLst>
          </p:cNvPr>
          <p:cNvGrpSpPr>
            <a:grpSpLocks/>
          </p:cNvGrpSpPr>
          <p:nvPr/>
        </p:nvGrpSpPr>
        <p:grpSpPr bwMode="auto">
          <a:xfrm>
            <a:off x="468232" y="1337816"/>
            <a:ext cx="3660737" cy="5112560"/>
            <a:chOff x="457200" y="609600"/>
            <a:chExt cx="3295650" cy="4419600"/>
          </a:xfrm>
        </p:grpSpPr>
        <p:pic>
          <p:nvPicPr>
            <p:cNvPr id="7" name="Picture 7" descr="Kết quả hình ảnh cho cao và thấp">
              <a:extLst>
                <a:ext uri="{FF2B5EF4-FFF2-40B4-BE49-F238E27FC236}">
                  <a16:creationId xmlns:a16="http://schemas.microsoft.com/office/drawing/2014/main" id="{EB0A1E2A-3150-4DA5-A953-F6CB96236B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09600"/>
              <a:ext cx="3295650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42">
              <a:extLst>
                <a:ext uri="{FF2B5EF4-FFF2-40B4-BE49-F238E27FC236}">
                  <a16:creationId xmlns:a16="http://schemas.microsoft.com/office/drawing/2014/main" id="{7D1BBD0E-104E-486D-91D5-59197BBB7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6609" y="878350"/>
              <a:ext cx="762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 b="1" dirty="0">
                  <a:solidFill>
                    <a:srgbClr val="FF0000"/>
                  </a:solidFill>
                </a:rPr>
                <a:t>Tom</a:t>
              </a:r>
            </a:p>
          </p:txBody>
        </p:sp>
        <p:sp>
          <p:nvSpPr>
            <p:cNvPr id="9" name="TextBox 43">
              <a:extLst>
                <a:ext uri="{FF2B5EF4-FFF2-40B4-BE49-F238E27FC236}">
                  <a16:creationId xmlns:a16="http://schemas.microsoft.com/office/drawing/2014/main" id="{95E0DD56-6368-4CB8-AC47-388910B14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9091" y="1251155"/>
              <a:ext cx="1219200" cy="37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 b="1" dirty="0">
                  <a:solidFill>
                    <a:srgbClr val="FF0000"/>
                  </a:solidFill>
                </a:rPr>
                <a:t>Jim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1047DC3-D80F-43ED-8ED2-989DEF5F1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20" y="869748"/>
            <a:ext cx="4814984" cy="1557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508219-DB7B-45C8-BE5B-116E607A2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20" y="2008143"/>
            <a:ext cx="5292062" cy="19635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54F7C9-7562-413E-A09A-F6FDBE6D793E}"/>
              </a:ext>
            </a:extLst>
          </p:cNvPr>
          <p:cNvSpPr txBox="1"/>
          <p:nvPr/>
        </p:nvSpPr>
        <p:spPr>
          <a:xfrm>
            <a:off x="659048" y="407625"/>
            <a:ext cx="263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taller 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6D8D59-C6A6-430F-9960-DD66CB2238B8}"/>
              </a:ext>
            </a:extLst>
          </p:cNvPr>
          <p:cNvSpPr txBox="1"/>
          <p:nvPr/>
        </p:nvSpPr>
        <p:spPr>
          <a:xfrm>
            <a:off x="3001618" y="944760"/>
            <a:ext cx="9427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tall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1B8013-FEC5-42F5-B151-5CB86B6AA88A}"/>
              </a:ext>
            </a:extLst>
          </p:cNvPr>
          <p:cNvSpPr txBox="1"/>
          <p:nvPr/>
        </p:nvSpPr>
        <p:spPr>
          <a:xfrm>
            <a:off x="544947" y="2430174"/>
            <a:ext cx="644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tall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DCFFD4-B9FF-4416-8A12-851BB0E91DAA}"/>
              </a:ext>
            </a:extLst>
          </p:cNvPr>
          <p:cNvSpPr txBox="1"/>
          <p:nvPr/>
        </p:nvSpPr>
        <p:spPr>
          <a:xfrm>
            <a:off x="9215210" y="1287045"/>
            <a:ext cx="9981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174B4B-0835-4F22-A9A5-599C74CF2952}"/>
              </a:ext>
            </a:extLst>
          </p:cNvPr>
          <p:cNvSpPr txBox="1"/>
          <p:nvPr/>
        </p:nvSpPr>
        <p:spPr>
          <a:xfrm>
            <a:off x="10204518" y="2741151"/>
            <a:ext cx="1258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8B77BA7-8ACE-46A2-86F4-86B3FCA585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4617661"/>
            <a:ext cx="2143125" cy="21431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EE6AA93-3FA4-444D-9105-C4BDC2000EAB}"/>
              </a:ext>
            </a:extLst>
          </p:cNvPr>
          <p:cNvSpPr txBox="1"/>
          <p:nvPr/>
        </p:nvSpPr>
        <p:spPr>
          <a:xfrm>
            <a:off x="4962636" y="4513099"/>
            <a:ext cx="115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dollars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892BF4E-735D-437F-85EC-B451CBCC9A3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53" y="4709251"/>
            <a:ext cx="2143125" cy="21431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215417E-8CB1-4E53-B3C4-77A85A718746}"/>
              </a:ext>
            </a:extLst>
          </p:cNvPr>
          <p:cNvSpPr txBox="1"/>
          <p:nvPr/>
        </p:nvSpPr>
        <p:spPr>
          <a:xfrm>
            <a:off x="10656983" y="4709251"/>
            <a:ext cx="115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dollars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68B8E9-B336-4FE8-8A41-6564C78F55AB}"/>
              </a:ext>
            </a:extLst>
          </p:cNvPr>
          <p:cNvSpPr txBox="1"/>
          <p:nvPr/>
        </p:nvSpPr>
        <p:spPr>
          <a:xfrm>
            <a:off x="6374551" y="4639388"/>
            <a:ext cx="1717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expensive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E3898C-D4B2-44C8-BC87-B0DE797090C5}"/>
              </a:ext>
            </a:extLst>
          </p:cNvPr>
          <p:cNvSpPr txBox="1"/>
          <p:nvPr/>
        </p:nvSpPr>
        <p:spPr>
          <a:xfrm>
            <a:off x="8093860" y="5168812"/>
            <a:ext cx="2609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expensive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38F95E0-913E-4B3D-A114-FF2D1EE1AE33}"/>
              </a:ext>
            </a:extLst>
          </p:cNvPr>
          <p:cNvSpPr/>
          <p:nvPr/>
        </p:nvSpPr>
        <p:spPr>
          <a:xfrm>
            <a:off x="5569419" y="236111"/>
            <a:ext cx="4515486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Comparative adjectives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031EAD-03A1-4819-AD2B-D874C8053098}"/>
              </a:ext>
            </a:extLst>
          </p:cNvPr>
          <p:cNvSpPr txBox="1"/>
          <p:nvPr/>
        </p:nvSpPr>
        <p:spPr>
          <a:xfrm>
            <a:off x="6426329" y="760094"/>
            <a:ext cx="2956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(TÍNH TỪ SO SÁNH HƠN)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1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22" grpId="0"/>
      <p:bldP spid="24" grpId="0"/>
      <p:bldP spid="25" grpId="0"/>
      <p:bldP spid="28" grpId="0"/>
      <p:bldP spid="31" grpId="0"/>
      <p:bldP spid="32" grpId="0"/>
      <p:bldP spid="34" grpId="0"/>
      <p:bldP spid="35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826178-2A06-4085-A829-D9AB07B7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7" y="-43121"/>
            <a:ext cx="1223673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E45E7D-C581-4370-919C-53C0C4415358}"/>
              </a:ext>
            </a:extLst>
          </p:cNvPr>
          <p:cNvSpPr/>
          <p:nvPr/>
        </p:nvSpPr>
        <p:spPr>
          <a:xfrm>
            <a:off x="3183834" y="357809"/>
            <a:ext cx="5824331" cy="58309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4: My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closer look 2</a:t>
            </a:r>
          </a:p>
        </p:txBody>
      </p:sp>
      <p:sp>
        <p:nvSpPr>
          <p:cNvPr id="5" name="Text Box 74">
            <a:extLst>
              <a:ext uri="{FF2B5EF4-FFF2-40B4-BE49-F238E27FC236}">
                <a16:creationId xmlns:a16="http://schemas.microsoft.com/office/drawing/2014/main" id="{122F0DB1-7B45-4875-A8C9-2D76921EA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122" y="6927575"/>
            <a:ext cx="184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0">
            <a:extLst>
              <a:ext uri="{FF2B5EF4-FFF2-40B4-BE49-F238E27FC236}">
                <a16:creationId xmlns:a16="http://schemas.microsoft.com/office/drawing/2014/main" id="{E2703B5F-4064-48D1-A443-824C0D3D6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6" y="2197959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syllable: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tall, large, big, small, long, short, …</a:t>
            </a:r>
          </a:p>
        </p:txBody>
      </p:sp>
      <p:sp>
        <p:nvSpPr>
          <p:cNvPr id="7" name="Text Box 81">
            <a:extLst>
              <a:ext uri="{FF2B5EF4-FFF2-40B4-BE49-F238E27FC236}">
                <a16:creationId xmlns:a16="http://schemas.microsoft.com/office/drawing/2014/main" id="{3606FD6D-8FCC-42E6-A135-8CAE75D9D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22" y="648625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4F923FA9-4F7C-40AE-A325-D8ECFF417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22" y="1669775"/>
            <a:ext cx="54632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Short adjectives (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E29A88FF-EDCD-4AE4-8CF1-7E26A2E46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7097" y="3144957"/>
            <a:ext cx="525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BE0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 is tall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BE0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Jim.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0C02F787-3D38-4C08-A08B-83DFCAB7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025" y="4090490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Jim is short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BE0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Tom.</a:t>
            </a:r>
            <a:endParaRPr lang="en-US" alt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FF1BD-10CD-43CA-81C6-0668DE2E633D}"/>
              </a:ext>
            </a:extLst>
          </p:cNvPr>
          <p:cNvSpPr/>
          <p:nvPr/>
        </p:nvSpPr>
        <p:spPr>
          <a:xfrm>
            <a:off x="3052505" y="1167336"/>
            <a:ext cx="895847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sz="28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Comparative adjectives </a:t>
            </a: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(TÍNH TỪ SO SÁNH HƠN)</a:t>
            </a:r>
            <a:r>
              <a:rPr lang="en-US" sz="24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8F6B58-F195-41D6-BA64-A5F6E9E99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949" y="5343440"/>
            <a:ext cx="7738120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 +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+ short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er + than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S2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7A65B8-7B56-4E83-B249-E7F07AAD0024}"/>
              </a:ext>
            </a:extLst>
          </p:cNvPr>
          <p:cNvSpPr/>
          <p:nvPr/>
        </p:nvSpPr>
        <p:spPr>
          <a:xfrm>
            <a:off x="-487202" y="859963"/>
            <a:ext cx="4267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C4B62D-84B4-4110-BA11-30EE4570976A}"/>
              </a:ext>
            </a:extLst>
          </p:cNvPr>
          <p:cNvSpPr txBox="1"/>
          <p:nvPr/>
        </p:nvSpPr>
        <p:spPr>
          <a:xfrm>
            <a:off x="1584598" y="3676803"/>
            <a:ext cx="632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S1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B74CDE-D54B-4EA8-B6C8-87462FDEE054}"/>
              </a:ext>
            </a:extLst>
          </p:cNvPr>
          <p:cNvSpPr txBox="1"/>
          <p:nvPr/>
        </p:nvSpPr>
        <p:spPr>
          <a:xfrm>
            <a:off x="4331738" y="3676803"/>
            <a:ext cx="632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S2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11BFE2-F4E2-4A1A-B8D0-20164462366D}"/>
              </a:ext>
            </a:extLst>
          </p:cNvPr>
          <p:cNvSpPr txBox="1"/>
          <p:nvPr/>
        </p:nvSpPr>
        <p:spPr>
          <a:xfrm>
            <a:off x="2052915" y="3676803"/>
            <a:ext cx="632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F72BDC-13F2-45E7-AED5-26C879DA51B4}"/>
              </a:ext>
            </a:extLst>
          </p:cNvPr>
          <p:cNvSpPr txBox="1"/>
          <p:nvPr/>
        </p:nvSpPr>
        <p:spPr>
          <a:xfrm>
            <a:off x="2482494" y="3666633"/>
            <a:ext cx="1163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adj+er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97BEB0-2680-4CE3-B473-5FBE4C8229F3}"/>
              </a:ext>
            </a:extLst>
          </p:cNvPr>
          <p:cNvSpPr txBox="1"/>
          <p:nvPr/>
        </p:nvSpPr>
        <p:spPr>
          <a:xfrm>
            <a:off x="3513952" y="3665496"/>
            <a:ext cx="805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</a:t>
            </a:r>
            <a:endParaRPr lang="en-US" sz="2400" dirty="0"/>
          </a:p>
        </p:txBody>
      </p:sp>
      <p:pic>
        <p:nvPicPr>
          <p:cNvPr id="25" name="Picture 7" descr="Kết quả hình ảnh cho cao và thấp">
            <a:extLst>
              <a:ext uri="{FF2B5EF4-FFF2-40B4-BE49-F238E27FC236}">
                <a16:creationId xmlns:a16="http://schemas.microsoft.com/office/drawing/2014/main" id="{1BDDB116-AC2A-4267-82D9-92683EE6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165" y="1931385"/>
            <a:ext cx="3084504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7628C0B-0580-4E2F-B996-7FC3727504C9}"/>
              </a:ext>
            </a:extLst>
          </p:cNvPr>
          <p:cNvSpPr txBox="1"/>
          <p:nvPr/>
        </p:nvSpPr>
        <p:spPr>
          <a:xfrm>
            <a:off x="647574" y="2602340"/>
            <a:ext cx="163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43">
            <a:extLst>
              <a:ext uri="{FF2B5EF4-FFF2-40B4-BE49-F238E27FC236}">
                <a16:creationId xmlns:a16="http://schemas.microsoft.com/office/drawing/2014/main" id="{E7380D99-8E16-4506-8803-C23C10F9C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8303" y="2616680"/>
            <a:ext cx="13542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Jim</a:t>
            </a:r>
          </a:p>
        </p:txBody>
      </p:sp>
      <p:sp>
        <p:nvSpPr>
          <p:cNvPr id="28" name="TextBox 42">
            <a:extLst>
              <a:ext uri="{FF2B5EF4-FFF2-40B4-BE49-F238E27FC236}">
                <a16:creationId xmlns:a16="http://schemas.microsoft.com/office/drawing/2014/main" id="{2905A58F-6D64-4D9B-9D8B-DC8A03583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0535" y="1924414"/>
            <a:ext cx="84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4273117-8DFA-438D-9FA0-853B1C8ACDEA}"/>
              </a:ext>
            </a:extLst>
          </p:cNvPr>
          <p:cNvCxnSpPr>
            <a:cxnSpLocks/>
          </p:cNvCxnSpPr>
          <p:nvPr/>
        </p:nvCxnSpPr>
        <p:spPr>
          <a:xfrm>
            <a:off x="3052505" y="3537492"/>
            <a:ext cx="0" cy="278622"/>
          </a:xfrm>
          <a:prstGeom prst="straightConnector1">
            <a:avLst/>
          </a:prstGeom>
          <a:ln w="28575"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1701206-E99F-4530-ADA7-91E70F1BCA8A}"/>
              </a:ext>
            </a:extLst>
          </p:cNvPr>
          <p:cNvCxnSpPr>
            <a:cxnSpLocks/>
          </p:cNvCxnSpPr>
          <p:nvPr/>
        </p:nvCxnSpPr>
        <p:spPr>
          <a:xfrm>
            <a:off x="2369312" y="3564835"/>
            <a:ext cx="0" cy="267478"/>
          </a:xfrm>
          <a:prstGeom prst="straightConnector1">
            <a:avLst/>
          </a:prstGeom>
          <a:ln w="28575"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24AF9DF-BC18-4272-8237-CD5A60B4A604}"/>
              </a:ext>
            </a:extLst>
          </p:cNvPr>
          <p:cNvCxnSpPr>
            <a:cxnSpLocks/>
          </p:cNvCxnSpPr>
          <p:nvPr/>
        </p:nvCxnSpPr>
        <p:spPr>
          <a:xfrm>
            <a:off x="1792717" y="3551973"/>
            <a:ext cx="0" cy="227046"/>
          </a:xfrm>
          <a:prstGeom prst="straightConnector1">
            <a:avLst/>
          </a:prstGeom>
          <a:ln w="28575"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E533464-9015-4EE6-93C2-644631150032}"/>
              </a:ext>
            </a:extLst>
          </p:cNvPr>
          <p:cNvCxnSpPr>
            <a:cxnSpLocks/>
          </p:cNvCxnSpPr>
          <p:nvPr/>
        </p:nvCxnSpPr>
        <p:spPr>
          <a:xfrm>
            <a:off x="3939085" y="3591339"/>
            <a:ext cx="0" cy="195590"/>
          </a:xfrm>
          <a:prstGeom prst="straightConnector1">
            <a:avLst/>
          </a:prstGeom>
          <a:ln w="28575"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EE9ED2B-D353-4CC2-88E4-FE066CC79F70}"/>
              </a:ext>
            </a:extLst>
          </p:cNvPr>
          <p:cNvCxnSpPr>
            <a:cxnSpLocks/>
          </p:cNvCxnSpPr>
          <p:nvPr/>
        </p:nvCxnSpPr>
        <p:spPr>
          <a:xfrm>
            <a:off x="4598316" y="3564835"/>
            <a:ext cx="0" cy="195590"/>
          </a:xfrm>
          <a:prstGeom prst="straightConnector1">
            <a:avLst/>
          </a:prstGeom>
          <a:ln w="28575"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02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2" grpId="0"/>
      <p:bldP spid="13" grpId="0"/>
      <p:bldP spid="14" grpId="0"/>
      <p:bldP spid="15" grpId="0"/>
      <p:bldP spid="16" grpId="0" animBg="1"/>
      <p:bldP spid="17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5D4594-2CCC-4468-AE79-2F4099A70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78" y="-159026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BB1898-120B-418B-A34A-FDBF6F446064}"/>
              </a:ext>
            </a:extLst>
          </p:cNvPr>
          <p:cNvSpPr/>
          <p:nvPr/>
        </p:nvSpPr>
        <p:spPr>
          <a:xfrm>
            <a:off x="3210702" y="22624"/>
            <a:ext cx="5824331" cy="58309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4: My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closer look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E636F0-C567-4728-B521-51AAA4C18341}"/>
              </a:ext>
            </a:extLst>
          </p:cNvPr>
          <p:cNvSpPr/>
          <p:nvPr/>
        </p:nvSpPr>
        <p:spPr>
          <a:xfrm>
            <a:off x="-563215" y="296907"/>
            <a:ext cx="4267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4407AB-6263-4573-B84D-4F77BECA3E1B}"/>
              </a:ext>
            </a:extLst>
          </p:cNvPr>
          <p:cNvSpPr/>
          <p:nvPr/>
        </p:nvSpPr>
        <p:spPr>
          <a:xfrm>
            <a:off x="2914815" y="616334"/>
            <a:ext cx="895847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sz="24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Comparative adjectives </a:t>
            </a: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(TÍNH TỪ SO SÁNH HƠN)</a:t>
            </a:r>
            <a:r>
              <a:rPr lang="en-US" sz="24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8" name="Group 39">
            <a:extLst>
              <a:ext uri="{FF2B5EF4-FFF2-40B4-BE49-F238E27FC236}">
                <a16:creationId xmlns:a16="http://schemas.microsoft.com/office/drawing/2014/main" id="{2F00FB78-6930-4FFE-BA35-A17E9A10B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187745"/>
              </p:ext>
            </p:extLst>
          </p:nvPr>
        </p:nvGraphicFramePr>
        <p:xfrm>
          <a:off x="-42516" y="1627935"/>
          <a:ext cx="12011857" cy="5335661"/>
        </p:xfrm>
        <a:graphic>
          <a:graphicData uri="http://schemas.openxmlformats.org/drawingml/2006/table">
            <a:tbl>
              <a:tblPr/>
              <a:tblGrid>
                <a:gridCol w="3072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7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2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NOTE: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Adjective       (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(so </a:t>
                      </a:r>
                      <a:r>
                        <a:rPr kumimoji="0" lang="en-US" altLang="vi-VN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kumimoji="0" lang="en-US" alt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en-US" alt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7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88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52">
            <a:extLst>
              <a:ext uri="{FF2B5EF4-FFF2-40B4-BE49-F238E27FC236}">
                <a16:creationId xmlns:a16="http://schemas.microsoft.com/office/drawing/2014/main" id="{8C70C8DA-FDBA-48EA-8AC4-CD0D28D0B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27" y="3056064"/>
            <a:ext cx="1873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syllable</a:t>
            </a:r>
          </a:p>
        </p:txBody>
      </p:sp>
      <p:sp>
        <p:nvSpPr>
          <p:cNvPr id="10" name="Rectangle 56">
            <a:extLst>
              <a:ext uri="{FF2B5EF4-FFF2-40B4-BE49-F238E27FC236}">
                <a16:creationId xmlns:a16="http://schemas.microsoft.com/office/drawing/2014/main" id="{33023B60-328F-454E-AD40-64BD64B43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9980" y="2883941"/>
            <a:ext cx="98728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1" name="Rectangle 57">
            <a:extLst>
              <a:ext uri="{FF2B5EF4-FFF2-40B4-BE49-F238E27FC236}">
                <a16:creationId xmlns:a16="http://schemas.microsoft.com/office/drawing/2014/main" id="{3D9EB0CF-54ED-47FF-8481-5A6F56F16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245" y="2935307"/>
            <a:ext cx="2113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06C43BDC-3E4D-4328-BABC-35BA49A59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749" y="4563731"/>
            <a:ext cx="1890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3" name="Rectangle 64">
            <a:extLst>
              <a:ext uri="{FF2B5EF4-FFF2-40B4-BE49-F238E27FC236}">
                <a16:creationId xmlns:a16="http://schemas.microsoft.com/office/drawing/2014/main" id="{A58767B1-0B2C-4311-B5DA-CECE9D736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122" y="4569621"/>
            <a:ext cx="2352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ier</a:t>
            </a:r>
          </a:p>
        </p:txBody>
      </p:sp>
      <p:sp>
        <p:nvSpPr>
          <p:cNvPr id="14" name="Rectangle 56">
            <a:extLst>
              <a:ext uri="{FF2B5EF4-FFF2-40B4-BE49-F238E27FC236}">
                <a16:creationId xmlns:a16="http://schemas.microsoft.com/office/drawing/2014/main" id="{562018C2-15B4-4460-B260-4B6D77A3F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161" y="2517532"/>
            <a:ext cx="86801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endParaRPr lang="en-US" alt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56">
            <a:extLst>
              <a:ext uri="{FF2B5EF4-FFF2-40B4-BE49-F238E27FC236}">
                <a16:creationId xmlns:a16="http://schemas.microsoft.com/office/drawing/2014/main" id="{DBFC66E0-3C0B-440C-92E4-F33BBCB86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1884" y="2517603"/>
            <a:ext cx="138310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endParaRPr lang="en-US" altLang="vi-VN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56">
            <a:extLst>
              <a:ext uri="{FF2B5EF4-FFF2-40B4-BE49-F238E27FC236}">
                <a16:creationId xmlns:a16="http://schemas.microsoft.com/office/drawing/2014/main" id="{039FF324-6F77-48E2-B083-9F532BBD4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367" y="2448327"/>
            <a:ext cx="205533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endParaRPr lang="en-US" altLang="vi-VN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57">
            <a:extLst>
              <a:ext uri="{FF2B5EF4-FFF2-40B4-BE49-F238E27FC236}">
                <a16:creationId xmlns:a16="http://schemas.microsoft.com/office/drawing/2014/main" id="{8407411A-0013-47E9-A07B-4C3566080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056" y="2857163"/>
            <a:ext cx="2113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 + 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52">
            <a:extLst>
              <a:ext uri="{FF2B5EF4-FFF2-40B4-BE49-F238E27FC236}">
                <a16:creationId xmlns:a16="http://schemas.microsoft.com/office/drawing/2014/main" id="{95557014-E3D4-4014-A0FA-BEE28C5EF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17" y="4530451"/>
            <a:ext cx="30830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syllables</a:t>
            </a:r>
          </a:p>
        </p:txBody>
      </p:sp>
      <p:sp>
        <p:nvSpPr>
          <p:cNvPr id="19" name="Rectangle 64">
            <a:extLst>
              <a:ext uri="{FF2B5EF4-FFF2-40B4-BE49-F238E27FC236}">
                <a16:creationId xmlns:a16="http://schemas.microsoft.com/office/drawing/2014/main" id="{A6C60863-A3E8-4940-8D13-DD336CD6F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075" y="4596389"/>
            <a:ext cx="2742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-y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Adj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ier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52">
            <a:extLst>
              <a:ext uri="{FF2B5EF4-FFF2-40B4-BE49-F238E27FC236}">
                <a16:creationId xmlns:a16="http://schemas.microsoft.com/office/drawing/2014/main" id="{CE79BD13-FDE6-4539-9754-F638E417D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93" y="5081890"/>
            <a:ext cx="26322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vi-VN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 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syllables </a:t>
            </a:r>
            <a:r>
              <a:rPr lang="en-US" altLang="vi-VN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ending with 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lang="en-US" altLang="vi-VN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altLang="vi-VN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le, et</a:t>
            </a:r>
            <a:endParaRPr lang="en-US" altLang="vi-VN" sz="24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64">
            <a:extLst>
              <a:ext uri="{FF2B5EF4-FFF2-40B4-BE49-F238E27FC236}">
                <a16:creationId xmlns:a16="http://schemas.microsoft.com/office/drawing/2014/main" id="{13C6806E-016F-4BF9-B6A2-11FE42C67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004" y="4984447"/>
            <a:ext cx="267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narrow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64">
            <a:extLst>
              <a:ext uri="{FF2B5EF4-FFF2-40B4-BE49-F238E27FC236}">
                <a16:creationId xmlns:a16="http://schemas.microsoft.com/office/drawing/2014/main" id="{DA7B215B-0304-49A4-BC20-B8A66BEBF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233" y="4979407"/>
            <a:ext cx="3391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narrower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64">
            <a:extLst>
              <a:ext uri="{FF2B5EF4-FFF2-40B4-BE49-F238E27FC236}">
                <a16:creationId xmlns:a16="http://schemas.microsoft.com/office/drawing/2014/main" id="{88A6FACA-9967-42C2-A9CA-F5DCAD011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056" y="5637243"/>
            <a:ext cx="27912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Adj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-ow/</a:t>
            </a:r>
            <a:r>
              <a:rPr lang="en-US" altLang="vi-V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er</a:t>
            </a: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/le/et 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er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64">
            <a:extLst>
              <a:ext uri="{FF2B5EF4-FFF2-40B4-BE49-F238E27FC236}">
                <a16:creationId xmlns:a16="http://schemas.microsoft.com/office/drawing/2014/main" id="{71389310-3110-4411-9636-A72145EF9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385" y="6229822"/>
            <a:ext cx="1220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quiet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56">
            <a:extLst>
              <a:ext uri="{FF2B5EF4-FFF2-40B4-BE49-F238E27FC236}">
                <a16:creationId xmlns:a16="http://schemas.microsoft.com/office/drawing/2014/main" id="{14131577-7D70-4500-975F-220CC2401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865" y="3409439"/>
            <a:ext cx="98728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6" name="Rectangle 56">
            <a:extLst>
              <a:ext uri="{FF2B5EF4-FFF2-40B4-BE49-F238E27FC236}">
                <a16:creationId xmlns:a16="http://schemas.microsoft.com/office/drawing/2014/main" id="{29134F7C-CA29-4C23-8ADD-1CB21D642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184" y="3421738"/>
            <a:ext cx="151645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slim</a:t>
            </a:r>
            <a:r>
              <a:rPr lang="en-US" altLang="vi-VN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</a:t>
            </a:r>
          </a:p>
        </p:txBody>
      </p:sp>
      <p:sp>
        <p:nvSpPr>
          <p:cNvPr id="27" name="Rectangle 56">
            <a:extLst>
              <a:ext uri="{FF2B5EF4-FFF2-40B4-BE49-F238E27FC236}">
                <a16:creationId xmlns:a16="http://schemas.microsoft.com/office/drawing/2014/main" id="{9A5CD343-5AAE-4AF6-BE86-50D8DD0D0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0441" y="3267985"/>
            <a:ext cx="4831254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vi-V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64">
            <a:extLst>
              <a:ext uri="{FF2B5EF4-FFF2-40B4-BE49-F238E27FC236}">
                <a16:creationId xmlns:a16="http://schemas.microsoft.com/office/drawing/2014/main" id="{B32BD2EF-9CB6-48DC-81D9-793BECBFD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476" y="6196005"/>
            <a:ext cx="1220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quieter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B89D836B-4DB2-49FA-9161-12EB7E12A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96" y="1042523"/>
            <a:ext cx="54632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Short adjectives (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64">
            <a:extLst>
              <a:ext uri="{FF2B5EF4-FFF2-40B4-BE49-F238E27FC236}">
                <a16:creationId xmlns:a16="http://schemas.microsoft.com/office/drawing/2014/main" id="{82144882-9079-4867-BE46-BE822CE83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104" y="5338130"/>
            <a:ext cx="1548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cleverer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64">
            <a:extLst>
              <a:ext uri="{FF2B5EF4-FFF2-40B4-BE49-F238E27FC236}">
                <a16:creationId xmlns:a16="http://schemas.microsoft.com/office/drawing/2014/main" id="{1033DEDE-BB9A-4F64-B29B-CF2ECDA44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923" y="5358446"/>
            <a:ext cx="1220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clever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43F332-FE49-49BB-903F-B880E02FFDC8}"/>
              </a:ext>
            </a:extLst>
          </p:cNvPr>
          <p:cNvSpPr txBox="1"/>
          <p:nvPr/>
        </p:nvSpPr>
        <p:spPr>
          <a:xfrm>
            <a:off x="8139629" y="1710871"/>
            <a:ext cx="268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" name="Rectangle 64">
            <a:extLst>
              <a:ext uri="{FF2B5EF4-FFF2-40B4-BE49-F238E27FC236}">
                <a16:creationId xmlns:a16="http://schemas.microsoft.com/office/drawing/2014/main" id="{B32BD2EF-9CB6-48DC-81D9-793BECBFD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8243" y="5792616"/>
            <a:ext cx="1220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simpler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64">
            <a:extLst>
              <a:ext uri="{FF2B5EF4-FFF2-40B4-BE49-F238E27FC236}">
                <a16:creationId xmlns:a16="http://schemas.microsoft.com/office/drawing/2014/main" id="{71389310-3110-4411-9636-A72145EF9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256" y="5768157"/>
            <a:ext cx="1220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7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D5D9E3-4D82-458C-8B65-6515F60F3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59FA59-CB5E-4F0A-87A1-B42F1126873A}"/>
              </a:ext>
            </a:extLst>
          </p:cNvPr>
          <p:cNvSpPr/>
          <p:nvPr/>
        </p:nvSpPr>
        <p:spPr>
          <a:xfrm>
            <a:off x="3210702" y="311380"/>
            <a:ext cx="5824331" cy="58309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4: My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closer look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4D0802-4160-476A-AB20-B6F34F78C271}"/>
              </a:ext>
            </a:extLst>
          </p:cNvPr>
          <p:cNvSpPr/>
          <p:nvPr/>
        </p:nvSpPr>
        <p:spPr>
          <a:xfrm>
            <a:off x="-563215" y="585663"/>
            <a:ext cx="4267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grammar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78CC3-1546-4A38-8045-D38FA41630CA}"/>
              </a:ext>
            </a:extLst>
          </p:cNvPr>
          <p:cNvSpPr/>
          <p:nvPr/>
        </p:nvSpPr>
        <p:spPr>
          <a:xfrm>
            <a:off x="2914815" y="905090"/>
            <a:ext cx="895847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sz="24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Comparative adjectives </a:t>
            </a: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(TÍNH TỪ SO SÁNH HƠN)</a:t>
            </a:r>
            <a:r>
              <a:rPr lang="en-US" sz="24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7B705260-EDE5-4888-8394-D998D49CA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96" y="1331279"/>
            <a:ext cx="54632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Short adjectives (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4">
            <a:extLst>
              <a:ext uri="{FF2B5EF4-FFF2-40B4-BE49-F238E27FC236}">
                <a16:creationId xmlns:a16="http://schemas.microsoft.com/office/drawing/2014/main" id="{2803F071-4EDE-45B8-86DA-722126BB5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094" y="2261935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Than – 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“than” is used to make comparisons:</a:t>
            </a:r>
            <a:endParaRPr lang="en-US" alt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64">
            <a:extLst>
              <a:ext uri="{FF2B5EF4-FFF2-40B4-BE49-F238E27FC236}">
                <a16:creationId xmlns:a16="http://schemas.microsoft.com/office/drawing/2014/main" id="{6698D498-7B93-4133-AA3C-576EE77EC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494" y="3049335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My bag is </a:t>
            </a: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heavier than </a:t>
            </a: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yours</a:t>
            </a:r>
            <a:endParaRPr lang="en-US" altLang="vi-VN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3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D0B838-C2F7-492F-8E71-3D2E2ED8D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86576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ACD96B-A138-4A35-8B46-DDE640F7B737}"/>
              </a:ext>
            </a:extLst>
          </p:cNvPr>
          <p:cNvSpPr/>
          <p:nvPr/>
        </p:nvSpPr>
        <p:spPr>
          <a:xfrm>
            <a:off x="3183834" y="213291"/>
            <a:ext cx="5824331" cy="58309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4: My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closer look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87C2AE-2EBB-40EF-81EB-7C664905D292}"/>
              </a:ext>
            </a:extLst>
          </p:cNvPr>
          <p:cNvSpPr/>
          <p:nvPr/>
        </p:nvSpPr>
        <p:spPr>
          <a:xfrm>
            <a:off x="-563215" y="585663"/>
            <a:ext cx="4267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grammar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13CED0-CCD3-4672-87C7-D71A29A76B2A}"/>
              </a:ext>
            </a:extLst>
          </p:cNvPr>
          <p:cNvSpPr/>
          <p:nvPr/>
        </p:nvSpPr>
        <p:spPr>
          <a:xfrm>
            <a:off x="2914815" y="905090"/>
            <a:ext cx="8426953" cy="46166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Comparative adjectives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(TÍNH TỪ SO SÁNH HƠN)</a:t>
            </a:r>
            <a:r>
              <a:rPr lang="en-US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88515FF-EA09-45EA-9980-443CCF08F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96" y="1331279"/>
            <a:ext cx="54632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Long adjectives (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4">
            <a:extLst>
              <a:ext uri="{FF2B5EF4-FFF2-40B4-BE49-F238E27FC236}">
                <a16:creationId xmlns:a16="http://schemas.microsoft.com/office/drawing/2014/main" id="{B1DE00F9-421F-4CB5-BCBE-136D153C5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7359314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0">
            <a:extLst>
              <a:ext uri="{FF2B5EF4-FFF2-40B4-BE49-F238E27FC236}">
                <a16:creationId xmlns:a16="http://schemas.microsoft.com/office/drawing/2014/main" id="{82985BE7-4E66-4325-BF72-9B56751F7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33227"/>
            <a:ext cx="1196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or more syllables: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modern, interesting, convenient, expensive, …</a:t>
            </a:r>
          </a:p>
        </p:txBody>
      </p:sp>
      <p:sp>
        <p:nvSpPr>
          <p:cNvPr id="10" name="Text Box 81">
            <a:extLst>
              <a:ext uri="{FF2B5EF4-FFF2-40B4-BE49-F238E27FC236}">
                <a16:creationId xmlns:a16="http://schemas.microsoft.com/office/drawing/2014/main" id="{30D9734A-0A6B-4C23-B450-C77801F3A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917989"/>
            <a:ext cx="845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55FB02C6-A39A-4885-BE39-EE0B22D1E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89" y="4870656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Ex1:</a:t>
            </a:r>
            <a:r>
              <a:rPr lang="en-US" altLang="vi-VN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city house is 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altLang="vi-VN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 </a:t>
            </a:r>
            <a:r>
              <a:rPr lang="en-US" altLang="vi-VN" sz="2600" b="1" dirty="0">
                <a:solidFill>
                  <a:srgbClr val="BE0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altLang="vi-VN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country house.</a:t>
            </a:r>
            <a:endParaRPr lang="en-US" alt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02141DE1-DB7F-4477-A810-FD7ED277D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04" y="5473112"/>
            <a:ext cx="9753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Ex2: The city house is 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altLang="vi-VN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expensive </a:t>
            </a:r>
            <a:r>
              <a:rPr lang="en-US" altLang="vi-VN" sz="2600" b="1" dirty="0">
                <a:solidFill>
                  <a:srgbClr val="BE02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altLang="vi-VN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country house</a:t>
            </a:r>
            <a:r>
              <a:rPr lang="en-US" altLang="vi-VN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5">
            <a:extLst>
              <a:ext uri="{FF2B5EF4-FFF2-40B4-BE49-F238E27FC236}">
                <a16:creationId xmlns:a16="http://schemas.microsoft.com/office/drawing/2014/main" id="{3F96136D-4FFB-430B-A2C2-6EC8C46D7157}"/>
              </a:ext>
            </a:extLst>
          </p:cNvPr>
          <p:cNvGrpSpPr>
            <a:grpSpLocks/>
          </p:cNvGrpSpPr>
          <p:nvPr/>
        </p:nvGrpSpPr>
        <p:grpSpPr bwMode="auto">
          <a:xfrm>
            <a:off x="1790700" y="2356447"/>
            <a:ext cx="8610600" cy="2362200"/>
            <a:chOff x="533400" y="2590800"/>
            <a:chExt cx="7848600" cy="2743200"/>
          </a:xfrm>
        </p:grpSpPr>
        <p:pic>
          <p:nvPicPr>
            <p:cNvPr id="14" name="Picture 15" descr="Kết quả hình ảnh cho nhà hiện đại">
              <a:extLst>
                <a:ext uri="{FF2B5EF4-FFF2-40B4-BE49-F238E27FC236}">
                  <a16:creationId xmlns:a16="http://schemas.microsoft.com/office/drawing/2014/main" id="{8647CE2F-FFAB-4C17-AF0D-2DF59F425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743200"/>
              <a:ext cx="3502025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7" descr="Kết quả hình ảnh cho nhà cổ">
              <a:extLst>
                <a:ext uri="{FF2B5EF4-FFF2-40B4-BE49-F238E27FC236}">
                  <a16:creationId xmlns:a16="http://schemas.microsoft.com/office/drawing/2014/main" id="{CF18A2C7-780A-486D-9BFD-3236FDFCCA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590800"/>
              <a:ext cx="38100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07F7E48-23F1-4611-A1E1-5E2AFE440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604" y="6051914"/>
            <a:ext cx="8966304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Structure: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 +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tobe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more + 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than + S2</a:t>
            </a:r>
          </a:p>
        </p:txBody>
      </p:sp>
    </p:spTree>
    <p:extLst>
      <p:ext uri="{BB962C8B-B14F-4D97-AF65-F5344CB8AC3E}">
        <p14:creationId xmlns:p14="http://schemas.microsoft.com/office/powerpoint/2010/main" val="283960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2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5D4594-2CCC-4468-AE79-2F4099A70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24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BB1898-120B-418B-A34A-FDBF6F446064}"/>
              </a:ext>
            </a:extLst>
          </p:cNvPr>
          <p:cNvSpPr/>
          <p:nvPr/>
        </p:nvSpPr>
        <p:spPr>
          <a:xfrm>
            <a:off x="3210702" y="231170"/>
            <a:ext cx="5824331" cy="58309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Unit 4: My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Neighbourhood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closer look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E636F0-C567-4728-B521-51AAA4C18341}"/>
              </a:ext>
            </a:extLst>
          </p:cNvPr>
          <p:cNvSpPr/>
          <p:nvPr/>
        </p:nvSpPr>
        <p:spPr>
          <a:xfrm>
            <a:off x="-563215" y="505453"/>
            <a:ext cx="4267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grammar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4407AB-6263-4573-B84D-4F77BECA3E1B}"/>
              </a:ext>
            </a:extLst>
          </p:cNvPr>
          <p:cNvSpPr/>
          <p:nvPr/>
        </p:nvSpPr>
        <p:spPr>
          <a:xfrm>
            <a:off x="2118585" y="987521"/>
            <a:ext cx="848524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Comparative adjectives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(TÍNH TỪ SO SÁNH HƠN)</a:t>
            </a:r>
            <a:r>
              <a:rPr kumimoji="0" lang="en-US" sz="2400" b="1" i="0" u="none" strike="noStrike" kern="1200" cap="all" spc="0" normalizeH="0" baseline="0" noProof="0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8" name="Group 39">
            <a:extLst>
              <a:ext uri="{FF2B5EF4-FFF2-40B4-BE49-F238E27FC236}">
                <a16:creationId xmlns:a16="http://schemas.microsoft.com/office/drawing/2014/main" id="{2F00FB78-6930-4FFE-BA35-A17E9A10B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873229"/>
              </p:ext>
            </p:extLst>
          </p:nvPr>
        </p:nvGraphicFramePr>
        <p:xfrm>
          <a:off x="0" y="1437897"/>
          <a:ext cx="12119043" cy="4480520"/>
        </p:xfrm>
        <a:graphic>
          <a:graphicData uri="http://schemas.openxmlformats.org/drawingml/2006/table">
            <a:tbl>
              <a:tblPr/>
              <a:tblGrid>
                <a:gridCol w="310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0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76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NOTE: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Adjective 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Comparative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(so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5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9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582805"/>
                  </a:ext>
                </a:extLst>
              </a:tr>
              <a:tr h="406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390630"/>
                  </a:ext>
                </a:extLst>
              </a:tr>
            </a:tbl>
          </a:graphicData>
        </a:graphic>
      </p:graphicFrame>
      <p:sp>
        <p:nvSpPr>
          <p:cNvPr id="9" name="Rectangle 52">
            <a:extLst>
              <a:ext uri="{FF2B5EF4-FFF2-40B4-BE49-F238E27FC236}">
                <a16:creationId xmlns:a16="http://schemas.microsoft.com/office/drawing/2014/main" id="{8C70C8DA-FDBA-48EA-8AC4-CD0D28D0B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35" y="2431672"/>
            <a:ext cx="1873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one syllable</a:t>
            </a:r>
          </a:p>
        </p:txBody>
      </p:sp>
      <p:sp>
        <p:nvSpPr>
          <p:cNvPr id="10" name="Rectangle 56">
            <a:extLst>
              <a:ext uri="{FF2B5EF4-FFF2-40B4-BE49-F238E27FC236}">
                <a16:creationId xmlns:a16="http://schemas.microsoft.com/office/drawing/2014/main" id="{33023B60-328F-454E-AD40-64BD64B43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900" y="2739593"/>
            <a:ext cx="98728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larg</a:t>
            </a:r>
            <a:r>
              <a:rPr kumimoji="0" lang="en-US" alt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1" name="Rectangle 57">
            <a:extLst>
              <a:ext uri="{FF2B5EF4-FFF2-40B4-BE49-F238E27FC236}">
                <a16:creationId xmlns:a16="http://schemas.microsoft.com/office/drawing/2014/main" id="{3D9EB0CF-54ED-47FF-8481-5A6F56F16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376" y="2838229"/>
            <a:ext cx="2113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larg</a:t>
            </a:r>
            <a:r>
              <a:rPr kumimoji="0" lang="en-US" alt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06C43BDC-3E4D-4328-BABC-35BA49A59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940" y="3398378"/>
            <a:ext cx="1890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nois</a:t>
            </a:r>
            <a:r>
              <a:rPr kumimoji="0" lang="en-US" alt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3" name="Rectangle 64">
            <a:extLst>
              <a:ext uri="{FF2B5EF4-FFF2-40B4-BE49-F238E27FC236}">
                <a16:creationId xmlns:a16="http://schemas.microsoft.com/office/drawing/2014/main" id="{A58767B1-0B2C-4311-B5DA-CECE9D736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438" y="3406838"/>
            <a:ext cx="2352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nois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ier</a:t>
            </a:r>
          </a:p>
        </p:txBody>
      </p:sp>
      <p:sp>
        <p:nvSpPr>
          <p:cNvPr id="14" name="Rectangle 56">
            <a:extLst>
              <a:ext uri="{FF2B5EF4-FFF2-40B4-BE49-F238E27FC236}">
                <a16:creationId xmlns:a16="http://schemas.microsoft.com/office/drawing/2014/main" id="{562018C2-15B4-4460-B260-4B6D77A3F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780" y="2340497"/>
            <a:ext cx="86801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</a:t>
            </a:r>
            <a:endParaRPr kumimoji="0" lang="en-US" altLang="vi-VN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56">
            <a:extLst>
              <a:ext uri="{FF2B5EF4-FFF2-40B4-BE49-F238E27FC236}">
                <a16:creationId xmlns:a16="http://schemas.microsoft.com/office/drawing/2014/main" id="{DBFC66E0-3C0B-440C-92E4-F33BBCB86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852" y="2370600"/>
            <a:ext cx="138310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er</a:t>
            </a:r>
            <a:endParaRPr kumimoji="0" lang="en-US" altLang="vi-VN" sz="2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56">
            <a:extLst>
              <a:ext uri="{FF2B5EF4-FFF2-40B4-BE49-F238E27FC236}">
                <a16:creationId xmlns:a16="http://schemas.microsoft.com/office/drawing/2014/main" id="{039FF324-6F77-48E2-B083-9F532BBD4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024" y="2444732"/>
            <a:ext cx="205533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er</a:t>
            </a:r>
            <a:endParaRPr kumimoji="0" lang="en-US" altLang="vi-VN" sz="2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57">
            <a:extLst>
              <a:ext uri="{FF2B5EF4-FFF2-40B4-BE49-F238E27FC236}">
                <a16:creationId xmlns:a16="http://schemas.microsoft.com/office/drawing/2014/main" id="{8407411A-0013-47E9-A07B-4C3566080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7969" y="2794521"/>
            <a:ext cx="2113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  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9" name="Rectangle 64">
            <a:extLst>
              <a:ext uri="{FF2B5EF4-FFF2-40B4-BE49-F238E27FC236}">
                <a16:creationId xmlns:a16="http://schemas.microsoft.com/office/drawing/2014/main" id="{A6C60863-A3E8-4940-8D13-DD336CD6F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4050" y="3328556"/>
            <a:ext cx="2352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ier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43F332-FE49-49BB-903F-B880E02FFDC8}"/>
              </a:ext>
            </a:extLst>
          </p:cNvPr>
          <p:cNvSpPr txBox="1"/>
          <p:nvPr/>
        </p:nvSpPr>
        <p:spPr>
          <a:xfrm>
            <a:off x="7478002" y="1487254"/>
            <a:ext cx="268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RULE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id="{BD54610E-00EC-49FD-A30B-0722F1208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992" y="3280635"/>
            <a:ext cx="30830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two </a:t>
            </a: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syllables that ending with</a:t>
            </a:r>
            <a:r>
              <a:rPr kumimoji="0" lang="en-US" altLang="vi-VN" sz="24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“y”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3EF557-6B95-4EB1-BE2A-C71CC4A5952A}"/>
              </a:ext>
            </a:extLst>
          </p:cNvPr>
          <p:cNvSpPr txBox="1"/>
          <p:nvPr/>
        </p:nvSpPr>
        <p:spPr>
          <a:xfrm>
            <a:off x="-112154" y="4189851"/>
            <a:ext cx="29706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Two, three 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more syllables</a:t>
            </a:r>
            <a:endParaRPr kumimoji="0" lang="vi-VN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848208-6856-4668-94F6-056BD00E07DA}"/>
              </a:ext>
            </a:extLst>
          </p:cNvPr>
          <p:cNvSpPr txBox="1"/>
          <p:nvPr/>
        </p:nvSpPr>
        <p:spPr>
          <a:xfrm>
            <a:off x="3192838" y="4280556"/>
            <a:ext cx="1428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modern</a:t>
            </a:r>
            <a:endParaRPr kumimoji="0" lang="vi-VN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E7D3A5-4684-445A-8CE7-A092BDAC3D2E}"/>
              </a:ext>
            </a:extLst>
          </p:cNvPr>
          <p:cNvSpPr txBox="1"/>
          <p:nvPr/>
        </p:nvSpPr>
        <p:spPr>
          <a:xfrm>
            <a:off x="3210702" y="5193017"/>
            <a:ext cx="1416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exciting</a:t>
            </a:r>
            <a:endParaRPr kumimoji="0" lang="vi-VN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958F1F-BF01-4DB9-8A44-B2D0E884273E}"/>
              </a:ext>
            </a:extLst>
          </p:cNvPr>
          <p:cNvSpPr txBox="1"/>
          <p:nvPr/>
        </p:nvSpPr>
        <p:spPr>
          <a:xfrm>
            <a:off x="5069621" y="4224002"/>
            <a:ext cx="2013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more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modern</a:t>
            </a:r>
            <a:endParaRPr kumimoji="0" lang="vi-VN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1EFD6F-AE44-4A8E-AB88-21CA0BD96819}"/>
              </a:ext>
            </a:extLst>
          </p:cNvPr>
          <p:cNvSpPr txBox="1"/>
          <p:nvPr/>
        </p:nvSpPr>
        <p:spPr>
          <a:xfrm>
            <a:off x="5052623" y="5136463"/>
            <a:ext cx="2030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more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exciting</a:t>
            </a:r>
            <a:endParaRPr kumimoji="0" lang="vi-VN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F27372-322B-4BFC-A722-E7864DE9612D}"/>
              </a:ext>
            </a:extLst>
          </p:cNvPr>
          <p:cNvSpPr txBox="1"/>
          <p:nvPr/>
        </p:nvSpPr>
        <p:spPr>
          <a:xfrm>
            <a:off x="7587805" y="4559183"/>
            <a:ext cx="1706007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more + adj</a:t>
            </a: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8D6C3A13-FEC0-46A3-971F-6F93A09B4CD4}"/>
              </a:ext>
            </a:extLst>
          </p:cNvPr>
          <p:cNvSpPr/>
          <p:nvPr/>
        </p:nvSpPr>
        <p:spPr>
          <a:xfrm>
            <a:off x="7194829" y="4241017"/>
            <a:ext cx="242543" cy="1357111"/>
          </a:xfrm>
          <a:prstGeom prst="rightBrac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64">
            <a:extLst>
              <a:ext uri="{FF2B5EF4-FFF2-40B4-BE49-F238E27FC236}">
                <a16:creationId xmlns:a16="http://schemas.microsoft.com/office/drawing/2014/main" id="{D7B2F13A-7628-4C82-A4B6-910040A88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8584" y="5998831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Than – 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“than” is used to make comparisons:</a:t>
            </a:r>
            <a:endParaRPr lang="en-US" alt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704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29BCC9-13FD-4E44-A37E-1CE8C11D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3607A0-91A0-41A9-9C06-DD0AC1A38A4A}"/>
              </a:ext>
            </a:extLst>
          </p:cNvPr>
          <p:cNvSpPr/>
          <p:nvPr/>
        </p:nvSpPr>
        <p:spPr>
          <a:xfrm>
            <a:off x="3210702" y="231170"/>
            <a:ext cx="5824331" cy="58309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Unit 4: My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neighbourhood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closer look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8957A7-B4C5-4536-A1E1-321C23209568}"/>
              </a:ext>
            </a:extLst>
          </p:cNvPr>
          <p:cNvSpPr/>
          <p:nvPr/>
        </p:nvSpPr>
        <p:spPr>
          <a:xfrm>
            <a:off x="-563215" y="505453"/>
            <a:ext cx="4267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grammar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B6326-1250-4F3B-BDE9-5DFAB8E20929}"/>
              </a:ext>
            </a:extLst>
          </p:cNvPr>
          <p:cNvSpPr/>
          <p:nvPr/>
        </p:nvSpPr>
        <p:spPr>
          <a:xfrm>
            <a:off x="2118585" y="987521"/>
            <a:ext cx="848524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Comparative adjectives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(TÍNH TỪ SO SÁNH HƠN)</a:t>
            </a:r>
            <a:r>
              <a:rPr kumimoji="0" lang="en-US" sz="2400" b="1" i="0" u="none" strike="noStrike" kern="1200" cap="all" spc="0" normalizeH="0" baseline="0" noProof="0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E2379E-FE8B-4F83-B447-C1AC151BB248}"/>
              </a:ext>
            </a:extLst>
          </p:cNvPr>
          <p:cNvSpPr txBox="1">
            <a:spLocks/>
          </p:cNvSpPr>
          <p:nvPr/>
        </p:nvSpPr>
        <p:spPr>
          <a:xfrm>
            <a:off x="1671862" y="1614307"/>
            <a:ext cx="8229600" cy="7177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vi-VN" sz="3600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600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3600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3600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vi-VN" altLang="vi-VN" sz="3600" u="sng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DCA784-FA64-4683-A63B-37F6CF035AC8}"/>
              </a:ext>
            </a:extLst>
          </p:cNvPr>
          <p:cNvSpPr txBox="1">
            <a:spLocks/>
          </p:cNvSpPr>
          <p:nvPr/>
        </p:nvSpPr>
        <p:spPr>
          <a:xfrm>
            <a:off x="1671862" y="2505292"/>
            <a:ext cx="9704447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better (</a:t>
            </a:r>
            <a:r>
              <a:rPr lang="en-US" altLang="vi-VN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vi-VN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 </a:t>
            </a:r>
            <a:r>
              <a:rPr lang="en-US" altLang="vi-VN" sz="36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tốt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vi-VN" sz="36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hơn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</a:t>
            </a:r>
            <a:r>
              <a:rPr lang="en-US" altLang="vi-VN" sz="36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giỏi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vi-VN" sz="36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hơn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 </a:t>
            </a:r>
            <a:endParaRPr lang="en-US" altLang="vi-VN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 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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worse (</a:t>
            </a:r>
            <a:r>
              <a:rPr lang="en-US" altLang="vi-VN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many/much 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 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(</a:t>
            </a:r>
            <a:r>
              <a:rPr lang="en-US" altLang="vi-VN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 </a:t>
            </a:r>
            <a:r>
              <a:rPr lang="en-US" altLang="vi-VN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 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(</a:t>
            </a:r>
            <a:r>
              <a:rPr lang="en-US" altLang="vi-VN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 </a:t>
            </a:r>
            <a:r>
              <a:rPr lang="en-US" altLang="vi-VN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 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 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farther/further (</a:t>
            </a:r>
            <a:r>
              <a:rPr lang="en-US" altLang="vi-VN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older/elder (</a:t>
            </a:r>
            <a:r>
              <a:rPr lang="en-US" altLang="vi-VN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 </a:t>
            </a:r>
            <a:r>
              <a:rPr lang="en-US" altLang="vi-VN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vi-VN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2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1603</Words>
  <Application>Microsoft Office PowerPoint</Application>
  <PresentationFormat>Widescreen</PresentationFormat>
  <Paragraphs>445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.VnArial</vt:lpstr>
      <vt:lpstr>.VnArial Narrow</vt:lpstr>
      <vt:lpstr>.VnBahamasBH</vt:lpstr>
      <vt:lpstr>.VnBlack</vt:lpstr>
      <vt:lpstr>.VnCentury SchoolbookH</vt:lpstr>
      <vt:lpstr>.VnTime</vt:lpstr>
      <vt:lpstr>Arial</vt:lpstr>
      <vt:lpstr>Calibri</vt:lpstr>
      <vt:lpstr>Calibri Light</vt:lpstr>
      <vt:lpstr>Impact</vt:lpstr>
      <vt:lpstr>Times New Roman</vt:lpstr>
      <vt:lpstr>Wingdings</vt:lpstr>
      <vt:lpstr>Wingdings 3</vt:lpstr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HANG-PC</dc:creator>
  <cp:lastModifiedBy>Admin</cp:lastModifiedBy>
  <cp:revision>70</cp:revision>
  <dcterms:created xsi:type="dcterms:W3CDTF">2021-11-16T07:02:34Z</dcterms:created>
  <dcterms:modified xsi:type="dcterms:W3CDTF">2024-11-05T14:32:03Z</dcterms:modified>
</cp:coreProperties>
</file>