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324" r:id="rId3"/>
    <p:sldId id="329" r:id="rId4"/>
    <p:sldId id="332" r:id="rId5"/>
    <p:sldId id="330" r:id="rId6"/>
    <p:sldId id="331" r:id="rId7"/>
    <p:sldId id="258" r:id="rId8"/>
    <p:sldId id="284" r:id="rId9"/>
    <p:sldId id="647" r:id="rId10"/>
    <p:sldId id="256" r:id="rId11"/>
    <p:sldId id="640" r:id="rId12"/>
    <p:sldId id="642" r:id="rId13"/>
    <p:sldId id="641" r:id="rId14"/>
    <p:sldId id="267" r:id="rId15"/>
    <p:sldId id="644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78" r:id="rId25"/>
    <p:sldId id="645" r:id="rId2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CC3300"/>
    <a:srgbClr val="996633"/>
    <a:srgbClr val="5461DC"/>
    <a:srgbClr val="996600"/>
    <a:srgbClr val="CC66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8" autoAdjust="0"/>
    <p:restoredTop sz="88386" autoAdjust="0"/>
  </p:normalViewPr>
  <p:slideViewPr>
    <p:cSldViewPr snapToGrid="0">
      <p:cViewPr>
        <p:scale>
          <a:sx n="71" d="100"/>
          <a:sy n="71" d="100"/>
        </p:scale>
        <p:origin x="49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784822-D784-4989-8570-791A58C05BED}" type="datetimeFigureOut">
              <a:rPr lang="en-US"/>
              <a:pPr>
                <a:defRPr/>
              </a:pPr>
              <a:t>21/12/2022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793DA1-C4A8-461C-AC2F-B24DBE65E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64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8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4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2280-DE1A-4078-8A68-D8A6EAA3D04B}" type="datetimeFigureOut">
              <a:rPr lang="en-US"/>
              <a:pPr>
                <a:defRPr/>
              </a:pPr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395B-2ADF-4903-8155-25AAED47D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7AFAF-A8AD-451B-9446-43AB35E2B43F}" type="datetimeFigureOut">
              <a:rPr lang="en-US"/>
              <a:pPr>
                <a:defRPr/>
              </a:pPr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E39B-421A-4579-BEAE-23681A771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B7D1-74D2-4A93-B0AB-B3D5CE2BB3B1}" type="datetimeFigureOut">
              <a:rPr lang="en-US"/>
              <a:pPr>
                <a:defRPr/>
              </a:pPr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DDA4-15D9-430D-9AB4-90512B1AC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E1637FE1-1A2F-B343-903D-B0D1AFDA47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5AF07DA3-C684-334E-AE52-EC71E5FAED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B1458A99-4AC7-5F4C-9E57-266C8CED8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1343D-A5DC-2649-B76A-C6C3A5DF717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3048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E0158B32-327E-834E-B5D8-D5C4EF16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783C-FB5A-4249-9CAC-DCC872CB87E7}" type="datetimeFigureOut">
              <a:rPr lang="en-US"/>
              <a:pPr>
                <a:defRPr/>
              </a:pPr>
              <a:t>21/12/2022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2D7A6DF9-DC2F-BE46-B514-A0DB5920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2B311A43-2F61-264E-B8C7-9BC0E5A7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2F089-32AB-5848-9086-B05C03D4BDE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35243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38633-5C79-4CCA-9743-4843DDC6CE95}" type="datetimeFigureOut">
              <a:rPr lang="en-US"/>
              <a:pPr>
                <a:defRPr/>
              </a:pPr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12431-BC0E-492B-A3EC-363A18168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233D2-DC8D-4A59-BC19-FCBAEF15BB9F}" type="datetimeFigureOut">
              <a:rPr lang="en-US"/>
              <a:pPr>
                <a:defRPr/>
              </a:pPr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D67BE-B856-49C7-91E1-67C7D4058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FE47-D986-499D-A4A5-E613A7A8F953}" type="datetimeFigureOut">
              <a:rPr lang="en-US"/>
              <a:pPr>
                <a:defRPr/>
              </a:pPr>
              <a:t>21/12/2022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7B6AB-23BA-41E2-A1CD-86C3CFE70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6E35-2A6D-44BC-98A9-D874E06AFFE5}" type="datetimeFigureOut">
              <a:rPr lang="en-US"/>
              <a:pPr>
                <a:defRPr/>
              </a:pPr>
              <a:t>21/12/2022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0A37-633D-4791-8096-007F66AA3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BC09-FA55-4485-B601-A41A08C94D4D}" type="datetimeFigureOut">
              <a:rPr lang="en-US"/>
              <a:pPr>
                <a:defRPr/>
              </a:pPr>
              <a:t>21/12/2022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8EEBB-706A-47CA-9E35-11F52FBCD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7AE93-3DFC-4AAE-A82B-904DEF5123ED}" type="datetimeFigureOut">
              <a:rPr lang="en-US"/>
              <a:pPr>
                <a:defRPr/>
              </a:pPr>
              <a:t>21/12/2022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8A4AB-AFAD-4F00-9F0F-FF805AECA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0D53-599D-4C79-A199-1B47ABB4CD4E}" type="datetimeFigureOut">
              <a:rPr lang="en-US"/>
              <a:pPr>
                <a:defRPr/>
              </a:pPr>
              <a:t>21/12/2022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EB8F3-8179-41D7-9506-0678E4CCE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202F-981D-485E-89F8-9131D20C9BC3}" type="datetimeFigureOut">
              <a:rPr lang="en-US"/>
              <a:pPr>
                <a:defRPr/>
              </a:pPr>
              <a:t>21/12/2022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621F9-5530-4CCA-B579-500EB4C19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6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FBEAAB7-E2C5-4EDC-8558-BB971E420476}" type="datetimeFigureOut">
              <a:rPr lang="en-US"/>
              <a:pPr>
                <a:defRPr/>
              </a:pPr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CD4D574-2396-4B0A-B909-40F33A9F9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414" r:id="rId12"/>
    <p:sldLayoutId id="2147484415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slide" Target="slide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5.jp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openxmlformats.org/officeDocument/2006/relationships/image" Target="../media/image30.png"/><Relationship Id="rId3" Type="http://schemas.openxmlformats.org/officeDocument/2006/relationships/slide" Target="slide16.xml"/><Relationship Id="rId21" Type="http://schemas.openxmlformats.org/officeDocument/2006/relationships/slide" Target="slide24.xml"/><Relationship Id="rId7" Type="http://schemas.openxmlformats.org/officeDocument/2006/relationships/image" Target="../media/image23.png"/><Relationship Id="rId12" Type="http://schemas.openxmlformats.org/officeDocument/2006/relationships/slide" Target="slide19.xml"/><Relationship Id="rId17" Type="http://schemas.microsoft.com/office/2007/relationships/hdphoto" Target="../media/hdphoto8.wdp"/><Relationship Id="rId25" Type="http://schemas.openxmlformats.org/officeDocument/2006/relationships/image" Target="../media/image29.png"/><Relationship Id="rId2" Type="http://schemas.openxmlformats.org/officeDocument/2006/relationships/image" Target="../media/image21.png"/><Relationship Id="rId16" Type="http://schemas.openxmlformats.org/officeDocument/2006/relationships/image" Target="../media/image26.png"/><Relationship Id="rId20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11" Type="http://schemas.microsoft.com/office/2007/relationships/hdphoto" Target="../media/hdphoto6.wdp"/><Relationship Id="rId24" Type="http://schemas.openxmlformats.org/officeDocument/2006/relationships/image" Target="../media/image28.gif"/><Relationship Id="rId5" Type="http://schemas.microsoft.com/office/2007/relationships/hdphoto" Target="../media/hdphoto4.wdp"/><Relationship Id="rId15" Type="http://schemas.openxmlformats.org/officeDocument/2006/relationships/slide" Target="slide20.xml"/><Relationship Id="rId23" Type="http://schemas.openxmlformats.org/officeDocument/2006/relationships/slide" Target="slide23.xml"/><Relationship Id="rId28" Type="http://schemas.openxmlformats.org/officeDocument/2006/relationships/image" Target="../media/image31.gif"/><Relationship Id="rId10" Type="http://schemas.openxmlformats.org/officeDocument/2006/relationships/image" Target="../media/image24.png"/><Relationship Id="rId19" Type="http://schemas.microsoft.com/office/2007/relationships/hdphoto" Target="../media/hdphoto9.wdp"/><Relationship Id="rId4" Type="http://schemas.openxmlformats.org/officeDocument/2006/relationships/image" Target="../media/image22.png"/><Relationship Id="rId9" Type="http://schemas.openxmlformats.org/officeDocument/2006/relationships/slide" Target="slide18.xml"/><Relationship Id="rId14" Type="http://schemas.microsoft.com/office/2007/relationships/hdphoto" Target="../media/hdphoto7.wdp"/><Relationship Id="rId22" Type="http://schemas.openxmlformats.org/officeDocument/2006/relationships/slide" Target="slide22.xml"/><Relationship Id="rId27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slide" Target="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>
            <a:extLst>
              <a:ext uri="{FF2B5EF4-FFF2-40B4-BE49-F238E27FC236}">
                <a16:creationId xmlns="" xmlns:a16="http://schemas.microsoft.com/office/drawing/2014/main" id="{F1BD3183-DE98-884F-B80E-EBE4FFAD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038600"/>
            <a:ext cx="662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x-none" sz="2800">
              <a:latin typeface=".VnArial Narrow" pitchFamily="34" charset="0"/>
            </a:endParaRPr>
          </a:p>
        </p:txBody>
      </p:sp>
      <p:sp>
        <p:nvSpPr>
          <p:cNvPr id="16386" name="Text Box 3">
            <a:extLst>
              <a:ext uri="{FF2B5EF4-FFF2-40B4-BE49-F238E27FC236}">
                <a16:creationId xmlns="" xmlns:a16="http://schemas.microsoft.com/office/drawing/2014/main" id="{6A8B8081-0AB6-3349-8040-AEEB19B2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371600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x-none" sz="2800">
              <a:latin typeface=".VnArial Narrow" pitchFamily="34" charset="0"/>
            </a:endParaRPr>
          </a:p>
        </p:txBody>
      </p:sp>
      <p:pic>
        <p:nvPicPr>
          <p:cNvPr id="3076" name="Picture 4" descr="n2">
            <a:extLst>
              <a:ext uri="{FF2B5EF4-FFF2-40B4-BE49-F238E27FC236}">
                <a16:creationId xmlns="" xmlns:a16="http://schemas.microsoft.com/office/drawing/2014/main" id="{C6948F3A-5280-0E43-A2DE-5D81B5049F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14600" y="2133600"/>
            <a:ext cx="7239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8">
            <a:extLst>
              <a:ext uri="{FF2B5EF4-FFF2-40B4-BE49-F238E27FC236}">
                <a16:creationId xmlns="" xmlns:a16="http://schemas.microsoft.com/office/drawing/2014/main" id="{34313C12-DCB1-D04D-B158-607056F5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8467" y="1407585"/>
            <a:ext cx="5410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x-none" sz="4400">
                <a:solidFill>
                  <a:srgbClr val="000099"/>
                </a:solidFill>
                <a:latin typeface=".VnArabiaH" pitchFamily="34" charset="0"/>
              </a:rPr>
              <a:t>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x-none" sz="4400">
                <a:solidFill>
                  <a:srgbClr val="000099"/>
                </a:solidFill>
                <a:latin typeface=".VnArabiaH" pitchFamily="34" charset="0"/>
              </a:rPr>
              <a:t>    </a:t>
            </a:r>
            <a:r>
              <a:rPr lang="en-US" altLang="x-none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:Địa Lí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x-none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Lớp :6</a:t>
            </a:r>
          </a:p>
        </p:txBody>
      </p:sp>
      <p:pic>
        <p:nvPicPr>
          <p:cNvPr id="16391" name="Picture 9" descr="POINSET2">
            <a:extLst>
              <a:ext uri="{FF2B5EF4-FFF2-40B4-BE49-F238E27FC236}">
                <a16:creationId xmlns="" xmlns:a16="http://schemas.microsoft.com/office/drawing/2014/main" id="{AEC66EF1-2247-C449-874B-58A2CD22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04849" y="3962400"/>
            <a:ext cx="373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POINSET2">
            <a:extLst>
              <a:ext uri="{FF2B5EF4-FFF2-40B4-BE49-F238E27FC236}">
                <a16:creationId xmlns="" xmlns:a16="http://schemas.microsoft.com/office/drawing/2014/main" id="{B194ECF6-6A96-7D4C-9A03-9503653D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18184" y="3162300"/>
            <a:ext cx="2133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Buombay">
            <a:extLst>
              <a:ext uri="{FF2B5EF4-FFF2-40B4-BE49-F238E27FC236}">
                <a16:creationId xmlns="" xmlns:a16="http://schemas.microsoft.com/office/drawing/2014/main" id="{386E0209-0003-3745-B20C-F95B2681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324600"/>
            <a:ext cx="609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2">
            <a:extLst>
              <a:ext uri="{FF2B5EF4-FFF2-40B4-BE49-F238E27FC236}">
                <a16:creationId xmlns="" xmlns:a16="http://schemas.microsoft.com/office/drawing/2014/main" id="{714BDA5E-AF64-D64E-8A7E-A54BD528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57201"/>
            <a:ext cx="624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x-none"/>
          </a:p>
        </p:txBody>
      </p:sp>
      <p:sp>
        <p:nvSpPr>
          <p:cNvPr id="16395" name="WordArt 14">
            <a:extLst>
              <a:ext uri="{FF2B5EF4-FFF2-40B4-BE49-F238E27FC236}">
                <a16:creationId xmlns="" xmlns:a16="http://schemas.microsoft.com/office/drawing/2014/main" id="{9612E3A4-D53E-7444-9B01-EAE13E452E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6417" y="429684"/>
            <a:ext cx="7162800" cy="388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Chào mừng các thầy cô giáo</a:t>
            </a:r>
            <a:endParaRPr lang="x-none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sp>
        <p:nvSpPr>
          <p:cNvPr id="16396" name="WordArt 15">
            <a:extLst>
              <a:ext uri="{FF2B5EF4-FFF2-40B4-BE49-F238E27FC236}">
                <a16:creationId xmlns="" xmlns:a16="http://schemas.microsoft.com/office/drawing/2014/main" id="{7731A0DE-F323-BE44-82AA-03942D021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18517" y="1162051"/>
            <a:ext cx="4038600" cy="182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tới dự tiết học</a:t>
            </a:r>
            <a:endParaRPr lang="x-none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pic>
        <p:nvPicPr>
          <p:cNvPr id="16397" name="Picture 16" descr="POINSET2">
            <a:extLst>
              <a:ext uri="{FF2B5EF4-FFF2-40B4-BE49-F238E27FC236}">
                <a16:creationId xmlns="" xmlns:a16="http://schemas.microsoft.com/office/drawing/2014/main" id="{19C3A7D2-E419-6C48-AF0B-086BECE5220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7" y="6351"/>
            <a:ext cx="2362200" cy="3037416"/>
          </a:xfrm>
        </p:spPr>
      </p:pic>
      <p:pic>
        <p:nvPicPr>
          <p:cNvPr id="16398" name="Picture 21" descr="Bellcoll">
            <a:extLst>
              <a:ext uri="{FF2B5EF4-FFF2-40B4-BE49-F238E27FC236}">
                <a16:creationId xmlns="" xmlns:a16="http://schemas.microsoft.com/office/drawing/2014/main" id="{3D8DF6FF-944E-454A-B8A9-8C06FDA6CD12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0" y="-135467"/>
            <a:ext cx="1524000" cy="1905000"/>
          </a:xfrm>
        </p:spPr>
      </p:pic>
      <p:sp>
        <p:nvSpPr>
          <p:cNvPr id="16399" name="Text Box 26">
            <a:extLst>
              <a:ext uri="{FF2B5EF4-FFF2-40B4-BE49-F238E27FC236}">
                <a16:creationId xmlns="" xmlns:a16="http://schemas.microsoft.com/office/drawing/2014/main" id="{8C8E6DD8-FA86-F542-8904-A58E34967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096001"/>
            <a:ext cx="22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x-none"/>
          </a:p>
        </p:txBody>
      </p:sp>
      <p:sp>
        <p:nvSpPr>
          <p:cNvPr id="16400" name="AutoShape 27">
            <a:extLst>
              <a:ext uri="{FF2B5EF4-FFF2-40B4-BE49-F238E27FC236}">
                <a16:creationId xmlns="" xmlns:a16="http://schemas.microsoft.com/office/drawing/2014/main" id="{213306D3-87EE-9E43-B763-0B455C633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1" y="6096001"/>
            <a:ext cx="46567" cy="46567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x-none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F4656E-ABA8-5B43-A410-062EBBB4F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880" y="85204"/>
            <a:ext cx="8321040" cy="692027"/>
          </a:xfrm>
        </p:spPr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x-none" dirty="0"/>
              <a:t>ọc tập theo trạm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AB29B38-D94A-634A-840F-CBA9267E3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675" y="3386030"/>
            <a:ext cx="2118383" cy="709008"/>
          </a:xfrm>
        </p:spPr>
        <p:txBody>
          <a:bodyPr/>
          <a:lstStyle/>
          <a:p>
            <a:r>
              <a:rPr lang="x-none" dirty="0"/>
              <a:t>Trạm Interner</a:t>
            </a:r>
          </a:p>
        </p:txBody>
      </p:sp>
      <p:pic>
        <p:nvPicPr>
          <p:cNvPr id="1026" name="Picture 2" descr="Image for post">
            <a:extLst>
              <a:ext uri="{FF2B5EF4-FFF2-40B4-BE49-F238E27FC236}">
                <a16:creationId xmlns="" xmlns:a16="http://schemas.microsoft.com/office/drawing/2014/main" id="{8822C78B-31FA-204E-883F-72A58182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33" y="777231"/>
            <a:ext cx="3423028" cy="2016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ow to upload a video to youtube">
            <a:extLst>
              <a:ext uri="{FF2B5EF4-FFF2-40B4-BE49-F238E27FC236}">
                <a16:creationId xmlns="" xmlns:a16="http://schemas.microsoft.com/office/drawing/2014/main" id="{2CFDC027-0BF2-0C40-8556-5B23FCE1F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908" y="665504"/>
            <a:ext cx="3558197" cy="1985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25E450D6-1526-FF43-9744-7B53F4BC87B6}"/>
              </a:ext>
            </a:extLst>
          </p:cNvPr>
          <p:cNvSpPr txBox="1">
            <a:spLocks/>
          </p:cNvSpPr>
          <p:nvPr/>
        </p:nvSpPr>
        <p:spPr>
          <a:xfrm>
            <a:off x="6435598" y="3337068"/>
            <a:ext cx="2118383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/>
              <a:t>Trạm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E6024F7-6E48-6D4A-A01E-C0A8D8096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33" y="3929572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3EADD1C1-525D-8A49-93F7-2111F098BCB4}"/>
              </a:ext>
            </a:extLst>
          </p:cNvPr>
          <p:cNvSpPr txBox="1">
            <a:spLocks/>
          </p:cNvSpPr>
          <p:nvPr/>
        </p:nvSpPr>
        <p:spPr>
          <a:xfrm>
            <a:off x="260051" y="6269807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/>
              <a:t>Trạm SGK </a:t>
            </a:r>
          </a:p>
        </p:txBody>
      </p:sp>
      <p:pic>
        <p:nvPicPr>
          <p:cNvPr id="5" name="7 Minute Countdown Timer with Alarm" descr="7 Minute Countdown Timer with Alarm">
            <a:hlinkClick r:id="" action="ppaction://media"/>
            <a:extLst>
              <a:ext uri="{FF2B5EF4-FFF2-40B4-BE49-F238E27FC236}">
                <a16:creationId xmlns="" xmlns:a16="http://schemas.microsoft.com/office/drawing/2014/main" id="{DA443C65-5D77-544A-B31B-B6088C4022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0086" y="5709424"/>
            <a:ext cx="2041913" cy="1148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E266F91-A20C-2742-B6B0-BE7A32568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1391" y="3929571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Subtitle 2">
            <a:extLst>
              <a:ext uri="{FF2B5EF4-FFF2-40B4-BE49-F238E27FC236}">
                <a16:creationId xmlns="" xmlns:a16="http://schemas.microsoft.com/office/drawing/2014/main" id="{7D4A42F9-12EF-FF4B-944F-49DC91860169}"/>
              </a:ext>
            </a:extLst>
          </p:cNvPr>
          <p:cNvSpPr txBox="1">
            <a:spLocks/>
          </p:cNvSpPr>
          <p:nvPr/>
        </p:nvSpPr>
        <p:spPr>
          <a:xfrm>
            <a:off x="4926426" y="6192496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/>
              <a:t>Trạm tài liệu tham khảo </a:t>
            </a:r>
          </a:p>
        </p:txBody>
      </p:sp>
    </p:spTree>
    <p:extLst>
      <p:ext uri="{BB962C8B-B14F-4D97-AF65-F5344CB8AC3E}">
        <p14:creationId xmlns:p14="http://schemas.microsoft.com/office/powerpoint/2010/main" val="17109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8A1BA83B-78F0-A943-B7AB-751CE6931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415993"/>
              </p:ext>
            </p:extLst>
          </p:nvPr>
        </p:nvGraphicFramePr>
        <p:xfrm>
          <a:off x="12703" y="1524920"/>
          <a:ext cx="12166595" cy="5348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0431">
                  <a:extLst>
                    <a:ext uri="{9D8B030D-6E8A-4147-A177-3AD203B41FA5}">
                      <a16:colId xmlns="" xmlns:a16="http://schemas.microsoft.com/office/drawing/2014/main" val="1966246879"/>
                    </a:ext>
                  </a:extLst>
                </a:gridCol>
                <a:gridCol w="4028567">
                  <a:extLst>
                    <a:ext uri="{9D8B030D-6E8A-4147-A177-3AD203B41FA5}">
                      <a16:colId xmlns="" xmlns:a16="http://schemas.microsoft.com/office/drawing/2014/main" val="883784690"/>
                    </a:ext>
                  </a:extLst>
                </a:gridCol>
                <a:gridCol w="3176059">
                  <a:extLst>
                    <a:ext uri="{9D8B030D-6E8A-4147-A177-3AD203B41FA5}">
                      <a16:colId xmlns="" xmlns:a16="http://schemas.microsoft.com/office/drawing/2014/main" val="2523583580"/>
                    </a:ext>
                  </a:extLst>
                </a:gridCol>
                <a:gridCol w="3351538">
                  <a:extLst>
                    <a:ext uri="{9D8B030D-6E8A-4147-A177-3AD203B41FA5}">
                      <a16:colId xmlns="" xmlns:a16="http://schemas.microsoft.com/office/drawing/2014/main" val="3090641989"/>
                    </a:ext>
                  </a:extLst>
                </a:gridCol>
              </a:tblGrid>
              <a:tr h="4756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 lưu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lưu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tầng cao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20010014"/>
                  </a:ext>
                </a:extLst>
              </a:tr>
              <a:tr h="11266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60672156"/>
                  </a:ext>
                </a:extLst>
              </a:tr>
              <a:tr h="37307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x-none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82528320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4EC67F5A-3DBB-1D42-B298-248F8E0E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3" y="530914"/>
            <a:ext cx="1217929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  <a:endParaRPr kumimoji="0" lang="vi-VN" altLang="x-none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x-none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1: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1, 2,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bảng sau đây</a:t>
            </a:r>
            <a:endParaRPr kumimoji="0" lang="vi-VN" altLang="x-none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E15BD03A-2FB7-A740-8C15-454C01024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503830"/>
              </p:ext>
            </p:extLst>
          </p:nvPr>
        </p:nvGraphicFramePr>
        <p:xfrm>
          <a:off x="157482" y="563969"/>
          <a:ext cx="11877036" cy="4378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9843">
                  <a:extLst>
                    <a:ext uri="{9D8B030D-6E8A-4147-A177-3AD203B41FA5}">
                      <a16:colId xmlns="" xmlns:a16="http://schemas.microsoft.com/office/drawing/2014/main" val="2130068286"/>
                    </a:ext>
                  </a:extLst>
                </a:gridCol>
                <a:gridCol w="5428253">
                  <a:extLst>
                    <a:ext uri="{9D8B030D-6E8A-4147-A177-3AD203B41FA5}">
                      <a16:colId xmlns="" xmlns:a16="http://schemas.microsoft.com/office/drawing/2014/main" val="836024525"/>
                    </a:ext>
                  </a:extLst>
                </a:gridCol>
                <a:gridCol w="4278940">
                  <a:extLst>
                    <a:ext uri="{9D8B030D-6E8A-4147-A177-3AD203B41FA5}">
                      <a16:colId xmlns="" xmlns:a16="http://schemas.microsoft.com/office/drawing/2014/main" val="2359760119"/>
                    </a:ext>
                  </a:extLst>
                </a:gridCol>
              </a:tblGrid>
              <a:tr h="449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Nơi hình thành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Đặc điểm chính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58124848"/>
                  </a:ext>
                </a:extLst>
              </a:tr>
              <a:tr h="12002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nóng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x-none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87731957"/>
                  </a:ext>
                </a:extLst>
              </a:tr>
              <a:tr h="8688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lạnh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07555688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lục địa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94956141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đại dương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6708908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F3C25FE3-0E1B-A347-B045-1E2881E08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499"/>
            <a:ext cx="9789539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x-non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2: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bảng sau đây</a:t>
            </a:r>
            <a:endParaRPr kumimoji="0" lang="vi-VN" altLang="x-non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x-non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3: Điền từ còn thiếu v</a:t>
            </a:r>
            <a:r>
              <a:rPr kumimoji="0" lang="vi-VN" altLang="x-non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đoạn sau:</a:t>
            </a:r>
            <a:endParaRPr kumimoji="0" lang="vi-VN" altLang="x-non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x-non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endParaRPr kumimoji="0" lang="vi-VN" altLang="x-non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ĐẤT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kumimoji="0" lang="en-US" altLang="x-non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kumimoji="0" lang="en-US" altLang="x-none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r>
              <a:rPr kumimoji="0" lang="en-US" altLang="x-none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endParaRPr kumimoji="0" lang="en-US" altLang="x-non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r>
              <a:rPr kumimoji="0" lang="en-US" altLang="x-none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</a:t>
            </a:r>
            <a:r>
              <a:rPr kumimoji="0" lang="en-US" altLang="x-none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N(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Nam)</a:t>
            </a:r>
            <a:endParaRPr kumimoji="0" lang="en-US" altLang="x-non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4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57DA436C-1332-2F4E-B803-42FAD97669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2473789"/>
              </p:ext>
            </p:extLst>
          </p:nvPr>
        </p:nvGraphicFramePr>
        <p:xfrm>
          <a:off x="0" y="1001486"/>
          <a:ext cx="12039600" cy="5794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1862">
                  <a:extLst>
                    <a:ext uri="{9D8B030D-6E8A-4147-A177-3AD203B41FA5}">
                      <a16:colId xmlns="" xmlns:a16="http://schemas.microsoft.com/office/drawing/2014/main" val="1337947902"/>
                    </a:ext>
                  </a:extLst>
                </a:gridCol>
                <a:gridCol w="4782598">
                  <a:extLst>
                    <a:ext uri="{9D8B030D-6E8A-4147-A177-3AD203B41FA5}">
                      <a16:colId xmlns="" xmlns:a16="http://schemas.microsoft.com/office/drawing/2014/main" val="4034662639"/>
                    </a:ext>
                  </a:extLst>
                </a:gridCol>
                <a:gridCol w="4605140">
                  <a:extLst>
                    <a:ext uri="{9D8B030D-6E8A-4147-A177-3AD203B41FA5}">
                      <a16:colId xmlns="" xmlns:a16="http://schemas.microsoft.com/office/drawing/2014/main" val="2113465117"/>
                    </a:ext>
                  </a:extLst>
                </a:gridCol>
              </a:tblGrid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B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5819291"/>
                  </a:ext>
                </a:extLst>
              </a:tr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Loại gió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Phạm vi gió thổi.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Hướng gió</a:t>
                      </a:r>
                      <a:r>
                        <a:rPr lang="vi-VN" sz="2500">
                          <a:effectLst/>
                          <a:latin typeface="+mj-lt"/>
                        </a:rPr>
                        <a:t>.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31032022"/>
                  </a:ext>
                </a:extLst>
              </a:tr>
              <a:tr h="9967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1/</a:t>
                      </a:r>
                      <a:r>
                        <a:rPr lang="en-US" sz="2500">
                          <a:effectLst/>
                          <a:latin typeface="+mj-lt"/>
                        </a:rPr>
                        <a:t>Đông cực</a:t>
                      </a:r>
                      <a:endParaRPr lang="x-none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 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a/</a:t>
                      </a:r>
                      <a:r>
                        <a:rPr lang="it-IT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it-IT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it-IT" sz="2500">
                          <a:effectLst/>
                          <a:latin typeface="+mj-lt"/>
                        </a:rPr>
                        <a:t>B và N về XĐ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E/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TN, </a:t>
                      </a:r>
                      <a:endParaRPr lang="x-none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TB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47335703"/>
                  </a:ext>
                </a:extLst>
              </a:tr>
              <a:tr h="16179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2/</a:t>
                      </a:r>
                      <a:r>
                        <a:rPr lang="it-IT" sz="2500">
                          <a:effectLst/>
                          <a:latin typeface="+mj-lt"/>
                        </a:rPr>
                        <a:t>Tín phong</a:t>
                      </a:r>
                      <a:endParaRPr lang="x-none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b/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Từ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khoảng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các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vĩ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độ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90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Bvà N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về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60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và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N</a:t>
                      </a:r>
                      <a:endParaRPr lang="x-none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x-none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F/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Bắc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ĐB, </a:t>
                      </a:r>
                      <a:endParaRPr lang="x-none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Nam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ĐN</a:t>
                      </a:r>
                      <a:endParaRPr lang="x-none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x-none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12082117"/>
                  </a:ext>
                </a:extLst>
              </a:tr>
              <a:tr h="10806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3/</a:t>
                      </a:r>
                      <a:r>
                        <a:rPr lang="en-US" sz="2500">
                          <a:effectLst/>
                          <a:latin typeface="+mj-lt"/>
                        </a:rPr>
                        <a:t>Tây ôn đới</a:t>
                      </a:r>
                      <a:endParaRPr lang="x-none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c/</a:t>
                      </a:r>
                      <a:r>
                        <a:rPr lang="en-US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 lên khoảng các vĩ độ 60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G/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ĐB, </a:t>
                      </a:r>
                      <a:endParaRPr lang="x-none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ĐN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73013197"/>
                  </a:ext>
                </a:extLst>
              </a:tr>
              <a:tr h="1080654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Gió là………………………………………………………………………………………</a:t>
                      </a:r>
                      <a:endParaRPr lang="x-none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653260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C061986A-CE3D-CF43-ABF1-D34E0FFA0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34" y="68786"/>
            <a:ext cx="101812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4: Nối những đơn vị kiến thức ở cột A_B_C để tạo th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hệ thống kiến thức đầy đủ </a:t>
            </a:r>
            <a:endParaRPr kumimoji="0" lang="vi-VN" altLang="x-none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x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v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kiến thức còn thiếu v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dấu 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vi-VN" altLang="x-non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71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351710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39466" y="2311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39467" y="2223897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2680800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53" y="2712864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9"/>
            <a:ext cx="59944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8" y="108438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Nitơ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959281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0-16km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0800" y="4451328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ôxy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8" y="105231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20A3772-69FB-9440-85B4-F642EDE3BA89}"/>
              </a:ext>
            </a:extLst>
          </p:cNvPr>
          <p:cNvSpPr/>
          <p:nvPr/>
        </p:nvSpPr>
        <p:spPr>
          <a:xfrm>
            <a:off x="3002845" y="10249"/>
            <a:ext cx="618631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Khởi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động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</a:p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hiểu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Ý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ĐỒNG ĐỘI</a:t>
            </a: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="" xmlns:a16="http://schemas.microsoft.com/office/drawing/2014/main" id="{0B2256E5-9C9E-D441-97A8-7EA7D6C38BA6}"/>
              </a:ext>
            </a:extLst>
          </p:cNvPr>
          <p:cNvSpPr/>
          <p:nvPr/>
        </p:nvSpPr>
        <p:spPr>
          <a:xfrm>
            <a:off x="3141663" y="2133600"/>
            <a:ext cx="3048000" cy="1905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1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39526F28-6AEA-3047-A18C-AB84512B8D2F}"/>
              </a:ext>
            </a:extLst>
          </p:cNvPr>
          <p:cNvSpPr/>
          <p:nvPr/>
        </p:nvSpPr>
        <p:spPr>
          <a:xfrm>
            <a:off x="3141663" y="4065588"/>
            <a:ext cx="3048000" cy="1905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3</a:t>
            </a: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DE0E9027-C550-CB4C-97F1-31FD9E702AC2}"/>
              </a:ext>
            </a:extLst>
          </p:cNvPr>
          <p:cNvSpPr/>
          <p:nvPr/>
        </p:nvSpPr>
        <p:spPr>
          <a:xfrm>
            <a:off x="6200775" y="4065588"/>
            <a:ext cx="3048000" cy="19050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4</a:t>
            </a: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6CCE6564-C51B-614D-AD0D-A263FA784218}"/>
              </a:ext>
            </a:extLst>
          </p:cNvPr>
          <p:cNvSpPr/>
          <p:nvPr/>
        </p:nvSpPr>
        <p:spPr>
          <a:xfrm>
            <a:off x="6200775" y="2133600"/>
            <a:ext cx="3048000" cy="1905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2</a:t>
            </a:r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8DF22226-2480-EF49-96A8-ABBA41ABB217}"/>
              </a:ext>
            </a:extLst>
          </p:cNvPr>
          <p:cNvSpPr/>
          <p:nvPr/>
        </p:nvSpPr>
        <p:spPr>
          <a:xfrm>
            <a:off x="9906000" y="6248400"/>
            <a:ext cx="762000" cy="6365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4195" y="534768"/>
            <a:ext cx="4673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TĐ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 (mi-li-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48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="" xmlns:a16="http://schemas.microsoft.com/office/drawing/2014/main" id="{1BE80D7E-4039-CA4B-AF96-2CC006927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77" y="-56375"/>
            <a:ext cx="12405353" cy="6970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C562979-49CF-2841-81E0-6FAD27BFF191}"/>
              </a:ext>
            </a:extLst>
          </p:cNvPr>
          <p:cNvSpPr txBox="1"/>
          <p:nvPr/>
        </p:nvSpPr>
        <p:spPr>
          <a:xfrm>
            <a:off x="1117600" y="762000"/>
            <a:ext cx="914400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Vận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dung,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mở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rộng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59DC32C-3487-584C-BA3E-E3E347C87B79}"/>
              </a:ext>
            </a:extLst>
          </p:cNvPr>
          <p:cNvSpPr txBox="1"/>
          <p:nvPr/>
        </p:nvSpPr>
        <p:spPr>
          <a:xfrm>
            <a:off x="1523999" y="2596038"/>
            <a:ext cx="9144000" cy="2862322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Thu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thập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thông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tin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về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hoạt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động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sản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xuất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điện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0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="" xmlns:a16="http://schemas.microsoft.com/office/drawing/2014/main" id="{004F470F-58F1-1B40-B95B-DFBF805CE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042B11B-38B7-B34B-8F11-59F94B34ED4B}"/>
              </a:ext>
            </a:extLst>
          </p:cNvPr>
          <p:cNvSpPr/>
          <p:nvPr/>
        </p:nvSpPr>
        <p:spPr>
          <a:xfrm>
            <a:off x="2923656" y="2057400"/>
            <a:ext cx="6699270" cy="23805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KHÔNG KHÍ</a:t>
            </a:r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86EA6A8A-D79B-1F45-8D77-1E61841D0C9E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="" xmlns:a16="http://schemas.microsoft.com/office/drawing/2014/main" id="{A8A969EE-84D7-3A4B-8BFC-1E7E9DD61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355209F-1780-1849-8E7F-16F2A8F48406}"/>
              </a:ext>
            </a:extLst>
          </p:cNvPr>
          <p:cNvSpPr/>
          <p:nvPr/>
        </p:nvSpPr>
        <p:spPr>
          <a:xfrm>
            <a:off x="5053086" y="2362200"/>
            <a:ext cx="2085827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GIÓ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4F003EA9-91BC-184C-AA2C-690A9A8F7AB8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="" xmlns:a16="http://schemas.microsoft.com/office/drawing/2014/main" id="{31CEC62B-5694-B24A-905B-466775AEE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hlinkClick r:id="rId3" action="ppaction://hlinksldjump"/>
            <a:extLst>
              <a:ext uri="{FF2B5EF4-FFF2-40B4-BE49-F238E27FC236}">
                <a16:creationId xmlns="" xmlns:a16="http://schemas.microsoft.com/office/drawing/2014/main" id="{0133F0E7-CDEB-D74D-8F04-7B6C9ACF4C67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0C9A234-16B5-EA4D-A02E-8838504376B8}"/>
              </a:ext>
            </a:extLst>
          </p:cNvPr>
          <p:cNvSpPr/>
          <p:nvPr/>
        </p:nvSpPr>
        <p:spPr>
          <a:xfrm>
            <a:off x="4910418" y="2362200"/>
            <a:ext cx="2371162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ÔXY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="" xmlns:a16="http://schemas.microsoft.com/office/drawing/2014/main" id="{D49F6C65-AEF3-EC41-80D5-79C4D40E2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BC175822-A320-5B49-AD69-7A9E0A533B75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359BEE2-BD98-2C4C-A3B6-34CD15FACB02}"/>
              </a:ext>
            </a:extLst>
          </p:cNvPr>
          <p:cNvSpPr/>
          <p:nvPr/>
        </p:nvSpPr>
        <p:spPr>
          <a:xfrm>
            <a:off x="4362992" y="2362200"/>
            <a:ext cx="3466013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</a:t>
            </a: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ZÔN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6">
            <a:extLst>
              <a:ext uri="{FF2B5EF4-FFF2-40B4-BE49-F238E27FC236}">
                <a16:creationId xmlns="" xmlns:a16="http://schemas.microsoft.com/office/drawing/2014/main" id="{75ECF1C0-1FA0-9244-A3A8-7F54E8C31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018"/>
            <a:ext cx="12192000" cy="6766983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x-none"/>
          </a:p>
        </p:txBody>
      </p:sp>
      <p:pic>
        <p:nvPicPr>
          <p:cNvPr id="18434" name="Picture 24" descr="SailBoat">
            <a:extLst>
              <a:ext uri="{FF2B5EF4-FFF2-40B4-BE49-F238E27FC236}">
                <a16:creationId xmlns="" xmlns:a16="http://schemas.microsoft.com/office/drawing/2014/main" id="{649BEB12-3DDC-DC49-951B-1125F94227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315884"/>
            <a:ext cx="320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5" descr="th_50a9093a">
            <a:extLst>
              <a:ext uri="{FF2B5EF4-FFF2-40B4-BE49-F238E27FC236}">
                <a16:creationId xmlns="" xmlns:a16="http://schemas.microsoft.com/office/drawing/2014/main" id="{157F86A9-D276-6947-99D0-7867BE2CE0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4467"/>
            <a:ext cx="1752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Oval 26" descr="Copy of winxpap14">
            <a:extLst>
              <a:ext uri="{FF2B5EF4-FFF2-40B4-BE49-F238E27FC236}">
                <a16:creationId xmlns="" xmlns:a16="http://schemas.microsoft.com/office/drawing/2014/main" id="{0E7763A9-879F-4A4D-ACA2-291FDC859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4" y="304800"/>
            <a:ext cx="2438400" cy="16764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 cmpd="thickThin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x-none"/>
          </a:p>
        </p:txBody>
      </p:sp>
      <p:pic>
        <p:nvPicPr>
          <p:cNvPr id="18437" name="Picture 27" descr="Earth-16-june">
            <a:extLst>
              <a:ext uri="{FF2B5EF4-FFF2-40B4-BE49-F238E27FC236}">
                <a16:creationId xmlns="" xmlns:a16="http://schemas.microsoft.com/office/drawing/2014/main" id="{E3495BF3-DD78-B548-96D5-CBAAA7EF7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218017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30">
            <a:extLst>
              <a:ext uri="{FF2B5EF4-FFF2-40B4-BE49-F238E27FC236}">
                <a16:creationId xmlns="" xmlns:a16="http://schemas.microsoft.com/office/drawing/2014/main" id="{0BF6AE00-0837-7943-A4A0-E9F43A29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7" y="1181100"/>
            <a:ext cx="510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4800" b="1" i="1" u="sng" dirty="0" err="1">
                <a:solidFill>
                  <a:srgbClr val="FF0000"/>
                </a:solidFill>
              </a:rPr>
              <a:t>Bài</a:t>
            </a:r>
            <a:r>
              <a:rPr lang="en-US" altLang="x-none" sz="4800" b="1" i="1" u="sng" dirty="0">
                <a:solidFill>
                  <a:srgbClr val="FF0000"/>
                </a:solidFill>
              </a:rPr>
              <a:t> 15</a:t>
            </a:r>
            <a:r>
              <a:rPr lang="en-US" altLang="x-none" sz="4800" u="sng" dirty="0">
                <a:solidFill>
                  <a:srgbClr val="FF0000"/>
                </a:solidFill>
              </a:rPr>
              <a:t/>
            </a:r>
            <a:br>
              <a:rPr lang="en-US" altLang="x-none" sz="4800" u="sng" dirty="0">
                <a:solidFill>
                  <a:srgbClr val="FF0000"/>
                </a:solidFill>
              </a:rPr>
            </a:br>
            <a:endParaRPr lang="en-US" altLang="x-none" sz="4800" u="sng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8CF8998-4AA4-934A-9E00-3BA344016049}"/>
              </a:ext>
            </a:extLst>
          </p:cNvPr>
          <p:cNvSpPr txBox="1"/>
          <p:nvPr/>
        </p:nvSpPr>
        <p:spPr>
          <a:xfrm>
            <a:off x="1117600" y="2638558"/>
            <a:ext cx="104013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Lớp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vỏ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của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áp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và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trên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>
            <a:extLst>
              <a:ext uri="{FF2B5EF4-FFF2-40B4-BE49-F238E27FC236}">
                <a16:creationId xmlns="" xmlns:a16="http://schemas.microsoft.com/office/drawing/2014/main" id="{18B00EF1-B901-0F43-A5A5-DF42FD07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230899"/>
            <a:ext cx="11722100" cy="685637"/>
          </a:xfrm>
          <a:prstGeom prst="rect">
            <a:avLst/>
          </a:prstGeom>
          <a:solidFill>
            <a:srgbClr val="FBFFEF"/>
          </a:solidFill>
          <a:ln w="9525">
            <a:solidFill>
              <a:srgbClr val="E1FF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cặp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SGK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PHT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endParaRPr lang="en-US" altLang="x-none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5" name="Picture 4" descr="Digit 180">
            <a:extLst>
              <a:ext uri="{FF2B5EF4-FFF2-40B4-BE49-F238E27FC236}">
                <a16:creationId xmlns="" xmlns:a16="http://schemas.microsoft.com/office/drawing/2014/main" id="{87E0416E-85D8-FA45-B72C-5EA5EBEE61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0" y="291142"/>
            <a:ext cx="1327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BD93A47-06AC-7143-8FA5-D67DE1B49489}"/>
              </a:ext>
            </a:extLst>
          </p:cNvPr>
          <p:cNvSpPr/>
          <p:nvPr/>
        </p:nvSpPr>
        <p:spPr>
          <a:xfrm>
            <a:off x="-1" y="976779"/>
            <a:ext cx="11957051" cy="5865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hiểu biết của em và kiến thức SGK hoàn thành bài tập sau: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phần chiếm tỉ lệ bao nhiêu?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trò của ôxy, hơi nước và khí CO2 đối với tự nhiên vào đời sống?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……..………………………………………………………………………………………………………………………………………………………………………………………………….………………………..………………………………………………………………………………</a:t>
            </a:r>
            <a:endParaRPr lang="x-none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4" descr="Digit 180">
            <a:extLst>
              <a:ext uri="{FF2B5EF4-FFF2-40B4-BE49-F238E27FC236}">
                <a16:creationId xmlns="" xmlns:a16="http://schemas.microsoft.com/office/drawing/2014/main" id="{87E0416E-85D8-FA45-B72C-5EA5EBEE61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0" y="291142"/>
            <a:ext cx="1327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BD93A47-06AC-7143-8FA5-D67DE1B49489}"/>
              </a:ext>
            </a:extLst>
          </p:cNvPr>
          <p:cNvSpPr/>
          <p:nvPr/>
        </p:nvSpPr>
        <p:spPr>
          <a:xfrm>
            <a:off x="-1" y="976779"/>
            <a:ext cx="11957051" cy="4837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nl-NL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Không </a:t>
            </a:r>
            <a:r>
              <a:rPr lang="nl-NL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 gồm 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tơ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xi,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CO2,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endParaRPr lang="x-none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tơ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78%,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xi: 21%,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1%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trò của ôxy, hơi nước và khí CO2 đối với tự nhiên vào đời </a:t>
            </a:r>
            <a:r>
              <a:rPr lang="vi-VN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endParaRPr lang="x-none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6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3867</TotalTime>
  <Words>714</Words>
  <Application>Microsoft Office PowerPoint</Application>
  <PresentationFormat>Custom</PresentationFormat>
  <Paragraphs>152</Paragraphs>
  <Slides>25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tập theo trạm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255</cp:revision>
  <dcterms:created xsi:type="dcterms:W3CDTF">2021-06-18T15:04:24Z</dcterms:created>
  <dcterms:modified xsi:type="dcterms:W3CDTF">2022-12-21T00:46:10Z</dcterms:modified>
</cp:coreProperties>
</file>