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2022/9/23</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2022/9/23</a:t>
            </a:fld>
            <a:endParaRPr lang="zh-CN" altLang="en-US" dirty="0"/>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0.gif"/><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6.jpg"/><Relationship Id="rId4" Type="http://schemas.openxmlformats.org/officeDocument/2006/relationships/notesSlide" Target="../notesSlides/notesSlide8.xml"/><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smtClean="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938992"/>
          </a:xfrm>
          <a:prstGeom prst="rect">
            <a:avLst/>
          </a:prstGeom>
          <a:noFill/>
        </p:spPr>
        <p:txBody>
          <a:bodyPr wrap="square" rtlCol="0">
            <a:spAutoFit/>
          </a:bodyPr>
          <a:lstStyle/>
          <a:p>
            <a:pPr marL="285750" indent="-285750">
              <a:buFontTx/>
              <a:buChar char="-"/>
            </a:pPr>
            <a:r>
              <a:rPr lang="vi-VN" sz="2400" dirty="0" smtClean="0">
                <a:latin typeface="Times New Roman" panose="02020603050405020304" pitchFamily="18" charset="0"/>
                <a:cs typeface="Times New Roman" panose="02020603050405020304" pitchFamily="18" charset="0"/>
              </a:rPr>
              <a:t>Bản </a:t>
            </a:r>
            <a:r>
              <a:rPr lang="vi-VN" sz="2400" dirty="0">
                <a:latin typeface="Times New Roman" panose="02020603050405020304" pitchFamily="18" charset="0"/>
                <a:cs typeface="Times New Roman" panose="02020603050405020304" pitchFamily="18" charset="0"/>
              </a:rPr>
              <a:t>đồ là hình vẽ thu nhỏ một </a:t>
            </a:r>
            <a:r>
              <a:rPr lang="vi-VN" sz="2400" dirty="0" smtClean="0">
                <a:latin typeface="Times New Roman" panose="02020603050405020304" pitchFamily="18" charset="0"/>
                <a:cs typeface="Times New Roman" panose="02020603050405020304" pitchFamily="18" charset="0"/>
              </a:rPr>
              <a:t>phần </a:t>
            </a:r>
            <a:r>
              <a:rPr lang="vi-VN" sz="2400" dirty="0">
                <a:latin typeface="Times New Roman" panose="02020603050405020304" pitchFamily="18" charset="0"/>
                <a:cs typeface="Times New Roman" panose="02020603050405020304" pitchFamily="18" charset="0"/>
              </a:rPr>
              <a:t>hay toàn bộ bề mặt Trái Đất lên mặt </a:t>
            </a:r>
            <a:r>
              <a:rPr lang="vi-VN" sz="2400" dirty="0" smtClean="0">
                <a:latin typeface="Times New Roman" panose="02020603050405020304" pitchFamily="18" charset="0"/>
                <a:cs typeface="Times New Roman" panose="02020603050405020304" pitchFamily="18" charset="0"/>
              </a:rPr>
              <a:t>phăng </a:t>
            </a:r>
            <a:r>
              <a:rPr lang="vi-VN" sz="2400" dirty="0">
                <a:latin typeface="Times New Roman" panose="02020603050405020304" pitchFamily="18" charset="0"/>
                <a:cs typeface="Times New Roman" panose="02020603050405020304" pitchFamily="18" charset="0"/>
              </a:rPr>
              <a:t>trên cơ sở toán học, trên đó </a:t>
            </a:r>
            <a:r>
              <a:rPr lang="vi-VN" sz="2400" dirty="0" smtClean="0">
                <a:latin typeface="Times New Roman" panose="02020603050405020304" pitchFamily="18" charset="0"/>
                <a:cs typeface="Times New Roman" panose="02020603050405020304" pitchFamily="18" charset="0"/>
              </a:rPr>
              <a:t>các đối </a:t>
            </a:r>
            <a:r>
              <a:rPr lang="vi-VN" sz="2400" dirty="0">
                <a:latin typeface="Times New Roman" panose="02020603050405020304" pitchFamily="18" charset="0"/>
                <a:cs typeface="Times New Roman" panose="02020603050405020304" pitchFamily="18" charset="0"/>
              </a:rPr>
              <a:t>tượng địa lí được thể hiện bằng các kí hiệu bản đồ.</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3429005"/>
            <a:ext cx="5096535"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Vai </a:t>
            </a:r>
            <a:r>
              <a:rPr lang="vi-VN" sz="2400"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vv</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1569660"/>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sz="2400" b="1" dirty="0" smtClean="0">
                <a:latin typeface="Times New Roman" panose="02020603050405020304" pitchFamily="18" charset="0"/>
                <a:cs typeface="Times New Roman" panose="02020603050405020304" pitchFamily="18" charset="0"/>
              </a:rPr>
              <a:t>thẳng đồng </a:t>
            </a:r>
            <a:r>
              <a:rPr lang="vi-VN" sz="2400" b="1"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98637" y="4168457"/>
            <a:ext cx="5057763" cy="1569660"/>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 Bản </a:t>
            </a:r>
            <a:r>
              <a:rPr lang="vi-VN" sz="2400" b="1" dirty="0">
                <a:latin typeface="Times New Roman" panose="02020603050405020304" pitchFamily="18" charset="0"/>
                <a:cs typeface="Times New Roman" panose="02020603050405020304" pitchFamily="18" charset="0"/>
              </a:rPr>
              <a:t>đồ thế giới theo lưới chiếu hình trụ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Hệ thống kinh, vĩ tuyến đều là </a:t>
            </a:r>
            <a:r>
              <a:rPr lang="vi-VN" sz="2400" b="1" dirty="0" smtClean="0">
                <a:latin typeface="Times New Roman" panose="02020603050405020304" pitchFamily="18" charset="0"/>
                <a:cs typeface="Times New Roman" panose="02020603050405020304" pitchFamily="18" charset="0"/>
              </a:rPr>
              <a:t>những </a:t>
            </a:r>
            <a:r>
              <a:rPr lang="vi-VN" sz="2400" b="1" dirty="0">
                <a:latin typeface="Times New Roman" panose="02020603050405020304" pitchFamily="18" charset="0"/>
                <a:cs typeface="Times New Roman" panose="02020603050405020304" pitchFamily="18" charset="0"/>
              </a:rPr>
              <a:t>đường thẳng song song và vuông góc với nhau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5" y="2667048"/>
            <a:ext cx="5114992" cy="2308324"/>
          </a:xfrm>
          <a:prstGeom prst="rect">
            <a:avLst/>
          </a:prstGeom>
          <a:noFill/>
        </p:spPr>
        <p:txBody>
          <a:bodyPr wrap="square" rtlCol="0">
            <a:spAutoFit/>
          </a:bodyPr>
          <a:lstStyle/>
          <a:p>
            <a:pPr marL="285750" indent="-285750">
              <a:buFontTx/>
              <a:buChar char="-"/>
            </a:pPr>
            <a:r>
              <a:rPr lang="vi-VN" sz="2400" dirty="0" smtClean="0">
                <a:latin typeface="Times New Roman" panose="02020603050405020304" pitchFamily="18" charset="0"/>
                <a:cs typeface="Times New Roman" panose="02020603050405020304" pitchFamily="18" charset="0"/>
              </a:rPr>
              <a:t>Đầu </a:t>
            </a:r>
            <a:r>
              <a:rPr lang="vi-VN" sz="2400" dirty="0">
                <a:latin typeface="Times New Roman" panose="02020603050405020304" pitchFamily="18" charset="0"/>
                <a:cs typeface="Times New Roman" panose="02020603050405020304" pitchFamily="18" charset="0"/>
              </a:rPr>
              <a:t>trên của các kinh tuyến chỉ hướng bắc</a:t>
            </a:r>
            <a:r>
              <a:rPr lang="vi-VN" sz="2400" dirty="0" smtClean="0">
                <a:latin typeface="Times New Roman" panose="02020603050405020304" pitchFamily="18" charset="0"/>
                <a:cs typeface="Times New Roman" panose="02020603050405020304" pitchFamily="18" charset="0"/>
              </a:rPr>
              <a:t>,</a:t>
            </a:r>
          </a:p>
          <a:p>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sz="2400" dirty="0" smtClean="0">
                <a:latin typeface="Times New Roman" panose="02020603050405020304" pitchFamily="18" charset="0"/>
                <a:cs typeface="Times New Roman" panose="02020603050405020304" pitchFamily="18" charset="0"/>
              </a:rPr>
              <a:t>Đẩu </a:t>
            </a:r>
            <a:r>
              <a:rPr lang="vi-VN" sz="2400" dirty="0">
                <a:latin typeface="Times New Roman" panose="02020603050405020304" pitchFamily="18" charset="0"/>
                <a:cs typeface="Times New Roman" panose="02020603050405020304" pitchFamily="18" charset="0"/>
              </a:rPr>
              <a:t>bên trái của các vĩ tuyến chỉ hướng tây,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đầu </a:t>
            </a:r>
            <a:r>
              <a:rPr lang="vi-VN" sz="2400"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829693" y="5037760"/>
            <a:ext cx="4656707" cy="1015663"/>
          </a:xfrm>
          <a:prstGeom prst="rect">
            <a:avLst/>
          </a:prstGeom>
          <a:noFill/>
        </p:spPr>
        <p:txBody>
          <a:bodyPr wrap="square" rtlCol="0">
            <a:spAutoFit/>
          </a:bodyPr>
          <a:lstStyle/>
          <a:p>
            <a:pPr marL="285750" indent="-285750">
              <a:buFontTx/>
              <a:buChar char="-"/>
            </a:pPr>
            <a:r>
              <a:rPr lang="vi-VN" sz="2000" dirty="0" smtClean="0">
                <a:latin typeface="Times New Roman" panose="02020603050405020304" pitchFamily="18" charset="0"/>
                <a:cs typeface="Times New Roman" panose="02020603050405020304" pitchFamily="18" charset="0"/>
              </a:rPr>
              <a:t>Bên cạnh 4 hướng Đông,Tây, Nam, Bắc ta còn có</a:t>
            </a:r>
          </a:p>
          <a:p>
            <a:r>
              <a:rPr lang="vi-VN" sz="2000" dirty="0" smtClean="0">
                <a:latin typeface="Times New Roman" panose="02020603050405020304" pitchFamily="18" charset="0"/>
                <a:cs typeface="Times New Roman" panose="02020603050405020304" pitchFamily="18" charset="0"/>
              </a:rPr>
              <a:t>Đông Bắc, Đông Nam, Tây Nam, Tây Bắc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1407</Words>
  <Application>Microsoft Office PowerPoint</Application>
  <PresentationFormat>Custom</PresentationFormat>
  <Paragraphs>141</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135</cp:revision>
  <dcterms:created xsi:type="dcterms:W3CDTF">2017-05-08T08:38:07Z</dcterms:created>
  <dcterms:modified xsi:type="dcterms:W3CDTF">2022-09-23T02:33:06Z</dcterms:modified>
</cp:coreProperties>
</file>