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5" r:id="rId3"/>
    <p:sldMasterId id="2147483701" r:id="rId4"/>
  </p:sldMasterIdLst>
  <p:notesMasterIdLst>
    <p:notesMasterId r:id="rId56"/>
  </p:notesMasterIdLst>
  <p:sldIdLst>
    <p:sldId id="258" r:id="rId5"/>
    <p:sldId id="6006" r:id="rId6"/>
    <p:sldId id="6007" r:id="rId7"/>
    <p:sldId id="6008" r:id="rId8"/>
    <p:sldId id="6009" r:id="rId9"/>
    <p:sldId id="6010" r:id="rId10"/>
    <p:sldId id="6011" r:id="rId11"/>
    <p:sldId id="6012" r:id="rId12"/>
    <p:sldId id="6013" r:id="rId13"/>
    <p:sldId id="6014" r:id="rId14"/>
    <p:sldId id="521" r:id="rId15"/>
    <p:sldId id="6016" r:id="rId16"/>
    <p:sldId id="257" r:id="rId17"/>
    <p:sldId id="264" r:id="rId18"/>
    <p:sldId id="5988" r:id="rId19"/>
    <p:sldId id="292" r:id="rId20"/>
    <p:sldId id="6027" r:id="rId21"/>
    <p:sldId id="6001" r:id="rId22"/>
    <p:sldId id="5989" r:id="rId23"/>
    <p:sldId id="5990" r:id="rId24"/>
    <p:sldId id="5997" r:id="rId25"/>
    <p:sldId id="6002" r:id="rId26"/>
    <p:sldId id="6003" r:id="rId27"/>
    <p:sldId id="340" r:id="rId28"/>
    <p:sldId id="6026" r:id="rId29"/>
    <p:sldId id="5987" r:id="rId30"/>
    <p:sldId id="6023" r:id="rId31"/>
    <p:sldId id="296" r:id="rId32"/>
    <p:sldId id="6025" r:id="rId33"/>
    <p:sldId id="490" r:id="rId34"/>
    <p:sldId id="6017" r:id="rId35"/>
    <p:sldId id="269" r:id="rId36"/>
    <p:sldId id="270" r:id="rId37"/>
    <p:sldId id="533" r:id="rId38"/>
    <p:sldId id="5998" r:id="rId39"/>
    <p:sldId id="260" r:id="rId40"/>
    <p:sldId id="261" r:id="rId41"/>
    <p:sldId id="262" r:id="rId42"/>
    <p:sldId id="285" r:id="rId43"/>
    <p:sldId id="6019" r:id="rId44"/>
    <p:sldId id="6020" r:id="rId45"/>
    <p:sldId id="6021" r:id="rId46"/>
    <p:sldId id="6024" r:id="rId47"/>
    <p:sldId id="6028" r:id="rId48"/>
    <p:sldId id="276" r:id="rId49"/>
    <p:sldId id="277" r:id="rId50"/>
    <p:sldId id="278" r:id="rId51"/>
    <p:sldId id="6022" r:id="rId52"/>
    <p:sldId id="323" r:id="rId53"/>
    <p:sldId id="1569" r:id="rId54"/>
    <p:sldId id="266" r:id="rId55"/>
  </p:sldIdLst>
  <p:sldSz cx="18288000" cy="10287000"/>
  <p:notesSz cx="6858000" cy="9144000"/>
  <p:embeddedFontLst>
    <p:embeddedFont>
      <p:font typeface="宋体" panose="02010600030101010101" pitchFamily="2" charset="-122"/>
      <p:regular r:id="rId57"/>
    </p:embeddedFont>
    <p:embeddedFont>
      <p:font typeface="#9Slide02 Noi dung dai" panose="020B0604020202020204" charset="0"/>
      <p:regular r:id="rId58"/>
    </p:embeddedFont>
    <p:embeddedFont>
      <p:font typeface="#9Slide02 Noi dung rat dai" panose="020B0604020202020204" charset="0"/>
      <p:regular r:id="rId59"/>
    </p:embeddedFont>
    <p:embeddedFont>
      <p:font typeface="#9Slide03 AllRoundGothic" panose="020B0604020202020204" charset="0"/>
      <p:regular r:id="rId60"/>
    </p:embeddedFont>
    <p:embeddedFont>
      <p:font typeface="#9Slide03 Arima Madurai" panose="020B0604020202020204" charset="0"/>
      <p:regular r:id="rId61"/>
    </p:embeddedFont>
    <p:embeddedFont>
      <p:font typeface="#9Slide05 Claudia" panose="020B0604020202020204" charset="0"/>
      <p:regular r:id="rId62"/>
    </p:embeddedFont>
    <p:embeddedFont>
      <p:font typeface="#9Slide05 Great Vibes" panose="020B0604020202020204" charset="0"/>
      <p:regular r:id="rId63"/>
    </p:embeddedFont>
    <p:embeddedFont>
      <p:font typeface="#9Slide07 Cadena" panose="020B0604020202020204" charset="0"/>
      <p:bold r:id="rId64"/>
    </p:embeddedFont>
    <p:embeddedFont>
      <p:font typeface="#9Slide07 Dorayaki" panose="020B0604020202020204" charset="0"/>
      <p:regular r:id="rId65"/>
    </p:embeddedFont>
    <p:embeddedFont>
      <p:font typeface="#9Slide07 IcielBaliho Script" panose="020B0604020202020204" charset="0"/>
      <p:regular r:id="rId66"/>
    </p:embeddedFont>
    <p:embeddedFont>
      <p:font typeface="#9Slide07 IcielCadena" panose="020B0604020202020204" charset="0"/>
      <p:bold r:id="rId67"/>
    </p:embeddedFont>
    <p:embeddedFont>
      <p:font typeface="Baloo" panose="020B0604020202020204" charset="0"/>
      <p:regular r:id="rId68"/>
    </p:embeddedFont>
    <p:embeddedFont>
      <p:font typeface="Be Vietnam Bold" panose="020B0604020202020204" charset="0"/>
      <p:regular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Fira Sans Extra Condensed Medium" panose="020B0604020202020204" charset="0"/>
      <p:regular r:id="rId74"/>
    </p:embeddedFont>
    <p:embeddedFont>
      <p:font typeface="Roboto" panose="020B0604020202020204" charset="0"/>
      <p:regular r:id="rId75"/>
      <p:bold r:id="rId76"/>
      <p:italic r:id="rId77"/>
      <p:boldItalic r:id="rId78"/>
    </p:embeddedFont>
    <p:embeddedFont>
      <p:font typeface="Tahoma" panose="020B0604030504040204" pitchFamily="34" charset="0"/>
      <p:regular r:id="rId79"/>
      <p:bold r:id="rId8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8CEBA"/>
    <a:srgbClr val="FFFFFF"/>
    <a:srgbClr val="9ED6D8"/>
    <a:srgbClr val="FF6600"/>
    <a:srgbClr val="1B3DCD"/>
    <a:srgbClr val="31A02B"/>
    <a:srgbClr val="39B54A"/>
    <a:srgbClr val="FBFBF3"/>
    <a:srgbClr val="41B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32" autoAdjust="0"/>
    <p:restoredTop sz="94622" autoAdjust="0"/>
  </p:normalViewPr>
  <p:slideViewPr>
    <p:cSldViewPr>
      <p:cViewPr varScale="1">
        <p:scale>
          <a:sx n="47" d="100"/>
          <a:sy n="47" d="100"/>
        </p:scale>
        <p:origin x="76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-476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5" Type="http://schemas.openxmlformats.org/officeDocument/2006/relationships/slide" Target="slides/slide1.xml"/><Relationship Id="rId61" Type="http://schemas.openxmlformats.org/officeDocument/2006/relationships/font" Target="fonts/font5.fntdata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6.fntdata"/><Relationship Id="rId80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20.fntdata"/><Relationship Id="rId7" Type="http://schemas.openxmlformats.org/officeDocument/2006/relationships/slide" Target="slides/slide3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E420B0-CB3A-43BB-A401-6AC0801AE86C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B3B88-6BFD-40F2-BDA1-3313D70252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9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2061A-CD6F-49E3-A3BB-6ED2C78BA6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537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2061A-CD6F-49E3-A3BB-6ED2C78BA6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88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2061A-CD6F-49E3-A3BB-6ED2C78BA6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77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2061A-CD6F-49E3-A3BB-6ED2C78BA6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32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931ccac4f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931ccac4f9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931ccac4f9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931ccac4f9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120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ED31CC-C47F-4E6F-8CB5-82CBB04272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772249" y="2765250"/>
            <a:ext cx="6973200" cy="38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44049" y="6562956"/>
            <a:ext cx="82296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9535964"/>
      </p:ext>
    </p:extLst>
  </p:cSld>
  <p:clrMapOvr>
    <a:masterClrMapping/>
  </p:clrMapOvr>
  <p:transition spd="slow">
    <p:diamond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1968503"/>
      </p:ext>
    </p:extLst>
  </p:cSld>
  <p:clrMapOvr>
    <a:masterClrMapping/>
  </p:clrMapOvr>
  <p:transition spd="slow">
    <p:diamond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420550" y="1073300"/>
            <a:ext cx="15447000" cy="9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420550" y="2304949"/>
            <a:ext cx="15447000" cy="6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98121180"/>
      </p:ext>
    </p:extLst>
  </p:cSld>
  <p:clrMapOvr>
    <a:masterClrMapping/>
  </p:clrMapOvr>
  <p:transition spd="slow">
    <p:diamond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1420550" y="1073300"/>
            <a:ext cx="15447000" cy="9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1907127"/>
      </p:ext>
    </p:extLst>
  </p:cSld>
  <p:clrMapOvr>
    <a:masterClrMapping/>
  </p:clrMapOvr>
  <p:transition spd="slow">
    <p:diamond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2564549" y="593954"/>
            <a:ext cx="13158600" cy="96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1525"/>
      </p:ext>
    </p:extLst>
  </p:cSld>
  <p:clrMapOvr>
    <a:masterClrMapping/>
  </p:clrMapOvr>
  <p:transition spd="slow">
    <p:diamond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0735447"/>
      </p:ext>
    </p:extLst>
  </p:cSld>
  <p:clrMapOvr>
    <a:masterClrMapping/>
  </p:clrMapOvr>
  <p:transition spd="slow">
    <p:diamond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4403529"/>
      </p:ext>
    </p:extLst>
  </p:cSld>
  <p:clrMapOvr>
    <a:masterClrMapping/>
  </p:clrMapOvr>
  <p:transition spd="slow">
    <p:diamond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81528612"/>
      </p:ext>
    </p:extLst>
  </p:cSld>
  <p:clrMapOvr>
    <a:masterClrMapping/>
  </p:clrMapOvr>
  <p:transition spd="slow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4625533"/>
      </p:ext>
    </p:extLst>
  </p:cSld>
  <p:clrMapOvr>
    <a:masterClrMapping/>
  </p:clrMapOvr>
  <p:transition spd="slow">
    <p:diamond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0708599"/>
      </p:ext>
    </p:extLst>
  </p:cSld>
  <p:clrMapOvr>
    <a:masterClrMapping/>
  </p:clrMapOvr>
  <p:transition spd="slow">
    <p:diamond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3273243"/>
      </p:ext>
    </p:extLst>
  </p:cSld>
  <p:clrMapOvr>
    <a:masterClrMapping/>
  </p:clrMapOvr>
  <p:transition spd="slow">
    <p:diamond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One Column 1">
  <p:cSld name="Title + One Column 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title"/>
          </p:nvPr>
        </p:nvSpPr>
        <p:spPr>
          <a:xfrm>
            <a:off x="11971151" y="2137794"/>
            <a:ext cx="4968600" cy="360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9211126"/>
      </p:ext>
    </p:extLst>
  </p:cSld>
  <p:clrMapOvr>
    <a:masterClrMapping/>
  </p:clrMapOvr>
  <p:transition spd="slow"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One Column 2">
  <p:cSld name="Title + One Column 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1346750" y="2137800"/>
            <a:ext cx="4968600" cy="360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1"/>
          </p:nvPr>
        </p:nvSpPr>
        <p:spPr>
          <a:xfrm>
            <a:off x="1317600" y="5744976"/>
            <a:ext cx="5026800" cy="24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152619"/>
      </p:ext>
    </p:extLst>
  </p:cSld>
  <p:clrMapOvr>
    <a:masterClrMapping/>
  </p:clrMapOvr>
  <p:transition spd="slow"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E638-2609-4F49-9DB7-384A91AFB3B4}" type="datetimeFigureOut">
              <a:rPr lang="en-US" smtClean="0"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7CD3-1A3A-45F1-9309-630DFB2C93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288818"/>
      </p:ext>
    </p:extLst>
  </p:cSld>
  <p:clrMapOvr>
    <a:masterClrMapping/>
  </p:clrMapOvr>
  <p:transition spd="slow"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395028" y="498984"/>
            <a:ext cx="17389932" cy="918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147863552"/>
      </p:ext>
    </p:extLst>
  </p:cSld>
  <p:clrMapOvr>
    <a:masterClrMapping/>
  </p:clrMapOvr>
  <p:transition spd="slow"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10159"/>
      </p:ext>
    </p:extLst>
  </p:cSld>
  <p:clrMapOvr>
    <a:masterClrMapping/>
  </p:clrMapOvr>
  <p:transition spd="slow"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16943"/>
      </p:ext>
    </p:extLst>
  </p:cSld>
  <p:clrMapOvr>
    <a:masterClrMapping/>
  </p:clrMapOvr>
  <p:transition spd="slow"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96331"/>
      </p:ext>
    </p:extLst>
  </p:cSld>
  <p:clrMapOvr>
    <a:masterClrMapping/>
  </p:clrMapOvr>
  <p:transition spd="slow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09343"/>
      </p:ext>
    </p:extLst>
  </p:cSld>
  <p:clrMapOvr>
    <a:masterClrMapping/>
  </p:clrMapOvr>
  <p:transition spd="slow"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7903"/>
      </p:ext>
    </p:extLst>
  </p:cSld>
  <p:clrMapOvr>
    <a:masterClrMapping/>
  </p:clrMapOvr>
  <p:transition spd="slow"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27360"/>
      </p:ext>
    </p:extLst>
  </p:cSld>
  <p:clrMapOvr>
    <a:masterClrMapping/>
  </p:clrMapOvr>
  <p:transition spd="slow"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52"/>
      </p:ext>
    </p:extLst>
  </p:cSld>
  <p:clrMapOvr>
    <a:masterClrMapping/>
  </p:clrMapOvr>
  <p:transition spd="slow">
    <p:diamond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89161"/>
      </p:ext>
    </p:extLst>
  </p:cSld>
  <p:clrMapOvr>
    <a:masterClrMapping/>
  </p:clrMapOvr>
  <p:transition spd="slow">
    <p:diamond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53"/>
      </p:ext>
    </p:extLst>
  </p:cSld>
  <p:clrMapOvr>
    <a:masterClrMapping/>
  </p:clrMapOvr>
  <p:transition spd="slow">
    <p:diamond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00314"/>
      </p:ext>
    </p:extLst>
  </p:cSld>
  <p:clrMapOvr>
    <a:masterClrMapping/>
  </p:clrMapOvr>
  <p:transition spd="slow">
    <p:diamond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32132"/>
      </p:ext>
    </p:extLst>
  </p:cSld>
  <p:clrMapOvr>
    <a:masterClrMapping/>
  </p:clrMapOvr>
  <p:transition spd="slow">
    <p:diamond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623400" y="4301700"/>
            <a:ext cx="17041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5727190"/>
      </p:ext>
    </p:extLst>
  </p:cSld>
  <p:clrMapOvr>
    <a:masterClrMapping/>
  </p:clrMapOvr>
  <p:transition spd="slow">
    <p:diamond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420550" y="1073300"/>
            <a:ext cx="15447000" cy="9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420550" y="2304949"/>
            <a:ext cx="15447000" cy="6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1658381"/>
      </p:ext>
    </p:extLst>
  </p:cSld>
  <p:clrMapOvr>
    <a:masterClrMapping/>
  </p:clrMapOvr>
  <p:transition spd="slow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1420550" y="1073300"/>
            <a:ext cx="15447000" cy="9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9664800" y="2304950"/>
            <a:ext cx="79998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9016846"/>
      </p:ext>
    </p:extLst>
  </p:cSld>
  <p:clrMapOvr>
    <a:masterClrMapping/>
  </p:clrMapOvr>
  <p:transition spd="slow">
    <p:diamond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2564549" y="593954"/>
            <a:ext cx="13158600" cy="96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200962"/>
      </p:ext>
    </p:extLst>
  </p:cSld>
  <p:clrMapOvr>
    <a:masterClrMapping/>
  </p:clrMapOvr>
  <p:transition spd="slow">
    <p:diamond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623400" y="1111200"/>
            <a:ext cx="5616000" cy="151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623400" y="2779200"/>
            <a:ext cx="5616000" cy="6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400"/>
            </a:lvl1pPr>
            <a:lvl2pPr marL="1828755" lvl="1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131" lvl="2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509" lvl="3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1886" lvl="4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264" lvl="5" indent="-609585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640" lvl="6" indent="-609585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017" lvl="7" indent="-609585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395" lvl="8" indent="-609585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82539940"/>
      </p:ext>
    </p:extLst>
  </p:cSld>
  <p:clrMapOvr>
    <a:masterClrMapping/>
  </p:clrMapOvr>
  <p:transition spd="slow">
    <p:diamond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980501" y="900300"/>
            <a:ext cx="12735600" cy="8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9798260"/>
      </p:ext>
    </p:extLst>
  </p:cSld>
  <p:clrMapOvr>
    <a:masterClrMapping/>
  </p:clrMapOvr>
  <p:transition spd="slow">
    <p:diamond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9144000" y="-251"/>
            <a:ext cx="91440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531000" y="2466350"/>
            <a:ext cx="8090400" cy="29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531000" y="5606149"/>
            <a:ext cx="8090400" cy="24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7674000" cy="739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685784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4384845"/>
      </p:ext>
    </p:extLst>
  </p:cSld>
  <p:clrMapOvr>
    <a:masterClrMapping/>
  </p:clrMapOvr>
  <p:transition spd="slow">
    <p:diamond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623400" y="8461151"/>
            <a:ext cx="11997600" cy="121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5496955"/>
      </p:ext>
    </p:extLst>
  </p:cSld>
  <p:clrMapOvr>
    <a:masterClrMapping/>
  </p:clrMapOvr>
  <p:transition spd="slow">
    <p:diamond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623400" y="2212250"/>
            <a:ext cx="170412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623400" y="6304451"/>
            <a:ext cx="17041200" cy="26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16944917" y="9326435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3686886"/>
      </p:ext>
    </p:extLst>
  </p:cSld>
  <p:clrMapOvr>
    <a:masterClrMapping/>
  </p:clrMapOvr>
  <p:transition spd="slow">
    <p:diamond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017313"/>
      </p:ext>
    </p:extLst>
  </p:cSld>
  <p:clrMapOvr>
    <a:masterClrMapping/>
  </p:clrMapOvr>
  <p:transition spd="slow">
    <p:diamond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One Column 1">
  <p:cSld name="Title + One Column 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 txBox="1">
            <a:spLocks noGrp="1"/>
          </p:cNvSpPr>
          <p:nvPr>
            <p:ph type="title"/>
          </p:nvPr>
        </p:nvSpPr>
        <p:spPr>
          <a:xfrm>
            <a:off x="11971151" y="2137794"/>
            <a:ext cx="4968600" cy="360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7141583"/>
      </p:ext>
    </p:extLst>
  </p:cSld>
  <p:clrMapOvr>
    <a:masterClrMapping/>
  </p:clrMapOvr>
  <p:transition spd="slow">
    <p:diamond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One Column 2">
  <p:cSld name="Title + One Column 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1346750" y="2137800"/>
            <a:ext cx="4968600" cy="360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subTitle" idx="1"/>
          </p:nvPr>
        </p:nvSpPr>
        <p:spPr>
          <a:xfrm>
            <a:off x="1317600" y="5744976"/>
            <a:ext cx="5026800" cy="24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184601"/>
      </p:ext>
    </p:extLst>
  </p:cSld>
  <p:clrMapOvr>
    <a:masterClrMapping/>
  </p:clrMapOvr>
  <p:transition spd="slow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9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30AE8-6443-4711-B372-8DB834FD121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8485965"/>
      </p:ext>
    </p:extLst>
  </p:cSld>
  <p:clrMapOvr>
    <a:masterClrMapping/>
  </p:clrMapOvr>
  <p:transition spd="slow">
    <p:diamond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FF7D9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01" b="0" i="0">
                <a:solidFill>
                  <a:srgbClr val="152969"/>
                </a:solidFill>
                <a:latin typeface="Arimo"/>
                <a:cs typeface="Arim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9201" b="0" i="0">
                <a:solidFill>
                  <a:srgbClr val="152969"/>
                </a:solidFill>
                <a:latin typeface="Arimo"/>
                <a:cs typeface="Arim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04641"/>
      </p:ext>
    </p:extLst>
  </p:cSld>
  <p:clrMapOvr>
    <a:masterClrMapping/>
  </p:clrMapOvr>
  <p:transition spd="slow">
    <p:diamond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74506" y="3749519"/>
            <a:ext cx="11938991" cy="177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501" b="0" i="0">
                <a:solidFill>
                  <a:srgbClr val="152969"/>
                </a:solidFill>
                <a:latin typeface="Arimo"/>
                <a:cs typeface="Arim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1"/>
            <a:ext cx="12801600" cy="3185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0695195"/>
      </p:ext>
    </p:extLst>
  </p:cSld>
  <p:clrMapOvr>
    <a:masterClrMapping/>
  </p:clrMapOvr>
  <p:transition spd="slow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20" Type="http://schemas.microsoft.com/office/2007/relationships/hdphoto" Target="../media/hdphoto2.wdp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A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A02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5695C3-E474-4B3A-97B7-EFCC094C3073}"/>
              </a:ext>
            </a:extLst>
          </p:cNvPr>
          <p:cNvSpPr/>
          <p:nvPr userDrawn="1"/>
        </p:nvSpPr>
        <p:spPr>
          <a:xfrm>
            <a:off x="304800" y="342900"/>
            <a:ext cx="17678400" cy="9601200"/>
          </a:xfrm>
          <a:prstGeom prst="rect">
            <a:avLst/>
          </a:prstGeom>
          <a:solidFill>
            <a:srgbClr val="FFFFFF"/>
          </a:solidFill>
          <a:ln w="28575">
            <a:solidFill>
              <a:srgbClr val="FFFF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C612F5-C727-4322-B006-D72AC135AF2B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60215" y1="35556" x2="60215" y2="35556"/>
                        <a14:foregroundMark x1="49104" y1="21667" x2="49104" y2="21667"/>
                        <a14:foregroundMark x1="53763" y1="18889" x2="53763" y2="18889"/>
                        <a14:foregroundMark x1="66308" y1="30000" x2="66308" y2="30000"/>
                        <a14:foregroundMark x1="72043" y1="28333" x2="72043" y2="28333"/>
                        <a14:foregroundMark x1="67384" y1="23889" x2="67384" y2="23889"/>
                        <a14:foregroundMark x1="59140" y1="17222" x2="59140" y2="17222"/>
                        <a14:foregroundMark x1="46237" y1="22778" x2="46237" y2="22778"/>
                        <a14:foregroundMark x1="69534" y1="38889" x2="69534" y2="38889"/>
                        <a14:foregroundMark x1="69176" y1="45556" x2="69176" y2="45556"/>
                        <a14:foregroundMark x1="70251" y1="50000" x2="70251" y2="50000"/>
                        <a14:foregroundMark x1="30466" y1="72222" x2="30466" y2="72222"/>
                        <a14:foregroundMark x1="36559" y1="66111" x2="36559" y2="66111"/>
                        <a14:foregroundMark x1="45878" y1="69444" x2="45878" y2="69444"/>
                        <a14:foregroundMark x1="41577" y1="78889" x2="41577" y2="78889"/>
                        <a14:foregroundMark x1="49104" y1="74444" x2="49104" y2="74444"/>
                        <a14:foregroundMark x1="53405" y1="84444" x2="53405" y2="84444"/>
                        <a14:foregroundMark x1="66667" y1="68889" x2="66667" y2="68889"/>
                        <a14:foregroundMark x1="63082" y1="75000" x2="63082" y2="75000"/>
                        <a14:foregroundMark x1="49821" y1="83333" x2="49821" y2="83333"/>
                        <a14:foregroundMark x1="33692" y1="74444" x2="33692" y2="74444"/>
                        <a14:foregroundMark x1="72043" y1="30000" x2="72043" y2="3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0425" y="0"/>
            <a:ext cx="2657475" cy="171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0DB4D1-FDEE-4108-BAAD-4103196776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7200" y="8572500"/>
            <a:ext cx="2209800" cy="2209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CD501D-F3B2-47E7-B318-1F01B1C0153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" y="925830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546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87" r:id="rId14"/>
    <p:sldLayoutId id="2147483700" r:id="rId15"/>
  </p:sldLayoutIdLst>
  <p:transition spd="slow">
    <p:diamond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9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835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A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16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ransition spd="slow">
    <p:diamond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0550" y="1073300"/>
            <a:ext cx="15447000" cy="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Fira Sans Extra Condensed Medium"/>
              <a:buNone/>
              <a:defRPr sz="2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0550" y="2304949"/>
            <a:ext cx="15447000" cy="69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2956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</p:sldLayoutIdLst>
  <p:transition spd="slow">
    <p:diamond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9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835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8.xml"/><Relationship Id="rId12" Type="http://schemas.openxmlformats.org/officeDocument/2006/relationships/image" Target="../media/image1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1.xml"/><Relationship Id="rId11" Type="http://schemas.openxmlformats.org/officeDocument/2006/relationships/image" Target="../media/image16.png"/><Relationship Id="rId5" Type="http://schemas.openxmlformats.org/officeDocument/2006/relationships/slide" Target="slide25.xml"/><Relationship Id="rId10" Type="http://schemas.openxmlformats.org/officeDocument/2006/relationships/slide" Target="slide32.xml"/><Relationship Id="rId4" Type="http://schemas.openxmlformats.org/officeDocument/2006/relationships/notesSlide" Target="../notesSlides/notesSlide4.xml"/><Relationship Id="rId9" Type="http://schemas.openxmlformats.org/officeDocument/2006/relationships/slide" Target="slide26.xml"/><Relationship Id="rId1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10" Type="http://schemas.microsoft.com/office/2007/relationships/hdphoto" Target="../media/hdphoto7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Soi%20Nho%20Soi%20Thuong%20-%20Cam%20Ly%20%5bNCT%2024634157618935781250%5d.mp3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2.xml"/><Relationship Id="rId4" Type="http://schemas.openxmlformats.org/officeDocument/2006/relationships/hyperlink" Target="Gui%20nang%20cho%20em_Hong%20(4).mp4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4.svg"/><Relationship Id="rId7" Type="http://schemas.openxmlformats.org/officeDocument/2006/relationships/image" Target="../media/image4.svg"/><Relationship Id="rId12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png"/><Relationship Id="rId11" Type="http://schemas.microsoft.com/office/2007/relationships/hdphoto" Target="../media/hdphoto9.wdp"/><Relationship Id="rId5" Type="http://schemas.openxmlformats.org/officeDocument/2006/relationships/image" Target="../media/image6.svg"/><Relationship Id="rId10" Type="http://schemas.openxmlformats.org/officeDocument/2006/relationships/image" Target="../media/image77.png"/><Relationship Id="rId4" Type="http://schemas.openxmlformats.org/officeDocument/2006/relationships/image" Target="../media/image5.png"/><Relationship Id="rId9" Type="http://schemas.openxmlformats.org/officeDocument/2006/relationships/image" Target="../media/image7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80.sv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8.xml"/><Relationship Id="rId12" Type="http://schemas.openxmlformats.org/officeDocument/2006/relationships/image" Target="../media/image1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1.xml"/><Relationship Id="rId11" Type="http://schemas.openxmlformats.org/officeDocument/2006/relationships/image" Target="../media/image16.png"/><Relationship Id="rId5" Type="http://schemas.openxmlformats.org/officeDocument/2006/relationships/slide" Target="slide25.xml"/><Relationship Id="rId10" Type="http://schemas.openxmlformats.org/officeDocument/2006/relationships/slide" Target="slide32.xml"/><Relationship Id="rId4" Type="http://schemas.openxmlformats.org/officeDocument/2006/relationships/notesSlide" Target="../notesSlides/notesSlide1.xml"/><Relationship Id="rId9" Type="http://schemas.openxmlformats.org/officeDocument/2006/relationships/slide" Target="slide26.xml"/><Relationship Id="rId14" Type="http://schemas.openxmlformats.org/officeDocument/2006/relationships/image" Target="../media/image19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4.emf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0.svg"/><Relationship Id="rId7" Type="http://schemas.openxmlformats.org/officeDocument/2006/relationships/image" Target="../media/image97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image" Target="../media/image95.svg"/><Relationship Id="rId4" Type="http://schemas.openxmlformats.org/officeDocument/2006/relationships/image" Target="../media/image94.pn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8.xml"/><Relationship Id="rId12" Type="http://schemas.openxmlformats.org/officeDocument/2006/relationships/image" Target="../media/image1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1.xml"/><Relationship Id="rId11" Type="http://schemas.openxmlformats.org/officeDocument/2006/relationships/image" Target="../media/image16.png"/><Relationship Id="rId5" Type="http://schemas.openxmlformats.org/officeDocument/2006/relationships/slide" Target="slide25.xml"/><Relationship Id="rId10" Type="http://schemas.openxmlformats.org/officeDocument/2006/relationships/slide" Target="slide32.xml"/><Relationship Id="rId4" Type="http://schemas.openxmlformats.org/officeDocument/2006/relationships/notesSlide" Target="../notesSlides/notesSlide2.xml"/><Relationship Id="rId9" Type="http://schemas.openxmlformats.org/officeDocument/2006/relationships/slide" Target="slide26.xml"/><Relationship Id="rId1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8.xml"/><Relationship Id="rId12" Type="http://schemas.openxmlformats.org/officeDocument/2006/relationships/image" Target="../media/image1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1.xml"/><Relationship Id="rId11" Type="http://schemas.openxmlformats.org/officeDocument/2006/relationships/image" Target="../media/image16.png"/><Relationship Id="rId5" Type="http://schemas.openxmlformats.org/officeDocument/2006/relationships/slide" Target="slide25.xml"/><Relationship Id="rId10" Type="http://schemas.openxmlformats.org/officeDocument/2006/relationships/slide" Target="slide32.xml"/><Relationship Id="rId4" Type="http://schemas.openxmlformats.org/officeDocument/2006/relationships/notesSlide" Target="../notesSlides/notesSlide3.xml"/><Relationship Id="rId9" Type="http://schemas.openxmlformats.org/officeDocument/2006/relationships/slide" Target="slide26.xml"/><Relationship Id="rId1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42236" y="393998"/>
            <a:ext cx="14512755" cy="6924579"/>
            <a:chOff x="0" y="0"/>
            <a:chExt cx="20387384" cy="6743981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20323883" cy="6680481"/>
            </a:xfrm>
            <a:custGeom>
              <a:avLst/>
              <a:gdLst/>
              <a:ahLst/>
              <a:cxnLst/>
              <a:rect l="l" t="t" r="r" b="b"/>
              <a:pathLst>
                <a:path w="20323883" h="6680481">
                  <a:moveTo>
                    <a:pt x="20231174" y="6680481"/>
                  </a:moveTo>
                  <a:lnTo>
                    <a:pt x="92710" y="6680481"/>
                  </a:lnTo>
                  <a:cubicBezTo>
                    <a:pt x="41910" y="6680481"/>
                    <a:pt x="0" y="6638571"/>
                    <a:pt x="0" y="658777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0229903" y="0"/>
                  </a:lnTo>
                  <a:cubicBezTo>
                    <a:pt x="20280703" y="0"/>
                    <a:pt x="20322614" y="41910"/>
                    <a:pt x="20322614" y="92710"/>
                  </a:cubicBezTo>
                  <a:lnTo>
                    <a:pt x="20322614" y="6586501"/>
                  </a:lnTo>
                  <a:cubicBezTo>
                    <a:pt x="20323883" y="6638571"/>
                    <a:pt x="20281974" y="6680481"/>
                    <a:pt x="20231174" y="668048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20387383" cy="6743981"/>
            </a:xfrm>
            <a:custGeom>
              <a:avLst/>
              <a:gdLst/>
              <a:ahLst/>
              <a:cxnLst/>
              <a:rect l="l" t="t" r="r" b="b"/>
              <a:pathLst>
                <a:path w="20387383" h="6743981">
                  <a:moveTo>
                    <a:pt x="20262924" y="59690"/>
                  </a:moveTo>
                  <a:cubicBezTo>
                    <a:pt x="20298483" y="59690"/>
                    <a:pt x="20327694" y="88900"/>
                    <a:pt x="20327694" y="124460"/>
                  </a:cubicBezTo>
                  <a:lnTo>
                    <a:pt x="20327694" y="6619521"/>
                  </a:lnTo>
                  <a:cubicBezTo>
                    <a:pt x="20327694" y="6655081"/>
                    <a:pt x="20298483" y="6684291"/>
                    <a:pt x="20262924" y="6684291"/>
                  </a:cubicBezTo>
                  <a:lnTo>
                    <a:pt x="124460" y="6684291"/>
                  </a:lnTo>
                  <a:cubicBezTo>
                    <a:pt x="88900" y="6684291"/>
                    <a:pt x="59690" y="6655081"/>
                    <a:pt x="59690" y="661952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0262924" y="59690"/>
                  </a:lnTo>
                  <a:moveTo>
                    <a:pt x="2026292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619521"/>
                  </a:lnTo>
                  <a:cubicBezTo>
                    <a:pt x="0" y="6688101"/>
                    <a:pt x="55880" y="6743981"/>
                    <a:pt x="124460" y="6743981"/>
                  </a:cubicBezTo>
                  <a:lnTo>
                    <a:pt x="20262924" y="6743981"/>
                  </a:lnTo>
                  <a:cubicBezTo>
                    <a:pt x="20331505" y="6743981"/>
                    <a:pt x="20387383" y="6688101"/>
                    <a:pt x="20387383" y="6619521"/>
                  </a:cubicBezTo>
                  <a:lnTo>
                    <a:pt x="20387383" y="124460"/>
                  </a:lnTo>
                  <a:cubicBezTo>
                    <a:pt x="20387383" y="55880"/>
                    <a:pt x="20331505" y="0"/>
                    <a:pt x="20262924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8928963" y="-296294"/>
            <a:ext cx="1035783" cy="922789"/>
          </a:xfrm>
          <a:custGeom>
            <a:avLst/>
            <a:gdLst/>
            <a:ahLst/>
            <a:cxnLst/>
            <a:rect l="l" t="t" r="r" b="b"/>
            <a:pathLst>
              <a:path w="1035783" h="922789">
                <a:moveTo>
                  <a:pt x="0" y="0"/>
                </a:moveTo>
                <a:lnTo>
                  <a:pt x="1035783" y="0"/>
                </a:lnTo>
                <a:lnTo>
                  <a:pt x="1035783" y="922788"/>
                </a:lnTo>
                <a:lnTo>
                  <a:pt x="0" y="922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28992" y="3595633"/>
            <a:ext cx="1035783" cy="922789"/>
          </a:xfrm>
          <a:custGeom>
            <a:avLst/>
            <a:gdLst/>
            <a:ahLst/>
            <a:cxnLst/>
            <a:rect l="l" t="t" r="r" b="b"/>
            <a:pathLst>
              <a:path w="1035783" h="922789">
                <a:moveTo>
                  <a:pt x="0" y="0"/>
                </a:moveTo>
                <a:lnTo>
                  <a:pt x="1035784" y="0"/>
                </a:lnTo>
                <a:lnTo>
                  <a:pt x="1035784" y="922788"/>
                </a:lnTo>
                <a:lnTo>
                  <a:pt x="0" y="922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91808" y="8796906"/>
            <a:ext cx="1035783" cy="922789"/>
          </a:xfrm>
          <a:custGeom>
            <a:avLst/>
            <a:gdLst/>
            <a:ahLst/>
            <a:cxnLst/>
            <a:rect l="l" t="t" r="r" b="b"/>
            <a:pathLst>
              <a:path w="1035783" h="922789">
                <a:moveTo>
                  <a:pt x="0" y="0"/>
                </a:moveTo>
                <a:lnTo>
                  <a:pt x="1035784" y="0"/>
                </a:lnTo>
                <a:lnTo>
                  <a:pt x="1035784" y="922788"/>
                </a:lnTo>
                <a:lnTo>
                  <a:pt x="0" y="9227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919208" y="858469"/>
            <a:ext cx="1035783" cy="922789"/>
          </a:xfrm>
          <a:custGeom>
            <a:avLst/>
            <a:gdLst/>
            <a:ahLst/>
            <a:cxnLst/>
            <a:rect l="l" t="t" r="r" b="b"/>
            <a:pathLst>
              <a:path w="1035783" h="922789">
                <a:moveTo>
                  <a:pt x="0" y="0"/>
                </a:moveTo>
                <a:lnTo>
                  <a:pt x="1035784" y="0"/>
                </a:lnTo>
                <a:lnTo>
                  <a:pt x="1035784" y="922789"/>
                </a:lnTo>
                <a:lnTo>
                  <a:pt x="0" y="922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770108" y="7183458"/>
            <a:ext cx="1035783" cy="922789"/>
          </a:xfrm>
          <a:custGeom>
            <a:avLst/>
            <a:gdLst/>
            <a:ahLst/>
            <a:cxnLst/>
            <a:rect l="l" t="t" r="r" b="b"/>
            <a:pathLst>
              <a:path w="1035783" h="922789">
                <a:moveTo>
                  <a:pt x="0" y="0"/>
                </a:moveTo>
                <a:lnTo>
                  <a:pt x="1035784" y="0"/>
                </a:lnTo>
                <a:lnTo>
                  <a:pt x="1035784" y="922789"/>
                </a:lnTo>
                <a:lnTo>
                  <a:pt x="0" y="922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026688" y="8963421"/>
            <a:ext cx="2261312" cy="1776158"/>
          </a:xfrm>
          <a:custGeom>
            <a:avLst/>
            <a:gdLst/>
            <a:ahLst/>
            <a:cxnLst/>
            <a:rect l="l" t="t" r="r" b="b"/>
            <a:pathLst>
              <a:path w="2261312" h="1776158">
                <a:moveTo>
                  <a:pt x="0" y="0"/>
                </a:moveTo>
                <a:lnTo>
                  <a:pt x="2261312" y="0"/>
                </a:lnTo>
                <a:lnTo>
                  <a:pt x="2261312" y="1776158"/>
                </a:lnTo>
                <a:lnTo>
                  <a:pt x="0" y="17761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729229" y="-298001"/>
            <a:ext cx="2353824" cy="1326701"/>
          </a:xfrm>
          <a:custGeom>
            <a:avLst/>
            <a:gdLst/>
            <a:ahLst/>
            <a:cxnLst/>
            <a:rect l="l" t="t" r="r" b="b"/>
            <a:pathLst>
              <a:path w="2353824" h="1326701">
                <a:moveTo>
                  <a:pt x="0" y="0"/>
                </a:moveTo>
                <a:lnTo>
                  <a:pt x="2353824" y="0"/>
                </a:lnTo>
                <a:lnTo>
                  <a:pt x="2353824" y="1326701"/>
                </a:lnTo>
                <a:lnTo>
                  <a:pt x="0" y="1326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434853" y="1214893"/>
            <a:ext cx="1475270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9600" dirty="0" err="1">
                <a:solidFill>
                  <a:srgbClr val="000000"/>
                </a:solidFill>
                <a:latin typeface="Baloo"/>
              </a:rPr>
              <a:t>Chào</a:t>
            </a:r>
            <a:r>
              <a:rPr lang="en-US" sz="960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Baloo"/>
              </a:rPr>
              <a:t>mừng</a:t>
            </a:r>
            <a:r>
              <a:rPr lang="en-US" sz="960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Baloo"/>
              </a:rPr>
              <a:t>Thầy</a:t>
            </a:r>
            <a:r>
              <a:rPr lang="en-US" sz="960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Baloo"/>
              </a:rPr>
              <a:t>Cô</a:t>
            </a:r>
            <a:r>
              <a:rPr lang="en-US" sz="960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Baloo"/>
              </a:rPr>
              <a:t>và</a:t>
            </a:r>
            <a:r>
              <a:rPr lang="en-US" sz="9600" dirty="0">
                <a:solidFill>
                  <a:srgbClr val="000000"/>
                </a:solidFill>
                <a:latin typeface="Baloo"/>
              </a:rPr>
              <a:t>  </a:t>
            </a:r>
            <a:r>
              <a:rPr lang="en-US" sz="9600" dirty="0" err="1">
                <a:solidFill>
                  <a:srgbClr val="000000"/>
                </a:solidFill>
                <a:latin typeface="Baloo"/>
              </a:rPr>
              <a:t>các</a:t>
            </a:r>
            <a:r>
              <a:rPr lang="en-US" sz="960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Baloo"/>
              </a:rPr>
              <a:t>em</a:t>
            </a:r>
            <a:r>
              <a:rPr lang="en-US" sz="960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Baloo"/>
              </a:rPr>
              <a:t>đến</a:t>
            </a:r>
            <a:r>
              <a:rPr lang="en-US" sz="960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Baloo"/>
              </a:rPr>
              <a:t>với</a:t>
            </a:r>
            <a:r>
              <a:rPr lang="en-US" sz="960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Baloo"/>
              </a:rPr>
              <a:t>tiết</a:t>
            </a:r>
            <a:r>
              <a:rPr lang="en-US" sz="960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Baloo"/>
              </a:rPr>
              <a:t>học</a:t>
            </a:r>
            <a:r>
              <a:rPr lang="en-US" sz="960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Baloo"/>
              </a:rPr>
              <a:t>Địa</a:t>
            </a:r>
            <a:r>
              <a:rPr lang="en-US" sz="9600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9600" dirty="0" err="1">
                <a:solidFill>
                  <a:srgbClr val="000000"/>
                </a:solidFill>
                <a:latin typeface="Baloo"/>
              </a:rPr>
              <a:t>lí</a:t>
            </a:r>
            <a:r>
              <a:rPr lang="en-US" sz="9600" dirty="0">
                <a:solidFill>
                  <a:srgbClr val="000000"/>
                </a:solidFill>
                <a:latin typeface="Baloo"/>
              </a:rPr>
              <a:t> 8!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5CC70-CA40-413F-B6B0-2AB07C890D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31420" y="3686098"/>
            <a:ext cx="6557518" cy="65526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622047" y="3711234"/>
            <a:ext cx="6395662" cy="3546740"/>
            <a:chOff x="-25323" y="727748"/>
            <a:chExt cx="2392020" cy="1348214"/>
          </a:xfrm>
        </p:grpSpPr>
        <p:sp>
          <p:nvSpPr>
            <p:cNvPr id="26" name="Rounded Rectangle 25">
              <a:hlinkClick r:id="rId5" action="ppaction://hlinksldjump"/>
            </p:cNvPr>
            <p:cNvSpPr/>
            <p:nvPr/>
          </p:nvSpPr>
          <p:spPr>
            <a:xfrm rot="10800000" flipV="1">
              <a:off x="-25323" y="727748"/>
              <a:ext cx="568064" cy="503674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6" action="ppaction://hlinksldjump"/>
                </a:rPr>
                <a:t>1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ounded Rectangle 26">
              <a:hlinkClick r:id="rId7" action="ppaction://hlinksldjump"/>
            </p:cNvPr>
            <p:cNvSpPr/>
            <p:nvPr/>
          </p:nvSpPr>
          <p:spPr>
            <a:xfrm rot="10800000" flipV="1">
              <a:off x="-25322" y="1554425"/>
              <a:ext cx="568062" cy="521537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5" action="ppaction://hlinksldjump"/>
                </a:rPr>
                <a:t>2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Rounded Rectangle 27">
              <a:hlinkClick r:id="rId8" action="ppaction://hlinksldjump"/>
            </p:cNvPr>
            <p:cNvSpPr/>
            <p:nvPr/>
          </p:nvSpPr>
          <p:spPr>
            <a:xfrm rot="10800000" flipV="1">
              <a:off x="884733" y="1087473"/>
              <a:ext cx="581211" cy="466956"/>
            </a:xfrm>
            <a:prstGeom prst="roundRect">
              <a:avLst/>
            </a:prstGeom>
            <a:solidFill>
              <a:srgbClr val="FF00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9" action="ppaction://hlinksldjump"/>
                </a:rPr>
                <a:t>3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>
              <a:hlinkClick r:id="" action="ppaction://noaction"/>
            </p:cNvPr>
            <p:cNvSpPr/>
            <p:nvPr/>
          </p:nvSpPr>
          <p:spPr>
            <a:xfrm rot="10800000" flipV="1">
              <a:off x="1739712" y="727748"/>
              <a:ext cx="626985" cy="467955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7" action="ppaction://hlinksldjump"/>
                </a:rPr>
                <a:t>4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ounded Rectangle 29">
              <a:hlinkClick r:id="" action="ppaction://noaction"/>
            </p:cNvPr>
            <p:cNvSpPr/>
            <p:nvPr/>
          </p:nvSpPr>
          <p:spPr>
            <a:xfrm rot="10800000" flipV="1">
              <a:off x="1758109" y="1554429"/>
              <a:ext cx="608588" cy="521532"/>
            </a:xfrm>
            <a:prstGeom prst="roundRect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10" action="ppaction://hlinksldjump"/>
                </a:rPr>
                <a:t>5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2" name="vong quay"/>
          <p:cNvGrpSpPr/>
          <p:nvPr/>
        </p:nvGrpSpPr>
        <p:grpSpPr>
          <a:xfrm>
            <a:off x="7622981" y="13"/>
            <a:ext cx="8508094" cy="8485690"/>
            <a:chOff x="5425622" y="292790"/>
            <a:chExt cx="5834378" cy="582828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 rot="14949661">
              <a:off x="6674685" y="1238268"/>
              <a:ext cx="2025648" cy="7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6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2232592">
              <a:off x="5742638" y="2153264"/>
              <a:ext cx="2025648" cy="73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10đ</a:t>
              </a:r>
              <a:endParaRPr lang="vi-VN" sz="6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17590276">
              <a:off x="8020996" y="1235343"/>
              <a:ext cx="2025648" cy="7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9đ</a:t>
              </a:r>
              <a:endParaRPr lang="vi-VN" sz="6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20155085">
              <a:off x="8917980" y="2157864"/>
              <a:ext cx="2025648" cy="73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6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6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 rot="9501114">
              <a:off x="5697321" y="3493054"/>
              <a:ext cx="2025648" cy="73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6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 rot="6703311">
              <a:off x="6660975" y="4461977"/>
              <a:ext cx="2025648" cy="7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9đ</a:t>
              </a:r>
              <a:endParaRPr lang="vi-VN" sz="6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rot="3829829">
              <a:off x="8019634" y="4469217"/>
              <a:ext cx="2025648" cy="7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6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 rot="1321648">
              <a:off x="8940448" y="3524568"/>
              <a:ext cx="2025648" cy="73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10đ</a:t>
              </a:r>
              <a:endParaRPr lang="vi-VN" sz="6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2" name="quay dung"/>
          <p:cNvSpPr/>
          <p:nvPr/>
        </p:nvSpPr>
        <p:spPr>
          <a:xfrm>
            <a:off x="13592130" y="8648713"/>
            <a:ext cx="4562756" cy="1353362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rtlCol="0" anchor="ctr"/>
          <a:lstStyle/>
          <a:p>
            <a:pPr algn="ctr"/>
            <a:r>
              <a:rPr lang="en-GB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19" y="904202"/>
            <a:ext cx="1205438" cy="2009064"/>
          </a:xfrm>
          <a:prstGeom prst="rect">
            <a:avLst/>
          </a:prstGeom>
        </p:spPr>
      </p:pic>
      <p:pic>
        <p:nvPicPr>
          <p:cNvPr id="7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44880" y="-2171700"/>
            <a:ext cx="1028640" cy="1028640"/>
          </a:xfrm>
          <a:prstGeom prst="rect">
            <a:avLst/>
          </a:prstGeom>
        </p:spPr>
      </p:pic>
      <p:sp>
        <p:nvSpPr>
          <p:cNvPr id="75" name="Isosceles Triangle 74"/>
          <p:cNvSpPr/>
          <p:nvPr/>
        </p:nvSpPr>
        <p:spPr>
          <a:xfrm rot="16200000">
            <a:off x="14645202" y="3080214"/>
            <a:ext cx="965456" cy="222749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rtlCol="0" anchor="ctr"/>
          <a:lstStyle/>
          <a:p>
            <a:pPr algn="ctr"/>
            <a:endParaRPr lang="vi-VN" sz="3600"/>
          </a:p>
        </p:txBody>
      </p:sp>
      <p:sp>
        <p:nvSpPr>
          <p:cNvPr id="76" name="Heart 75">
            <a:hlinkClick r:id="" action="ppaction://noaction"/>
          </p:cNvPr>
          <p:cNvSpPr/>
          <p:nvPr/>
        </p:nvSpPr>
        <p:spPr>
          <a:xfrm rot="5400000">
            <a:off x="15617040" y="3532688"/>
            <a:ext cx="1249260" cy="132253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rtlCol="0" anchor="ctr"/>
          <a:lstStyle/>
          <a:p>
            <a:pPr algn="ctr"/>
            <a:endParaRPr lang="vi-VN" sz="360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10" y="3197687"/>
            <a:ext cx="2322800" cy="1981210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304800" y="354270"/>
            <a:ext cx="8034348" cy="2893088"/>
          </a:xfrm>
          <a:prstGeom prst="rect">
            <a:avLst/>
          </a:prstGeom>
          <a:noFill/>
        </p:spPr>
        <p:txBody>
          <a:bodyPr wrap="square" lIns="182868" tIns="91434" rIns="182868" bIns="91434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  <a:endParaRPr lang="en-US" sz="1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13858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75" grpId="0" animBg="1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94887-247C-4B0F-BD99-336EBF8E1EEB}"/>
              </a:ext>
            </a:extLst>
          </p:cNvPr>
          <p:cNvSpPr/>
          <p:nvPr/>
        </p:nvSpPr>
        <p:spPr>
          <a:xfrm>
            <a:off x="3581400" y="0"/>
            <a:ext cx="13198067" cy="997196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solidFill>
                  <a:srgbClr val="FFC000"/>
                </a:solidFill>
                <a:latin typeface="#9Slide07 IcielCadena" panose="02000503000000020004" pitchFamily="2" charset="0"/>
                <a:ea typeface="#9Slide02 Noi dung rat dai" panose="02000000000000000000" pitchFamily="2" charset="0"/>
              </a:rPr>
              <a:t>Gửi nắng cho em</a:t>
            </a:r>
            <a:endParaRPr lang="vi-VN" sz="6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Cadena" panose="02000503000000020004" pitchFamily="2" charset="0"/>
              <a:ea typeface="#9Slide02 Noi dung rat dai" panose="02000000000000000000" pitchFamily="2" charset="0"/>
            </a:endParaRPr>
          </a:p>
          <a:p>
            <a:pPr algn="ctr"/>
            <a:r>
              <a:rPr lang="vi-VN" sz="4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    </a:t>
            </a:r>
            <a:r>
              <a:rPr lang="vi-VN" sz="36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Thơ: Bùi Văn Dun</a:t>
            </a:r>
            <a:r>
              <a:rPr lang="en-US" sz="36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g</a:t>
            </a:r>
            <a:r>
              <a:rPr lang="vi-VN" sz="36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                  </a:t>
            </a:r>
            <a:r>
              <a:rPr lang="en-US" sz="36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  </a:t>
            </a:r>
            <a:r>
              <a:rPr lang="vi-VN" sz="3600" dirty="0">
                <a:solidFill>
                  <a:srgbClr val="00206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Nhạc: Phạm Tuyên     </a:t>
            </a:r>
            <a:r>
              <a:rPr lang="vi-VN" sz="4200" dirty="0">
                <a:solidFill>
                  <a:srgbClr val="002060"/>
                </a:solidFill>
              </a:rPr>
              <a:t>             </a:t>
            </a:r>
          </a:p>
          <a:p>
            <a:pPr algn="ctr"/>
            <a:r>
              <a:rPr lang="vi-VN" sz="6000" u="sng" dirty="0">
                <a:solidFill>
                  <a:srgbClr val="0070C0"/>
                </a:solidFill>
                <a:latin typeface="#9Slide07 Dorayaki" pitchFamily="2" charset="0"/>
              </a:rPr>
              <a:t>Anh</a:t>
            </a: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 ở trong này chưa thấy mùa đông </a:t>
            </a:r>
            <a:b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</a:b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Nắng vẫn đỏ mận hồng đào cuối vụ </a:t>
            </a:r>
            <a:b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</a:b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Trời Sài Gòn xanh cao như quyến rũ </a:t>
            </a:r>
            <a:b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</a:b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Thật diệu kỳ là mùa đông phương Nam </a:t>
            </a:r>
          </a:p>
          <a:p>
            <a:pPr algn="ctr"/>
            <a:b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</a:b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Muốn gửi ra </a:t>
            </a:r>
            <a:r>
              <a:rPr lang="vi-VN" sz="6000" u="sng" dirty="0">
                <a:solidFill>
                  <a:srgbClr val="1B3DCD"/>
                </a:solidFill>
                <a:latin typeface="#9Slide07 Dorayaki" pitchFamily="2" charset="0"/>
              </a:rPr>
              <a:t>em</a:t>
            </a: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 một chút nắng vàng </a:t>
            </a:r>
            <a:b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</a:b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Thương cái rét của thợ cày thợ cấy </a:t>
            </a:r>
            <a:b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</a:b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Nên cứ muốn chia nắng đều ra ngoài ấy </a:t>
            </a:r>
            <a:b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</a:b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Có tình thương tha thiết của trong này</a:t>
            </a:r>
            <a:r>
              <a:rPr lang="vi-VN" sz="6000" dirty="0">
                <a:solidFill>
                  <a:srgbClr val="0000FF"/>
                </a:solidFill>
                <a:latin typeface="#9Slide07 Dorayaki" pitchFamily="2" charset="0"/>
              </a:rPr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0B128A-235F-402F-868D-F4F56710E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349" l="8953" r="92907">
                        <a14:foregroundMark x1="20465" y1="80465" x2="20465" y2="80465"/>
                        <a14:foregroundMark x1="20581" y1="94186" x2="20581" y2="94186"/>
                        <a14:foregroundMark x1="51628" y1="95465" x2="51628" y2="95465"/>
                        <a14:foregroundMark x1="92907" y1="32791" x2="92907" y2="32791"/>
                        <a14:foregroundMark x1="80349" y1="63023" x2="80349" y2="63023"/>
                        <a14:foregroundMark x1="80116" y1="62209" x2="80116" y2="62209"/>
                        <a14:foregroundMark x1="76163" y1="59302" x2="76163" y2="59302"/>
                        <a14:foregroundMark x1="80698" y1="77907" x2="80698" y2="77907"/>
                        <a14:foregroundMark x1="8953" y1="84186" x2="8953" y2="84186"/>
                        <a14:foregroundMark x1="9070" y1="87907" x2="9070" y2="879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4191" y="3866899"/>
            <a:ext cx="4114800" cy="4114800"/>
          </a:xfrm>
          <a:prstGeom prst="rect">
            <a:avLst/>
          </a:prstGeom>
        </p:spPr>
      </p:pic>
      <p:pic>
        <p:nvPicPr>
          <p:cNvPr id="1028" name="Picture 4" descr="Hoa mai - Apricot blossom on Behance">
            <a:extLst>
              <a:ext uri="{FF2B5EF4-FFF2-40B4-BE49-F238E27FC236}">
                <a16:creationId xmlns:a16="http://schemas.microsoft.com/office/drawing/2014/main" id="{89DC6732-E0B4-4B25-8F7C-024D1BA1C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622">
            <a:off x="16159405" y="-455283"/>
            <a:ext cx="3568487" cy="166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Photoshop cành hoa đào phai đẹp file PSD">
            <a:extLst>
              <a:ext uri="{FF2B5EF4-FFF2-40B4-BE49-F238E27FC236}">
                <a16:creationId xmlns:a16="http://schemas.microsoft.com/office/drawing/2014/main" id="{0459D9F5-40EF-43E6-835F-43C64DCB9D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pic>
        <p:nvPicPr>
          <p:cNvPr id="1034" name="Picture 10" descr="22.178 tấm ảnh về bông hoa đào, kích thước lớn tuyệt đẹp cho in ấn thiết kế  - Mua bán hình ảnh shutterstock giá rẻ chỉ từ 3.000 đ trong 2 phút">
            <a:extLst>
              <a:ext uri="{FF2B5EF4-FFF2-40B4-BE49-F238E27FC236}">
                <a16:creationId xmlns:a16="http://schemas.microsoft.com/office/drawing/2014/main" id="{5CDD5799-41D6-4C40-9818-C68E159DB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222" y1="27778" x2="46222" y2="27778"/>
                        <a14:foregroundMark x1="28444" y1="39556" x2="28444" y2="39556"/>
                        <a14:foregroundMark x1="54667" y1="53556" x2="54667" y2="53556"/>
                        <a14:foregroundMark x1="54667" y1="53778" x2="54667" y2="53778"/>
                        <a14:foregroundMark x1="50667" y1="34889" x2="50667" y2="34889"/>
                        <a14:foregroundMark x1="50667" y1="34889" x2="50667" y2="34889"/>
                        <a14:foregroundMark x1="51556" y1="28444" x2="51556" y2="28444"/>
                        <a14:foregroundMark x1="52667" y1="23556" x2="52667" y2="23556"/>
                        <a14:foregroundMark x1="52667" y1="23556" x2="52667" y2="23556"/>
                        <a14:foregroundMark x1="52667" y1="23556" x2="52667" y2="23556"/>
                        <a14:foregroundMark x1="52667" y1="22667" x2="52667" y2="22667"/>
                        <a14:foregroundMark x1="49778" y1="20000" x2="50000" y2="25778"/>
                        <a14:foregroundMark x1="43111" y1="18222" x2="55111" y2="20444"/>
                        <a14:foregroundMark x1="55111" y1="20444" x2="55556" y2="19778"/>
                        <a14:foregroundMark x1="56889" y1="19111" x2="54222" y2="27556"/>
                        <a14:foregroundMark x1="52444" y1="34667" x2="66667" y2="76222"/>
                        <a14:foregroundMark x1="66667" y1="76222" x2="66222" y2="74667"/>
                        <a14:foregroundMark x1="34222" y1="59556" x2="35778" y2="60889"/>
                        <a14:foregroundMark x1="36000" y1="65333" x2="35556" y2="74667"/>
                        <a14:foregroundMark x1="33778" y1="44889" x2="33778" y2="44889"/>
                        <a14:foregroundMark x1="29333" y1="41778" x2="27778" y2="41333"/>
                        <a14:foregroundMark x1="24444" y1="39333" x2="24444" y2="39333"/>
                        <a14:foregroundMark x1="24444" y1="39333" x2="24444" y2="39333"/>
                        <a14:foregroundMark x1="24222" y1="39556" x2="33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868" y="8908555"/>
            <a:ext cx="1728788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22.178 tấm ảnh về bông hoa đào, kích thước lớn tuyệt đẹp cho in ấn thiết kế  - Mua bán hình ảnh shutterstock giá rẻ chỉ từ 3.000 đ trong 2 phút">
            <a:extLst>
              <a:ext uri="{FF2B5EF4-FFF2-40B4-BE49-F238E27FC236}">
                <a16:creationId xmlns:a16="http://schemas.microsoft.com/office/drawing/2014/main" id="{378698D5-08F8-48EF-8936-223316977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222" y1="27778" x2="46222" y2="27778"/>
                        <a14:foregroundMark x1="28444" y1="39556" x2="28444" y2="39556"/>
                        <a14:foregroundMark x1="54667" y1="53556" x2="54667" y2="53556"/>
                        <a14:foregroundMark x1="54667" y1="53778" x2="54667" y2="53778"/>
                        <a14:foregroundMark x1="50667" y1="34889" x2="50667" y2="34889"/>
                        <a14:foregroundMark x1="50667" y1="34889" x2="50667" y2="34889"/>
                        <a14:foregroundMark x1="51556" y1="28444" x2="51556" y2="28444"/>
                        <a14:foregroundMark x1="52667" y1="23556" x2="52667" y2="23556"/>
                        <a14:foregroundMark x1="52667" y1="23556" x2="52667" y2="23556"/>
                        <a14:foregroundMark x1="52667" y1="23556" x2="52667" y2="23556"/>
                        <a14:foregroundMark x1="52667" y1="22667" x2="52667" y2="22667"/>
                        <a14:foregroundMark x1="49778" y1="20000" x2="50000" y2="25778"/>
                        <a14:foregroundMark x1="43111" y1="18222" x2="55111" y2="20444"/>
                        <a14:foregroundMark x1="55111" y1="20444" x2="55556" y2="19778"/>
                        <a14:foregroundMark x1="56889" y1="19111" x2="54222" y2="27556"/>
                        <a14:foregroundMark x1="52444" y1="34667" x2="66667" y2="76222"/>
                        <a14:foregroundMark x1="66667" y1="76222" x2="66222" y2="74667"/>
                        <a14:foregroundMark x1="34222" y1="59556" x2="35778" y2="60889"/>
                        <a14:foregroundMark x1="36000" y1="65333" x2="35556" y2="74667"/>
                        <a14:foregroundMark x1="33778" y1="44889" x2="33778" y2="44889"/>
                        <a14:foregroundMark x1="29333" y1="41778" x2="27778" y2="41333"/>
                        <a14:foregroundMark x1="24444" y1="39333" x2="24444" y2="39333"/>
                        <a14:foregroundMark x1="24444" y1="39333" x2="24444" y2="39333"/>
                        <a14:foregroundMark x1="24222" y1="39556" x2="33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4" y="8561129"/>
            <a:ext cx="879725" cy="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22.178 tấm ảnh về bông hoa đào, kích thước lớn tuyệt đẹp cho in ấn thiết kế  - Mua bán hình ảnh shutterstock giá rẻ chỉ từ 3.000 đ trong 2 phút">
            <a:extLst>
              <a:ext uri="{FF2B5EF4-FFF2-40B4-BE49-F238E27FC236}">
                <a16:creationId xmlns:a16="http://schemas.microsoft.com/office/drawing/2014/main" id="{C81F725E-D509-4D4C-AF99-18452A484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6222" y1="27778" x2="46222" y2="27778"/>
                        <a14:foregroundMark x1="28444" y1="39556" x2="28444" y2="39556"/>
                        <a14:foregroundMark x1="54667" y1="53556" x2="54667" y2="53556"/>
                        <a14:foregroundMark x1="54667" y1="53778" x2="54667" y2="53778"/>
                        <a14:foregroundMark x1="50667" y1="34889" x2="50667" y2="34889"/>
                        <a14:foregroundMark x1="50667" y1="34889" x2="50667" y2="34889"/>
                        <a14:foregroundMark x1="51556" y1="28444" x2="51556" y2="28444"/>
                        <a14:foregroundMark x1="52667" y1="23556" x2="52667" y2="23556"/>
                        <a14:foregroundMark x1="52667" y1="23556" x2="52667" y2="23556"/>
                        <a14:foregroundMark x1="52667" y1="23556" x2="52667" y2="23556"/>
                        <a14:foregroundMark x1="52667" y1="22667" x2="52667" y2="22667"/>
                        <a14:foregroundMark x1="49778" y1="20000" x2="50000" y2="25778"/>
                        <a14:foregroundMark x1="43111" y1="18222" x2="55111" y2="20444"/>
                        <a14:foregroundMark x1="55111" y1="20444" x2="55556" y2="19778"/>
                        <a14:foregroundMark x1="56889" y1="19111" x2="54222" y2="27556"/>
                        <a14:foregroundMark x1="52444" y1="34667" x2="66667" y2="76222"/>
                        <a14:foregroundMark x1="66667" y1="76222" x2="66222" y2="74667"/>
                        <a14:foregroundMark x1="34222" y1="59556" x2="35778" y2="60889"/>
                        <a14:foregroundMark x1="36000" y1="65333" x2="35556" y2="74667"/>
                        <a14:foregroundMark x1="33778" y1="44889" x2="33778" y2="44889"/>
                        <a14:foregroundMark x1="29333" y1="41778" x2="27778" y2="41333"/>
                        <a14:foregroundMark x1="24444" y1="39333" x2="24444" y2="39333"/>
                        <a14:foregroundMark x1="24444" y1="39333" x2="24444" y2="39333"/>
                        <a14:foregroundMark x1="24222" y1="39556" x2="33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97" y="9516443"/>
            <a:ext cx="765425" cy="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n Spring Sticker for iOS &amp; Android | GIPHY">
            <a:extLst>
              <a:ext uri="{FF2B5EF4-FFF2-40B4-BE49-F238E27FC236}">
                <a16:creationId xmlns:a16="http://schemas.microsoft.com/office/drawing/2014/main" id="{EED4F8C7-1C8F-45D4-AED5-84F4216644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287" flipH="1">
            <a:off x="-1419576" y="-1354306"/>
            <a:ext cx="4343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58937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D94887-247C-4B0F-BD99-336EBF8E1EEB}"/>
              </a:ext>
            </a:extLst>
          </p:cNvPr>
          <p:cNvSpPr/>
          <p:nvPr/>
        </p:nvSpPr>
        <p:spPr>
          <a:xfrm>
            <a:off x="3581400" y="0"/>
            <a:ext cx="13198067" cy="102489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vi-VN" sz="6000" dirty="0">
                <a:solidFill>
                  <a:srgbClr val="FFC000"/>
                </a:solidFill>
                <a:latin typeface="#9Slide07 IcielCadena" panose="02000503000000020004" pitchFamily="2" charset="0"/>
                <a:ea typeface="#9Slide02 Noi dung rat dai" panose="02000000000000000000" pitchFamily="2" charset="0"/>
              </a:rPr>
              <a:t>Gửi nắng cho em</a:t>
            </a:r>
            <a:endParaRPr lang="vi-VN" sz="6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Cadena" panose="02000503000000020004" pitchFamily="2" charset="0"/>
              <a:ea typeface="#9Slide02 Noi dung rat dai" panose="02000000000000000000" pitchFamily="2" charset="0"/>
            </a:endParaRPr>
          </a:p>
          <a:p>
            <a:pPr algn="ctr"/>
            <a:endParaRPr lang="en-US" sz="6000" u="sng" dirty="0">
              <a:solidFill>
                <a:srgbClr val="0070C0"/>
              </a:solidFill>
              <a:latin typeface="#9Slide07 Dorayaki" pitchFamily="2" charset="0"/>
            </a:endParaRPr>
          </a:p>
          <a:p>
            <a:pPr algn="ctr"/>
            <a:r>
              <a:rPr lang="vi-VN" sz="6000" u="sng" dirty="0">
                <a:solidFill>
                  <a:srgbClr val="0070C0"/>
                </a:solidFill>
                <a:latin typeface="#9Slide07 Dorayaki" pitchFamily="2" charset="0"/>
              </a:rPr>
              <a:t>Anh</a:t>
            </a: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 ở trong này chưa thấy mùa đông </a:t>
            </a:r>
            <a:b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</a:b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Nắng vẫn đỏ mận hồng đào cuối vụ </a:t>
            </a:r>
            <a:b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</a:b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Trời </a:t>
            </a:r>
            <a:r>
              <a:rPr lang="vi-VN" sz="6000" u="sng" dirty="0">
                <a:solidFill>
                  <a:schemeClr val="bg1">
                    <a:lumMod val="10000"/>
                  </a:schemeClr>
                </a:solidFill>
                <a:latin typeface="#9Slide07 Dorayaki" pitchFamily="2" charset="0"/>
              </a:rPr>
              <a:t>Sài Gòn </a:t>
            </a: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xanh cao như quyến rũ </a:t>
            </a:r>
            <a:b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</a:b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Thật diệu kỳ là </a:t>
            </a:r>
            <a:r>
              <a:rPr lang="vi-VN" sz="6000" u="sng" dirty="0">
                <a:solidFill>
                  <a:schemeClr val="bg1">
                    <a:lumMod val="10000"/>
                  </a:schemeClr>
                </a:solidFill>
                <a:latin typeface="#9Slide07 Dorayaki" pitchFamily="2" charset="0"/>
              </a:rPr>
              <a:t>mùa đông phương Nam</a:t>
            </a: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 </a:t>
            </a:r>
          </a:p>
          <a:p>
            <a:pPr algn="ctr"/>
            <a:b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</a:b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Muốn gửi ra </a:t>
            </a:r>
            <a:r>
              <a:rPr lang="vi-VN" sz="6000" u="sng" dirty="0">
                <a:solidFill>
                  <a:srgbClr val="1B3DCD"/>
                </a:solidFill>
                <a:latin typeface="#9Slide07 Dorayaki" pitchFamily="2" charset="0"/>
              </a:rPr>
              <a:t>em</a:t>
            </a: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 một chút </a:t>
            </a:r>
            <a:r>
              <a:rPr lang="vi-VN" sz="6000" u="sng" dirty="0">
                <a:solidFill>
                  <a:schemeClr val="bg1">
                    <a:lumMod val="10000"/>
                  </a:schemeClr>
                </a:solidFill>
                <a:latin typeface="#9Slide07 Dorayaki" pitchFamily="2" charset="0"/>
              </a:rPr>
              <a:t>nắng vàng</a:t>
            </a: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 </a:t>
            </a:r>
            <a:b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</a:b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Thương cái </a:t>
            </a:r>
            <a:r>
              <a:rPr lang="vi-VN" sz="6000" u="sng" dirty="0">
                <a:solidFill>
                  <a:schemeClr val="bg1">
                    <a:lumMod val="10000"/>
                  </a:schemeClr>
                </a:solidFill>
                <a:latin typeface="#9Slide07 Dorayaki" pitchFamily="2" charset="0"/>
              </a:rPr>
              <a:t>rét</a:t>
            </a: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 của thợ cày thợ cấy </a:t>
            </a:r>
            <a:b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</a:b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Nên cứ muốn chia nắng đều ra ngoài ấy </a:t>
            </a:r>
            <a:b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</a:br>
            <a:r>
              <a:rPr lang="vi-VN" sz="6000" dirty="0">
                <a:solidFill>
                  <a:srgbClr val="FF3399"/>
                </a:solidFill>
                <a:latin typeface="#9Slide07 Dorayaki" pitchFamily="2" charset="0"/>
              </a:rPr>
              <a:t>Có tình thương tha thiết của trong này</a:t>
            </a:r>
            <a:r>
              <a:rPr lang="vi-VN" sz="6000" dirty="0">
                <a:solidFill>
                  <a:srgbClr val="0000FF"/>
                </a:solidFill>
                <a:latin typeface="#9Slide07 Dorayaki" pitchFamily="2" charset="0"/>
              </a:rPr>
              <a:t> </a:t>
            </a:r>
          </a:p>
        </p:txBody>
      </p:sp>
      <p:pic>
        <p:nvPicPr>
          <p:cNvPr id="1028" name="Picture 4" descr="Hoa mai - Apricot blossom on Behance">
            <a:extLst>
              <a:ext uri="{FF2B5EF4-FFF2-40B4-BE49-F238E27FC236}">
                <a16:creationId xmlns:a16="http://schemas.microsoft.com/office/drawing/2014/main" id="{89DC6732-E0B4-4B25-8F7C-024D1BA1C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8622">
            <a:off x="16159405" y="-455283"/>
            <a:ext cx="3568487" cy="166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Photoshop cành hoa đào phai đẹp file PSD">
            <a:extLst>
              <a:ext uri="{FF2B5EF4-FFF2-40B4-BE49-F238E27FC236}">
                <a16:creationId xmlns:a16="http://schemas.microsoft.com/office/drawing/2014/main" id="{0459D9F5-40EF-43E6-835F-43C64DCB9D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15400" y="49149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2700"/>
          </a:p>
        </p:txBody>
      </p:sp>
      <p:pic>
        <p:nvPicPr>
          <p:cNvPr id="1034" name="Picture 10" descr="22.178 tấm ảnh về bông hoa đào, kích thước lớn tuyệt đẹp cho in ấn thiết kế  - Mua bán hình ảnh shutterstock giá rẻ chỉ từ 3.000 đ trong 2 phút">
            <a:extLst>
              <a:ext uri="{FF2B5EF4-FFF2-40B4-BE49-F238E27FC236}">
                <a16:creationId xmlns:a16="http://schemas.microsoft.com/office/drawing/2014/main" id="{5CDD5799-41D6-4C40-9818-C68E159DB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222" y1="27778" x2="46222" y2="27778"/>
                        <a14:foregroundMark x1="28444" y1="39556" x2="28444" y2="39556"/>
                        <a14:foregroundMark x1="54667" y1="53556" x2="54667" y2="53556"/>
                        <a14:foregroundMark x1="54667" y1="53778" x2="54667" y2="53778"/>
                        <a14:foregroundMark x1="50667" y1="34889" x2="50667" y2="34889"/>
                        <a14:foregroundMark x1="50667" y1="34889" x2="50667" y2="34889"/>
                        <a14:foregroundMark x1="51556" y1="28444" x2="51556" y2="28444"/>
                        <a14:foregroundMark x1="52667" y1="23556" x2="52667" y2="23556"/>
                        <a14:foregroundMark x1="52667" y1="23556" x2="52667" y2="23556"/>
                        <a14:foregroundMark x1="52667" y1="23556" x2="52667" y2="23556"/>
                        <a14:foregroundMark x1="52667" y1="22667" x2="52667" y2="22667"/>
                        <a14:foregroundMark x1="49778" y1="20000" x2="50000" y2="25778"/>
                        <a14:foregroundMark x1="43111" y1="18222" x2="55111" y2="20444"/>
                        <a14:foregroundMark x1="55111" y1="20444" x2="55556" y2="19778"/>
                        <a14:foregroundMark x1="56889" y1="19111" x2="54222" y2="27556"/>
                        <a14:foregroundMark x1="52444" y1="34667" x2="66667" y2="76222"/>
                        <a14:foregroundMark x1="66667" y1="76222" x2="66222" y2="74667"/>
                        <a14:foregroundMark x1="34222" y1="59556" x2="35778" y2="60889"/>
                        <a14:foregroundMark x1="36000" y1="65333" x2="35556" y2="74667"/>
                        <a14:foregroundMark x1="33778" y1="44889" x2="33778" y2="44889"/>
                        <a14:foregroundMark x1="29333" y1="41778" x2="27778" y2="41333"/>
                        <a14:foregroundMark x1="24444" y1="39333" x2="24444" y2="39333"/>
                        <a14:foregroundMark x1="24444" y1="39333" x2="24444" y2="39333"/>
                        <a14:foregroundMark x1="24222" y1="39556" x2="33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868" y="8908555"/>
            <a:ext cx="1728788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22.178 tấm ảnh về bông hoa đào, kích thước lớn tuyệt đẹp cho in ấn thiết kế  - Mua bán hình ảnh shutterstock giá rẻ chỉ từ 3.000 đ trong 2 phút">
            <a:extLst>
              <a:ext uri="{FF2B5EF4-FFF2-40B4-BE49-F238E27FC236}">
                <a16:creationId xmlns:a16="http://schemas.microsoft.com/office/drawing/2014/main" id="{378698D5-08F8-48EF-8936-223316977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6222" y1="27778" x2="46222" y2="27778"/>
                        <a14:foregroundMark x1="28444" y1="39556" x2="28444" y2="39556"/>
                        <a14:foregroundMark x1="54667" y1="53556" x2="54667" y2="53556"/>
                        <a14:foregroundMark x1="54667" y1="53778" x2="54667" y2="53778"/>
                        <a14:foregroundMark x1="50667" y1="34889" x2="50667" y2="34889"/>
                        <a14:foregroundMark x1="50667" y1="34889" x2="50667" y2="34889"/>
                        <a14:foregroundMark x1="51556" y1="28444" x2="51556" y2="28444"/>
                        <a14:foregroundMark x1="52667" y1="23556" x2="52667" y2="23556"/>
                        <a14:foregroundMark x1="52667" y1="23556" x2="52667" y2="23556"/>
                        <a14:foregroundMark x1="52667" y1="23556" x2="52667" y2="23556"/>
                        <a14:foregroundMark x1="52667" y1="22667" x2="52667" y2="22667"/>
                        <a14:foregroundMark x1="49778" y1="20000" x2="50000" y2="25778"/>
                        <a14:foregroundMark x1="43111" y1="18222" x2="55111" y2="20444"/>
                        <a14:foregroundMark x1="55111" y1="20444" x2="55556" y2="19778"/>
                        <a14:foregroundMark x1="56889" y1="19111" x2="54222" y2="27556"/>
                        <a14:foregroundMark x1="52444" y1="34667" x2="66667" y2="76222"/>
                        <a14:foregroundMark x1="66667" y1="76222" x2="66222" y2="74667"/>
                        <a14:foregroundMark x1="34222" y1="59556" x2="35778" y2="60889"/>
                        <a14:foregroundMark x1="36000" y1="65333" x2="35556" y2="74667"/>
                        <a14:foregroundMark x1="33778" y1="44889" x2="33778" y2="44889"/>
                        <a14:foregroundMark x1="29333" y1="41778" x2="27778" y2="41333"/>
                        <a14:foregroundMark x1="24444" y1="39333" x2="24444" y2="39333"/>
                        <a14:foregroundMark x1="24444" y1="39333" x2="24444" y2="39333"/>
                        <a14:foregroundMark x1="24222" y1="39556" x2="33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4" y="8561129"/>
            <a:ext cx="879725" cy="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22.178 tấm ảnh về bông hoa đào, kích thước lớn tuyệt đẹp cho in ấn thiết kế  - Mua bán hình ảnh shutterstock giá rẻ chỉ từ 3.000 đ trong 2 phút">
            <a:extLst>
              <a:ext uri="{FF2B5EF4-FFF2-40B4-BE49-F238E27FC236}">
                <a16:creationId xmlns:a16="http://schemas.microsoft.com/office/drawing/2014/main" id="{C81F725E-D509-4D4C-AF99-18452A484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222" y1="27778" x2="46222" y2="27778"/>
                        <a14:foregroundMark x1="28444" y1="39556" x2="28444" y2="39556"/>
                        <a14:foregroundMark x1="54667" y1="53556" x2="54667" y2="53556"/>
                        <a14:foregroundMark x1="54667" y1="53778" x2="54667" y2="53778"/>
                        <a14:foregroundMark x1="50667" y1="34889" x2="50667" y2="34889"/>
                        <a14:foregroundMark x1="50667" y1="34889" x2="50667" y2="34889"/>
                        <a14:foregroundMark x1="51556" y1="28444" x2="51556" y2="28444"/>
                        <a14:foregroundMark x1="52667" y1="23556" x2="52667" y2="23556"/>
                        <a14:foregroundMark x1="52667" y1="23556" x2="52667" y2="23556"/>
                        <a14:foregroundMark x1="52667" y1="23556" x2="52667" y2="23556"/>
                        <a14:foregroundMark x1="52667" y1="22667" x2="52667" y2="22667"/>
                        <a14:foregroundMark x1="49778" y1="20000" x2="50000" y2="25778"/>
                        <a14:foregroundMark x1="43111" y1="18222" x2="55111" y2="20444"/>
                        <a14:foregroundMark x1="55111" y1="20444" x2="55556" y2="19778"/>
                        <a14:foregroundMark x1="56889" y1="19111" x2="54222" y2="27556"/>
                        <a14:foregroundMark x1="52444" y1="34667" x2="66667" y2="76222"/>
                        <a14:foregroundMark x1="66667" y1="76222" x2="66222" y2="74667"/>
                        <a14:foregroundMark x1="34222" y1="59556" x2="35778" y2="60889"/>
                        <a14:foregroundMark x1="36000" y1="65333" x2="35556" y2="74667"/>
                        <a14:foregroundMark x1="33778" y1="44889" x2="33778" y2="44889"/>
                        <a14:foregroundMark x1="29333" y1="41778" x2="27778" y2="41333"/>
                        <a14:foregroundMark x1="24444" y1="39333" x2="24444" y2="39333"/>
                        <a14:foregroundMark x1="24444" y1="39333" x2="24444" y2="39333"/>
                        <a14:foregroundMark x1="24222" y1="39556" x2="33111" y2="4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497" y="9516443"/>
            <a:ext cx="765425" cy="76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n Spring Sticker for iOS &amp; Android | GIPHY">
            <a:extLst>
              <a:ext uri="{FF2B5EF4-FFF2-40B4-BE49-F238E27FC236}">
                <a16:creationId xmlns:a16="http://schemas.microsoft.com/office/drawing/2014/main" id="{EED4F8C7-1C8F-45D4-AED5-84F4216644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287" flipH="1">
            <a:off x="-1419576" y="-1354306"/>
            <a:ext cx="4343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34177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2625" y="8743950"/>
            <a:ext cx="22193250" cy="3086100"/>
            <a:chOff x="0" y="0"/>
            <a:chExt cx="5845136" cy="812800"/>
          </a:xfrm>
        </p:grpSpPr>
        <p:sp>
          <p:nvSpPr>
            <p:cNvPr id="3" name="Freeform 3"/>
            <p:cNvSpPr/>
            <p:nvPr/>
          </p:nvSpPr>
          <p:spPr>
            <a:xfrm>
              <a:off x="2517981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4763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1028608" y="7523931"/>
            <a:ext cx="2068778" cy="2230489"/>
          </a:xfrm>
          <a:custGeom>
            <a:avLst/>
            <a:gdLst/>
            <a:ahLst/>
            <a:cxnLst/>
            <a:rect l="l" t="t" r="r" b="b"/>
            <a:pathLst>
              <a:path w="2068778" h="2230489">
                <a:moveTo>
                  <a:pt x="0" y="0"/>
                </a:moveTo>
                <a:lnTo>
                  <a:pt x="2068779" y="0"/>
                </a:lnTo>
                <a:lnTo>
                  <a:pt x="2068779" y="2230488"/>
                </a:lnTo>
                <a:lnTo>
                  <a:pt x="0" y="22304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190522" y="7523931"/>
            <a:ext cx="2068778" cy="2230489"/>
          </a:xfrm>
          <a:custGeom>
            <a:avLst/>
            <a:gdLst/>
            <a:ahLst/>
            <a:cxnLst/>
            <a:rect l="l" t="t" r="r" b="b"/>
            <a:pathLst>
              <a:path w="2068778" h="2230489">
                <a:moveTo>
                  <a:pt x="2068778" y="0"/>
                </a:moveTo>
                <a:lnTo>
                  <a:pt x="0" y="0"/>
                </a:lnTo>
                <a:lnTo>
                  <a:pt x="0" y="2230488"/>
                </a:lnTo>
                <a:lnTo>
                  <a:pt x="2068778" y="2230488"/>
                </a:lnTo>
                <a:lnTo>
                  <a:pt x="206877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6015468" y="6323933"/>
            <a:ext cx="6617713" cy="6518465"/>
            <a:chOff x="0" y="0"/>
            <a:chExt cx="660400" cy="65049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60400" cy="650496"/>
            </a:xfrm>
            <a:custGeom>
              <a:avLst/>
              <a:gdLst/>
              <a:ahLst/>
              <a:cxnLst/>
              <a:rect l="l" t="t" r="r" b="b"/>
              <a:pathLst>
                <a:path w="660400" h="650496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4897"/>
                  </a:cubicBezTo>
                  <a:lnTo>
                    <a:pt x="660400" y="650496"/>
                  </a:lnTo>
                  <a:lnTo>
                    <a:pt x="0" y="650496"/>
                  </a:lnTo>
                  <a:lnTo>
                    <a:pt x="0" y="325138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FDECE4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88900"/>
              <a:ext cx="660400" cy="723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 flipH="1">
            <a:off x="2297963" y="8522781"/>
            <a:ext cx="5496025" cy="1799696"/>
          </a:xfrm>
          <a:custGeom>
            <a:avLst/>
            <a:gdLst/>
            <a:ahLst/>
            <a:cxnLst/>
            <a:rect l="l" t="t" r="r" b="b"/>
            <a:pathLst>
              <a:path w="5496025" h="1799696">
                <a:moveTo>
                  <a:pt x="5496025" y="0"/>
                </a:moveTo>
                <a:lnTo>
                  <a:pt x="0" y="0"/>
                </a:lnTo>
                <a:lnTo>
                  <a:pt x="0" y="1799695"/>
                </a:lnTo>
                <a:lnTo>
                  <a:pt x="5496025" y="1799695"/>
                </a:lnTo>
                <a:lnTo>
                  <a:pt x="549602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681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0632772" y="8522781"/>
            <a:ext cx="5496025" cy="1799696"/>
          </a:xfrm>
          <a:custGeom>
            <a:avLst/>
            <a:gdLst/>
            <a:ahLst/>
            <a:cxnLst/>
            <a:rect l="l" t="t" r="r" b="b"/>
            <a:pathLst>
              <a:path w="5496025" h="1799696">
                <a:moveTo>
                  <a:pt x="0" y="0"/>
                </a:moveTo>
                <a:lnTo>
                  <a:pt x="5496025" y="0"/>
                </a:lnTo>
                <a:lnTo>
                  <a:pt x="5496025" y="1799695"/>
                </a:lnTo>
                <a:lnTo>
                  <a:pt x="0" y="1799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681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570242" y="7998686"/>
            <a:ext cx="4151230" cy="3590639"/>
          </a:xfrm>
          <a:custGeom>
            <a:avLst/>
            <a:gdLst/>
            <a:ahLst/>
            <a:cxnLst/>
            <a:rect l="l" t="t" r="r" b="b"/>
            <a:pathLst>
              <a:path w="4151230" h="3590639">
                <a:moveTo>
                  <a:pt x="0" y="0"/>
                </a:moveTo>
                <a:lnTo>
                  <a:pt x="4151230" y="0"/>
                </a:lnTo>
                <a:lnTo>
                  <a:pt x="4151230" y="3590639"/>
                </a:lnTo>
                <a:lnTo>
                  <a:pt x="0" y="35906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26352"/>
            </a:stretch>
          </a:blipFill>
        </p:spPr>
      </p:sp>
      <p:sp>
        <p:nvSpPr>
          <p:cNvPr id="26" name="Freeform 26"/>
          <p:cNvSpPr/>
          <p:nvPr/>
        </p:nvSpPr>
        <p:spPr>
          <a:xfrm flipH="1">
            <a:off x="5205723" y="8115645"/>
            <a:ext cx="4151230" cy="3590639"/>
          </a:xfrm>
          <a:custGeom>
            <a:avLst/>
            <a:gdLst/>
            <a:ahLst/>
            <a:cxnLst/>
            <a:rect l="l" t="t" r="r" b="b"/>
            <a:pathLst>
              <a:path w="4151230" h="3590639">
                <a:moveTo>
                  <a:pt x="4151230" y="0"/>
                </a:moveTo>
                <a:lnTo>
                  <a:pt x="0" y="0"/>
                </a:lnTo>
                <a:lnTo>
                  <a:pt x="0" y="3590639"/>
                </a:lnTo>
                <a:lnTo>
                  <a:pt x="4151230" y="3590639"/>
                </a:lnTo>
                <a:lnTo>
                  <a:pt x="415123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26352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667001" y="6744684"/>
            <a:ext cx="5379903" cy="6019472"/>
          </a:xfrm>
          <a:custGeom>
            <a:avLst/>
            <a:gdLst/>
            <a:ahLst/>
            <a:cxnLst/>
            <a:rect l="l" t="t" r="r" b="b"/>
            <a:pathLst>
              <a:path w="5379903" h="6019472">
                <a:moveTo>
                  <a:pt x="0" y="0"/>
                </a:moveTo>
                <a:lnTo>
                  <a:pt x="5379902" y="0"/>
                </a:lnTo>
                <a:lnTo>
                  <a:pt x="5379902" y="6019472"/>
                </a:lnTo>
                <a:lnTo>
                  <a:pt x="0" y="60194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8100000">
            <a:off x="13394179" y="-2117445"/>
            <a:ext cx="2910850" cy="3904799"/>
          </a:xfrm>
          <a:custGeom>
            <a:avLst/>
            <a:gdLst/>
            <a:ahLst/>
            <a:cxnLst/>
            <a:rect l="l" t="t" r="r" b="b"/>
            <a:pathLst>
              <a:path w="2910850" h="3904799">
                <a:moveTo>
                  <a:pt x="0" y="0"/>
                </a:moveTo>
                <a:lnTo>
                  <a:pt x="2910850" y="0"/>
                </a:lnTo>
                <a:lnTo>
                  <a:pt x="2910850" y="3904799"/>
                </a:lnTo>
                <a:lnTo>
                  <a:pt x="0" y="39047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8100000" flipH="1">
            <a:off x="1982971" y="-2117445"/>
            <a:ext cx="2910850" cy="3904799"/>
          </a:xfrm>
          <a:custGeom>
            <a:avLst/>
            <a:gdLst/>
            <a:ahLst/>
            <a:cxnLst/>
            <a:rect l="l" t="t" r="r" b="b"/>
            <a:pathLst>
              <a:path w="2910850" h="3904799">
                <a:moveTo>
                  <a:pt x="2910850" y="0"/>
                </a:moveTo>
                <a:lnTo>
                  <a:pt x="0" y="0"/>
                </a:lnTo>
                <a:lnTo>
                  <a:pt x="0" y="3904799"/>
                </a:lnTo>
                <a:lnTo>
                  <a:pt x="2910850" y="3904799"/>
                </a:lnTo>
                <a:lnTo>
                  <a:pt x="291085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-10800000">
            <a:off x="15818424" y="-1419567"/>
            <a:ext cx="2875429" cy="3829263"/>
          </a:xfrm>
          <a:custGeom>
            <a:avLst/>
            <a:gdLst/>
            <a:ahLst/>
            <a:cxnLst/>
            <a:rect l="l" t="t" r="r" b="b"/>
            <a:pathLst>
              <a:path w="2875429" h="3829263">
                <a:moveTo>
                  <a:pt x="0" y="0"/>
                </a:moveTo>
                <a:lnTo>
                  <a:pt x="2875428" y="0"/>
                </a:lnTo>
                <a:lnTo>
                  <a:pt x="2875428" y="3829263"/>
                </a:lnTo>
                <a:lnTo>
                  <a:pt x="0" y="38292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-10800000" flipH="1">
            <a:off x="-409014" y="-1419567"/>
            <a:ext cx="2875429" cy="3829263"/>
          </a:xfrm>
          <a:custGeom>
            <a:avLst/>
            <a:gdLst/>
            <a:ahLst/>
            <a:cxnLst/>
            <a:rect l="l" t="t" r="r" b="b"/>
            <a:pathLst>
              <a:path w="2875429" h="3829263">
                <a:moveTo>
                  <a:pt x="2875428" y="0"/>
                </a:moveTo>
                <a:lnTo>
                  <a:pt x="0" y="0"/>
                </a:lnTo>
                <a:lnTo>
                  <a:pt x="0" y="3829263"/>
                </a:lnTo>
                <a:lnTo>
                  <a:pt x="2875428" y="3829263"/>
                </a:lnTo>
                <a:lnTo>
                  <a:pt x="287542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7223693">
            <a:off x="16055162" y="-320048"/>
            <a:ext cx="3261171" cy="2695902"/>
          </a:xfrm>
          <a:custGeom>
            <a:avLst/>
            <a:gdLst/>
            <a:ahLst/>
            <a:cxnLst/>
            <a:rect l="l" t="t" r="r" b="b"/>
            <a:pathLst>
              <a:path w="3261171" h="2695902">
                <a:moveTo>
                  <a:pt x="0" y="0"/>
                </a:moveTo>
                <a:lnTo>
                  <a:pt x="3261172" y="0"/>
                </a:lnTo>
                <a:lnTo>
                  <a:pt x="3261172" y="2695902"/>
                </a:lnTo>
                <a:lnTo>
                  <a:pt x="0" y="26959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-7215640" flipH="1">
            <a:off x="-1030036" y="-319251"/>
            <a:ext cx="3261171" cy="2695902"/>
          </a:xfrm>
          <a:custGeom>
            <a:avLst/>
            <a:gdLst/>
            <a:ahLst/>
            <a:cxnLst/>
            <a:rect l="l" t="t" r="r" b="b"/>
            <a:pathLst>
              <a:path w="3261171" h="2695902">
                <a:moveTo>
                  <a:pt x="3261171" y="0"/>
                </a:moveTo>
                <a:lnTo>
                  <a:pt x="0" y="0"/>
                </a:lnTo>
                <a:lnTo>
                  <a:pt x="0" y="2695902"/>
                </a:lnTo>
                <a:lnTo>
                  <a:pt x="3261171" y="2695902"/>
                </a:lnTo>
                <a:lnTo>
                  <a:pt x="326117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DDE1E4-A69F-4D43-A75E-474AFFAA03AE}"/>
              </a:ext>
            </a:extLst>
          </p:cNvPr>
          <p:cNvSpPr/>
          <p:nvPr/>
        </p:nvSpPr>
        <p:spPr>
          <a:xfrm>
            <a:off x="1792458" y="2270645"/>
            <a:ext cx="146413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Fira Sans Extra Condensed Medium"/>
              </a:rPr>
              <a:t>Bài</a:t>
            </a: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rima Madurai" panose="00000500000000000000" pitchFamily="2" charset="0"/>
                <a:cs typeface="#9Slide03 Arima Madurai" panose="00000500000000000000" pitchFamily="2" charset="0"/>
                <a:sym typeface="Fira Sans Extra Condensed Medium"/>
              </a:rPr>
              <a:t> 4</a:t>
            </a:r>
            <a:br>
              <a:rPr kumimoji="0" lang="en-US" sz="8801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llRoundGothic" panose="020B0703020202020104" pitchFamily="34" charset="0"/>
                <a:sym typeface="Fira Sans Extra Condensed Medium"/>
              </a:rPr>
            </a:br>
            <a:r>
              <a:rPr lang="en-US" sz="15000" kern="0" dirty="0">
                <a:solidFill>
                  <a:schemeClr val="bg1"/>
                </a:solidFill>
                <a:latin typeface="#9Slide07 IcielCadena" panose="02000503000000020004" pitchFamily="2" charset="0"/>
                <a:sym typeface="Fira Sans Extra Condensed Medium"/>
              </a:rPr>
              <a:t>K</a:t>
            </a:r>
            <a:r>
              <a:rPr kumimoji="0" lang="en-US" sz="15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Cadena" panose="02000503000000020004" pitchFamily="2" charset="0"/>
                <a:sym typeface="Fira Sans Extra Condensed Medium"/>
              </a:rPr>
              <a:t>hí</a:t>
            </a:r>
            <a:r>
              <a:rPr kumimoji="0" lang="en-US" sz="15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Cadena" panose="02000503000000020004" pitchFamily="2" charset="0"/>
                <a:sym typeface="Fira Sans Extra Condensed Medium"/>
              </a:rPr>
              <a:t> </a:t>
            </a:r>
            <a:r>
              <a:rPr kumimoji="0" lang="en-US" sz="15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Cadena" panose="02000503000000020004" pitchFamily="2" charset="0"/>
                <a:sym typeface="Fira Sans Extra Condensed Medium"/>
              </a:rPr>
              <a:t>hậu</a:t>
            </a:r>
            <a:r>
              <a:rPr kumimoji="0" lang="en-US" sz="15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Cadena" panose="02000503000000020004" pitchFamily="2" charset="0"/>
                <a:sym typeface="Fira Sans Extra Condensed Medium"/>
              </a:rPr>
              <a:t> </a:t>
            </a:r>
            <a:r>
              <a:rPr kumimoji="0" lang="en-US" sz="15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Cadena" panose="02000503000000020004" pitchFamily="2" charset="0"/>
                <a:sym typeface="Fira Sans Extra Condensed Medium"/>
              </a:rPr>
              <a:t>Việt</a:t>
            </a:r>
            <a:r>
              <a:rPr kumimoji="0" lang="en-US" sz="15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Cadena" panose="02000503000000020004" pitchFamily="2" charset="0"/>
                <a:sym typeface="Fira Sans Extra Condensed Medium"/>
              </a:rPr>
              <a:t> Nam</a:t>
            </a:r>
            <a:endParaRPr kumimoji="0" lang="en-US" sz="15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Cadena" panose="02000503000000020004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25"/>
          <p:cNvSpPr/>
          <p:nvPr/>
        </p:nvSpPr>
        <p:spPr>
          <a:xfrm>
            <a:off x="3848039" y="6729274"/>
            <a:ext cx="604950" cy="3723401"/>
          </a:xfrm>
          <a:custGeom>
            <a:avLst/>
            <a:gdLst/>
            <a:ahLst/>
            <a:cxnLst/>
            <a:rect l="l" t="t" r="r" b="b"/>
            <a:pathLst>
              <a:path w="12099" h="74468" extrusionOk="0">
                <a:moveTo>
                  <a:pt x="6930" y="62018"/>
                </a:moveTo>
                <a:cubicBezTo>
                  <a:pt x="6951" y="62102"/>
                  <a:pt x="7014" y="62207"/>
                  <a:pt x="7077" y="62228"/>
                </a:cubicBezTo>
                <a:cubicBezTo>
                  <a:pt x="7077" y="62332"/>
                  <a:pt x="7056" y="62353"/>
                  <a:pt x="7056" y="62416"/>
                </a:cubicBezTo>
                <a:cubicBezTo>
                  <a:pt x="7077" y="62374"/>
                  <a:pt x="7098" y="62248"/>
                  <a:pt x="7077" y="62207"/>
                </a:cubicBezTo>
                <a:cubicBezTo>
                  <a:pt x="7014" y="62186"/>
                  <a:pt x="6972" y="62102"/>
                  <a:pt x="6930" y="62018"/>
                </a:cubicBezTo>
                <a:close/>
                <a:moveTo>
                  <a:pt x="7269" y="63396"/>
                </a:moveTo>
                <a:lnTo>
                  <a:pt x="7269" y="63396"/>
                </a:lnTo>
                <a:cubicBezTo>
                  <a:pt x="7268" y="63411"/>
                  <a:pt x="7266" y="63426"/>
                  <a:pt x="7265" y="63441"/>
                </a:cubicBezTo>
                <a:cubicBezTo>
                  <a:pt x="7267" y="63425"/>
                  <a:pt x="7268" y="63410"/>
                  <a:pt x="7269" y="63396"/>
                </a:cubicBezTo>
                <a:close/>
                <a:moveTo>
                  <a:pt x="10677" y="68502"/>
                </a:moveTo>
                <a:lnTo>
                  <a:pt x="10677" y="68502"/>
                </a:lnTo>
                <a:cubicBezTo>
                  <a:pt x="10677" y="68510"/>
                  <a:pt x="10676" y="68518"/>
                  <a:pt x="10676" y="68526"/>
                </a:cubicBezTo>
                <a:cubicBezTo>
                  <a:pt x="10676" y="68517"/>
                  <a:pt x="10677" y="68510"/>
                  <a:pt x="10677" y="68502"/>
                </a:cubicBezTo>
                <a:close/>
                <a:moveTo>
                  <a:pt x="3009" y="71140"/>
                </a:moveTo>
                <a:lnTo>
                  <a:pt x="3009" y="71140"/>
                </a:lnTo>
                <a:cubicBezTo>
                  <a:pt x="3011" y="71142"/>
                  <a:pt x="3012" y="71145"/>
                  <a:pt x="3014" y="71147"/>
                </a:cubicBezTo>
                <a:lnTo>
                  <a:pt x="3014" y="71147"/>
                </a:lnTo>
                <a:cubicBezTo>
                  <a:pt x="3015" y="71145"/>
                  <a:pt x="3016" y="71143"/>
                  <a:pt x="3017" y="71141"/>
                </a:cubicBezTo>
                <a:cubicBezTo>
                  <a:pt x="3015" y="71140"/>
                  <a:pt x="3012" y="71140"/>
                  <a:pt x="3009" y="71140"/>
                </a:cubicBezTo>
                <a:close/>
                <a:moveTo>
                  <a:pt x="3729" y="70702"/>
                </a:moveTo>
                <a:lnTo>
                  <a:pt x="3729" y="70702"/>
                </a:lnTo>
                <a:cubicBezTo>
                  <a:pt x="3562" y="70932"/>
                  <a:pt x="3352" y="71099"/>
                  <a:pt x="3038" y="71183"/>
                </a:cubicBezTo>
                <a:cubicBezTo>
                  <a:pt x="3030" y="71171"/>
                  <a:pt x="3022" y="71159"/>
                  <a:pt x="3014" y="71147"/>
                </a:cubicBezTo>
                <a:lnTo>
                  <a:pt x="3014" y="71147"/>
                </a:lnTo>
                <a:cubicBezTo>
                  <a:pt x="2938" y="71295"/>
                  <a:pt x="3081" y="71561"/>
                  <a:pt x="3143" y="71685"/>
                </a:cubicBezTo>
                <a:cubicBezTo>
                  <a:pt x="3206" y="71539"/>
                  <a:pt x="3017" y="71434"/>
                  <a:pt x="3038" y="71204"/>
                </a:cubicBezTo>
                <a:cubicBezTo>
                  <a:pt x="3352" y="71141"/>
                  <a:pt x="3687" y="70932"/>
                  <a:pt x="3729" y="70702"/>
                </a:cubicBezTo>
                <a:close/>
                <a:moveTo>
                  <a:pt x="2075" y="74147"/>
                </a:moveTo>
                <a:lnTo>
                  <a:pt x="2075" y="74147"/>
                </a:lnTo>
                <a:cubicBezTo>
                  <a:pt x="2075" y="74156"/>
                  <a:pt x="2075" y="74165"/>
                  <a:pt x="2076" y="74175"/>
                </a:cubicBezTo>
                <a:cubicBezTo>
                  <a:pt x="2076" y="74166"/>
                  <a:pt x="2075" y="74156"/>
                  <a:pt x="2075" y="74147"/>
                </a:cubicBezTo>
                <a:close/>
                <a:moveTo>
                  <a:pt x="925" y="1"/>
                </a:moveTo>
                <a:lnTo>
                  <a:pt x="841" y="59549"/>
                </a:lnTo>
                <a:lnTo>
                  <a:pt x="716" y="59549"/>
                </a:lnTo>
                <a:cubicBezTo>
                  <a:pt x="674" y="59738"/>
                  <a:pt x="611" y="59884"/>
                  <a:pt x="569" y="60072"/>
                </a:cubicBezTo>
                <a:cubicBezTo>
                  <a:pt x="779" y="60491"/>
                  <a:pt x="318" y="60888"/>
                  <a:pt x="549" y="61370"/>
                </a:cubicBezTo>
                <a:cubicBezTo>
                  <a:pt x="402" y="61537"/>
                  <a:pt x="151" y="61579"/>
                  <a:pt x="193" y="61935"/>
                </a:cubicBezTo>
                <a:cubicBezTo>
                  <a:pt x="208" y="61933"/>
                  <a:pt x="223" y="61932"/>
                  <a:pt x="238" y="61932"/>
                </a:cubicBezTo>
                <a:cubicBezTo>
                  <a:pt x="580" y="61932"/>
                  <a:pt x="703" y="62386"/>
                  <a:pt x="883" y="62667"/>
                </a:cubicBezTo>
                <a:cubicBezTo>
                  <a:pt x="904" y="62813"/>
                  <a:pt x="821" y="63064"/>
                  <a:pt x="988" y="63064"/>
                </a:cubicBezTo>
                <a:cubicBezTo>
                  <a:pt x="1030" y="63044"/>
                  <a:pt x="1009" y="62981"/>
                  <a:pt x="1009" y="62918"/>
                </a:cubicBezTo>
                <a:lnTo>
                  <a:pt x="1009" y="62918"/>
                </a:lnTo>
                <a:cubicBezTo>
                  <a:pt x="1490" y="63525"/>
                  <a:pt x="2369" y="63734"/>
                  <a:pt x="2913" y="64278"/>
                </a:cubicBezTo>
                <a:cubicBezTo>
                  <a:pt x="2850" y="64550"/>
                  <a:pt x="2557" y="64571"/>
                  <a:pt x="2494" y="64822"/>
                </a:cubicBezTo>
                <a:cubicBezTo>
                  <a:pt x="2348" y="64864"/>
                  <a:pt x="2118" y="64843"/>
                  <a:pt x="2076" y="65010"/>
                </a:cubicBezTo>
                <a:cubicBezTo>
                  <a:pt x="2170" y="65010"/>
                  <a:pt x="2241" y="64940"/>
                  <a:pt x="2305" y="64940"/>
                </a:cubicBezTo>
                <a:cubicBezTo>
                  <a:pt x="2327" y="64940"/>
                  <a:pt x="2348" y="64948"/>
                  <a:pt x="2369" y="64968"/>
                </a:cubicBezTo>
                <a:cubicBezTo>
                  <a:pt x="2411" y="65178"/>
                  <a:pt x="2348" y="65178"/>
                  <a:pt x="2285" y="65324"/>
                </a:cubicBezTo>
                <a:cubicBezTo>
                  <a:pt x="2390" y="65345"/>
                  <a:pt x="2453" y="65345"/>
                  <a:pt x="2536" y="65450"/>
                </a:cubicBezTo>
                <a:cubicBezTo>
                  <a:pt x="2808" y="67207"/>
                  <a:pt x="1741" y="68149"/>
                  <a:pt x="1051" y="69153"/>
                </a:cubicBezTo>
                <a:cubicBezTo>
                  <a:pt x="695" y="68965"/>
                  <a:pt x="235" y="68714"/>
                  <a:pt x="88" y="68442"/>
                </a:cubicBezTo>
                <a:cubicBezTo>
                  <a:pt x="88" y="68473"/>
                  <a:pt x="82" y="68483"/>
                  <a:pt x="73" y="68483"/>
                </a:cubicBezTo>
                <a:cubicBezTo>
                  <a:pt x="52" y="68483"/>
                  <a:pt x="18" y="68432"/>
                  <a:pt x="6" y="68432"/>
                </a:cubicBezTo>
                <a:cubicBezTo>
                  <a:pt x="1" y="68432"/>
                  <a:pt x="0" y="68440"/>
                  <a:pt x="4" y="68463"/>
                </a:cubicBezTo>
                <a:cubicBezTo>
                  <a:pt x="276" y="68777"/>
                  <a:pt x="653" y="68965"/>
                  <a:pt x="988" y="69237"/>
                </a:cubicBezTo>
                <a:cubicBezTo>
                  <a:pt x="653" y="69425"/>
                  <a:pt x="444" y="69676"/>
                  <a:pt x="172" y="69844"/>
                </a:cubicBezTo>
                <a:cubicBezTo>
                  <a:pt x="354" y="70098"/>
                  <a:pt x="614" y="70479"/>
                  <a:pt x="940" y="70479"/>
                </a:cubicBezTo>
                <a:cubicBezTo>
                  <a:pt x="989" y="70479"/>
                  <a:pt x="1040" y="70470"/>
                  <a:pt x="1093" y="70450"/>
                </a:cubicBezTo>
                <a:lnTo>
                  <a:pt x="1093" y="70450"/>
                </a:lnTo>
                <a:cubicBezTo>
                  <a:pt x="1134" y="70764"/>
                  <a:pt x="1093" y="71141"/>
                  <a:pt x="925" y="71455"/>
                </a:cubicBezTo>
                <a:cubicBezTo>
                  <a:pt x="1030" y="71685"/>
                  <a:pt x="883" y="71915"/>
                  <a:pt x="779" y="72041"/>
                </a:cubicBezTo>
                <a:cubicBezTo>
                  <a:pt x="769" y="72042"/>
                  <a:pt x="759" y="72042"/>
                  <a:pt x="751" y="72042"/>
                </a:cubicBezTo>
                <a:cubicBezTo>
                  <a:pt x="608" y="72042"/>
                  <a:pt x="582" y="71894"/>
                  <a:pt x="444" y="71894"/>
                </a:cubicBezTo>
                <a:cubicBezTo>
                  <a:pt x="423" y="71957"/>
                  <a:pt x="381" y="71978"/>
                  <a:pt x="360" y="72041"/>
                </a:cubicBezTo>
                <a:cubicBezTo>
                  <a:pt x="444" y="72124"/>
                  <a:pt x="528" y="72208"/>
                  <a:pt x="674" y="72229"/>
                </a:cubicBezTo>
                <a:cubicBezTo>
                  <a:pt x="653" y="72459"/>
                  <a:pt x="360" y="72585"/>
                  <a:pt x="402" y="72773"/>
                </a:cubicBezTo>
                <a:cubicBezTo>
                  <a:pt x="483" y="72591"/>
                  <a:pt x="643" y="72291"/>
                  <a:pt x="804" y="72291"/>
                </a:cubicBezTo>
                <a:cubicBezTo>
                  <a:pt x="810" y="72291"/>
                  <a:pt x="815" y="72291"/>
                  <a:pt x="821" y="72292"/>
                </a:cubicBezTo>
                <a:cubicBezTo>
                  <a:pt x="716" y="72334"/>
                  <a:pt x="925" y="72375"/>
                  <a:pt x="883" y="72480"/>
                </a:cubicBezTo>
                <a:cubicBezTo>
                  <a:pt x="737" y="72564"/>
                  <a:pt x="737" y="72710"/>
                  <a:pt x="779" y="72878"/>
                </a:cubicBezTo>
                <a:cubicBezTo>
                  <a:pt x="1016" y="72878"/>
                  <a:pt x="1188" y="73008"/>
                  <a:pt x="1363" y="73008"/>
                </a:cubicBezTo>
                <a:cubicBezTo>
                  <a:pt x="1451" y="73008"/>
                  <a:pt x="1539" y="72975"/>
                  <a:pt x="1637" y="72878"/>
                </a:cubicBezTo>
                <a:cubicBezTo>
                  <a:pt x="2069" y="73083"/>
                  <a:pt x="2056" y="73593"/>
                  <a:pt x="2075" y="74147"/>
                </a:cubicBezTo>
                <a:lnTo>
                  <a:pt x="2075" y="74147"/>
                </a:lnTo>
                <a:cubicBezTo>
                  <a:pt x="2068" y="73773"/>
                  <a:pt x="2326" y="73684"/>
                  <a:pt x="2285" y="73275"/>
                </a:cubicBezTo>
                <a:cubicBezTo>
                  <a:pt x="2076" y="72857"/>
                  <a:pt x="1657" y="72627"/>
                  <a:pt x="1427" y="72187"/>
                </a:cubicBezTo>
                <a:cubicBezTo>
                  <a:pt x="1448" y="71559"/>
                  <a:pt x="1720" y="71204"/>
                  <a:pt x="1804" y="70681"/>
                </a:cubicBezTo>
                <a:cubicBezTo>
                  <a:pt x="2076" y="70681"/>
                  <a:pt x="2222" y="70513"/>
                  <a:pt x="2453" y="70492"/>
                </a:cubicBezTo>
                <a:cubicBezTo>
                  <a:pt x="2536" y="70534"/>
                  <a:pt x="2536" y="70639"/>
                  <a:pt x="2599" y="70702"/>
                </a:cubicBezTo>
                <a:cubicBezTo>
                  <a:pt x="2620" y="70597"/>
                  <a:pt x="2515" y="70555"/>
                  <a:pt x="2641" y="70534"/>
                </a:cubicBezTo>
                <a:lnTo>
                  <a:pt x="2641" y="70534"/>
                </a:lnTo>
                <a:cubicBezTo>
                  <a:pt x="2578" y="70722"/>
                  <a:pt x="2955" y="70890"/>
                  <a:pt x="2808" y="71078"/>
                </a:cubicBezTo>
                <a:cubicBezTo>
                  <a:pt x="2745" y="71057"/>
                  <a:pt x="2766" y="71036"/>
                  <a:pt x="2662" y="70994"/>
                </a:cubicBezTo>
                <a:lnTo>
                  <a:pt x="2662" y="70994"/>
                </a:lnTo>
                <a:cubicBezTo>
                  <a:pt x="2740" y="71136"/>
                  <a:pt x="2830" y="71136"/>
                  <a:pt x="2924" y="71136"/>
                </a:cubicBezTo>
                <a:lnTo>
                  <a:pt x="2924" y="71136"/>
                </a:lnTo>
                <a:cubicBezTo>
                  <a:pt x="2952" y="71136"/>
                  <a:pt x="2981" y="71136"/>
                  <a:pt x="3009" y="71140"/>
                </a:cubicBezTo>
                <a:lnTo>
                  <a:pt x="3009" y="71140"/>
                </a:lnTo>
                <a:cubicBezTo>
                  <a:pt x="2754" y="70762"/>
                  <a:pt x="2601" y="70447"/>
                  <a:pt x="2641" y="69802"/>
                </a:cubicBezTo>
                <a:cubicBezTo>
                  <a:pt x="3185" y="69237"/>
                  <a:pt x="4126" y="69111"/>
                  <a:pt x="4106" y="67961"/>
                </a:cubicBezTo>
                <a:cubicBezTo>
                  <a:pt x="4122" y="67944"/>
                  <a:pt x="4135" y="67938"/>
                  <a:pt x="4148" y="67938"/>
                </a:cubicBezTo>
                <a:cubicBezTo>
                  <a:pt x="4184" y="67938"/>
                  <a:pt x="4207" y="67993"/>
                  <a:pt x="4235" y="67993"/>
                </a:cubicBezTo>
                <a:cubicBezTo>
                  <a:pt x="4246" y="67993"/>
                  <a:pt x="4259" y="67985"/>
                  <a:pt x="4273" y="67961"/>
                </a:cubicBezTo>
                <a:cubicBezTo>
                  <a:pt x="4294" y="67856"/>
                  <a:pt x="4210" y="67835"/>
                  <a:pt x="4252" y="67709"/>
                </a:cubicBezTo>
                <a:lnTo>
                  <a:pt x="4252" y="67709"/>
                </a:lnTo>
                <a:cubicBezTo>
                  <a:pt x="4545" y="67772"/>
                  <a:pt x="4587" y="68254"/>
                  <a:pt x="4901" y="68295"/>
                </a:cubicBezTo>
                <a:cubicBezTo>
                  <a:pt x="4918" y="68298"/>
                  <a:pt x="4935" y="68299"/>
                  <a:pt x="4952" y="68299"/>
                </a:cubicBezTo>
                <a:cubicBezTo>
                  <a:pt x="5232" y="68299"/>
                  <a:pt x="5536" y="67992"/>
                  <a:pt x="5654" y="67814"/>
                </a:cubicBezTo>
                <a:cubicBezTo>
                  <a:pt x="5947" y="68735"/>
                  <a:pt x="5989" y="69676"/>
                  <a:pt x="6407" y="70346"/>
                </a:cubicBezTo>
                <a:cubicBezTo>
                  <a:pt x="6470" y="70409"/>
                  <a:pt x="6386" y="70450"/>
                  <a:pt x="6407" y="70576"/>
                </a:cubicBezTo>
                <a:cubicBezTo>
                  <a:pt x="6452" y="70596"/>
                  <a:pt x="6487" y="70604"/>
                  <a:pt x="6515" y="70604"/>
                </a:cubicBezTo>
                <a:cubicBezTo>
                  <a:pt x="6605" y="70604"/>
                  <a:pt x="6636" y="70524"/>
                  <a:pt x="6763" y="70492"/>
                </a:cubicBezTo>
                <a:cubicBezTo>
                  <a:pt x="6951" y="70911"/>
                  <a:pt x="6972" y="71392"/>
                  <a:pt x="7098" y="71790"/>
                </a:cubicBezTo>
                <a:cubicBezTo>
                  <a:pt x="7036" y="71774"/>
                  <a:pt x="6985" y="71767"/>
                  <a:pt x="6942" y="71767"/>
                </a:cubicBezTo>
                <a:cubicBezTo>
                  <a:pt x="6750" y="71767"/>
                  <a:pt x="6707" y="71904"/>
                  <a:pt x="6554" y="72041"/>
                </a:cubicBezTo>
                <a:cubicBezTo>
                  <a:pt x="6784" y="72145"/>
                  <a:pt x="6930" y="72334"/>
                  <a:pt x="6888" y="72689"/>
                </a:cubicBezTo>
                <a:cubicBezTo>
                  <a:pt x="6512" y="72919"/>
                  <a:pt x="6010" y="73024"/>
                  <a:pt x="5612" y="73233"/>
                </a:cubicBezTo>
                <a:cubicBezTo>
                  <a:pt x="5630" y="73235"/>
                  <a:pt x="5649" y="73236"/>
                  <a:pt x="5669" y="73236"/>
                </a:cubicBezTo>
                <a:cubicBezTo>
                  <a:pt x="5884" y="73236"/>
                  <a:pt x="6210" y="73135"/>
                  <a:pt x="6344" y="72982"/>
                </a:cubicBezTo>
                <a:lnTo>
                  <a:pt x="6344" y="72982"/>
                </a:lnTo>
                <a:cubicBezTo>
                  <a:pt x="6386" y="73066"/>
                  <a:pt x="6261" y="73129"/>
                  <a:pt x="6344" y="73129"/>
                </a:cubicBezTo>
                <a:cubicBezTo>
                  <a:pt x="6382" y="73102"/>
                  <a:pt x="6423" y="73091"/>
                  <a:pt x="6465" y="73091"/>
                </a:cubicBezTo>
                <a:cubicBezTo>
                  <a:pt x="6585" y="73091"/>
                  <a:pt x="6717" y="73176"/>
                  <a:pt x="6826" y="73191"/>
                </a:cubicBezTo>
                <a:cubicBezTo>
                  <a:pt x="6826" y="73129"/>
                  <a:pt x="6637" y="73087"/>
                  <a:pt x="6763" y="73024"/>
                </a:cubicBezTo>
                <a:lnTo>
                  <a:pt x="6763" y="73024"/>
                </a:lnTo>
                <a:cubicBezTo>
                  <a:pt x="6782" y="73043"/>
                  <a:pt x="6766" y="73131"/>
                  <a:pt x="6842" y="73131"/>
                </a:cubicBezTo>
                <a:cubicBezTo>
                  <a:pt x="6850" y="73131"/>
                  <a:pt x="6858" y="73131"/>
                  <a:pt x="6867" y="73129"/>
                </a:cubicBezTo>
                <a:cubicBezTo>
                  <a:pt x="6826" y="73066"/>
                  <a:pt x="6742" y="73003"/>
                  <a:pt x="6867" y="72982"/>
                </a:cubicBezTo>
                <a:cubicBezTo>
                  <a:pt x="6881" y="73058"/>
                  <a:pt x="6906" y="73079"/>
                  <a:pt x="6935" y="73079"/>
                </a:cubicBezTo>
                <a:cubicBezTo>
                  <a:pt x="6973" y="73079"/>
                  <a:pt x="7018" y="73041"/>
                  <a:pt x="7053" y="73041"/>
                </a:cubicBezTo>
                <a:cubicBezTo>
                  <a:pt x="7072" y="73041"/>
                  <a:pt x="7088" y="73052"/>
                  <a:pt x="7098" y="73087"/>
                </a:cubicBezTo>
                <a:cubicBezTo>
                  <a:pt x="6993" y="73129"/>
                  <a:pt x="6909" y="73066"/>
                  <a:pt x="6888" y="73233"/>
                </a:cubicBezTo>
                <a:cubicBezTo>
                  <a:pt x="6930" y="73254"/>
                  <a:pt x="6888" y="73380"/>
                  <a:pt x="6951" y="73380"/>
                </a:cubicBezTo>
                <a:cubicBezTo>
                  <a:pt x="6930" y="73275"/>
                  <a:pt x="7014" y="73296"/>
                  <a:pt x="7035" y="73254"/>
                </a:cubicBezTo>
                <a:lnTo>
                  <a:pt x="7035" y="73254"/>
                </a:lnTo>
                <a:cubicBezTo>
                  <a:pt x="7119" y="73631"/>
                  <a:pt x="7035" y="74049"/>
                  <a:pt x="6972" y="74468"/>
                </a:cubicBezTo>
                <a:cubicBezTo>
                  <a:pt x="7056" y="74217"/>
                  <a:pt x="7139" y="73987"/>
                  <a:pt x="7160" y="73694"/>
                </a:cubicBezTo>
                <a:cubicBezTo>
                  <a:pt x="7202" y="73422"/>
                  <a:pt x="7077" y="73087"/>
                  <a:pt x="7139" y="72899"/>
                </a:cubicBezTo>
                <a:cubicBezTo>
                  <a:pt x="7139" y="72857"/>
                  <a:pt x="7202" y="72815"/>
                  <a:pt x="7244" y="72794"/>
                </a:cubicBezTo>
                <a:cubicBezTo>
                  <a:pt x="7202" y="72794"/>
                  <a:pt x="7139" y="72794"/>
                  <a:pt x="7139" y="72773"/>
                </a:cubicBezTo>
                <a:cubicBezTo>
                  <a:pt x="7098" y="72710"/>
                  <a:pt x="7202" y="72313"/>
                  <a:pt x="7139" y="72229"/>
                </a:cubicBezTo>
                <a:lnTo>
                  <a:pt x="7139" y="72229"/>
                </a:lnTo>
                <a:cubicBezTo>
                  <a:pt x="7272" y="72270"/>
                  <a:pt x="7394" y="72315"/>
                  <a:pt x="7497" y="72315"/>
                </a:cubicBezTo>
                <a:cubicBezTo>
                  <a:pt x="7606" y="72315"/>
                  <a:pt x="7693" y="72265"/>
                  <a:pt x="7746" y="72103"/>
                </a:cubicBezTo>
                <a:cubicBezTo>
                  <a:pt x="7411" y="71622"/>
                  <a:pt x="7474" y="70932"/>
                  <a:pt x="7307" y="70388"/>
                </a:cubicBezTo>
                <a:cubicBezTo>
                  <a:pt x="7202" y="70053"/>
                  <a:pt x="6930" y="69990"/>
                  <a:pt x="6784" y="69760"/>
                </a:cubicBezTo>
                <a:cubicBezTo>
                  <a:pt x="6595" y="69467"/>
                  <a:pt x="6554" y="68881"/>
                  <a:pt x="6449" y="68400"/>
                </a:cubicBezTo>
                <a:cubicBezTo>
                  <a:pt x="6302" y="67772"/>
                  <a:pt x="6177" y="67228"/>
                  <a:pt x="6093" y="66705"/>
                </a:cubicBezTo>
                <a:cubicBezTo>
                  <a:pt x="6135" y="66621"/>
                  <a:pt x="6198" y="66580"/>
                  <a:pt x="6177" y="66454"/>
                </a:cubicBezTo>
                <a:cubicBezTo>
                  <a:pt x="5926" y="65282"/>
                  <a:pt x="5758" y="64069"/>
                  <a:pt x="4838" y="63629"/>
                </a:cubicBezTo>
                <a:cubicBezTo>
                  <a:pt x="4775" y="63148"/>
                  <a:pt x="4587" y="62751"/>
                  <a:pt x="4629" y="62165"/>
                </a:cubicBezTo>
                <a:cubicBezTo>
                  <a:pt x="4461" y="61788"/>
                  <a:pt x="4231" y="61265"/>
                  <a:pt x="4315" y="60784"/>
                </a:cubicBezTo>
                <a:cubicBezTo>
                  <a:pt x="4336" y="60700"/>
                  <a:pt x="4440" y="60554"/>
                  <a:pt x="4482" y="60428"/>
                </a:cubicBezTo>
                <a:cubicBezTo>
                  <a:pt x="4545" y="60282"/>
                  <a:pt x="4587" y="60135"/>
                  <a:pt x="4629" y="60010"/>
                </a:cubicBezTo>
                <a:lnTo>
                  <a:pt x="6470" y="60010"/>
                </a:lnTo>
                <a:cubicBezTo>
                  <a:pt x="6470" y="60093"/>
                  <a:pt x="6449" y="60198"/>
                  <a:pt x="6449" y="60282"/>
                </a:cubicBezTo>
                <a:cubicBezTo>
                  <a:pt x="6449" y="60323"/>
                  <a:pt x="6449" y="60344"/>
                  <a:pt x="6470" y="60386"/>
                </a:cubicBezTo>
                <a:cubicBezTo>
                  <a:pt x="6449" y="60595"/>
                  <a:pt x="6428" y="60826"/>
                  <a:pt x="6386" y="61077"/>
                </a:cubicBezTo>
                <a:cubicBezTo>
                  <a:pt x="6365" y="61265"/>
                  <a:pt x="6365" y="61516"/>
                  <a:pt x="6323" y="61642"/>
                </a:cubicBezTo>
                <a:cubicBezTo>
                  <a:pt x="6302" y="61725"/>
                  <a:pt x="6240" y="61746"/>
                  <a:pt x="6219" y="61893"/>
                </a:cubicBezTo>
                <a:cubicBezTo>
                  <a:pt x="6177" y="62102"/>
                  <a:pt x="6198" y="62395"/>
                  <a:pt x="6135" y="62604"/>
                </a:cubicBezTo>
                <a:cubicBezTo>
                  <a:pt x="6146" y="62656"/>
                  <a:pt x="6161" y="62672"/>
                  <a:pt x="6182" y="62672"/>
                </a:cubicBezTo>
                <a:cubicBezTo>
                  <a:pt x="6203" y="62672"/>
                  <a:pt x="6229" y="62656"/>
                  <a:pt x="6261" y="62646"/>
                </a:cubicBezTo>
                <a:lnTo>
                  <a:pt x="6261" y="62646"/>
                </a:lnTo>
                <a:cubicBezTo>
                  <a:pt x="6240" y="62667"/>
                  <a:pt x="6261" y="62834"/>
                  <a:pt x="6261" y="62855"/>
                </a:cubicBezTo>
                <a:cubicBezTo>
                  <a:pt x="6240" y="62876"/>
                  <a:pt x="6240" y="62876"/>
                  <a:pt x="6240" y="62876"/>
                </a:cubicBezTo>
                <a:cubicBezTo>
                  <a:pt x="6240" y="62897"/>
                  <a:pt x="6240" y="62897"/>
                  <a:pt x="6261" y="62918"/>
                </a:cubicBezTo>
                <a:cubicBezTo>
                  <a:pt x="6261" y="63002"/>
                  <a:pt x="6240" y="63127"/>
                  <a:pt x="6240" y="63253"/>
                </a:cubicBezTo>
                <a:cubicBezTo>
                  <a:pt x="6261" y="63357"/>
                  <a:pt x="6261" y="63462"/>
                  <a:pt x="6282" y="63567"/>
                </a:cubicBezTo>
                <a:cubicBezTo>
                  <a:pt x="6282" y="63399"/>
                  <a:pt x="6261" y="63211"/>
                  <a:pt x="6261" y="63064"/>
                </a:cubicBezTo>
                <a:lnTo>
                  <a:pt x="6261" y="63064"/>
                </a:lnTo>
                <a:cubicBezTo>
                  <a:pt x="6282" y="63085"/>
                  <a:pt x="6282" y="63085"/>
                  <a:pt x="6282" y="63106"/>
                </a:cubicBezTo>
                <a:cubicBezTo>
                  <a:pt x="6302" y="63106"/>
                  <a:pt x="6302" y="63064"/>
                  <a:pt x="6302" y="63044"/>
                </a:cubicBezTo>
                <a:cubicBezTo>
                  <a:pt x="6302" y="63006"/>
                  <a:pt x="6295" y="62998"/>
                  <a:pt x="6284" y="62998"/>
                </a:cubicBezTo>
                <a:cubicBezTo>
                  <a:pt x="6277" y="62998"/>
                  <a:pt x="6269" y="63002"/>
                  <a:pt x="6261" y="63002"/>
                </a:cubicBezTo>
                <a:cubicBezTo>
                  <a:pt x="6261" y="62985"/>
                  <a:pt x="6263" y="62980"/>
                  <a:pt x="6268" y="62980"/>
                </a:cubicBezTo>
                <a:cubicBezTo>
                  <a:pt x="6274" y="62980"/>
                  <a:pt x="6285" y="62994"/>
                  <a:pt x="6293" y="62994"/>
                </a:cubicBezTo>
                <a:cubicBezTo>
                  <a:pt x="6298" y="62994"/>
                  <a:pt x="6302" y="62986"/>
                  <a:pt x="6302" y="62960"/>
                </a:cubicBezTo>
                <a:cubicBezTo>
                  <a:pt x="6323" y="62960"/>
                  <a:pt x="6323" y="62981"/>
                  <a:pt x="6302" y="63002"/>
                </a:cubicBezTo>
                <a:cubicBezTo>
                  <a:pt x="6306" y="63006"/>
                  <a:pt x="6310" y="63007"/>
                  <a:pt x="6312" y="63007"/>
                </a:cubicBezTo>
                <a:cubicBezTo>
                  <a:pt x="6323" y="63007"/>
                  <a:pt x="6323" y="62977"/>
                  <a:pt x="6323" y="62960"/>
                </a:cubicBezTo>
                <a:cubicBezTo>
                  <a:pt x="6344" y="63002"/>
                  <a:pt x="6323" y="63023"/>
                  <a:pt x="6323" y="63044"/>
                </a:cubicBezTo>
                <a:cubicBezTo>
                  <a:pt x="6339" y="63028"/>
                  <a:pt x="6367" y="62988"/>
                  <a:pt x="6389" y="62988"/>
                </a:cubicBezTo>
                <a:cubicBezTo>
                  <a:pt x="6396" y="62988"/>
                  <a:pt x="6402" y="62992"/>
                  <a:pt x="6407" y="63002"/>
                </a:cubicBezTo>
                <a:cubicBezTo>
                  <a:pt x="6428" y="63002"/>
                  <a:pt x="6407" y="62981"/>
                  <a:pt x="6407" y="62960"/>
                </a:cubicBezTo>
                <a:lnTo>
                  <a:pt x="6407" y="62960"/>
                </a:lnTo>
                <a:cubicBezTo>
                  <a:pt x="6442" y="63011"/>
                  <a:pt x="6490" y="63049"/>
                  <a:pt x="6530" y="63049"/>
                </a:cubicBezTo>
                <a:cubicBezTo>
                  <a:pt x="6538" y="63049"/>
                  <a:pt x="6546" y="63047"/>
                  <a:pt x="6554" y="63044"/>
                </a:cubicBezTo>
                <a:cubicBezTo>
                  <a:pt x="6470" y="62960"/>
                  <a:pt x="6386" y="62918"/>
                  <a:pt x="6302" y="62834"/>
                </a:cubicBezTo>
                <a:cubicBezTo>
                  <a:pt x="6302" y="62688"/>
                  <a:pt x="6323" y="62604"/>
                  <a:pt x="6365" y="62562"/>
                </a:cubicBezTo>
                <a:cubicBezTo>
                  <a:pt x="6348" y="62511"/>
                  <a:pt x="6331" y="62446"/>
                  <a:pt x="6292" y="62446"/>
                </a:cubicBezTo>
                <a:cubicBezTo>
                  <a:pt x="6283" y="62446"/>
                  <a:pt x="6272" y="62450"/>
                  <a:pt x="6261" y="62458"/>
                </a:cubicBezTo>
                <a:cubicBezTo>
                  <a:pt x="6282" y="62290"/>
                  <a:pt x="6302" y="62102"/>
                  <a:pt x="6344" y="61935"/>
                </a:cubicBezTo>
                <a:cubicBezTo>
                  <a:pt x="6360" y="61935"/>
                  <a:pt x="6364" y="61970"/>
                  <a:pt x="6383" y="61970"/>
                </a:cubicBezTo>
                <a:cubicBezTo>
                  <a:pt x="6389" y="61970"/>
                  <a:pt x="6397" y="61966"/>
                  <a:pt x="6407" y="61955"/>
                </a:cubicBezTo>
                <a:cubicBezTo>
                  <a:pt x="6407" y="61914"/>
                  <a:pt x="6386" y="61893"/>
                  <a:pt x="6407" y="61872"/>
                </a:cubicBezTo>
                <a:cubicBezTo>
                  <a:pt x="6491" y="61600"/>
                  <a:pt x="6491" y="61202"/>
                  <a:pt x="6554" y="60826"/>
                </a:cubicBezTo>
                <a:cubicBezTo>
                  <a:pt x="6575" y="60909"/>
                  <a:pt x="6637" y="61035"/>
                  <a:pt x="6700" y="61035"/>
                </a:cubicBezTo>
                <a:cubicBezTo>
                  <a:pt x="6763" y="61014"/>
                  <a:pt x="6784" y="60826"/>
                  <a:pt x="6847" y="60784"/>
                </a:cubicBezTo>
                <a:lnTo>
                  <a:pt x="6847" y="60784"/>
                </a:lnTo>
                <a:cubicBezTo>
                  <a:pt x="6847" y="60847"/>
                  <a:pt x="6826" y="60847"/>
                  <a:pt x="6826" y="60888"/>
                </a:cubicBezTo>
                <a:cubicBezTo>
                  <a:pt x="6831" y="60899"/>
                  <a:pt x="6835" y="60903"/>
                  <a:pt x="6838" y="60903"/>
                </a:cubicBezTo>
                <a:cubicBezTo>
                  <a:pt x="6846" y="60903"/>
                  <a:pt x="6850" y="60884"/>
                  <a:pt x="6859" y="60884"/>
                </a:cubicBezTo>
                <a:cubicBezTo>
                  <a:pt x="6862" y="60884"/>
                  <a:pt x="6864" y="60885"/>
                  <a:pt x="6867" y="60888"/>
                </a:cubicBezTo>
                <a:cubicBezTo>
                  <a:pt x="6867" y="61370"/>
                  <a:pt x="7056" y="61411"/>
                  <a:pt x="7160" y="61642"/>
                </a:cubicBezTo>
                <a:cubicBezTo>
                  <a:pt x="7160" y="61914"/>
                  <a:pt x="7139" y="62060"/>
                  <a:pt x="7077" y="62207"/>
                </a:cubicBezTo>
                <a:cubicBezTo>
                  <a:pt x="7098" y="62186"/>
                  <a:pt x="7139" y="62207"/>
                  <a:pt x="7160" y="62144"/>
                </a:cubicBezTo>
                <a:lnTo>
                  <a:pt x="7160" y="62144"/>
                </a:lnTo>
                <a:cubicBezTo>
                  <a:pt x="7139" y="62144"/>
                  <a:pt x="7139" y="62165"/>
                  <a:pt x="7119" y="62165"/>
                </a:cubicBezTo>
                <a:cubicBezTo>
                  <a:pt x="7098" y="62102"/>
                  <a:pt x="7181" y="62018"/>
                  <a:pt x="7160" y="61935"/>
                </a:cubicBezTo>
                <a:lnTo>
                  <a:pt x="7160" y="61935"/>
                </a:lnTo>
                <a:cubicBezTo>
                  <a:pt x="7181" y="61955"/>
                  <a:pt x="7160" y="61976"/>
                  <a:pt x="7160" y="62018"/>
                </a:cubicBezTo>
                <a:cubicBezTo>
                  <a:pt x="7181" y="61997"/>
                  <a:pt x="7181" y="61935"/>
                  <a:pt x="7202" y="61935"/>
                </a:cubicBezTo>
                <a:cubicBezTo>
                  <a:pt x="7244" y="61935"/>
                  <a:pt x="7265" y="61997"/>
                  <a:pt x="7328" y="61997"/>
                </a:cubicBezTo>
                <a:cubicBezTo>
                  <a:pt x="7349" y="62228"/>
                  <a:pt x="7411" y="62353"/>
                  <a:pt x="7411" y="62625"/>
                </a:cubicBezTo>
                <a:cubicBezTo>
                  <a:pt x="7370" y="62792"/>
                  <a:pt x="7286" y="62897"/>
                  <a:pt x="7223" y="63064"/>
                </a:cubicBezTo>
                <a:cubicBezTo>
                  <a:pt x="7223" y="63216"/>
                  <a:pt x="7275" y="63265"/>
                  <a:pt x="7269" y="63396"/>
                </a:cubicBezTo>
                <a:lnTo>
                  <a:pt x="7269" y="63396"/>
                </a:lnTo>
                <a:cubicBezTo>
                  <a:pt x="7286" y="63182"/>
                  <a:pt x="7291" y="62975"/>
                  <a:pt x="7370" y="62897"/>
                </a:cubicBezTo>
                <a:cubicBezTo>
                  <a:pt x="7391" y="62939"/>
                  <a:pt x="7409" y="62953"/>
                  <a:pt x="7427" y="62953"/>
                </a:cubicBezTo>
                <a:cubicBezTo>
                  <a:pt x="7463" y="62953"/>
                  <a:pt x="7495" y="62897"/>
                  <a:pt x="7537" y="62897"/>
                </a:cubicBezTo>
                <a:cubicBezTo>
                  <a:pt x="7537" y="62834"/>
                  <a:pt x="7537" y="62772"/>
                  <a:pt x="7516" y="62730"/>
                </a:cubicBezTo>
                <a:cubicBezTo>
                  <a:pt x="7516" y="62688"/>
                  <a:pt x="7558" y="62688"/>
                  <a:pt x="7537" y="62667"/>
                </a:cubicBezTo>
                <a:lnTo>
                  <a:pt x="7537" y="62667"/>
                </a:lnTo>
                <a:cubicBezTo>
                  <a:pt x="7558" y="62667"/>
                  <a:pt x="7600" y="62792"/>
                  <a:pt x="7621" y="62855"/>
                </a:cubicBezTo>
                <a:cubicBezTo>
                  <a:pt x="7621" y="62792"/>
                  <a:pt x="7558" y="62730"/>
                  <a:pt x="7558" y="62625"/>
                </a:cubicBezTo>
                <a:cubicBezTo>
                  <a:pt x="7579" y="62625"/>
                  <a:pt x="7600" y="62604"/>
                  <a:pt x="7621" y="62562"/>
                </a:cubicBezTo>
                <a:cubicBezTo>
                  <a:pt x="7621" y="62541"/>
                  <a:pt x="7600" y="62520"/>
                  <a:pt x="7600" y="62500"/>
                </a:cubicBezTo>
                <a:cubicBezTo>
                  <a:pt x="7579" y="62500"/>
                  <a:pt x="7579" y="62562"/>
                  <a:pt x="7537" y="62562"/>
                </a:cubicBezTo>
                <a:cubicBezTo>
                  <a:pt x="7516" y="62520"/>
                  <a:pt x="7495" y="62416"/>
                  <a:pt x="7516" y="62332"/>
                </a:cubicBezTo>
                <a:cubicBezTo>
                  <a:pt x="7474" y="62186"/>
                  <a:pt x="7474" y="62039"/>
                  <a:pt x="7474" y="61914"/>
                </a:cubicBezTo>
                <a:lnTo>
                  <a:pt x="7474" y="61914"/>
                </a:lnTo>
                <a:cubicBezTo>
                  <a:pt x="7486" y="61922"/>
                  <a:pt x="7497" y="61926"/>
                  <a:pt x="7507" y="61926"/>
                </a:cubicBezTo>
                <a:cubicBezTo>
                  <a:pt x="7575" y="61926"/>
                  <a:pt x="7626" y="61771"/>
                  <a:pt x="7663" y="61663"/>
                </a:cubicBezTo>
                <a:cubicBezTo>
                  <a:pt x="7600" y="61600"/>
                  <a:pt x="7558" y="61495"/>
                  <a:pt x="7495" y="61411"/>
                </a:cubicBezTo>
                <a:cubicBezTo>
                  <a:pt x="7558" y="61307"/>
                  <a:pt x="7642" y="61223"/>
                  <a:pt x="7704" y="61098"/>
                </a:cubicBezTo>
                <a:cubicBezTo>
                  <a:pt x="7704" y="61088"/>
                  <a:pt x="7703" y="61085"/>
                  <a:pt x="7702" y="61085"/>
                </a:cubicBezTo>
                <a:cubicBezTo>
                  <a:pt x="7698" y="61085"/>
                  <a:pt x="7692" y="61101"/>
                  <a:pt x="7688" y="61101"/>
                </a:cubicBezTo>
                <a:cubicBezTo>
                  <a:pt x="7685" y="61101"/>
                  <a:pt x="7683" y="61095"/>
                  <a:pt x="7683" y="61077"/>
                </a:cubicBezTo>
                <a:cubicBezTo>
                  <a:pt x="7642" y="61202"/>
                  <a:pt x="7558" y="61307"/>
                  <a:pt x="7474" y="61370"/>
                </a:cubicBezTo>
                <a:cubicBezTo>
                  <a:pt x="7349" y="60993"/>
                  <a:pt x="7160" y="60637"/>
                  <a:pt x="7181" y="60010"/>
                </a:cubicBezTo>
                <a:lnTo>
                  <a:pt x="8939" y="60010"/>
                </a:lnTo>
                <a:cubicBezTo>
                  <a:pt x="8981" y="60114"/>
                  <a:pt x="9002" y="60219"/>
                  <a:pt x="9064" y="60344"/>
                </a:cubicBezTo>
                <a:cubicBezTo>
                  <a:pt x="9106" y="60428"/>
                  <a:pt x="9169" y="60512"/>
                  <a:pt x="9190" y="60554"/>
                </a:cubicBezTo>
                <a:cubicBezTo>
                  <a:pt x="9232" y="60847"/>
                  <a:pt x="9085" y="61160"/>
                  <a:pt x="8981" y="61370"/>
                </a:cubicBezTo>
                <a:cubicBezTo>
                  <a:pt x="9002" y="61725"/>
                  <a:pt x="8876" y="61955"/>
                  <a:pt x="8834" y="62248"/>
                </a:cubicBezTo>
                <a:cubicBezTo>
                  <a:pt x="8207" y="62500"/>
                  <a:pt x="8102" y="63232"/>
                  <a:pt x="7935" y="63922"/>
                </a:cubicBezTo>
                <a:cubicBezTo>
                  <a:pt x="7935" y="64006"/>
                  <a:pt x="7955" y="64027"/>
                  <a:pt x="7976" y="64090"/>
                </a:cubicBezTo>
                <a:cubicBezTo>
                  <a:pt x="7935" y="64404"/>
                  <a:pt x="7851" y="64717"/>
                  <a:pt x="7746" y="65094"/>
                </a:cubicBezTo>
                <a:cubicBezTo>
                  <a:pt x="7683" y="65366"/>
                  <a:pt x="7663" y="65722"/>
                  <a:pt x="7516" y="65910"/>
                </a:cubicBezTo>
                <a:cubicBezTo>
                  <a:pt x="7432" y="66036"/>
                  <a:pt x="7244" y="66077"/>
                  <a:pt x="7181" y="66266"/>
                </a:cubicBezTo>
                <a:cubicBezTo>
                  <a:pt x="7077" y="66601"/>
                  <a:pt x="7119" y="66998"/>
                  <a:pt x="6888" y="67291"/>
                </a:cubicBezTo>
                <a:cubicBezTo>
                  <a:pt x="6921" y="67390"/>
                  <a:pt x="6977" y="67419"/>
                  <a:pt x="7050" y="67419"/>
                </a:cubicBezTo>
                <a:cubicBezTo>
                  <a:pt x="7116" y="67419"/>
                  <a:pt x="7196" y="67395"/>
                  <a:pt x="7286" y="67375"/>
                </a:cubicBezTo>
                <a:lnTo>
                  <a:pt x="7286" y="67375"/>
                </a:lnTo>
                <a:cubicBezTo>
                  <a:pt x="7244" y="67417"/>
                  <a:pt x="7328" y="67647"/>
                  <a:pt x="7286" y="67689"/>
                </a:cubicBezTo>
                <a:cubicBezTo>
                  <a:pt x="7286" y="67709"/>
                  <a:pt x="7244" y="67709"/>
                  <a:pt x="7223" y="67709"/>
                </a:cubicBezTo>
                <a:cubicBezTo>
                  <a:pt x="7244" y="67730"/>
                  <a:pt x="7286" y="67751"/>
                  <a:pt x="7286" y="67772"/>
                </a:cubicBezTo>
                <a:cubicBezTo>
                  <a:pt x="7328" y="67877"/>
                  <a:pt x="7244" y="68086"/>
                  <a:pt x="7265" y="68254"/>
                </a:cubicBezTo>
                <a:cubicBezTo>
                  <a:pt x="7286" y="68421"/>
                  <a:pt x="7349" y="68546"/>
                  <a:pt x="7411" y="68693"/>
                </a:cubicBezTo>
                <a:cubicBezTo>
                  <a:pt x="7370" y="68463"/>
                  <a:pt x="7307" y="68212"/>
                  <a:pt x="7349" y="67981"/>
                </a:cubicBezTo>
                <a:lnTo>
                  <a:pt x="7349" y="67981"/>
                </a:lnTo>
                <a:cubicBezTo>
                  <a:pt x="7370" y="68002"/>
                  <a:pt x="7432" y="68002"/>
                  <a:pt x="7411" y="68044"/>
                </a:cubicBezTo>
                <a:cubicBezTo>
                  <a:pt x="7453" y="68044"/>
                  <a:pt x="7411" y="67981"/>
                  <a:pt x="7453" y="67961"/>
                </a:cubicBezTo>
                <a:cubicBezTo>
                  <a:pt x="7432" y="67856"/>
                  <a:pt x="7391" y="67898"/>
                  <a:pt x="7307" y="67877"/>
                </a:cubicBezTo>
                <a:cubicBezTo>
                  <a:pt x="7316" y="67858"/>
                  <a:pt x="7327" y="67852"/>
                  <a:pt x="7340" y="67852"/>
                </a:cubicBezTo>
                <a:cubicBezTo>
                  <a:pt x="7365" y="67852"/>
                  <a:pt x="7395" y="67877"/>
                  <a:pt x="7422" y="67877"/>
                </a:cubicBezTo>
                <a:cubicBezTo>
                  <a:pt x="7442" y="67877"/>
                  <a:pt x="7460" y="67863"/>
                  <a:pt x="7474" y="67814"/>
                </a:cubicBezTo>
                <a:cubicBezTo>
                  <a:pt x="7558" y="67835"/>
                  <a:pt x="7495" y="67856"/>
                  <a:pt x="7474" y="67898"/>
                </a:cubicBezTo>
                <a:cubicBezTo>
                  <a:pt x="7483" y="67901"/>
                  <a:pt x="7490" y="67902"/>
                  <a:pt x="7496" y="67902"/>
                </a:cubicBezTo>
                <a:cubicBezTo>
                  <a:pt x="7532" y="67902"/>
                  <a:pt x="7522" y="67853"/>
                  <a:pt x="7558" y="67835"/>
                </a:cubicBezTo>
                <a:lnTo>
                  <a:pt x="7558" y="67835"/>
                </a:lnTo>
                <a:cubicBezTo>
                  <a:pt x="7642" y="67877"/>
                  <a:pt x="7495" y="67898"/>
                  <a:pt x="7495" y="67940"/>
                </a:cubicBezTo>
                <a:cubicBezTo>
                  <a:pt x="7572" y="67924"/>
                  <a:pt x="7660" y="67875"/>
                  <a:pt x="7743" y="67875"/>
                </a:cubicBezTo>
                <a:cubicBezTo>
                  <a:pt x="7773" y="67875"/>
                  <a:pt x="7802" y="67881"/>
                  <a:pt x="7830" y="67898"/>
                </a:cubicBezTo>
                <a:cubicBezTo>
                  <a:pt x="7893" y="67898"/>
                  <a:pt x="7788" y="67856"/>
                  <a:pt x="7830" y="67814"/>
                </a:cubicBezTo>
                <a:lnTo>
                  <a:pt x="7830" y="67814"/>
                </a:lnTo>
                <a:cubicBezTo>
                  <a:pt x="7914" y="67919"/>
                  <a:pt x="8165" y="67961"/>
                  <a:pt x="8311" y="67961"/>
                </a:cubicBezTo>
                <a:cubicBezTo>
                  <a:pt x="8039" y="67835"/>
                  <a:pt x="7704" y="67772"/>
                  <a:pt x="7453" y="67647"/>
                </a:cubicBezTo>
                <a:cubicBezTo>
                  <a:pt x="7432" y="67417"/>
                  <a:pt x="7537" y="67312"/>
                  <a:pt x="7683" y="67249"/>
                </a:cubicBezTo>
                <a:cubicBezTo>
                  <a:pt x="7584" y="67166"/>
                  <a:pt x="7550" y="67084"/>
                  <a:pt x="7427" y="67084"/>
                </a:cubicBezTo>
                <a:cubicBezTo>
                  <a:pt x="7394" y="67084"/>
                  <a:pt x="7355" y="67090"/>
                  <a:pt x="7307" y="67103"/>
                </a:cubicBezTo>
                <a:cubicBezTo>
                  <a:pt x="7411" y="66873"/>
                  <a:pt x="7411" y="66580"/>
                  <a:pt x="7537" y="66329"/>
                </a:cubicBezTo>
                <a:cubicBezTo>
                  <a:pt x="7614" y="66344"/>
                  <a:pt x="7634" y="66393"/>
                  <a:pt x="7690" y="66393"/>
                </a:cubicBezTo>
                <a:cubicBezTo>
                  <a:pt x="7710" y="66393"/>
                  <a:pt x="7734" y="66387"/>
                  <a:pt x="7767" y="66370"/>
                </a:cubicBezTo>
                <a:cubicBezTo>
                  <a:pt x="7788" y="66308"/>
                  <a:pt x="7725" y="66287"/>
                  <a:pt x="7767" y="66245"/>
                </a:cubicBezTo>
                <a:cubicBezTo>
                  <a:pt x="8060" y="65847"/>
                  <a:pt x="8081" y="65282"/>
                  <a:pt x="8290" y="64738"/>
                </a:cubicBezTo>
                <a:cubicBezTo>
                  <a:pt x="8370" y="64857"/>
                  <a:pt x="8562" y="65033"/>
                  <a:pt x="8760" y="65033"/>
                </a:cubicBezTo>
                <a:cubicBezTo>
                  <a:pt x="8771" y="65033"/>
                  <a:pt x="8782" y="65032"/>
                  <a:pt x="8792" y="65031"/>
                </a:cubicBezTo>
                <a:cubicBezTo>
                  <a:pt x="9002" y="64989"/>
                  <a:pt x="9023" y="64717"/>
                  <a:pt x="9232" y="64676"/>
                </a:cubicBezTo>
                <a:lnTo>
                  <a:pt x="9232" y="64676"/>
                </a:lnTo>
                <a:cubicBezTo>
                  <a:pt x="9253" y="64759"/>
                  <a:pt x="9190" y="64759"/>
                  <a:pt x="9211" y="64843"/>
                </a:cubicBezTo>
                <a:cubicBezTo>
                  <a:pt x="9218" y="64850"/>
                  <a:pt x="9225" y="64853"/>
                  <a:pt x="9231" y="64853"/>
                </a:cubicBezTo>
                <a:cubicBezTo>
                  <a:pt x="9252" y="64853"/>
                  <a:pt x="9268" y="64822"/>
                  <a:pt x="9288" y="64822"/>
                </a:cubicBezTo>
                <a:cubicBezTo>
                  <a:pt x="9296" y="64822"/>
                  <a:pt x="9305" y="64828"/>
                  <a:pt x="9315" y="64843"/>
                </a:cubicBezTo>
                <a:cubicBezTo>
                  <a:pt x="9315" y="65513"/>
                  <a:pt x="9943" y="65596"/>
                  <a:pt x="10320" y="65931"/>
                </a:cubicBezTo>
                <a:cubicBezTo>
                  <a:pt x="10341" y="66329"/>
                  <a:pt x="10215" y="66517"/>
                  <a:pt x="10027" y="66747"/>
                </a:cubicBezTo>
                <a:cubicBezTo>
                  <a:pt x="9839" y="66705"/>
                  <a:pt x="9692" y="66601"/>
                  <a:pt x="9567" y="66454"/>
                </a:cubicBezTo>
                <a:lnTo>
                  <a:pt x="9567" y="66454"/>
                </a:lnTo>
                <a:cubicBezTo>
                  <a:pt x="9608" y="66601"/>
                  <a:pt x="9839" y="66726"/>
                  <a:pt x="10027" y="66768"/>
                </a:cubicBezTo>
                <a:cubicBezTo>
                  <a:pt x="10048" y="66893"/>
                  <a:pt x="9922" y="66956"/>
                  <a:pt x="9964" y="67040"/>
                </a:cubicBezTo>
                <a:cubicBezTo>
                  <a:pt x="10027" y="66977"/>
                  <a:pt x="10111" y="66810"/>
                  <a:pt x="10069" y="66726"/>
                </a:cubicBezTo>
                <a:cubicBezTo>
                  <a:pt x="10132" y="66705"/>
                  <a:pt x="10215" y="66747"/>
                  <a:pt x="10299" y="66642"/>
                </a:cubicBezTo>
                <a:lnTo>
                  <a:pt x="10299" y="66642"/>
                </a:lnTo>
                <a:cubicBezTo>
                  <a:pt x="10215" y="66663"/>
                  <a:pt x="10236" y="66663"/>
                  <a:pt x="10194" y="66684"/>
                </a:cubicBezTo>
                <a:cubicBezTo>
                  <a:pt x="10090" y="66580"/>
                  <a:pt x="10341" y="66475"/>
                  <a:pt x="10320" y="66349"/>
                </a:cubicBezTo>
                <a:lnTo>
                  <a:pt x="10320" y="66349"/>
                </a:lnTo>
                <a:cubicBezTo>
                  <a:pt x="10383" y="66370"/>
                  <a:pt x="10320" y="66391"/>
                  <a:pt x="10341" y="66475"/>
                </a:cubicBezTo>
                <a:cubicBezTo>
                  <a:pt x="10383" y="66433"/>
                  <a:pt x="10383" y="66349"/>
                  <a:pt x="10424" y="66329"/>
                </a:cubicBezTo>
                <a:cubicBezTo>
                  <a:pt x="10592" y="66349"/>
                  <a:pt x="10676" y="66454"/>
                  <a:pt x="10864" y="66454"/>
                </a:cubicBezTo>
                <a:cubicBezTo>
                  <a:pt x="10927" y="66768"/>
                  <a:pt x="11115" y="66977"/>
                  <a:pt x="11115" y="67354"/>
                </a:cubicBezTo>
                <a:cubicBezTo>
                  <a:pt x="10968" y="67605"/>
                  <a:pt x="10696" y="67730"/>
                  <a:pt x="10550" y="67981"/>
                </a:cubicBezTo>
                <a:cubicBezTo>
                  <a:pt x="10510" y="68224"/>
                  <a:pt x="10684" y="68291"/>
                  <a:pt x="10677" y="68502"/>
                </a:cubicBezTo>
                <a:lnTo>
                  <a:pt x="10677" y="68502"/>
                </a:lnTo>
                <a:cubicBezTo>
                  <a:pt x="10697" y="68176"/>
                  <a:pt x="10703" y="67874"/>
                  <a:pt x="10989" y="67751"/>
                </a:cubicBezTo>
                <a:cubicBezTo>
                  <a:pt x="11052" y="67814"/>
                  <a:pt x="11110" y="67835"/>
                  <a:pt x="11168" y="67835"/>
                </a:cubicBezTo>
                <a:cubicBezTo>
                  <a:pt x="11285" y="67835"/>
                  <a:pt x="11401" y="67751"/>
                  <a:pt x="11554" y="67751"/>
                </a:cubicBezTo>
                <a:cubicBezTo>
                  <a:pt x="11596" y="67668"/>
                  <a:pt x="11596" y="67563"/>
                  <a:pt x="11492" y="67521"/>
                </a:cubicBezTo>
                <a:cubicBezTo>
                  <a:pt x="11471" y="67458"/>
                  <a:pt x="11596" y="67437"/>
                  <a:pt x="11533" y="67417"/>
                </a:cubicBezTo>
                <a:cubicBezTo>
                  <a:pt x="11540" y="67415"/>
                  <a:pt x="11546" y="67415"/>
                  <a:pt x="11553" y="67415"/>
                </a:cubicBezTo>
                <a:cubicBezTo>
                  <a:pt x="11670" y="67415"/>
                  <a:pt x="11767" y="67589"/>
                  <a:pt x="11826" y="67689"/>
                </a:cubicBezTo>
                <a:cubicBezTo>
                  <a:pt x="11847" y="67584"/>
                  <a:pt x="11638" y="67500"/>
                  <a:pt x="11638" y="67375"/>
                </a:cubicBezTo>
                <a:cubicBezTo>
                  <a:pt x="11722" y="67354"/>
                  <a:pt x="11784" y="67312"/>
                  <a:pt x="11847" y="67270"/>
                </a:cubicBezTo>
                <a:cubicBezTo>
                  <a:pt x="11826" y="67228"/>
                  <a:pt x="11805" y="67207"/>
                  <a:pt x="11784" y="67186"/>
                </a:cubicBezTo>
                <a:cubicBezTo>
                  <a:pt x="11680" y="67186"/>
                  <a:pt x="11680" y="67270"/>
                  <a:pt x="11554" y="67270"/>
                </a:cubicBezTo>
                <a:cubicBezTo>
                  <a:pt x="11492" y="67186"/>
                  <a:pt x="11387" y="67040"/>
                  <a:pt x="11471" y="66914"/>
                </a:cubicBezTo>
                <a:cubicBezTo>
                  <a:pt x="11345" y="66726"/>
                  <a:pt x="11324" y="66496"/>
                  <a:pt x="11366" y="66329"/>
                </a:cubicBezTo>
                <a:lnTo>
                  <a:pt x="11366" y="66329"/>
                </a:lnTo>
                <a:cubicBezTo>
                  <a:pt x="11391" y="66335"/>
                  <a:pt x="11416" y="66338"/>
                  <a:pt x="11440" y="66338"/>
                </a:cubicBezTo>
                <a:cubicBezTo>
                  <a:pt x="11658" y="66338"/>
                  <a:pt x="11841" y="66102"/>
                  <a:pt x="11973" y="65952"/>
                </a:cubicBezTo>
                <a:cubicBezTo>
                  <a:pt x="11784" y="65847"/>
                  <a:pt x="11638" y="65701"/>
                  <a:pt x="11408" y="65575"/>
                </a:cubicBezTo>
                <a:cubicBezTo>
                  <a:pt x="11638" y="65429"/>
                  <a:pt x="11910" y="65324"/>
                  <a:pt x="12098" y="65136"/>
                </a:cubicBezTo>
                <a:cubicBezTo>
                  <a:pt x="12098" y="65113"/>
                  <a:pt x="12092" y="65106"/>
                  <a:pt x="12083" y="65106"/>
                </a:cubicBezTo>
                <a:cubicBezTo>
                  <a:pt x="12067" y="65106"/>
                  <a:pt x="12039" y="65133"/>
                  <a:pt x="12025" y="65133"/>
                </a:cubicBezTo>
                <a:cubicBezTo>
                  <a:pt x="12019" y="65133"/>
                  <a:pt x="12015" y="65129"/>
                  <a:pt x="12015" y="65115"/>
                </a:cubicBezTo>
                <a:cubicBezTo>
                  <a:pt x="11910" y="65282"/>
                  <a:pt x="11617" y="65429"/>
                  <a:pt x="11366" y="65533"/>
                </a:cubicBezTo>
                <a:cubicBezTo>
                  <a:pt x="10927" y="64948"/>
                  <a:pt x="10194" y="64383"/>
                  <a:pt x="10383" y="63336"/>
                </a:cubicBezTo>
                <a:cubicBezTo>
                  <a:pt x="10424" y="63274"/>
                  <a:pt x="10487" y="63274"/>
                  <a:pt x="10550" y="63274"/>
                </a:cubicBezTo>
                <a:cubicBezTo>
                  <a:pt x="10508" y="63169"/>
                  <a:pt x="10466" y="63169"/>
                  <a:pt x="10487" y="63044"/>
                </a:cubicBezTo>
                <a:cubicBezTo>
                  <a:pt x="10503" y="63033"/>
                  <a:pt x="10519" y="63029"/>
                  <a:pt x="10534" y="63029"/>
                </a:cubicBezTo>
                <a:cubicBezTo>
                  <a:pt x="10581" y="63029"/>
                  <a:pt x="10628" y="63064"/>
                  <a:pt x="10676" y="63064"/>
                </a:cubicBezTo>
                <a:cubicBezTo>
                  <a:pt x="10655" y="62981"/>
                  <a:pt x="10508" y="62981"/>
                  <a:pt x="10404" y="62960"/>
                </a:cubicBezTo>
                <a:cubicBezTo>
                  <a:pt x="10362" y="62813"/>
                  <a:pt x="10152" y="62792"/>
                  <a:pt x="10132" y="62646"/>
                </a:cubicBezTo>
                <a:cubicBezTo>
                  <a:pt x="10487" y="62311"/>
                  <a:pt x="11073" y="62186"/>
                  <a:pt x="11387" y="61830"/>
                </a:cubicBezTo>
                <a:cubicBezTo>
                  <a:pt x="11387" y="61851"/>
                  <a:pt x="11387" y="61914"/>
                  <a:pt x="11408" y="61914"/>
                </a:cubicBezTo>
                <a:cubicBezTo>
                  <a:pt x="11512" y="61914"/>
                  <a:pt x="11471" y="61767"/>
                  <a:pt x="11492" y="61683"/>
                </a:cubicBezTo>
                <a:cubicBezTo>
                  <a:pt x="11613" y="61522"/>
                  <a:pt x="11695" y="61243"/>
                  <a:pt x="11927" y="61243"/>
                </a:cubicBezTo>
                <a:cubicBezTo>
                  <a:pt x="11935" y="61243"/>
                  <a:pt x="11943" y="61243"/>
                  <a:pt x="11952" y="61244"/>
                </a:cubicBezTo>
                <a:cubicBezTo>
                  <a:pt x="11994" y="61035"/>
                  <a:pt x="11805" y="61014"/>
                  <a:pt x="11722" y="60909"/>
                </a:cubicBezTo>
                <a:cubicBezTo>
                  <a:pt x="11868" y="60616"/>
                  <a:pt x="11554" y="60386"/>
                  <a:pt x="11701" y="60135"/>
                </a:cubicBezTo>
                <a:cubicBezTo>
                  <a:pt x="11680" y="60031"/>
                  <a:pt x="11638" y="59947"/>
                  <a:pt x="11596" y="59842"/>
                </a:cubicBezTo>
                <a:lnTo>
                  <a:pt x="11554" y="59842"/>
                </a:lnTo>
                <a:lnTo>
                  <a:pt x="11387" y="1"/>
                </a:lnTo>
                <a:close/>
              </a:path>
            </a:pathLst>
          </a:custGeom>
          <a:solidFill>
            <a:srgbClr val="97CD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14" name="Google Shape;1014;p25"/>
          <p:cNvGrpSpPr/>
          <p:nvPr/>
        </p:nvGrpSpPr>
        <p:grpSpPr>
          <a:xfrm>
            <a:off x="1633528" y="820901"/>
            <a:ext cx="5020007" cy="8781594"/>
            <a:chOff x="817022" y="410450"/>
            <a:chExt cx="2467560" cy="4390797"/>
          </a:xfrm>
        </p:grpSpPr>
        <p:sp>
          <p:nvSpPr>
            <p:cNvPr id="1015" name="Google Shape;1015;p25"/>
            <p:cNvSpPr/>
            <p:nvPr/>
          </p:nvSpPr>
          <p:spPr>
            <a:xfrm>
              <a:off x="817022" y="4615924"/>
              <a:ext cx="2467560" cy="185323"/>
            </a:xfrm>
            <a:custGeom>
              <a:avLst/>
              <a:gdLst/>
              <a:ahLst/>
              <a:cxnLst/>
              <a:rect l="l" t="t" r="r" b="b"/>
              <a:pathLst>
                <a:path w="65806" h="6906" extrusionOk="0">
                  <a:moveTo>
                    <a:pt x="32892" y="1"/>
                  </a:moveTo>
                  <a:cubicBezTo>
                    <a:pt x="14731" y="1"/>
                    <a:pt x="0" y="1549"/>
                    <a:pt x="0" y="3453"/>
                  </a:cubicBezTo>
                  <a:cubicBezTo>
                    <a:pt x="0" y="5357"/>
                    <a:pt x="14731" y="6906"/>
                    <a:pt x="32892" y="6906"/>
                  </a:cubicBezTo>
                  <a:cubicBezTo>
                    <a:pt x="51075" y="6906"/>
                    <a:pt x="65805" y="5357"/>
                    <a:pt x="65805" y="3453"/>
                  </a:cubicBezTo>
                  <a:cubicBezTo>
                    <a:pt x="65805" y="1549"/>
                    <a:pt x="51075" y="1"/>
                    <a:pt x="32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25"/>
            <p:cNvSpPr/>
            <p:nvPr/>
          </p:nvSpPr>
          <p:spPr>
            <a:xfrm>
              <a:off x="1560606" y="2440128"/>
              <a:ext cx="956327" cy="2275927"/>
            </a:xfrm>
            <a:custGeom>
              <a:avLst/>
              <a:gdLst/>
              <a:ahLst/>
              <a:cxnLst/>
              <a:rect l="l" t="t" r="r" b="b"/>
              <a:pathLst>
                <a:path w="35634" h="84804" extrusionOk="0">
                  <a:moveTo>
                    <a:pt x="3557" y="0"/>
                  </a:moveTo>
                  <a:cubicBezTo>
                    <a:pt x="1591" y="0"/>
                    <a:pt x="0" y="1256"/>
                    <a:pt x="0" y="2804"/>
                  </a:cubicBezTo>
                  <a:cubicBezTo>
                    <a:pt x="0" y="4332"/>
                    <a:pt x="1591" y="5587"/>
                    <a:pt x="3557" y="5587"/>
                  </a:cubicBezTo>
                  <a:lnTo>
                    <a:pt x="4478" y="5587"/>
                  </a:lnTo>
                  <a:lnTo>
                    <a:pt x="4478" y="74049"/>
                  </a:lnTo>
                  <a:cubicBezTo>
                    <a:pt x="4478" y="79991"/>
                    <a:pt x="10630" y="84804"/>
                    <a:pt x="18204" y="84804"/>
                  </a:cubicBezTo>
                  <a:cubicBezTo>
                    <a:pt x="25799" y="84804"/>
                    <a:pt x="31951" y="79991"/>
                    <a:pt x="31951" y="74049"/>
                  </a:cubicBezTo>
                  <a:lnTo>
                    <a:pt x="31951" y="5587"/>
                  </a:lnTo>
                  <a:lnTo>
                    <a:pt x="32076" y="5587"/>
                  </a:lnTo>
                  <a:cubicBezTo>
                    <a:pt x="34043" y="5587"/>
                    <a:pt x="35633" y="4332"/>
                    <a:pt x="35633" y="2804"/>
                  </a:cubicBezTo>
                  <a:cubicBezTo>
                    <a:pt x="35633" y="1256"/>
                    <a:pt x="34043" y="0"/>
                    <a:pt x="32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25"/>
            <p:cNvSpPr/>
            <p:nvPr/>
          </p:nvSpPr>
          <p:spPr>
            <a:xfrm>
              <a:off x="1754865" y="3070679"/>
              <a:ext cx="581783" cy="1540338"/>
            </a:xfrm>
            <a:custGeom>
              <a:avLst/>
              <a:gdLst/>
              <a:ahLst/>
              <a:cxnLst/>
              <a:rect l="l" t="t" r="r" b="b"/>
              <a:pathLst>
                <a:path w="21678" h="57395" extrusionOk="0">
                  <a:moveTo>
                    <a:pt x="1" y="1"/>
                  </a:moveTo>
                  <a:lnTo>
                    <a:pt x="1" y="47518"/>
                  </a:lnTo>
                  <a:cubicBezTo>
                    <a:pt x="1" y="52958"/>
                    <a:pt x="4855" y="57394"/>
                    <a:pt x="10839" y="57394"/>
                  </a:cubicBezTo>
                  <a:cubicBezTo>
                    <a:pt x="16824" y="57394"/>
                    <a:pt x="21678" y="52958"/>
                    <a:pt x="21678" y="47518"/>
                  </a:cubicBezTo>
                  <a:lnTo>
                    <a:pt x="21678" y="1"/>
                  </a:ln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25"/>
            <p:cNvSpPr/>
            <p:nvPr/>
          </p:nvSpPr>
          <p:spPr>
            <a:xfrm>
              <a:off x="1754865" y="3048782"/>
              <a:ext cx="581783" cy="43826"/>
            </a:xfrm>
            <a:custGeom>
              <a:avLst/>
              <a:gdLst/>
              <a:ahLst/>
              <a:cxnLst/>
              <a:rect l="l" t="t" r="r" b="b"/>
              <a:pathLst>
                <a:path w="21678" h="1633" extrusionOk="0">
                  <a:moveTo>
                    <a:pt x="10839" y="1"/>
                  </a:moveTo>
                  <a:cubicBezTo>
                    <a:pt x="4855" y="1"/>
                    <a:pt x="1" y="356"/>
                    <a:pt x="1" y="817"/>
                  </a:cubicBezTo>
                  <a:cubicBezTo>
                    <a:pt x="1" y="1277"/>
                    <a:pt x="4855" y="1633"/>
                    <a:pt x="10839" y="1633"/>
                  </a:cubicBezTo>
                  <a:cubicBezTo>
                    <a:pt x="16824" y="1633"/>
                    <a:pt x="21678" y="1277"/>
                    <a:pt x="21678" y="817"/>
                  </a:cubicBezTo>
                  <a:cubicBezTo>
                    <a:pt x="21678" y="356"/>
                    <a:pt x="16824" y="1"/>
                    <a:pt x="10839" y="1"/>
                  </a:cubicBezTo>
                  <a:close/>
                </a:path>
              </a:pathLst>
            </a:custGeom>
            <a:solidFill>
              <a:srgbClr val="7DC1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25"/>
            <p:cNvSpPr/>
            <p:nvPr/>
          </p:nvSpPr>
          <p:spPr>
            <a:xfrm>
              <a:off x="1990692" y="4216685"/>
              <a:ext cx="46080" cy="73025"/>
            </a:xfrm>
            <a:custGeom>
              <a:avLst/>
              <a:gdLst/>
              <a:ahLst/>
              <a:cxnLst/>
              <a:rect l="l" t="t" r="r" b="b"/>
              <a:pathLst>
                <a:path w="1717" h="2721" extrusionOk="0">
                  <a:moveTo>
                    <a:pt x="650" y="1"/>
                  </a:moveTo>
                  <a:cubicBezTo>
                    <a:pt x="378" y="649"/>
                    <a:pt x="147" y="1319"/>
                    <a:pt x="1" y="2072"/>
                  </a:cubicBezTo>
                  <a:cubicBezTo>
                    <a:pt x="94" y="2054"/>
                    <a:pt x="154" y="1985"/>
                    <a:pt x="284" y="1985"/>
                  </a:cubicBezTo>
                  <a:cubicBezTo>
                    <a:pt x="300" y="1985"/>
                    <a:pt x="317" y="1986"/>
                    <a:pt x="336" y="1988"/>
                  </a:cubicBezTo>
                  <a:cubicBezTo>
                    <a:pt x="336" y="2030"/>
                    <a:pt x="670" y="2240"/>
                    <a:pt x="817" y="2428"/>
                  </a:cubicBezTo>
                  <a:cubicBezTo>
                    <a:pt x="942" y="2428"/>
                    <a:pt x="984" y="2344"/>
                    <a:pt x="1131" y="2344"/>
                  </a:cubicBezTo>
                  <a:cubicBezTo>
                    <a:pt x="1076" y="2399"/>
                    <a:pt x="1022" y="2453"/>
                    <a:pt x="927" y="2453"/>
                  </a:cubicBezTo>
                  <a:cubicBezTo>
                    <a:pt x="912" y="2453"/>
                    <a:pt x="897" y="2452"/>
                    <a:pt x="880" y="2449"/>
                  </a:cubicBezTo>
                  <a:lnTo>
                    <a:pt x="880" y="2449"/>
                  </a:lnTo>
                  <a:cubicBezTo>
                    <a:pt x="880" y="2574"/>
                    <a:pt x="963" y="2574"/>
                    <a:pt x="942" y="2679"/>
                  </a:cubicBezTo>
                  <a:cubicBezTo>
                    <a:pt x="993" y="2637"/>
                    <a:pt x="1034" y="2618"/>
                    <a:pt x="1071" y="2618"/>
                  </a:cubicBezTo>
                  <a:cubicBezTo>
                    <a:pt x="1126" y="2618"/>
                    <a:pt x="1173" y="2658"/>
                    <a:pt x="1235" y="2721"/>
                  </a:cubicBezTo>
                  <a:cubicBezTo>
                    <a:pt x="1361" y="2574"/>
                    <a:pt x="1486" y="2658"/>
                    <a:pt x="1717" y="2595"/>
                  </a:cubicBezTo>
                  <a:cubicBezTo>
                    <a:pt x="1570" y="2240"/>
                    <a:pt x="1507" y="1716"/>
                    <a:pt x="1403" y="1277"/>
                  </a:cubicBezTo>
                  <a:cubicBezTo>
                    <a:pt x="1382" y="1193"/>
                    <a:pt x="1298" y="1131"/>
                    <a:pt x="1298" y="1047"/>
                  </a:cubicBezTo>
                  <a:cubicBezTo>
                    <a:pt x="1256" y="838"/>
                    <a:pt x="1340" y="649"/>
                    <a:pt x="1235" y="482"/>
                  </a:cubicBezTo>
                  <a:cubicBezTo>
                    <a:pt x="1173" y="377"/>
                    <a:pt x="963" y="336"/>
                    <a:pt x="880" y="252"/>
                  </a:cubicBezTo>
                  <a:cubicBezTo>
                    <a:pt x="775" y="168"/>
                    <a:pt x="796" y="1"/>
                    <a:pt x="650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25"/>
            <p:cNvSpPr/>
            <p:nvPr/>
          </p:nvSpPr>
          <p:spPr>
            <a:xfrm>
              <a:off x="2079973" y="4153809"/>
              <a:ext cx="3408" cy="9554"/>
            </a:xfrm>
            <a:custGeom>
              <a:avLst/>
              <a:gdLst/>
              <a:ahLst/>
              <a:cxnLst/>
              <a:rect l="l" t="t" r="r" b="b"/>
              <a:pathLst>
                <a:path w="127" h="356" extrusionOk="0">
                  <a:moveTo>
                    <a:pt x="105" y="0"/>
                  </a:moveTo>
                  <a:cubicBezTo>
                    <a:pt x="64" y="84"/>
                    <a:pt x="43" y="147"/>
                    <a:pt x="1" y="230"/>
                  </a:cubicBezTo>
                  <a:cubicBezTo>
                    <a:pt x="22" y="272"/>
                    <a:pt x="1" y="293"/>
                    <a:pt x="22" y="356"/>
                  </a:cubicBezTo>
                  <a:cubicBezTo>
                    <a:pt x="43" y="335"/>
                    <a:pt x="43" y="272"/>
                    <a:pt x="43" y="210"/>
                  </a:cubicBezTo>
                  <a:cubicBezTo>
                    <a:pt x="64" y="147"/>
                    <a:pt x="105" y="126"/>
                    <a:pt x="126" y="42"/>
                  </a:cubicBezTo>
                  <a:cubicBezTo>
                    <a:pt x="105" y="42"/>
                    <a:pt x="105" y="21"/>
                    <a:pt x="105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25"/>
            <p:cNvSpPr/>
            <p:nvPr/>
          </p:nvSpPr>
          <p:spPr>
            <a:xfrm>
              <a:off x="2054721" y="4153809"/>
              <a:ext cx="2818" cy="3945"/>
            </a:xfrm>
            <a:custGeom>
              <a:avLst/>
              <a:gdLst/>
              <a:ahLst/>
              <a:cxnLst/>
              <a:rect l="l" t="t" r="r" b="b"/>
              <a:pathLst>
                <a:path w="105" h="147" extrusionOk="0">
                  <a:moveTo>
                    <a:pt x="0" y="0"/>
                  </a:moveTo>
                  <a:cubicBezTo>
                    <a:pt x="21" y="42"/>
                    <a:pt x="0" y="21"/>
                    <a:pt x="0" y="42"/>
                  </a:cubicBezTo>
                  <a:cubicBezTo>
                    <a:pt x="0" y="105"/>
                    <a:pt x="63" y="105"/>
                    <a:pt x="42" y="147"/>
                  </a:cubicBezTo>
                  <a:cubicBezTo>
                    <a:pt x="47" y="142"/>
                    <a:pt x="53" y="140"/>
                    <a:pt x="59" y="140"/>
                  </a:cubicBezTo>
                  <a:cubicBezTo>
                    <a:pt x="70" y="140"/>
                    <a:pt x="82" y="145"/>
                    <a:pt x="91" y="145"/>
                  </a:cubicBezTo>
                  <a:cubicBezTo>
                    <a:pt x="99" y="145"/>
                    <a:pt x="105" y="141"/>
                    <a:pt x="105" y="126"/>
                  </a:cubicBezTo>
                  <a:cubicBezTo>
                    <a:pt x="63" y="105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25"/>
            <p:cNvSpPr/>
            <p:nvPr/>
          </p:nvSpPr>
          <p:spPr>
            <a:xfrm>
              <a:off x="1971049" y="4317747"/>
              <a:ext cx="3945" cy="7327"/>
            </a:xfrm>
            <a:custGeom>
              <a:avLst/>
              <a:gdLst/>
              <a:ahLst/>
              <a:cxnLst/>
              <a:rect l="l" t="t" r="r" b="b"/>
              <a:pathLst>
                <a:path w="147" h="273" extrusionOk="0">
                  <a:moveTo>
                    <a:pt x="105" y="1"/>
                  </a:moveTo>
                  <a:cubicBezTo>
                    <a:pt x="84" y="1"/>
                    <a:pt x="84" y="1"/>
                    <a:pt x="63" y="22"/>
                  </a:cubicBezTo>
                  <a:cubicBezTo>
                    <a:pt x="63" y="43"/>
                    <a:pt x="42" y="43"/>
                    <a:pt x="22" y="64"/>
                  </a:cubicBezTo>
                  <a:cubicBezTo>
                    <a:pt x="1" y="127"/>
                    <a:pt x="42" y="231"/>
                    <a:pt x="42" y="273"/>
                  </a:cubicBezTo>
                  <a:cubicBezTo>
                    <a:pt x="84" y="273"/>
                    <a:pt x="84" y="210"/>
                    <a:pt x="147" y="210"/>
                  </a:cubicBezTo>
                  <a:cubicBezTo>
                    <a:pt x="63" y="168"/>
                    <a:pt x="84" y="85"/>
                    <a:pt x="105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25"/>
            <p:cNvSpPr/>
            <p:nvPr/>
          </p:nvSpPr>
          <p:spPr>
            <a:xfrm>
              <a:off x="1936244" y="4289677"/>
              <a:ext cx="38217" cy="63498"/>
            </a:xfrm>
            <a:custGeom>
              <a:avLst/>
              <a:gdLst/>
              <a:ahLst/>
              <a:cxnLst/>
              <a:rect l="l" t="t" r="r" b="b"/>
              <a:pathLst>
                <a:path w="1424" h="2366" extrusionOk="0">
                  <a:moveTo>
                    <a:pt x="1256" y="1"/>
                  </a:moveTo>
                  <a:lnTo>
                    <a:pt x="1256" y="1"/>
                  </a:lnTo>
                  <a:cubicBezTo>
                    <a:pt x="795" y="566"/>
                    <a:pt x="523" y="1319"/>
                    <a:pt x="0" y="1821"/>
                  </a:cubicBezTo>
                  <a:cubicBezTo>
                    <a:pt x="147" y="2072"/>
                    <a:pt x="482" y="2114"/>
                    <a:pt x="607" y="2365"/>
                  </a:cubicBezTo>
                  <a:cubicBezTo>
                    <a:pt x="565" y="2177"/>
                    <a:pt x="628" y="1863"/>
                    <a:pt x="795" y="1800"/>
                  </a:cubicBezTo>
                  <a:cubicBezTo>
                    <a:pt x="795" y="1737"/>
                    <a:pt x="754" y="1696"/>
                    <a:pt x="712" y="1675"/>
                  </a:cubicBezTo>
                  <a:cubicBezTo>
                    <a:pt x="717" y="1655"/>
                    <a:pt x="725" y="1647"/>
                    <a:pt x="736" y="1647"/>
                  </a:cubicBezTo>
                  <a:cubicBezTo>
                    <a:pt x="768" y="1647"/>
                    <a:pt x="816" y="1727"/>
                    <a:pt x="816" y="1758"/>
                  </a:cubicBezTo>
                  <a:cubicBezTo>
                    <a:pt x="921" y="1570"/>
                    <a:pt x="984" y="1696"/>
                    <a:pt x="1026" y="1465"/>
                  </a:cubicBezTo>
                  <a:cubicBezTo>
                    <a:pt x="1043" y="1509"/>
                    <a:pt x="1068" y="1531"/>
                    <a:pt x="1089" y="1531"/>
                  </a:cubicBezTo>
                  <a:cubicBezTo>
                    <a:pt x="1119" y="1531"/>
                    <a:pt x="1142" y="1488"/>
                    <a:pt x="1130" y="1403"/>
                  </a:cubicBezTo>
                  <a:lnTo>
                    <a:pt x="1130" y="1403"/>
                  </a:lnTo>
                  <a:cubicBezTo>
                    <a:pt x="1151" y="1403"/>
                    <a:pt x="1193" y="1424"/>
                    <a:pt x="1193" y="1465"/>
                  </a:cubicBezTo>
                  <a:cubicBezTo>
                    <a:pt x="1298" y="1445"/>
                    <a:pt x="1172" y="1382"/>
                    <a:pt x="1193" y="1319"/>
                  </a:cubicBezTo>
                  <a:lnTo>
                    <a:pt x="1193" y="1319"/>
                  </a:lnTo>
                  <a:cubicBezTo>
                    <a:pt x="1235" y="1340"/>
                    <a:pt x="1235" y="1403"/>
                    <a:pt x="1298" y="1403"/>
                  </a:cubicBezTo>
                  <a:cubicBezTo>
                    <a:pt x="1339" y="1298"/>
                    <a:pt x="1256" y="1277"/>
                    <a:pt x="1256" y="1173"/>
                  </a:cubicBezTo>
                  <a:cubicBezTo>
                    <a:pt x="1026" y="1445"/>
                    <a:pt x="586" y="1507"/>
                    <a:pt x="544" y="1968"/>
                  </a:cubicBezTo>
                  <a:cubicBezTo>
                    <a:pt x="440" y="1863"/>
                    <a:pt x="586" y="1696"/>
                    <a:pt x="649" y="1612"/>
                  </a:cubicBezTo>
                  <a:cubicBezTo>
                    <a:pt x="649" y="1424"/>
                    <a:pt x="482" y="1214"/>
                    <a:pt x="607" y="1110"/>
                  </a:cubicBezTo>
                  <a:lnTo>
                    <a:pt x="607" y="1110"/>
                  </a:lnTo>
                  <a:cubicBezTo>
                    <a:pt x="607" y="1193"/>
                    <a:pt x="670" y="1403"/>
                    <a:pt x="670" y="1570"/>
                  </a:cubicBezTo>
                  <a:cubicBezTo>
                    <a:pt x="774" y="1403"/>
                    <a:pt x="1151" y="1298"/>
                    <a:pt x="1319" y="1110"/>
                  </a:cubicBezTo>
                  <a:cubicBezTo>
                    <a:pt x="1339" y="1089"/>
                    <a:pt x="1360" y="1068"/>
                    <a:pt x="1360" y="1047"/>
                  </a:cubicBezTo>
                  <a:cubicBezTo>
                    <a:pt x="1381" y="1026"/>
                    <a:pt x="1402" y="1005"/>
                    <a:pt x="1402" y="963"/>
                  </a:cubicBezTo>
                  <a:cubicBezTo>
                    <a:pt x="1423" y="901"/>
                    <a:pt x="1277" y="670"/>
                    <a:pt x="1256" y="566"/>
                  </a:cubicBezTo>
                  <a:cubicBezTo>
                    <a:pt x="1235" y="357"/>
                    <a:pt x="1339" y="210"/>
                    <a:pt x="1256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25"/>
            <p:cNvSpPr/>
            <p:nvPr/>
          </p:nvSpPr>
          <p:spPr>
            <a:xfrm>
              <a:off x="2084481" y="4283505"/>
              <a:ext cx="10681" cy="5636"/>
            </a:xfrm>
            <a:custGeom>
              <a:avLst/>
              <a:gdLst/>
              <a:ahLst/>
              <a:cxnLst/>
              <a:rect l="l" t="t" r="r" b="b"/>
              <a:pathLst>
                <a:path w="398" h="210" extrusionOk="0">
                  <a:moveTo>
                    <a:pt x="42" y="1"/>
                  </a:moveTo>
                  <a:cubicBezTo>
                    <a:pt x="63" y="42"/>
                    <a:pt x="0" y="22"/>
                    <a:pt x="0" y="42"/>
                  </a:cubicBezTo>
                  <a:cubicBezTo>
                    <a:pt x="42" y="126"/>
                    <a:pt x="251" y="147"/>
                    <a:pt x="188" y="210"/>
                  </a:cubicBezTo>
                  <a:cubicBezTo>
                    <a:pt x="209" y="189"/>
                    <a:pt x="251" y="189"/>
                    <a:pt x="293" y="189"/>
                  </a:cubicBezTo>
                  <a:cubicBezTo>
                    <a:pt x="335" y="189"/>
                    <a:pt x="377" y="189"/>
                    <a:pt x="398" y="168"/>
                  </a:cubicBezTo>
                  <a:cubicBezTo>
                    <a:pt x="293" y="147"/>
                    <a:pt x="105" y="42"/>
                    <a:pt x="42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25"/>
            <p:cNvSpPr/>
            <p:nvPr/>
          </p:nvSpPr>
          <p:spPr>
            <a:xfrm>
              <a:off x="2082790" y="4153809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25"/>
            <p:cNvSpPr/>
            <p:nvPr/>
          </p:nvSpPr>
          <p:spPr>
            <a:xfrm>
              <a:off x="2074364" y="4112241"/>
              <a:ext cx="590" cy="3408"/>
            </a:xfrm>
            <a:custGeom>
              <a:avLst/>
              <a:gdLst/>
              <a:ahLst/>
              <a:cxnLst/>
              <a:rect l="l" t="t" r="r" b="b"/>
              <a:pathLst>
                <a:path w="22" h="127" extrusionOk="0">
                  <a:moveTo>
                    <a:pt x="1" y="1"/>
                  </a:moveTo>
                  <a:cubicBezTo>
                    <a:pt x="1" y="43"/>
                    <a:pt x="1" y="85"/>
                    <a:pt x="1" y="85"/>
                  </a:cubicBezTo>
                  <a:cubicBezTo>
                    <a:pt x="1" y="106"/>
                    <a:pt x="1" y="126"/>
                    <a:pt x="21" y="126"/>
                  </a:cubicBezTo>
                  <a:cubicBezTo>
                    <a:pt x="21" y="85"/>
                    <a:pt x="21" y="22"/>
                    <a:pt x="1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25"/>
            <p:cNvSpPr/>
            <p:nvPr/>
          </p:nvSpPr>
          <p:spPr>
            <a:xfrm>
              <a:off x="2082790" y="4152682"/>
              <a:ext cx="590" cy="1154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1" y="0"/>
                  </a:moveTo>
                  <a:lnTo>
                    <a:pt x="21" y="0"/>
                  </a:lnTo>
                  <a:cubicBezTo>
                    <a:pt x="0" y="21"/>
                    <a:pt x="0" y="42"/>
                    <a:pt x="0" y="42"/>
                  </a:cubicBezTo>
                  <a:cubicBezTo>
                    <a:pt x="0" y="42"/>
                    <a:pt x="21" y="1"/>
                    <a:pt x="21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25"/>
            <p:cNvSpPr/>
            <p:nvPr/>
          </p:nvSpPr>
          <p:spPr>
            <a:xfrm>
              <a:off x="2085045" y="4282941"/>
              <a:ext cx="564" cy="590"/>
            </a:xfrm>
            <a:custGeom>
              <a:avLst/>
              <a:gdLst/>
              <a:ahLst/>
              <a:cxnLst/>
              <a:rect l="l" t="t" r="r" b="b"/>
              <a:pathLst>
                <a:path w="21" h="22" extrusionOk="0">
                  <a:moveTo>
                    <a:pt x="0" y="1"/>
                  </a:moveTo>
                  <a:cubicBezTo>
                    <a:pt x="0" y="1"/>
                    <a:pt x="0" y="22"/>
                    <a:pt x="21" y="22"/>
                  </a:cubicBezTo>
                  <a:cubicBezTo>
                    <a:pt x="21" y="22"/>
                    <a:pt x="21" y="1"/>
                    <a:pt x="0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25"/>
            <p:cNvSpPr/>
            <p:nvPr/>
          </p:nvSpPr>
          <p:spPr>
            <a:xfrm>
              <a:off x="2082790" y="4290804"/>
              <a:ext cx="590" cy="1154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1" y="1"/>
                  </a:moveTo>
                  <a:cubicBezTo>
                    <a:pt x="0" y="22"/>
                    <a:pt x="0" y="22"/>
                    <a:pt x="0" y="42"/>
                  </a:cubicBezTo>
                  <a:cubicBezTo>
                    <a:pt x="21" y="22"/>
                    <a:pt x="21" y="22"/>
                    <a:pt x="21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25"/>
            <p:cNvSpPr/>
            <p:nvPr/>
          </p:nvSpPr>
          <p:spPr>
            <a:xfrm>
              <a:off x="1932863" y="4419399"/>
              <a:ext cx="590" cy="27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0"/>
                  </a:moveTo>
                  <a:lnTo>
                    <a:pt x="1" y="0"/>
                  </a:lnTo>
                  <a:cubicBezTo>
                    <a:pt x="1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25"/>
            <p:cNvSpPr/>
            <p:nvPr/>
          </p:nvSpPr>
          <p:spPr>
            <a:xfrm>
              <a:off x="2074364" y="4431743"/>
              <a:ext cx="27" cy="1718"/>
            </a:xfrm>
            <a:custGeom>
              <a:avLst/>
              <a:gdLst/>
              <a:ahLst/>
              <a:cxnLst/>
              <a:rect l="l" t="t" r="r" b="b"/>
              <a:pathLst>
                <a:path w="1" h="64" extrusionOk="0">
                  <a:moveTo>
                    <a:pt x="1" y="0"/>
                  </a:moveTo>
                  <a:cubicBezTo>
                    <a:pt x="1" y="21"/>
                    <a:pt x="1" y="42"/>
                    <a:pt x="1" y="63"/>
                  </a:cubicBezTo>
                  <a:cubicBezTo>
                    <a:pt x="1" y="42"/>
                    <a:pt x="1" y="21"/>
                    <a:pt x="1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25"/>
            <p:cNvSpPr/>
            <p:nvPr/>
          </p:nvSpPr>
          <p:spPr>
            <a:xfrm>
              <a:off x="1927818" y="4340771"/>
              <a:ext cx="21926" cy="20262"/>
            </a:xfrm>
            <a:custGeom>
              <a:avLst/>
              <a:gdLst/>
              <a:ahLst/>
              <a:cxnLst/>
              <a:rect l="l" t="t" r="r" b="b"/>
              <a:pathLst>
                <a:path w="817" h="755" extrusionOk="0">
                  <a:moveTo>
                    <a:pt x="210" y="1"/>
                  </a:moveTo>
                  <a:lnTo>
                    <a:pt x="210" y="1"/>
                  </a:lnTo>
                  <a:cubicBezTo>
                    <a:pt x="0" y="210"/>
                    <a:pt x="189" y="503"/>
                    <a:pt x="231" y="754"/>
                  </a:cubicBezTo>
                  <a:cubicBezTo>
                    <a:pt x="482" y="754"/>
                    <a:pt x="628" y="649"/>
                    <a:pt x="816" y="587"/>
                  </a:cubicBezTo>
                  <a:cubicBezTo>
                    <a:pt x="775" y="231"/>
                    <a:pt x="461" y="147"/>
                    <a:pt x="210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25"/>
            <p:cNvSpPr/>
            <p:nvPr/>
          </p:nvSpPr>
          <p:spPr>
            <a:xfrm>
              <a:off x="2070446" y="4418272"/>
              <a:ext cx="1127" cy="1154"/>
            </a:xfrm>
            <a:custGeom>
              <a:avLst/>
              <a:gdLst/>
              <a:ahLst/>
              <a:cxnLst/>
              <a:rect l="l" t="t" r="r" b="b"/>
              <a:pathLst>
                <a:path w="42" h="43" extrusionOk="0">
                  <a:moveTo>
                    <a:pt x="42" y="0"/>
                  </a:moveTo>
                  <a:cubicBezTo>
                    <a:pt x="40" y="2"/>
                    <a:pt x="20" y="22"/>
                    <a:pt x="0" y="42"/>
                  </a:cubicBezTo>
                  <a:cubicBezTo>
                    <a:pt x="21" y="42"/>
                    <a:pt x="21" y="21"/>
                    <a:pt x="42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25"/>
            <p:cNvSpPr/>
            <p:nvPr/>
          </p:nvSpPr>
          <p:spPr>
            <a:xfrm>
              <a:off x="2056948" y="4419399"/>
              <a:ext cx="15754" cy="9554"/>
            </a:xfrm>
            <a:custGeom>
              <a:avLst/>
              <a:gdLst/>
              <a:ahLst/>
              <a:cxnLst/>
              <a:rect l="l" t="t" r="r" b="b"/>
              <a:pathLst>
                <a:path w="587" h="356" extrusionOk="0">
                  <a:moveTo>
                    <a:pt x="503" y="0"/>
                  </a:moveTo>
                  <a:cubicBezTo>
                    <a:pt x="419" y="84"/>
                    <a:pt x="147" y="251"/>
                    <a:pt x="1" y="293"/>
                  </a:cubicBezTo>
                  <a:cubicBezTo>
                    <a:pt x="22" y="324"/>
                    <a:pt x="79" y="324"/>
                    <a:pt x="140" y="324"/>
                  </a:cubicBezTo>
                  <a:cubicBezTo>
                    <a:pt x="200" y="324"/>
                    <a:pt x="262" y="324"/>
                    <a:pt x="294" y="356"/>
                  </a:cubicBezTo>
                  <a:cubicBezTo>
                    <a:pt x="189" y="230"/>
                    <a:pt x="524" y="230"/>
                    <a:pt x="587" y="63"/>
                  </a:cubicBezTo>
                  <a:cubicBezTo>
                    <a:pt x="587" y="42"/>
                    <a:pt x="482" y="63"/>
                    <a:pt x="503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25"/>
            <p:cNvSpPr/>
            <p:nvPr/>
          </p:nvSpPr>
          <p:spPr>
            <a:xfrm>
              <a:off x="1930635" y="4419399"/>
              <a:ext cx="14600" cy="21926"/>
            </a:xfrm>
            <a:custGeom>
              <a:avLst/>
              <a:gdLst/>
              <a:ahLst/>
              <a:cxnLst/>
              <a:rect l="l" t="t" r="r" b="b"/>
              <a:pathLst>
                <a:path w="544" h="817" extrusionOk="0">
                  <a:moveTo>
                    <a:pt x="105" y="0"/>
                  </a:moveTo>
                  <a:cubicBezTo>
                    <a:pt x="84" y="42"/>
                    <a:pt x="63" y="63"/>
                    <a:pt x="0" y="63"/>
                  </a:cubicBezTo>
                  <a:cubicBezTo>
                    <a:pt x="84" y="272"/>
                    <a:pt x="293" y="314"/>
                    <a:pt x="377" y="502"/>
                  </a:cubicBezTo>
                  <a:cubicBezTo>
                    <a:pt x="398" y="628"/>
                    <a:pt x="377" y="816"/>
                    <a:pt x="523" y="816"/>
                  </a:cubicBezTo>
                  <a:cubicBezTo>
                    <a:pt x="544" y="670"/>
                    <a:pt x="481" y="628"/>
                    <a:pt x="544" y="544"/>
                  </a:cubicBezTo>
                  <a:cubicBezTo>
                    <a:pt x="398" y="356"/>
                    <a:pt x="251" y="168"/>
                    <a:pt x="105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25"/>
            <p:cNvSpPr/>
            <p:nvPr/>
          </p:nvSpPr>
          <p:spPr>
            <a:xfrm>
              <a:off x="1928945" y="4416581"/>
              <a:ext cx="4509" cy="2845"/>
            </a:xfrm>
            <a:custGeom>
              <a:avLst/>
              <a:gdLst/>
              <a:ahLst/>
              <a:cxnLst/>
              <a:rect l="l" t="t" r="r" b="b"/>
              <a:pathLst>
                <a:path w="168" h="106" extrusionOk="0">
                  <a:moveTo>
                    <a:pt x="63" y="1"/>
                  </a:moveTo>
                  <a:cubicBezTo>
                    <a:pt x="0" y="1"/>
                    <a:pt x="84" y="105"/>
                    <a:pt x="168" y="105"/>
                  </a:cubicBezTo>
                  <a:cubicBezTo>
                    <a:pt x="126" y="63"/>
                    <a:pt x="105" y="21"/>
                    <a:pt x="63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25"/>
            <p:cNvSpPr/>
            <p:nvPr/>
          </p:nvSpPr>
          <p:spPr>
            <a:xfrm>
              <a:off x="2178243" y="4281814"/>
              <a:ext cx="2818" cy="1718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63" y="1"/>
                  </a:moveTo>
                  <a:cubicBezTo>
                    <a:pt x="42" y="22"/>
                    <a:pt x="21" y="43"/>
                    <a:pt x="0" y="64"/>
                  </a:cubicBezTo>
                  <a:cubicBezTo>
                    <a:pt x="42" y="64"/>
                    <a:pt x="105" y="1"/>
                    <a:pt x="63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25"/>
            <p:cNvSpPr/>
            <p:nvPr/>
          </p:nvSpPr>
          <p:spPr>
            <a:xfrm>
              <a:off x="2166999" y="4236892"/>
              <a:ext cx="14626" cy="11835"/>
            </a:xfrm>
            <a:custGeom>
              <a:avLst/>
              <a:gdLst/>
              <a:ahLst/>
              <a:cxnLst/>
              <a:rect l="l" t="t" r="r" b="b"/>
              <a:pathLst>
                <a:path w="545" h="441" extrusionOk="0">
                  <a:moveTo>
                    <a:pt x="398" y="1"/>
                  </a:moveTo>
                  <a:lnTo>
                    <a:pt x="398" y="1"/>
                  </a:lnTo>
                  <a:cubicBezTo>
                    <a:pt x="231" y="85"/>
                    <a:pt x="22" y="127"/>
                    <a:pt x="1" y="336"/>
                  </a:cubicBezTo>
                  <a:cubicBezTo>
                    <a:pt x="126" y="378"/>
                    <a:pt x="231" y="440"/>
                    <a:pt x="378" y="440"/>
                  </a:cubicBezTo>
                  <a:cubicBezTo>
                    <a:pt x="419" y="294"/>
                    <a:pt x="545" y="127"/>
                    <a:pt x="398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25"/>
            <p:cNvSpPr/>
            <p:nvPr/>
          </p:nvSpPr>
          <p:spPr>
            <a:xfrm>
              <a:off x="2169817" y="4283505"/>
              <a:ext cx="10145" cy="12936"/>
            </a:xfrm>
            <a:custGeom>
              <a:avLst/>
              <a:gdLst/>
              <a:ahLst/>
              <a:cxnLst/>
              <a:rect l="l" t="t" r="r" b="b"/>
              <a:pathLst>
                <a:path w="378" h="482" extrusionOk="0">
                  <a:moveTo>
                    <a:pt x="314" y="1"/>
                  </a:moveTo>
                  <a:cubicBezTo>
                    <a:pt x="210" y="105"/>
                    <a:pt x="105" y="210"/>
                    <a:pt x="1" y="314"/>
                  </a:cubicBezTo>
                  <a:cubicBezTo>
                    <a:pt x="42" y="377"/>
                    <a:pt x="1" y="398"/>
                    <a:pt x="21" y="482"/>
                  </a:cubicBezTo>
                  <a:cubicBezTo>
                    <a:pt x="126" y="482"/>
                    <a:pt x="105" y="377"/>
                    <a:pt x="126" y="294"/>
                  </a:cubicBezTo>
                  <a:cubicBezTo>
                    <a:pt x="168" y="189"/>
                    <a:pt x="314" y="147"/>
                    <a:pt x="377" y="42"/>
                  </a:cubicBezTo>
                  <a:cubicBezTo>
                    <a:pt x="335" y="42"/>
                    <a:pt x="314" y="22"/>
                    <a:pt x="314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25"/>
            <p:cNvSpPr/>
            <p:nvPr/>
          </p:nvSpPr>
          <p:spPr>
            <a:xfrm>
              <a:off x="2079409" y="4121795"/>
              <a:ext cx="4536" cy="8454"/>
            </a:xfrm>
            <a:custGeom>
              <a:avLst/>
              <a:gdLst/>
              <a:ahLst/>
              <a:cxnLst/>
              <a:rect l="l" t="t" r="r" b="b"/>
              <a:pathLst>
                <a:path w="169" h="315" extrusionOk="0">
                  <a:moveTo>
                    <a:pt x="126" y="1"/>
                  </a:moveTo>
                  <a:cubicBezTo>
                    <a:pt x="64" y="63"/>
                    <a:pt x="1" y="105"/>
                    <a:pt x="1" y="231"/>
                  </a:cubicBezTo>
                  <a:cubicBezTo>
                    <a:pt x="22" y="273"/>
                    <a:pt x="64" y="314"/>
                    <a:pt x="105" y="314"/>
                  </a:cubicBezTo>
                  <a:cubicBezTo>
                    <a:pt x="126" y="210"/>
                    <a:pt x="168" y="84"/>
                    <a:pt x="126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25"/>
            <p:cNvSpPr/>
            <p:nvPr/>
          </p:nvSpPr>
          <p:spPr>
            <a:xfrm>
              <a:off x="2150737" y="4206031"/>
              <a:ext cx="25281" cy="38190"/>
            </a:xfrm>
            <a:custGeom>
              <a:avLst/>
              <a:gdLst/>
              <a:ahLst/>
              <a:cxnLst/>
              <a:rect l="l" t="t" r="r" b="b"/>
              <a:pathLst>
                <a:path w="942" h="1423" extrusionOk="0">
                  <a:moveTo>
                    <a:pt x="84" y="0"/>
                  </a:moveTo>
                  <a:cubicBezTo>
                    <a:pt x="42" y="126"/>
                    <a:pt x="105" y="230"/>
                    <a:pt x="84" y="356"/>
                  </a:cubicBezTo>
                  <a:cubicBezTo>
                    <a:pt x="84" y="419"/>
                    <a:pt x="0" y="544"/>
                    <a:pt x="0" y="586"/>
                  </a:cubicBezTo>
                  <a:cubicBezTo>
                    <a:pt x="0" y="607"/>
                    <a:pt x="21" y="628"/>
                    <a:pt x="21" y="649"/>
                  </a:cubicBezTo>
                  <a:cubicBezTo>
                    <a:pt x="21" y="649"/>
                    <a:pt x="42" y="670"/>
                    <a:pt x="42" y="670"/>
                  </a:cubicBezTo>
                  <a:cubicBezTo>
                    <a:pt x="168" y="795"/>
                    <a:pt x="419" y="837"/>
                    <a:pt x="481" y="963"/>
                  </a:cubicBezTo>
                  <a:cubicBezTo>
                    <a:pt x="502" y="858"/>
                    <a:pt x="544" y="733"/>
                    <a:pt x="523" y="670"/>
                  </a:cubicBezTo>
                  <a:lnTo>
                    <a:pt x="523" y="670"/>
                  </a:lnTo>
                  <a:cubicBezTo>
                    <a:pt x="628" y="733"/>
                    <a:pt x="502" y="858"/>
                    <a:pt x="502" y="984"/>
                  </a:cubicBezTo>
                  <a:cubicBezTo>
                    <a:pt x="544" y="1025"/>
                    <a:pt x="649" y="1109"/>
                    <a:pt x="586" y="1193"/>
                  </a:cubicBezTo>
                  <a:cubicBezTo>
                    <a:pt x="544" y="900"/>
                    <a:pt x="251" y="879"/>
                    <a:pt x="84" y="712"/>
                  </a:cubicBezTo>
                  <a:lnTo>
                    <a:pt x="84" y="712"/>
                  </a:lnTo>
                  <a:cubicBezTo>
                    <a:pt x="105" y="774"/>
                    <a:pt x="42" y="795"/>
                    <a:pt x="63" y="837"/>
                  </a:cubicBezTo>
                  <a:cubicBezTo>
                    <a:pt x="71" y="841"/>
                    <a:pt x="78" y="843"/>
                    <a:pt x="85" y="843"/>
                  </a:cubicBezTo>
                  <a:cubicBezTo>
                    <a:pt x="113" y="843"/>
                    <a:pt x="130" y="812"/>
                    <a:pt x="147" y="795"/>
                  </a:cubicBezTo>
                  <a:lnTo>
                    <a:pt x="147" y="795"/>
                  </a:lnTo>
                  <a:cubicBezTo>
                    <a:pt x="168" y="837"/>
                    <a:pt x="63" y="879"/>
                    <a:pt x="147" y="879"/>
                  </a:cubicBezTo>
                  <a:cubicBezTo>
                    <a:pt x="147" y="858"/>
                    <a:pt x="168" y="858"/>
                    <a:pt x="188" y="837"/>
                  </a:cubicBezTo>
                  <a:cubicBezTo>
                    <a:pt x="188" y="888"/>
                    <a:pt x="204" y="915"/>
                    <a:pt x="221" y="915"/>
                  </a:cubicBezTo>
                  <a:cubicBezTo>
                    <a:pt x="231" y="915"/>
                    <a:pt x="243" y="904"/>
                    <a:pt x="251" y="879"/>
                  </a:cubicBezTo>
                  <a:cubicBezTo>
                    <a:pt x="293" y="1025"/>
                    <a:pt x="314" y="942"/>
                    <a:pt x="398" y="1067"/>
                  </a:cubicBezTo>
                  <a:cubicBezTo>
                    <a:pt x="398" y="1052"/>
                    <a:pt x="432" y="1002"/>
                    <a:pt x="450" y="1002"/>
                  </a:cubicBezTo>
                  <a:cubicBezTo>
                    <a:pt x="456" y="1002"/>
                    <a:pt x="460" y="1009"/>
                    <a:pt x="460" y="1025"/>
                  </a:cubicBezTo>
                  <a:cubicBezTo>
                    <a:pt x="440" y="1025"/>
                    <a:pt x="419" y="1046"/>
                    <a:pt x="419" y="1088"/>
                  </a:cubicBezTo>
                  <a:cubicBezTo>
                    <a:pt x="523" y="1130"/>
                    <a:pt x="565" y="1318"/>
                    <a:pt x="523" y="1423"/>
                  </a:cubicBezTo>
                  <a:cubicBezTo>
                    <a:pt x="607" y="1277"/>
                    <a:pt x="837" y="1235"/>
                    <a:pt x="942" y="1109"/>
                  </a:cubicBezTo>
                  <a:cubicBezTo>
                    <a:pt x="586" y="795"/>
                    <a:pt x="398" y="356"/>
                    <a:pt x="84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25"/>
            <p:cNvSpPr/>
            <p:nvPr/>
          </p:nvSpPr>
          <p:spPr>
            <a:xfrm>
              <a:off x="2177679" y="4283505"/>
              <a:ext cx="590" cy="27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1" y="1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0" y="1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25"/>
            <p:cNvSpPr/>
            <p:nvPr/>
          </p:nvSpPr>
          <p:spPr>
            <a:xfrm>
              <a:off x="2150173" y="4222857"/>
              <a:ext cx="2254" cy="4536"/>
            </a:xfrm>
            <a:custGeom>
              <a:avLst/>
              <a:gdLst/>
              <a:ahLst/>
              <a:cxnLst/>
              <a:rect l="l" t="t" r="r" b="b"/>
              <a:pathLst>
                <a:path w="84" h="169" extrusionOk="0">
                  <a:moveTo>
                    <a:pt x="21" y="1"/>
                  </a:moveTo>
                  <a:cubicBezTo>
                    <a:pt x="42" y="64"/>
                    <a:pt x="63" y="106"/>
                    <a:pt x="0" y="126"/>
                  </a:cubicBezTo>
                  <a:cubicBezTo>
                    <a:pt x="21" y="147"/>
                    <a:pt x="42" y="168"/>
                    <a:pt x="63" y="168"/>
                  </a:cubicBezTo>
                  <a:cubicBezTo>
                    <a:pt x="63" y="147"/>
                    <a:pt x="84" y="85"/>
                    <a:pt x="63" y="43"/>
                  </a:cubicBezTo>
                  <a:lnTo>
                    <a:pt x="42" y="22"/>
                  </a:lnTo>
                  <a:cubicBezTo>
                    <a:pt x="42" y="22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25"/>
            <p:cNvSpPr/>
            <p:nvPr/>
          </p:nvSpPr>
          <p:spPr>
            <a:xfrm>
              <a:off x="2074364" y="4101024"/>
              <a:ext cx="7327" cy="25845"/>
            </a:xfrm>
            <a:custGeom>
              <a:avLst/>
              <a:gdLst/>
              <a:ahLst/>
              <a:cxnLst/>
              <a:rect l="l" t="t" r="r" b="b"/>
              <a:pathLst>
                <a:path w="273" h="963" extrusionOk="0">
                  <a:moveTo>
                    <a:pt x="168" y="461"/>
                  </a:moveTo>
                  <a:cubicBezTo>
                    <a:pt x="170" y="467"/>
                    <a:pt x="171" y="473"/>
                    <a:pt x="173" y="478"/>
                  </a:cubicBezTo>
                  <a:lnTo>
                    <a:pt x="173" y="478"/>
                  </a:lnTo>
                  <a:cubicBezTo>
                    <a:pt x="172" y="472"/>
                    <a:pt x="171" y="466"/>
                    <a:pt x="168" y="461"/>
                  </a:cubicBezTo>
                  <a:close/>
                  <a:moveTo>
                    <a:pt x="21" y="0"/>
                  </a:moveTo>
                  <a:cubicBezTo>
                    <a:pt x="21" y="84"/>
                    <a:pt x="42" y="147"/>
                    <a:pt x="21" y="231"/>
                  </a:cubicBezTo>
                  <a:cubicBezTo>
                    <a:pt x="21" y="272"/>
                    <a:pt x="1" y="356"/>
                    <a:pt x="1" y="398"/>
                  </a:cubicBezTo>
                  <a:cubicBezTo>
                    <a:pt x="1" y="524"/>
                    <a:pt x="126" y="544"/>
                    <a:pt x="147" y="649"/>
                  </a:cubicBezTo>
                  <a:cubicBezTo>
                    <a:pt x="147" y="565"/>
                    <a:pt x="168" y="482"/>
                    <a:pt x="168" y="461"/>
                  </a:cubicBezTo>
                  <a:lnTo>
                    <a:pt x="168" y="461"/>
                  </a:lnTo>
                  <a:cubicBezTo>
                    <a:pt x="168" y="461"/>
                    <a:pt x="168" y="461"/>
                    <a:pt x="168" y="461"/>
                  </a:cubicBezTo>
                  <a:lnTo>
                    <a:pt x="168" y="461"/>
                  </a:lnTo>
                  <a:cubicBezTo>
                    <a:pt x="124" y="305"/>
                    <a:pt x="84" y="138"/>
                    <a:pt x="21" y="0"/>
                  </a:cubicBezTo>
                  <a:close/>
                  <a:moveTo>
                    <a:pt x="173" y="478"/>
                  </a:moveTo>
                  <a:cubicBezTo>
                    <a:pt x="179" y="523"/>
                    <a:pt x="147" y="594"/>
                    <a:pt x="147" y="649"/>
                  </a:cubicBezTo>
                  <a:cubicBezTo>
                    <a:pt x="168" y="691"/>
                    <a:pt x="189" y="754"/>
                    <a:pt x="168" y="796"/>
                  </a:cubicBezTo>
                  <a:cubicBezTo>
                    <a:pt x="168" y="607"/>
                    <a:pt x="84" y="586"/>
                    <a:pt x="21" y="482"/>
                  </a:cubicBezTo>
                  <a:cubicBezTo>
                    <a:pt x="21" y="524"/>
                    <a:pt x="1" y="524"/>
                    <a:pt x="21" y="565"/>
                  </a:cubicBezTo>
                  <a:cubicBezTo>
                    <a:pt x="42" y="565"/>
                    <a:pt x="42" y="545"/>
                    <a:pt x="42" y="544"/>
                  </a:cubicBezTo>
                  <a:lnTo>
                    <a:pt x="42" y="544"/>
                  </a:lnTo>
                  <a:cubicBezTo>
                    <a:pt x="42" y="565"/>
                    <a:pt x="21" y="586"/>
                    <a:pt x="42" y="607"/>
                  </a:cubicBezTo>
                  <a:cubicBezTo>
                    <a:pt x="42" y="586"/>
                    <a:pt x="42" y="586"/>
                    <a:pt x="63" y="565"/>
                  </a:cubicBezTo>
                  <a:lnTo>
                    <a:pt x="63" y="565"/>
                  </a:lnTo>
                  <a:cubicBezTo>
                    <a:pt x="50" y="606"/>
                    <a:pt x="54" y="629"/>
                    <a:pt x="64" y="629"/>
                  </a:cubicBezTo>
                  <a:cubicBezTo>
                    <a:pt x="69" y="629"/>
                    <a:pt x="77" y="622"/>
                    <a:pt x="84" y="607"/>
                  </a:cubicBezTo>
                  <a:cubicBezTo>
                    <a:pt x="84" y="691"/>
                    <a:pt x="84" y="649"/>
                    <a:pt x="126" y="712"/>
                  </a:cubicBezTo>
                  <a:cubicBezTo>
                    <a:pt x="126" y="712"/>
                    <a:pt x="126" y="677"/>
                    <a:pt x="135" y="677"/>
                  </a:cubicBezTo>
                  <a:cubicBezTo>
                    <a:pt x="138" y="677"/>
                    <a:pt x="142" y="680"/>
                    <a:pt x="147" y="691"/>
                  </a:cubicBezTo>
                  <a:cubicBezTo>
                    <a:pt x="126" y="691"/>
                    <a:pt x="126" y="712"/>
                    <a:pt x="126" y="733"/>
                  </a:cubicBezTo>
                  <a:cubicBezTo>
                    <a:pt x="147" y="775"/>
                    <a:pt x="168" y="900"/>
                    <a:pt x="168" y="963"/>
                  </a:cubicBezTo>
                  <a:cubicBezTo>
                    <a:pt x="189" y="858"/>
                    <a:pt x="252" y="837"/>
                    <a:pt x="273" y="754"/>
                  </a:cubicBezTo>
                  <a:cubicBezTo>
                    <a:pt x="233" y="674"/>
                    <a:pt x="202" y="578"/>
                    <a:pt x="173" y="478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25"/>
            <p:cNvSpPr/>
            <p:nvPr/>
          </p:nvSpPr>
          <p:spPr>
            <a:xfrm>
              <a:off x="2062020" y="4077999"/>
              <a:ext cx="8991" cy="23053"/>
            </a:xfrm>
            <a:custGeom>
              <a:avLst/>
              <a:gdLst/>
              <a:ahLst/>
              <a:cxnLst/>
              <a:rect l="l" t="t" r="r" b="b"/>
              <a:pathLst>
                <a:path w="335" h="859" extrusionOk="0">
                  <a:moveTo>
                    <a:pt x="84" y="1"/>
                  </a:moveTo>
                  <a:cubicBezTo>
                    <a:pt x="84" y="63"/>
                    <a:pt x="84" y="105"/>
                    <a:pt x="84" y="168"/>
                  </a:cubicBezTo>
                  <a:cubicBezTo>
                    <a:pt x="63" y="210"/>
                    <a:pt x="63" y="231"/>
                    <a:pt x="63" y="252"/>
                  </a:cubicBezTo>
                  <a:cubicBezTo>
                    <a:pt x="42" y="440"/>
                    <a:pt x="21" y="649"/>
                    <a:pt x="0" y="817"/>
                  </a:cubicBezTo>
                  <a:cubicBezTo>
                    <a:pt x="17" y="817"/>
                    <a:pt x="30" y="813"/>
                    <a:pt x="42" y="813"/>
                  </a:cubicBezTo>
                  <a:cubicBezTo>
                    <a:pt x="59" y="813"/>
                    <a:pt x="71" y="821"/>
                    <a:pt x="84" y="858"/>
                  </a:cubicBezTo>
                  <a:cubicBezTo>
                    <a:pt x="97" y="833"/>
                    <a:pt x="110" y="815"/>
                    <a:pt x="123" y="815"/>
                  </a:cubicBezTo>
                  <a:cubicBezTo>
                    <a:pt x="131" y="815"/>
                    <a:pt x="139" y="822"/>
                    <a:pt x="147" y="838"/>
                  </a:cubicBezTo>
                  <a:cubicBezTo>
                    <a:pt x="147" y="796"/>
                    <a:pt x="168" y="796"/>
                    <a:pt x="147" y="754"/>
                  </a:cubicBezTo>
                  <a:cubicBezTo>
                    <a:pt x="126" y="754"/>
                    <a:pt x="126" y="733"/>
                    <a:pt x="105" y="712"/>
                  </a:cubicBezTo>
                  <a:cubicBezTo>
                    <a:pt x="109" y="708"/>
                    <a:pt x="113" y="706"/>
                    <a:pt x="117" y="706"/>
                  </a:cubicBezTo>
                  <a:cubicBezTo>
                    <a:pt x="134" y="706"/>
                    <a:pt x="151" y="733"/>
                    <a:pt x="168" y="733"/>
                  </a:cubicBezTo>
                  <a:cubicBezTo>
                    <a:pt x="189" y="649"/>
                    <a:pt x="272" y="566"/>
                    <a:pt x="272" y="545"/>
                  </a:cubicBezTo>
                  <a:cubicBezTo>
                    <a:pt x="293" y="545"/>
                    <a:pt x="314" y="566"/>
                    <a:pt x="335" y="586"/>
                  </a:cubicBezTo>
                  <a:cubicBezTo>
                    <a:pt x="314" y="377"/>
                    <a:pt x="293" y="189"/>
                    <a:pt x="251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25"/>
            <p:cNvSpPr/>
            <p:nvPr/>
          </p:nvSpPr>
          <p:spPr>
            <a:xfrm>
              <a:off x="2108606" y="4162799"/>
              <a:ext cx="30917" cy="43262"/>
            </a:xfrm>
            <a:custGeom>
              <a:avLst/>
              <a:gdLst/>
              <a:ahLst/>
              <a:cxnLst/>
              <a:rect l="l" t="t" r="r" b="b"/>
              <a:pathLst>
                <a:path w="1152" h="1612" extrusionOk="0">
                  <a:moveTo>
                    <a:pt x="712" y="0"/>
                  </a:moveTo>
                  <a:cubicBezTo>
                    <a:pt x="608" y="0"/>
                    <a:pt x="629" y="105"/>
                    <a:pt x="545" y="167"/>
                  </a:cubicBezTo>
                  <a:cubicBezTo>
                    <a:pt x="503" y="209"/>
                    <a:pt x="377" y="230"/>
                    <a:pt x="315" y="293"/>
                  </a:cubicBezTo>
                  <a:cubicBezTo>
                    <a:pt x="252" y="398"/>
                    <a:pt x="294" y="502"/>
                    <a:pt x="273" y="628"/>
                  </a:cubicBezTo>
                  <a:cubicBezTo>
                    <a:pt x="273" y="670"/>
                    <a:pt x="210" y="711"/>
                    <a:pt x="210" y="753"/>
                  </a:cubicBezTo>
                  <a:cubicBezTo>
                    <a:pt x="147" y="1025"/>
                    <a:pt x="85" y="1339"/>
                    <a:pt x="1" y="1548"/>
                  </a:cubicBezTo>
                  <a:cubicBezTo>
                    <a:pt x="50" y="1562"/>
                    <a:pt x="92" y="1565"/>
                    <a:pt x="130" y="1565"/>
                  </a:cubicBezTo>
                  <a:cubicBezTo>
                    <a:pt x="149" y="1565"/>
                    <a:pt x="167" y="1564"/>
                    <a:pt x="184" y="1564"/>
                  </a:cubicBezTo>
                  <a:cubicBezTo>
                    <a:pt x="236" y="1564"/>
                    <a:pt x="283" y="1569"/>
                    <a:pt x="336" y="1611"/>
                  </a:cubicBezTo>
                  <a:cubicBezTo>
                    <a:pt x="375" y="1585"/>
                    <a:pt x="407" y="1558"/>
                    <a:pt x="440" y="1558"/>
                  </a:cubicBezTo>
                  <a:cubicBezTo>
                    <a:pt x="460" y="1558"/>
                    <a:pt x="480" y="1567"/>
                    <a:pt x="503" y="1590"/>
                  </a:cubicBezTo>
                  <a:cubicBezTo>
                    <a:pt x="503" y="1527"/>
                    <a:pt x="566" y="1527"/>
                    <a:pt x="566" y="1465"/>
                  </a:cubicBezTo>
                  <a:cubicBezTo>
                    <a:pt x="482" y="1465"/>
                    <a:pt x="440" y="1444"/>
                    <a:pt x="398" y="1402"/>
                  </a:cubicBezTo>
                  <a:cubicBezTo>
                    <a:pt x="482" y="1402"/>
                    <a:pt x="503" y="1444"/>
                    <a:pt x="608" y="1444"/>
                  </a:cubicBezTo>
                  <a:cubicBezTo>
                    <a:pt x="691" y="1339"/>
                    <a:pt x="922" y="1214"/>
                    <a:pt x="922" y="1193"/>
                  </a:cubicBezTo>
                  <a:cubicBezTo>
                    <a:pt x="941" y="1189"/>
                    <a:pt x="959" y="1187"/>
                    <a:pt x="975" y="1187"/>
                  </a:cubicBezTo>
                  <a:cubicBezTo>
                    <a:pt x="1044" y="1187"/>
                    <a:pt x="1084" y="1218"/>
                    <a:pt x="1152" y="1235"/>
                  </a:cubicBezTo>
                  <a:cubicBezTo>
                    <a:pt x="1047" y="774"/>
                    <a:pt x="901" y="398"/>
                    <a:pt x="712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25"/>
            <p:cNvSpPr/>
            <p:nvPr/>
          </p:nvSpPr>
          <p:spPr>
            <a:xfrm>
              <a:off x="2074364" y="4527760"/>
              <a:ext cx="3328" cy="11889"/>
            </a:xfrm>
            <a:custGeom>
              <a:avLst/>
              <a:gdLst/>
              <a:ahLst/>
              <a:cxnLst/>
              <a:rect l="l" t="t" r="r" b="b"/>
              <a:pathLst>
                <a:path w="124" h="443" extrusionOk="0">
                  <a:moveTo>
                    <a:pt x="63" y="0"/>
                  </a:moveTo>
                  <a:cubicBezTo>
                    <a:pt x="1" y="63"/>
                    <a:pt x="105" y="272"/>
                    <a:pt x="63" y="440"/>
                  </a:cubicBezTo>
                  <a:cubicBezTo>
                    <a:pt x="66" y="442"/>
                    <a:pt x="69" y="443"/>
                    <a:pt x="72" y="443"/>
                  </a:cubicBezTo>
                  <a:cubicBezTo>
                    <a:pt x="124" y="443"/>
                    <a:pt x="103" y="60"/>
                    <a:pt x="63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25"/>
            <p:cNvSpPr/>
            <p:nvPr/>
          </p:nvSpPr>
          <p:spPr>
            <a:xfrm>
              <a:off x="1971612" y="4318310"/>
              <a:ext cx="1154" cy="1154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1" y="43"/>
                  </a:moveTo>
                  <a:cubicBezTo>
                    <a:pt x="21" y="22"/>
                    <a:pt x="42" y="1"/>
                    <a:pt x="42" y="1"/>
                  </a:cubicBezTo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25"/>
            <p:cNvSpPr/>
            <p:nvPr/>
          </p:nvSpPr>
          <p:spPr>
            <a:xfrm>
              <a:off x="1971612" y="4318310"/>
              <a:ext cx="1154" cy="1154"/>
            </a:xfrm>
            <a:custGeom>
              <a:avLst/>
              <a:gdLst/>
              <a:ahLst/>
              <a:cxnLst/>
              <a:rect l="l" t="t" r="r" b="b"/>
              <a:pathLst>
                <a:path w="43" h="43" fill="none" extrusionOk="0">
                  <a:moveTo>
                    <a:pt x="1" y="43"/>
                  </a:moveTo>
                  <a:cubicBezTo>
                    <a:pt x="21" y="22"/>
                    <a:pt x="42" y="1"/>
                    <a:pt x="42" y="1"/>
                  </a:cubicBezTo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25"/>
            <p:cNvSpPr/>
            <p:nvPr/>
          </p:nvSpPr>
          <p:spPr>
            <a:xfrm>
              <a:off x="2079973" y="4418272"/>
              <a:ext cx="1718" cy="2254"/>
            </a:xfrm>
            <a:custGeom>
              <a:avLst/>
              <a:gdLst/>
              <a:ahLst/>
              <a:cxnLst/>
              <a:rect l="l" t="t" r="r" b="b"/>
              <a:pathLst>
                <a:path w="64" h="84" extrusionOk="0">
                  <a:moveTo>
                    <a:pt x="64" y="0"/>
                  </a:moveTo>
                  <a:lnTo>
                    <a:pt x="64" y="0"/>
                  </a:lnTo>
                  <a:cubicBezTo>
                    <a:pt x="63" y="42"/>
                    <a:pt x="22" y="63"/>
                    <a:pt x="1" y="84"/>
                  </a:cubicBezTo>
                  <a:cubicBezTo>
                    <a:pt x="22" y="84"/>
                    <a:pt x="63" y="63"/>
                    <a:pt x="64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25"/>
            <p:cNvSpPr/>
            <p:nvPr/>
          </p:nvSpPr>
          <p:spPr>
            <a:xfrm>
              <a:off x="2057512" y="4470494"/>
              <a:ext cx="19699" cy="54480"/>
            </a:xfrm>
            <a:custGeom>
              <a:avLst/>
              <a:gdLst/>
              <a:ahLst/>
              <a:cxnLst/>
              <a:rect l="l" t="t" r="r" b="b"/>
              <a:pathLst>
                <a:path w="734" h="2030" extrusionOk="0">
                  <a:moveTo>
                    <a:pt x="524" y="0"/>
                  </a:moveTo>
                  <a:lnTo>
                    <a:pt x="524" y="0"/>
                  </a:lnTo>
                  <a:cubicBezTo>
                    <a:pt x="482" y="377"/>
                    <a:pt x="461" y="733"/>
                    <a:pt x="629" y="1046"/>
                  </a:cubicBezTo>
                  <a:cubicBezTo>
                    <a:pt x="617" y="1049"/>
                    <a:pt x="607" y="1051"/>
                    <a:pt x="598" y="1051"/>
                  </a:cubicBezTo>
                  <a:cubicBezTo>
                    <a:pt x="544" y="1051"/>
                    <a:pt x="542" y="1002"/>
                    <a:pt x="524" y="984"/>
                  </a:cubicBezTo>
                  <a:cubicBezTo>
                    <a:pt x="398" y="1360"/>
                    <a:pt x="43" y="1674"/>
                    <a:pt x="1" y="2030"/>
                  </a:cubicBezTo>
                  <a:cubicBezTo>
                    <a:pt x="189" y="1737"/>
                    <a:pt x="377" y="1151"/>
                    <a:pt x="629" y="1151"/>
                  </a:cubicBezTo>
                  <a:cubicBezTo>
                    <a:pt x="597" y="1040"/>
                    <a:pt x="733" y="989"/>
                    <a:pt x="710" y="989"/>
                  </a:cubicBezTo>
                  <a:cubicBezTo>
                    <a:pt x="703" y="989"/>
                    <a:pt x="679" y="994"/>
                    <a:pt x="629" y="1005"/>
                  </a:cubicBezTo>
                  <a:cubicBezTo>
                    <a:pt x="587" y="670"/>
                    <a:pt x="587" y="398"/>
                    <a:pt x="524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25"/>
            <p:cNvSpPr/>
            <p:nvPr/>
          </p:nvSpPr>
          <p:spPr>
            <a:xfrm>
              <a:off x="2071546" y="4465985"/>
              <a:ext cx="1154" cy="4536"/>
            </a:xfrm>
            <a:custGeom>
              <a:avLst/>
              <a:gdLst/>
              <a:ahLst/>
              <a:cxnLst/>
              <a:rect l="l" t="t" r="r" b="b"/>
              <a:pathLst>
                <a:path w="43" h="169" extrusionOk="0">
                  <a:moveTo>
                    <a:pt x="43" y="1"/>
                  </a:moveTo>
                  <a:lnTo>
                    <a:pt x="43" y="1"/>
                  </a:lnTo>
                  <a:cubicBezTo>
                    <a:pt x="22" y="22"/>
                    <a:pt x="1" y="64"/>
                    <a:pt x="1" y="105"/>
                  </a:cubicBezTo>
                  <a:cubicBezTo>
                    <a:pt x="1" y="126"/>
                    <a:pt x="1" y="147"/>
                    <a:pt x="1" y="168"/>
                  </a:cubicBezTo>
                  <a:cubicBezTo>
                    <a:pt x="22" y="126"/>
                    <a:pt x="22" y="64"/>
                    <a:pt x="43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25"/>
            <p:cNvSpPr/>
            <p:nvPr/>
          </p:nvSpPr>
          <p:spPr>
            <a:xfrm>
              <a:off x="2013717" y="4434051"/>
              <a:ext cx="23617" cy="10628"/>
            </a:xfrm>
            <a:custGeom>
              <a:avLst/>
              <a:gdLst/>
              <a:ahLst/>
              <a:cxnLst/>
              <a:rect l="l" t="t" r="r" b="b"/>
              <a:pathLst>
                <a:path w="880" h="396" extrusionOk="0">
                  <a:moveTo>
                    <a:pt x="756" y="0"/>
                  </a:moveTo>
                  <a:cubicBezTo>
                    <a:pt x="499" y="0"/>
                    <a:pt x="107" y="183"/>
                    <a:pt x="1" y="396"/>
                  </a:cubicBezTo>
                  <a:cubicBezTo>
                    <a:pt x="336" y="166"/>
                    <a:pt x="503" y="207"/>
                    <a:pt x="880" y="19"/>
                  </a:cubicBezTo>
                  <a:cubicBezTo>
                    <a:pt x="844" y="6"/>
                    <a:pt x="802" y="0"/>
                    <a:pt x="756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25"/>
            <p:cNvSpPr/>
            <p:nvPr/>
          </p:nvSpPr>
          <p:spPr>
            <a:xfrm>
              <a:off x="2064811" y="4489010"/>
              <a:ext cx="6763" cy="6763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" y="1"/>
                  </a:moveTo>
                  <a:cubicBezTo>
                    <a:pt x="64" y="105"/>
                    <a:pt x="168" y="147"/>
                    <a:pt x="210" y="252"/>
                  </a:cubicBezTo>
                  <a:cubicBezTo>
                    <a:pt x="252" y="210"/>
                    <a:pt x="126" y="1"/>
                    <a:pt x="1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25"/>
            <p:cNvSpPr/>
            <p:nvPr/>
          </p:nvSpPr>
          <p:spPr>
            <a:xfrm>
              <a:off x="2065938" y="4480208"/>
              <a:ext cx="2040" cy="136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41" y="0"/>
                  </a:moveTo>
                  <a:cubicBezTo>
                    <a:pt x="31" y="0"/>
                    <a:pt x="18" y="4"/>
                    <a:pt x="1" y="15"/>
                  </a:cubicBezTo>
                  <a:cubicBezTo>
                    <a:pt x="16" y="41"/>
                    <a:pt x="31" y="50"/>
                    <a:pt x="42" y="50"/>
                  </a:cubicBezTo>
                  <a:cubicBezTo>
                    <a:pt x="68" y="50"/>
                    <a:pt x="76" y="0"/>
                    <a:pt x="41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25"/>
            <p:cNvSpPr/>
            <p:nvPr/>
          </p:nvSpPr>
          <p:spPr>
            <a:xfrm>
              <a:off x="2055848" y="4472157"/>
              <a:ext cx="14063" cy="22490"/>
            </a:xfrm>
            <a:custGeom>
              <a:avLst/>
              <a:gdLst/>
              <a:ahLst/>
              <a:cxnLst/>
              <a:rect l="l" t="t" r="r" b="b"/>
              <a:pathLst>
                <a:path w="524" h="838" extrusionOk="0">
                  <a:moveTo>
                    <a:pt x="481" y="1"/>
                  </a:moveTo>
                  <a:cubicBezTo>
                    <a:pt x="377" y="189"/>
                    <a:pt x="293" y="399"/>
                    <a:pt x="167" y="545"/>
                  </a:cubicBezTo>
                  <a:cubicBezTo>
                    <a:pt x="76" y="545"/>
                    <a:pt x="96" y="501"/>
                    <a:pt x="65" y="501"/>
                  </a:cubicBezTo>
                  <a:cubicBezTo>
                    <a:pt x="53" y="501"/>
                    <a:pt x="34" y="507"/>
                    <a:pt x="0" y="524"/>
                  </a:cubicBezTo>
                  <a:cubicBezTo>
                    <a:pt x="21" y="566"/>
                    <a:pt x="84" y="587"/>
                    <a:pt x="167" y="587"/>
                  </a:cubicBezTo>
                  <a:cubicBezTo>
                    <a:pt x="167" y="712"/>
                    <a:pt x="63" y="712"/>
                    <a:pt x="63" y="838"/>
                  </a:cubicBezTo>
                  <a:cubicBezTo>
                    <a:pt x="251" y="754"/>
                    <a:pt x="230" y="440"/>
                    <a:pt x="335" y="336"/>
                  </a:cubicBezTo>
                  <a:cubicBezTo>
                    <a:pt x="356" y="315"/>
                    <a:pt x="377" y="315"/>
                    <a:pt x="377" y="315"/>
                  </a:cubicBezTo>
                  <a:cubicBezTo>
                    <a:pt x="377" y="294"/>
                    <a:pt x="377" y="294"/>
                    <a:pt x="377" y="294"/>
                  </a:cubicBezTo>
                  <a:cubicBezTo>
                    <a:pt x="377" y="294"/>
                    <a:pt x="523" y="85"/>
                    <a:pt x="481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25"/>
            <p:cNvSpPr/>
            <p:nvPr/>
          </p:nvSpPr>
          <p:spPr>
            <a:xfrm>
              <a:off x="2042350" y="4481630"/>
              <a:ext cx="19135" cy="1557"/>
            </a:xfrm>
            <a:custGeom>
              <a:avLst/>
              <a:gdLst/>
              <a:ahLst/>
              <a:cxnLst/>
              <a:rect l="l" t="t" r="r" b="b"/>
              <a:pathLst>
                <a:path w="713" h="58" extrusionOk="0">
                  <a:moveTo>
                    <a:pt x="521" y="0"/>
                  </a:moveTo>
                  <a:cubicBezTo>
                    <a:pt x="407" y="0"/>
                    <a:pt x="274" y="13"/>
                    <a:pt x="189" y="25"/>
                  </a:cubicBezTo>
                  <a:cubicBezTo>
                    <a:pt x="0" y="49"/>
                    <a:pt x="5" y="58"/>
                    <a:pt x="94" y="58"/>
                  </a:cubicBezTo>
                  <a:cubicBezTo>
                    <a:pt x="232" y="58"/>
                    <a:pt x="572" y="37"/>
                    <a:pt x="712" y="25"/>
                  </a:cubicBezTo>
                  <a:cubicBezTo>
                    <a:pt x="677" y="7"/>
                    <a:pt x="604" y="0"/>
                    <a:pt x="521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25"/>
            <p:cNvSpPr/>
            <p:nvPr/>
          </p:nvSpPr>
          <p:spPr>
            <a:xfrm>
              <a:off x="1998555" y="4447979"/>
              <a:ext cx="10145" cy="6414"/>
            </a:xfrm>
            <a:custGeom>
              <a:avLst/>
              <a:gdLst/>
              <a:ahLst/>
              <a:cxnLst/>
              <a:rect l="l" t="t" r="r" b="b"/>
              <a:pathLst>
                <a:path w="378" h="239" extrusionOk="0">
                  <a:moveTo>
                    <a:pt x="365" y="1"/>
                  </a:moveTo>
                  <a:cubicBezTo>
                    <a:pt x="280" y="1"/>
                    <a:pt x="140" y="193"/>
                    <a:pt x="1" y="232"/>
                  </a:cubicBezTo>
                  <a:cubicBezTo>
                    <a:pt x="12" y="237"/>
                    <a:pt x="24" y="239"/>
                    <a:pt x="37" y="239"/>
                  </a:cubicBezTo>
                  <a:cubicBezTo>
                    <a:pt x="145" y="239"/>
                    <a:pt x="303" y="96"/>
                    <a:pt x="377" y="2"/>
                  </a:cubicBezTo>
                  <a:cubicBezTo>
                    <a:pt x="374" y="1"/>
                    <a:pt x="369" y="1"/>
                    <a:pt x="365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25"/>
            <p:cNvSpPr/>
            <p:nvPr/>
          </p:nvSpPr>
          <p:spPr>
            <a:xfrm>
              <a:off x="2080617" y="4348071"/>
              <a:ext cx="2764" cy="6897"/>
            </a:xfrm>
            <a:custGeom>
              <a:avLst/>
              <a:gdLst/>
              <a:ahLst/>
              <a:cxnLst/>
              <a:rect l="l" t="t" r="r" b="b"/>
              <a:pathLst>
                <a:path w="103" h="257" extrusionOk="0">
                  <a:moveTo>
                    <a:pt x="40" y="1"/>
                  </a:moveTo>
                  <a:lnTo>
                    <a:pt x="40" y="1"/>
                  </a:lnTo>
                  <a:cubicBezTo>
                    <a:pt x="20" y="40"/>
                    <a:pt x="1" y="257"/>
                    <a:pt x="31" y="257"/>
                  </a:cubicBezTo>
                  <a:cubicBezTo>
                    <a:pt x="34" y="257"/>
                    <a:pt x="36" y="255"/>
                    <a:pt x="40" y="252"/>
                  </a:cubicBezTo>
                  <a:cubicBezTo>
                    <a:pt x="19" y="147"/>
                    <a:pt x="102" y="43"/>
                    <a:pt x="40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25"/>
            <p:cNvSpPr/>
            <p:nvPr/>
          </p:nvSpPr>
          <p:spPr>
            <a:xfrm>
              <a:off x="2151300" y="4223420"/>
              <a:ext cx="564" cy="590"/>
            </a:xfrm>
            <a:custGeom>
              <a:avLst/>
              <a:gdLst/>
              <a:ahLst/>
              <a:cxnLst/>
              <a:rect l="l" t="t" r="r" b="b"/>
              <a:pathLst>
                <a:path w="21" h="22" extrusionOk="0">
                  <a:moveTo>
                    <a:pt x="0" y="1"/>
                  </a:moveTo>
                  <a:lnTo>
                    <a:pt x="21" y="22"/>
                  </a:lnTo>
                  <a:cubicBezTo>
                    <a:pt x="21" y="22"/>
                    <a:pt x="21" y="1"/>
                    <a:pt x="0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25"/>
            <p:cNvSpPr/>
            <p:nvPr/>
          </p:nvSpPr>
          <p:spPr>
            <a:xfrm>
              <a:off x="2151300" y="4223420"/>
              <a:ext cx="564" cy="590"/>
            </a:xfrm>
            <a:custGeom>
              <a:avLst/>
              <a:gdLst/>
              <a:ahLst/>
              <a:cxnLst/>
              <a:rect l="l" t="t" r="r" b="b"/>
              <a:pathLst>
                <a:path w="21" h="22" fill="none" extrusionOk="0">
                  <a:moveTo>
                    <a:pt x="0" y="1"/>
                  </a:moveTo>
                  <a:cubicBezTo>
                    <a:pt x="21" y="1"/>
                    <a:pt x="21" y="22"/>
                    <a:pt x="21" y="22"/>
                  </a:cubicBezTo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25"/>
            <p:cNvSpPr/>
            <p:nvPr/>
          </p:nvSpPr>
          <p:spPr>
            <a:xfrm>
              <a:off x="2084481" y="4311011"/>
              <a:ext cx="564" cy="3408"/>
            </a:xfrm>
            <a:custGeom>
              <a:avLst/>
              <a:gdLst/>
              <a:ahLst/>
              <a:cxnLst/>
              <a:rect l="l" t="t" r="r" b="b"/>
              <a:pathLst>
                <a:path w="21" h="127" extrusionOk="0">
                  <a:moveTo>
                    <a:pt x="0" y="1"/>
                  </a:moveTo>
                  <a:cubicBezTo>
                    <a:pt x="0" y="43"/>
                    <a:pt x="0" y="85"/>
                    <a:pt x="21" y="126"/>
                  </a:cubicBezTo>
                  <a:cubicBezTo>
                    <a:pt x="21" y="106"/>
                    <a:pt x="21" y="85"/>
                    <a:pt x="21" y="64"/>
                  </a:cubicBezTo>
                  <a:cubicBezTo>
                    <a:pt x="21" y="43"/>
                    <a:pt x="0" y="22"/>
                    <a:pt x="0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25"/>
            <p:cNvSpPr/>
            <p:nvPr/>
          </p:nvSpPr>
          <p:spPr>
            <a:xfrm>
              <a:off x="2081261" y="4314392"/>
              <a:ext cx="13338" cy="32044"/>
            </a:xfrm>
            <a:custGeom>
              <a:avLst/>
              <a:gdLst/>
              <a:ahLst/>
              <a:cxnLst/>
              <a:rect l="l" t="t" r="r" b="b"/>
              <a:pathLst>
                <a:path w="497" h="1194" extrusionOk="0">
                  <a:moveTo>
                    <a:pt x="141" y="0"/>
                  </a:moveTo>
                  <a:cubicBezTo>
                    <a:pt x="99" y="231"/>
                    <a:pt x="99" y="377"/>
                    <a:pt x="78" y="586"/>
                  </a:cubicBezTo>
                  <a:cubicBezTo>
                    <a:pt x="44" y="581"/>
                    <a:pt x="27" y="579"/>
                    <a:pt x="20" y="579"/>
                  </a:cubicBezTo>
                  <a:cubicBezTo>
                    <a:pt x="0" y="579"/>
                    <a:pt x="94" y="606"/>
                    <a:pt x="78" y="670"/>
                  </a:cubicBezTo>
                  <a:cubicBezTo>
                    <a:pt x="225" y="670"/>
                    <a:pt x="371" y="1026"/>
                    <a:pt x="497" y="1193"/>
                  </a:cubicBezTo>
                  <a:cubicBezTo>
                    <a:pt x="476" y="984"/>
                    <a:pt x="225" y="796"/>
                    <a:pt x="141" y="565"/>
                  </a:cubicBezTo>
                  <a:cubicBezTo>
                    <a:pt x="120" y="565"/>
                    <a:pt x="120" y="607"/>
                    <a:pt x="78" y="607"/>
                  </a:cubicBezTo>
                  <a:cubicBezTo>
                    <a:pt x="183" y="419"/>
                    <a:pt x="162" y="210"/>
                    <a:pt x="141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25"/>
            <p:cNvSpPr/>
            <p:nvPr/>
          </p:nvSpPr>
          <p:spPr>
            <a:xfrm>
              <a:off x="1885579" y="3111120"/>
              <a:ext cx="324707" cy="1354999"/>
            </a:xfrm>
            <a:custGeom>
              <a:avLst/>
              <a:gdLst/>
              <a:ahLst/>
              <a:cxnLst/>
              <a:rect l="l" t="t" r="r" b="b"/>
              <a:pathLst>
                <a:path w="12099" h="50489" extrusionOk="0">
                  <a:moveTo>
                    <a:pt x="6826" y="36031"/>
                  </a:moveTo>
                  <a:cubicBezTo>
                    <a:pt x="6868" y="36219"/>
                    <a:pt x="6889" y="36407"/>
                    <a:pt x="6910" y="36616"/>
                  </a:cubicBezTo>
                  <a:cubicBezTo>
                    <a:pt x="6893" y="36616"/>
                    <a:pt x="6877" y="36590"/>
                    <a:pt x="6860" y="36590"/>
                  </a:cubicBezTo>
                  <a:cubicBezTo>
                    <a:pt x="6856" y="36590"/>
                    <a:pt x="6851" y="36591"/>
                    <a:pt x="6847" y="36596"/>
                  </a:cubicBezTo>
                  <a:cubicBezTo>
                    <a:pt x="6847" y="36616"/>
                    <a:pt x="6764" y="36700"/>
                    <a:pt x="6743" y="36763"/>
                  </a:cubicBezTo>
                  <a:cubicBezTo>
                    <a:pt x="6726" y="36763"/>
                    <a:pt x="6709" y="36736"/>
                    <a:pt x="6692" y="36736"/>
                  </a:cubicBezTo>
                  <a:cubicBezTo>
                    <a:pt x="6688" y="36736"/>
                    <a:pt x="6684" y="36738"/>
                    <a:pt x="6680" y="36742"/>
                  </a:cubicBezTo>
                  <a:cubicBezTo>
                    <a:pt x="6701" y="36763"/>
                    <a:pt x="6701" y="36784"/>
                    <a:pt x="6722" y="36784"/>
                  </a:cubicBezTo>
                  <a:cubicBezTo>
                    <a:pt x="6743" y="36826"/>
                    <a:pt x="6722" y="36826"/>
                    <a:pt x="6722" y="36868"/>
                  </a:cubicBezTo>
                  <a:cubicBezTo>
                    <a:pt x="6714" y="36852"/>
                    <a:pt x="6706" y="36845"/>
                    <a:pt x="6698" y="36845"/>
                  </a:cubicBezTo>
                  <a:cubicBezTo>
                    <a:pt x="6685" y="36845"/>
                    <a:pt x="6672" y="36863"/>
                    <a:pt x="6659" y="36888"/>
                  </a:cubicBezTo>
                  <a:cubicBezTo>
                    <a:pt x="6648" y="36857"/>
                    <a:pt x="6638" y="36852"/>
                    <a:pt x="6625" y="36852"/>
                  </a:cubicBezTo>
                  <a:cubicBezTo>
                    <a:pt x="6618" y="36852"/>
                    <a:pt x="6611" y="36853"/>
                    <a:pt x="6603" y="36853"/>
                  </a:cubicBezTo>
                  <a:cubicBezTo>
                    <a:pt x="6595" y="36853"/>
                    <a:pt x="6586" y="36852"/>
                    <a:pt x="6575" y="36847"/>
                  </a:cubicBezTo>
                  <a:cubicBezTo>
                    <a:pt x="6596" y="36679"/>
                    <a:pt x="6617" y="36470"/>
                    <a:pt x="6638" y="36303"/>
                  </a:cubicBezTo>
                  <a:cubicBezTo>
                    <a:pt x="6638" y="36261"/>
                    <a:pt x="6638" y="36240"/>
                    <a:pt x="6659" y="36198"/>
                  </a:cubicBezTo>
                  <a:cubicBezTo>
                    <a:pt x="6659" y="36135"/>
                    <a:pt x="6659" y="36093"/>
                    <a:pt x="6659" y="36031"/>
                  </a:cubicBezTo>
                  <a:close/>
                  <a:moveTo>
                    <a:pt x="7203" y="37349"/>
                  </a:moveTo>
                  <a:cubicBezTo>
                    <a:pt x="7203" y="37370"/>
                    <a:pt x="7182" y="37453"/>
                    <a:pt x="7182" y="37537"/>
                  </a:cubicBezTo>
                  <a:cubicBezTo>
                    <a:pt x="7182" y="37474"/>
                    <a:pt x="7224" y="37391"/>
                    <a:pt x="7203" y="37349"/>
                  </a:cubicBezTo>
                  <a:close/>
                  <a:moveTo>
                    <a:pt x="7179" y="37565"/>
                  </a:moveTo>
                  <a:cubicBezTo>
                    <a:pt x="7175" y="37565"/>
                    <a:pt x="7169" y="37578"/>
                    <a:pt x="7165" y="37588"/>
                  </a:cubicBezTo>
                  <a:lnTo>
                    <a:pt x="7165" y="37588"/>
                  </a:lnTo>
                  <a:cubicBezTo>
                    <a:pt x="7168" y="37583"/>
                    <a:pt x="7173" y="37579"/>
                    <a:pt x="7182" y="37579"/>
                  </a:cubicBezTo>
                  <a:cubicBezTo>
                    <a:pt x="7182" y="37568"/>
                    <a:pt x="7181" y="37565"/>
                    <a:pt x="7179" y="37565"/>
                  </a:cubicBezTo>
                  <a:close/>
                  <a:moveTo>
                    <a:pt x="7165" y="37588"/>
                  </a:moveTo>
                  <a:cubicBezTo>
                    <a:pt x="7164" y="37590"/>
                    <a:pt x="7164" y="37592"/>
                    <a:pt x="7163" y="37594"/>
                  </a:cubicBezTo>
                  <a:lnTo>
                    <a:pt x="7163" y="37594"/>
                  </a:lnTo>
                  <a:cubicBezTo>
                    <a:pt x="7164" y="37593"/>
                    <a:pt x="7164" y="37590"/>
                    <a:pt x="7165" y="37588"/>
                  </a:cubicBezTo>
                  <a:close/>
                  <a:moveTo>
                    <a:pt x="7056" y="36888"/>
                  </a:moveTo>
                  <a:cubicBezTo>
                    <a:pt x="7161" y="37119"/>
                    <a:pt x="7203" y="37432"/>
                    <a:pt x="7328" y="37642"/>
                  </a:cubicBezTo>
                  <a:cubicBezTo>
                    <a:pt x="7287" y="37725"/>
                    <a:pt x="7224" y="37746"/>
                    <a:pt x="7203" y="37851"/>
                  </a:cubicBezTo>
                  <a:cubicBezTo>
                    <a:pt x="7203" y="37767"/>
                    <a:pt x="7203" y="37642"/>
                    <a:pt x="7161" y="37621"/>
                  </a:cubicBezTo>
                  <a:cubicBezTo>
                    <a:pt x="7161" y="37611"/>
                    <a:pt x="7161" y="37602"/>
                    <a:pt x="7163" y="37594"/>
                  </a:cubicBezTo>
                  <a:lnTo>
                    <a:pt x="7163" y="37594"/>
                  </a:lnTo>
                  <a:cubicBezTo>
                    <a:pt x="7162" y="37598"/>
                    <a:pt x="7161" y="37600"/>
                    <a:pt x="7161" y="37600"/>
                  </a:cubicBezTo>
                  <a:cubicBezTo>
                    <a:pt x="7140" y="37537"/>
                    <a:pt x="7119" y="37579"/>
                    <a:pt x="7119" y="37495"/>
                  </a:cubicBezTo>
                  <a:cubicBezTo>
                    <a:pt x="7112" y="37503"/>
                    <a:pt x="7107" y="37508"/>
                    <a:pt x="7104" y="37508"/>
                  </a:cubicBezTo>
                  <a:cubicBezTo>
                    <a:pt x="7098" y="37508"/>
                    <a:pt x="7098" y="37493"/>
                    <a:pt x="7098" y="37453"/>
                  </a:cubicBezTo>
                  <a:cubicBezTo>
                    <a:pt x="7077" y="37474"/>
                    <a:pt x="7077" y="37474"/>
                    <a:pt x="7077" y="37495"/>
                  </a:cubicBezTo>
                  <a:cubicBezTo>
                    <a:pt x="7056" y="37474"/>
                    <a:pt x="7077" y="37453"/>
                    <a:pt x="7077" y="37432"/>
                  </a:cubicBezTo>
                  <a:lnTo>
                    <a:pt x="7077" y="37432"/>
                  </a:lnTo>
                  <a:cubicBezTo>
                    <a:pt x="7077" y="37433"/>
                    <a:pt x="7077" y="37453"/>
                    <a:pt x="7056" y="37453"/>
                  </a:cubicBezTo>
                  <a:cubicBezTo>
                    <a:pt x="7056" y="37445"/>
                    <a:pt x="7056" y="37438"/>
                    <a:pt x="7056" y="37432"/>
                  </a:cubicBezTo>
                  <a:cubicBezTo>
                    <a:pt x="7036" y="37412"/>
                    <a:pt x="7036" y="37412"/>
                    <a:pt x="7036" y="37391"/>
                  </a:cubicBezTo>
                  <a:cubicBezTo>
                    <a:pt x="7056" y="37370"/>
                    <a:pt x="7036" y="37349"/>
                    <a:pt x="7036" y="37307"/>
                  </a:cubicBezTo>
                  <a:lnTo>
                    <a:pt x="7036" y="37307"/>
                  </a:lnTo>
                  <a:cubicBezTo>
                    <a:pt x="7056" y="37328"/>
                    <a:pt x="7056" y="37391"/>
                    <a:pt x="7056" y="37432"/>
                  </a:cubicBezTo>
                  <a:cubicBezTo>
                    <a:pt x="7056" y="37410"/>
                    <a:pt x="7056" y="37403"/>
                    <a:pt x="7056" y="37370"/>
                  </a:cubicBezTo>
                  <a:cubicBezTo>
                    <a:pt x="7119" y="37474"/>
                    <a:pt x="7203" y="37495"/>
                    <a:pt x="7203" y="37684"/>
                  </a:cubicBezTo>
                  <a:cubicBezTo>
                    <a:pt x="7224" y="37642"/>
                    <a:pt x="7203" y="37579"/>
                    <a:pt x="7182" y="37537"/>
                  </a:cubicBezTo>
                  <a:cubicBezTo>
                    <a:pt x="7161" y="37432"/>
                    <a:pt x="7056" y="37391"/>
                    <a:pt x="7036" y="37286"/>
                  </a:cubicBezTo>
                  <a:cubicBezTo>
                    <a:pt x="7036" y="37244"/>
                    <a:pt x="7056" y="37160"/>
                    <a:pt x="7056" y="37119"/>
                  </a:cubicBezTo>
                  <a:cubicBezTo>
                    <a:pt x="7077" y="37035"/>
                    <a:pt x="7056" y="36972"/>
                    <a:pt x="7056" y="36888"/>
                  </a:cubicBezTo>
                  <a:close/>
                  <a:moveTo>
                    <a:pt x="7349" y="37663"/>
                  </a:moveTo>
                  <a:lnTo>
                    <a:pt x="7349" y="37663"/>
                  </a:lnTo>
                  <a:cubicBezTo>
                    <a:pt x="7370" y="37746"/>
                    <a:pt x="7349" y="37872"/>
                    <a:pt x="7328" y="37976"/>
                  </a:cubicBezTo>
                  <a:cubicBezTo>
                    <a:pt x="7287" y="37976"/>
                    <a:pt x="7245" y="37935"/>
                    <a:pt x="7224" y="37893"/>
                  </a:cubicBezTo>
                  <a:cubicBezTo>
                    <a:pt x="7224" y="37746"/>
                    <a:pt x="7287" y="37725"/>
                    <a:pt x="7349" y="37663"/>
                  </a:cubicBezTo>
                  <a:close/>
                  <a:moveTo>
                    <a:pt x="7571" y="38723"/>
                  </a:moveTo>
                  <a:cubicBezTo>
                    <a:pt x="7576" y="38737"/>
                    <a:pt x="7581" y="38750"/>
                    <a:pt x="7587" y="38762"/>
                  </a:cubicBezTo>
                  <a:lnTo>
                    <a:pt x="7587" y="38762"/>
                  </a:lnTo>
                  <a:cubicBezTo>
                    <a:pt x="7582" y="38748"/>
                    <a:pt x="7576" y="38735"/>
                    <a:pt x="7571" y="38723"/>
                  </a:cubicBezTo>
                  <a:close/>
                  <a:moveTo>
                    <a:pt x="7370" y="38813"/>
                  </a:moveTo>
                  <a:cubicBezTo>
                    <a:pt x="7370" y="38834"/>
                    <a:pt x="7349" y="38855"/>
                    <a:pt x="7349" y="38855"/>
                  </a:cubicBezTo>
                  <a:cubicBezTo>
                    <a:pt x="7349" y="38855"/>
                    <a:pt x="7349" y="38834"/>
                    <a:pt x="7370" y="38813"/>
                  </a:cubicBezTo>
                  <a:close/>
                  <a:moveTo>
                    <a:pt x="7587" y="38762"/>
                  </a:moveTo>
                  <a:cubicBezTo>
                    <a:pt x="7600" y="38798"/>
                    <a:pt x="7613" y="38841"/>
                    <a:pt x="7621" y="38876"/>
                  </a:cubicBezTo>
                  <a:cubicBezTo>
                    <a:pt x="7621" y="38832"/>
                    <a:pt x="7604" y="38799"/>
                    <a:pt x="7587" y="38762"/>
                  </a:cubicBezTo>
                  <a:close/>
                  <a:moveTo>
                    <a:pt x="7359" y="38931"/>
                  </a:moveTo>
                  <a:cubicBezTo>
                    <a:pt x="7350" y="38943"/>
                    <a:pt x="7341" y="38957"/>
                    <a:pt x="7334" y="38973"/>
                  </a:cubicBezTo>
                  <a:lnTo>
                    <a:pt x="7334" y="38973"/>
                  </a:lnTo>
                  <a:cubicBezTo>
                    <a:pt x="7343" y="38961"/>
                    <a:pt x="7352" y="38948"/>
                    <a:pt x="7359" y="38931"/>
                  </a:cubicBezTo>
                  <a:close/>
                  <a:moveTo>
                    <a:pt x="6303" y="38855"/>
                  </a:moveTo>
                  <a:cubicBezTo>
                    <a:pt x="6303" y="38856"/>
                    <a:pt x="6366" y="38960"/>
                    <a:pt x="6408" y="38981"/>
                  </a:cubicBezTo>
                  <a:cubicBezTo>
                    <a:pt x="6408" y="38996"/>
                    <a:pt x="6402" y="39000"/>
                    <a:pt x="6394" y="39000"/>
                  </a:cubicBezTo>
                  <a:cubicBezTo>
                    <a:pt x="6385" y="39000"/>
                    <a:pt x="6373" y="38995"/>
                    <a:pt x="6362" y="38995"/>
                  </a:cubicBezTo>
                  <a:cubicBezTo>
                    <a:pt x="6356" y="38995"/>
                    <a:pt x="6350" y="38997"/>
                    <a:pt x="6345" y="39002"/>
                  </a:cubicBezTo>
                  <a:cubicBezTo>
                    <a:pt x="6366" y="38960"/>
                    <a:pt x="6303" y="38960"/>
                    <a:pt x="6282" y="38897"/>
                  </a:cubicBezTo>
                  <a:cubicBezTo>
                    <a:pt x="6282" y="38876"/>
                    <a:pt x="6324" y="38897"/>
                    <a:pt x="6303" y="38855"/>
                  </a:cubicBezTo>
                  <a:close/>
                  <a:moveTo>
                    <a:pt x="6324" y="38998"/>
                  </a:moveTo>
                  <a:cubicBezTo>
                    <a:pt x="6319" y="39007"/>
                    <a:pt x="6311" y="39015"/>
                    <a:pt x="6303" y="39023"/>
                  </a:cubicBezTo>
                  <a:cubicBezTo>
                    <a:pt x="6307" y="39027"/>
                    <a:pt x="6310" y="39028"/>
                    <a:pt x="6313" y="39028"/>
                  </a:cubicBezTo>
                  <a:cubicBezTo>
                    <a:pt x="6321" y="39028"/>
                    <a:pt x="6323" y="39013"/>
                    <a:pt x="6324" y="38998"/>
                  </a:cubicBezTo>
                  <a:close/>
                  <a:moveTo>
                    <a:pt x="7334" y="38973"/>
                  </a:moveTo>
                  <a:cubicBezTo>
                    <a:pt x="7317" y="38997"/>
                    <a:pt x="7298" y="39017"/>
                    <a:pt x="7287" y="39065"/>
                  </a:cubicBezTo>
                  <a:cubicBezTo>
                    <a:pt x="7287" y="39127"/>
                    <a:pt x="7287" y="39190"/>
                    <a:pt x="7266" y="39211"/>
                  </a:cubicBezTo>
                  <a:cubicBezTo>
                    <a:pt x="7245" y="39148"/>
                    <a:pt x="7266" y="39127"/>
                    <a:pt x="7245" y="39085"/>
                  </a:cubicBezTo>
                  <a:lnTo>
                    <a:pt x="7245" y="39085"/>
                  </a:lnTo>
                  <a:cubicBezTo>
                    <a:pt x="7224" y="39253"/>
                    <a:pt x="7287" y="39295"/>
                    <a:pt x="7287" y="39441"/>
                  </a:cubicBezTo>
                  <a:cubicBezTo>
                    <a:pt x="7287" y="39268"/>
                    <a:pt x="7287" y="39080"/>
                    <a:pt x="7334" y="38973"/>
                  </a:cubicBezTo>
                  <a:close/>
                  <a:moveTo>
                    <a:pt x="8998" y="39208"/>
                  </a:moveTo>
                  <a:cubicBezTo>
                    <a:pt x="9006" y="39208"/>
                    <a:pt x="9014" y="39209"/>
                    <a:pt x="9023" y="39211"/>
                  </a:cubicBezTo>
                  <a:cubicBezTo>
                    <a:pt x="9212" y="39588"/>
                    <a:pt x="9358" y="39985"/>
                    <a:pt x="9463" y="40425"/>
                  </a:cubicBezTo>
                  <a:cubicBezTo>
                    <a:pt x="9395" y="40408"/>
                    <a:pt x="9355" y="40377"/>
                    <a:pt x="9286" y="40377"/>
                  </a:cubicBezTo>
                  <a:cubicBezTo>
                    <a:pt x="9270" y="40377"/>
                    <a:pt x="9252" y="40379"/>
                    <a:pt x="9233" y="40383"/>
                  </a:cubicBezTo>
                  <a:cubicBezTo>
                    <a:pt x="9233" y="40404"/>
                    <a:pt x="9002" y="40529"/>
                    <a:pt x="8919" y="40634"/>
                  </a:cubicBezTo>
                  <a:cubicBezTo>
                    <a:pt x="8904" y="40637"/>
                    <a:pt x="8890" y="40638"/>
                    <a:pt x="8879" y="40638"/>
                  </a:cubicBezTo>
                  <a:cubicBezTo>
                    <a:pt x="8807" y="40638"/>
                    <a:pt x="8781" y="40592"/>
                    <a:pt x="8709" y="40592"/>
                  </a:cubicBezTo>
                  <a:cubicBezTo>
                    <a:pt x="8751" y="40634"/>
                    <a:pt x="8793" y="40655"/>
                    <a:pt x="8877" y="40655"/>
                  </a:cubicBezTo>
                  <a:cubicBezTo>
                    <a:pt x="8877" y="40717"/>
                    <a:pt x="8814" y="40717"/>
                    <a:pt x="8814" y="40780"/>
                  </a:cubicBezTo>
                  <a:cubicBezTo>
                    <a:pt x="8791" y="40757"/>
                    <a:pt x="8771" y="40748"/>
                    <a:pt x="8751" y="40748"/>
                  </a:cubicBezTo>
                  <a:cubicBezTo>
                    <a:pt x="8718" y="40748"/>
                    <a:pt x="8686" y="40775"/>
                    <a:pt x="8647" y="40801"/>
                  </a:cubicBezTo>
                  <a:cubicBezTo>
                    <a:pt x="8594" y="40759"/>
                    <a:pt x="8547" y="40754"/>
                    <a:pt x="8495" y="40754"/>
                  </a:cubicBezTo>
                  <a:cubicBezTo>
                    <a:pt x="8478" y="40754"/>
                    <a:pt x="8460" y="40755"/>
                    <a:pt x="8441" y="40755"/>
                  </a:cubicBezTo>
                  <a:cubicBezTo>
                    <a:pt x="8403" y="40755"/>
                    <a:pt x="8361" y="40752"/>
                    <a:pt x="8312" y="40738"/>
                  </a:cubicBezTo>
                  <a:cubicBezTo>
                    <a:pt x="8416" y="40529"/>
                    <a:pt x="8458" y="40215"/>
                    <a:pt x="8521" y="39943"/>
                  </a:cubicBezTo>
                  <a:cubicBezTo>
                    <a:pt x="8521" y="39901"/>
                    <a:pt x="8584" y="39860"/>
                    <a:pt x="8584" y="39818"/>
                  </a:cubicBezTo>
                  <a:cubicBezTo>
                    <a:pt x="8605" y="39692"/>
                    <a:pt x="8563" y="39588"/>
                    <a:pt x="8647" y="39483"/>
                  </a:cubicBezTo>
                  <a:cubicBezTo>
                    <a:pt x="8688" y="39420"/>
                    <a:pt x="8814" y="39399"/>
                    <a:pt x="8877" y="39357"/>
                  </a:cubicBezTo>
                  <a:cubicBezTo>
                    <a:pt x="8934" y="39300"/>
                    <a:pt x="8922" y="39208"/>
                    <a:pt x="8998" y="39208"/>
                  </a:cubicBezTo>
                  <a:close/>
                  <a:moveTo>
                    <a:pt x="9965" y="40822"/>
                  </a:moveTo>
                  <a:cubicBezTo>
                    <a:pt x="10279" y="41157"/>
                    <a:pt x="10467" y="41617"/>
                    <a:pt x="10823" y="41910"/>
                  </a:cubicBezTo>
                  <a:cubicBezTo>
                    <a:pt x="10718" y="42036"/>
                    <a:pt x="10488" y="42078"/>
                    <a:pt x="10404" y="42224"/>
                  </a:cubicBezTo>
                  <a:cubicBezTo>
                    <a:pt x="10446" y="42119"/>
                    <a:pt x="10404" y="41931"/>
                    <a:pt x="10300" y="41889"/>
                  </a:cubicBezTo>
                  <a:cubicBezTo>
                    <a:pt x="10300" y="41847"/>
                    <a:pt x="10321" y="41826"/>
                    <a:pt x="10341" y="41826"/>
                  </a:cubicBezTo>
                  <a:cubicBezTo>
                    <a:pt x="10341" y="41810"/>
                    <a:pt x="10337" y="41803"/>
                    <a:pt x="10331" y="41803"/>
                  </a:cubicBezTo>
                  <a:cubicBezTo>
                    <a:pt x="10313" y="41803"/>
                    <a:pt x="10279" y="41853"/>
                    <a:pt x="10279" y="41868"/>
                  </a:cubicBezTo>
                  <a:cubicBezTo>
                    <a:pt x="10195" y="41743"/>
                    <a:pt x="10174" y="41826"/>
                    <a:pt x="10132" y="41680"/>
                  </a:cubicBezTo>
                  <a:cubicBezTo>
                    <a:pt x="10123" y="41707"/>
                    <a:pt x="10106" y="41723"/>
                    <a:pt x="10091" y="41723"/>
                  </a:cubicBezTo>
                  <a:cubicBezTo>
                    <a:pt x="10072" y="41723"/>
                    <a:pt x="10058" y="41697"/>
                    <a:pt x="10069" y="41638"/>
                  </a:cubicBezTo>
                  <a:lnTo>
                    <a:pt x="10069" y="41638"/>
                  </a:lnTo>
                  <a:cubicBezTo>
                    <a:pt x="10049" y="41659"/>
                    <a:pt x="10028" y="41659"/>
                    <a:pt x="10007" y="41680"/>
                  </a:cubicBezTo>
                  <a:cubicBezTo>
                    <a:pt x="9944" y="41680"/>
                    <a:pt x="10028" y="41638"/>
                    <a:pt x="10007" y="41596"/>
                  </a:cubicBezTo>
                  <a:lnTo>
                    <a:pt x="10007" y="41596"/>
                  </a:lnTo>
                  <a:cubicBezTo>
                    <a:pt x="9990" y="41613"/>
                    <a:pt x="9987" y="41644"/>
                    <a:pt x="9964" y="41644"/>
                  </a:cubicBezTo>
                  <a:cubicBezTo>
                    <a:pt x="9958" y="41644"/>
                    <a:pt x="9952" y="41642"/>
                    <a:pt x="9944" y="41638"/>
                  </a:cubicBezTo>
                  <a:cubicBezTo>
                    <a:pt x="9923" y="41596"/>
                    <a:pt x="9965" y="41575"/>
                    <a:pt x="9965" y="41513"/>
                  </a:cubicBezTo>
                  <a:cubicBezTo>
                    <a:pt x="10132" y="41680"/>
                    <a:pt x="10425" y="41701"/>
                    <a:pt x="10446" y="41994"/>
                  </a:cubicBezTo>
                  <a:cubicBezTo>
                    <a:pt x="10509" y="41910"/>
                    <a:pt x="10425" y="41826"/>
                    <a:pt x="10383" y="41785"/>
                  </a:cubicBezTo>
                  <a:cubicBezTo>
                    <a:pt x="10383" y="41659"/>
                    <a:pt x="10509" y="41534"/>
                    <a:pt x="10404" y="41471"/>
                  </a:cubicBezTo>
                  <a:lnTo>
                    <a:pt x="10404" y="41471"/>
                  </a:lnTo>
                  <a:cubicBezTo>
                    <a:pt x="10404" y="41534"/>
                    <a:pt x="10362" y="41659"/>
                    <a:pt x="10362" y="41764"/>
                  </a:cubicBezTo>
                  <a:cubicBezTo>
                    <a:pt x="10300" y="41659"/>
                    <a:pt x="10028" y="41596"/>
                    <a:pt x="9923" y="41471"/>
                  </a:cubicBezTo>
                  <a:lnTo>
                    <a:pt x="9923" y="41471"/>
                  </a:lnTo>
                  <a:cubicBezTo>
                    <a:pt x="9944" y="41513"/>
                    <a:pt x="9923" y="41575"/>
                    <a:pt x="9923" y="41596"/>
                  </a:cubicBezTo>
                  <a:cubicBezTo>
                    <a:pt x="9881" y="41596"/>
                    <a:pt x="9881" y="41575"/>
                    <a:pt x="9860" y="41554"/>
                  </a:cubicBezTo>
                  <a:cubicBezTo>
                    <a:pt x="9923" y="41534"/>
                    <a:pt x="9902" y="41492"/>
                    <a:pt x="9881" y="41429"/>
                  </a:cubicBezTo>
                  <a:lnTo>
                    <a:pt x="9881" y="41429"/>
                  </a:lnTo>
                  <a:cubicBezTo>
                    <a:pt x="9881" y="41429"/>
                    <a:pt x="9902" y="41450"/>
                    <a:pt x="9902" y="41450"/>
                  </a:cubicBezTo>
                  <a:cubicBezTo>
                    <a:pt x="9881" y="41429"/>
                    <a:pt x="9881" y="41408"/>
                    <a:pt x="9881" y="41387"/>
                  </a:cubicBezTo>
                  <a:cubicBezTo>
                    <a:pt x="9860" y="41345"/>
                    <a:pt x="9965" y="41220"/>
                    <a:pt x="9965" y="41157"/>
                  </a:cubicBezTo>
                  <a:cubicBezTo>
                    <a:pt x="9986" y="41031"/>
                    <a:pt x="9923" y="40927"/>
                    <a:pt x="9965" y="40822"/>
                  </a:cubicBezTo>
                  <a:close/>
                  <a:moveTo>
                    <a:pt x="10885" y="41952"/>
                  </a:moveTo>
                  <a:lnTo>
                    <a:pt x="10885" y="41952"/>
                  </a:lnTo>
                  <a:cubicBezTo>
                    <a:pt x="11032" y="42078"/>
                    <a:pt x="10906" y="42245"/>
                    <a:pt x="10865" y="42391"/>
                  </a:cubicBezTo>
                  <a:cubicBezTo>
                    <a:pt x="10718" y="42391"/>
                    <a:pt x="10613" y="42329"/>
                    <a:pt x="10488" y="42287"/>
                  </a:cubicBezTo>
                  <a:cubicBezTo>
                    <a:pt x="10509" y="42078"/>
                    <a:pt x="10718" y="42036"/>
                    <a:pt x="10885" y="41952"/>
                  </a:cubicBezTo>
                  <a:close/>
                  <a:moveTo>
                    <a:pt x="7433" y="43668"/>
                  </a:moveTo>
                  <a:cubicBezTo>
                    <a:pt x="7454" y="43668"/>
                    <a:pt x="7454" y="43689"/>
                    <a:pt x="7454" y="43689"/>
                  </a:cubicBezTo>
                  <a:cubicBezTo>
                    <a:pt x="7433" y="43689"/>
                    <a:pt x="7433" y="43668"/>
                    <a:pt x="7433" y="43668"/>
                  </a:cubicBezTo>
                  <a:close/>
                  <a:moveTo>
                    <a:pt x="7454" y="43689"/>
                  </a:moveTo>
                  <a:cubicBezTo>
                    <a:pt x="7517" y="43730"/>
                    <a:pt x="7705" y="43835"/>
                    <a:pt x="7810" y="43856"/>
                  </a:cubicBezTo>
                  <a:cubicBezTo>
                    <a:pt x="7789" y="43877"/>
                    <a:pt x="7747" y="43877"/>
                    <a:pt x="7705" y="43877"/>
                  </a:cubicBezTo>
                  <a:cubicBezTo>
                    <a:pt x="7663" y="43877"/>
                    <a:pt x="7621" y="43877"/>
                    <a:pt x="7600" y="43898"/>
                  </a:cubicBezTo>
                  <a:cubicBezTo>
                    <a:pt x="7663" y="43835"/>
                    <a:pt x="7454" y="43814"/>
                    <a:pt x="7412" y="43730"/>
                  </a:cubicBezTo>
                  <a:cubicBezTo>
                    <a:pt x="7412" y="43710"/>
                    <a:pt x="7475" y="43730"/>
                    <a:pt x="7454" y="43689"/>
                  </a:cubicBezTo>
                  <a:close/>
                  <a:moveTo>
                    <a:pt x="4567" y="41199"/>
                  </a:moveTo>
                  <a:cubicBezTo>
                    <a:pt x="4713" y="41199"/>
                    <a:pt x="4692" y="41366"/>
                    <a:pt x="4797" y="41450"/>
                  </a:cubicBezTo>
                  <a:cubicBezTo>
                    <a:pt x="4880" y="41534"/>
                    <a:pt x="5090" y="41575"/>
                    <a:pt x="5152" y="41680"/>
                  </a:cubicBezTo>
                  <a:cubicBezTo>
                    <a:pt x="5257" y="41847"/>
                    <a:pt x="5173" y="42036"/>
                    <a:pt x="5215" y="42245"/>
                  </a:cubicBezTo>
                  <a:cubicBezTo>
                    <a:pt x="5215" y="42329"/>
                    <a:pt x="5299" y="42391"/>
                    <a:pt x="5320" y="42475"/>
                  </a:cubicBezTo>
                  <a:cubicBezTo>
                    <a:pt x="5424" y="42914"/>
                    <a:pt x="5487" y="43438"/>
                    <a:pt x="5634" y="43793"/>
                  </a:cubicBezTo>
                  <a:cubicBezTo>
                    <a:pt x="5403" y="43856"/>
                    <a:pt x="5278" y="43772"/>
                    <a:pt x="5152" y="43919"/>
                  </a:cubicBezTo>
                  <a:cubicBezTo>
                    <a:pt x="5090" y="43856"/>
                    <a:pt x="5043" y="43816"/>
                    <a:pt x="4988" y="43816"/>
                  </a:cubicBezTo>
                  <a:cubicBezTo>
                    <a:pt x="4951" y="43816"/>
                    <a:pt x="4910" y="43835"/>
                    <a:pt x="4859" y="43877"/>
                  </a:cubicBezTo>
                  <a:cubicBezTo>
                    <a:pt x="4880" y="43772"/>
                    <a:pt x="4797" y="43772"/>
                    <a:pt x="4797" y="43647"/>
                  </a:cubicBezTo>
                  <a:cubicBezTo>
                    <a:pt x="4922" y="43647"/>
                    <a:pt x="4985" y="43605"/>
                    <a:pt x="5048" y="43542"/>
                  </a:cubicBezTo>
                  <a:cubicBezTo>
                    <a:pt x="4901" y="43542"/>
                    <a:pt x="4859" y="43626"/>
                    <a:pt x="4734" y="43626"/>
                  </a:cubicBezTo>
                  <a:cubicBezTo>
                    <a:pt x="4587" y="43438"/>
                    <a:pt x="4253" y="43228"/>
                    <a:pt x="4253" y="43186"/>
                  </a:cubicBezTo>
                  <a:cubicBezTo>
                    <a:pt x="4234" y="43184"/>
                    <a:pt x="4217" y="43183"/>
                    <a:pt x="4201" y="43183"/>
                  </a:cubicBezTo>
                  <a:cubicBezTo>
                    <a:pt x="4071" y="43183"/>
                    <a:pt x="4009" y="43252"/>
                    <a:pt x="3897" y="43270"/>
                  </a:cubicBezTo>
                  <a:cubicBezTo>
                    <a:pt x="4064" y="42517"/>
                    <a:pt x="4295" y="41847"/>
                    <a:pt x="4567" y="41199"/>
                  </a:cubicBezTo>
                  <a:close/>
                  <a:moveTo>
                    <a:pt x="7370" y="43961"/>
                  </a:moveTo>
                  <a:cubicBezTo>
                    <a:pt x="7370" y="43982"/>
                    <a:pt x="7370" y="43982"/>
                    <a:pt x="7370" y="44002"/>
                  </a:cubicBezTo>
                  <a:cubicBezTo>
                    <a:pt x="7349" y="43982"/>
                    <a:pt x="7349" y="43982"/>
                    <a:pt x="7370" y="43961"/>
                  </a:cubicBezTo>
                  <a:close/>
                  <a:moveTo>
                    <a:pt x="10969" y="43626"/>
                  </a:moveTo>
                  <a:cubicBezTo>
                    <a:pt x="11011" y="43626"/>
                    <a:pt x="10948" y="43689"/>
                    <a:pt x="10906" y="43689"/>
                  </a:cubicBezTo>
                  <a:cubicBezTo>
                    <a:pt x="10906" y="43710"/>
                    <a:pt x="10927" y="43730"/>
                    <a:pt x="10969" y="43730"/>
                  </a:cubicBezTo>
                  <a:cubicBezTo>
                    <a:pt x="10906" y="43835"/>
                    <a:pt x="10760" y="43877"/>
                    <a:pt x="10718" y="43982"/>
                  </a:cubicBezTo>
                  <a:cubicBezTo>
                    <a:pt x="10697" y="44065"/>
                    <a:pt x="10718" y="44170"/>
                    <a:pt x="10613" y="44170"/>
                  </a:cubicBezTo>
                  <a:cubicBezTo>
                    <a:pt x="10593" y="44086"/>
                    <a:pt x="10634" y="44065"/>
                    <a:pt x="10593" y="44002"/>
                  </a:cubicBezTo>
                  <a:cubicBezTo>
                    <a:pt x="10697" y="43898"/>
                    <a:pt x="10802" y="43793"/>
                    <a:pt x="10906" y="43689"/>
                  </a:cubicBezTo>
                  <a:cubicBezTo>
                    <a:pt x="10927" y="43668"/>
                    <a:pt x="10948" y="43647"/>
                    <a:pt x="10969" y="43626"/>
                  </a:cubicBezTo>
                  <a:close/>
                  <a:moveTo>
                    <a:pt x="3165" y="43919"/>
                  </a:moveTo>
                  <a:lnTo>
                    <a:pt x="3165" y="43919"/>
                  </a:lnTo>
                  <a:cubicBezTo>
                    <a:pt x="3227" y="44128"/>
                    <a:pt x="3123" y="44275"/>
                    <a:pt x="3165" y="44484"/>
                  </a:cubicBezTo>
                  <a:cubicBezTo>
                    <a:pt x="3165" y="44588"/>
                    <a:pt x="3311" y="44819"/>
                    <a:pt x="3290" y="44881"/>
                  </a:cubicBezTo>
                  <a:cubicBezTo>
                    <a:pt x="3290" y="44923"/>
                    <a:pt x="3269" y="44944"/>
                    <a:pt x="3269" y="44986"/>
                  </a:cubicBezTo>
                  <a:cubicBezTo>
                    <a:pt x="3269" y="44965"/>
                    <a:pt x="3290" y="44965"/>
                    <a:pt x="3290" y="44965"/>
                  </a:cubicBezTo>
                  <a:lnTo>
                    <a:pt x="3290" y="44965"/>
                  </a:lnTo>
                  <a:cubicBezTo>
                    <a:pt x="3269" y="45049"/>
                    <a:pt x="3248" y="45132"/>
                    <a:pt x="3332" y="45174"/>
                  </a:cubicBezTo>
                  <a:cubicBezTo>
                    <a:pt x="3269" y="45174"/>
                    <a:pt x="3269" y="45237"/>
                    <a:pt x="3227" y="45237"/>
                  </a:cubicBezTo>
                  <a:cubicBezTo>
                    <a:pt x="3207" y="45195"/>
                    <a:pt x="3186" y="45091"/>
                    <a:pt x="3207" y="45028"/>
                  </a:cubicBezTo>
                  <a:lnTo>
                    <a:pt x="3207" y="45028"/>
                  </a:lnTo>
                  <a:cubicBezTo>
                    <a:pt x="3039" y="45216"/>
                    <a:pt x="2683" y="45321"/>
                    <a:pt x="2579" y="45509"/>
                  </a:cubicBezTo>
                  <a:cubicBezTo>
                    <a:pt x="2558" y="45321"/>
                    <a:pt x="2495" y="45132"/>
                    <a:pt x="2495" y="45028"/>
                  </a:cubicBezTo>
                  <a:lnTo>
                    <a:pt x="2495" y="45028"/>
                  </a:lnTo>
                  <a:cubicBezTo>
                    <a:pt x="2370" y="45132"/>
                    <a:pt x="2537" y="45342"/>
                    <a:pt x="2537" y="45530"/>
                  </a:cubicBezTo>
                  <a:cubicBezTo>
                    <a:pt x="2474" y="45614"/>
                    <a:pt x="2328" y="45781"/>
                    <a:pt x="2432" y="45907"/>
                  </a:cubicBezTo>
                  <a:cubicBezTo>
                    <a:pt x="2474" y="45425"/>
                    <a:pt x="2914" y="45383"/>
                    <a:pt x="3165" y="45111"/>
                  </a:cubicBezTo>
                  <a:lnTo>
                    <a:pt x="3165" y="45111"/>
                  </a:lnTo>
                  <a:cubicBezTo>
                    <a:pt x="3144" y="45195"/>
                    <a:pt x="3227" y="45216"/>
                    <a:pt x="3186" y="45321"/>
                  </a:cubicBezTo>
                  <a:cubicBezTo>
                    <a:pt x="3123" y="45321"/>
                    <a:pt x="3123" y="45279"/>
                    <a:pt x="3081" y="45237"/>
                  </a:cubicBezTo>
                  <a:lnTo>
                    <a:pt x="3081" y="45237"/>
                  </a:lnTo>
                  <a:cubicBezTo>
                    <a:pt x="3060" y="45321"/>
                    <a:pt x="3186" y="45363"/>
                    <a:pt x="3081" y="45383"/>
                  </a:cubicBezTo>
                  <a:cubicBezTo>
                    <a:pt x="3081" y="45342"/>
                    <a:pt x="3060" y="45342"/>
                    <a:pt x="3018" y="45321"/>
                  </a:cubicBezTo>
                  <a:lnTo>
                    <a:pt x="3018" y="45321"/>
                  </a:lnTo>
                  <a:cubicBezTo>
                    <a:pt x="3030" y="45406"/>
                    <a:pt x="3007" y="45449"/>
                    <a:pt x="2977" y="45449"/>
                  </a:cubicBezTo>
                  <a:cubicBezTo>
                    <a:pt x="2956" y="45449"/>
                    <a:pt x="2931" y="45427"/>
                    <a:pt x="2914" y="45383"/>
                  </a:cubicBezTo>
                  <a:cubicBezTo>
                    <a:pt x="2872" y="45614"/>
                    <a:pt x="2830" y="45488"/>
                    <a:pt x="2704" y="45676"/>
                  </a:cubicBezTo>
                  <a:cubicBezTo>
                    <a:pt x="2704" y="45661"/>
                    <a:pt x="2657" y="45585"/>
                    <a:pt x="2624" y="45585"/>
                  </a:cubicBezTo>
                  <a:cubicBezTo>
                    <a:pt x="2614" y="45585"/>
                    <a:pt x="2605" y="45593"/>
                    <a:pt x="2600" y="45614"/>
                  </a:cubicBezTo>
                  <a:cubicBezTo>
                    <a:pt x="2642" y="45614"/>
                    <a:pt x="2683" y="45655"/>
                    <a:pt x="2683" y="45718"/>
                  </a:cubicBezTo>
                  <a:cubicBezTo>
                    <a:pt x="2516" y="45781"/>
                    <a:pt x="2453" y="46095"/>
                    <a:pt x="2495" y="46283"/>
                  </a:cubicBezTo>
                  <a:cubicBezTo>
                    <a:pt x="2370" y="46032"/>
                    <a:pt x="2035" y="45990"/>
                    <a:pt x="1888" y="45760"/>
                  </a:cubicBezTo>
                  <a:cubicBezTo>
                    <a:pt x="2411" y="45237"/>
                    <a:pt x="2683" y="44484"/>
                    <a:pt x="3165" y="43919"/>
                  </a:cubicBezTo>
                  <a:close/>
                  <a:moveTo>
                    <a:pt x="1784" y="45823"/>
                  </a:moveTo>
                  <a:lnTo>
                    <a:pt x="1784" y="45823"/>
                  </a:lnTo>
                  <a:cubicBezTo>
                    <a:pt x="2035" y="45948"/>
                    <a:pt x="2349" y="46053"/>
                    <a:pt x="2390" y="46409"/>
                  </a:cubicBezTo>
                  <a:cubicBezTo>
                    <a:pt x="2202" y="46471"/>
                    <a:pt x="2056" y="46576"/>
                    <a:pt x="1805" y="46576"/>
                  </a:cubicBezTo>
                  <a:cubicBezTo>
                    <a:pt x="1763" y="46325"/>
                    <a:pt x="1574" y="46053"/>
                    <a:pt x="1784" y="45823"/>
                  </a:cubicBezTo>
                  <a:close/>
                  <a:moveTo>
                    <a:pt x="6889" y="48752"/>
                  </a:moveTo>
                  <a:cubicBezTo>
                    <a:pt x="6868" y="48815"/>
                    <a:pt x="6973" y="48794"/>
                    <a:pt x="6952" y="48815"/>
                  </a:cubicBezTo>
                  <a:cubicBezTo>
                    <a:pt x="6910" y="48982"/>
                    <a:pt x="6575" y="48982"/>
                    <a:pt x="6680" y="49108"/>
                  </a:cubicBezTo>
                  <a:cubicBezTo>
                    <a:pt x="6617" y="49045"/>
                    <a:pt x="6429" y="49108"/>
                    <a:pt x="6387" y="49024"/>
                  </a:cubicBezTo>
                  <a:cubicBezTo>
                    <a:pt x="6533" y="48982"/>
                    <a:pt x="6805" y="48836"/>
                    <a:pt x="6889" y="48752"/>
                  </a:cubicBezTo>
                  <a:close/>
                  <a:moveTo>
                    <a:pt x="7036" y="49212"/>
                  </a:moveTo>
                  <a:cubicBezTo>
                    <a:pt x="7056" y="49233"/>
                    <a:pt x="7056" y="49254"/>
                    <a:pt x="7036" y="49275"/>
                  </a:cubicBezTo>
                  <a:cubicBezTo>
                    <a:pt x="7036" y="49254"/>
                    <a:pt x="7036" y="49233"/>
                    <a:pt x="7036" y="49212"/>
                  </a:cubicBezTo>
                  <a:close/>
                  <a:moveTo>
                    <a:pt x="1679" y="48648"/>
                  </a:moveTo>
                  <a:cubicBezTo>
                    <a:pt x="1721" y="48668"/>
                    <a:pt x="1742" y="48710"/>
                    <a:pt x="1784" y="48752"/>
                  </a:cubicBezTo>
                  <a:cubicBezTo>
                    <a:pt x="1930" y="48920"/>
                    <a:pt x="2077" y="49108"/>
                    <a:pt x="2223" y="49296"/>
                  </a:cubicBezTo>
                  <a:cubicBezTo>
                    <a:pt x="2160" y="49380"/>
                    <a:pt x="2223" y="49422"/>
                    <a:pt x="2202" y="49568"/>
                  </a:cubicBezTo>
                  <a:cubicBezTo>
                    <a:pt x="2056" y="49568"/>
                    <a:pt x="2077" y="49380"/>
                    <a:pt x="2056" y="49254"/>
                  </a:cubicBezTo>
                  <a:cubicBezTo>
                    <a:pt x="1972" y="49066"/>
                    <a:pt x="1763" y="49024"/>
                    <a:pt x="1679" y="48815"/>
                  </a:cubicBezTo>
                  <a:cubicBezTo>
                    <a:pt x="1742" y="48815"/>
                    <a:pt x="1763" y="48794"/>
                    <a:pt x="1784" y="48752"/>
                  </a:cubicBezTo>
                  <a:cubicBezTo>
                    <a:pt x="1700" y="48752"/>
                    <a:pt x="1616" y="48648"/>
                    <a:pt x="1679" y="48648"/>
                  </a:cubicBezTo>
                  <a:close/>
                  <a:moveTo>
                    <a:pt x="2096" y="50167"/>
                  </a:moveTo>
                  <a:cubicBezTo>
                    <a:pt x="2097" y="50176"/>
                    <a:pt x="2097" y="50186"/>
                    <a:pt x="2098" y="50196"/>
                  </a:cubicBezTo>
                  <a:cubicBezTo>
                    <a:pt x="2097" y="50186"/>
                    <a:pt x="2097" y="50176"/>
                    <a:pt x="2096" y="50167"/>
                  </a:cubicBezTo>
                  <a:close/>
                  <a:moveTo>
                    <a:pt x="842" y="0"/>
                  </a:moveTo>
                  <a:lnTo>
                    <a:pt x="842" y="35570"/>
                  </a:lnTo>
                  <a:lnTo>
                    <a:pt x="717" y="35570"/>
                  </a:lnTo>
                  <a:cubicBezTo>
                    <a:pt x="675" y="35759"/>
                    <a:pt x="612" y="35905"/>
                    <a:pt x="570" y="36072"/>
                  </a:cubicBezTo>
                  <a:cubicBezTo>
                    <a:pt x="800" y="36512"/>
                    <a:pt x="319" y="36909"/>
                    <a:pt x="549" y="37391"/>
                  </a:cubicBezTo>
                  <a:cubicBezTo>
                    <a:pt x="403" y="37558"/>
                    <a:pt x="152" y="37600"/>
                    <a:pt x="194" y="37956"/>
                  </a:cubicBezTo>
                  <a:cubicBezTo>
                    <a:pt x="210" y="37954"/>
                    <a:pt x="226" y="37953"/>
                    <a:pt x="241" y="37953"/>
                  </a:cubicBezTo>
                  <a:cubicBezTo>
                    <a:pt x="600" y="37953"/>
                    <a:pt x="703" y="38407"/>
                    <a:pt x="884" y="38688"/>
                  </a:cubicBezTo>
                  <a:cubicBezTo>
                    <a:pt x="905" y="38834"/>
                    <a:pt x="842" y="39065"/>
                    <a:pt x="989" y="39085"/>
                  </a:cubicBezTo>
                  <a:cubicBezTo>
                    <a:pt x="1030" y="39065"/>
                    <a:pt x="1030" y="39002"/>
                    <a:pt x="1030" y="38939"/>
                  </a:cubicBezTo>
                  <a:cubicBezTo>
                    <a:pt x="1512" y="39546"/>
                    <a:pt x="2390" y="39734"/>
                    <a:pt x="2914" y="40299"/>
                  </a:cubicBezTo>
                  <a:cubicBezTo>
                    <a:pt x="2851" y="40571"/>
                    <a:pt x="2558" y="40592"/>
                    <a:pt x="2495" y="40843"/>
                  </a:cubicBezTo>
                  <a:cubicBezTo>
                    <a:pt x="2349" y="40885"/>
                    <a:pt x="2118" y="40864"/>
                    <a:pt x="2098" y="41031"/>
                  </a:cubicBezTo>
                  <a:cubicBezTo>
                    <a:pt x="2176" y="41031"/>
                    <a:pt x="2243" y="40961"/>
                    <a:pt x="2306" y="40961"/>
                  </a:cubicBezTo>
                  <a:cubicBezTo>
                    <a:pt x="2328" y="40961"/>
                    <a:pt x="2349" y="40969"/>
                    <a:pt x="2370" y="40989"/>
                  </a:cubicBezTo>
                  <a:cubicBezTo>
                    <a:pt x="2411" y="41199"/>
                    <a:pt x="2349" y="41199"/>
                    <a:pt x="2307" y="41345"/>
                  </a:cubicBezTo>
                  <a:cubicBezTo>
                    <a:pt x="2390" y="41366"/>
                    <a:pt x="2453" y="41366"/>
                    <a:pt x="2537" y="41450"/>
                  </a:cubicBezTo>
                  <a:cubicBezTo>
                    <a:pt x="2830" y="43228"/>
                    <a:pt x="1742" y="44170"/>
                    <a:pt x="1072" y="45174"/>
                  </a:cubicBezTo>
                  <a:cubicBezTo>
                    <a:pt x="717" y="44986"/>
                    <a:pt x="256" y="44735"/>
                    <a:pt x="110" y="44463"/>
                  </a:cubicBezTo>
                  <a:cubicBezTo>
                    <a:pt x="105" y="44494"/>
                    <a:pt x="94" y="44504"/>
                    <a:pt x="82" y="44504"/>
                  </a:cubicBezTo>
                  <a:cubicBezTo>
                    <a:pt x="56" y="44504"/>
                    <a:pt x="19" y="44453"/>
                    <a:pt x="7" y="44453"/>
                  </a:cubicBezTo>
                  <a:cubicBezTo>
                    <a:pt x="2" y="44453"/>
                    <a:pt x="1" y="44461"/>
                    <a:pt x="5" y="44484"/>
                  </a:cubicBezTo>
                  <a:cubicBezTo>
                    <a:pt x="277" y="44798"/>
                    <a:pt x="675" y="44986"/>
                    <a:pt x="989" y="45258"/>
                  </a:cubicBezTo>
                  <a:cubicBezTo>
                    <a:pt x="654" y="45446"/>
                    <a:pt x="445" y="45697"/>
                    <a:pt x="173" y="45865"/>
                  </a:cubicBezTo>
                  <a:cubicBezTo>
                    <a:pt x="354" y="46119"/>
                    <a:pt x="615" y="46500"/>
                    <a:pt x="940" y="46500"/>
                  </a:cubicBezTo>
                  <a:cubicBezTo>
                    <a:pt x="990" y="46500"/>
                    <a:pt x="1041" y="46491"/>
                    <a:pt x="1093" y="46471"/>
                  </a:cubicBezTo>
                  <a:lnTo>
                    <a:pt x="1093" y="46471"/>
                  </a:lnTo>
                  <a:cubicBezTo>
                    <a:pt x="1135" y="46785"/>
                    <a:pt x="1114" y="47162"/>
                    <a:pt x="926" y="47476"/>
                  </a:cubicBezTo>
                  <a:cubicBezTo>
                    <a:pt x="1030" y="47706"/>
                    <a:pt x="884" y="47936"/>
                    <a:pt x="779" y="48062"/>
                  </a:cubicBezTo>
                  <a:cubicBezTo>
                    <a:pt x="770" y="48063"/>
                    <a:pt x="760" y="48063"/>
                    <a:pt x="751" y="48063"/>
                  </a:cubicBezTo>
                  <a:cubicBezTo>
                    <a:pt x="609" y="48063"/>
                    <a:pt x="582" y="47915"/>
                    <a:pt x="445" y="47915"/>
                  </a:cubicBezTo>
                  <a:cubicBezTo>
                    <a:pt x="424" y="47978"/>
                    <a:pt x="403" y="47999"/>
                    <a:pt x="382" y="48062"/>
                  </a:cubicBezTo>
                  <a:cubicBezTo>
                    <a:pt x="445" y="48145"/>
                    <a:pt x="549" y="48229"/>
                    <a:pt x="675" y="48250"/>
                  </a:cubicBezTo>
                  <a:cubicBezTo>
                    <a:pt x="654" y="48480"/>
                    <a:pt x="361" y="48606"/>
                    <a:pt x="403" y="48773"/>
                  </a:cubicBezTo>
                  <a:cubicBezTo>
                    <a:pt x="504" y="48611"/>
                    <a:pt x="645" y="48312"/>
                    <a:pt x="805" y="48312"/>
                  </a:cubicBezTo>
                  <a:cubicBezTo>
                    <a:pt x="811" y="48312"/>
                    <a:pt x="816" y="48312"/>
                    <a:pt x="821" y="48313"/>
                  </a:cubicBezTo>
                  <a:cubicBezTo>
                    <a:pt x="717" y="48355"/>
                    <a:pt x="926" y="48396"/>
                    <a:pt x="884" y="48501"/>
                  </a:cubicBezTo>
                  <a:cubicBezTo>
                    <a:pt x="738" y="48585"/>
                    <a:pt x="738" y="48731"/>
                    <a:pt x="779" y="48899"/>
                  </a:cubicBezTo>
                  <a:cubicBezTo>
                    <a:pt x="1017" y="48899"/>
                    <a:pt x="1189" y="49029"/>
                    <a:pt x="1364" y="49029"/>
                  </a:cubicBezTo>
                  <a:cubicBezTo>
                    <a:pt x="1451" y="49029"/>
                    <a:pt x="1540" y="48996"/>
                    <a:pt x="1637" y="48899"/>
                  </a:cubicBezTo>
                  <a:cubicBezTo>
                    <a:pt x="2069" y="49104"/>
                    <a:pt x="2077" y="49613"/>
                    <a:pt x="2096" y="50167"/>
                  </a:cubicBezTo>
                  <a:lnTo>
                    <a:pt x="2096" y="50167"/>
                  </a:lnTo>
                  <a:cubicBezTo>
                    <a:pt x="2089" y="49794"/>
                    <a:pt x="2327" y="49704"/>
                    <a:pt x="2307" y="49296"/>
                  </a:cubicBezTo>
                  <a:cubicBezTo>
                    <a:pt x="2077" y="48857"/>
                    <a:pt x="1658" y="48648"/>
                    <a:pt x="1449" y="48208"/>
                  </a:cubicBezTo>
                  <a:cubicBezTo>
                    <a:pt x="1449" y="47580"/>
                    <a:pt x="1721" y="47225"/>
                    <a:pt x="1826" y="46702"/>
                  </a:cubicBezTo>
                  <a:cubicBezTo>
                    <a:pt x="2098" y="46702"/>
                    <a:pt x="2223" y="46534"/>
                    <a:pt x="2474" y="46513"/>
                  </a:cubicBezTo>
                  <a:cubicBezTo>
                    <a:pt x="2558" y="46555"/>
                    <a:pt x="2558" y="46660"/>
                    <a:pt x="2600" y="46723"/>
                  </a:cubicBezTo>
                  <a:cubicBezTo>
                    <a:pt x="2621" y="46618"/>
                    <a:pt x="2516" y="46576"/>
                    <a:pt x="2642" y="46555"/>
                  </a:cubicBezTo>
                  <a:lnTo>
                    <a:pt x="2642" y="46555"/>
                  </a:lnTo>
                  <a:cubicBezTo>
                    <a:pt x="2579" y="46743"/>
                    <a:pt x="2976" y="46911"/>
                    <a:pt x="2809" y="47099"/>
                  </a:cubicBezTo>
                  <a:cubicBezTo>
                    <a:pt x="2767" y="47078"/>
                    <a:pt x="2767" y="47057"/>
                    <a:pt x="2683" y="47015"/>
                  </a:cubicBezTo>
                  <a:lnTo>
                    <a:pt x="2683" y="47015"/>
                  </a:lnTo>
                  <a:cubicBezTo>
                    <a:pt x="2767" y="47183"/>
                    <a:pt x="2914" y="47141"/>
                    <a:pt x="3018" y="47162"/>
                  </a:cubicBezTo>
                  <a:cubicBezTo>
                    <a:pt x="2935" y="47288"/>
                    <a:pt x="3081" y="47580"/>
                    <a:pt x="3165" y="47706"/>
                  </a:cubicBezTo>
                  <a:cubicBezTo>
                    <a:pt x="3207" y="47560"/>
                    <a:pt x="3018" y="47455"/>
                    <a:pt x="3060" y="47225"/>
                  </a:cubicBezTo>
                  <a:cubicBezTo>
                    <a:pt x="3353" y="47162"/>
                    <a:pt x="3688" y="46932"/>
                    <a:pt x="3751" y="46723"/>
                  </a:cubicBezTo>
                  <a:lnTo>
                    <a:pt x="3751" y="46723"/>
                  </a:lnTo>
                  <a:cubicBezTo>
                    <a:pt x="3583" y="46953"/>
                    <a:pt x="3353" y="47120"/>
                    <a:pt x="3060" y="47204"/>
                  </a:cubicBezTo>
                  <a:cubicBezTo>
                    <a:pt x="2767" y="46806"/>
                    <a:pt x="2621" y="46492"/>
                    <a:pt x="2642" y="45823"/>
                  </a:cubicBezTo>
                  <a:cubicBezTo>
                    <a:pt x="3186" y="45258"/>
                    <a:pt x="4127" y="45132"/>
                    <a:pt x="4127" y="43982"/>
                  </a:cubicBezTo>
                  <a:cubicBezTo>
                    <a:pt x="4139" y="43965"/>
                    <a:pt x="4150" y="43959"/>
                    <a:pt x="4159" y="43959"/>
                  </a:cubicBezTo>
                  <a:cubicBezTo>
                    <a:pt x="4189" y="43959"/>
                    <a:pt x="4211" y="44014"/>
                    <a:pt x="4246" y="44014"/>
                  </a:cubicBezTo>
                  <a:cubicBezTo>
                    <a:pt x="4259" y="44014"/>
                    <a:pt x="4275" y="44006"/>
                    <a:pt x="4295" y="43982"/>
                  </a:cubicBezTo>
                  <a:cubicBezTo>
                    <a:pt x="4295" y="43877"/>
                    <a:pt x="4232" y="43856"/>
                    <a:pt x="4253" y="43730"/>
                  </a:cubicBezTo>
                  <a:lnTo>
                    <a:pt x="4253" y="43730"/>
                  </a:lnTo>
                  <a:cubicBezTo>
                    <a:pt x="4567" y="43793"/>
                    <a:pt x="4587" y="44275"/>
                    <a:pt x="4901" y="44316"/>
                  </a:cubicBezTo>
                  <a:cubicBezTo>
                    <a:pt x="4918" y="44319"/>
                    <a:pt x="4935" y="44320"/>
                    <a:pt x="4953" y="44320"/>
                  </a:cubicBezTo>
                  <a:cubicBezTo>
                    <a:pt x="5232" y="44320"/>
                    <a:pt x="5536" y="44013"/>
                    <a:pt x="5655" y="43835"/>
                  </a:cubicBezTo>
                  <a:cubicBezTo>
                    <a:pt x="5968" y="44756"/>
                    <a:pt x="6010" y="45697"/>
                    <a:pt x="6408" y="46367"/>
                  </a:cubicBezTo>
                  <a:cubicBezTo>
                    <a:pt x="6471" y="46430"/>
                    <a:pt x="6387" y="46451"/>
                    <a:pt x="6408" y="46576"/>
                  </a:cubicBezTo>
                  <a:cubicBezTo>
                    <a:pt x="6456" y="46603"/>
                    <a:pt x="6494" y="46613"/>
                    <a:pt x="6525" y="46613"/>
                  </a:cubicBezTo>
                  <a:cubicBezTo>
                    <a:pt x="6615" y="46613"/>
                    <a:pt x="6655" y="46529"/>
                    <a:pt x="6764" y="46513"/>
                  </a:cubicBezTo>
                  <a:cubicBezTo>
                    <a:pt x="6973" y="46932"/>
                    <a:pt x="6973" y="47413"/>
                    <a:pt x="7098" y="47811"/>
                  </a:cubicBezTo>
                  <a:cubicBezTo>
                    <a:pt x="7032" y="47794"/>
                    <a:pt x="6978" y="47786"/>
                    <a:pt x="6933" y="47786"/>
                  </a:cubicBezTo>
                  <a:cubicBezTo>
                    <a:pt x="6749" y="47786"/>
                    <a:pt x="6705" y="47911"/>
                    <a:pt x="6554" y="48062"/>
                  </a:cubicBezTo>
                  <a:cubicBezTo>
                    <a:pt x="6784" y="48145"/>
                    <a:pt x="6931" y="48355"/>
                    <a:pt x="6889" y="48710"/>
                  </a:cubicBezTo>
                  <a:cubicBezTo>
                    <a:pt x="6512" y="48940"/>
                    <a:pt x="6010" y="49045"/>
                    <a:pt x="5634" y="49254"/>
                  </a:cubicBezTo>
                  <a:cubicBezTo>
                    <a:pt x="5650" y="49256"/>
                    <a:pt x="5667" y="49257"/>
                    <a:pt x="5686" y="49257"/>
                  </a:cubicBezTo>
                  <a:cubicBezTo>
                    <a:pt x="5884" y="49257"/>
                    <a:pt x="6211" y="49156"/>
                    <a:pt x="6345" y="49003"/>
                  </a:cubicBezTo>
                  <a:lnTo>
                    <a:pt x="6345" y="49003"/>
                  </a:lnTo>
                  <a:cubicBezTo>
                    <a:pt x="6387" y="49087"/>
                    <a:pt x="6261" y="49129"/>
                    <a:pt x="6345" y="49150"/>
                  </a:cubicBezTo>
                  <a:cubicBezTo>
                    <a:pt x="6388" y="49123"/>
                    <a:pt x="6432" y="49112"/>
                    <a:pt x="6474" y="49112"/>
                  </a:cubicBezTo>
                  <a:cubicBezTo>
                    <a:pt x="6598" y="49112"/>
                    <a:pt x="6718" y="49197"/>
                    <a:pt x="6826" y="49212"/>
                  </a:cubicBezTo>
                  <a:cubicBezTo>
                    <a:pt x="6826" y="49150"/>
                    <a:pt x="6638" y="49108"/>
                    <a:pt x="6764" y="49045"/>
                  </a:cubicBezTo>
                  <a:lnTo>
                    <a:pt x="6764" y="49045"/>
                  </a:lnTo>
                  <a:cubicBezTo>
                    <a:pt x="6802" y="49064"/>
                    <a:pt x="6770" y="49152"/>
                    <a:pt x="6843" y="49152"/>
                  </a:cubicBezTo>
                  <a:cubicBezTo>
                    <a:pt x="6850" y="49152"/>
                    <a:pt x="6859" y="49152"/>
                    <a:pt x="6868" y="49150"/>
                  </a:cubicBezTo>
                  <a:cubicBezTo>
                    <a:pt x="6826" y="49087"/>
                    <a:pt x="6743" y="49024"/>
                    <a:pt x="6868" y="49003"/>
                  </a:cubicBezTo>
                  <a:cubicBezTo>
                    <a:pt x="6889" y="49079"/>
                    <a:pt x="6916" y="49100"/>
                    <a:pt x="6945" y="49100"/>
                  </a:cubicBezTo>
                  <a:cubicBezTo>
                    <a:pt x="6983" y="49100"/>
                    <a:pt x="7025" y="49062"/>
                    <a:pt x="7056" y="49062"/>
                  </a:cubicBezTo>
                  <a:cubicBezTo>
                    <a:pt x="7074" y="49062"/>
                    <a:pt x="7088" y="49073"/>
                    <a:pt x="7098" y="49108"/>
                  </a:cubicBezTo>
                  <a:cubicBezTo>
                    <a:pt x="6994" y="49150"/>
                    <a:pt x="6931" y="49087"/>
                    <a:pt x="6889" y="49254"/>
                  </a:cubicBezTo>
                  <a:cubicBezTo>
                    <a:pt x="6952" y="49275"/>
                    <a:pt x="6910" y="49380"/>
                    <a:pt x="6973" y="49401"/>
                  </a:cubicBezTo>
                  <a:cubicBezTo>
                    <a:pt x="6952" y="49296"/>
                    <a:pt x="7036" y="49317"/>
                    <a:pt x="7036" y="49275"/>
                  </a:cubicBezTo>
                  <a:lnTo>
                    <a:pt x="7036" y="49275"/>
                  </a:lnTo>
                  <a:cubicBezTo>
                    <a:pt x="7119" y="49652"/>
                    <a:pt x="7036" y="50070"/>
                    <a:pt x="6973" y="50489"/>
                  </a:cubicBezTo>
                  <a:cubicBezTo>
                    <a:pt x="7056" y="50238"/>
                    <a:pt x="7140" y="50008"/>
                    <a:pt x="7182" y="49715"/>
                  </a:cubicBezTo>
                  <a:cubicBezTo>
                    <a:pt x="7203" y="49443"/>
                    <a:pt x="7077" y="49108"/>
                    <a:pt x="7140" y="48920"/>
                  </a:cubicBezTo>
                  <a:cubicBezTo>
                    <a:pt x="7161" y="48878"/>
                    <a:pt x="7203" y="48836"/>
                    <a:pt x="7245" y="48794"/>
                  </a:cubicBezTo>
                  <a:lnTo>
                    <a:pt x="7245" y="48794"/>
                  </a:lnTo>
                  <a:cubicBezTo>
                    <a:pt x="7227" y="48803"/>
                    <a:pt x="7210" y="48808"/>
                    <a:pt x="7194" y="48808"/>
                  </a:cubicBezTo>
                  <a:cubicBezTo>
                    <a:pt x="7172" y="48808"/>
                    <a:pt x="7152" y="48798"/>
                    <a:pt x="7140" y="48773"/>
                  </a:cubicBezTo>
                  <a:cubicBezTo>
                    <a:pt x="7098" y="48731"/>
                    <a:pt x="7203" y="48334"/>
                    <a:pt x="7140" y="48250"/>
                  </a:cubicBezTo>
                  <a:lnTo>
                    <a:pt x="7140" y="48250"/>
                  </a:lnTo>
                  <a:cubicBezTo>
                    <a:pt x="7278" y="48289"/>
                    <a:pt x="7398" y="48329"/>
                    <a:pt x="7496" y="48329"/>
                  </a:cubicBezTo>
                  <a:cubicBezTo>
                    <a:pt x="7607" y="48329"/>
                    <a:pt x="7692" y="48279"/>
                    <a:pt x="7747" y="48124"/>
                  </a:cubicBezTo>
                  <a:cubicBezTo>
                    <a:pt x="7412" y="47622"/>
                    <a:pt x="7475" y="46953"/>
                    <a:pt x="7308" y="46409"/>
                  </a:cubicBezTo>
                  <a:cubicBezTo>
                    <a:pt x="7203" y="46074"/>
                    <a:pt x="6931" y="45990"/>
                    <a:pt x="6784" y="45781"/>
                  </a:cubicBezTo>
                  <a:cubicBezTo>
                    <a:pt x="6596" y="45488"/>
                    <a:pt x="6554" y="44881"/>
                    <a:pt x="6450" y="44421"/>
                  </a:cubicBezTo>
                  <a:cubicBezTo>
                    <a:pt x="6303" y="43793"/>
                    <a:pt x="6178" y="43249"/>
                    <a:pt x="6115" y="42726"/>
                  </a:cubicBezTo>
                  <a:cubicBezTo>
                    <a:pt x="6136" y="42642"/>
                    <a:pt x="6199" y="42601"/>
                    <a:pt x="6178" y="42475"/>
                  </a:cubicBezTo>
                  <a:cubicBezTo>
                    <a:pt x="5948" y="41303"/>
                    <a:pt x="5780" y="40090"/>
                    <a:pt x="4839" y="39650"/>
                  </a:cubicBezTo>
                  <a:cubicBezTo>
                    <a:pt x="4776" y="39148"/>
                    <a:pt x="4587" y="38772"/>
                    <a:pt x="4629" y="38186"/>
                  </a:cubicBezTo>
                  <a:cubicBezTo>
                    <a:pt x="4462" y="37809"/>
                    <a:pt x="4232" y="37286"/>
                    <a:pt x="4315" y="36805"/>
                  </a:cubicBezTo>
                  <a:cubicBezTo>
                    <a:pt x="4336" y="36721"/>
                    <a:pt x="4441" y="36575"/>
                    <a:pt x="4483" y="36449"/>
                  </a:cubicBezTo>
                  <a:cubicBezTo>
                    <a:pt x="4546" y="36303"/>
                    <a:pt x="4587" y="36156"/>
                    <a:pt x="4629" y="36031"/>
                  </a:cubicBezTo>
                  <a:lnTo>
                    <a:pt x="6471" y="36031"/>
                  </a:lnTo>
                  <a:cubicBezTo>
                    <a:pt x="6471" y="36114"/>
                    <a:pt x="6471" y="36198"/>
                    <a:pt x="6450" y="36303"/>
                  </a:cubicBezTo>
                  <a:cubicBezTo>
                    <a:pt x="6450" y="36344"/>
                    <a:pt x="6471" y="36365"/>
                    <a:pt x="6471" y="36407"/>
                  </a:cubicBezTo>
                  <a:cubicBezTo>
                    <a:pt x="6450" y="36616"/>
                    <a:pt x="6429" y="36826"/>
                    <a:pt x="6408" y="37098"/>
                  </a:cubicBezTo>
                  <a:cubicBezTo>
                    <a:pt x="6366" y="37286"/>
                    <a:pt x="6366" y="37537"/>
                    <a:pt x="6324" y="37663"/>
                  </a:cubicBezTo>
                  <a:cubicBezTo>
                    <a:pt x="6303" y="37746"/>
                    <a:pt x="6240" y="37767"/>
                    <a:pt x="6220" y="37914"/>
                  </a:cubicBezTo>
                  <a:cubicBezTo>
                    <a:pt x="6199" y="38123"/>
                    <a:pt x="6199" y="38416"/>
                    <a:pt x="6136" y="38604"/>
                  </a:cubicBezTo>
                  <a:cubicBezTo>
                    <a:pt x="6147" y="38672"/>
                    <a:pt x="6164" y="38691"/>
                    <a:pt x="6188" y="38691"/>
                  </a:cubicBezTo>
                  <a:cubicBezTo>
                    <a:pt x="6208" y="38691"/>
                    <a:pt x="6232" y="38677"/>
                    <a:pt x="6261" y="38667"/>
                  </a:cubicBezTo>
                  <a:lnTo>
                    <a:pt x="6261" y="38667"/>
                  </a:lnTo>
                  <a:cubicBezTo>
                    <a:pt x="6240" y="38688"/>
                    <a:pt x="6261" y="38855"/>
                    <a:pt x="6261" y="38876"/>
                  </a:cubicBezTo>
                  <a:cubicBezTo>
                    <a:pt x="6261" y="38897"/>
                    <a:pt x="6240" y="38897"/>
                    <a:pt x="6240" y="38897"/>
                  </a:cubicBezTo>
                  <a:cubicBezTo>
                    <a:pt x="6240" y="38897"/>
                    <a:pt x="6261" y="38918"/>
                    <a:pt x="6261" y="38939"/>
                  </a:cubicBezTo>
                  <a:cubicBezTo>
                    <a:pt x="6261" y="39023"/>
                    <a:pt x="6240" y="39148"/>
                    <a:pt x="6240" y="39274"/>
                  </a:cubicBezTo>
                  <a:cubicBezTo>
                    <a:pt x="6261" y="39378"/>
                    <a:pt x="6282" y="39483"/>
                    <a:pt x="6282" y="39567"/>
                  </a:cubicBezTo>
                  <a:cubicBezTo>
                    <a:pt x="6282" y="39399"/>
                    <a:pt x="6261" y="39232"/>
                    <a:pt x="6282" y="39085"/>
                  </a:cubicBezTo>
                  <a:cubicBezTo>
                    <a:pt x="6282" y="39085"/>
                    <a:pt x="6303" y="39085"/>
                    <a:pt x="6282" y="39127"/>
                  </a:cubicBezTo>
                  <a:cubicBezTo>
                    <a:pt x="6303" y="39127"/>
                    <a:pt x="6303" y="39085"/>
                    <a:pt x="6303" y="39065"/>
                  </a:cubicBezTo>
                  <a:cubicBezTo>
                    <a:pt x="6303" y="39027"/>
                    <a:pt x="6296" y="39019"/>
                    <a:pt x="6285" y="39019"/>
                  </a:cubicBezTo>
                  <a:cubicBezTo>
                    <a:pt x="6278" y="39019"/>
                    <a:pt x="6270" y="39023"/>
                    <a:pt x="6261" y="39023"/>
                  </a:cubicBezTo>
                  <a:cubicBezTo>
                    <a:pt x="6267" y="39006"/>
                    <a:pt x="6273" y="39001"/>
                    <a:pt x="6278" y="39001"/>
                  </a:cubicBezTo>
                  <a:cubicBezTo>
                    <a:pt x="6285" y="39001"/>
                    <a:pt x="6291" y="39009"/>
                    <a:pt x="6295" y="39009"/>
                  </a:cubicBezTo>
                  <a:cubicBezTo>
                    <a:pt x="6300" y="39009"/>
                    <a:pt x="6303" y="39000"/>
                    <a:pt x="6303" y="38960"/>
                  </a:cubicBezTo>
                  <a:cubicBezTo>
                    <a:pt x="6319" y="38968"/>
                    <a:pt x="6326" y="38976"/>
                    <a:pt x="6327" y="38984"/>
                  </a:cubicBezTo>
                  <a:lnTo>
                    <a:pt x="6327" y="38984"/>
                  </a:lnTo>
                  <a:cubicBezTo>
                    <a:pt x="6326" y="38983"/>
                    <a:pt x="6325" y="38982"/>
                    <a:pt x="6324" y="38981"/>
                  </a:cubicBezTo>
                  <a:cubicBezTo>
                    <a:pt x="6324" y="38986"/>
                    <a:pt x="6324" y="38992"/>
                    <a:pt x="6324" y="38998"/>
                  </a:cubicBezTo>
                  <a:lnTo>
                    <a:pt x="6324" y="38998"/>
                  </a:lnTo>
                  <a:cubicBezTo>
                    <a:pt x="6326" y="38994"/>
                    <a:pt x="6328" y="38989"/>
                    <a:pt x="6327" y="38984"/>
                  </a:cubicBezTo>
                  <a:lnTo>
                    <a:pt x="6327" y="38984"/>
                  </a:lnTo>
                  <a:cubicBezTo>
                    <a:pt x="6364" y="39023"/>
                    <a:pt x="6324" y="39024"/>
                    <a:pt x="6324" y="39065"/>
                  </a:cubicBezTo>
                  <a:cubicBezTo>
                    <a:pt x="6340" y="39049"/>
                    <a:pt x="6368" y="39009"/>
                    <a:pt x="6390" y="39009"/>
                  </a:cubicBezTo>
                  <a:cubicBezTo>
                    <a:pt x="6397" y="39009"/>
                    <a:pt x="6403" y="39013"/>
                    <a:pt x="6408" y="39023"/>
                  </a:cubicBezTo>
                  <a:cubicBezTo>
                    <a:pt x="6429" y="39023"/>
                    <a:pt x="6408" y="39002"/>
                    <a:pt x="6408" y="38960"/>
                  </a:cubicBezTo>
                  <a:lnTo>
                    <a:pt x="6408" y="38960"/>
                  </a:lnTo>
                  <a:cubicBezTo>
                    <a:pt x="6442" y="39029"/>
                    <a:pt x="6492" y="39070"/>
                    <a:pt x="6531" y="39070"/>
                  </a:cubicBezTo>
                  <a:cubicBezTo>
                    <a:pt x="6539" y="39070"/>
                    <a:pt x="6547" y="39068"/>
                    <a:pt x="6554" y="39065"/>
                  </a:cubicBezTo>
                  <a:cubicBezTo>
                    <a:pt x="6492" y="38981"/>
                    <a:pt x="6387" y="38939"/>
                    <a:pt x="6303" y="38855"/>
                  </a:cubicBezTo>
                  <a:cubicBezTo>
                    <a:pt x="6303" y="38688"/>
                    <a:pt x="6324" y="38625"/>
                    <a:pt x="6387" y="38583"/>
                  </a:cubicBezTo>
                  <a:cubicBezTo>
                    <a:pt x="6354" y="38518"/>
                    <a:pt x="6347" y="38465"/>
                    <a:pt x="6306" y="38465"/>
                  </a:cubicBezTo>
                  <a:cubicBezTo>
                    <a:pt x="6294" y="38465"/>
                    <a:pt x="6280" y="38469"/>
                    <a:pt x="6261" y="38479"/>
                  </a:cubicBezTo>
                  <a:cubicBezTo>
                    <a:pt x="6303" y="38311"/>
                    <a:pt x="6303" y="38123"/>
                    <a:pt x="6345" y="37956"/>
                  </a:cubicBezTo>
                  <a:cubicBezTo>
                    <a:pt x="6361" y="37956"/>
                    <a:pt x="6365" y="37991"/>
                    <a:pt x="6383" y="37991"/>
                  </a:cubicBezTo>
                  <a:cubicBezTo>
                    <a:pt x="6390" y="37991"/>
                    <a:pt x="6397" y="37987"/>
                    <a:pt x="6408" y="37976"/>
                  </a:cubicBezTo>
                  <a:cubicBezTo>
                    <a:pt x="6408" y="37914"/>
                    <a:pt x="6387" y="37914"/>
                    <a:pt x="6408" y="37893"/>
                  </a:cubicBezTo>
                  <a:cubicBezTo>
                    <a:pt x="6492" y="37621"/>
                    <a:pt x="6492" y="37223"/>
                    <a:pt x="6554" y="36847"/>
                  </a:cubicBezTo>
                  <a:cubicBezTo>
                    <a:pt x="6596" y="36930"/>
                    <a:pt x="6659" y="37056"/>
                    <a:pt x="6722" y="37056"/>
                  </a:cubicBezTo>
                  <a:cubicBezTo>
                    <a:pt x="6784" y="37035"/>
                    <a:pt x="6784" y="36826"/>
                    <a:pt x="6847" y="36805"/>
                  </a:cubicBezTo>
                  <a:lnTo>
                    <a:pt x="6847" y="36805"/>
                  </a:lnTo>
                  <a:cubicBezTo>
                    <a:pt x="6847" y="36868"/>
                    <a:pt x="6826" y="36868"/>
                    <a:pt x="6826" y="36909"/>
                  </a:cubicBezTo>
                  <a:cubicBezTo>
                    <a:pt x="6831" y="36918"/>
                    <a:pt x="6834" y="36921"/>
                    <a:pt x="6837" y="36921"/>
                  </a:cubicBezTo>
                  <a:cubicBezTo>
                    <a:pt x="6845" y="36921"/>
                    <a:pt x="6849" y="36897"/>
                    <a:pt x="6857" y="36897"/>
                  </a:cubicBezTo>
                  <a:cubicBezTo>
                    <a:pt x="6860" y="36897"/>
                    <a:pt x="6864" y="36901"/>
                    <a:pt x="6868" y="36909"/>
                  </a:cubicBezTo>
                  <a:cubicBezTo>
                    <a:pt x="6868" y="37391"/>
                    <a:pt x="7056" y="37432"/>
                    <a:pt x="7161" y="37663"/>
                  </a:cubicBezTo>
                  <a:cubicBezTo>
                    <a:pt x="7182" y="37935"/>
                    <a:pt x="7140" y="38081"/>
                    <a:pt x="7077" y="38228"/>
                  </a:cubicBezTo>
                  <a:cubicBezTo>
                    <a:pt x="7015" y="38207"/>
                    <a:pt x="6973" y="38123"/>
                    <a:pt x="6952" y="38039"/>
                  </a:cubicBezTo>
                  <a:lnTo>
                    <a:pt x="6952" y="38039"/>
                  </a:lnTo>
                  <a:cubicBezTo>
                    <a:pt x="6952" y="38123"/>
                    <a:pt x="7015" y="38207"/>
                    <a:pt x="7077" y="38249"/>
                  </a:cubicBezTo>
                  <a:cubicBezTo>
                    <a:pt x="7098" y="38332"/>
                    <a:pt x="7056" y="38374"/>
                    <a:pt x="7056" y="38437"/>
                  </a:cubicBezTo>
                  <a:cubicBezTo>
                    <a:pt x="7077" y="38395"/>
                    <a:pt x="7098" y="38269"/>
                    <a:pt x="7098" y="38207"/>
                  </a:cubicBezTo>
                  <a:cubicBezTo>
                    <a:pt x="7107" y="38207"/>
                    <a:pt x="7115" y="38210"/>
                    <a:pt x="7123" y="38210"/>
                  </a:cubicBezTo>
                  <a:cubicBezTo>
                    <a:pt x="7136" y="38210"/>
                    <a:pt x="7149" y="38202"/>
                    <a:pt x="7161" y="38165"/>
                  </a:cubicBezTo>
                  <a:lnTo>
                    <a:pt x="7161" y="38165"/>
                  </a:lnTo>
                  <a:cubicBezTo>
                    <a:pt x="7140" y="38165"/>
                    <a:pt x="7140" y="38186"/>
                    <a:pt x="7140" y="38186"/>
                  </a:cubicBezTo>
                  <a:cubicBezTo>
                    <a:pt x="7098" y="38123"/>
                    <a:pt x="7182" y="38039"/>
                    <a:pt x="7161" y="37956"/>
                  </a:cubicBezTo>
                  <a:lnTo>
                    <a:pt x="7161" y="37956"/>
                  </a:lnTo>
                  <a:cubicBezTo>
                    <a:pt x="7182" y="37976"/>
                    <a:pt x="7161" y="37997"/>
                    <a:pt x="7182" y="38039"/>
                  </a:cubicBezTo>
                  <a:cubicBezTo>
                    <a:pt x="7182" y="38018"/>
                    <a:pt x="7182" y="37956"/>
                    <a:pt x="7203" y="37956"/>
                  </a:cubicBezTo>
                  <a:cubicBezTo>
                    <a:pt x="7245" y="37956"/>
                    <a:pt x="7287" y="38018"/>
                    <a:pt x="7328" y="38018"/>
                  </a:cubicBezTo>
                  <a:cubicBezTo>
                    <a:pt x="7349" y="38228"/>
                    <a:pt x="7412" y="38374"/>
                    <a:pt x="7412" y="38646"/>
                  </a:cubicBezTo>
                  <a:cubicBezTo>
                    <a:pt x="7370" y="38813"/>
                    <a:pt x="7287" y="38918"/>
                    <a:pt x="7245" y="39085"/>
                  </a:cubicBezTo>
                  <a:cubicBezTo>
                    <a:pt x="7287" y="39002"/>
                    <a:pt x="7308" y="38939"/>
                    <a:pt x="7349" y="38876"/>
                  </a:cubicBezTo>
                  <a:cubicBezTo>
                    <a:pt x="7349" y="38876"/>
                    <a:pt x="7349" y="38897"/>
                    <a:pt x="7370" y="38897"/>
                  </a:cubicBezTo>
                  <a:cubicBezTo>
                    <a:pt x="7367" y="38910"/>
                    <a:pt x="7363" y="38921"/>
                    <a:pt x="7359" y="38931"/>
                  </a:cubicBezTo>
                  <a:lnTo>
                    <a:pt x="7359" y="38931"/>
                  </a:lnTo>
                  <a:cubicBezTo>
                    <a:pt x="7363" y="38926"/>
                    <a:pt x="7366" y="38922"/>
                    <a:pt x="7370" y="38918"/>
                  </a:cubicBezTo>
                  <a:cubicBezTo>
                    <a:pt x="7391" y="38960"/>
                    <a:pt x="7410" y="38974"/>
                    <a:pt x="7428" y="38974"/>
                  </a:cubicBezTo>
                  <a:cubicBezTo>
                    <a:pt x="7463" y="38974"/>
                    <a:pt x="7496" y="38918"/>
                    <a:pt x="7538" y="38918"/>
                  </a:cubicBezTo>
                  <a:cubicBezTo>
                    <a:pt x="7559" y="38855"/>
                    <a:pt x="7559" y="38793"/>
                    <a:pt x="7517" y="38751"/>
                  </a:cubicBezTo>
                  <a:cubicBezTo>
                    <a:pt x="7517" y="38709"/>
                    <a:pt x="7559" y="38709"/>
                    <a:pt x="7538" y="38688"/>
                  </a:cubicBezTo>
                  <a:cubicBezTo>
                    <a:pt x="7539" y="38686"/>
                    <a:pt x="7541" y="38686"/>
                    <a:pt x="7543" y="38686"/>
                  </a:cubicBezTo>
                  <a:cubicBezTo>
                    <a:pt x="7551" y="38686"/>
                    <a:pt x="7561" y="38701"/>
                    <a:pt x="7571" y="38723"/>
                  </a:cubicBezTo>
                  <a:lnTo>
                    <a:pt x="7571" y="38723"/>
                  </a:lnTo>
                  <a:cubicBezTo>
                    <a:pt x="7564" y="38701"/>
                    <a:pt x="7559" y="38676"/>
                    <a:pt x="7559" y="38646"/>
                  </a:cubicBezTo>
                  <a:cubicBezTo>
                    <a:pt x="7600" y="38646"/>
                    <a:pt x="7600" y="38625"/>
                    <a:pt x="7621" y="38583"/>
                  </a:cubicBezTo>
                  <a:cubicBezTo>
                    <a:pt x="7621" y="38562"/>
                    <a:pt x="7621" y="38541"/>
                    <a:pt x="7621" y="38521"/>
                  </a:cubicBezTo>
                  <a:cubicBezTo>
                    <a:pt x="7580" y="38521"/>
                    <a:pt x="7580" y="38583"/>
                    <a:pt x="7538" y="38583"/>
                  </a:cubicBezTo>
                  <a:cubicBezTo>
                    <a:pt x="7517" y="38521"/>
                    <a:pt x="7496" y="38437"/>
                    <a:pt x="7517" y="38353"/>
                  </a:cubicBezTo>
                  <a:cubicBezTo>
                    <a:pt x="7475" y="38207"/>
                    <a:pt x="7475" y="38060"/>
                    <a:pt x="7475" y="37935"/>
                  </a:cubicBezTo>
                  <a:lnTo>
                    <a:pt x="7475" y="37935"/>
                  </a:lnTo>
                  <a:cubicBezTo>
                    <a:pt x="7486" y="37943"/>
                    <a:pt x="7496" y="37946"/>
                    <a:pt x="7506" y="37946"/>
                  </a:cubicBezTo>
                  <a:cubicBezTo>
                    <a:pt x="7574" y="37946"/>
                    <a:pt x="7627" y="37775"/>
                    <a:pt x="7663" y="37684"/>
                  </a:cubicBezTo>
                  <a:cubicBezTo>
                    <a:pt x="7600" y="37621"/>
                    <a:pt x="7559" y="37516"/>
                    <a:pt x="7496" y="37432"/>
                  </a:cubicBezTo>
                  <a:cubicBezTo>
                    <a:pt x="7559" y="37328"/>
                    <a:pt x="7642" y="37244"/>
                    <a:pt x="7705" y="37119"/>
                  </a:cubicBezTo>
                  <a:cubicBezTo>
                    <a:pt x="7705" y="37109"/>
                    <a:pt x="7704" y="37106"/>
                    <a:pt x="7703" y="37106"/>
                  </a:cubicBezTo>
                  <a:cubicBezTo>
                    <a:pt x="7699" y="37106"/>
                    <a:pt x="7693" y="37122"/>
                    <a:pt x="7689" y="37122"/>
                  </a:cubicBezTo>
                  <a:cubicBezTo>
                    <a:pt x="7686" y="37122"/>
                    <a:pt x="7684" y="37116"/>
                    <a:pt x="7684" y="37098"/>
                  </a:cubicBezTo>
                  <a:cubicBezTo>
                    <a:pt x="7642" y="37223"/>
                    <a:pt x="7559" y="37328"/>
                    <a:pt x="7496" y="37391"/>
                  </a:cubicBezTo>
                  <a:cubicBezTo>
                    <a:pt x="7370" y="37014"/>
                    <a:pt x="7161" y="36658"/>
                    <a:pt x="7182" y="36031"/>
                  </a:cubicBezTo>
                  <a:lnTo>
                    <a:pt x="8940" y="36031"/>
                  </a:lnTo>
                  <a:cubicBezTo>
                    <a:pt x="8981" y="36135"/>
                    <a:pt x="9023" y="36240"/>
                    <a:pt x="9065" y="36365"/>
                  </a:cubicBezTo>
                  <a:cubicBezTo>
                    <a:pt x="9107" y="36449"/>
                    <a:pt x="9170" y="36533"/>
                    <a:pt x="9191" y="36575"/>
                  </a:cubicBezTo>
                  <a:cubicBezTo>
                    <a:pt x="9253" y="36868"/>
                    <a:pt x="9086" y="37181"/>
                    <a:pt x="8981" y="37391"/>
                  </a:cubicBezTo>
                  <a:cubicBezTo>
                    <a:pt x="9002" y="37746"/>
                    <a:pt x="8898" y="37976"/>
                    <a:pt x="8835" y="38269"/>
                  </a:cubicBezTo>
                  <a:cubicBezTo>
                    <a:pt x="8207" y="38521"/>
                    <a:pt x="8103" y="39253"/>
                    <a:pt x="7935" y="39943"/>
                  </a:cubicBezTo>
                  <a:cubicBezTo>
                    <a:pt x="7935" y="40027"/>
                    <a:pt x="7977" y="40048"/>
                    <a:pt x="7998" y="40090"/>
                  </a:cubicBezTo>
                  <a:cubicBezTo>
                    <a:pt x="7956" y="40404"/>
                    <a:pt x="7872" y="40738"/>
                    <a:pt x="7768" y="41115"/>
                  </a:cubicBezTo>
                  <a:cubicBezTo>
                    <a:pt x="7684" y="41387"/>
                    <a:pt x="7663" y="41743"/>
                    <a:pt x="7538" y="41931"/>
                  </a:cubicBezTo>
                  <a:cubicBezTo>
                    <a:pt x="7433" y="42057"/>
                    <a:pt x="7245" y="42098"/>
                    <a:pt x="7182" y="42287"/>
                  </a:cubicBezTo>
                  <a:cubicBezTo>
                    <a:pt x="7077" y="42622"/>
                    <a:pt x="7119" y="43019"/>
                    <a:pt x="6889" y="43312"/>
                  </a:cubicBezTo>
                  <a:cubicBezTo>
                    <a:pt x="6922" y="43411"/>
                    <a:pt x="6983" y="43440"/>
                    <a:pt x="7062" y="43440"/>
                  </a:cubicBezTo>
                  <a:cubicBezTo>
                    <a:pt x="7133" y="43440"/>
                    <a:pt x="7218" y="43416"/>
                    <a:pt x="7308" y="43396"/>
                  </a:cubicBezTo>
                  <a:lnTo>
                    <a:pt x="7308" y="43396"/>
                  </a:lnTo>
                  <a:cubicBezTo>
                    <a:pt x="7266" y="43438"/>
                    <a:pt x="7328" y="43668"/>
                    <a:pt x="7308" y="43710"/>
                  </a:cubicBezTo>
                  <a:cubicBezTo>
                    <a:pt x="7297" y="43720"/>
                    <a:pt x="7287" y="43725"/>
                    <a:pt x="7274" y="43725"/>
                  </a:cubicBezTo>
                  <a:cubicBezTo>
                    <a:pt x="7260" y="43725"/>
                    <a:pt x="7245" y="43720"/>
                    <a:pt x="7224" y="43710"/>
                  </a:cubicBezTo>
                  <a:lnTo>
                    <a:pt x="7224" y="43710"/>
                  </a:lnTo>
                  <a:cubicBezTo>
                    <a:pt x="7266" y="43751"/>
                    <a:pt x="7287" y="43772"/>
                    <a:pt x="7308" y="43793"/>
                  </a:cubicBezTo>
                  <a:cubicBezTo>
                    <a:pt x="7328" y="43898"/>
                    <a:pt x="7266" y="44107"/>
                    <a:pt x="7287" y="44254"/>
                  </a:cubicBezTo>
                  <a:cubicBezTo>
                    <a:pt x="7287" y="44442"/>
                    <a:pt x="7349" y="44567"/>
                    <a:pt x="7412" y="44714"/>
                  </a:cubicBezTo>
                  <a:cubicBezTo>
                    <a:pt x="7370" y="44463"/>
                    <a:pt x="7308" y="44233"/>
                    <a:pt x="7370" y="44002"/>
                  </a:cubicBezTo>
                  <a:lnTo>
                    <a:pt x="7370" y="44002"/>
                  </a:lnTo>
                  <a:cubicBezTo>
                    <a:pt x="7370" y="44023"/>
                    <a:pt x="7433" y="44023"/>
                    <a:pt x="7412" y="44065"/>
                  </a:cubicBezTo>
                  <a:cubicBezTo>
                    <a:pt x="7454" y="44065"/>
                    <a:pt x="7433" y="44002"/>
                    <a:pt x="7454" y="43982"/>
                  </a:cubicBezTo>
                  <a:cubicBezTo>
                    <a:pt x="7433" y="43877"/>
                    <a:pt x="7391" y="43919"/>
                    <a:pt x="7328" y="43898"/>
                  </a:cubicBezTo>
                  <a:cubicBezTo>
                    <a:pt x="7333" y="43879"/>
                    <a:pt x="7342" y="43873"/>
                    <a:pt x="7353" y="43873"/>
                  </a:cubicBezTo>
                  <a:cubicBezTo>
                    <a:pt x="7375" y="43873"/>
                    <a:pt x="7406" y="43898"/>
                    <a:pt x="7432" y="43898"/>
                  </a:cubicBezTo>
                  <a:cubicBezTo>
                    <a:pt x="7452" y="43898"/>
                    <a:pt x="7468" y="43884"/>
                    <a:pt x="7475" y="43835"/>
                  </a:cubicBezTo>
                  <a:cubicBezTo>
                    <a:pt x="7559" y="43856"/>
                    <a:pt x="7496" y="43877"/>
                    <a:pt x="7475" y="43919"/>
                  </a:cubicBezTo>
                  <a:cubicBezTo>
                    <a:pt x="7484" y="43922"/>
                    <a:pt x="7491" y="43923"/>
                    <a:pt x="7498" y="43923"/>
                  </a:cubicBezTo>
                  <a:cubicBezTo>
                    <a:pt x="7538" y="43923"/>
                    <a:pt x="7541" y="43874"/>
                    <a:pt x="7559" y="43856"/>
                  </a:cubicBezTo>
                  <a:lnTo>
                    <a:pt x="7559" y="43856"/>
                  </a:lnTo>
                  <a:cubicBezTo>
                    <a:pt x="7642" y="43898"/>
                    <a:pt x="7517" y="43919"/>
                    <a:pt x="7517" y="43961"/>
                  </a:cubicBezTo>
                  <a:cubicBezTo>
                    <a:pt x="7578" y="43945"/>
                    <a:pt x="7663" y="43896"/>
                    <a:pt x="7745" y="43896"/>
                  </a:cubicBezTo>
                  <a:cubicBezTo>
                    <a:pt x="7774" y="43896"/>
                    <a:pt x="7803" y="43902"/>
                    <a:pt x="7831" y="43919"/>
                  </a:cubicBezTo>
                  <a:cubicBezTo>
                    <a:pt x="7893" y="43919"/>
                    <a:pt x="7789" y="43877"/>
                    <a:pt x="7831" y="43835"/>
                  </a:cubicBezTo>
                  <a:lnTo>
                    <a:pt x="7831" y="43835"/>
                  </a:lnTo>
                  <a:cubicBezTo>
                    <a:pt x="7935" y="43919"/>
                    <a:pt x="8186" y="43982"/>
                    <a:pt x="8312" y="43982"/>
                  </a:cubicBezTo>
                  <a:cubicBezTo>
                    <a:pt x="8040" y="43856"/>
                    <a:pt x="7726" y="43793"/>
                    <a:pt x="7454" y="43668"/>
                  </a:cubicBezTo>
                  <a:cubicBezTo>
                    <a:pt x="7433" y="43438"/>
                    <a:pt x="7538" y="43333"/>
                    <a:pt x="7684" y="43270"/>
                  </a:cubicBezTo>
                  <a:cubicBezTo>
                    <a:pt x="7585" y="43187"/>
                    <a:pt x="7551" y="43105"/>
                    <a:pt x="7438" y="43105"/>
                  </a:cubicBezTo>
                  <a:cubicBezTo>
                    <a:pt x="7408" y="43105"/>
                    <a:pt x="7372" y="43111"/>
                    <a:pt x="7328" y="43124"/>
                  </a:cubicBezTo>
                  <a:cubicBezTo>
                    <a:pt x="7412" y="42873"/>
                    <a:pt x="7412" y="42601"/>
                    <a:pt x="7559" y="42350"/>
                  </a:cubicBezTo>
                  <a:cubicBezTo>
                    <a:pt x="7636" y="42365"/>
                    <a:pt x="7656" y="42414"/>
                    <a:pt x="7711" y="42414"/>
                  </a:cubicBezTo>
                  <a:cubicBezTo>
                    <a:pt x="7731" y="42414"/>
                    <a:pt x="7756" y="42408"/>
                    <a:pt x="7789" y="42391"/>
                  </a:cubicBezTo>
                  <a:cubicBezTo>
                    <a:pt x="7810" y="42329"/>
                    <a:pt x="7747" y="42308"/>
                    <a:pt x="7789" y="42266"/>
                  </a:cubicBezTo>
                  <a:cubicBezTo>
                    <a:pt x="8061" y="41868"/>
                    <a:pt x="8082" y="41303"/>
                    <a:pt x="8291" y="40759"/>
                  </a:cubicBezTo>
                  <a:cubicBezTo>
                    <a:pt x="8371" y="40859"/>
                    <a:pt x="8583" y="41054"/>
                    <a:pt x="8766" y="41054"/>
                  </a:cubicBezTo>
                  <a:cubicBezTo>
                    <a:pt x="8775" y="41054"/>
                    <a:pt x="8784" y="41053"/>
                    <a:pt x="8793" y="41052"/>
                  </a:cubicBezTo>
                  <a:cubicBezTo>
                    <a:pt x="9002" y="41010"/>
                    <a:pt x="9023" y="40738"/>
                    <a:pt x="9233" y="40697"/>
                  </a:cubicBezTo>
                  <a:lnTo>
                    <a:pt x="9233" y="40697"/>
                  </a:lnTo>
                  <a:cubicBezTo>
                    <a:pt x="9253" y="40780"/>
                    <a:pt x="9212" y="40780"/>
                    <a:pt x="9212" y="40843"/>
                  </a:cubicBezTo>
                  <a:cubicBezTo>
                    <a:pt x="9227" y="40858"/>
                    <a:pt x="9238" y="40864"/>
                    <a:pt x="9248" y="40864"/>
                  </a:cubicBezTo>
                  <a:cubicBezTo>
                    <a:pt x="9271" y="40864"/>
                    <a:pt x="9283" y="40833"/>
                    <a:pt x="9309" y="40833"/>
                  </a:cubicBezTo>
                  <a:cubicBezTo>
                    <a:pt x="9317" y="40833"/>
                    <a:pt x="9326" y="40836"/>
                    <a:pt x="9337" y="40843"/>
                  </a:cubicBezTo>
                  <a:cubicBezTo>
                    <a:pt x="9316" y="41534"/>
                    <a:pt x="9965" y="41617"/>
                    <a:pt x="10321" y="41952"/>
                  </a:cubicBezTo>
                  <a:cubicBezTo>
                    <a:pt x="10341" y="42329"/>
                    <a:pt x="10237" y="42538"/>
                    <a:pt x="10049" y="42768"/>
                  </a:cubicBezTo>
                  <a:cubicBezTo>
                    <a:pt x="9839" y="42705"/>
                    <a:pt x="9693" y="42622"/>
                    <a:pt x="9588" y="42475"/>
                  </a:cubicBezTo>
                  <a:lnTo>
                    <a:pt x="9588" y="42475"/>
                  </a:lnTo>
                  <a:cubicBezTo>
                    <a:pt x="9609" y="42601"/>
                    <a:pt x="9839" y="42726"/>
                    <a:pt x="10049" y="42789"/>
                  </a:cubicBezTo>
                  <a:cubicBezTo>
                    <a:pt x="10069" y="42914"/>
                    <a:pt x="9944" y="42977"/>
                    <a:pt x="9965" y="43061"/>
                  </a:cubicBezTo>
                  <a:cubicBezTo>
                    <a:pt x="10028" y="42998"/>
                    <a:pt x="10111" y="42831"/>
                    <a:pt x="10069" y="42747"/>
                  </a:cubicBezTo>
                  <a:cubicBezTo>
                    <a:pt x="10132" y="42726"/>
                    <a:pt x="10237" y="42768"/>
                    <a:pt x="10300" y="42663"/>
                  </a:cubicBezTo>
                  <a:lnTo>
                    <a:pt x="10300" y="42663"/>
                  </a:lnTo>
                  <a:cubicBezTo>
                    <a:pt x="10237" y="42684"/>
                    <a:pt x="10237" y="42684"/>
                    <a:pt x="10195" y="42705"/>
                  </a:cubicBezTo>
                  <a:cubicBezTo>
                    <a:pt x="10090" y="42601"/>
                    <a:pt x="10362" y="42496"/>
                    <a:pt x="10321" y="42370"/>
                  </a:cubicBezTo>
                  <a:lnTo>
                    <a:pt x="10321" y="42370"/>
                  </a:lnTo>
                  <a:cubicBezTo>
                    <a:pt x="10404" y="42391"/>
                    <a:pt x="10321" y="42412"/>
                    <a:pt x="10341" y="42475"/>
                  </a:cubicBezTo>
                  <a:cubicBezTo>
                    <a:pt x="10383" y="42454"/>
                    <a:pt x="10383" y="42370"/>
                    <a:pt x="10425" y="42350"/>
                  </a:cubicBezTo>
                  <a:cubicBezTo>
                    <a:pt x="10593" y="42370"/>
                    <a:pt x="10697" y="42454"/>
                    <a:pt x="10865" y="42454"/>
                  </a:cubicBezTo>
                  <a:cubicBezTo>
                    <a:pt x="10948" y="42789"/>
                    <a:pt x="11116" y="42998"/>
                    <a:pt x="11137" y="43375"/>
                  </a:cubicBezTo>
                  <a:cubicBezTo>
                    <a:pt x="10990" y="43626"/>
                    <a:pt x="10697" y="43751"/>
                    <a:pt x="10551" y="44002"/>
                  </a:cubicBezTo>
                  <a:cubicBezTo>
                    <a:pt x="10530" y="44254"/>
                    <a:pt x="10697" y="44316"/>
                    <a:pt x="10697" y="44547"/>
                  </a:cubicBezTo>
                  <a:cubicBezTo>
                    <a:pt x="10697" y="44212"/>
                    <a:pt x="10697" y="43898"/>
                    <a:pt x="10990" y="43772"/>
                  </a:cubicBezTo>
                  <a:cubicBezTo>
                    <a:pt x="11053" y="43835"/>
                    <a:pt x="11111" y="43856"/>
                    <a:pt x="11170" y="43856"/>
                  </a:cubicBezTo>
                  <a:cubicBezTo>
                    <a:pt x="11288" y="43856"/>
                    <a:pt x="11409" y="43772"/>
                    <a:pt x="11576" y="43772"/>
                  </a:cubicBezTo>
                  <a:cubicBezTo>
                    <a:pt x="11597" y="43668"/>
                    <a:pt x="11597" y="43584"/>
                    <a:pt x="11492" y="43542"/>
                  </a:cubicBezTo>
                  <a:cubicBezTo>
                    <a:pt x="11471" y="43479"/>
                    <a:pt x="11618" y="43458"/>
                    <a:pt x="11555" y="43438"/>
                  </a:cubicBezTo>
                  <a:cubicBezTo>
                    <a:pt x="11560" y="43436"/>
                    <a:pt x="11566" y="43436"/>
                    <a:pt x="11571" y="43436"/>
                  </a:cubicBezTo>
                  <a:cubicBezTo>
                    <a:pt x="11670" y="43436"/>
                    <a:pt x="11768" y="43610"/>
                    <a:pt x="11827" y="43710"/>
                  </a:cubicBezTo>
                  <a:cubicBezTo>
                    <a:pt x="11848" y="43605"/>
                    <a:pt x="11660" y="43521"/>
                    <a:pt x="11639" y="43396"/>
                  </a:cubicBezTo>
                  <a:cubicBezTo>
                    <a:pt x="11743" y="43375"/>
                    <a:pt x="11806" y="43333"/>
                    <a:pt x="11848" y="43291"/>
                  </a:cubicBezTo>
                  <a:cubicBezTo>
                    <a:pt x="11827" y="43249"/>
                    <a:pt x="11806" y="43228"/>
                    <a:pt x="11806" y="43186"/>
                  </a:cubicBezTo>
                  <a:cubicBezTo>
                    <a:pt x="11701" y="43207"/>
                    <a:pt x="11681" y="43291"/>
                    <a:pt x="11576" y="43291"/>
                  </a:cubicBezTo>
                  <a:cubicBezTo>
                    <a:pt x="11513" y="43207"/>
                    <a:pt x="11409" y="43061"/>
                    <a:pt x="11471" y="42935"/>
                  </a:cubicBezTo>
                  <a:cubicBezTo>
                    <a:pt x="11346" y="42747"/>
                    <a:pt x="11346" y="42517"/>
                    <a:pt x="11367" y="42329"/>
                  </a:cubicBezTo>
                  <a:lnTo>
                    <a:pt x="11367" y="42329"/>
                  </a:lnTo>
                  <a:cubicBezTo>
                    <a:pt x="11399" y="42339"/>
                    <a:pt x="11431" y="42344"/>
                    <a:pt x="11462" y="42344"/>
                  </a:cubicBezTo>
                  <a:cubicBezTo>
                    <a:pt x="11675" y="42344"/>
                    <a:pt x="11864" y="42119"/>
                    <a:pt x="11974" y="41973"/>
                  </a:cubicBezTo>
                  <a:cubicBezTo>
                    <a:pt x="11785" y="41868"/>
                    <a:pt x="11639" y="41722"/>
                    <a:pt x="11429" y="41596"/>
                  </a:cubicBezTo>
                  <a:cubicBezTo>
                    <a:pt x="11639" y="41450"/>
                    <a:pt x="11911" y="41345"/>
                    <a:pt x="12099" y="41157"/>
                  </a:cubicBezTo>
                  <a:cubicBezTo>
                    <a:pt x="12099" y="41134"/>
                    <a:pt x="12095" y="41127"/>
                    <a:pt x="12087" y="41127"/>
                  </a:cubicBezTo>
                  <a:cubicBezTo>
                    <a:pt x="12074" y="41127"/>
                    <a:pt x="12051" y="41154"/>
                    <a:pt x="12034" y="41154"/>
                  </a:cubicBezTo>
                  <a:cubicBezTo>
                    <a:pt x="12026" y="41154"/>
                    <a:pt x="12020" y="41150"/>
                    <a:pt x="12015" y="41136"/>
                  </a:cubicBezTo>
                  <a:cubicBezTo>
                    <a:pt x="11932" y="41303"/>
                    <a:pt x="11618" y="41450"/>
                    <a:pt x="11367" y="41554"/>
                  </a:cubicBezTo>
                  <a:cubicBezTo>
                    <a:pt x="10927" y="40969"/>
                    <a:pt x="10195" y="40404"/>
                    <a:pt x="10383" y="39357"/>
                  </a:cubicBezTo>
                  <a:cubicBezTo>
                    <a:pt x="10446" y="39295"/>
                    <a:pt x="10488" y="39295"/>
                    <a:pt x="10551" y="39295"/>
                  </a:cubicBezTo>
                  <a:cubicBezTo>
                    <a:pt x="10509" y="39190"/>
                    <a:pt x="10467" y="39190"/>
                    <a:pt x="10509" y="39065"/>
                  </a:cubicBezTo>
                  <a:cubicBezTo>
                    <a:pt x="10519" y="39054"/>
                    <a:pt x="10531" y="39050"/>
                    <a:pt x="10544" y="39050"/>
                  </a:cubicBezTo>
                  <a:cubicBezTo>
                    <a:pt x="10582" y="39050"/>
                    <a:pt x="10629" y="39085"/>
                    <a:pt x="10676" y="39085"/>
                  </a:cubicBezTo>
                  <a:cubicBezTo>
                    <a:pt x="10655" y="39002"/>
                    <a:pt x="10509" y="39002"/>
                    <a:pt x="10404" y="38981"/>
                  </a:cubicBezTo>
                  <a:cubicBezTo>
                    <a:pt x="10362" y="38834"/>
                    <a:pt x="10174" y="38813"/>
                    <a:pt x="10132" y="38667"/>
                  </a:cubicBezTo>
                  <a:cubicBezTo>
                    <a:pt x="10488" y="38332"/>
                    <a:pt x="11074" y="38207"/>
                    <a:pt x="11409" y="37851"/>
                  </a:cubicBezTo>
                  <a:lnTo>
                    <a:pt x="11409" y="37851"/>
                  </a:lnTo>
                  <a:cubicBezTo>
                    <a:pt x="11409" y="37872"/>
                    <a:pt x="11388" y="37935"/>
                    <a:pt x="11429" y="37935"/>
                  </a:cubicBezTo>
                  <a:cubicBezTo>
                    <a:pt x="11534" y="37935"/>
                    <a:pt x="11492" y="37788"/>
                    <a:pt x="11492" y="37704"/>
                  </a:cubicBezTo>
                  <a:cubicBezTo>
                    <a:pt x="11614" y="37543"/>
                    <a:pt x="11696" y="37264"/>
                    <a:pt x="11927" y="37264"/>
                  </a:cubicBezTo>
                  <a:cubicBezTo>
                    <a:pt x="11936" y="37264"/>
                    <a:pt x="11944" y="37264"/>
                    <a:pt x="11953" y="37265"/>
                  </a:cubicBezTo>
                  <a:cubicBezTo>
                    <a:pt x="11994" y="37056"/>
                    <a:pt x="11806" y="37035"/>
                    <a:pt x="11722" y="36930"/>
                  </a:cubicBezTo>
                  <a:cubicBezTo>
                    <a:pt x="11869" y="36637"/>
                    <a:pt x="11555" y="36407"/>
                    <a:pt x="11701" y="36156"/>
                  </a:cubicBezTo>
                  <a:cubicBezTo>
                    <a:pt x="11681" y="36052"/>
                    <a:pt x="11639" y="35968"/>
                    <a:pt x="11618" y="35863"/>
                  </a:cubicBezTo>
                  <a:lnTo>
                    <a:pt x="11555" y="35863"/>
                  </a:lnTo>
                  <a:lnTo>
                    <a:pt x="11555" y="0"/>
                  </a:lnTo>
                  <a:cubicBezTo>
                    <a:pt x="11555" y="0"/>
                    <a:pt x="8082" y="335"/>
                    <a:pt x="6324" y="335"/>
                  </a:cubicBezTo>
                  <a:cubicBezTo>
                    <a:pt x="4587" y="335"/>
                    <a:pt x="842" y="0"/>
                    <a:pt x="842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25"/>
            <p:cNvSpPr/>
            <p:nvPr/>
          </p:nvSpPr>
          <p:spPr>
            <a:xfrm>
              <a:off x="2078282" y="4282941"/>
              <a:ext cx="1154" cy="1154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1" y="1"/>
                  </a:moveTo>
                  <a:cubicBezTo>
                    <a:pt x="1" y="22"/>
                    <a:pt x="22" y="43"/>
                    <a:pt x="43" y="43"/>
                  </a:cubicBezTo>
                  <a:cubicBezTo>
                    <a:pt x="22" y="43"/>
                    <a:pt x="1" y="22"/>
                    <a:pt x="1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25"/>
            <p:cNvSpPr/>
            <p:nvPr/>
          </p:nvSpPr>
          <p:spPr>
            <a:xfrm>
              <a:off x="2108042" y="4292280"/>
              <a:ext cx="15754" cy="6414"/>
            </a:xfrm>
            <a:custGeom>
              <a:avLst/>
              <a:gdLst/>
              <a:ahLst/>
              <a:cxnLst/>
              <a:rect l="l" t="t" r="r" b="b"/>
              <a:pathLst>
                <a:path w="587" h="239" extrusionOk="0">
                  <a:moveTo>
                    <a:pt x="69" y="0"/>
                  </a:moveTo>
                  <a:cubicBezTo>
                    <a:pt x="44" y="0"/>
                    <a:pt x="20" y="3"/>
                    <a:pt x="1" y="8"/>
                  </a:cubicBezTo>
                  <a:cubicBezTo>
                    <a:pt x="252" y="113"/>
                    <a:pt x="357" y="113"/>
                    <a:pt x="587" y="239"/>
                  </a:cubicBezTo>
                  <a:cubicBezTo>
                    <a:pt x="514" y="112"/>
                    <a:pt x="237" y="0"/>
                    <a:pt x="69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25"/>
            <p:cNvSpPr/>
            <p:nvPr/>
          </p:nvSpPr>
          <p:spPr>
            <a:xfrm>
              <a:off x="2085045" y="4325046"/>
              <a:ext cx="4509" cy="3972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67" y="1"/>
                  </a:moveTo>
                  <a:cubicBezTo>
                    <a:pt x="84" y="1"/>
                    <a:pt x="0" y="127"/>
                    <a:pt x="21" y="147"/>
                  </a:cubicBezTo>
                  <a:cubicBezTo>
                    <a:pt x="63" y="85"/>
                    <a:pt x="126" y="64"/>
                    <a:pt x="167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25"/>
            <p:cNvSpPr/>
            <p:nvPr/>
          </p:nvSpPr>
          <p:spPr>
            <a:xfrm>
              <a:off x="2086145" y="4314956"/>
              <a:ext cx="9581" cy="13499"/>
            </a:xfrm>
            <a:custGeom>
              <a:avLst/>
              <a:gdLst/>
              <a:ahLst/>
              <a:cxnLst/>
              <a:rect l="l" t="t" r="r" b="b"/>
              <a:pathLst>
                <a:path w="357" h="503" extrusionOk="0">
                  <a:moveTo>
                    <a:pt x="22" y="0"/>
                  </a:moveTo>
                  <a:cubicBezTo>
                    <a:pt x="1" y="42"/>
                    <a:pt x="106" y="168"/>
                    <a:pt x="106" y="168"/>
                  </a:cubicBezTo>
                  <a:cubicBezTo>
                    <a:pt x="106" y="189"/>
                    <a:pt x="85" y="189"/>
                    <a:pt x="85" y="189"/>
                  </a:cubicBezTo>
                  <a:lnTo>
                    <a:pt x="126" y="189"/>
                  </a:lnTo>
                  <a:cubicBezTo>
                    <a:pt x="127" y="189"/>
                    <a:pt x="127" y="189"/>
                    <a:pt x="127" y="190"/>
                  </a:cubicBezTo>
                  <a:lnTo>
                    <a:pt x="127" y="190"/>
                  </a:lnTo>
                  <a:cubicBezTo>
                    <a:pt x="90" y="130"/>
                    <a:pt x="56" y="68"/>
                    <a:pt x="22" y="0"/>
                  </a:cubicBezTo>
                  <a:close/>
                  <a:moveTo>
                    <a:pt x="127" y="190"/>
                  </a:moveTo>
                  <a:lnTo>
                    <a:pt x="127" y="190"/>
                  </a:lnTo>
                  <a:cubicBezTo>
                    <a:pt x="135" y="201"/>
                    <a:pt x="142" y="212"/>
                    <a:pt x="149" y="224"/>
                  </a:cubicBezTo>
                  <a:lnTo>
                    <a:pt x="149" y="224"/>
                  </a:lnTo>
                  <a:cubicBezTo>
                    <a:pt x="143" y="210"/>
                    <a:pt x="136" y="199"/>
                    <a:pt x="127" y="190"/>
                  </a:cubicBezTo>
                  <a:close/>
                  <a:moveTo>
                    <a:pt x="149" y="224"/>
                  </a:moveTo>
                  <a:cubicBezTo>
                    <a:pt x="187" y="304"/>
                    <a:pt x="190" y="449"/>
                    <a:pt x="315" y="503"/>
                  </a:cubicBezTo>
                  <a:cubicBezTo>
                    <a:pt x="315" y="419"/>
                    <a:pt x="231" y="419"/>
                    <a:pt x="231" y="356"/>
                  </a:cubicBezTo>
                  <a:cubicBezTo>
                    <a:pt x="294" y="356"/>
                    <a:pt x="336" y="335"/>
                    <a:pt x="357" y="314"/>
                  </a:cubicBezTo>
                  <a:cubicBezTo>
                    <a:pt x="331" y="301"/>
                    <a:pt x="317" y="296"/>
                    <a:pt x="307" y="296"/>
                  </a:cubicBezTo>
                  <a:cubicBezTo>
                    <a:pt x="287" y="296"/>
                    <a:pt x="289" y="321"/>
                    <a:pt x="231" y="335"/>
                  </a:cubicBezTo>
                  <a:cubicBezTo>
                    <a:pt x="202" y="298"/>
                    <a:pt x="175" y="261"/>
                    <a:pt x="149" y="224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25"/>
            <p:cNvSpPr/>
            <p:nvPr/>
          </p:nvSpPr>
          <p:spPr>
            <a:xfrm>
              <a:off x="2087299" y="4319732"/>
              <a:ext cx="1127" cy="859"/>
            </a:xfrm>
            <a:custGeom>
              <a:avLst/>
              <a:gdLst/>
              <a:ahLst/>
              <a:cxnLst/>
              <a:rect l="l" t="t" r="r" b="b"/>
              <a:pathLst>
                <a:path w="42" h="32" extrusionOk="0">
                  <a:moveTo>
                    <a:pt x="18" y="0"/>
                  </a:moveTo>
                  <a:cubicBezTo>
                    <a:pt x="0" y="0"/>
                    <a:pt x="11" y="31"/>
                    <a:pt x="24" y="31"/>
                  </a:cubicBezTo>
                  <a:cubicBezTo>
                    <a:pt x="30" y="31"/>
                    <a:pt x="37" y="26"/>
                    <a:pt x="42" y="11"/>
                  </a:cubicBezTo>
                  <a:cubicBezTo>
                    <a:pt x="31" y="3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25"/>
            <p:cNvSpPr/>
            <p:nvPr/>
          </p:nvSpPr>
          <p:spPr>
            <a:xfrm>
              <a:off x="2091780" y="4320484"/>
              <a:ext cx="12989" cy="912"/>
            </a:xfrm>
            <a:custGeom>
              <a:avLst/>
              <a:gdLst/>
              <a:ahLst/>
              <a:cxnLst/>
              <a:rect l="l" t="t" r="r" b="b"/>
              <a:pathLst>
                <a:path w="484" h="34" extrusionOk="0">
                  <a:moveTo>
                    <a:pt x="131" y="0"/>
                  </a:moveTo>
                  <a:cubicBezTo>
                    <a:pt x="76" y="0"/>
                    <a:pt x="27" y="7"/>
                    <a:pt x="0" y="25"/>
                  </a:cubicBezTo>
                  <a:cubicBezTo>
                    <a:pt x="112" y="25"/>
                    <a:pt x="381" y="34"/>
                    <a:pt x="450" y="34"/>
                  </a:cubicBezTo>
                  <a:cubicBezTo>
                    <a:pt x="484" y="34"/>
                    <a:pt x="467" y="31"/>
                    <a:pt x="356" y="25"/>
                  </a:cubicBezTo>
                  <a:cubicBezTo>
                    <a:pt x="295" y="12"/>
                    <a:pt x="207" y="0"/>
                    <a:pt x="131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25"/>
            <p:cNvSpPr/>
            <p:nvPr/>
          </p:nvSpPr>
          <p:spPr>
            <a:xfrm>
              <a:off x="2127149" y="4300840"/>
              <a:ext cx="6763" cy="3543"/>
            </a:xfrm>
            <a:custGeom>
              <a:avLst/>
              <a:gdLst/>
              <a:ahLst/>
              <a:cxnLst/>
              <a:rect l="l" t="t" r="r" b="b"/>
              <a:pathLst>
                <a:path w="252" h="132" extrusionOk="0">
                  <a:moveTo>
                    <a:pt x="15" y="1"/>
                  </a:moveTo>
                  <a:cubicBezTo>
                    <a:pt x="10" y="1"/>
                    <a:pt x="5" y="2"/>
                    <a:pt x="0" y="3"/>
                  </a:cubicBezTo>
                  <a:cubicBezTo>
                    <a:pt x="58" y="41"/>
                    <a:pt x="167" y="132"/>
                    <a:pt x="233" y="132"/>
                  </a:cubicBezTo>
                  <a:cubicBezTo>
                    <a:pt x="240" y="132"/>
                    <a:pt x="246" y="131"/>
                    <a:pt x="251" y="129"/>
                  </a:cubicBezTo>
                  <a:cubicBezTo>
                    <a:pt x="174" y="109"/>
                    <a:pt x="79" y="1"/>
                    <a:pt x="15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25"/>
            <p:cNvSpPr/>
            <p:nvPr/>
          </p:nvSpPr>
          <p:spPr>
            <a:xfrm>
              <a:off x="2053594" y="4198168"/>
              <a:ext cx="590" cy="5072"/>
            </a:xfrm>
            <a:custGeom>
              <a:avLst/>
              <a:gdLst/>
              <a:ahLst/>
              <a:cxnLst/>
              <a:rect l="l" t="t" r="r" b="b"/>
              <a:pathLst>
                <a:path w="22" h="189" extrusionOk="0">
                  <a:moveTo>
                    <a:pt x="0" y="0"/>
                  </a:moveTo>
                  <a:cubicBezTo>
                    <a:pt x="0" y="37"/>
                    <a:pt x="0" y="171"/>
                    <a:pt x="0" y="189"/>
                  </a:cubicBezTo>
                  <a:cubicBezTo>
                    <a:pt x="0" y="126"/>
                    <a:pt x="21" y="42"/>
                    <a:pt x="0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25"/>
            <p:cNvSpPr/>
            <p:nvPr/>
          </p:nvSpPr>
          <p:spPr>
            <a:xfrm>
              <a:off x="2052467" y="4153809"/>
              <a:ext cx="590" cy="1154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3"/>
                    <a:pt x="1" y="6"/>
                    <a:pt x="2" y="8"/>
                  </a:cubicBezTo>
                  <a:lnTo>
                    <a:pt x="2" y="8"/>
                  </a:lnTo>
                  <a:cubicBezTo>
                    <a:pt x="1" y="3"/>
                    <a:pt x="1" y="1"/>
                    <a:pt x="1" y="0"/>
                  </a:cubicBezTo>
                  <a:close/>
                  <a:moveTo>
                    <a:pt x="2" y="8"/>
                  </a:moveTo>
                  <a:cubicBezTo>
                    <a:pt x="3" y="16"/>
                    <a:pt x="8" y="29"/>
                    <a:pt x="21" y="42"/>
                  </a:cubicBezTo>
                  <a:cubicBezTo>
                    <a:pt x="21" y="24"/>
                    <a:pt x="6" y="22"/>
                    <a:pt x="2" y="8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25"/>
            <p:cNvSpPr/>
            <p:nvPr/>
          </p:nvSpPr>
          <p:spPr>
            <a:xfrm>
              <a:off x="2054157" y="4172889"/>
              <a:ext cx="590" cy="2281"/>
            </a:xfrm>
            <a:custGeom>
              <a:avLst/>
              <a:gdLst/>
              <a:ahLst/>
              <a:cxnLst/>
              <a:rect l="l" t="t" r="r" b="b"/>
              <a:pathLst>
                <a:path w="22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22"/>
                    <a:pt x="21" y="63"/>
                    <a:pt x="21" y="84"/>
                  </a:cubicBezTo>
                  <a:cubicBezTo>
                    <a:pt x="21" y="63"/>
                    <a:pt x="21" y="63"/>
                    <a:pt x="21" y="43"/>
                  </a:cubicBezTo>
                  <a:cubicBezTo>
                    <a:pt x="21" y="43"/>
                    <a:pt x="21" y="22"/>
                    <a:pt x="0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25"/>
            <p:cNvSpPr/>
            <p:nvPr/>
          </p:nvSpPr>
          <p:spPr>
            <a:xfrm>
              <a:off x="2053647" y="4175143"/>
              <a:ext cx="3891" cy="21926"/>
            </a:xfrm>
            <a:custGeom>
              <a:avLst/>
              <a:gdLst/>
              <a:ahLst/>
              <a:cxnLst/>
              <a:rect l="l" t="t" r="r" b="b"/>
              <a:pathLst>
                <a:path w="145" h="817" extrusionOk="0">
                  <a:moveTo>
                    <a:pt x="1" y="406"/>
                  </a:moveTo>
                  <a:cubicBezTo>
                    <a:pt x="0" y="406"/>
                    <a:pt x="2" y="408"/>
                    <a:pt x="6" y="411"/>
                  </a:cubicBezTo>
                  <a:lnTo>
                    <a:pt x="6" y="411"/>
                  </a:lnTo>
                  <a:cubicBezTo>
                    <a:pt x="3" y="408"/>
                    <a:pt x="1" y="406"/>
                    <a:pt x="1" y="406"/>
                  </a:cubicBezTo>
                  <a:close/>
                  <a:moveTo>
                    <a:pt x="40" y="0"/>
                  </a:moveTo>
                  <a:lnTo>
                    <a:pt x="40" y="0"/>
                  </a:lnTo>
                  <a:cubicBezTo>
                    <a:pt x="19" y="168"/>
                    <a:pt x="19" y="272"/>
                    <a:pt x="19" y="419"/>
                  </a:cubicBezTo>
                  <a:cubicBezTo>
                    <a:pt x="13" y="416"/>
                    <a:pt x="9" y="413"/>
                    <a:pt x="6" y="411"/>
                  </a:cubicBezTo>
                  <a:lnTo>
                    <a:pt x="6" y="411"/>
                  </a:lnTo>
                  <a:cubicBezTo>
                    <a:pt x="12" y="418"/>
                    <a:pt x="19" y="434"/>
                    <a:pt x="19" y="461"/>
                  </a:cubicBezTo>
                  <a:cubicBezTo>
                    <a:pt x="61" y="461"/>
                    <a:pt x="103" y="712"/>
                    <a:pt x="145" y="816"/>
                  </a:cubicBezTo>
                  <a:cubicBezTo>
                    <a:pt x="145" y="670"/>
                    <a:pt x="61" y="544"/>
                    <a:pt x="40" y="398"/>
                  </a:cubicBezTo>
                  <a:cubicBezTo>
                    <a:pt x="27" y="398"/>
                    <a:pt x="22" y="406"/>
                    <a:pt x="20" y="412"/>
                  </a:cubicBezTo>
                  <a:lnTo>
                    <a:pt x="20" y="412"/>
                  </a:lnTo>
                  <a:cubicBezTo>
                    <a:pt x="40" y="288"/>
                    <a:pt x="40" y="144"/>
                    <a:pt x="40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25"/>
            <p:cNvSpPr/>
            <p:nvPr/>
          </p:nvSpPr>
          <p:spPr>
            <a:xfrm>
              <a:off x="2061456" y="4160250"/>
              <a:ext cx="5072" cy="4240"/>
            </a:xfrm>
            <a:custGeom>
              <a:avLst/>
              <a:gdLst/>
              <a:ahLst/>
              <a:cxnLst/>
              <a:rect l="l" t="t" r="r" b="b"/>
              <a:pathLst>
                <a:path w="189" h="158" extrusionOk="0">
                  <a:moveTo>
                    <a:pt x="28" y="0"/>
                  </a:moveTo>
                  <a:cubicBezTo>
                    <a:pt x="17" y="0"/>
                    <a:pt x="8" y="4"/>
                    <a:pt x="0" y="11"/>
                  </a:cubicBezTo>
                  <a:cubicBezTo>
                    <a:pt x="84" y="74"/>
                    <a:pt x="105" y="74"/>
                    <a:pt x="189" y="158"/>
                  </a:cubicBezTo>
                  <a:cubicBezTo>
                    <a:pt x="154" y="72"/>
                    <a:pt x="78" y="0"/>
                    <a:pt x="28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25"/>
            <p:cNvSpPr/>
            <p:nvPr/>
          </p:nvSpPr>
          <p:spPr>
            <a:xfrm>
              <a:off x="2054721" y="4182443"/>
              <a:ext cx="1127" cy="2818"/>
            </a:xfrm>
            <a:custGeom>
              <a:avLst/>
              <a:gdLst/>
              <a:ahLst/>
              <a:cxnLst/>
              <a:rect l="l" t="t" r="r" b="b"/>
              <a:pathLst>
                <a:path w="42" h="105" extrusionOk="0">
                  <a:moveTo>
                    <a:pt x="42" y="0"/>
                  </a:moveTo>
                  <a:cubicBezTo>
                    <a:pt x="21" y="0"/>
                    <a:pt x="0" y="84"/>
                    <a:pt x="0" y="105"/>
                  </a:cubicBezTo>
                  <a:cubicBezTo>
                    <a:pt x="21" y="63"/>
                    <a:pt x="42" y="42"/>
                    <a:pt x="42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25"/>
            <p:cNvSpPr/>
            <p:nvPr/>
          </p:nvSpPr>
          <p:spPr>
            <a:xfrm>
              <a:off x="2055365" y="4178954"/>
              <a:ext cx="483" cy="537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0"/>
                  </a:moveTo>
                  <a:cubicBezTo>
                    <a:pt x="1" y="0"/>
                    <a:pt x="0" y="20"/>
                    <a:pt x="6" y="20"/>
                  </a:cubicBezTo>
                  <a:cubicBezTo>
                    <a:pt x="9" y="20"/>
                    <a:pt x="13" y="16"/>
                    <a:pt x="18" y="5"/>
                  </a:cubicBezTo>
                  <a:cubicBezTo>
                    <a:pt x="15" y="2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25"/>
            <p:cNvSpPr/>
            <p:nvPr/>
          </p:nvSpPr>
          <p:spPr>
            <a:xfrm>
              <a:off x="2054721" y="4175707"/>
              <a:ext cx="2818" cy="9017"/>
            </a:xfrm>
            <a:custGeom>
              <a:avLst/>
              <a:gdLst/>
              <a:ahLst/>
              <a:cxnLst/>
              <a:rect l="l" t="t" r="r" b="b"/>
              <a:pathLst>
                <a:path w="105" h="336" extrusionOk="0">
                  <a:moveTo>
                    <a:pt x="95" y="201"/>
                  </a:moveTo>
                  <a:lnTo>
                    <a:pt x="95" y="201"/>
                  </a:lnTo>
                  <a:cubicBezTo>
                    <a:pt x="93" y="201"/>
                    <a:pt x="99" y="216"/>
                    <a:pt x="84" y="230"/>
                  </a:cubicBezTo>
                  <a:cubicBezTo>
                    <a:pt x="105" y="230"/>
                    <a:pt x="105" y="230"/>
                    <a:pt x="105" y="210"/>
                  </a:cubicBezTo>
                  <a:cubicBezTo>
                    <a:pt x="99" y="203"/>
                    <a:pt x="96" y="201"/>
                    <a:pt x="95" y="201"/>
                  </a:cubicBezTo>
                  <a:close/>
                  <a:moveTo>
                    <a:pt x="21" y="0"/>
                  </a:moveTo>
                  <a:cubicBezTo>
                    <a:pt x="0" y="21"/>
                    <a:pt x="42" y="126"/>
                    <a:pt x="42" y="126"/>
                  </a:cubicBezTo>
                  <a:cubicBezTo>
                    <a:pt x="63" y="168"/>
                    <a:pt x="63" y="293"/>
                    <a:pt x="105" y="335"/>
                  </a:cubicBezTo>
                  <a:cubicBezTo>
                    <a:pt x="105" y="293"/>
                    <a:pt x="84" y="293"/>
                    <a:pt x="84" y="230"/>
                  </a:cubicBezTo>
                  <a:cubicBezTo>
                    <a:pt x="63" y="168"/>
                    <a:pt x="42" y="84"/>
                    <a:pt x="21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25"/>
            <p:cNvSpPr/>
            <p:nvPr/>
          </p:nvSpPr>
          <p:spPr>
            <a:xfrm>
              <a:off x="2056948" y="4179383"/>
              <a:ext cx="3462" cy="912"/>
            </a:xfrm>
            <a:custGeom>
              <a:avLst/>
              <a:gdLst/>
              <a:ahLst/>
              <a:cxnLst/>
              <a:rect l="l" t="t" r="r" b="b"/>
              <a:pathLst>
                <a:path w="129" h="34" extrusionOk="0">
                  <a:moveTo>
                    <a:pt x="18" y="0"/>
                  </a:moveTo>
                  <a:cubicBezTo>
                    <a:pt x="8" y="0"/>
                    <a:pt x="1" y="3"/>
                    <a:pt x="1" y="10"/>
                  </a:cubicBezTo>
                  <a:cubicBezTo>
                    <a:pt x="25" y="22"/>
                    <a:pt x="84" y="34"/>
                    <a:pt x="110" y="34"/>
                  </a:cubicBezTo>
                  <a:cubicBezTo>
                    <a:pt x="128" y="34"/>
                    <a:pt x="129" y="27"/>
                    <a:pt x="85" y="10"/>
                  </a:cubicBezTo>
                  <a:cubicBezTo>
                    <a:pt x="71" y="10"/>
                    <a:pt x="38" y="0"/>
                    <a:pt x="18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25"/>
            <p:cNvSpPr/>
            <p:nvPr/>
          </p:nvSpPr>
          <p:spPr>
            <a:xfrm>
              <a:off x="2067065" y="4166073"/>
              <a:ext cx="2281" cy="2442"/>
            </a:xfrm>
            <a:custGeom>
              <a:avLst/>
              <a:gdLst/>
              <a:ahLst/>
              <a:cxnLst/>
              <a:rect l="l" t="t" r="r" b="b"/>
              <a:pathLst>
                <a:path w="85" h="91" extrusionOk="0">
                  <a:moveTo>
                    <a:pt x="8" y="0"/>
                  </a:moveTo>
                  <a:cubicBezTo>
                    <a:pt x="5" y="0"/>
                    <a:pt x="3" y="1"/>
                    <a:pt x="1" y="4"/>
                  </a:cubicBezTo>
                  <a:cubicBezTo>
                    <a:pt x="19" y="22"/>
                    <a:pt x="54" y="91"/>
                    <a:pt x="77" y="91"/>
                  </a:cubicBezTo>
                  <a:cubicBezTo>
                    <a:pt x="79" y="91"/>
                    <a:pt x="82" y="90"/>
                    <a:pt x="84" y="87"/>
                  </a:cubicBezTo>
                  <a:cubicBezTo>
                    <a:pt x="66" y="69"/>
                    <a:pt x="30" y="0"/>
                    <a:pt x="8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25"/>
            <p:cNvSpPr/>
            <p:nvPr/>
          </p:nvSpPr>
          <p:spPr>
            <a:xfrm>
              <a:off x="1910402" y="2467635"/>
              <a:ext cx="280801" cy="598074"/>
            </a:xfrm>
            <a:custGeom>
              <a:avLst/>
              <a:gdLst/>
              <a:ahLst/>
              <a:cxnLst/>
              <a:rect l="l" t="t" r="r" b="b"/>
              <a:pathLst>
                <a:path w="10463" h="22285" extrusionOk="0">
                  <a:moveTo>
                    <a:pt x="1" y="1"/>
                  </a:moveTo>
                  <a:lnTo>
                    <a:pt x="1" y="22284"/>
                  </a:lnTo>
                  <a:lnTo>
                    <a:pt x="10463" y="22284"/>
                  </a:lnTo>
                  <a:lnTo>
                    <a:pt x="10463" y="1"/>
                  </a:ln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3" name="Google Shape;1083;p25"/>
            <p:cNvGrpSpPr/>
            <p:nvPr/>
          </p:nvGrpSpPr>
          <p:grpSpPr>
            <a:xfrm>
              <a:off x="831556" y="696269"/>
              <a:ext cx="1140642" cy="1817167"/>
              <a:chOff x="3441875" y="1723775"/>
              <a:chExt cx="1062545" cy="1692750"/>
            </a:xfrm>
          </p:grpSpPr>
          <p:sp>
            <p:nvSpPr>
              <p:cNvPr id="1084" name="Google Shape;1084;p25"/>
              <p:cNvSpPr/>
              <p:nvPr/>
            </p:nvSpPr>
            <p:spPr>
              <a:xfrm>
                <a:off x="3625095" y="2364050"/>
                <a:ext cx="879325" cy="1052475"/>
              </a:xfrm>
              <a:custGeom>
                <a:avLst/>
                <a:gdLst/>
                <a:ahLst/>
                <a:cxnLst/>
                <a:rect l="l" t="t" r="r" b="b"/>
                <a:pathLst>
                  <a:path w="35173" h="42099" fill="none" extrusionOk="0">
                    <a:moveTo>
                      <a:pt x="33290" y="42098"/>
                    </a:moveTo>
                    <a:cubicBezTo>
                      <a:pt x="33290" y="42098"/>
                      <a:pt x="35173" y="27891"/>
                      <a:pt x="23372" y="27891"/>
                    </a:cubicBezTo>
                    <a:lnTo>
                      <a:pt x="10148" y="27891"/>
                    </a:lnTo>
                    <a:cubicBezTo>
                      <a:pt x="10148" y="27891"/>
                      <a:pt x="0" y="28142"/>
                      <a:pt x="0" y="15902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65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25"/>
              <p:cNvSpPr/>
              <p:nvPr/>
            </p:nvSpPr>
            <p:spPr>
              <a:xfrm>
                <a:off x="3630725" y="1736325"/>
                <a:ext cx="242200" cy="963575"/>
              </a:xfrm>
              <a:custGeom>
                <a:avLst/>
                <a:gdLst/>
                <a:ahLst/>
                <a:cxnLst/>
                <a:rect l="l" t="t" r="r" b="b"/>
                <a:pathLst>
                  <a:path w="9688" h="38543" fill="none" extrusionOk="0">
                    <a:moveTo>
                      <a:pt x="0" y="36764"/>
                    </a:moveTo>
                    <a:cubicBezTo>
                      <a:pt x="0" y="36764"/>
                      <a:pt x="9688" y="38542"/>
                      <a:pt x="9688" y="27892"/>
                    </a:cubicBezTo>
                    <a:lnTo>
                      <a:pt x="9688" y="1"/>
                    </a:lnTo>
                  </a:path>
                </a:pathLst>
              </a:custGeom>
              <a:solidFill>
                <a:schemeClr val="accent3"/>
              </a:solidFill>
              <a:ln w="460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25"/>
              <p:cNvSpPr/>
              <p:nvPr/>
            </p:nvSpPr>
            <p:spPr>
              <a:xfrm>
                <a:off x="3441875" y="2325850"/>
                <a:ext cx="141775" cy="228625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9145" fill="none" extrusionOk="0">
                    <a:moveTo>
                      <a:pt x="1" y="1"/>
                    </a:moveTo>
                    <a:lnTo>
                      <a:pt x="1" y="5085"/>
                    </a:lnTo>
                    <a:cubicBezTo>
                      <a:pt x="1" y="5085"/>
                      <a:pt x="942" y="9144"/>
                      <a:pt x="5671" y="9144"/>
                    </a:cubicBezTo>
                  </a:path>
                </a:pathLst>
              </a:custGeom>
              <a:solidFill>
                <a:schemeClr val="accent3"/>
              </a:solidFill>
              <a:ln w="460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5"/>
              <p:cNvSpPr/>
              <p:nvPr/>
            </p:nvSpPr>
            <p:spPr>
              <a:xfrm>
                <a:off x="3583625" y="1825250"/>
                <a:ext cx="259475" cy="355200"/>
              </a:xfrm>
              <a:custGeom>
                <a:avLst/>
                <a:gdLst/>
                <a:ahLst/>
                <a:cxnLst/>
                <a:rect l="l" t="t" r="r" b="b"/>
                <a:pathLst>
                  <a:path w="10379" h="14208" fill="none" extrusionOk="0">
                    <a:moveTo>
                      <a:pt x="3307" y="1"/>
                    </a:moveTo>
                    <a:cubicBezTo>
                      <a:pt x="3307" y="1"/>
                      <a:pt x="1" y="14208"/>
                      <a:pt x="10379" y="14208"/>
                    </a:cubicBezTo>
                  </a:path>
                </a:pathLst>
              </a:custGeom>
              <a:solidFill>
                <a:schemeClr val="accent3"/>
              </a:solidFill>
              <a:ln w="460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5"/>
              <p:cNvSpPr/>
              <p:nvPr/>
            </p:nvSpPr>
            <p:spPr>
              <a:xfrm>
                <a:off x="3896450" y="1723775"/>
                <a:ext cx="135500" cy="298200"/>
              </a:xfrm>
              <a:custGeom>
                <a:avLst/>
                <a:gdLst/>
                <a:ahLst/>
                <a:cxnLst/>
                <a:rect l="l" t="t" r="r" b="b"/>
                <a:pathLst>
                  <a:path w="5420" h="11928" fill="none" extrusionOk="0">
                    <a:moveTo>
                      <a:pt x="0" y="8621"/>
                    </a:moveTo>
                    <a:cubicBezTo>
                      <a:pt x="0" y="8621"/>
                      <a:pt x="5419" y="11927"/>
                      <a:pt x="5419" y="1"/>
                    </a:cubicBezTo>
                  </a:path>
                </a:pathLst>
              </a:custGeom>
              <a:solidFill>
                <a:schemeClr val="accent3"/>
              </a:solidFill>
              <a:ln w="460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9" name="Google Shape;1089;p25"/>
            <p:cNvGrpSpPr/>
            <p:nvPr/>
          </p:nvGrpSpPr>
          <p:grpSpPr>
            <a:xfrm>
              <a:off x="1408267" y="410450"/>
              <a:ext cx="1216458" cy="2109723"/>
              <a:chOff x="3979100" y="1457525"/>
              <a:chExt cx="1133170" cy="1965275"/>
            </a:xfrm>
          </p:grpSpPr>
          <p:sp>
            <p:nvSpPr>
              <p:cNvPr id="1090" name="Google Shape;1090;p25"/>
              <p:cNvSpPr/>
              <p:nvPr/>
            </p:nvSpPr>
            <p:spPr>
              <a:xfrm>
                <a:off x="4575020" y="2047050"/>
                <a:ext cx="537250" cy="1375750"/>
              </a:xfrm>
              <a:custGeom>
                <a:avLst/>
                <a:gdLst/>
                <a:ahLst/>
                <a:cxnLst/>
                <a:rect l="l" t="t" r="r" b="b"/>
                <a:pathLst>
                  <a:path w="21490" h="55030" fill="none" extrusionOk="0">
                    <a:moveTo>
                      <a:pt x="231" y="55030"/>
                    </a:moveTo>
                    <a:lnTo>
                      <a:pt x="231" y="30946"/>
                    </a:lnTo>
                    <a:cubicBezTo>
                      <a:pt x="231" y="30946"/>
                      <a:pt x="1" y="22828"/>
                      <a:pt x="9688" y="22828"/>
                    </a:cubicBezTo>
                    <a:cubicBezTo>
                      <a:pt x="9688" y="22828"/>
                      <a:pt x="21489" y="24858"/>
                      <a:pt x="21238" y="17493"/>
                    </a:cubicBezTo>
                    <a:lnTo>
                      <a:pt x="21238" y="0"/>
                    </a:lnTo>
                  </a:path>
                </a:pathLst>
              </a:custGeom>
              <a:solidFill>
                <a:schemeClr val="dk2"/>
              </a:solidFill>
              <a:ln w="784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25"/>
              <p:cNvSpPr/>
              <p:nvPr/>
            </p:nvSpPr>
            <p:spPr>
              <a:xfrm>
                <a:off x="4173675" y="1457525"/>
                <a:ext cx="377700" cy="144532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57813" fill="none" extrusionOk="0">
                    <a:moveTo>
                      <a:pt x="2365" y="1"/>
                    </a:moveTo>
                    <a:lnTo>
                      <a:pt x="2365" y="48188"/>
                    </a:lnTo>
                    <a:cubicBezTo>
                      <a:pt x="2365" y="48188"/>
                      <a:pt x="1" y="57812"/>
                      <a:pt x="15108" y="57812"/>
                    </a:cubicBezTo>
                  </a:path>
                </a:pathLst>
              </a:custGeom>
              <a:solidFill>
                <a:schemeClr val="dk2"/>
              </a:solidFill>
              <a:ln w="653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5"/>
              <p:cNvSpPr/>
              <p:nvPr/>
            </p:nvSpPr>
            <p:spPr>
              <a:xfrm>
                <a:off x="4687350" y="1457525"/>
                <a:ext cx="377700" cy="8939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35759" fill="none" extrusionOk="0">
                    <a:moveTo>
                      <a:pt x="1403" y="1"/>
                    </a:moveTo>
                    <a:lnTo>
                      <a:pt x="1403" y="28645"/>
                    </a:lnTo>
                    <a:cubicBezTo>
                      <a:pt x="1403" y="28645"/>
                      <a:pt x="1" y="35759"/>
                      <a:pt x="15108" y="35759"/>
                    </a:cubicBezTo>
                  </a:path>
                </a:pathLst>
              </a:custGeom>
              <a:solidFill>
                <a:schemeClr val="dk2"/>
              </a:solidFill>
              <a:ln w="460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5"/>
              <p:cNvSpPr/>
              <p:nvPr/>
            </p:nvSpPr>
            <p:spPr>
              <a:xfrm>
                <a:off x="4238550" y="1901100"/>
                <a:ext cx="230175" cy="494875"/>
              </a:xfrm>
              <a:custGeom>
                <a:avLst/>
                <a:gdLst/>
                <a:ahLst/>
                <a:cxnLst/>
                <a:rect l="l" t="t" r="r" b="b"/>
                <a:pathLst>
                  <a:path w="9207" h="19795" fill="none" extrusionOk="0">
                    <a:moveTo>
                      <a:pt x="0" y="18769"/>
                    </a:moveTo>
                    <a:cubicBezTo>
                      <a:pt x="0" y="18769"/>
                      <a:pt x="8495" y="19794"/>
                      <a:pt x="9207" y="12178"/>
                    </a:cubicBezTo>
                    <a:lnTo>
                      <a:pt x="9207" y="1"/>
                    </a:lnTo>
                  </a:path>
                </a:pathLst>
              </a:custGeom>
              <a:solidFill>
                <a:schemeClr val="dk2"/>
              </a:solidFill>
              <a:ln w="460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5"/>
              <p:cNvSpPr/>
              <p:nvPr/>
            </p:nvSpPr>
            <p:spPr>
              <a:xfrm>
                <a:off x="3979100" y="2332125"/>
                <a:ext cx="21815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13455" fill="none" extrusionOk="0">
                    <a:moveTo>
                      <a:pt x="1402" y="1"/>
                    </a:moveTo>
                    <a:cubicBezTo>
                      <a:pt x="1402" y="1"/>
                      <a:pt x="0" y="13455"/>
                      <a:pt x="8725" y="13455"/>
                    </a:cubicBezTo>
                  </a:path>
                </a:pathLst>
              </a:custGeom>
              <a:solidFill>
                <a:schemeClr val="dk2"/>
              </a:solidFill>
              <a:ln w="460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5" name="Google Shape;1095;p25"/>
            <p:cNvGrpSpPr/>
            <p:nvPr/>
          </p:nvGrpSpPr>
          <p:grpSpPr>
            <a:xfrm>
              <a:off x="2187118" y="737277"/>
              <a:ext cx="1070870" cy="1776159"/>
              <a:chOff x="4704625" y="1761975"/>
              <a:chExt cx="997550" cy="1654550"/>
            </a:xfrm>
          </p:grpSpPr>
          <p:sp>
            <p:nvSpPr>
              <p:cNvPr id="1096" name="Google Shape;1096;p25"/>
              <p:cNvSpPr/>
              <p:nvPr/>
            </p:nvSpPr>
            <p:spPr>
              <a:xfrm>
                <a:off x="4704625" y="2345200"/>
                <a:ext cx="850050" cy="1071325"/>
              </a:xfrm>
              <a:custGeom>
                <a:avLst/>
                <a:gdLst/>
                <a:ahLst/>
                <a:cxnLst/>
                <a:rect l="l" t="t" r="r" b="b"/>
                <a:pathLst>
                  <a:path w="34002" h="42853" fill="none" extrusionOk="0">
                    <a:moveTo>
                      <a:pt x="0" y="42852"/>
                    </a:moveTo>
                    <a:cubicBezTo>
                      <a:pt x="0" y="42852"/>
                      <a:pt x="251" y="29671"/>
                      <a:pt x="12303" y="29671"/>
                    </a:cubicBezTo>
                    <a:lnTo>
                      <a:pt x="24355" y="29671"/>
                    </a:lnTo>
                    <a:cubicBezTo>
                      <a:pt x="24355" y="29671"/>
                      <a:pt x="34001" y="26365"/>
                      <a:pt x="34001" y="18497"/>
                    </a:cubicBezTo>
                    <a:lnTo>
                      <a:pt x="34001" y="1"/>
                    </a:lnTo>
                  </a:path>
                </a:pathLst>
              </a:custGeom>
              <a:solidFill>
                <a:schemeClr val="dk2"/>
              </a:solidFill>
              <a:ln w="653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5"/>
              <p:cNvSpPr/>
              <p:nvPr/>
            </p:nvSpPr>
            <p:spPr>
              <a:xfrm>
                <a:off x="5277400" y="1761975"/>
                <a:ext cx="271500" cy="982375"/>
              </a:xfrm>
              <a:custGeom>
                <a:avLst/>
                <a:gdLst/>
                <a:ahLst/>
                <a:cxnLst/>
                <a:rect l="l" t="t" r="r" b="b"/>
                <a:pathLst>
                  <a:path w="10860" h="39295" fill="none" extrusionOk="0">
                    <a:moveTo>
                      <a:pt x="10860" y="34733"/>
                    </a:moveTo>
                    <a:cubicBezTo>
                      <a:pt x="10860" y="34733"/>
                      <a:pt x="1" y="39295"/>
                      <a:pt x="1" y="25611"/>
                    </a:cubicBez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60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25"/>
              <p:cNvSpPr/>
              <p:nvPr/>
            </p:nvSpPr>
            <p:spPr>
              <a:xfrm>
                <a:off x="5566675" y="2332125"/>
                <a:ext cx="135500" cy="266275"/>
              </a:xfrm>
              <a:custGeom>
                <a:avLst/>
                <a:gdLst/>
                <a:ahLst/>
                <a:cxnLst/>
                <a:rect l="l" t="t" r="r" b="b"/>
                <a:pathLst>
                  <a:path w="5420" h="10651" fill="none" extrusionOk="0">
                    <a:moveTo>
                      <a:pt x="0" y="8893"/>
                    </a:moveTo>
                    <a:cubicBezTo>
                      <a:pt x="0" y="8893"/>
                      <a:pt x="5420" y="10651"/>
                      <a:pt x="5420" y="1"/>
                    </a:cubicBezTo>
                  </a:path>
                </a:pathLst>
              </a:custGeom>
              <a:solidFill>
                <a:schemeClr val="dk2"/>
              </a:solidFill>
              <a:ln w="460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99" name="Google Shape;1099;p25"/>
            <p:cNvSpPr/>
            <p:nvPr/>
          </p:nvSpPr>
          <p:spPr>
            <a:xfrm>
              <a:off x="1826193" y="2447991"/>
              <a:ext cx="444751" cy="121306"/>
            </a:xfrm>
            <a:custGeom>
              <a:avLst/>
              <a:gdLst/>
              <a:ahLst/>
              <a:cxnLst/>
              <a:rect l="l" t="t" r="r" b="b"/>
              <a:pathLst>
                <a:path w="16572" h="4520" extrusionOk="0">
                  <a:moveTo>
                    <a:pt x="8286" y="0"/>
                  </a:moveTo>
                  <a:cubicBezTo>
                    <a:pt x="3704" y="0"/>
                    <a:pt x="0" y="1005"/>
                    <a:pt x="0" y="2260"/>
                  </a:cubicBezTo>
                  <a:cubicBezTo>
                    <a:pt x="0" y="3495"/>
                    <a:pt x="3704" y="4520"/>
                    <a:pt x="8286" y="4520"/>
                  </a:cubicBezTo>
                  <a:cubicBezTo>
                    <a:pt x="12868" y="4520"/>
                    <a:pt x="16572" y="3495"/>
                    <a:pt x="16572" y="2260"/>
                  </a:cubicBezTo>
                  <a:cubicBezTo>
                    <a:pt x="16572" y="1005"/>
                    <a:pt x="12868" y="0"/>
                    <a:pt x="8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25"/>
            <p:cNvSpPr/>
            <p:nvPr/>
          </p:nvSpPr>
          <p:spPr>
            <a:xfrm>
              <a:off x="2106378" y="3524358"/>
              <a:ext cx="179140" cy="166822"/>
            </a:xfrm>
            <a:custGeom>
              <a:avLst/>
              <a:gdLst/>
              <a:ahLst/>
              <a:cxnLst/>
              <a:rect l="l" t="t" r="r" b="b"/>
              <a:pathLst>
                <a:path w="6675" h="6216" extrusionOk="0">
                  <a:moveTo>
                    <a:pt x="3348" y="1"/>
                  </a:moveTo>
                  <a:cubicBezTo>
                    <a:pt x="1507" y="1"/>
                    <a:pt x="0" y="1382"/>
                    <a:pt x="0" y="3098"/>
                  </a:cubicBezTo>
                  <a:cubicBezTo>
                    <a:pt x="0" y="4813"/>
                    <a:pt x="1507" y="6215"/>
                    <a:pt x="3348" y="6215"/>
                  </a:cubicBezTo>
                  <a:cubicBezTo>
                    <a:pt x="5189" y="6215"/>
                    <a:pt x="6675" y="4813"/>
                    <a:pt x="6675" y="3098"/>
                  </a:cubicBezTo>
                  <a:cubicBezTo>
                    <a:pt x="6675" y="1382"/>
                    <a:pt x="5189" y="1"/>
                    <a:pt x="3348" y="1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25"/>
            <p:cNvSpPr/>
            <p:nvPr/>
          </p:nvSpPr>
          <p:spPr>
            <a:xfrm>
              <a:off x="1919391" y="3409825"/>
              <a:ext cx="75843" cy="70770"/>
            </a:xfrm>
            <a:custGeom>
              <a:avLst/>
              <a:gdLst/>
              <a:ahLst/>
              <a:cxnLst/>
              <a:rect l="l" t="t" r="r" b="b"/>
              <a:pathLst>
                <a:path w="2826" h="2637" extrusionOk="0">
                  <a:moveTo>
                    <a:pt x="1402" y="0"/>
                  </a:moveTo>
                  <a:cubicBezTo>
                    <a:pt x="628" y="0"/>
                    <a:pt x="1" y="586"/>
                    <a:pt x="1" y="1319"/>
                  </a:cubicBezTo>
                  <a:cubicBezTo>
                    <a:pt x="1" y="2051"/>
                    <a:pt x="628" y="2637"/>
                    <a:pt x="1402" y="2637"/>
                  </a:cubicBezTo>
                  <a:cubicBezTo>
                    <a:pt x="2198" y="2637"/>
                    <a:pt x="2825" y="2051"/>
                    <a:pt x="2825" y="1319"/>
                  </a:cubicBezTo>
                  <a:cubicBezTo>
                    <a:pt x="2825" y="586"/>
                    <a:pt x="2198" y="0"/>
                    <a:pt x="1402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25"/>
            <p:cNvSpPr/>
            <p:nvPr/>
          </p:nvSpPr>
          <p:spPr>
            <a:xfrm>
              <a:off x="1825629" y="3746716"/>
              <a:ext cx="118514" cy="110087"/>
            </a:xfrm>
            <a:custGeom>
              <a:avLst/>
              <a:gdLst/>
              <a:ahLst/>
              <a:cxnLst/>
              <a:rect l="l" t="t" r="r" b="b"/>
              <a:pathLst>
                <a:path w="4416" h="4102" extrusionOk="0">
                  <a:moveTo>
                    <a:pt x="2218" y="1"/>
                  </a:moveTo>
                  <a:cubicBezTo>
                    <a:pt x="984" y="1"/>
                    <a:pt x="0" y="921"/>
                    <a:pt x="0" y="2051"/>
                  </a:cubicBezTo>
                  <a:cubicBezTo>
                    <a:pt x="0" y="3181"/>
                    <a:pt x="984" y="4102"/>
                    <a:pt x="2218" y="4102"/>
                  </a:cubicBezTo>
                  <a:cubicBezTo>
                    <a:pt x="3432" y="4102"/>
                    <a:pt x="4415" y="3181"/>
                    <a:pt x="4415" y="2051"/>
                  </a:cubicBezTo>
                  <a:cubicBezTo>
                    <a:pt x="4415" y="921"/>
                    <a:pt x="3432" y="1"/>
                    <a:pt x="2218" y="1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25"/>
            <p:cNvSpPr/>
            <p:nvPr/>
          </p:nvSpPr>
          <p:spPr>
            <a:xfrm>
              <a:off x="1755050" y="2584673"/>
              <a:ext cx="301009" cy="2032530"/>
            </a:xfrm>
            <a:custGeom>
              <a:avLst/>
              <a:gdLst/>
              <a:ahLst/>
              <a:cxnLst/>
              <a:rect l="l" t="t" r="r" b="b"/>
              <a:pathLst>
                <a:path w="11216" h="80013" extrusionOk="0">
                  <a:moveTo>
                    <a:pt x="11215" y="0"/>
                  </a:moveTo>
                  <a:lnTo>
                    <a:pt x="0" y="251"/>
                  </a:lnTo>
                  <a:lnTo>
                    <a:pt x="0" y="67730"/>
                  </a:lnTo>
                  <a:cubicBezTo>
                    <a:pt x="0" y="67730"/>
                    <a:pt x="230" y="79426"/>
                    <a:pt x="11215" y="80012"/>
                  </a:cubicBezTo>
                  <a:lnTo>
                    <a:pt x="11215" y="0"/>
                  </a:lnTo>
                  <a:close/>
                </a:path>
              </a:pathLst>
            </a:custGeom>
            <a:solidFill>
              <a:srgbClr val="595959">
                <a:alpha val="1920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4" name="Google Shape;1104;p25"/>
          <p:cNvGrpSpPr/>
          <p:nvPr/>
        </p:nvGrpSpPr>
        <p:grpSpPr>
          <a:xfrm>
            <a:off x="1752600" y="1217330"/>
            <a:ext cx="5179203" cy="3478849"/>
            <a:chOff x="637789" y="553350"/>
            <a:chExt cx="2828111" cy="1794739"/>
          </a:xfrm>
        </p:grpSpPr>
        <p:grpSp>
          <p:nvGrpSpPr>
            <p:cNvPr id="1105" name="Google Shape;1105;p25"/>
            <p:cNvGrpSpPr/>
            <p:nvPr/>
          </p:nvGrpSpPr>
          <p:grpSpPr>
            <a:xfrm>
              <a:off x="3063625" y="883675"/>
              <a:ext cx="402275" cy="408550"/>
              <a:chOff x="3141175" y="663975"/>
              <a:chExt cx="402275" cy="408550"/>
            </a:xfrm>
          </p:grpSpPr>
          <p:sp>
            <p:nvSpPr>
              <p:cNvPr id="1106" name="Google Shape;1106;p25"/>
              <p:cNvSpPr/>
              <p:nvPr/>
            </p:nvSpPr>
            <p:spPr>
              <a:xfrm>
                <a:off x="3141175" y="663975"/>
                <a:ext cx="402275" cy="408550"/>
              </a:xfrm>
              <a:custGeom>
                <a:avLst/>
                <a:gdLst/>
                <a:ahLst/>
                <a:cxnLst/>
                <a:rect l="l" t="t" r="r" b="b"/>
                <a:pathLst>
                  <a:path w="16091" h="16342" extrusionOk="0">
                    <a:moveTo>
                      <a:pt x="11341" y="0"/>
                    </a:moveTo>
                    <a:cubicBezTo>
                      <a:pt x="1" y="2176"/>
                      <a:pt x="3474" y="16342"/>
                      <a:pt x="3474" y="16342"/>
                    </a:cubicBezTo>
                    <a:cubicBezTo>
                      <a:pt x="16091" y="8307"/>
                      <a:pt x="11342" y="1"/>
                      <a:pt x="11341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25"/>
              <p:cNvSpPr/>
              <p:nvPr/>
            </p:nvSpPr>
            <p:spPr>
              <a:xfrm>
                <a:off x="3228000" y="663975"/>
                <a:ext cx="315425" cy="408550"/>
              </a:xfrm>
              <a:custGeom>
                <a:avLst/>
                <a:gdLst/>
                <a:ahLst/>
                <a:cxnLst/>
                <a:rect l="l" t="t" r="r" b="b"/>
                <a:pathLst>
                  <a:path w="12617" h="16342" extrusionOk="0">
                    <a:moveTo>
                      <a:pt x="7868" y="0"/>
                    </a:moveTo>
                    <a:lnTo>
                      <a:pt x="1" y="16342"/>
                    </a:lnTo>
                    <a:cubicBezTo>
                      <a:pt x="12617" y="8307"/>
                      <a:pt x="7869" y="1"/>
                      <a:pt x="7868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8" name="Google Shape;1108;p25"/>
            <p:cNvGrpSpPr/>
            <p:nvPr/>
          </p:nvGrpSpPr>
          <p:grpSpPr>
            <a:xfrm>
              <a:off x="2224875" y="553350"/>
              <a:ext cx="382400" cy="253800"/>
              <a:chOff x="3536625" y="701950"/>
              <a:chExt cx="382400" cy="253800"/>
            </a:xfrm>
          </p:grpSpPr>
          <p:sp>
            <p:nvSpPr>
              <p:cNvPr id="1109" name="Google Shape;1109;p25"/>
              <p:cNvSpPr/>
              <p:nvPr/>
            </p:nvSpPr>
            <p:spPr>
              <a:xfrm>
                <a:off x="3536625" y="701950"/>
                <a:ext cx="382400" cy="25380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10152" extrusionOk="0">
                    <a:moveTo>
                      <a:pt x="3945" y="0"/>
                    </a:moveTo>
                    <a:cubicBezTo>
                      <a:pt x="1605" y="0"/>
                      <a:pt x="1" y="929"/>
                      <a:pt x="1" y="929"/>
                    </a:cubicBezTo>
                    <a:cubicBezTo>
                      <a:pt x="486" y="8699"/>
                      <a:pt x="6361" y="10151"/>
                      <a:pt x="10685" y="10151"/>
                    </a:cubicBezTo>
                    <a:cubicBezTo>
                      <a:pt x="13267" y="10151"/>
                      <a:pt x="15296" y="9634"/>
                      <a:pt x="15296" y="9634"/>
                    </a:cubicBezTo>
                    <a:cubicBezTo>
                      <a:pt x="11595" y="1691"/>
                      <a:pt x="7101" y="0"/>
                      <a:pt x="3945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25"/>
              <p:cNvSpPr/>
              <p:nvPr/>
            </p:nvSpPr>
            <p:spPr>
              <a:xfrm>
                <a:off x="3536625" y="701950"/>
                <a:ext cx="382400" cy="24085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9634" extrusionOk="0">
                    <a:moveTo>
                      <a:pt x="3945" y="0"/>
                    </a:moveTo>
                    <a:cubicBezTo>
                      <a:pt x="1605" y="0"/>
                      <a:pt x="1" y="929"/>
                      <a:pt x="1" y="929"/>
                    </a:cubicBezTo>
                    <a:lnTo>
                      <a:pt x="15296" y="9634"/>
                    </a:lnTo>
                    <a:cubicBezTo>
                      <a:pt x="11595" y="1691"/>
                      <a:pt x="7101" y="0"/>
                      <a:pt x="3945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1" name="Google Shape;1111;p25"/>
            <p:cNvGrpSpPr/>
            <p:nvPr/>
          </p:nvGrpSpPr>
          <p:grpSpPr>
            <a:xfrm rot="1356346">
              <a:off x="2253913" y="1598938"/>
              <a:ext cx="324335" cy="340660"/>
              <a:chOff x="3930525" y="183675"/>
              <a:chExt cx="324325" cy="340650"/>
            </a:xfrm>
          </p:grpSpPr>
          <p:sp>
            <p:nvSpPr>
              <p:cNvPr id="1112" name="Google Shape;1112;p25"/>
              <p:cNvSpPr/>
              <p:nvPr/>
            </p:nvSpPr>
            <p:spPr>
              <a:xfrm>
                <a:off x="3930525" y="280025"/>
                <a:ext cx="2568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9772" extrusionOk="0">
                    <a:moveTo>
                      <a:pt x="4018" y="0"/>
                    </a:moveTo>
                    <a:lnTo>
                      <a:pt x="4018" y="0"/>
                    </a:lnTo>
                    <a:cubicBezTo>
                      <a:pt x="0" y="6466"/>
                      <a:pt x="8579" y="9772"/>
                      <a:pt x="8579" y="9772"/>
                    </a:cubicBezTo>
                    <a:cubicBezTo>
                      <a:pt x="10274" y="566"/>
                      <a:pt x="4019" y="0"/>
                      <a:pt x="4018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25"/>
              <p:cNvSpPr/>
              <p:nvPr/>
            </p:nvSpPr>
            <p:spPr>
              <a:xfrm>
                <a:off x="4030950" y="280025"/>
                <a:ext cx="156425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9772" extrusionOk="0">
                    <a:moveTo>
                      <a:pt x="1" y="0"/>
                    </a:moveTo>
                    <a:lnTo>
                      <a:pt x="4562" y="9772"/>
                    </a:lnTo>
                    <a:cubicBezTo>
                      <a:pt x="6257" y="566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25"/>
              <p:cNvSpPr/>
              <p:nvPr/>
            </p:nvSpPr>
            <p:spPr>
              <a:xfrm>
                <a:off x="4050825" y="183675"/>
                <a:ext cx="204025" cy="121225"/>
              </a:xfrm>
              <a:custGeom>
                <a:avLst/>
                <a:gdLst/>
                <a:ahLst/>
                <a:cxnLst/>
                <a:rect l="l" t="t" r="r" b="b"/>
                <a:pathLst>
                  <a:path w="8161" h="4849" extrusionOk="0">
                    <a:moveTo>
                      <a:pt x="5582" y="0"/>
                    </a:moveTo>
                    <a:cubicBezTo>
                      <a:pt x="431" y="0"/>
                      <a:pt x="1" y="3917"/>
                      <a:pt x="1" y="3917"/>
                    </a:cubicBezTo>
                    <a:cubicBezTo>
                      <a:pt x="1040" y="4581"/>
                      <a:pt x="1984" y="4849"/>
                      <a:pt x="2830" y="4849"/>
                    </a:cubicBezTo>
                    <a:cubicBezTo>
                      <a:pt x="6329" y="4849"/>
                      <a:pt x="8161" y="276"/>
                      <a:pt x="8161" y="276"/>
                    </a:cubicBezTo>
                    <a:cubicBezTo>
                      <a:pt x="7191" y="84"/>
                      <a:pt x="6336" y="0"/>
                      <a:pt x="5582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25"/>
              <p:cNvSpPr/>
              <p:nvPr/>
            </p:nvSpPr>
            <p:spPr>
              <a:xfrm>
                <a:off x="4050825" y="183675"/>
                <a:ext cx="204025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8161" h="3918" extrusionOk="0">
                    <a:moveTo>
                      <a:pt x="5582" y="0"/>
                    </a:moveTo>
                    <a:cubicBezTo>
                      <a:pt x="431" y="0"/>
                      <a:pt x="1" y="3917"/>
                      <a:pt x="1" y="3917"/>
                    </a:cubicBezTo>
                    <a:lnTo>
                      <a:pt x="8161" y="276"/>
                    </a:lnTo>
                    <a:cubicBezTo>
                      <a:pt x="7191" y="84"/>
                      <a:pt x="6336" y="0"/>
                      <a:pt x="5582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6" name="Google Shape;1116;p25"/>
            <p:cNvGrpSpPr/>
            <p:nvPr/>
          </p:nvGrpSpPr>
          <p:grpSpPr>
            <a:xfrm rot="2064881">
              <a:off x="718038" y="702360"/>
              <a:ext cx="402290" cy="408566"/>
              <a:chOff x="3141175" y="663975"/>
              <a:chExt cx="402275" cy="408550"/>
            </a:xfrm>
          </p:grpSpPr>
          <p:sp>
            <p:nvSpPr>
              <p:cNvPr id="1117" name="Google Shape;1117;p25"/>
              <p:cNvSpPr/>
              <p:nvPr/>
            </p:nvSpPr>
            <p:spPr>
              <a:xfrm>
                <a:off x="3141175" y="663975"/>
                <a:ext cx="402275" cy="408550"/>
              </a:xfrm>
              <a:custGeom>
                <a:avLst/>
                <a:gdLst/>
                <a:ahLst/>
                <a:cxnLst/>
                <a:rect l="l" t="t" r="r" b="b"/>
                <a:pathLst>
                  <a:path w="16091" h="16342" extrusionOk="0">
                    <a:moveTo>
                      <a:pt x="11341" y="0"/>
                    </a:moveTo>
                    <a:cubicBezTo>
                      <a:pt x="1" y="2176"/>
                      <a:pt x="3474" y="16342"/>
                      <a:pt x="3474" y="16342"/>
                    </a:cubicBezTo>
                    <a:cubicBezTo>
                      <a:pt x="16091" y="8307"/>
                      <a:pt x="11342" y="1"/>
                      <a:pt x="11341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5"/>
              <p:cNvSpPr/>
              <p:nvPr/>
            </p:nvSpPr>
            <p:spPr>
              <a:xfrm>
                <a:off x="3228000" y="663975"/>
                <a:ext cx="315425" cy="408550"/>
              </a:xfrm>
              <a:custGeom>
                <a:avLst/>
                <a:gdLst/>
                <a:ahLst/>
                <a:cxnLst/>
                <a:rect l="l" t="t" r="r" b="b"/>
                <a:pathLst>
                  <a:path w="12617" h="16342" extrusionOk="0">
                    <a:moveTo>
                      <a:pt x="7868" y="0"/>
                    </a:moveTo>
                    <a:lnTo>
                      <a:pt x="1" y="16342"/>
                    </a:lnTo>
                    <a:cubicBezTo>
                      <a:pt x="12617" y="8307"/>
                      <a:pt x="7869" y="1"/>
                      <a:pt x="7868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9" name="Google Shape;1119;p25"/>
            <p:cNvGrpSpPr/>
            <p:nvPr/>
          </p:nvGrpSpPr>
          <p:grpSpPr>
            <a:xfrm rot="4799143">
              <a:off x="877681" y="1988440"/>
              <a:ext cx="324337" cy="340662"/>
              <a:chOff x="3930525" y="183675"/>
              <a:chExt cx="324325" cy="340650"/>
            </a:xfrm>
          </p:grpSpPr>
          <p:sp>
            <p:nvSpPr>
              <p:cNvPr id="1120" name="Google Shape;1120;p25"/>
              <p:cNvSpPr/>
              <p:nvPr/>
            </p:nvSpPr>
            <p:spPr>
              <a:xfrm>
                <a:off x="3930525" y="280025"/>
                <a:ext cx="2568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9772" extrusionOk="0">
                    <a:moveTo>
                      <a:pt x="4018" y="0"/>
                    </a:moveTo>
                    <a:lnTo>
                      <a:pt x="4018" y="0"/>
                    </a:lnTo>
                    <a:cubicBezTo>
                      <a:pt x="0" y="6466"/>
                      <a:pt x="8579" y="9772"/>
                      <a:pt x="8579" y="9772"/>
                    </a:cubicBezTo>
                    <a:cubicBezTo>
                      <a:pt x="10274" y="566"/>
                      <a:pt x="4019" y="0"/>
                      <a:pt x="4018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5"/>
              <p:cNvSpPr/>
              <p:nvPr/>
            </p:nvSpPr>
            <p:spPr>
              <a:xfrm>
                <a:off x="4030950" y="280025"/>
                <a:ext cx="156425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9772" extrusionOk="0">
                    <a:moveTo>
                      <a:pt x="1" y="0"/>
                    </a:moveTo>
                    <a:lnTo>
                      <a:pt x="4562" y="9772"/>
                    </a:lnTo>
                    <a:cubicBezTo>
                      <a:pt x="6257" y="566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25"/>
              <p:cNvSpPr/>
              <p:nvPr/>
            </p:nvSpPr>
            <p:spPr>
              <a:xfrm>
                <a:off x="4050825" y="183675"/>
                <a:ext cx="204025" cy="121225"/>
              </a:xfrm>
              <a:custGeom>
                <a:avLst/>
                <a:gdLst/>
                <a:ahLst/>
                <a:cxnLst/>
                <a:rect l="l" t="t" r="r" b="b"/>
                <a:pathLst>
                  <a:path w="8161" h="4849" extrusionOk="0">
                    <a:moveTo>
                      <a:pt x="5582" y="0"/>
                    </a:moveTo>
                    <a:cubicBezTo>
                      <a:pt x="431" y="0"/>
                      <a:pt x="1" y="3917"/>
                      <a:pt x="1" y="3917"/>
                    </a:cubicBezTo>
                    <a:cubicBezTo>
                      <a:pt x="1040" y="4581"/>
                      <a:pt x="1984" y="4849"/>
                      <a:pt x="2830" y="4849"/>
                    </a:cubicBezTo>
                    <a:cubicBezTo>
                      <a:pt x="6329" y="4849"/>
                      <a:pt x="8161" y="276"/>
                      <a:pt x="8161" y="276"/>
                    </a:cubicBezTo>
                    <a:cubicBezTo>
                      <a:pt x="7191" y="84"/>
                      <a:pt x="6336" y="0"/>
                      <a:pt x="5582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25"/>
              <p:cNvSpPr/>
              <p:nvPr/>
            </p:nvSpPr>
            <p:spPr>
              <a:xfrm>
                <a:off x="4050825" y="183675"/>
                <a:ext cx="204025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8161" h="3918" extrusionOk="0">
                    <a:moveTo>
                      <a:pt x="5582" y="0"/>
                    </a:moveTo>
                    <a:cubicBezTo>
                      <a:pt x="431" y="0"/>
                      <a:pt x="1" y="3917"/>
                      <a:pt x="1" y="3917"/>
                    </a:cubicBezTo>
                    <a:lnTo>
                      <a:pt x="8161" y="276"/>
                    </a:lnTo>
                    <a:cubicBezTo>
                      <a:pt x="7191" y="84"/>
                      <a:pt x="6336" y="0"/>
                      <a:pt x="5582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4" name="Google Shape;1124;p25"/>
            <p:cNvGrpSpPr/>
            <p:nvPr/>
          </p:nvGrpSpPr>
          <p:grpSpPr>
            <a:xfrm>
              <a:off x="2819682" y="2160342"/>
              <a:ext cx="243933" cy="161899"/>
              <a:chOff x="3536625" y="701950"/>
              <a:chExt cx="382400" cy="253800"/>
            </a:xfrm>
          </p:grpSpPr>
          <p:sp>
            <p:nvSpPr>
              <p:cNvPr id="1125" name="Google Shape;1125;p25"/>
              <p:cNvSpPr/>
              <p:nvPr/>
            </p:nvSpPr>
            <p:spPr>
              <a:xfrm>
                <a:off x="3536625" y="701950"/>
                <a:ext cx="382400" cy="25380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10152" extrusionOk="0">
                    <a:moveTo>
                      <a:pt x="3945" y="0"/>
                    </a:moveTo>
                    <a:cubicBezTo>
                      <a:pt x="1605" y="0"/>
                      <a:pt x="1" y="929"/>
                      <a:pt x="1" y="929"/>
                    </a:cubicBezTo>
                    <a:cubicBezTo>
                      <a:pt x="486" y="8699"/>
                      <a:pt x="6361" y="10151"/>
                      <a:pt x="10685" y="10151"/>
                    </a:cubicBezTo>
                    <a:cubicBezTo>
                      <a:pt x="13267" y="10151"/>
                      <a:pt x="15296" y="9634"/>
                      <a:pt x="15296" y="9634"/>
                    </a:cubicBezTo>
                    <a:cubicBezTo>
                      <a:pt x="11595" y="1691"/>
                      <a:pt x="7101" y="0"/>
                      <a:pt x="3945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5"/>
              <p:cNvSpPr/>
              <p:nvPr/>
            </p:nvSpPr>
            <p:spPr>
              <a:xfrm>
                <a:off x="3536625" y="701950"/>
                <a:ext cx="382400" cy="24085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9634" extrusionOk="0">
                    <a:moveTo>
                      <a:pt x="3945" y="0"/>
                    </a:moveTo>
                    <a:cubicBezTo>
                      <a:pt x="1605" y="0"/>
                      <a:pt x="1" y="929"/>
                      <a:pt x="1" y="929"/>
                    </a:cubicBezTo>
                    <a:lnTo>
                      <a:pt x="15296" y="9634"/>
                    </a:lnTo>
                    <a:cubicBezTo>
                      <a:pt x="11595" y="1691"/>
                      <a:pt x="7101" y="0"/>
                      <a:pt x="3945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7" name="Google Shape;1127;p25"/>
            <p:cNvGrpSpPr/>
            <p:nvPr/>
          </p:nvGrpSpPr>
          <p:grpSpPr>
            <a:xfrm rot="-4861586">
              <a:off x="1656650" y="1040237"/>
              <a:ext cx="243936" cy="161901"/>
              <a:chOff x="3536625" y="701950"/>
              <a:chExt cx="382400" cy="253800"/>
            </a:xfrm>
          </p:grpSpPr>
          <p:sp>
            <p:nvSpPr>
              <p:cNvPr id="1128" name="Google Shape;1128;p25"/>
              <p:cNvSpPr/>
              <p:nvPr/>
            </p:nvSpPr>
            <p:spPr>
              <a:xfrm>
                <a:off x="3536625" y="701950"/>
                <a:ext cx="382400" cy="25380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10152" extrusionOk="0">
                    <a:moveTo>
                      <a:pt x="3945" y="0"/>
                    </a:moveTo>
                    <a:cubicBezTo>
                      <a:pt x="1605" y="0"/>
                      <a:pt x="1" y="929"/>
                      <a:pt x="1" y="929"/>
                    </a:cubicBezTo>
                    <a:cubicBezTo>
                      <a:pt x="486" y="8699"/>
                      <a:pt x="6361" y="10151"/>
                      <a:pt x="10685" y="10151"/>
                    </a:cubicBezTo>
                    <a:cubicBezTo>
                      <a:pt x="13267" y="10151"/>
                      <a:pt x="15296" y="9634"/>
                      <a:pt x="15296" y="9634"/>
                    </a:cubicBezTo>
                    <a:cubicBezTo>
                      <a:pt x="11595" y="1691"/>
                      <a:pt x="7101" y="0"/>
                      <a:pt x="3945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5"/>
              <p:cNvSpPr/>
              <p:nvPr/>
            </p:nvSpPr>
            <p:spPr>
              <a:xfrm>
                <a:off x="3536625" y="701950"/>
                <a:ext cx="382400" cy="24085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9634" extrusionOk="0">
                    <a:moveTo>
                      <a:pt x="3945" y="0"/>
                    </a:moveTo>
                    <a:cubicBezTo>
                      <a:pt x="1605" y="0"/>
                      <a:pt x="1" y="929"/>
                      <a:pt x="1" y="929"/>
                    </a:cubicBezTo>
                    <a:lnTo>
                      <a:pt x="15296" y="9634"/>
                    </a:lnTo>
                    <a:cubicBezTo>
                      <a:pt x="11595" y="1691"/>
                      <a:pt x="7101" y="0"/>
                      <a:pt x="3945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0" name="Google Shape;1130;p25"/>
            <p:cNvGrpSpPr/>
            <p:nvPr/>
          </p:nvGrpSpPr>
          <p:grpSpPr>
            <a:xfrm rot="-3195566">
              <a:off x="1695477" y="1660368"/>
              <a:ext cx="243941" cy="161905"/>
              <a:chOff x="3536625" y="701950"/>
              <a:chExt cx="382400" cy="253800"/>
            </a:xfrm>
          </p:grpSpPr>
          <p:sp>
            <p:nvSpPr>
              <p:cNvPr id="1131" name="Google Shape;1131;p25"/>
              <p:cNvSpPr/>
              <p:nvPr/>
            </p:nvSpPr>
            <p:spPr>
              <a:xfrm>
                <a:off x="3536625" y="701950"/>
                <a:ext cx="382400" cy="25380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10152" extrusionOk="0">
                    <a:moveTo>
                      <a:pt x="3945" y="0"/>
                    </a:moveTo>
                    <a:cubicBezTo>
                      <a:pt x="1605" y="0"/>
                      <a:pt x="1" y="929"/>
                      <a:pt x="1" y="929"/>
                    </a:cubicBezTo>
                    <a:cubicBezTo>
                      <a:pt x="486" y="8699"/>
                      <a:pt x="6361" y="10151"/>
                      <a:pt x="10685" y="10151"/>
                    </a:cubicBezTo>
                    <a:cubicBezTo>
                      <a:pt x="13267" y="10151"/>
                      <a:pt x="15296" y="9634"/>
                      <a:pt x="15296" y="9634"/>
                    </a:cubicBezTo>
                    <a:cubicBezTo>
                      <a:pt x="11595" y="1691"/>
                      <a:pt x="7101" y="0"/>
                      <a:pt x="3945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25"/>
              <p:cNvSpPr/>
              <p:nvPr/>
            </p:nvSpPr>
            <p:spPr>
              <a:xfrm>
                <a:off x="3536625" y="701950"/>
                <a:ext cx="382400" cy="24085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9634" extrusionOk="0">
                    <a:moveTo>
                      <a:pt x="3945" y="0"/>
                    </a:moveTo>
                    <a:cubicBezTo>
                      <a:pt x="1605" y="0"/>
                      <a:pt x="1" y="929"/>
                      <a:pt x="1" y="929"/>
                    </a:cubicBezTo>
                    <a:lnTo>
                      <a:pt x="15296" y="9634"/>
                    </a:lnTo>
                    <a:cubicBezTo>
                      <a:pt x="11595" y="1691"/>
                      <a:pt x="7101" y="0"/>
                      <a:pt x="3945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34" name="Google Shape;1134;p25"/>
          <p:cNvSpPr txBox="1"/>
          <p:nvPr/>
        </p:nvSpPr>
        <p:spPr>
          <a:xfrm>
            <a:off x="11957185" y="6260674"/>
            <a:ext cx="25758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  <a:buSzPts val="1100"/>
            </a:pPr>
            <a:r>
              <a:rPr lang="vi-VN" sz="5400" kern="0">
                <a:solidFill>
                  <a:srgbClr val="22B573">
                    <a:lumMod val="50000"/>
                  </a:srgbClr>
                </a:solidFill>
                <a:latin typeface="#9Slide05 Claudia" pitchFamily="2" charset="0"/>
                <a:ea typeface="Roboto"/>
                <a:cs typeface="Roboto"/>
                <a:sym typeface="Roboto"/>
              </a:rPr>
              <a:t>Tính chất </a:t>
            </a:r>
          </a:p>
          <a:p>
            <a:pPr algn="ctr" defTabSz="1828755">
              <a:buClr>
                <a:srgbClr val="000000"/>
              </a:buClr>
              <a:buSzPts val="1100"/>
            </a:pPr>
            <a:r>
              <a:rPr lang="vi-VN" sz="5400" kern="0">
                <a:solidFill>
                  <a:srgbClr val="22B573">
                    <a:lumMod val="50000"/>
                  </a:srgbClr>
                </a:solidFill>
                <a:latin typeface="#9Slide05 Claudia" pitchFamily="2" charset="0"/>
                <a:ea typeface="Roboto"/>
                <a:cs typeface="Roboto"/>
                <a:sym typeface="Roboto"/>
              </a:rPr>
              <a:t>ẩm</a:t>
            </a:r>
            <a:endParaRPr sz="5400" kern="0">
              <a:solidFill>
                <a:srgbClr val="22B573">
                  <a:lumMod val="50000"/>
                </a:srgbClr>
              </a:solidFill>
              <a:latin typeface="#9Slide05 Claudia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1136" name="Google Shape;1136;p25"/>
          <p:cNvSpPr txBox="1"/>
          <p:nvPr/>
        </p:nvSpPr>
        <p:spPr>
          <a:xfrm>
            <a:off x="8215213" y="6321319"/>
            <a:ext cx="25758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</a:pPr>
            <a:r>
              <a:rPr lang="vi-VN" sz="5400" kern="0">
                <a:solidFill>
                  <a:srgbClr val="22B573">
                    <a:lumMod val="50000"/>
                  </a:srgbClr>
                </a:solidFill>
                <a:latin typeface="#9Slide05 Claudia" pitchFamily="2" charset="0"/>
                <a:ea typeface="Roboto"/>
                <a:cs typeface="Roboto"/>
                <a:sym typeface="Roboto"/>
              </a:rPr>
              <a:t>Tính chất </a:t>
            </a:r>
          </a:p>
          <a:p>
            <a:pPr algn="ctr" defTabSz="1828755">
              <a:buClr>
                <a:srgbClr val="000000"/>
              </a:buClr>
            </a:pPr>
            <a:r>
              <a:rPr lang="vi-VN" sz="5400" kern="0">
                <a:solidFill>
                  <a:srgbClr val="22B573">
                    <a:lumMod val="50000"/>
                  </a:srgbClr>
                </a:solidFill>
                <a:latin typeface="#9Slide05 Claudia" pitchFamily="2" charset="0"/>
                <a:ea typeface="Roboto"/>
                <a:cs typeface="Roboto"/>
                <a:sym typeface="Roboto"/>
              </a:rPr>
              <a:t>nhiệt đới</a:t>
            </a:r>
            <a:endParaRPr sz="5400" kern="0">
              <a:solidFill>
                <a:srgbClr val="22B573">
                  <a:lumMod val="50000"/>
                </a:srgbClr>
              </a:solidFill>
              <a:latin typeface="#9Slide05 Claudia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1138" name="Google Shape;1138;p25"/>
          <p:cNvSpPr txBox="1"/>
          <p:nvPr/>
        </p:nvSpPr>
        <p:spPr>
          <a:xfrm>
            <a:off x="15240000" y="6185217"/>
            <a:ext cx="25758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  <a:buSzPts val="1100"/>
            </a:pPr>
            <a:r>
              <a:rPr lang="vi-VN" sz="5400" kern="0">
                <a:solidFill>
                  <a:srgbClr val="22B573">
                    <a:lumMod val="50000"/>
                  </a:srgbClr>
                </a:solidFill>
                <a:latin typeface="#9Slide05 Claudia" pitchFamily="2" charset="0"/>
                <a:ea typeface="Roboto"/>
                <a:cs typeface="Roboto"/>
                <a:sym typeface="Roboto"/>
              </a:rPr>
              <a:t>Tính chất </a:t>
            </a:r>
          </a:p>
          <a:p>
            <a:pPr algn="ctr" defTabSz="1828755">
              <a:buClr>
                <a:srgbClr val="000000"/>
              </a:buClr>
              <a:buSzPts val="1100"/>
            </a:pPr>
            <a:r>
              <a:rPr lang="vi-VN" sz="5400" kern="0">
                <a:solidFill>
                  <a:srgbClr val="22B573">
                    <a:lumMod val="50000"/>
                  </a:srgbClr>
                </a:solidFill>
                <a:latin typeface="#9Slide05 Claudia" pitchFamily="2" charset="0"/>
                <a:ea typeface="Roboto"/>
                <a:cs typeface="Roboto"/>
                <a:sym typeface="Roboto"/>
              </a:rPr>
              <a:t>gió mùa</a:t>
            </a:r>
            <a:endParaRPr sz="5400" kern="0">
              <a:solidFill>
                <a:srgbClr val="22B573">
                  <a:lumMod val="50000"/>
                </a:srgbClr>
              </a:solidFill>
              <a:latin typeface="#9Slide05 Claudia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1139" name="Google Shape;1139;p25"/>
          <p:cNvSpPr/>
          <p:nvPr/>
        </p:nvSpPr>
        <p:spPr>
          <a:xfrm>
            <a:off x="8693211" y="4117920"/>
            <a:ext cx="1447800" cy="1447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</a:pPr>
            <a:r>
              <a:rPr lang="en" sz="5000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  </a:t>
            </a:r>
            <a:endParaRPr sz="280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0" name="Google Shape;1140;p25"/>
          <p:cNvSpPr/>
          <p:nvPr/>
        </p:nvSpPr>
        <p:spPr>
          <a:xfrm>
            <a:off x="15946198" y="3951185"/>
            <a:ext cx="1447800" cy="1447800"/>
          </a:xfrm>
          <a:prstGeom prst="ellipse">
            <a:avLst/>
          </a:prstGeom>
          <a:solidFill>
            <a:srgbClr val="39B54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</a:pPr>
            <a:r>
              <a:rPr lang="en" sz="5000" b="1" kern="0" dirty="0">
                <a:solidFill>
                  <a:srgbClr val="FFFFFF"/>
                </a:solidFill>
                <a:latin typeface="Roboto"/>
                <a:ea typeface="Roboto"/>
                <a:cs typeface="Arial"/>
                <a:sym typeface="Roboto"/>
              </a:rPr>
              <a:t>c</a:t>
            </a:r>
            <a:endParaRPr sz="280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1" name="Google Shape;1141;p25"/>
          <p:cNvSpPr/>
          <p:nvPr/>
        </p:nvSpPr>
        <p:spPr>
          <a:xfrm>
            <a:off x="12521185" y="4075686"/>
            <a:ext cx="1447800" cy="1447800"/>
          </a:xfrm>
          <a:prstGeom prst="ellipse">
            <a:avLst/>
          </a:prstGeom>
          <a:solidFill>
            <a:srgbClr val="39B54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</a:pPr>
            <a:r>
              <a:rPr lang="en" sz="5000" b="1" kern="0" dirty="0">
                <a:solidFill>
                  <a:srgbClr val="FFFFFF"/>
                </a:solidFill>
                <a:latin typeface="Roboto"/>
                <a:ea typeface="Roboto"/>
                <a:cs typeface="Arial"/>
                <a:sym typeface="Roboto"/>
              </a:rPr>
              <a:t>b</a:t>
            </a:r>
            <a:endParaRPr sz="280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456;p29">
            <a:extLst>
              <a:ext uri="{FF2B5EF4-FFF2-40B4-BE49-F238E27FC236}">
                <a16:creationId xmlns:a16="http://schemas.microsoft.com/office/drawing/2014/main" id="{3CEA8453-9498-489C-9B97-9A691C98D4DD}"/>
              </a:ext>
            </a:extLst>
          </p:cNvPr>
          <p:cNvSpPr/>
          <p:nvPr/>
        </p:nvSpPr>
        <p:spPr>
          <a:xfrm>
            <a:off x="8593864" y="1753651"/>
            <a:ext cx="8832791" cy="1366640"/>
          </a:xfrm>
          <a:prstGeom prst="roundRect">
            <a:avLst/>
          </a:prstGeom>
          <a:noFill/>
          <a:ln w="28575">
            <a:solidFill>
              <a:srgbClr val="FF0066"/>
            </a:solidFill>
            <a:prstDash val="sysDot"/>
          </a:ln>
        </p:spPr>
        <p:txBody>
          <a:bodyPr spcFirstLastPara="1" wrap="square" lIns="274301" tIns="182850" rIns="274301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</a:pPr>
            <a:r>
              <a:rPr lang="en-US" sz="4800" b="1" kern="0" dirty="0" err="1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Khí</a:t>
            </a:r>
            <a:r>
              <a:rPr lang="en-US" sz="4800" b="1" kern="0" dirty="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hậu</a:t>
            </a:r>
            <a:r>
              <a:rPr lang="en-US" sz="4800" b="1" kern="0" dirty="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nhiệt</a:t>
            </a:r>
            <a:r>
              <a:rPr lang="en-US" sz="4800" b="1" kern="0" dirty="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4800" b="1" kern="0" dirty="0" err="1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đới</a:t>
            </a:r>
            <a:r>
              <a:rPr lang="en-US" sz="4800" b="1" kern="0" dirty="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vi-VN" sz="4800" b="1" kern="0" dirty="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ẩm</a:t>
            </a:r>
            <a:r>
              <a:rPr lang="en-US" sz="4800" b="1" kern="0" dirty="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vi-VN" sz="4800" b="1" kern="0" dirty="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gió mùa</a:t>
            </a:r>
            <a:endParaRPr sz="4800" b="1" kern="0" dirty="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459;p29">
            <a:extLst>
              <a:ext uri="{FF2B5EF4-FFF2-40B4-BE49-F238E27FC236}">
                <a16:creationId xmlns:a16="http://schemas.microsoft.com/office/drawing/2014/main" id="{AF9217EF-00D2-4342-9A3A-D3EE2BC7702D}"/>
              </a:ext>
            </a:extLst>
          </p:cNvPr>
          <p:cNvSpPr/>
          <p:nvPr/>
        </p:nvSpPr>
        <p:spPr>
          <a:xfrm>
            <a:off x="7189644" y="1656746"/>
            <a:ext cx="1796062" cy="1649222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txBody>
          <a:bodyPr spcFirstLastPara="1" wrap="square" lIns="274301" tIns="182850" rIns="274301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</a:pPr>
            <a:r>
              <a:rPr lang="en" sz="9000" b="1" kern="0">
                <a:solidFill>
                  <a:srgbClr val="FBFBF3"/>
                </a:solidFill>
                <a:latin typeface="Roboto"/>
                <a:ea typeface="Roboto"/>
                <a:cs typeface="Roboto"/>
                <a:sym typeface="Roboto"/>
              </a:rPr>
              <a:t>1 </a:t>
            </a:r>
            <a:endParaRPr sz="9000" b="1" kern="0">
              <a:solidFill>
                <a:srgbClr val="FBFBF3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4" grpId="0"/>
      <p:bldP spid="1136" grpId="0"/>
      <p:bldP spid="1138" grpId="0"/>
      <p:bldP spid="1139" grpId="0" animBg="1"/>
      <p:bldP spid="1140" grpId="0" animBg="1"/>
      <p:bldP spid="11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8E4A9-A679-4C29-BF22-5CD4F7C6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85900"/>
            <a:ext cx="9206400" cy="1683600"/>
          </a:xfrm>
          <a:solidFill>
            <a:srgbClr val="F8CEBA"/>
          </a:solidFill>
        </p:spPr>
        <p:txBody>
          <a:bodyPr/>
          <a:lstStyle/>
          <a:p>
            <a:r>
              <a:rPr lang="en-US" b="1" dirty="0"/>
              <a:t>c. </a:t>
            </a:r>
            <a:r>
              <a:rPr lang="en-US" b="1" dirty="0" err="1"/>
              <a:t>Gió</a:t>
            </a:r>
            <a:r>
              <a:rPr lang="en-US" b="1" dirty="0"/>
              <a:t> </a:t>
            </a:r>
            <a:r>
              <a:rPr lang="en-US" b="1" dirty="0" err="1"/>
              <a:t>mùa</a:t>
            </a:r>
            <a:endParaRPr lang="en-US" b="1" dirty="0"/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9489DC6-CAB7-4D61-81F1-99D026E0D1F3}"/>
              </a:ext>
            </a:extLst>
          </p:cNvPr>
          <p:cNvSpPr/>
          <p:nvPr/>
        </p:nvSpPr>
        <p:spPr>
          <a:xfrm>
            <a:off x="1295400" y="4381500"/>
            <a:ext cx="15163800" cy="4419600"/>
          </a:xfrm>
          <a:prstGeom prst="cloud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>
                    <a:lumMod val="10000"/>
                  </a:schemeClr>
                </a:solidFill>
              </a:rPr>
              <a:t>Theo </a:t>
            </a:r>
            <a:r>
              <a:rPr lang="en-US" sz="6000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6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bg1">
                    <a:lumMod val="10000"/>
                  </a:schemeClr>
                </a:solidFill>
              </a:rPr>
              <a:t>gió</a:t>
            </a:r>
            <a:r>
              <a:rPr lang="en-US" sz="6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bg1">
                    <a:lumMod val="10000"/>
                  </a:schemeClr>
                </a:solidFill>
              </a:rPr>
              <a:t>mùa</a:t>
            </a:r>
            <a:r>
              <a:rPr lang="en-US" sz="6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bg1">
                    <a:lumMod val="10000"/>
                  </a:schemeClr>
                </a:solidFill>
              </a:rPr>
              <a:t>là</a:t>
            </a:r>
            <a:r>
              <a:rPr lang="en-US" sz="6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bg1">
                    <a:lumMod val="10000"/>
                  </a:schemeClr>
                </a:solidFill>
              </a:rPr>
              <a:t>loại</a:t>
            </a:r>
            <a:r>
              <a:rPr lang="en-US" sz="6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bg1">
                    <a:lumMod val="10000"/>
                  </a:schemeClr>
                </a:solidFill>
              </a:rPr>
              <a:t>gió</a:t>
            </a:r>
            <a:r>
              <a:rPr lang="en-US" sz="6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bg1">
                    <a:lumMod val="10000"/>
                  </a:schemeClr>
                </a:solidFill>
              </a:rPr>
              <a:t>nh</a:t>
            </a:r>
            <a:r>
              <a:rPr lang="vi-VN" sz="6000" dirty="0">
                <a:solidFill>
                  <a:schemeClr val="bg1">
                    <a:lumMod val="10000"/>
                  </a:schemeClr>
                </a:solidFill>
              </a:rPr>
              <a:t>ư</a:t>
            </a:r>
            <a:r>
              <a:rPr lang="en-US" sz="6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bg1">
                    <a:lumMod val="10000"/>
                  </a:schemeClr>
                </a:solidFill>
              </a:rPr>
              <a:t>thế</a:t>
            </a:r>
            <a:r>
              <a:rPr lang="en-US" sz="60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bg1">
                    <a:lumMod val="10000"/>
                  </a:schemeClr>
                </a:solidFill>
              </a:rPr>
              <a:t>nào</a:t>
            </a:r>
            <a:r>
              <a:rPr lang="en-US" sz="6000" dirty="0">
                <a:solidFill>
                  <a:schemeClr val="bg1">
                    <a:lumMod val="1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8727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48FABE3-38C5-410B-9017-9AA3B624FDC9}"/>
              </a:ext>
            </a:extLst>
          </p:cNvPr>
          <p:cNvSpPr/>
          <p:nvPr/>
        </p:nvSpPr>
        <p:spPr>
          <a:xfrm>
            <a:off x="2980297" y="476641"/>
            <a:ext cx="12954000" cy="1981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3399"/>
                </a:solidFill>
                <a:latin typeface="#9Slide07 IcielCadena" panose="02000503000000020004" pitchFamily="2" charset="0"/>
              </a:rPr>
              <a:t>PHIẾU HỌC TẬP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Nhiệm vụ: Dựa vào bảng H4.1 thông tin SGK và kiến thức đã học, em hãy trao đổi và hoàn thiện nội dung PHT sau: </a:t>
            </a:r>
            <a:endParaRPr lang="en-US" sz="4000" dirty="0">
              <a:solidFill>
                <a:schemeClr val="accent2">
                  <a:lumMod val="50000"/>
                </a:schemeClr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007CD-8C35-4432-A6E7-D665258C8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42900"/>
            <a:ext cx="2010198" cy="19812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D87D00-5628-4CAF-AE88-A0496D726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011460"/>
              </p:ext>
            </p:extLst>
          </p:nvPr>
        </p:nvGraphicFramePr>
        <p:xfrm>
          <a:off x="990600" y="2940180"/>
          <a:ext cx="16459200" cy="6858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3170209591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3288424413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val="2516641242"/>
                    </a:ext>
                  </a:extLst>
                </a:gridCol>
              </a:tblGrid>
              <a:tr h="1832774"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4800" dirty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800" dirty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4800" dirty="0">
                        <a:solidFill>
                          <a:srgbClr val="FF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48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8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48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48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4800" dirty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800" dirty="0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66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endParaRPr lang="en-US" sz="4800" dirty="0">
                        <a:solidFill>
                          <a:srgbClr val="FF66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48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8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48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464442"/>
                  </a:ext>
                </a:extLst>
              </a:tr>
              <a:tr h="1005046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4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endParaRPr lang="en-US" sz="4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725769"/>
                  </a:ext>
                </a:extLst>
              </a:tr>
              <a:tr h="1005046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4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4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7799586"/>
                  </a:ext>
                </a:extLst>
              </a:tr>
              <a:tr h="1005046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4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3947269"/>
                  </a:ext>
                </a:extLst>
              </a:tr>
              <a:tr h="1005046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H</a:t>
                      </a:r>
                      <a:r>
                        <a:rPr lang="vi-VN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4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ớng</a:t>
                      </a:r>
                      <a:r>
                        <a:rPr lang="en-US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endParaRPr lang="en-US" sz="4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2508"/>
                  </a:ext>
                </a:extLst>
              </a:tr>
              <a:tr h="1005046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</a:t>
                      </a:r>
                      <a:r>
                        <a:rPr lang="en-US" sz="4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4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48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891578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467026"/>
      </p:ext>
    </p:extLst>
  </p:cSld>
  <p:clrMapOvr>
    <a:masterClrMapping/>
  </p:clrMapOvr>
  <p:transition spd="slow">
    <p:diamond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A40A7F-9ABA-4F2F-BE79-F312DD9E8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308753"/>
              </p:ext>
            </p:extLst>
          </p:nvPr>
        </p:nvGraphicFramePr>
        <p:xfrm>
          <a:off x="609599" y="1409700"/>
          <a:ext cx="17297400" cy="7921423"/>
        </p:xfrm>
        <a:graphic>
          <a:graphicData uri="http://schemas.openxmlformats.org/drawingml/2006/table">
            <a:tbl>
              <a:tblPr firstRow="1" firstCol="1" bandRow="1"/>
              <a:tblGrid>
                <a:gridCol w="5764528">
                  <a:extLst>
                    <a:ext uri="{9D8B030D-6E8A-4147-A177-3AD203B41FA5}">
                      <a16:colId xmlns:a16="http://schemas.microsoft.com/office/drawing/2014/main" val="341788604"/>
                    </a:ext>
                  </a:extLst>
                </a:gridCol>
                <a:gridCol w="5278009">
                  <a:extLst>
                    <a:ext uri="{9D8B030D-6E8A-4147-A177-3AD203B41FA5}">
                      <a16:colId xmlns:a16="http://schemas.microsoft.com/office/drawing/2014/main" val="1315912013"/>
                    </a:ext>
                  </a:extLst>
                </a:gridCol>
                <a:gridCol w="6254863">
                  <a:extLst>
                    <a:ext uri="{9D8B030D-6E8A-4147-A177-3AD203B41FA5}">
                      <a16:colId xmlns:a16="http://schemas.microsoft.com/office/drawing/2014/main" val="2269771662"/>
                    </a:ext>
                  </a:extLst>
                </a:gridCol>
              </a:tblGrid>
              <a:tr h="1977010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endParaRPr lang="en-US" sz="4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4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4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</a:t>
                      </a:r>
                      <a:endParaRPr lang="en-US" sz="4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024763"/>
                  </a:ext>
                </a:extLst>
              </a:tr>
              <a:tr h="1718577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gốc</a:t>
                      </a:r>
                      <a:endParaRPr lang="en-US" sz="4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Xi-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bia</a:t>
                      </a:r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ÂĐD +</a:t>
                      </a: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BCN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473937"/>
                  </a:ext>
                </a:extLst>
              </a:tr>
              <a:tr h="811479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4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T11-T4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T5-T10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178242"/>
                  </a:ext>
                </a:extLst>
              </a:tr>
              <a:tr h="811479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069377"/>
                  </a:ext>
                </a:extLst>
              </a:tr>
              <a:tr h="811479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US" sz="4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6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6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6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784060"/>
                  </a:ext>
                </a:extLst>
              </a:tr>
              <a:tr h="1718577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4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EB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ẩm</a:t>
                      </a:r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EB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ẩm</a:t>
                      </a:r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282502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397620-5D19-4EB0-B63A-3E769088DC14}"/>
              </a:ext>
            </a:extLst>
          </p:cNvPr>
          <p:cNvCxnSpPr/>
          <p:nvPr/>
        </p:nvCxnSpPr>
        <p:spPr>
          <a:xfrm>
            <a:off x="609600" y="1409700"/>
            <a:ext cx="5638800" cy="198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078489E-192C-4975-BEB1-8A3C64CFBF08}"/>
              </a:ext>
            </a:extLst>
          </p:cNvPr>
          <p:cNvSpPr txBox="1"/>
          <p:nvPr/>
        </p:nvSpPr>
        <p:spPr>
          <a:xfrm>
            <a:off x="5105400" y="342900"/>
            <a:ext cx="7543800" cy="923330"/>
          </a:xfrm>
          <a:prstGeom prst="rect">
            <a:avLst/>
          </a:prstGeom>
          <a:solidFill>
            <a:srgbClr val="F8CEB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Bảng</a:t>
            </a:r>
            <a:r>
              <a:rPr lang="en-US" sz="5400" dirty="0"/>
              <a:t> </a:t>
            </a:r>
            <a:r>
              <a:rPr lang="en-US" sz="5400" dirty="0" err="1"/>
              <a:t>phản</a:t>
            </a:r>
            <a:r>
              <a:rPr lang="en-US" sz="5400" dirty="0"/>
              <a:t> </a:t>
            </a:r>
            <a:r>
              <a:rPr lang="en-US" sz="5400" dirty="0" err="1"/>
              <a:t>hồi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86063492"/>
      </p:ext>
    </p:extLst>
  </p:cSld>
  <p:clrMapOvr>
    <a:masterClrMapping/>
  </p:clrMapOvr>
  <p:transition spd="slow">
    <p:diamond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6DA77E-B20B-4D70-A4D3-EAB7A0DA35C6}"/>
              </a:ext>
            </a:extLst>
          </p:cNvPr>
          <p:cNvSpPr txBox="1"/>
          <p:nvPr/>
        </p:nvSpPr>
        <p:spPr>
          <a:xfrm>
            <a:off x="533400" y="495300"/>
            <a:ext cx="12344400" cy="193899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5A8D2-FE97-4DB4-94CC-506F80769785}"/>
              </a:ext>
            </a:extLst>
          </p:cNvPr>
          <p:cNvSpPr txBox="1"/>
          <p:nvPr/>
        </p:nvSpPr>
        <p:spPr>
          <a:xfrm>
            <a:off x="533400" y="2715697"/>
            <a:ext cx="16916400" cy="4247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+  Miền Bắc 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đông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lạnh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khô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cuối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lạnh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ẩm</a:t>
            </a:r>
            <a:endParaRPr lang="en-US" sz="5400" dirty="0">
              <a:solidFill>
                <a:srgbClr val="FF3399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algn="just"/>
            <a:endParaRPr lang="vi-VN" sz="5400" dirty="0">
              <a:solidFill>
                <a:srgbClr val="FF3399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vi-VN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+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Miền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Nam: t</a:t>
            </a:r>
            <a:r>
              <a:rPr lang="vi-VN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ừ phía nam dãy Bạch Mã trở vào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miền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Nam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nóng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khô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do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gió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Tín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phong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BBC.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72708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i nào miền Bắc sẽ xuất hiện mưa rét dồn dập, nhiệt độ giảm sâu?">
            <a:extLst>
              <a:ext uri="{FF2B5EF4-FFF2-40B4-BE49-F238E27FC236}">
                <a16:creationId xmlns:a16="http://schemas.microsoft.com/office/drawing/2014/main" id="{5A80AD96-F2D1-4113-B1CB-D4AAE074A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37470"/>
            <a:ext cx="14630400" cy="87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9208CD-C7BD-46CF-8632-05EE14381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81218"/>
            <a:ext cx="14630400" cy="88175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C876B7-01E9-4FFB-91C4-12F671F47460}"/>
              </a:ext>
            </a:extLst>
          </p:cNvPr>
          <p:cNvSpPr txBox="1"/>
          <p:nvPr/>
        </p:nvSpPr>
        <p:spPr>
          <a:xfrm>
            <a:off x="457200" y="121581"/>
            <a:ext cx="6553200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81890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37C69305-2F25-4FC1-AC06-AE2C4D74830B}"/>
              </a:ext>
            </a:extLst>
          </p:cNvPr>
          <p:cNvSpPr/>
          <p:nvPr/>
        </p:nvSpPr>
        <p:spPr>
          <a:xfrm>
            <a:off x="1981200" y="571501"/>
            <a:ext cx="15968649" cy="6767366"/>
          </a:xfrm>
          <a:prstGeom prst="hear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12000" dirty="0">
                <a:solidFill>
                  <a:prstClr val="white"/>
                </a:solidFill>
                <a:latin typeface="#9Slide07 Cadena" panose="02000503000000020004" pitchFamily="2" charset="0"/>
              </a:rPr>
              <a:t>VÒNG QUAY</a:t>
            </a:r>
          </a:p>
          <a:p>
            <a:pPr algn="ctr" defTabSz="1371600"/>
            <a:r>
              <a:rPr lang="en-US" sz="12000" dirty="0">
                <a:solidFill>
                  <a:prstClr val="white"/>
                </a:solidFill>
                <a:latin typeface="#9Slide07 Cadena" panose="02000503000000020004" pitchFamily="2" charset="0"/>
              </a:rPr>
              <a:t>MAY </a:t>
            </a:r>
            <a:r>
              <a:rPr lang="en-US" sz="12000" dirty="0" err="1">
                <a:solidFill>
                  <a:prstClr val="white"/>
                </a:solidFill>
                <a:latin typeface="#9Slide07 Cadena" panose="02000503000000020004" pitchFamily="2" charset="0"/>
              </a:rPr>
              <a:t>mẮN</a:t>
            </a:r>
            <a:endParaRPr lang="en-US" sz="12000" dirty="0">
              <a:solidFill>
                <a:prstClr val="white"/>
              </a:solidFill>
              <a:latin typeface="#9Slide07 Cadena" panose="0200050300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43BC8A-B79E-4933-9979-D85E7ACDD371}"/>
              </a:ext>
            </a:extLst>
          </p:cNvPr>
          <p:cNvSpPr txBox="1"/>
          <p:nvPr/>
        </p:nvSpPr>
        <p:spPr>
          <a:xfrm>
            <a:off x="3962400" y="7658100"/>
            <a:ext cx="10936959" cy="15234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9300" dirty="0">
                <a:solidFill>
                  <a:srgbClr val="1B3DC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</a:p>
        </p:txBody>
      </p:sp>
    </p:spTree>
    <p:extLst>
      <p:ext uri="{BB962C8B-B14F-4D97-AF65-F5344CB8AC3E}">
        <p14:creationId xmlns:p14="http://schemas.microsoft.com/office/powerpoint/2010/main" val="2943962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8CDBA2-0B39-418C-A23F-C2AF1639A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90" y="1323540"/>
            <a:ext cx="14249400" cy="91931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E17D02-B500-428E-A476-BFA5E74F6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90" y="1456913"/>
            <a:ext cx="15087599" cy="9059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A615A8-B101-4F67-9CB8-735C5852E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490" y="1333500"/>
            <a:ext cx="15316199" cy="95667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8272F9-8EDC-4E29-BCC4-B3A928D3EDD4}"/>
              </a:ext>
            </a:extLst>
          </p:cNvPr>
          <p:cNvSpPr txBox="1"/>
          <p:nvPr/>
        </p:nvSpPr>
        <p:spPr>
          <a:xfrm>
            <a:off x="228600" y="215563"/>
            <a:ext cx="85344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6972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17111-E010-453C-8AFC-AD0D3BF6F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351702"/>
            <a:ext cx="17682221" cy="96690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34E81F-ADF2-49B1-9BB7-115119520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224269"/>
            <a:ext cx="17682221" cy="99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8686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996569-A90D-4048-BA11-B56B547E3F2C}"/>
              </a:ext>
            </a:extLst>
          </p:cNvPr>
          <p:cNvSpPr txBox="1"/>
          <p:nvPr/>
        </p:nvSpPr>
        <p:spPr>
          <a:xfrm>
            <a:off x="609600" y="266700"/>
            <a:ext cx="723900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EB5195-A122-4F28-BF29-35FFF81FF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9712"/>
            <a:ext cx="8991600" cy="8510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C10A8A-10DC-4D66-A41C-A6E4E094B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596" y="1509712"/>
            <a:ext cx="9074404" cy="851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56822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6DA77E-B20B-4D70-A4D3-EAB7A0DA35C6}"/>
              </a:ext>
            </a:extLst>
          </p:cNvPr>
          <p:cNvSpPr txBox="1"/>
          <p:nvPr/>
        </p:nvSpPr>
        <p:spPr>
          <a:xfrm>
            <a:off x="533400" y="495300"/>
            <a:ext cx="12344400" cy="19389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5A8D2-FE97-4DB4-94CC-506F80769785}"/>
              </a:ext>
            </a:extLst>
          </p:cNvPr>
          <p:cNvSpPr txBox="1"/>
          <p:nvPr/>
        </p:nvSpPr>
        <p:spPr>
          <a:xfrm>
            <a:off x="228600" y="3771900"/>
            <a:ext cx="16916400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+ Vào đầu mùa hạ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:</a:t>
            </a:r>
            <a:r>
              <a:rPr lang="vi-VN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đồng bằng Nam Bộ và Tây Nguyên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lớn</a:t>
            </a:r>
            <a:r>
              <a:rPr lang="vi-VN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Tây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Bắc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Bắc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khô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nóng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do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gió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phơn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gió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Lào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) </a:t>
            </a:r>
          </a:p>
          <a:p>
            <a:pPr algn="just"/>
            <a:endParaRPr lang="en-US" sz="5400" dirty="0">
              <a:solidFill>
                <a:srgbClr val="FF3399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algn="just"/>
            <a:r>
              <a:rPr lang="vi-VN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+ Vào giữa và cuối mùa hạ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mưa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en-US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FF3399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bão kèm theo mưa lớn.</a:t>
            </a:r>
            <a:endParaRPr lang="en-US" sz="5400" dirty="0">
              <a:solidFill>
                <a:srgbClr val="FF3399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47630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bd1">
            <a:extLst>
              <a:ext uri="{FF2B5EF4-FFF2-40B4-BE49-F238E27FC236}">
                <a16:creationId xmlns:a16="http://schemas.microsoft.com/office/drawing/2014/main" id="{35428824-A693-43E7-8200-66324F38F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36319" r="59619" b="23595"/>
          <a:stretch>
            <a:fillRect/>
          </a:stretch>
        </p:blipFill>
        <p:spPr bwMode="auto">
          <a:xfrm>
            <a:off x="2286000" y="0"/>
            <a:ext cx="13716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Freeform 5">
            <a:extLst>
              <a:ext uri="{FF2B5EF4-FFF2-40B4-BE49-F238E27FC236}">
                <a16:creationId xmlns:a16="http://schemas.microsoft.com/office/drawing/2014/main" id="{79B1D7F6-192C-4F68-8BF0-E4ECDCB01A00}"/>
              </a:ext>
            </a:extLst>
          </p:cNvPr>
          <p:cNvSpPr>
            <a:spLocks/>
          </p:cNvSpPr>
          <p:nvPr/>
        </p:nvSpPr>
        <p:spPr bwMode="auto">
          <a:xfrm rot="20308814">
            <a:off x="7484270" y="5295901"/>
            <a:ext cx="2514600" cy="2919413"/>
          </a:xfrm>
          <a:custGeom>
            <a:avLst/>
            <a:gdLst>
              <a:gd name="T0" fmla="*/ 0 w 1968"/>
              <a:gd name="T1" fmla="*/ 2147483647 h 1304"/>
              <a:gd name="T2" fmla="*/ 2147483647 w 1968"/>
              <a:gd name="T3" fmla="*/ 2147483647 h 1304"/>
              <a:gd name="T4" fmla="*/ 2147483647 w 1968"/>
              <a:gd name="T5" fmla="*/ 2147483647 h 1304"/>
              <a:gd name="T6" fmla="*/ 0 60000 65536"/>
              <a:gd name="T7" fmla="*/ 0 60000 65536"/>
              <a:gd name="T8" fmla="*/ 0 60000 65536"/>
              <a:gd name="T9" fmla="*/ 0 w 1968"/>
              <a:gd name="T10" fmla="*/ 0 h 1304"/>
              <a:gd name="T11" fmla="*/ 1968 w 1968"/>
              <a:gd name="T12" fmla="*/ 1304 h 130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1304">
                <a:moveTo>
                  <a:pt x="0" y="1256"/>
                </a:moveTo>
                <a:cubicBezTo>
                  <a:pt x="340" y="628"/>
                  <a:pt x="680" y="0"/>
                  <a:pt x="1008" y="8"/>
                </a:cubicBezTo>
                <a:cubicBezTo>
                  <a:pt x="1336" y="16"/>
                  <a:pt x="1652" y="660"/>
                  <a:pt x="1968" y="1304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18436" name="Text Box 18">
            <a:extLst>
              <a:ext uri="{FF2B5EF4-FFF2-40B4-BE49-F238E27FC236}">
                <a16:creationId xmlns:a16="http://schemas.microsoft.com/office/drawing/2014/main" id="{91044A58-0644-4C85-A47D-7335E374B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1" y="5143501"/>
            <a:ext cx="5219698" cy="1720664"/>
          </a:xfrm>
          <a:prstGeom prst="rect">
            <a:avLst/>
          </a:prstGeom>
          <a:solidFill>
            <a:srgbClr val="F8CEBA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bg1">
                    <a:lumMod val="10000"/>
                  </a:schemeClr>
                </a:solidFill>
              </a:rPr>
              <a:t>Gió</a:t>
            </a:r>
            <a:r>
              <a:rPr lang="en-US" altLang="en-US" sz="40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bg1">
                    <a:lumMod val="10000"/>
                  </a:schemeClr>
                </a:solidFill>
              </a:rPr>
              <a:t>mùa</a:t>
            </a:r>
            <a:r>
              <a:rPr lang="en-US" altLang="en-US" sz="40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bg1">
                    <a:lumMod val="10000"/>
                  </a:schemeClr>
                </a:solidFill>
              </a:rPr>
              <a:t>Tây</a:t>
            </a:r>
            <a:r>
              <a:rPr lang="en-US" altLang="en-US" sz="4000" b="1" dirty="0">
                <a:solidFill>
                  <a:schemeClr val="bg1">
                    <a:lumMod val="10000"/>
                  </a:schemeClr>
                </a:solidFill>
              </a:rPr>
              <a:t> Nam (</a:t>
            </a:r>
            <a:r>
              <a:rPr lang="en-US" altLang="en-US" sz="4000" b="1" dirty="0" err="1">
                <a:solidFill>
                  <a:schemeClr val="bg1">
                    <a:lumMod val="10000"/>
                  </a:schemeClr>
                </a:solidFill>
              </a:rPr>
              <a:t>mùa</a:t>
            </a:r>
            <a:r>
              <a:rPr lang="en-US" altLang="en-US" sz="40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altLang="en-US" sz="4000" b="1" dirty="0" err="1">
                <a:solidFill>
                  <a:schemeClr val="bg1">
                    <a:lumMod val="10000"/>
                  </a:schemeClr>
                </a:solidFill>
              </a:rPr>
              <a:t>hạ</a:t>
            </a:r>
            <a:r>
              <a:rPr lang="en-US" altLang="en-US" sz="3000" b="1" dirty="0">
                <a:solidFill>
                  <a:schemeClr val="bg1">
                    <a:lumMod val="10000"/>
                  </a:schemeClr>
                </a:solidFill>
              </a:rPr>
              <a:t>)</a:t>
            </a:r>
          </a:p>
        </p:txBody>
      </p:sp>
      <p:sp>
        <p:nvSpPr>
          <p:cNvPr id="20499" name="AutoShape 19">
            <a:extLst>
              <a:ext uri="{FF2B5EF4-FFF2-40B4-BE49-F238E27FC236}">
                <a16:creationId xmlns:a16="http://schemas.microsoft.com/office/drawing/2014/main" id="{A1CFB8DF-AD27-4600-A7D8-A1B608C15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01300" y="1943100"/>
            <a:ext cx="2857500" cy="1485900"/>
          </a:xfrm>
          <a:prstGeom prst="wedgeRoundRectCallout">
            <a:avLst>
              <a:gd name="adj1" fmla="val -64333"/>
              <a:gd name="adj2" fmla="val 209616"/>
              <a:gd name="adj3" fmla="val 16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200" b="1" dirty="0" err="1">
                <a:solidFill>
                  <a:srgbClr val="FFFFFF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Hiệu</a:t>
            </a:r>
            <a:r>
              <a:rPr lang="en-US" altLang="en-US" sz="4200" b="1" dirty="0">
                <a:solidFill>
                  <a:srgbClr val="FFFFFF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en-US" sz="4200" b="1" dirty="0" err="1">
                <a:solidFill>
                  <a:srgbClr val="FFFFFF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ứng</a:t>
            </a:r>
            <a:r>
              <a:rPr lang="en-US" altLang="en-US" sz="4200" b="1" dirty="0">
                <a:solidFill>
                  <a:srgbClr val="FFFFFF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en-US" sz="4200" b="1" dirty="0" err="1">
                <a:solidFill>
                  <a:srgbClr val="FFFFFF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phơn</a:t>
            </a:r>
            <a:endParaRPr lang="en-US" altLang="en-US" sz="4200" b="1" dirty="0">
              <a:solidFill>
                <a:srgbClr val="FFFFFF"/>
              </a:solidFill>
            </a:endParaRPr>
          </a:p>
        </p:txBody>
      </p:sp>
      <p:sp>
        <p:nvSpPr>
          <p:cNvPr id="18438" name="Text Box 33">
            <a:extLst>
              <a:ext uri="{FF2B5EF4-FFF2-40B4-BE49-F238E27FC236}">
                <a16:creationId xmlns:a16="http://schemas.microsoft.com/office/drawing/2014/main" id="{CCFA0CBC-AC6A-4E16-A96D-A02C68B09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8458201"/>
            <a:ext cx="2514600" cy="73866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200">
                <a:solidFill>
                  <a:srgbClr val="000000"/>
                </a:solidFill>
              </a:rPr>
              <a:t>SườnTây </a:t>
            </a:r>
          </a:p>
        </p:txBody>
      </p:sp>
      <p:sp>
        <p:nvSpPr>
          <p:cNvPr id="18439" name="Text Box 34">
            <a:extLst>
              <a:ext uri="{FF2B5EF4-FFF2-40B4-BE49-F238E27FC236}">
                <a16:creationId xmlns:a16="http://schemas.microsoft.com/office/drawing/2014/main" id="{FF8BE78D-A6A1-4B6C-83A6-46E85829B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29900" y="8115301"/>
            <a:ext cx="3314700" cy="73866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200">
                <a:solidFill>
                  <a:srgbClr val="000000"/>
                </a:solidFill>
              </a:rPr>
              <a:t>Sườn Đông</a:t>
            </a:r>
          </a:p>
        </p:txBody>
      </p:sp>
      <p:sp>
        <p:nvSpPr>
          <p:cNvPr id="20523" name="Line 43">
            <a:extLst>
              <a:ext uri="{FF2B5EF4-FFF2-40B4-BE49-F238E27FC236}">
                <a16:creationId xmlns:a16="http://schemas.microsoft.com/office/drawing/2014/main" id="{0F89F88D-CD74-4C0D-973F-F8555975D5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14900" y="8572500"/>
            <a:ext cx="800100" cy="1143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20524" name="Line 44">
            <a:extLst>
              <a:ext uri="{FF2B5EF4-FFF2-40B4-BE49-F238E27FC236}">
                <a16:creationId xmlns:a16="http://schemas.microsoft.com/office/drawing/2014/main" id="{B5FBA400-7452-461C-950F-BE6969999B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86400" y="8915400"/>
            <a:ext cx="685800" cy="1028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20527" name="Line 47">
            <a:extLst>
              <a:ext uri="{FF2B5EF4-FFF2-40B4-BE49-F238E27FC236}">
                <a16:creationId xmlns:a16="http://schemas.microsoft.com/office/drawing/2014/main" id="{6FB5E057-C9C0-4D60-B83B-A513F70B00A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72500" y="5143500"/>
            <a:ext cx="6858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20528" name="Line 48">
            <a:extLst>
              <a:ext uri="{FF2B5EF4-FFF2-40B4-BE49-F238E27FC236}">
                <a16:creationId xmlns:a16="http://schemas.microsoft.com/office/drawing/2014/main" id="{C4EE5ABF-E17F-42A2-8B73-3D0BAA0A8ACC}"/>
              </a:ext>
            </a:extLst>
          </p:cNvPr>
          <p:cNvSpPr>
            <a:spLocks noChangeShapeType="1"/>
          </p:cNvSpPr>
          <p:nvPr/>
        </p:nvSpPr>
        <p:spPr bwMode="auto">
          <a:xfrm>
            <a:off x="8915400" y="4914900"/>
            <a:ext cx="5715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20555" name="Oval 75">
            <a:extLst>
              <a:ext uri="{FF2B5EF4-FFF2-40B4-BE49-F238E27FC236}">
                <a16:creationId xmlns:a16="http://schemas.microsoft.com/office/drawing/2014/main" id="{49449776-E2DB-4903-A231-A527A806F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300" y="44577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4200"/>
          </a:p>
        </p:txBody>
      </p:sp>
      <p:sp>
        <p:nvSpPr>
          <p:cNvPr id="20556" name="Oval 76">
            <a:extLst>
              <a:ext uri="{FF2B5EF4-FFF2-40B4-BE49-F238E27FC236}">
                <a16:creationId xmlns:a16="http://schemas.microsoft.com/office/drawing/2014/main" id="{931CA6E7-F978-488B-9B41-9E1B4595A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7900" y="44577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4200"/>
          </a:p>
        </p:txBody>
      </p:sp>
      <p:sp>
        <p:nvSpPr>
          <p:cNvPr id="20557" name="Oval 77">
            <a:extLst>
              <a:ext uri="{FF2B5EF4-FFF2-40B4-BE49-F238E27FC236}">
                <a16:creationId xmlns:a16="http://schemas.microsoft.com/office/drawing/2014/main" id="{47B3917F-B8FB-42B0-9712-4794B3C39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572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4200"/>
          </a:p>
        </p:txBody>
      </p:sp>
      <p:sp>
        <p:nvSpPr>
          <p:cNvPr id="20558" name="Oval 78">
            <a:extLst>
              <a:ext uri="{FF2B5EF4-FFF2-40B4-BE49-F238E27FC236}">
                <a16:creationId xmlns:a16="http://schemas.microsoft.com/office/drawing/2014/main" id="{7D31C50D-229C-4895-8399-6A963861F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4572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4200"/>
          </a:p>
        </p:txBody>
      </p:sp>
      <p:sp>
        <p:nvSpPr>
          <p:cNvPr id="20559" name="Oval 79">
            <a:extLst>
              <a:ext uri="{FF2B5EF4-FFF2-40B4-BE49-F238E27FC236}">
                <a16:creationId xmlns:a16="http://schemas.microsoft.com/office/drawing/2014/main" id="{97FFB3BF-BDD1-42C3-B9F2-2FB9488E9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572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4200"/>
          </a:p>
        </p:txBody>
      </p:sp>
      <p:sp>
        <p:nvSpPr>
          <p:cNvPr id="20560" name="Oval 80">
            <a:extLst>
              <a:ext uri="{FF2B5EF4-FFF2-40B4-BE49-F238E27FC236}">
                <a16:creationId xmlns:a16="http://schemas.microsoft.com/office/drawing/2014/main" id="{80102A4A-720D-4BD8-A883-4CEC7F47A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0" y="4572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4200"/>
          </a:p>
        </p:txBody>
      </p:sp>
      <p:sp>
        <p:nvSpPr>
          <p:cNvPr id="20561" name="Oval 81">
            <a:extLst>
              <a:ext uri="{FF2B5EF4-FFF2-40B4-BE49-F238E27FC236}">
                <a16:creationId xmlns:a16="http://schemas.microsoft.com/office/drawing/2014/main" id="{85DA7A90-C326-410D-AF30-543B25D82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0" y="45720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 sz="4200"/>
          </a:p>
        </p:txBody>
      </p:sp>
      <p:sp>
        <p:nvSpPr>
          <p:cNvPr id="291918" name="AutoShape 78">
            <a:extLst>
              <a:ext uri="{FF2B5EF4-FFF2-40B4-BE49-F238E27FC236}">
                <a16:creationId xmlns:a16="http://schemas.microsoft.com/office/drawing/2014/main" id="{AC99043C-53B4-4288-B7CA-46F5840E2EE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372100" y="3657600"/>
            <a:ext cx="2971800" cy="1943100"/>
          </a:xfrm>
          <a:prstGeom prst="cloudCallout">
            <a:avLst>
              <a:gd name="adj1" fmla="val -15306"/>
              <a:gd name="adj2" fmla="val 3431"/>
            </a:avLst>
          </a:prstGeom>
          <a:solidFill>
            <a:srgbClr val="777777"/>
          </a:solidFill>
          <a:ln w="9525">
            <a:solidFill>
              <a:srgbClr val="C0C0C0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rot="10800000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 sz="5400"/>
          </a:p>
        </p:txBody>
      </p:sp>
      <p:sp>
        <p:nvSpPr>
          <p:cNvPr id="20563" name="plant">
            <a:extLst>
              <a:ext uri="{FF2B5EF4-FFF2-40B4-BE49-F238E27FC236}">
                <a16:creationId xmlns:a16="http://schemas.microsoft.com/office/drawing/2014/main" id="{1C3F8EE3-C022-4B0C-B5BA-F7748AF3C586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8686800" y="4914901"/>
            <a:ext cx="685800" cy="671513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 sz="27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repeatCount="2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4624E-7 L 0.15833 -0.36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180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93064E-6 L 0.14167 -0.3329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6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0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0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9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0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0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0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44" dur="500" fill="hold"/>
                                        <p:tgtEl>
                                          <p:spTgt spid="205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6" presetID="42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47" dur="500" fill="hold"/>
                                        <p:tgtEl>
                                          <p:spTgt spid="20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2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6994E-6 L -3.33333E-6 0.33295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20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2" presetID="42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-3.33333E-6 0.3329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205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5" presetID="42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9827E-6 L -3.33333E-6 0.33295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20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8" presetID="42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59" dur="500" fill="hold"/>
                                        <p:tgtEl>
                                          <p:spTgt spid="205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61" presetID="42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62" dur="500" fill="hold"/>
                                        <p:tgtEl>
                                          <p:spTgt spid="205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0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2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0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1214E-7 L 0.12083 0.1553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05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776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10405E-6 L 0.10417 0.1720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0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860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4104E-6 L 0.13333 0.1893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0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9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7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9" grpId="0" animBg="1"/>
      <p:bldP spid="20555" grpId="0" animBg="1"/>
      <p:bldP spid="20555" grpId="1" animBg="1"/>
      <p:bldP spid="20556" grpId="0" animBg="1"/>
      <p:bldP spid="20556" grpId="1" animBg="1"/>
      <p:bldP spid="20557" grpId="0" animBg="1"/>
      <p:bldP spid="20557" grpId="1" animBg="1"/>
      <p:bldP spid="20558" grpId="0" animBg="1"/>
      <p:bldP spid="20558" grpId="1" animBg="1"/>
      <p:bldP spid="20559" grpId="0" animBg="1"/>
      <p:bldP spid="20559" grpId="1" animBg="1"/>
      <p:bldP spid="20560" grpId="0" animBg="1"/>
      <p:bldP spid="20560" grpId="1" animBg="1"/>
      <p:bldP spid="20561" grpId="0" animBg="1"/>
      <p:bldP spid="20561" grpId="1" animBg="1"/>
      <p:bldP spid="2919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E0366-67E7-4570-A798-A072F66E2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99417"/>
            <a:ext cx="15925800" cy="8839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7AFE92-C5FE-4225-A9B5-8F7CB0D65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99416"/>
            <a:ext cx="16306800" cy="95922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09A0CE-A5FF-4116-82CF-16E936EBC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9" y="256567"/>
            <a:ext cx="16306800" cy="9535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180B09-52A0-41CD-A5BA-F3B9F50D2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998" y="104572"/>
            <a:ext cx="16306800" cy="9687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69221-B87C-46CF-80E6-5BF9C286A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199415"/>
            <a:ext cx="16992600" cy="968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491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BC72EBE-9C04-4F6E-9EC4-CBEF75136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1" y="351817"/>
            <a:ext cx="4495799" cy="4541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111787-001C-4F86-B1A8-B6310EF1C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400" y="342900"/>
            <a:ext cx="6431209" cy="9547106"/>
          </a:xfrm>
          <a:prstGeom prst="rect">
            <a:avLst/>
          </a:prstGeom>
        </p:spPr>
      </p:pic>
      <p:sp>
        <p:nvSpPr>
          <p:cNvPr id="15" name="Google Shape;1427;p29">
            <a:extLst>
              <a:ext uri="{FF2B5EF4-FFF2-40B4-BE49-F238E27FC236}">
                <a16:creationId xmlns:a16="http://schemas.microsoft.com/office/drawing/2014/main" id="{1E47FBA7-4DE7-46CB-8354-6576259AF480}"/>
              </a:ext>
            </a:extLst>
          </p:cNvPr>
          <p:cNvSpPr txBox="1">
            <a:spLocks/>
          </p:cNvSpPr>
          <p:nvPr/>
        </p:nvSpPr>
        <p:spPr>
          <a:xfrm>
            <a:off x="990600" y="819201"/>
            <a:ext cx="5486400" cy="29718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6000" kern="0" dirty="0">
                <a:solidFill>
                  <a:srgbClr val="31A02B"/>
                </a:solidFill>
                <a:latin typeface="#9Slide07 IcielCadena" panose="02000503000000020004" pitchFamily="2" charset="0"/>
                <a:ea typeface="#9Slide03 Open Sans SemiBold" panose="020B0706030804020204" pitchFamily="34" charset="0"/>
                <a:cs typeface="#9Slide03 Open Sans SemiBold" panose="020B0706030804020204" pitchFamily="34" charset="0"/>
              </a:rPr>
              <a:t>Tại sao khí hậu nước ta có tính chất gió mùa?</a:t>
            </a:r>
            <a:endParaRPr lang="en-US" sz="6000" kern="0" dirty="0">
              <a:solidFill>
                <a:srgbClr val="31A02B"/>
              </a:solidFill>
              <a:latin typeface="#9Slide07 IcielCadena" panose="02000503000000020004" pitchFamily="2" charset="0"/>
              <a:ea typeface="#9Slide03 Open Sans SemiBold" panose="020B0706030804020204" pitchFamily="34" charset="0"/>
              <a:cs typeface="#9Slide03 Open Sans SemiBold" panose="020B07060308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10C445-ABAA-49D8-AD83-F931E44020C7}"/>
              </a:ext>
            </a:extLst>
          </p:cNvPr>
          <p:cNvSpPr/>
          <p:nvPr/>
        </p:nvSpPr>
        <p:spPr>
          <a:xfrm>
            <a:off x="274391" y="4380806"/>
            <a:ext cx="11405286" cy="470898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/>
            <a:r>
              <a:rPr lang="vi-VN" sz="60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Việt Nam nằm trong khu vực châu Á gió mùa điển hình</a:t>
            </a:r>
            <a:endParaRPr lang="en-US" sz="6000" dirty="0">
              <a:solidFill>
                <a:srgbClr val="FF3399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  <a:p>
            <a:pPr algn="just"/>
            <a:r>
              <a:rPr lang="vi-VN" sz="60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+ Nước ta nằm trong vùng nội chí tuyến Bắc bán cầu nên gió Tín Phong bán cầu Bắc thổi quanh năm.</a:t>
            </a:r>
            <a:endParaRPr lang="en-US" sz="6000" dirty="0">
              <a:solidFill>
                <a:srgbClr val="FF3399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7595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CA40A7F-9ABA-4F2F-BE79-F312DD9E8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471576"/>
              </p:ext>
            </p:extLst>
          </p:nvPr>
        </p:nvGraphicFramePr>
        <p:xfrm>
          <a:off x="609599" y="1409700"/>
          <a:ext cx="17297400" cy="7921423"/>
        </p:xfrm>
        <a:graphic>
          <a:graphicData uri="http://schemas.openxmlformats.org/drawingml/2006/table">
            <a:tbl>
              <a:tblPr firstRow="1" firstCol="1" bandRow="1"/>
              <a:tblGrid>
                <a:gridCol w="5764528">
                  <a:extLst>
                    <a:ext uri="{9D8B030D-6E8A-4147-A177-3AD203B41FA5}">
                      <a16:colId xmlns:a16="http://schemas.microsoft.com/office/drawing/2014/main" val="341788604"/>
                    </a:ext>
                  </a:extLst>
                </a:gridCol>
                <a:gridCol w="5278009">
                  <a:extLst>
                    <a:ext uri="{9D8B030D-6E8A-4147-A177-3AD203B41FA5}">
                      <a16:colId xmlns:a16="http://schemas.microsoft.com/office/drawing/2014/main" val="1315912013"/>
                    </a:ext>
                  </a:extLst>
                </a:gridCol>
                <a:gridCol w="6254863">
                  <a:extLst>
                    <a:ext uri="{9D8B030D-6E8A-4147-A177-3AD203B41FA5}">
                      <a16:colId xmlns:a16="http://schemas.microsoft.com/office/drawing/2014/main" val="2269771662"/>
                    </a:ext>
                  </a:extLst>
                </a:gridCol>
              </a:tblGrid>
              <a:tr h="1977010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endParaRPr lang="en-US" sz="4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4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4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</a:t>
                      </a:r>
                      <a:endParaRPr lang="en-US" sz="4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2024763"/>
                  </a:ext>
                </a:extLst>
              </a:tr>
              <a:tr h="1718577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gốc</a:t>
                      </a:r>
                      <a:endParaRPr lang="en-US" sz="4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Xi-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bia</a:t>
                      </a:r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ÂĐD +</a:t>
                      </a: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cận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tuyến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BCN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473937"/>
                  </a:ext>
                </a:extLst>
              </a:tr>
              <a:tr h="811479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gian</a:t>
                      </a:r>
                      <a:endParaRPr lang="en-US" sz="4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T11-T4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T5-T10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178242"/>
                  </a:ext>
                </a:extLst>
              </a:tr>
              <a:tr h="811479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vi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069377"/>
                  </a:ext>
                </a:extLst>
              </a:tr>
              <a:tr h="811479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Hướng</a:t>
                      </a:r>
                      <a:endParaRPr lang="en-US" sz="4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6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Bắc</a:t>
                      </a:r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6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D6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784060"/>
                  </a:ext>
                </a:extLst>
              </a:tr>
              <a:tr h="1718577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4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4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EB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ẩm</a:t>
                      </a:r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EB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4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ẩm</a:t>
                      </a:r>
                      <a:endParaRPr lang="en-US" sz="4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2825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6780C6D-F729-41A4-A243-FE4A1F4F6830}"/>
              </a:ext>
            </a:extLst>
          </p:cNvPr>
          <p:cNvSpPr txBox="1"/>
          <p:nvPr/>
        </p:nvSpPr>
        <p:spPr>
          <a:xfrm flipH="1">
            <a:off x="1264918" y="419100"/>
            <a:ext cx="5212081" cy="769441"/>
          </a:xfrm>
          <a:prstGeom prst="rect">
            <a:avLst/>
          </a:prstGeom>
          <a:solidFill>
            <a:srgbClr val="F8CEBA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397620-5D19-4EB0-B63A-3E769088DC14}"/>
              </a:ext>
            </a:extLst>
          </p:cNvPr>
          <p:cNvCxnSpPr/>
          <p:nvPr/>
        </p:nvCxnSpPr>
        <p:spPr>
          <a:xfrm>
            <a:off x="609600" y="1409700"/>
            <a:ext cx="5638800" cy="1981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00868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736796-7BA3-4821-A7FF-A741FC669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500"/>
            <a:ext cx="17526000" cy="1009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2210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046462-F109-46B7-9E95-59A8FE359025}"/>
              </a:ext>
            </a:extLst>
          </p:cNvPr>
          <p:cNvSpPr txBox="1"/>
          <p:nvPr/>
        </p:nvSpPr>
        <p:spPr>
          <a:xfrm>
            <a:off x="428014" y="396994"/>
            <a:ext cx="16716986" cy="6727706"/>
          </a:xfrm>
          <a:prstGeom prst="roundRect">
            <a:avLst/>
          </a:prstGeom>
          <a:solidFill>
            <a:srgbClr val="F8CEBA"/>
          </a:solidFill>
          <a:ln w="19050">
            <a:noFill/>
            <a:prstDash val="sysDash"/>
          </a:ln>
        </p:spPr>
        <p:txBody>
          <a:bodyPr vert="horz" lIns="137160" tIns="68580" rIns="137160" bIns="6858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endParaRPr lang="en-US" sz="9600" dirty="0">
              <a:solidFill>
                <a:schemeClr val="bg1">
                  <a:lumMod val="10000"/>
                </a:schemeClr>
              </a:solidFill>
              <a:latin typeface="#9Slide05 Claudia" pitchFamily="2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9600" dirty="0" err="1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Hải</a:t>
            </a:r>
            <a:r>
              <a:rPr lang="en-US" sz="9600" dirty="0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 </a:t>
            </a:r>
            <a:r>
              <a:rPr lang="en-US" sz="9600" dirty="0" err="1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Vân</a:t>
            </a:r>
            <a:r>
              <a:rPr lang="en-US" sz="9600" dirty="0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 </a:t>
            </a:r>
            <a:r>
              <a:rPr lang="en-US" sz="9600" dirty="0" err="1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đèo</a:t>
            </a:r>
            <a:r>
              <a:rPr lang="en-US" sz="9600" dirty="0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 </a:t>
            </a:r>
            <a:r>
              <a:rPr lang="en-US" sz="9600" dirty="0" err="1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lớn</a:t>
            </a:r>
            <a:r>
              <a:rPr lang="en-US" sz="9600" dirty="0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 </a:t>
            </a:r>
            <a:r>
              <a:rPr lang="en-US" sz="9600" dirty="0" err="1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vượt</a:t>
            </a:r>
            <a:r>
              <a:rPr lang="en-US" sz="9600" dirty="0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 qua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9600" dirty="0" err="1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Mùa</a:t>
            </a:r>
            <a:r>
              <a:rPr lang="en-US" sz="9600" dirty="0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 </a:t>
            </a:r>
            <a:r>
              <a:rPr lang="en-US" sz="9600" dirty="0" err="1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xuân</a:t>
            </a:r>
            <a:r>
              <a:rPr lang="en-US" sz="9600" dirty="0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 nay </a:t>
            </a:r>
            <a:r>
              <a:rPr lang="en-US" sz="9600" dirty="0" err="1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đã</a:t>
            </a:r>
            <a:r>
              <a:rPr lang="en-US" sz="9600" dirty="0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 </a:t>
            </a:r>
            <a:r>
              <a:rPr lang="en-US" sz="9600" dirty="0" err="1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đổi</a:t>
            </a:r>
            <a:r>
              <a:rPr lang="en-US" sz="9600" dirty="0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 sang </a:t>
            </a:r>
            <a:r>
              <a:rPr lang="en-US" sz="9600" dirty="0" err="1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nắng</a:t>
            </a:r>
            <a:r>
              <a:rPr lang="en-US" sz="9600" dirty="0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 </a:t>
            </a:r>
            <a:r>
              <a:rPr lang="en-US" sz="9600" dirty="0" err="1">
                <a:solidFill>
                  <a:schemeClr val="bg1">
                    <a:lumMod val="10000"/>
                  </a:schemeClr>
                </a:solidFill>
                <a:latin typeface="#9Slide05 Claudia" pitchFamily="2" charset="0"/>
                <a:ea typeface="+mj-ea"/>
                <a:cs typeface="+mj-cs"/>
              </a:rPr>
              <a:t>hè</a:t>
            </a:r>
            <a:r>
              <a:rPr lang="en-US" sz="9600" dirty="0">
                <a:solidFill>
                  <a:srgbClr val="FF0000"/>
                </a:solidFill>
                <a:latin typeface="#9Slide05 Claudia" pitchFamily="2" charset="0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699049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65+ Background Tím Nhạt, Pastel Đẹp 'Ther' Mộng, Lãng Mạn Nhất - Trường  THPT Phan Đình Phùng">
            <a:extLst>
              <a:ext uri="{FF2B5EF4-FFF2-40B4-BE49-F238E27FC236}">
                <a16:creationId xmlns:a16="http://schemas.microsoft.com/office/drawing/2014/main" id="{ECB6BC11-C084-4201-981E-C3A060057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367" y="-1049498"/>
            <a:ext cx="19202400" cy="127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F16F2D-9C52-4513-BB30-E26EADD931A2}"/>
              </a:ext>
            </a:extLst>
          </p:cNvPr>
          <p:cNvSpPr/>
          <p:nvPr/>
        </p:nvSpPr>
        <p:spPr>
          <a:xfrm>
            <a:off x="1295400" y="732940"/>
            <a:ext cx="16078200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371600"/>
            <a:r>
              <a:rPr lang="en-US" sz="66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Câu</a:t>
            </a:r>
            <a:r>
              <a:rPr lang="en-US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1:</a:t>
            </a:r>
            <a:r>
              <a:rPr lang="vi-VN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Nhiệt độ trung bình năm trên 20</a:t>
            </a:r>
            <a:r>
              <a:rPr lang="vi-VN" sz="6600" baseline="300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0</a:t>
            </a:r>
            <a:r>
              <a:rPr lang="vi-VN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 là biểu hiện cho tính chất nào của khí hậu nước ta?</a:t>
            </a:r>
            <a:endParaRPr lang="en-US" sz="6600" dirty="0">
              <a:solidFill>
                <a:srgbClr val="FF3399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0B2B052F-492F-4D09-AF53-2E271B19B753}"/>
              </a:ext>
            </a:extLst>
          </p:cNvPr>
          <p:cNvSpPr/>
          <p:nvPr/>
        </p:nvSpPr>
        <p:spPr>
          <a:xfrm>
            <a:off x="8020942" y="4457700"/>
            <a:ext cx="4876800" cy="3964449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8100" dirty="0">
                <a:solidFill>
                  <a:srgbClr val="1B3DCD"/>
                </a:solidFill>
                <a:latin typeface="#9Slide07 IcielBaliho Script" pitchFamily="2" charset="0"/>
              </a:rPr>
              <a:t>Tính chất nhiệt đới</a:t>
            </a:r>
            <a:endParaRPr lang="en-US" sz="8100" dirty="0">
              <a:solidFill>
                <a:srgbClr val="1B3DCD"/>
              </a:solidFill>
              <a:latin typeface="#9Slide07 IcielBaliho Script" pitchFamily="2" charset="0"/>
            </a:endParaRPr>
          </a:p>
        </p:txBody>
      </p:sp>
      <p:pic>
        <p:nvPicPr>
          <p:cNvPr id="18" name="Picture 2" descr="Teacher PNG Images With Transparent Background | Free Download On Lovepik">
            <a:hlinkClick r:id="rId3" action="ppaction://hlinksldjump"/>
            <a:extLst>
              <a:ext uri="{FF2B5EF4-FFF2-40B4-BE49-F238E27FC236}">
                <a16:creationId xmlns:a16="http://schemas.microsoft.com/office/drawing/2014/main" id="{697BECDC-E09F-499A-BFAC-40BB58B7E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180" y="5070051"/>
            <a:ext cx="8172450" cy="8172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63794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25"/>
          <p:cNvSpPr/>
          <p:nvPr/>
        </p:nvSpPr>
        <p:spPr>
          <a:xfrm>
            <a:off x="3848039" y="6729274"/>
            <a:ext cx="604950" cy="3723401"/>
          </a:xfrm>
          <a:custGeom>
            <a:avLst/>
            <a:gdLst/>
            <a:ahLst/>
            <a:cxnLst/>
            <a:rect l="l" t="t" r="r" b="b"/>
            <a:pathLst>
              <a:path w="12099" h="74468" extrusionOk="0">
                <a:moveTo>
                  <a:pt x="6930" y="62018"/>
                </a:moveTo>
                <a:cubicBezTo>
                  <a:pt x="6951" y="62102"/>
                  <a:pt x="7014" y="62207"/>
                  <a:pt x="7077" y="62228"/>
                </a:cubicBezTo>
                <a:cubicBezTo>
                  <a:pt x="7077" y="62332"/>
                  <a:pt x="7056" y="62353"/>
                  <a:pt x="7056" y="62416"/>
                </a:cubicBezTo>
                <a:cubicBezTo>
                  <a:pt x="7077" y="62374"/>
                  <a:pt x="7098" y="62248"/>
                  <a:pt x="7077" y="62207"/>
                </a:cubicBezTo>
                <a:cubicBezTo>
                  <a:pt x="7014" y="62186"/>
                  <a:pt x="6972" y="62102"/>
                  <a:pt x="6930" y="62018"/>
                </a:cubicBezTo>
                <a:close/>
                <a:moveTo>
                  <a:pt x="7269" y="63396"/>
                </a:moveTo>
                <a:lnTo>
                  <a:pt x="7269" y="63396"/>
                </a:lnTo>
                <a:cubicBezTo>
                  <a:pt x="7268" y="63411"/>
                  <a:pt x="7266" y="63426"/>
                  <a:pt x="7265" y="63441"/>
                </a:cubicBezTo>
                <a:cubicBezTo>
                  <a:pt x="7267" y="63425"/>
                  <a:pt x="7268" y="63410"/>
                  <a:pt x="7269" y="63396"/>
                </a:cubicBezTo>
                <a:close/>
                <a:moveTo>
                  <a:pt x="10677" y="68502"/>
                </a:moveTo>
                <a:lnTo>
                  <a:pt x="10677" y="68502"/>
                </a:lnTo>
                <a:cubicBezTo>
                  <a:pt x="10677" y="68510"/>
                  <a:pt x="10676" y="68518"/>
                  <a:pt x="10676" y="68526"/>
                </a:cubicBezTo>
                <a:cubicBezTo>
                  <a:pt x="10676" y="68517"/>
                  <a:pt x="10677" y="68510"/>
                  <a:pt x="10677" y="68502"/>
                </a:cubicBezTo>
                <a:close/>
                <a:moveTo>
                  <a:pt x="3009" y="71140"/>
                </a:moveTo>
                <a:lnTo>
                  <a:pt x="3009" y="71140"/>
                </a:lnTo>
                <a:cubicBezTo>
                  <a:pt x="3011" y="71142"/>
                  <a:pt x="3012" y="71145"/>
                  <a:pt x="3014" y="71147"/>
                </a:cubicBezTo>
                <a:lnTo>
                  <a:pt x="3014" y="71147"/>
                </a:lnTo>
                <a:cubicBezTo>
                  <a:pt x="3015" y="71145"/>
                  <a:pt x="3016" y="71143"/>
                  <a:pt x="3017" y="71141"/>
                </a:cubicBezTo>
                <a:cubicBezTo>
                  <a:pt x="3015" y="71140"/>
                  <a:pt x="3012" y="71140"/>
                  <a:pt x="3009" y="71140"/>
                </a:cubicBezTo>
                <a:close/>
                <a:moveTo>
                  <a:pt x="3729" y="70702"/>
                </a:moveTo>
                <a:lnTo>
                  <a:pt x="3729" y="70702"/>
                </a:lnTo>
                <a:cubicBezTo>
                  <a:pt x="3562" y="70932"/>
                  <a:pt x="3352" y="71099"/>
                  <a:pt x="3038" y="71183"/>
                </a:cubicBezTo>
                <a:cubicBezTo>
                  <a:pt x="3030" y="71171"/>
                  <a:pt x="3022" y="71159"/>
                  <a:pt x="3014" y="71147"/>
                </a:cubicBezTo>
                <a:lnTo>
                  <a:pt x="3014" y="71147"/>
                </a:lnTo>
                <a:cubicBezTo>
                  <a:pt x="2938" y="71295"/>
                  <a:pt x="3081" y="71561"/>
                  <a:pt x="3143" y="71685"/>
                </a:cubicBezTo>
                <a:cubicBezTo>
                  <a:pt x="3206" y="71539"/>
                  <a:pt x="3017" y="71434"/>
                  <a:pt x="3038" y="71204"/>
                </a:cubicBezTo>
                <a:cubicBezTo>
                  <a:pt x="3352" y="71141"/>
                  <a:pt x="3687" y="70932"/>
                  <a:pt x="3729" y="70702"/>
                </a:cubicBezTo>
                <a:close/>
                <a:moveTo>
                  <a:pt x="2075" y="74147"/>
                </a:moveTo>
                <a:lnTo>
                  <a:pt x="2075" y="74147"/>
                </a:lnTo>
                <a:cubicBezTo>
                  <a:pt x="2075" y="74156"/>
                  <a:pt x="2075" y="74165"/>
                  <a:pt x="2076" y="74175"/>
                </a:cubicBezTo>
                <a:cubicBezTo>
                  <a:pt x="2076" y="74166"/>
                  <a:pt x="2075" y="74156"/>
                  <a:pt x="2075" y="74147"/>
                </a:cubicBezTo>
                <a:close/>
                <a:moveTo>
                  <a:pt x="925" y="1"/>
                </a:moveTo>
                <a:lnTo>
                  <a:pt x="841" y="59549"/>
                </a:lnTo>
                <a:lnTo>
                  <a:pt x="716" y="59549"/>
                </a:lnTo>
                <a:cubicBezTo>
                  <a:pt x="674" y="59738"/>
                  <a:pt x="611" y="59884"/>
                  <a:pt x="569" y="60072"/>
                </a:cubicBezTo>
                <a:cubicBezTo>
                  <a:pt x="779" y="60491"/>
                  <a:pt x="318" y="60888"/>
                  <a:pt x="549" y="61370"/>
                </a:cubicBezTo>
                <a:cubicBezTo>
                  <a:pt x="402" y="61537"/>
                  <a:pt x="151" y="61579"/>
                  <a:pt x="193" y="61935"/>
                </a:cubicBezTo>
                <a:cubicBezTo>
                  <a:pt x="208" y="61933"/>
                  <a:pt x="223" y="61932"/>
                  <a:pt x="238" y="61932"/>
                </a:cubicBezTo>
                <a:cubicBezTo>
                  <a:pt x="580" y="61932"/>
                  <a:pt x="703" y="62386"/>
                  <a:pt x="883" y="62667"/>
                </a:cubicBezTo>
                <a:cubicBezTo>
                  <a:pt x="904" y="62813"/>
                  <a:pt x="821" y="63064"/>
                  <a:pt x="988" y="63064"/>
                </a:cubicBezTo>
                <a:cubicBezTo>
                  <a:pt x="1030" y="63044"/>
                  <a:pt x="1009" y="62981"/>
                  <a:pt x="1009" y="62918"/>
                </a:cubicBezTo>
                <a:lnTo>
                  <a:pt x="1009" y="62918"/>
                </a:lnTo>
                <a:cubicBezTo>
                  <a:pt x="1490" y="63525"/>
                  <a:pt x="2369" y="63734"/>
                  <a:pt x="2913" y="64278"/>
                </a:cubicBezTo>
                <a:cubicBezTo>
                  <a:pt x="2850" y="64550"/>
                  <a:pt x="2557" y="64571"/>
                  <a:pt x="2494" y="64822"/>
                </a:cubicBezTo>
                <a:cubicBezTo>
                  <a:pt x="2348" y="64864"/>
                  <a:pt x="2118" y="64843"/>
                  <a:pt x="2076" y="65010"/>
                </a:cubicBezTo>
                <a:cubicBezTo>
                  <a:pt x="2170" y="65010"/>
                  <a:pt x="2241" y="64940"/>
                  <a:pt x="2305" y="64940"/>
                </a:cubicBezTo>
                <a:cubicBezTo>
                  <a:pt x="2327" y="64940"/>
                  <a:pt x="2348" y="64948"/>
                  <a:pt x="2369" y="64968"/>
                </a:cubicBezTo>
                <a:cubicBezTo>
                  <a:pt x="2411" y="65178"/>
                  <a:pt x="2348" y="65178"/>
                  <a:pt x="2285" y="65324"/>
                </a:cubicBezTo>
                <a:cubicBezTo>
                  <a:pt x="2390" y="65345"/>
                  <a:pt x="2453" y="65345"/>
                  <a:pt x="2536" y="65450"/>
                </a:cubicBezTo>
                <a:cubicBezTo>
                  <a:pt x="2808" y="67207"/>
                  <a:pt x="1741" y="68149"/>
                  <a:pt x="1051" y="69153"/>
                </a:cubicBezTo>
                <a:cubicBezTo>
                  <a:pt x="695" y="68965"/>
                  <a:pt x="235" y="68714"/>
                  <a:pt x="88" y="68442"/>
                </a:cubicBezTo>
                <a:cubicBezTo>
                  <a:pt x="88" y="68473"/>
                  <a:pt x="82" y="68483"/>
                  <a:pt x="73" y="68483"/>
                </a:cubicBezTo>
                <a:cubicBezTo>
                  <a:pt x="52" y="68483"/>
                  <a:pt x="18" y="68432"/>
                  <a:pt x="6" y="68432"/>
                </a:cubicBezTo>
                <a:cubicBezTo>
                  <a:pt x="1" y="68432"/>
                  <a:pt x="0" y="68440"/>
                  <a:pt x="4" y="68463"/>
                </a:cubicBezTo>
                <a:cubicBezTo>
                  <a:pt x="276" y="68777"/>
                  <a:pt x="653" y="68965"/>
                  <a:pt x="988" y="69237"/>
                </a:cubicBezTo>
                <a:cubicBezTo>
                  <a:pt x="653" y="69425"/>
                  <a:pt x="444" y="69676"/>
                  <a:pt x="172" y="69844"/>
                </a:cubicBezTo>
                <a:cubicBezTo>
                  <a:pt x="354" y="70098"/>
                  <a:pt x="614" y="70479"/>
                  <a:pt x="940" y="70479"/>
                </a:cubicBezTo>
                <a:cubicBezTo>
                  <a:pt x="989" y="70479"/>
                  <a:pt x="1040" y="70470"/>
                  <a:pt x="1093" y="70450"/>
                </a:cubicBezTo>
                <a:lnTo>
                  <a:pt x="1093" y="70450"/>
                </a:lnTo>
                <a:cubicBezTo>
                  <a:pt x="1134" y="70764"/>
                  <a:pt x="1093" y="71141"/>
                  <a:pt x="925" y="71455"/>
                </a:cubicBezTo>
                <a:cubicBezTo>
                  <a:pt x="1030" y="71685"/>
                  <a:pt x="883" y="71915"/>
                  <a:pt x="779" y="72041"/>
                </a:cubicBezTo>
                <a:cubicBezTo>
                  <a:pt x="769" y="72042"/>
                  <a:pt x="759" y="72042"/>
                  <a:pt x="751" y="72042"/>
                </a:cubicBezTo>
                <a:cubicBezTo>
                  <a:pt x="608" y="72042"/>
                  <a:pt x="582" y="71894"/>
                  <a:pt x="444" y="71894"/>
                </a:cubicBezTo>
                <a:cubicBezTo>
                  <a:pt x="423" y="71957"/>
                  <a:pt x="381" y="71978"/>
                  <a:pt x="360" y="72041"/>
                </a:cubicBezTo>
                <a:cubicBezTo>
                  <a:pt x="444" y="72124"/>
                  <a:pt x="528" y="72208"/>
                  <a:pt x="674" y="72229"/>
                </a:cubicBezTo>
                <a:cubicBezTo>
                  <a:pt x="653" y="72459"/>
                  <a:pt x="360" y="72585"/>
                  <a:pt x="402" y="72773"/>
                </a:cubicBezTo>
                <a:cubicBezTo>
                  <a:pt x="483" y="72591"/>
                  <a:pt x="643" y="72291"/>
                  <a:pt x="804" y="72291"/>
                </a:cubicBezTo>
                <a:cubicBezTo>
                  <a:pt x="810" y="72291"/>
                  <a:pt x="815" y="72291"/>
                  <a:pt x="821" y="72292"/>
                </a:cubicBezTo>
                <a:cubicBezTo>
                  <a:pt x="716" y="72334"/>
                  <a:pt x="925" y="72375"/>
                  <a:pt x="883" y="72480"/>
                </a:cubicBezTo>
                <a:cubicBezTo>
                  <a:pt x="737" y="72564"/>
                  <a:pt x="737" y="72710"/>
                  <a:pt x="779" y="72878"/>
                </a:cubicBezTo>
                <a:cubicBezTo>
                  <a:pt x="1016" y="72878"/>
                  <a:pt x="1188" y="73008"/>
                  <a:pt x="1363" y="73008"/>
                </a:cubicBezTo>
                <a:cubicBezTo>
                  <a:pt x="1451" y="73008"/>
                  <a:pt x="1539" y="72975"/>
                  <a:pt x="1637" y="72878"/>
                </a:cubicBezTo>
                <a:cubicBezTo>
                  <a:pt x="2069" y="73083"/>
                  <a:pt x="2056" y="73593"/>
                  <a:pt x="2075" y="74147"/>
                </a:cubicBezTo>
                <a:lnTo>
                  <a:pt x="2075" y="74147"/>
                </a:lnTo>
                <a:cubicBezTo>
                  <a:pt x="2068" y="73773"/>
                  <a:pt x="2326" y="73684"/>
                  <a:pt x="2285" y="73275"/>
                </a:cubicBezTo>
                <a:cubicBezTo>
                  <a:pt x="2076" y="72857"/>
                  <a:pt x="1657" y="72627"/>
                  <a:pt x="1427" y="72187"/>
                </a:cubicBezTo>
                <a:cubicBezTo>
                  <a:pt x="1448" y="71559"/>
                  <a:pt x="1720" y="71204"/>
                  <a:pt x="1804" y="70681"/>
                </a:cubicBezTo>
                <a:cubicBezTo>
                  <a:pt x="2076" y="70681"/>
                  <a:pt x="2222" y="70513"/>
                  <a:pt x="2453" y="70492"/>
                </a:cubicBezTo>
                <a:cubicBezTo>
                  <a:pt x="2536" y="70534"/>
                  <a:pt x="2536" y="70639"/>
                  <a:pt x="2599" y="70702"/>
                </a:cubicBezTo>
                <a:cubicBezTo>
                  <a:pt x="2620" y="70597"/>
                  <a:pt x="2515" y="70555"/>
                  <a:pt x="2641" y="70534"/>
                </a:cubicBezTo>
                <a:lnTo>
                  <a:pt x="2641" y="70534"/>
                </a:lnTo>
                <a:cubicBezTo>
                  <a:pt x="2578" y="70722"/>
                  <a:pt x="2955" y="70890"/>
                  <a:pt x="2808" y="71078"/>
                </a:cubicBezTo>
                <a:cubicBezTo>
                  <a:pt x="2745" y="71057"/>
                  <a:pt x="2766" y="71036"/>
                  <a:pt x="2662" y="70994"/>
                </a:cubicBezTo>
                <a:lnTo>
                  <a:pt x="2662" y="70994"/>
                </a:lnTo>
                <a:cubicBezTo>
                  <a:pt x="2740" y="71136"/>
                  <a:pt x="2830" y="71136"/>
                  <a:pt x="2924" y="71136"/>
                </a:cubicBezTo>
                <a:lnTo>
                  <a:pt x="2924" y="71136"/>
                </a:lnTo>
                <a:cubicBezTo>
                  <a:pt x="2952" y="71136"/>
                  <a:pt x="2981" y="71136"/>
                  <a:pt x="3009" y="71140"/>
                </a:cubicBezTo>
                <a:lnTo>
                  <a:pt x="3009" y="71140"/>
                </a:lnTo>
                <a:cubicBezTo>
                  <a:pt x="2754" y="70762"/>
                  <a:pt x="2601" y="70447"/>
                  <a:pt x="2641" y="69802"/>
                </a:cubicBezTo>
                <a:cubicBezTo>
                  <a:pt x="3185" y="69237"/>
                  <a:pt x="4126" y="69111"/>
                  <a:pt x="4106" y="67961"/>
                </a:cubicBezTo>
                <a:cubicBezTo>
                  <a:pt x="4122" y="67944"/>
                  <a:pt x="4135" y="67938"/>
                  <a:pt x="4148" y="67938"/>
                </a:cubicBezTo>
                <a:cubicBezTo>
                  <a:pt x="4184" y="67938"/>
                  <a:pt x="4207" y="67993"/>
                  <a:pt x="4235" y="67993"/>
                </a:cubicBezTo>
                <a:cubicBezTo>
                  <a:pt x="4246" y="67993"/>
                  <a:pt x="4259" y="67985"/>
                  <a:pt x="4273" y="67961"/>
                </a:cubicBezTo>
                <a:cubicBezTo>
                  <a:pt x="4294" y="67856"/>
                  <a:pt x="4210" y="67835"/>
                  <a:pt x="4252" y="67709"/>
                </a:cubicBezTo>
                <a:lnTo>
                  <a:pt x="4252" y="67709"/>
                </a:lnTo>
                <a:cubicBezTo>
                  <a:pt x="4545" y="67772"/>
                  <a:pt x="4587" y="68254"/>
                  <a:pt x="4901" y="68295"/>
                </a:cubicBezTo>
                <a:cubicBezTo>
                  <a:pt x="4918" y="68298"/>
                  <a:pt x="4935" y="68299"/>
                  <a:pt x="4952" y="68299"/>
                </a:cubicBezTo>
                <a:cubicBezTo>
                  <a:pt x="5232" y="68299"/>
                  <a:pt x="5536" y="67992"/>
                  <a:pt x="5654" y="67814"/>
                </a:cubicBezTo>
                <a:cubicBezTo>
                  <a:pt x="5947" y="68735"/>
                  <a:pt x="5989" y="69676"/>
                  <a:pt x="6407" y="70346"/>
                </a:cubicBezTo>
                <a:cubicBezTo>
                  <a:pt x="6470" y="70409"/>
                  <a:pt x="6386" y="70450"/>
                  <a:pt x="6407" y="70576"/>
                </a:cubicBezTo>
                <a:cubicBezTo>
                  <a:pt x="6452" y="70596"/>
                  <a:pt x="6487" y="70604"/>
                  <a:pt x="6515" y="70604"/>
                </a:cubicBezTo>
                <a:cubicBezTo>
                  <a:pt x="6605" y="70604"/>
                  <a:pt x="6636" y="70524"/>
                  <a:pt x="6763" y="70492"/>
                </a:cubicBezTo>
                <a:cubicBezTo>
                  <a:pt x="6951" y="70911"/>
                  <a:pt x="6972" y="71392"/>
                  <a:pt x="7098" y="71790"/>
                </a:cubicBezTo>
                <a:cubicBezTo>
                  <a:pt x="7036" y="71774"/>
                  <a:pt x="6985" y="71767"/>
                  <a:pt x="6942" y="71767"/>
                </a:cubicBezTo>
                <a:cubicBezTo>
                  <a:pt x="6750" y="71767"/>
                  <a:pt x="6707" y="71904"/>
                  <a:pt x="6554" y="72041"/>
                </a:cubicBezTo>
                <a:cubicBezTo>
                  <a:pt x="6784" y="72145"/>
                  <a:pt x="6930" y="72334"/>
                  <a:pt x="6888" y="72689"/>
                </a:cubicBezTo>
                <a:cubicBezTo>
                  <a:pt x="6512" y="72919"/>
                  <a:pt x="6010" y="73024"/>
                  <a:pt x="5612" y="73233"/>
                </a:cubicBezTo>
                <a:cubicBezTo>
                  <a:pt x="5630" y="73235"/>
                  <a:pt x="5649" y="73236"/>
                  <a:pt x="5669" y="73236"/>
                </a:cubicBezTo>
                <a:cubicBezTo>
                  <a:pt x="5884" y="73236"/>
                  <a:pt x="6210" y="73135"/>
                  <a:pt x="6344" y="72982"/>
                </a:cubicBezTo>
                <a:lnTo>
                  <a:pt x="6344" y="72982"/>
                </a:lnTo>
                <a:cubicBezTo>
                  <a:pt x="6386" y="73066"/>
                  <a:pt x="6261" y="73129"/>
                  <a:pt x="6344" y="73129"/>
                </a:cubicBezTo>
                <a:cubicBezTo>
                  <a:pt x="6382" y="73102"/>
                  <a:pt x="6423" y="73091"/>
                  <a:pt x="6465" y="73091"/>
                </a:cubicBezTo>
                <a:cubicBezTo>
                  <a:pt x="6585" y="73091"/>
                  <a:pt x="6717" y="73176"/>
                  <a:pt x="6826" y="73191"/>
                </a:cubicBezTo>
                <a:cubicBezTo>
                  <a:pt x="6826" y="73129"/>
                  <a:pt x="6637" y="73087"/>
                  <a:pt x="6763" y="73024"/>
                </a:cubicBezTo>
                <a:lnTo>
                  <a:pt x="6763" y="73024"/>
                </a:lnTo>
                <a:cubicBezTo>
                  <a:pt x="6782" y="73043"/>
                  <a:pt x="6766" y="73131"/>
                  <a:pt x="6842" y="73131"/>
                </a:cubicBezTo>
                <a:cubicBezTo>
                  <a:pt x="6850" y="73131"/>
                  <a:pt x="6858" y="73131"/>
                  <a:pt x="6867" y="73129"/>
                </a:cubicBezTo>
                <a:cubicBezTo>
                  <a:pt x="6826" y="73066"/>
                  <a:pt x="6742" y="73003"/>
                  <a:pt x="6867" y="72982"/>
                </a:cubicBezTo>
                <a:cubicBezTo>
                  <a:pt x="6881" y="73058"/>
                  <a:pt x="6906" y="73079"/>
                  <a:pt x="6935" y="73079"/>
                </a:cubicBezTo>
                <a:cubicBezTo>
                  <a:pt x="6973" y="73079"/>
                  <a:pt x="7018" y="73041"/>
                  <a:pt x="7053" y="73041"/>
                </a:cubicBezTo>
                <a:cubicBezTo>
                  <a:pt x="7072" y="73041"/>
                  <a:pt x="7088" y="73052"/>
                  <a:pt x="7098" y="73087"/>
                </a:cubicBezTo>
                <a:cubicBezTo>
                  <a:pt x="6993" y="73129"/>
                  <a:pt x="6909" y="73066"/>
                  <a:pt x="6888" y="73233"/>
                </a:cubicBezTo>
                <a:cubicBezTo>
                  <a:pt x="6930" y="73254"/>
                  <a:pt x="6888" y="73380"/>
                  <a:pt x="6951" y="73380"/>
                </a:cubicBezTo>
                <a:cubicBezTo>
                  <a:pt x="6930" y="73275"/>
                  <a:pt x="7014" y="73296"/>
                  <a:pt x="7035" y="73254"/>
                </a:cubicBezTo>
                <a:lnTo>
                  <a:pt x="7035" y="73254"/>
                </a:lnTo>
                <a:cubicBezTo>
                  <a:pt x="7119" y="73631"/>
                  <a:pt x="7035" y="74049"/>
                  <a:pt x="6972" y="74468"/>
                </a:cubicBezTo>
                <a:cubicBezTo>
                  <a:pt x="7056" y="74217"/>
                  <a:pt x="7139" y="73987"/>
                  <a:pt x="7160" y="73694"/>
                </a:cubicBezTo>
                <a:cubicBezTo>
                  <a:pt x="7202" y="73422"/>
                  <a:pt x="7077" y="73087"/>
                  <a:pt x="7139" y="72899"/>
                </a:cubicBezTo>
                <a:cubicBezTo>
                  <a:pt x="7139" y="72857"/>
                  <a:pt x="7202" y="72815"/>
                  <a:pt x="7244" y="72794"/>
                </a:cubicBezTo>
                <a:cubicBezTo>
                  <a:pt x="7202" y="72794"/>
                  <a:pt x="7139" y="72794"/>
                  <a:pt x="7139" y="72773"/>
                </a:cubicBezTo>
                <a:cubicBezTo>
                  <a:pt x="7098" y="72710"/>
                  <a:pt x="7202" y="72313"/>
                  <a:pt x="7139" y="72229"/>
                </a:cubicBezTo>
                <a:lnTo>
                  <a:pt x="7139" y="72229"/>
                </a:lnTo>
                <a:cubicBezTo>
                  <a:pt x="7272" y="72270"/>
                  <a:pt x="7394" y="72315"/>
                  <a:pt x="7497" y="72315"/>
                </a:cubicBezTo>
                <a:cubicBezTo>
                  <a:pt x="7606" y="72315"/>
                  <a:pt x="7693" y="72265"/>
                  <a:pt x="7746" y="72103"/>
                </a:cubicBezTo>
                <a:cubicBezTo>
                  <a:pt x="7411" y="71622"/>
                  <a:pt x="7474" y="70932"/>
                  <a:pt x="7307" y="70388"/>
                </a:cubicBezTo>
                <a:cubicBezTo>
                  <a:pt x="7202" y="70053"/>
                  <a:pt x="6930" y="69990"/>
                  <a:pt x="6784" y="69760"/>
                </a:cubicBezTo>
                <a:cubicBezTo>
                  <a:pt x="6595" y="69467"/>
                  <a:pt x="6554" y="68881"/>
                  <a:pt x="6449" y="68400"/>
                </a:cubicBezTo>
                <a:cubicBezTo>
                  <a:pt x="6302" y="67772"/>
                  <a:pt x="6177" y="67228"/>
                  <a:pt x="6093" y="66705"/>
                </a:cubicBezTo>
                <a:cubicBezTo>
                  <a:pt x="6135" y="66621"/>
                  <a:pt x="6198" y="66580"/>
                  <a:pt x="6177" y="66454"/>
                </a:cubicBezTo>
                <a:cubicBezTo>
                  <a:pt x="5926" y="65282"/>
                  <a:pt x="5758" y="64069"/>
                  <a:pt x="4838" y="63629"/>
                </a:cubicBezTo>
                <a:cubicBezTo>
                  <a:pt x="4775" y="63148"/>
                  <a:pt x="4587" y="62751"/>
                  <a:pt x="4629" y="62165"/>
                </a:cubicBezTo>
                <a:cubicBezTo>
                  <a:pt x="4461" y="61788"/>
                  <a:pt x="4231" y="61265"/>
                  <a:pt x="4315" y="60784"/>
                </a:cubicBezTo>
                <a:cubicBezTo>
                  <a:pt x="4336" y="60700"/>
                  <a:pt x="4440" y="60554"/>
                  <a:pt x="4482" y="60428"/>
                </a:cubicBezTo>
                <a:cubicBezTo>
                  <a:pt x="4545" y="60282"/>
                  <a:pt x="4587" y="60135"/>
                  <a:pt x="4629" y="60010"/>
                </a:cubicBezTo>
                <a:lnTo>
                  <a:pt x="6470" y="60010"/>
                </a:lnTo>
                <a:cubicBezTo>
                  <a:pt x="6470" y="60093"/>
                  <a:pt x="6449" y="60198"/>
                  <a:pt x="6449" y="60282"/>
                </a:cubicBezTo>
                <a:cubicBezTo>
                  <a:pt x="6449" y="60323"/>
                  <a:pt x="6449" y="60344"/>
                  <a:pt x="6470" y="60386"/>
                </a:cubicBezTo>
                <a:cubicBezTo>
                  <a:pt x="6449" y="60595"/>
                  <a:pt x="6428" y="60826"/>
                  <a:pt x="6386" y="61077"/>
                </a:cubicBezTo>
                <a:cubicBezTo>
                  <a:pt x="6365" y="61265"/>
                  <a:pt x="6365" y="61516"/>
                  <a:pt x="6323" y="61642"/>
                </a:cubicBezTo>
                <a:cubicBezTo>
                  <a:pt x="6302" y="61725"/>
                  <a:pt x="6240" y="61746"/>
                  <a:pt x="6219" y="61893"/>
                </a:cubicBezTo>
                <a:cubicBezTo>
                  <a:pt x="6177" y="62102"/>
                  <a:pt x="6198" y="62395"/>
                  <a:pt x="6135" y="62604"/>
                </a:cubicBezTo>
                <a:cubicBezTo>
                  <a:pt x="6146" y="62656"/>
                  <a:pt x="6161" y="62672"/>
                  <a:pt x="6182" y="62672"/>
                </a:cubicBezTo>
                <a:cubicBezTo>
                  <a:pt x="6203" y="62672"/>
                  <a:pt x="6229" y="62656"/>
                  <a:pt x="6261" y="62646"/>
                </a:cubicBezTo>
                <a:lnTo>
                  <a:pt x="6261" y="62646"/>
                </a:lnTo>
                <a:cubicBezTo>
                  <a:pt x="6240" y="62667"/>
                  <a:pt x="6261" y="62834"/>
                  <a:pt x="6261" y="62855"/>
                </a:cubicBezTo>
                <a:cubicBezTo>
                  <a:pt x="6240" y="62876"/>
                  <a:pt x="6240" y="62876"/>
                  <a:pt x="6240" y="62876"/>
                </a:cubicBezTo>
                <a:cubicBezTo>
                  <a:pt x="6240" y="62897"/>
                  <a:pt x="6240" y="62897"/>
                  <a:pt x="6261" y="62918"/>
                </a:cubicBezTo>
                <a:cubicBezTo>
                  <a:pt x="6261" y="63002"/>
                  <a:pt x="6240" y="63127"/>
                  <a:pt x="6240" y="63253"/>
                </a:cubicBezTo>
                <a:cubicBezTo>
                  <a:pt x="6261" y="63357"/>
                  <a:pt x="6261" y="63462"/>
                  <a:pt x="6282" y="63567"/>
                </a:cubicBezTo>
                <a:cubicBezTo>
                  <a:pt x="6282" y="63399"/>
                  <a:pt x="6261" y="63211"/>
                  <a:pt x="6261" y="63064"/>
                </a:cubicBezTo>
                <a:lnTo>
                  <a:pt x="6261" y="63064"/>
                </a:lnTo>
                <a:cubicBezTo>
                  <a:pt x="6282" y="63085"/>
                  <a:pt x="6282" y="63085"/>
                  <a:pt x="6282" y="63106"/>
                </a:cubicBezTo>
                <a:cubicBezTo>
                  <a:pt x="6302" y="63106"/>
                  <a:pt x="6302" y="63064"/>
                  <a:pt x="6302" y="63044"/>
                </a:cubicBezTo>
                <a:cubicBezTo>
                  <a:pt x="6302" y="63006"/>
                  <a:pt x="6295" y="62998"/>
                  <a:pt x="6284" y="62998"/>
                </a:cubicBezTo>
                <a:cubicBezTo>
                  <a:pt x="6277" y="62998"/>
                  <a:pt x="6269" y="63002"/>
                  <a:pt x="6261" y="63002"/>
                </a:cubicBezTo>
                <a:cubicBezTo>
                  <a:pt x="6261" y="62985"/>
                  <a:pt x="6263" y="62980"/>
                  <a:pt x="6268" y="62980"/>
                </a:cubicBezTo>
                <a:cubicBezTo>
                  <a:pt x="6274" y="62980"/>
                  <a:pt x="6285" y="62994"/>
                  <a:pt x="6293" y="62994"/>
                </a:cubicBezTo>
                <a:cubicBezTo>
                  <a:pt x="6298" y="62994"/>
                  <a:pt x="6302" y="62986"/>
                  <a:pt x="6302" y="62960"/>
                </a:cubicBezTo>
                <a:cubicBezTo>
                  <a:pt x="6323" y="62960"/>
                  <a:pt x="6323" y="62981"/>
                  <a:pt x="6302" y="63002"/>
                </a:cubicBezTo>
                <a:cubicBezTo>
                  <a:pt x="6306" y="63006"/>
                  <a:pt x="6310" y="63007"/>
                  <a:pt x="6312" y="63007"/>
                </a:cubicBezTo>
                <a:cubicBezTo>
                  <a:pt x="6323" y="63007"/>
                  <a:pt x="6323" y="62977"/>
                  <a:pt x="6323" y="62960"/>
                </a:cubicBezTo>
                <a:cubicBezTo>
                  <a:pt x="6344" y="63002"/>
                  <a:pt x="6323" y="63023"/>
                  <a:pt x="6323" y="63044"/>
                </a:cubicBezTo>
                <a:cubicBezTo>
                  <a:pt x="6339" y="63028"/>
                  <a:pt x="6367" y="62988"/>
                  <a:pt x="6389" y="62988"/>
                </a:cubicBezTo>
                <a:cubicBezTo>
                  <a:pt x="6396" y="62988"/>
                  <a:pt x="6402" y="62992"/>
                  <a:pt x="6407" y="63002"/>
                </a:cubicBezTo>
                <a:cubicBezTo>
                  <a:pt x="6428" y="63002"/>
                  <a:pt x="6407" y="62981"/>
                  <a:pt x="6407" y="62960"/>
                </a:cubicBezTo>
                <a:lnTo>
                  <a:pt x="6407" y="62960"/>
                </a:lnTo>
                <a:cubicBezTo>
                  <a:pt x="6442" y="63011"/>
                  <a:pt x="6490" y="63049"/>
                  <a:pt x="6530" y="63049"/>
                </a:cubicBezTo>
                <a:cubicBezTo>
                  <a:pt x="6538" y="63049"/>
                  <a:pt x="6546" y="63047"/>
                  <a:pt x="6554" y="63044"/>
                </a:cubicBezTo>
                <a:cubicBezTo>
                  <a:pt x="6470" y="62960"/>
                  <a:pt x="6386" y="62918"/>
                  <a:pt x="6302" y="62834"/>
                </a:cubicBezTo>
                <a:cubicBezTo>
                  <a:pt x="6302" y="62688"/>
                  <a:pt x="6323" y="62604"/>
                  <a:pt x="6365" y="62562"/>
                </a:cubicBezTo>
                <a:cubicBezTo>
                  <a:pt x="6348" y="62511"/>
                  <a:pt x="6331" y="62446"/>
                  <a:pt x="6292" y="62446"/>
                </a:cubicBezTo>
                <a:cubicBezTo>
                  <a:pt x="6283" y="62446"/>
                  <a:pt x="6272" y="62450"/>
                  <a:pt x="6261" y="62458"/>
                </a:cubicBezTo>
                <a:cubicBezTo>
                  <a:pt x="6282" y="62290"/>
                  <a:pt x="6302" y="62102"/>
                  <a:pt x="6344" y="61935"/>
                </a:cubicBezTo>
                <a:cubicBezTo>
                  <a:pt x="6360" y="61935"/>
                  <a:pt x="6364" y="61970"/>
                  <a:pt x="6383" y="61970"/>
                </a:cubicBezTo>
                <a:cubicBezTo>
                  <a:pt x="6389" y="61970"/>
                  <a:pt x="6397" y="61966"/>
                  <a:pt x="6407" y="61955"/>
                </a:cubicBezTo>
                <a:cubicBezTo>
                  <a:pt x="6407" y="61914"/>
                  <a:pt x="6386" y="61893"/>
                  <a:pt x="6407" y="61872"/>
                </a:cubicBezTo>
                <a:cubicBezTo>
                  <a:pt x="6491" y="61600"/>
                  <a:pt x="6491" y="61202"/>
                  <a:pt x="6554" y="60826"/>
                </a:cubicBezTo>
                <a:cubicBezTo>
                  <a:pt x="6575" y="60909"/>
                  <a:pt x="6637" y="61035"/>
                  <a:pt x="6700" y="61035"/>
                </a:cubicBezTo>
                <a:cubicBezTo>
                  <a:pt x="6763" y="61014"/>
                  <a:pt x="6784" y="60826"/>
                  <a:pt x="6847" y="60784"/>
                </a:cubicBezTo>
                <a:lnTo>
                  <a:pt x="6847" y="60784"/>
                </a:lnTo>
                <a:cubicBezTo>
                  <a:pt x="6847" y="60847"/>
                  <a:pt x="6826" y="60847"/>
                  <a:pt x="6826" y="60888"/>
                </a:cubicBezTo>
                <a:cubicBezTo>
                  <a:pt x="6831" y="60899"/>
                  <a:pt x="6835" y="60903"/>
                  <a:pt x="6838" y="60903"/>
                </a:cubicBezTo>
                <a:cubicBezTo>
                  <a:pt x="6846" y="60903"/>
                  <a:pt x="6850" y="60884"/>
                  <a:pt x="6859" y="60884"/>
                </a:cubicBezTo>
                <a:cubicBezTo>
                  <a:pt x="6862" y="60884"/>
                  <a:pt x="6864" y="60885"/>
                  <a:pt x="6867" y="60888"/>
                </a:cubicBezTo>
                <a:cubicBezTo>
                  <a:pt x="6867" y="61370"/>
                  <a:pt x="7056" y="61411"/>
                  <a:pt x="7160" y="61642"/>
                </a:cubicBezTo>
                <a:cubicBezTo>
                  <a:pt x="7160" y="61914"/>
                  <a:pt x="7139" y="62060"/>
                  <a:pt x="7077" y="62207"/>
                </a:cubicBezTo>
                <a:cubicBezTo>
                  <a:pt x="7098" y="62186"/>
                  <a:pt x="7139" y="62207"/>
                  <a:pt x="7160" y="62144"/>
                </a:cubicBezTo>
                <a:lnTo>
                  <a:pt x="7160" y="62144"/>
                </a:lnTo>
                <a:cubicBezTo>
                  <a:pt x="7139" y="62144"/>
                  <a:pt x="7139" y="62165"/>
                  <a:pt x="7119" y="62165"/>
                </a:cubicBezTo>
                <a:cubicBezTo>
                  <a:pt x="7098" y="62102"/>
                  <a:pt x="7181" y="62018"/>
                  <a:pt x="7160" y="61935"/>
                </a:cubicBezTo>
                <a:lnTo>
                  <a:pt x="7160" y="61935"/>
                </a:lnTo>
                <a:cubicBezTo>
                  <a:pt x="7181" y="61955"/>
                  <a:pt x="7160" y="61976"/>
                  <a:pt x="7160" y="62018"/>
                </a:cubicBezTo>
                <a:cubicBezTo>
                  <a:pt x="7181" y="61997"/>
                  <a:pt x="7181" y="61935"/>
                  <a:pt x="7202" y="61935"/>
                </a:cubicBezTo>
                <a:cubicBezTo>
                  <a:pt x="7244" y="61935"/>
                  <a:pt x="7265" y="61997"/>
                  <a:pt x="7328" y="61997"/>
                </a:cubicBezTo>
                <a:cubicBezTo>
                  <a:pt x="7349" y="62228"/>
                  <a:pt x="7411" y="62353"/>
                  <a:pt x="7411" y="62625"/>
                </a:cubicBezTo>
                <a:cubicBezTo>
                  <a:pt x="7370" y="62792"/>
                  <a:pt x="7286" y="62897"/>
                  <a:pt x="7223" y="63064"/>
                </a:cubicBezTo>
                <a:cubicBezTo>
                  <a:pt x="7223" y="63216"/>
                  <a:pt x="7275" y="63265"/>
                  <a:pt x="7269" y="63396"/>
                </a:cubicBezTo>
                <a:lnTo>
                  <a:pt x="7269" y="63396"/>
                </a:lnTo>
                <a:cubicBezTo>
                  <a:pt x="7286" y="63182"/>
                  <a:pt x="7291" y="62975"/>
                  <a:pt x="7370" y="62897"/>
                </a:cubicBezTo>
                <a:cubicBezTo>
                  <a:pt x="7391" y="62939"/>
                  <a:pt x="7409" y="62953"/>
                  <a:pt x="7427" y="62953"/>
                </a:cubicBezTo>
                <a:cubicBezTo>
                  <a:pt x="7463" y="62953"/>
                  <a:pt x="7495" y="62897"/>
                  <a:pt x="7537" y="62897"/>
                </a:cubicBezTo>
                <a:cubicBezTo>
                  <a:pt x="7537" y="62834"/>
                  <a:pt x="7537" y="62772"/>
                  <a:pt x="7516" y="62730"/>
                </a:cubicBezTo>
                <a:cubicBezTo>
                  <a:pt x="7516" y="62688"/>
                  <a:pt x="7558" y="62688"/>
                  <a:pt x="7537" y="62667"/>
                </a:cubicBezTo>
                <a:lnTo>
                  <a:pt x="7537" y="62667"/>
                </a:lnTo>
                <a:cubicBezTo>
                  <a:pt x="7558" y="62667"/>
                  <a:pt x="7600" y="62792"/>
                  <a:pt x="7621" y="62855"/>
                </a:cubicBezTo>
                <a:cubicBezTo>
                  <a:pt x="7621" y="62792"/>
                  <a:pt x="7558" y="62730"/>
                  <a:pt x="7558" y="62625"/>
                </a:cubicBezTo>
                <a:cubicBezTo>
                  <a:pt x="7579" y="62625"/>
                  <a:pt x="7600" y="62604"/>
                  <a:pt x="7621" y="62562"/>
                </a:cubicBezTo>
                <a:cubicBezTo>
                  <a:pt x="7621" y="62541"/>
                  <a:pt x="7600" y="62520"/>
                  <a:pt x="7600" y="62500"/>
                </a:cubicBezTo>
                <a:cubicBezTo>
                  <a:pt x="7579" y="62500"/>
                  <a:pt x="7579" y="62562"/>
                  <a:pt x="7537" y="62562"/>
                </a:cubicBezTo>
                <a:cubicBezTo>
                  <a:pt x="7516" y="62520"/>
                  <a:pt x="7495" y="62416"/>
                  <a:pt x="7516" y="62332"/>
                </a:cubicBezTo>
                <a:cubicBezTo>
                  <a:pt x="7474" y="62186"/>
                  <a:pt x="7474" y="62039"/>
                  <a:pt x="7474" y="61914"/>
                </a:cubicBezTo>
                <a:lnTo>
                  <a:pt x="7474" y="61914"/>
                </a:lnTo>
                <a:cubicBezTo>
                  <a:pt x="7486" y="61922"/>
                  <a:pt x="7497" y="61926"/>
                  <a:pt x="7507" y="61926"/>
                </a:cubicBezTo>
                <a:cubicBezTo>
                  <a:pt x="7575" y="61926"/>
                  <a:pt x="7626" y="61771"/>
                  <a:pt x="7663" y="61663"/>
                </a:cubicBezTo>
                <a:cubicBezTo>
                  <a:pt x="7600" y="61600"/>
                  <a:pt x="7558" y="61495"/>
                  <a:pt x="7495" y="61411"/>
                </a:cubicBezTo>
                <a:cubicBezTo>
                  <a:pt x="7558" y="61307"/>
                  <a:pt x="7642" y="61223"/>
                  <a:pt x="7704" y="61098"/>
                </a:cubicBezTo>
                <a:cubicBezTo>
                  <a:pt x="7704" y="61088"/>
                  <a:pt x="7703" y="61085"/>
                  <a:pt x="7702" y="61085"/>
                </a:cubicBezTo>
                <a:cubicBezTo>
                  <a:pt x="7698" y="61085"/>
                  <a:pt x="7692" y="61101"/>
                  <a:pt x="7688" y="61101"/>
                </a:cubicBezTo>
                <a:cubicBezTo>
                  <a:pt x="7685" y="61101"/>
                  <a:pt x="7683" y="61095"/>
                  <a:pt x="7683" y="61077"/>
                </a:cubicBezTo>
                <a:cubicBezTo>
                  <a:pt x="7642" y="61202"/>
                  <a:pt x="7558" y="61307"/>
                  <a:pt x="7474" y="61370"/>
                </a:cubicBezTo>
                <a:cubicBezTo>
                  <a:pt x="7349" y="60993"/>
                  <a:pt x="7160" y="60637"/>
                  <a:pt x="7181" y="60010"/>
                </a:cubicBezTo>
                <a:lnTo>
                  <a:pt x="8939" y="60010"/>
                </a:lnTo>
                <a:cubicBezTo>
                  <a:pt x="8981" y="60114"/>
                  <a:pt x="9002" y="60219"/>
                  <a:pt x="9064" y="60344"/>
                </a:cubicBezTo>
                <a:cubicBezTo>
                  <a:pt x="9106" y="60428"/>
                  <a:pt x="9169" y="60512"/>
                  <a:pt x="9190" y="60554"/>
                </a:cubicBezTo>
                <a:cubicBezTo>
                  <a:pt x="9232" y="60847"/>
                  <a:pt x="9085" y="61160"/>
                  <a:pt x="8981" y="61370"/>
                </a:cubicBezTo>
                <a:cubicBezTo>
                  <a:pt x="9002" y="61725"/>
                  <a:pt x="8876" y="61955"/>
                  <a:pt x="8834" y="62248"/>
                </a:cubicBezTo>
                <a:cubicBezTo>
                  <a:pt x="8207" y="62500"/>
                  <a:pt x="8102" y="63232"/>
                  <a:pt x="7935" y="63922"/>
                </a:cubicBezTo>
                <a:cubicBezTo>
                  <a:pt x="7935" y="64006"/>
                  <a:pt x="7955" y="64027"/>
                  <a:pt x="7976" y="64090"/>
                </a:cubicBezTo>
                <a:cubicBezTo>
                  <a:pt x="7935" y="64404"/>
                  <a:pt x="7851" y="64717"/>
                  <a:pt x="7746" y="65094"/>
                </a:cubicBezTo>
                <a:cubicBezTo>
                  <a:pt x="7683" y="65366"/>
                  <a:pt x="7663" y="65722"/>
                  <a:pt x="7516" y="65910"/>
                </a:cubicBezTo>
                <a:cubicBezTo>
                  <a:pt x="7432" y="66036"/>
                  <a:pt x="7244" y="66077"/>
                  <a:pt x="7181" y="66266"/>
                </a:cubicBezTo>
                <a:cubicBezTo>
                  <a:pt x="7077" y="66601"/>
                  <a:pt x="7119" y="66998"/>
                  <a:pt x="6888" y="67291"/>
                </a:cubicBezTo>
                <a:cubicBezTo>
                  <a:pt x="6921" y="67390"/>
                  <a:pt x="6977" y="67419"/>
                  <a:pt x="7050" y="67419"/>
                </a:cubicBezTo>
                <a:cubicBezTo>
                  <a:pt x="7116" y="67419"/>
                  <a:pt x="7196" y="67395"/>
                  <a:pt x="7286" y="67375"/>
                </a:cubicBezTo>
                <a:lnTo>
                  <a:pt x="7286" y="67375"/>
                </a:lnTo>
                <a:cubicBezTo>
                  <a:pt x="7244" y="67417"/>
                  <a:pt x="7328" y="67647"/>
                  <a:pt x="7286" y="67689"/>
                </a:cubicBezTo>
                <a:cubicBezTo>
                  <a:pt x="7286" y="67709"/>
                  <a:pt x="7244" y="67709"/>
                  <a:pt x="7223" y="67709"/>
                </a:cubicBezTo>
                <a:cubicBezTo>
                  <a:pt x="7244" y="67730"/>
                  <a:pt x="7286" y="67751"/>
                  <a:pt x="7286" y="67772"/>
                </a:cubicBezTo>
                <a:cubicBezTo>
                  <a:pt x="7328" y="67877"/>
                  <a:pt x="7244" y="68086"/>
                  <a:pt x="7265" y="68254"/>
                </a:cubicBezTo>
                <a:cubicBezTo>
                  <a:pt x="7286" y="68421"/>
                  <a:pt x="7349" y="68546"/>
                  <a:pt x="7411" y="68693"/>
                </a:cubicBezTo>
                <a:cubicBezTo>
                  <a:pt x="7370" y="68463"/>
                  <a:pt x="7307" y="68212"/>
                  <a:pt x="7349" y="67981"/>
                </a:cubicBezTo>
                <a:lnTo>
                  <a:pt x="7349" y="67981"/>
                </a:lnTo>
                <a:cubicBezTo>
                  <a:pt x="7370" y="68002"/>
                  <a:pt x="7432" y="68002"/>
                  <a:pt x="7411" y="68044"/>
                </a:cubicBezTo>
                <a:cubicBezTo>
                  <a:pt x="7453" y="68044"/>
                  <a:pt x="7411" y="67981"/>
                  <a:pt x="7453" y="67961"/>
                </a:cubicBezTo>
                <a:cubicBezTo>
                  <a:pt x="7432" y="67856"/>
                  <a:pt x="7391" y="67898"/>
                  <a:pt x="7307" y="67877"/>
                </a:cubicBezTo>
                <a:cubicBezTo>
                  <a:pt x="7316" y="67858"/>
                  <a:pt x="7327" y="67852"/>
                  <a:pt x="7340" y="67852"/>
                </a:cubicBezTo>
                <a:cubicBezTo>
                  <a:pt x="7365" y="67852"/>
                  <a:pt x="7395" y="67877"/>
                  <a:pt x="7422" y="67877"/>
                </a:cubicBezTo>
                <a:cubicBezTo>
                  <a:pt x="7442" y="67877"/>
                  <a:pt x="7460" y="67863"/>
                  <a:pt x="7474" y="67814"/>
                </a:cubicBezTo>
                <a:cubicBezTo>
                  <a:pt x="7558" y="67835"/>
                  <a:pt x="7495" y="67856"/>
                  <a:pt x="7474" y="67898"/>
                </a:cubicBezTo>
                <a:cubicBezTo>
                  <a:pt x="7483" y="67901"/>
                  <a:pt x="7490" y="67902"/>
                  <a:pt x="7496" y="67902"/>
                </a:cubicBezTo>
                <a:cubicBezTo>
                  <a:pt x="7532" y="67902"/>
                  <a:pt x="7522" y="67853"/>
                  <a:pt x="7558" y="67835"/>
                </a:cubicBezTo>
                <a:lnTo>
                  <a:pt x="7558" y="67835"/>
                </a:lnTo>
                <a:cubicBezTo>
                  <a:pt x="7642" y="67877"/>
                  <a:pt x="7495" y="67898"/>
                  <a:pt x="7495" y="67940"/>
                </a:cubicBezTo>
                <a:cubicBezTo>
                  <a:pt x="7572" y="67924"/>
                  <a:pt x="7660" y="67875"/>
                  <a:pt x="7743" y="67875"/>
                </a:cubicBezTo>
                <a:cubicBezTo>
                  <a:pt x="7773" y="67875"/>
                  <a:pt x="7802" y="67881"/>
                  <a:pt x="7830" y="67898"/>
                </a:cubicBezTo>
                <a:cubicBezTo>
                  <a:pt x="7893" y="67898"/>
                  <a:pt x="7788" y="67856"/>
                  <a:pt x="7830" y="67814"/>
                </a:cubicBezTo>
                <a:lnTo>
                  <a:pt x="7830" y="67814"/>
                </a:lnTo>
                <a:cubicBezTo>
                  <a:pt x="7914" y="67919"/>
                  <a:pt x="8165" y="67961"/>
                  <a:pt x="8311" y="67961"/>
                </a:cubicBezTo>
                <a:cubicBezTo>
                  <a:pt x="8039" y="67835"/>
                  <a:pt x="7704" y="67772"/>
                  <a:pt x="7453" y="67647"/>
                </a:cubicBezTo>
                <a:cubicBezTo>
                  <a:pt x="7432" y="67417"/>
                  <a:pt x="7537" y="67312"/>
                  <a:pt x="7683" y="67249"/>
                </a:cubicBezTo>
                <a:cubicBezTo>
                  <a:pt x="7584" y="67166"/>
                  <a:pt x="7550" y="67084"/>
                  <a:pt x="7427" y="67084"/>
                </a:cubicBezTo>
                <a:cubicBezTo>
                  <a:pt x="7394" y="67084"/>
                  <a:pt x="7355" y="67090"/>
                  <a:pt x="7307" y="67103"/>
                </a:cubicBezTo>
                <a:cubicBezTo>
                  <a:pt x="7411" y="66873"/>
                  <a:pt x="7411" y="66580"/>
                  <a:pt x="7537" y="66329"/>
                </a:cubicBezTo>
                <a:cubicBezTo>
                  <a:pt x="7614" y="66344"/>
                  <a:pt x="7634" y="66393"/>
                  <a:pt x="7690" y="66393"/>
                </a:cubicBezTo>
                <a:cubicBezTo>
                  <a:pt x="7710" y="66393"/>
                  <a:pt x="7734" y="66387"/>
                  <a:pt x="7767" y="66370"/>
                </a:cubicBezTo>
                <a:cubicBezTo>
                  <a:pt x="7788" y="66308"/>
                  <a:pt x="7725" y="66287"/>
                  <a:pt x="7767" y="66245"/>
                </a:cubicBezTo>
                <a:cubicBezTo>
                  <a:pt x="8060" y="65847"/>
                  <a:pt x="8081" y="65282"/>
                  <a:pt x="8290" y="64738"/>
                </a:cubicBezTo>
                <a:cubicBezTo>
                  <a:pt x="8370" y="64857"/>
                  <a:pt x="8562" y="65033"/>
                  <a:pt x="8760" y="65033"/>
                </a:cubicBezTo>
                <a:cubicBezTo>
                  <a:pt x="8771" y="65033"/>
                  <a:pt x="8782" y="65032"/>
                  <a:pt x="8792" y="65031"/>
                </a:cubicBezTo>
                <a:cubicBezTo>
                  <a:pt x="9002" y="64989"/>
                  <a:pt x="9023" y="64717"/>
                  <a:pt x="9232" y="64676"/>
                </a:cubicBezTo>
                <a:lnTo>
                  <a:pt x="9232" y="64676"/>
                </a:lnTo>
                <a:cubicBezTo>
                  <a:pt x="9253" y="64759"/>
                  <a:pt x="9190" y="64759"/>
                  <a:pt x="9211" y="64843"/>
                </a:cubicBezTo>
                <a:cubicBezTo>
                  <a:pt x="9218" y="64850"/>
                  <a:pt x="9225" y="64853"/>
                  <a:pt x="9231" y="64853"/>
                </a:cubicBezTo>
                <a:cubicBezTo>
                  <a:pt x="9252" y="64853"/>
                  <a:pt x="9268" y="64822"/>
                  <a:pt x="9288" y="64822"/>
                </a:cubicBezTo>
                <a:cubicBezTo>
                  <a:pt x="9296" y="64822"/>
                  <a:pt x="9305" y="64828"/>
                  <a:pt x="9315" y="64843"/>
                </a:cubicBezTo>
                <a:cubicBezTo>
                  <a:pt x="9315" y="65513"/>
                  <a:pt x="9943" y="65596"/>
                  <a:pt x="10320" y="65931"/>
                </a:cubicBezTo>
                <a:cubicBezTo>
                  <a:pt x="10341" y="66329"/>
                  <a:pt x="10215" y="66517"/>
                  <a:pt x="10027" y="66747"/>
                </a:cubicBezTo>
                <a:cubicBezTo>
                  <a:pt x="9839" y="66705"/>
                  <a:pt x="9692" y="66601"/>
                  <a:pt x="9567" y="66454"/>
                </a:cubicBezTo>
                <a:lnTo>
                  <a:pt x="9567" y="66454"/>
                </a:lnTo>
                <a:cubicBezTo>
                  <a:pt x="9608" y="66601"/>
                  <a:pt x="9839" y="66726"/>
                  <a:pt x="10027" y="66768"/>
                </a:cubicBezTo>
                <a:cubicBezTo>
                  <a:pt x="10048" y="66893"/>
                  <a:pt x="9922" y="66956"/>
                  <a:pt x="9964" y="67040"/>
                </a:cubicBezTo>
                <a:cubicBezTo>
                  <a:pt x="10027" y="66977"/>
                  <a:pt x="10111" y="66810"/>
                  <a:pt x="10069" y="66726"/>
                </a:cubicBezTo>
                <a:cubicBezTo>
                  <a:pt x="10132" y="66705"/>
                  <a:pt x="10215" y="66747"/>
                  <a:pt x="10299" y="66642"/>
                </a:cubicBezTo>
                <a:lnTo>
                  <a:pt x="10299" y="66642"/>
                </a:lnTo>
                <a:cubicBezTo>
                  <a:pt x="10215" y="66663"/>
                  <a:pt x="10236" y="66663"/>
                  <a:pt x="10194" y="66684"/>
                </a:cubicBezTo>
                <a:cubicBezTo>
                  <a:pt x="10090" y="66580"/>
                  <a:pt x="10341" y="66475"/>
                  <a:pt x="10320" y="66349"/>
                </a:cubicBezTo>
                <a:lnTo>
                  <a:pt x="10320" y="66349"/>
                </a:lnTo>
                <a:cubicBezTo>
                  <a:pt x="10383" y="66370"/>
                  <a:pt x="10320" y="66391"/>
                  <a:pt x="10341" y="66475"/>
                </a:cubicBezTo>
                <a:cubicBezTo>
                  <a:pt x="10383" y="66433"/>
                  <a:pt x="10383" y="66349"/>
                  <a:pt x="10424" y="66329"/>
                </a:cubicBezTo>
                <a:cubicBezTo>
                  <a:pt x="10592" y="66349"/>
                  <a:pt x="10676" y="66454"/>
                  <a:pt x="10864" y="66454"/>
                </a:cubicBezTo>
                <a:cubicBezTo>
                  <a:pt x="10927" y="66768"/>
                  <a:pt x="11115" y="66977"/>
                  <a:pt x="11115" y="67354"/>
                </a:cubicBezTo>
                <a:cubicBezTo>
                  <a:pt x="10968" y="67605"/>
                  <a:pt x="10696" y="67730"/>
                  <a:pt x="10550" y="67981"/>
                </a:cubicBezTo>
                <a:cubicBezTo>
                  <a:pt x="10510" y="68224"/>
                  <a:pt x="10684" y="68291"/>
                  <a:pt x="10677" y="68502"/>
                </a:cubicBezTo>
                <a:lnTo>
                  <a:pt x="10677" y="68502"/>
                </a:lnTo>
                <a:cubicBezTo>
                  <a:pt x="10697" y="68176"/>
                  <a:pt x="10703" y="67874"/>
                  <a:pt x="10989" y="67751"/>
                </a:cubicBezTo>
                <a:cubicBezTo>
                  <a:pt x="11052" y="67814"/>
                  <a:pt x="11110" y="67835"/>
                  <a:pt x="11168" y="67835"/>
                </a:cubicBezTo>
                <a:cubicBezTo>
                  <a:pt x="11285" y="67835"/>
                  <a:pt x="11401" y="67751"/>
                  <a:pt x="11554" y="67751"/>
                </a:cubicBezTo>
                <a:cubicBezTo>
                  <a:pt x="11596" y="67668"/>
                  <a:pt x="11596" y="67563"/>
                  <a:pt x="11492" y="67521"/>
                </a:cubicBezTo>
                <a:cubicBezTo>
                  <a:pt x="11471" y="67458"/>
                  <a:pt x="11596" y="67437"/>
                  <a:pt x="11533" y="67417"/>
                </a:cubicBezTo>
                <a:cubicBezTo>
                  <a:pt x="11540" y="67415"/>
                  <a:pt x="11546" y="67415"/>
                  <a:pt x="11553" y="67415"/>
                </a:cubicBezTo>
                <a:cubicBezTo>
                  <a:pt x="11670" y="67415"/>
                  <a:pt x="11767" y="67589"/>
                  <a:pt x="11826" y="67689"/>
                </a:cubicBezTo>
                <a:cubicBezTo>
                  <a:pt x="11847" y="67584"/>
                  <a:pt x="11638" y="67500"/>
                  <a:pt x="11638" y="67375"/>
                </a:cubicBezTo>
                <a:cubicBezTo>
                  <a:pt x="11722" y="67354"/>
                  <a:pt x="11784" y="67312"/>
                  <a:pt x="11847" y="67270"/>
                </a:cubicBezTo>
                <a:cubicBezTo>
                  <a:pt x="11826" y="67228"/>
                  <a:pt x="11805" y="67207"/>
                  <a:pt x="11784" y="67186"/>
                </a:cubicBezTo>
                <a:cubicBezTo>
                  <a:pt x="11680" y="67186"/>
                  <a:pt x="11680" y="67270"/>
                  <a:pt x="11554" y="67270"/>
                </a:cubicBezTo>
                <a:cubicBezTo>
                  <a:pt x="11492" y="67186"/>
                  <a:pt x="11387" y="67040"/>
                  <a:pt x="11471" y="66914"/>
                </a:cubicBezTo>
                <a:cubicBezTo>
                  <a:pt x="11345" y="66726"/>
                  <a:pt x="11324" y="66496"/>
                  <a:pt x="11366" y="66329"/>
                </a:cubicBezTo>
                <a:lnTo>
                  <a:pt x="11366" y="66329"/>
                </a:lnTo>
                <a:cubicBezTo>
                  <a:pt x="11391" y="66335"/>
                  <a:pt x="11416" y="66338"/>
                  <a:pt x="11440" y="66338"/>
                </a:cubicBezTo>
                <a:cubicBezTo>
                  <a:pt x="11658" y="66338"/>
                  <a:pt x="11841" y="66102"/>
                  <a:pt x="11973" y="65952"/>
                </a:cubicBezTo>
                <a:cubicBezTo>
                  <a:pt x="11784" y="65847"/>
                  <a:pt x="11638" y="65701"/>
                  <a:pt x="11408" y="65575"/>
                </a:cubicBezTo>
                <a:cubicBezTo>
                  <a:pt x="11638" y="65429"/>
                  <a:pt x="11910" y="65324"/>
                  <a:pt x="12098" y="65136"/>
                </a:cubicBezTo>
                <a:cubicBezTo>
                  <a:pt x="12098" y="65113"/>
                  <a:pt x="12092" y="65106"/>
                  <a:pt x="12083" y="65106"/>
                </a:cubicBezTo>
                <a:cubicBezTo>
                  <a:pt x="12067" y="65106"/>
                  <a:pt x="12039" y="65133"/>
                  <a:pt x="12025" y="65133"/>
                </a:cubicBezTo>
                <a:cubicBezTo>
                  <a:pt x="12019" y="65133"/>
                  <a:pt x="12015" y="65129"/>
                  <a:pt x="12015" y="65115"/>
                </a:cubicBezTo>
                <a:cubicBezTo>
                  <a:pt x="11910" y="65282"/>
                  <a:pt x="11617" y="65429"/>
                  <a:pt x="11366" y="65533"/>
                </a:cubicBezTo>
                <a:cubicBezTo>
                  <a:pt x="10927" y="64948"/>
                  <a:pt x="10194" y="64383"/>
                  <a:pt x="10383" y="63336"/>
                </a:cubicBezTo>
                <a:cubicBezTo>
                  <a:pt x="10424" y="63274"/>
                  <a:pt x="10487" y="63274"/>
                  <a:pt x="10550" y="63274"/>
                </a:cubicBezTo>
                <a:cubicBezTo>
                  <a:pt x="10508" y="63169"/>
                  <a:pt x="10466" y="63169"/>
                  <a:pt x="10487" y="63044"/>
                </a:cubicBezTo>
                <a:cubicBezTo>
                  <a:pt x="10503" y="63033"/>
                  <a:pt x="10519" y="63029"/>
                  <a:pt x="10534" y="63029"/>
                </a:cubicBezTo>
                <a:cubicBezTo>
                  <a:pt x="10581" y="63029"/>
                  <a:pt x="10628" y="63064"/>
                  <a:pt x="10676" y="63064"/>
                </a:cubicBezTo>
                <a:cubicBezTo>
                  <a:pt x="10655" y="62981"/>
                  <a:pt x="10508" y="62981"/>
                  <a:pt x="10404" y="62960"/>
                </a:cubicBezTo>
                <a:cubicBezTo>
                  <a:pt x="10362" y="62813"/>
                  <a:pt x="10152" y="62792"/>
                  <a:pt x="10132" y="62646"/>
                </a:cubicBezTo>
                <a:cubicBezTo>
                  <a:pt x="10487" y="62311"/>
                  <a:pt x="11073" y="62186"/>
                  <a:pt x="11387" y="61830"/>
                </a:cubicBezTo>
                <a:cubicBezTo>
                  <a:pt x="11387" y="61851"/>
                  <a:pt x="11387" y="61914"/>
                  <a:pt x="11408" y="61914"/>
                </a:cubicBezTo>
                <a:cubicBezTo>
                  <a:pt x="11512" y="61914"/>
                  <a:pt x="11471" y="61767"/>
                  <a:pt x="11492" y="61683"/>
                </a:cubicBezTo>
                <a:cubicBezTo>
                  <a:pt x="11613" y="61522"/>
                  <a:pt x="11695" y="61243"/>
                  <a:pt x="11927" y="61243"/>
                </a:cubicBezTo>
                <a:cubicBezTo>
                  <a:pt x="11935" y="61243"/>
                  <a:pt x="11943" y="61243"/>
                  <a:pt x="11952" y="61244"/>
                </a:cubicBezTo>
                <a:cubicBezTo>
                  <a:pt x="11994" y="61035"/>
                  <a:pt x="11805" y="61014"/>
                  <a:pt x="11722" y="60909"/>
                </a:cubicBezTo>
                <a:cubicBezTo>
                  <a:pt x="11868" y="60616"/>
                  <a:pt x="11554" y="60386"/>
                  <a:pt x="11701" y="60135"/>
                </a:cubicBezTo>
                <a:cubicBezTo>
                  <a:pt x="11680" y="60031"/>
                  <a:pt x="11638" y="59947"/>
                  <a:pt x="11596" y="59842"/>
                </a:cubicBezTo>
                <a:lnTo>
                  <a:pt x="11554" y="59842"/>
                </a:lnTo>
                <a:lnTo>
                  <a:pt x="11387" y="1"/>
                </a:lnTo>
                <a:close/>
              </a:path>
            </a:pathLst>
          </a:custGeom>
          <a:solidFill>
            <a:srgbClr val="97CD6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14" name="Google Shape;1014;p25"/>
          <p:cNvGrpSpPr/>
          <p:nvPr/>
        </p:nvGrpSpPr>
        <p:grpSpPr>
          <a:xfrm>
            <a:off x="1633528" y="820901"/>
            <a:ext cx="5020007" cy="8781594"/>
            <a:chOff x="817022" y="410450"/>
            <a:chExt cx="2467560" cy="4390797"/>
          </a:xfrm>
        </p:grpSpPr>
        <p:sp>
          <p:nvSpPr>
            <p:cNvPr id="1015" name="Google Shape;1015;p25"/>
            <p:cNvSpPr/>
            <p:nvPr/>
          </p:nvSpPr>
          <p:spPr>
            <a:xfrm>
              <a:off x="817022" y="4615924"/>
              <a:ext cx="2467560" cy="185323"/>
            </a:xfrm>
            <a:custGeom>
              <a:avLst/>
              <a:gdLst/>
              <a:ahLst/>
              <a:cxnLst/>
              <a:rect l="l" t="t" r="r" b="b"/>
              <a:pathLst>
                <a:path w="65806" h="6906" extrusionOk="0">
                  <a:moveTo>
                    <a:pt x="32892" y="1"/>
                  </a:moveTo>
                  <a:cubicBezTo>
                    <a:pt x="14731" y="1"/>
                    <a:pt x="0" y="1549"/>
                    <a:pt x="0" y="3453"/>
                  </a:cubicBezTo>
                  <a:cubicBezTo>
                    <a:pt x="0" y="5357"/>
                    <a:pt x="14731" y="6906"/>
                    <a:pt x="32892" y="6906"/>
                  </a:cubicBezTo>
                  <a:cubicBezTo>
                    <a:pt x="51075" y="6906"/>
                    <a:pt x="65805" y="5357"/>
                    <a:pt x="65805" y="3453"/>
                  </a:cubicBezTo>
                  <a:cubicBezTo>
                    <a:pt x="65805" y="1549"/>
                    <a:pt x="51075" y="1"/>
                    <a:pt x="328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25"/>
            <p:cNvSpPr/>
            <p:nvPr/>
          </p:nvSpPr>
          <p:spPr>
            <a:xfrm>
              <a:off x="1560606" y="2440128"/>
              <a:ext cx="956327" cy="2275927"/>
            </a:xfrm>
            <a:custGeom>
              <a:avLst/>
              <a:gdLst/>
              <a:ahLst/>
              <a:cxnLst/>
              <a:rect l="l" t="t" r="r" b="b"/>
              <a:pathLst>
                <a:path w="35634" h="84804" extrusionOk="0">
                  <a:moveTo>
                    <a:pt x="3557" y="0"/>
                  </a:moveTo>
                  <a:cubicBezTo>
                    <a:pt x="1591" y="0"/>
                    <a:pt x="0" y="1256"/>
                    <a:pt x="0" y="2804"/>
                  </a:cubicBezTo>
                  <a:cubicBezTo>
                    <a:pt x="0" y="4332"/>
                    <a:pt x="1591" y="5587"/>
                    <a:pt x="3557" y="5587"/>
                  </a:cubicBezTo>
                  <a:lnTo>
                    <a:pt x="4478" y="5587"/>
                  </a:lnTo>
                  <a:lnTo>
                    <a:pt x="4478" y="74049"/>
                  </a:lnTo>
                  <a:cubicBezTo>
                    <a:pt x="4478" y="79991"/>
                    <a:pt x="10630" y="84804"/>
                    <a:pt x="18204" y="84804"/>
                  </a:cubicBezTo>
                  <a:cubicBezTo>
                    <a:pt x="25799" y="84804"/>
                    <a:pt x="31951" y="79991"/>
                    <a:pt x="31951" y="74049"/>
                  </a:cubicBezTo>
                  <a:lnTo>
                    <a:pt x="31951" y="5587"/>
                  </a:lnTo>
                  <a:lnTo>
                    <a:pt x="32076" y="5587"/>
                  </a:lnTo>
                  <a:cubicBezTo>
                    <a:pt x="34043" y="5587"/>
                    <a:pt x="35633" y="4332"/>
                    <a:pt x="35633" y="2804"/>
                  </a:cubicBezTo>
                  <a:cubicBezTo>
                    <a:pt x="35633" y="1256"/>
                    <a:pt x="34043" y="0"/>
                    <a:pt x="32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25"/>
            <p:cNvSpPr/>
            <p:nvPr/>
          </p:nvSpPr>
          <p:spPr>
            <a:xfrm>
              <a:off x="1754865" y="3070679"/>
              <a:ext cx="581783" cy="1540338"/>
            </a:xfrm>
            <a:custGeom>
              <a:avLst/>
              <a:gdLst/>
              <a:ahLst/>
              <a:cxnLst/>
              <a:rect l="l" t="t" r="r" b="b"/>
              <a:pathLst>
                <a:path w="21678" h="57395" extrusionOk="0">
                  <a:moveTo>
                    <a:pt x="1" y="1"/>
                  </a:moveTo>
                  <a:lnTo>
                    <a:pt x="1" y="47518"/>
                  </a:lnTo>
                  <a:cubicBezTo>
                    <a:pt x="1" y="52958"/>
                    <a:pt x="4855" y="57394"/>
                    <a:pt x="10839" y="57394"/>
                  </a:cubicBezTo>
                  <a:cubicBezTo>
                    <a:pt x="16824" y="57394"/>
                    <a:pt x="21678" y="52958"/>
                    <a:pt x="21678" y="47518"/>
                  </a:cubicBezTo>
                  <a:lnTo>
                    <a:pt x="21678" y="1"/>
                  </a:lnTo>
                  <a:close/>
                </a:path>
              </a:pathLst>
            </a:custGeom>
            <a:solidFill>
              <a:srgbClr val="97CD6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25"/>
            <p:cNvSpPr/>
            <p:nvPr/>
          </p:nvSpPr>
          <p:spPr>
            <a:xfrm>
              <a:off x="1754865" y="3048782"/>
              <a:ext cx="581783" cy="43826"/>
            </a:xfrm>
            <a:custGeom>
              <a:avLst/>
              <a:gdLst/>
              <a:ahLst/>
              <a:cxnLst/>
              <a:rect l="l" t="t" r="r" b="b"/>
              <a:pathLst>
                <a:path w="21678" h="1633" extrusionOk="0">
                  <a:moveTo>
                    <a:pt x="10839" y="1"/>
                  </a:moveTo>
                  <a:cubicBezTo>
                    <a:pt x="4855" y="1"/>
                    <a:pt x="1" y="356"/>
                    <a:pt x="1" y="817"/>
                  </a:cubicBezTo>
                  <a:cubicBezTo>
                    <a:pt x="1" y="1277"/>
                    <a:pt x="4855" y="1633"/>
                    <a:pt x="10839" y="1633"/>
                  </a:cubicBezTo>
                  <a:cubicBezTo>
                    <a:pt x="16824" y="1633"/>
                    <a:pt x="21678" y="1277"/>
                    <a:pt x="21678" y="817"/>
                  </a:cubicBezTo>
                  <a:cubicBezTo>
                    <a:pt x="21678" y="356"/>
                    <a:pt x="16824" y="1"/>
                    <a:pt x="10839" y="1"/>
                  </a:cubicBezTo>
                  <a:close/>
                </a:path>
              </a:pathLst>
            </a:custGeom>
            <a:solidFill>
              <a:srgbClr val="7DC14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25"/>
            <p:cNvSpPr/>
            <p:nvPr/>
          </p:nvSpPr>
          <p:spPr>
            <a:xfrm>
              <a:off x="1990692" y="4216685"/>
              <a:ext cx="46080" cy="73025"/>
            </a:xfrm>
            <a:custGeom>
              <a:avLst/>
              <a:gdLst/>
              <a:ahLst/>
              <a:cxnLst/>
              <a:rect l="l" t="t" r="r" b="b"/>
              <a:pathLst>
                <a:path w="1717" h="2721" extrusionOk="0">
                  <a:moveTo>
                    <a:pt x="650" y="1"/>
                  </a:moveTo>
                  <a:cubicBezTo>
                    <a:pt x="378" y="649"/>
                    <a:pt x="147" y="1319"/>
                    <a:pt x="1" y="2072"/>
                  </a:cubicBezTo>
                  <a:cubicBezTo>
                    <a:pt x="94" y="2054"/>
                    <a:pt x="154" y="1985"/>
                    <a:pt x="284" y="1985"/>
                  </a:cubicBezTo>
                  <a:cubicBezTo>
                    <a:pt x="300" y="1985"/>
                    <a:pt x="317" y="1986"/>
                    <a:pt x="336" y="1988"/>
                  </a:cubicBezTo>
                  <a:cubicBezTo>
                    <a:pt x="336" y="2030"/>
                    <a:pt x="670" y="2240"/>
                    <a:pt x="817" y="2428"/>
                  </a:cubicBezTo>
                  <a:cubicBezTo>
                    <a:pt x="942" y="2428"/>
                    <a:pt x="984" y="2344"/>
                    <a:pt x="1131" y="2344"/>
                  </a:cubicBezTo>
                  <a:cubicBezTo>
                    <a:pt x="1076" y="2399"/>
                    <a:pt x="1022" y="2453"/>
                    <a:pt x="927" y="2453"/>
                  </a:cubicBezTo>
                  <a:cubicBezTo>
                    <a:pt x="912" y="2453"/>
                    <a:pt x="897" y="2452"/>
                    <a:pt x="880" y="2449"/>
                  </a:cubicBezTo>
                  <a:lnTo>
                    <a:pt x="880" y="2449"/>
                  </a:lnTo>
                  <a:cubicBezTo>
                    <a:pt x="880" y="2574"/>
                    <a:pt x="963" y="2574"/>
                    <a:pt x="942" y="2679"/>
                  </a:cubicBezTo>
                  <a:cubicBezTo>
                    <a:pt x="993" y="2637"/>
                    <a:pt x="1034" y="2618"/>
                    <a:pt x="1071" y="2618"/>
                  </a:cubicBezTo>
                  <a:cubicBezTo>
                    <a:pt x="1126" y="2618"/>
                    <a:pt x="1173" y="2658"/>
                    <a:pt x="1235" y="2721"/>
                  </a:cubicBezTo>
                  <a:cubicBezTo>
                    <a:pt x="1361" y="2574"/>
                    <a:pt x="1486" y="2658"/>
                    <a:pt x="1717" y="2595"/>
                  </a:cubicBezTo>
                  <a:cubicBezTo>
                    <a:pt x="1570" y="2240"/>
                    <a:pt x="1507" y="1716"/>
                    <a:pt x="1403" y="1277"/>
                  </a:cubicBezTo>
                  <a:cubicBezTo>
                    <a:pt x="1382" y="1193"/>
                    <a:pt x="1298" y="1131"/>
                    <a:pt x="1298" y="1047"/>
                  </a:cubicBezTo>
                  <a:cubicBezTo>
                    <a:pt x="1256" y="838"/>
                    <a:pt x="1340" y="649"/>
                    <a:pt x="1235" y="482"/>
                  </a:cubicBezTo>
                  <a:cubicBezTo>
                    <a:pt x="1173" y="377"/>
                    <a:pt x="963" y="336"/>
                    <a:pt x="880" y="252"/>
                  </a:cubicBezTo>
                  <a:cubicBezTo>
                    <a:pt x="775" y="168"/>
                    <a:pt x="796" y="1"/>
                    <a:pt x="650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25"/>
            <p:cNvSpPr/>
            <p:nvPr/>
          </p:nvSpPr>
          <p:spPr>
            <a:xfrm>
              <a:off x="2079973" y="4153809"/>
              <a:ext cx="3408" cy="9554"/>
            </a:xfrm>
            <a:custGeom>
              <a:avLst/>
              <a:gdLst/>
              <a:ahLst/>
              <a:cxnLst/>
              <a:rect l="l" t="t" r="r" b="b"/>
              <a:pathLst>
                <a:path w="127" h="356" extrusionOk="0">
                  <a:moveTo>
                    <a:pt x="105" y="0"/>
                  </a:moveTo>
                  <a:cubicBezTo>
                    <a:pt x="64" y="84"/>
                    <a:pt x="43" y="147"/>
                    <a:pt x="1" y="230"/>
                  </a:cubicBezTo>
                  <a:cubicBezTo>
                    <a:pt x="22" y="272"/>
                    <a:pt x="1" y="293"/>
                    <a:pt x="22" y="356"/>
                  </a:cubicBezTo>
                  <a:cubicBezTo>
                    <a:pt x="43" y="335"/>
                    <a:pt x="43" y="272"/>
                    <a:pt x="43" y="210"/>
                  </a:cubicBezTo>
                  <a:cubicBezTo>
                    <a:pt x="64" y="147"/>
                    <a:pt x="105" y="126"/>
                    <a:pt x="126" y="42"/>
                  </a:cubicBezTo>
                  <a:cubicBezTo>
                    <a:pt x="105" y="42"/>
                    <a:pt x="105" y="21"/>
                    <a:pt x="105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25"/>
            <p:cNvSpPr/>
            <p:nvPr/>
          </p:nvSpPr>
          <p:spPr>
            <a:xfrm>
              <a:off x="2054721" y="4153809"/>
              <a:ext cx="2818" cy="3945"/>
            </a:xfrm>
            <a:custGeom>
              <a:avLst/>
              <a:gdLst/>
              <a:ahLst/>
              <a:cxnLst/>
              <a:rect l="l" t="t" r="r" b="b"/>
              <a:pathLst>
                <a:path w="105" h="147" extrusionOk="0">
                  <a:moveTo>
                    <a:pt x="0" y="0"/>
                  </a:moveTo>
                  <a:cubicBezTo>
                    <a:pt x="21" y="42"/>
                    <a:pt x="0" y="21"/>
                    <a:pt x="0" y="42"/>
                  </a:cubicBezTo>
                  <a:cubicBezTo>
                    <a:pt x="0" y="105"/>
                    <a:pt x="63" y="105"/>
                    <a:pt x="42" y="147"/>
                  </a:cubicBezTo>
                  <a:cubicBezTo>
                    <a:pt x="47" y="142"/>
                    <a:pt x="53" y="140"/>
                    <a:pt x="59" y="140"/>
                  </a:cubicBezTo>
                  <a:cubicBezTo>
                    <a:pt x="70" y="140"/>
                    <a:pt x="82" y="145"/>
                    <a:pt x="91" y="145"/>
                  </a:cubicBezTo>
                  <a:cubicBezTo>
                    <a:pt x="99" y="145"/>
                    <a:pt x="105" y="141"/>
                    <a:pt x="105" y="126"/>
                  </a:cubicBezTo>
                  <a:cubicBezTo>
                    <a:pt x="63" y="105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25"/>
            <p:cNvSpPr/>
            <p:nvPr/>
          </p:nvSpPr>
          <p:spPr>
            <a:xfrm>
              <a:off x="1971049" y="4317747"/>
              <a:ext cx="3945" cy="7327"/>
            </a:xfrm>
            <a:custGeom>
              <a:avLst/>
              <a:gdLst/>
              <a:ahLst/>
              <a:cxnLst/>
              <a:rect l="l" t="t" r="r" b="b"/>
              <a:pathLst>
                <a:path w="147" h="273" extrusionOk="0">
                  <a:moveTo>
                    <a:pt x="105" y="1"/>
                  </a:moveTo>
                  <a:cubicBezTo>
                    <a:pt x="84" y="1"/>
                    <a:pt x="84" y="1"/>
                    <a:pt x="63" y="22"/>
                  </a:cubicBezTo>
                  <a:cubicBezTo>
                    <a:pt x="63" y="43"/>
                    <a:pt x="42" y="43"/>
                    <a:pt x="22" y="64"/>
                  </a:cubicBezTo>
                  <a:cubicBezTo>
                    <a:pt x="1" y="127"/>
                    <a:pt x="42" y="231"/>
                    <a:pt x="42" y="273"/>
                  </a:cubicBezTo>
                  <a:cubicBezTo>
                    <a:pt x="84" y="273"/>
                    <a:pt x="84" y="210"/>
                    <a:pt x="147" y="210"/>
                  </a:cubicBezTo>
                  <a:cubicBezTo>
                    <a:pt x="63" y="168"/>
                    <a:pt x="84" y="85"/>
                    <a:pt x="105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25"/>
            <p:cNvSpPr/>
            <p:nvPr/>
          </p:nvSpPr>
          <p:spPr>
            <a:xfrm>
              <a:off x="1936244" y="4289677"/>
              <a:ext cx="38217" cy="63498"/>
            </a:xfrm>
            <a:custGeom>
              <a:avLst/>
              <a:gdLst/>
              <a:ahLst/>
              <a:cxnLst/>
              <a:rect l="l" t="t" r="r" b="b"/>
              <a:pathLst>
                <a:path w="1424" h="2366" extrusionOk="0">
                  <a:moveTo>
                    <a:pt x="1256" y="1"/>
                  </a:moveTo>
                  <a:lnTo>
                    <a:pt x="1256" y="1"/>
                  </a:lnTo>
                  <a:cubicBezTo>
                    <a:pt x="795" y="566"/>
                    <a:pt x="523" y="1319"/>
                    <a:pt x="0" y="1821"/>
                  </a:cubicBezTo>
                  <a:cubicBezTo>
                    <a:pt x="147" y="2072"/>
                    <a:pt x="482" y="2114"/>
                    <a:pt x="607" y="2365"/>
                  </a:cubicBezTo>
                  <a:cubicBezTo>
                    <a:pt x="565" y="2177"/>
                    <a:pt x="628" y="1863"/>
                    <a:pt x="795" y="1800"/>
                  </a:cubicBezTo>
                  <a:cubicBezTo>
                    <a:pt x="795" y="1737"/>
                    <a:pt x="754" y="1696"/>
                    <a:pt x="712" y="1675"/>
                  </a:cubicBezTo>
                  <a:cubicBezTo>
                    <a:pt x="717" y="1655"/>
                    <a:pt x="725" y="1647"/>
                    <a:pt x="736" y="1647"/>
                  </a:cubicBezTo>
                  <a:cubicBezTo>
                    <a:pt x="768" y="1647"/>
                    <a:pt x="816" y="1727"/>
                    <a:pt x="816" y="1758"/>
                  </a:cubicBezTo>
                  <a:cubicBezTo>
                    <a:pt x="921" y="1570"/>
                    <a:pt x="984" y="1696"/>
                    <a:pt x="1026" y="1465"/>
                  </a:cubicBezTo>
                  <a:cubicBezTo>
                    <a:pt x="1043" y="1509"/>
                    <a:pt x="1068" y="1531"/>
                    <a:pt x="1089" y="1531"/>
                  </a:cubicBezTo>
                  <a:cubicBezTo>
                    <a:pt x="1119" y="1531"/>
                    <a:pt x="1142" y="1488"/>
                    <a:pt x="1130" y="1403"/>
                  </a:cubicBezTo>
                  <a:lnTo>
                    <a:pt x="1130" y="1403"/>
                  </a:lnTo>
                  <a:cubicBezTo>
                    <a:pt x="1151" y="1403"/>
                    <a:pt x="1193" y="1424"/>
                    <a:pt x="1193" y="1465"/>
                  </a:cubicBezTo>
                  <a:cubicBezTo>
                    <a:pt x="1298" y="1445"/>
                    <a:pt x="1172" y="1382"/>
                    <a:pt x="1193" y="1319"/>
                  </a:cubicBezTo>
                  <a:lnTo>
                    <a:pt x="1193" y="1319"/>
                  </a:lnTo>
                  <a:cubicBezTo>
                    <a:pt x="1235" y="1340"/>
                    <a:pt x="1235" y="1403"/>
                    <a:pt x="1298" y="1403"/>
                  </a:cubicBezTo>
                  <a:cubicBezTo>
                    <a:pt x="1339" y="1298"/>
                    <a:pt x="1256" y="1277"/>
                    <a:pt x="1256" y="1173"/>
                  </a:cubicBezTo>
                  <a:cubicBezTo>
                    <a:pt x="1026" y="1445"/>
                    <a:pt x="586" y="1507"/>
                    <a:pt x="544" y="1968"/>
                  </a:cubicBezTo>
                  <a:cubicBezTo>
                    <a:pt x="440" y="1863"/>
                    <a:pt x="586" y="1696"/>
                    <a:pt x="649" y="1612"/>
                  </a:cubicBezTo>
                  <a:cubicBezTo>
                    <a:pt x="649" y="1424"/>
                    <a:pt x="482" y="1214"/>
                    <a:pt x="607" y="1110"/>
                  </a:cubicBezTo>
                  <a:lnTo>
                    <a:pt x="607" y="1110"/>
                  </a:lnTo>
                  <a:cubicBezTo>
                    <a:pt x="607" y="1193"/>
                    <a:pt x="670" y="1403"/>
                    <a:pt x="670" y="1570"/>
                  </a:cubicBezTo>
                  <a:cubicBezTo>
                    <a:pt x="774" y="1403"/>
                    <a:pt x="1151" y="1298"/>
                    <a:pt x="1319" y="1110"/>
                  </a:cubicBezTo>
                  <a:cubicBezTo>
                    <a:pt x="1339" y="1089"/>
                    <a:pt x="1360" y="1068"/>
                    <a:pt x="1360" y="1047"/>
                  </a:cubicBezTo>
                  <a:cubicBezTo>
                    <a:pt x="1381" y="1026"/>
                    <a:pt x="1402" y="1005"/>
                    <a:pt x="1402" y="963"/>
                  </a:cubicBezTo>
                  <a:cubicBezTo>
                    <a:pt x="1423" y="901"/>
                    <a:pt x="1277" y="670"/>
                    <a:pt x="1256" y="566"/>
                  </a:cubicBezTo>
                  <a:cubicBezTo>
                    <a:pt x="1235" y="357"/>
                    <a:pt x="1339" y="210"/>
                    <a:pt x="1256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25"/>
            <p:cNvSpPr/>
            <p:nvPr/>
          </p:nvSpPr>
          <p:spPr>
            <a:xfrm>
              <a:off x="2084481" y="4283505"/>
              <a:ext cx="10681" cy="5636"/>
            </a:xfrm>
            <a:custGeom>
              <a:avLst/>
              <a:gdLst/>
              <a:ahLst/>
              <a:cxnLst/>
              <a:rect l="l" t="t" r="r" b="b"/>
              <a:pathLst>
                <a:path w="398" h="210" extrusionOk="0">
                  <a:moveTo>
                    <a:pt x="42" y="1"/>
                  </a:moveTo>
                  <a:cubicBezTo>
                    <a:pt x="63" y="42"/>
                    <a:pt x="0" y="22"/>
                    <a:pt x="0" y="42"/>
                  </a:cubicBezTo>
                  <a:cubicBezTo>
                    <a:pt x="42" y="126"/>
                    <a:pt x="251" y="147"/>
                    <a:pt x="188" y="210"/>
                  </a:cubicBezTo>
                  <a:cubicBezTo>
                    <a:pt x="209" y="189"/>
                    <a:pt x="251" y="189"/>
                    <a:pt x="293" y="189"/>
                  </a:cubicBezTo>
                  <a:cubicBezTo>
                    <a:pt x="335" y="189"/>
                    <a:pt x="377" y="189"/>
                    <a:pt x="398" y="168"/>
                  </a:cubicBezTo>
                  <a:cubicBezTo>
                    <a:pt x="293" y="147"/>
                    <a:pt x="105" y="42"/>
                    <a:pt x="42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25"/>
            <p:cNvSpPr/>
            <p:nvPr/>
          </p:nvSpPr>
          <p:spPr>
            <a:xfrm>
              <a:off x="2082790" y="4153809"/>
              <a:ext cx="27" cy="2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25"/>
            <p:cNvSpPr/>
            <p:nvPr/>
          </p:nvSpPr>
          <p:spPr>
            <a:xfrm>
              <a:off x="2074364" y="4112241"/>
              <a:ext cx="590" cy="3408"/>
            </a:xfrm>
            <a:custGeom>
              <a:avLst/>
              <a:gdLst/>
              <a:ahLst/>
              <a:cxnLst/>
              <a:rect l="l" t="t" r="r" b="b"/>
              <a:pathLst>
                <a:path w="22" h="127" extrusionOk="0">
                  <a:moveTo>
                    <a:pt x="1" y="1"/>
                  </a:moveTo>
                  <a:cubicBezTo>
                    <a:pt x="1" y="43"/>
                    <a:pt x="1" y="85"/>
                    <a:pt x="1" y="85"/>
                  </a:cubicBezTo>
                  <a:cubicBezTo>
                    <a:pt x="1" y="106"/>
                    <a:pt x="1" y="126"/>
                    <a:pt x="21" y="126"/>
                  </a:cubicBezTo>
                  <a:cubicBezTo>
                    <a:pt x="21" y="85"/>
                    <a:pt x="21" y="22"/>
                    <a:pt x="1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25"/>
            <p:cNvSpPr/>
            <p:nvPr/>
          </p:nvSpPr>
          <p:spPr>
            <a:xfrm>
              <a:off x="2082790" y="4152682"/>
              <a:ext cx="590" cy="1154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1" y="0"/>
                  </a:moveTo>
                  <a:lnTo>
                    <a:pt x="21" y="0"/>
                  </a:lnTo>
                  <a:cubicBezTo>
                    <a:pt x="0" y="21"/>
                    <a:pt x="0" y="42"/>
                    <a:pt x="0" y="42"/>
                  </a:cubicBezTo>
                  <a:cubicBezTo>
                    <a:pt x="0" y="42"/>
                    <a:pt x="21" y="1"/>
                    <a:pt x="21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25"/>
            <p:cNvSpPr/>
            <p:nvPr/>
          </p:nvSpPr>
          <p:spPr>
            <a:xfrm>
              <a:off x="2085045" y="4282941"/>
              <a:ext cx="564" cy="590"/>
            </a:xfrm>
            <a:custGeom>
              <a:avLst/>
              <a:gdLst/>
              <a:ahLst/>
              <a:cxnLst/>
              <a:rect l="l" t="t" r="r" b="b"/>
              <a:pathLst>
                <a:path w="21" h="22" extrusionOk="0">
                  <a:moveTo>
                    <a:pt x="0" y="1"/>
                  </a:moveTo>
                  <a:cubicBezTo>
                    <a:pt x="0" y="1"/>
                    <a:pt x="0" y="22"/>
                    <a:pt x="21" y="22"/>
                  </a:cubicBezTo>
                  <a:cubicBezTo>
                    <a:pt x="21" y="22"/>
                    <a:pt x="21" y="1"/>
                    <a:pt x="0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25"/>
            <p:cNvSpPr/>
            <p:nvPr/>
          </p:nvSpPr>
          <p:spPr>
            <a:xfrm>
              <a:off x="2082790" y="4290804"/>
              <a:ext cx="590" cy="1154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1" y="1"/>
                  </a:moveTo>
                  <a:cubicBezTo>
                    <a:pt x="0" y="22"/>
                    <a:pt x="0" y="22"/>
                    <a:pt x="0" y="42"/>
                  </a:cubicBezTo>
                  <a:cubicBezTo>
                    <a:pt x="21" y="22"/>
                    <a:pt x="21" y="22"/>
                    <a:pt x="21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25"/>
            <p:cNvSpPr/>
            <p:nvPr/>
          </p:nvSpPr>
          <p:spPr>
            <a:xfrm>
              <a:off x="1932863" y="4419399"/>
              <a:ext cx="590" cy="27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2" y="0"/>
                  </a:moveTo>
                  <a:lnTo>
                    <a:pt x="1" y="0"/>
                  </a:lnTo>
                  <a:cubicBezTo>
                    <a:pt x="1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25"/>
            <p:cNvSpPr/>
            <p:nvPr/>
          </p:nvSpPr>
          <p:spPr>
            <a:xfrm>
              <a:off x="2074364" y="4431743"/>
              <a:ext cx="27" cy="1718"/>
            </a:xfrm>
            <a:custGeom>
              <a:avLst/>
              <a:gdLst/>
              <a:ahLst/>
              <a:cxnLst/>
              <a:rect l="l" t="t" r="r" b="b"/>
              <a:pathLst>
                <a:path w="1" h="64" extrusionOk="0">
                  <a:moveTo>
                    <a:pt x="1" y="0"/>
                  </a:moveTo>
                  <a:cubicBezTo>
                    <a:pt x="1" y="21"/>
                    <a:pt x="1" y="42"/>
                    <a:pt x="1" y="63"/>
                  </a:cubicBezTo>
                  <a:cubicBezTo>
                    <a:pt x="1" y="42"/>
                    <a:pt x="1" y="21"/>
                    <a:pt x="1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25"/>
            <p:cNvSpPr/>
            <p:nvPr/>
          </p:nvSpPr>
          <p:spPr>
            <a:xfrm>
              <a:off x="1927818" y="4340771"/>
              <a:ext cx="21926" cy="20262"/>
            </a:xfrm>
            <a:custGeom>
              <a:avLst/>
              <a:gdLst/>
              <a:ahLst/>
              <a:cxnLst/>
              <a:rect l="l" t="t" r="r" b="b"/>
              <a:pathLst>
                <a:path w="817" h="755" extrusionOk="0">
                  <a:moveTo>
                    <a:pt x="210" y="1"/>
                  </a:moveTo>
                  <a:lnTo>
                    <a:pt x="210" y="1"/>
                  </a:lnTo>
                  <a:cubicBezTo>
                    <a:pt x="0" y="210"/>
                    <a:pt x="189" y="503"/>
                    <a:pt x="231" y="754"/>
                  </a:cubicBezTo>
                  <a:cubicBezTo>
                    <a:pt x="482" y="754"/>
                    <a:pt x="628" y="649"/>
                    <a:pt x="816" y="587"/>
                  </a:cubicBezTo>
                  <a:cubicBezTo>
                    <a:pt x="775" y="231"/>
                    <a:pt x="461" y="147"/>
                    <a:pt x="210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25"/>
            <p:cNvSpPr/>
            <p:nvPr/>
          </p:nvSpPr>
          <p:spPr>
            <a:xfrm>
              <a:off x="2070446" y="4418272"/>
              <a:ext cx="1127" cy="1154"/>
            </a:xfrm>
            <a:custGeom>
              <a:avLst/>
              <a:gdLst/>
              <a:ahLst/>
              <a:cxnLst/>
              <a:rect l="l" t="t" r="r" b="b"/>
              <a:pathLst>
                <a:path w="42" h="43" extrusionOk="0">
                  <a:moveTo>
                    <a:pt x="42" y="0"/>
                  </a:moveTo>
                  <a:cubicBezTo>
                    <a:pt x="40" y="2"/>
                    <a:pt x="20" y="22"/>
                    <a:pt x="0" y="42"/>
                  </a:cubicBezTo>
                  <a:cubicBezTo>
                    <a:pt x="21" y="42"/>
                    <a:pt x="21" y="21"/>
                    <a:pt x="42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25"/>
            <p:cNvSpPr/>
            <p:nvPr/>
          </p:nvSpPr>
          <p:spPr>
            <a:xfrm>
              <a:off x="2056948" y="4419399"/>
              <a:ext cx="15754" cy="9554"/>
            </a:xfrm>
            <a:custGeom>
              <a:avLst/>
              <a:gdLst/>
              <a:ahLst/>
              <a:cxnLst/>
              <a:rect l="l" t="t" r="r" b="b"/>
              <a:pathLst>
                <a:path w="587" h="356" extrusionOk="0">
                  <a:moveTo>
                    <a:pt x="503" y="0"/>
                  </a:moveTo>
                  <a:cubicBezTo>
                    <a:pt x="419" y="84"/>
                    <a:pt x="147" y="251"/>
                    <a:pt x="1" y="293"/>
                  </a:cubicBezTo>
                  <a:cubicBezTo>
                    <a:pt x="22" y="324"/>
                    <a:pt x="79" y="324"/>
                    <a:pt x="140" y="324"/>
                  </a:cubicBezTo>
                  <a:cubicBezTo>
                    <a:pt x="200" y="324"/>
                    <a:pt x="262" y="324"/>
                    <a:pt x="294" y="356"/>
                  </a:cubicBezTo>
                  <a:cubicBezTo>
                    <a:pt x="189" y="230"/>
                    <a:pt x="524" y="230"/>
                    <a:pt x="587" y="63"/>
                  </a:cubicBezTo>
                  <a:cubicBezTo>
                    <a:pt x="587" y="42"/>
                    <a:pt x="482" y="63"/>
                    <a:pt x="503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25"/>
            <p:cNvSpPr/>
            <p:nvPr/>
          </p:nvSpPr>
          <p:spPr>
            <a:xfrm>
              <a:off x="1930635" y="4419399"/>
              <a:ext cx="14600" cy="21926"/>
            </a:xfrm>
            <a:custGeom>
              <a:avLst/>
              <a:gdLst/>
              <a:ahLst/>
              <a:cxnLst/>
              <a:rect l="l" t="t" r="r" b="b"/>
              <a:pathLst>
                <a:path w="544" h="817" extrusionOk="0">
                  <a:moveTo>
                    <a:pt x="105" y="0"/>
                  </a:moveTo>
                  <a:cubicBezTo>
                    <a:pt x="84" y="42"/>
                    <a:pt x="63" y="63"/>
                    <a:pt x="0" y="63"/>
                  </a:cubicBezTo>
                  <a:cubicBezTo>
                    <a:pt x="84" y="272"/>
                    <a:pt x="293" y="314"/>
                    <a:pt x="377" y="502"/>
                  </a:cubicBezTo>
                  <a:cubicBezTo>
                    <a:pt x="398" y="628"/>
                    <a:pt x="377" y="816"/>
                    <a:pt x="523" y="816"/>
                  </a:cubicBezTo>
                  <a:cubicBezTo>
                    <a:pt x="544" y="670"/>
                    <a:pt x="481" y="628"/>
                    <a:pt x="544" y="544"/>
                  </a:cubicBezTo>
                  <a:cubicBezTo>
                    <a:pt x="398" y="356"/>
                    <a:pt x="251" y="168"/>
                    <a:pt x="105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25"/>
            <p:cNvSpPr/>
            <p:nvPr/>
          </p:nvSpPr>
          <p:spPr>
            <a:xfrm>
              <a:off x="1928945" y="4416581"/>
              <a:ext cx="4509" cy="2845"/>
            </a:xfrm>
            <a:custGeom>
              <a:avLst/>
              <a:gdLst/>
              <a:ahLst/>
              <a:cxnLst/>
              <a:rect l="l" t="t" r="r" b="b"/>
              <a:pathLst>
                <a:path w="168" h="106" extrusionOk="0">
                  <a:moveTo>
                    <a:pt x="63" y="1"/>
                  </a:moveTo>
                  <a:cubicBezTo>
                    <a:pt x="0" y="1"/>
                    <a:pt x="84" y="105"/>
                    <a:pt x="168" y="105"/>
                  </a:cubicBezTo>
                  <a:cubicBezTo>
                    <a:pt x="126" y="63"/>
                    <a:pt x="105" y="21"/>
                    <a:pt x="63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25"/>
            <p:cNvSpPr/>
            <p:nvPr/>
          </p:nvSpPr>
          <p:spPr>
            <a:xfrm>
              <a:off x="2178243" y="4281814"/>
              <a:ext cx="2818" cy="1718"/>
            </a:xfrm>
            <a:custGeom>
              <a:avLst/>
              <a:gdLst/>
              <a:ahLst/>
              <a:cxnLst/>
              <a:rect l="l" t="t" r="r" b="b"/>
              <a:pathLst>
                <a:path w="105" h="64" extrusionOk="0">
                  <a:moveTo>
                    <a:pt x="63" y="1"/>
                  </a:moveTo>
                  <a:cubicBezTo>
                    <a:pt x="42" y="22"/>
                    <a:pt x="21" y="43"/>
                    <a:pt x="0" y="64"/>
                  </a:cubicBezTo>
                  <a:cubicBezTo>
                    <a:pt x="42" y="64"/>
                    <a:pt x="105" y="1"/>
                    <a:pt x="63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25"/>
            <p:cNvSpPr/>
            <p:nvPr/>
          </p:nvSpPr>
          <p:spPr>
            <a:xfrm>
              <a:off x="2166999" y="4236892"/>
              <a:ext cx="14626" cy="11835"/>
            </a:xfrm>
            <a:custGeom>
              <a:avLst/>
              <a:gdLst/>
              <a:ahLst/>
              <a:cxnLst/>
              <a:rect l="l" t="t" r="r" b="b"/>
              <a:pathLst>
                <a:path w="545" h="441" extrusionOk="0">
                  <a:moveTo>
                    <a:pt x="398" y="1"/>
                  </a:moveTo>
                  <a:lnTo>
                    <a:pt x="398" y="1"/>
                  </a:lnTo>
                  <a:cubicBezTo>
                    <a:pt x="231" y="85"/>
                    <a:pt x="22" y="127"/>
                    <a:pt x="1" y="336"/>
                  </a:cubicBezTo>
                  <a:cubicBezTo>
                    <a:pt x="126" y="378"/>
                    <a:pt x="231" y="440"/>
                    <a:pt x="378" y="440"/>
                  </a:cubicBezTo>
                  <a:cubicBezTo>
                    <a:pt x="419" y="294"/>
                    <a:pt x="545" y="127"/>
                    <a:pt x="398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25"/>
            <p:cNvSpPr/>
            <p:nvPr/>
          </p:nvSpPr>
          <p:spPr>
            <a:xfrm>
              <a:off x="2169817" y="4283505"/>
              <a:ext cx="10145" cy="12936"/>
            </a:xfrm>
            <a:custGeom>
              <a:avLst/>
              <a:gdLst/>
              <a:ahLst/>
              <a:cxnLst/>
              <a:rect l="l" t="t" r="r" b="b"/>
              <a:pathLst>
                <a:path w="378" h="482" extrusionOk="0">
                  <a:moveTo>
                    <a:pt x="314" y="1"/>
                  </a:moveTo>
                  <a:cubicBezTo>
                    <a:pt x="210" y="105"/>
                    <a:pt x="105" y="210"/>
                    <a:pt x="1" y="314"/>
                  </a:cubicBezTo>
                  <a:cubicBezTo>
                    <a:pt x="42" y="377"/>
                    <a:pt x="1" y="398"/>
                    <a:pt x="21" y="482"/>
                  </a:cubicBezTo>
                  <a:cubicBezTo>
                    <a:pt x="126" y="482"/>
                    <a:pt x="105" y="377"/>
                    <a:pt x="126" y="294"/>
                  </a:cubicBezTo>
                  <a:cubicBezTo>
                    <a:pt x="168" y="189"/>
                    <a:pt x="314" y="147"/>
                    <a:pt x="377" y="42"/>
                  </a:cubicBezTo>
                  <a:cubicBezTo>
                    <a:pt x="335" y="42"/>
                    <a:pt x="314" y="22"/>
                    <a:pt x="314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25"/>
            <p:cNvSpPr/>
            <p:nvPr/>
          </p:nvSpPr>
          <p:spPr>
            <a:xfrm>
              <a:off x="2079409" y="4121795"/>
              <a:ext cx="4536" cy="8454"/>
            </a:xfrm>
            <a:custGeom>
              <a:avLst/>
              <a:gdLst/>
              <a:ahLst/>
              <a:cxnLst/>
              <a:rect l="l" t="t" r="r" b="b"/>
              <a:pathLst>
                <a:path w="169" h="315" extrusionOk="0">
                  <a:moveTo>
                    <a:pt x="126" y="1"/>
                  </a:moveTo>
                  <a:cubicBezTo>
                    <a:pt x="64" y="63"/>
                    <a:pt x="1" y="105"/>
                    <a:pt x="1" y="231"/>
                  </a:cubicBezTo>
                  <a:cubicBezTo>
                    <a:pt x="22" y="273"/>
                    <a:pt x="64" y="314"/>
                    <a:pt x="105" y="314"/>
                  </a:cubicBezTo>
                  <a:cubicBezTo>
                    <a:pt x="126" y="210"/>
                    <a:pt x="168" y="84"/>
                    <a:pt x="126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25"/>
            <p:cNvSpPr/>
            <p:nvPr/>
          </p:nvSpPr>
          <p:spPr>
            <a:xfrm>
              <a:off x="2150737" y="4206031"/>
              <a:ext cx="25281" cy="38190"/>
            </a:xfrm>
            <a:custGeom>
              <a:avLst/>
              <a:gdLst/>
              <a:ahLst/>
              <a:cxnLst/>
              <a:rect l="l" t="t" r="r" b="b"/>
              <a:pathLst>
                <a:path w="942" h="1423" extrusionOk="0">
                  <a:moveTo>
                    <a:pt x="84" y="0"/>
                  </a:moveTo>
                  <a:cubicBezTo>
                    <a:pt x="42" y="126"/>
                    <a:pt x="105" y="230"/>
                    <a:pt x="84" y="356"/>
                  </a:cubicBezTo>
                  <a:cubicBezTo>
                    <a:pt x="84" y="419"/>
                    <a:pt x="0" y="544"/>
                    <a:pt x="0" y="586"/>
                  </a:cubicBezTo>
                  <a:cubicBezTo>
                    <a:pt x="0" y="607"/>
                    <a:pt x="21" y="628"/>
                    <a:pt x="21" y="649"/>
                  </a:cubicBezTo>
                  <a:cubicBezTo>
                    <a:pt x="21" y="649"/>
                    <a:pt x="42" y="670"/>
                    <a:pt x="42" y="670"/>
                  </a:cubicBezTo>
                  <a:cubicBezTo>
                    <a:pt x="168" y="795"/>
                    <a:pt x="419" y="837"/>
                    <a:pt x="481" y="963"/>
                  </a:cubicBezTo>
                  <a:cubicBezTo>
                    <a:pt x="502" y="858"/>
                    <a:pt x="544" y="733"/>
                    <a:pt x="523" y="670"/>
                  </a:cubicBezTo>
                  <a:lnTo>
                    <a:pt x="523" y="670"/>
                  </a:lnTo>
                  <a:cubicBezTo>
                    <a:pt x="628" y="733"/>
                    <a:pt x="502" y="858"/>
                    <a:pt x="502" y="984"/>
                  </a:cubicBezTo>
                  <a:cubicBezTo>
                    <a:pt x="544" y="1025"/>
                    <a:pt x="649" y="1109"/>
                    <a:pt x="586" y="1193"/>
                  </a:cubicBezTo>
                  <a:cubicBezTo>
                    <a:pt x="544" y="900"/>
                    <a:pt x="251" y="879"/>
                    <a:pt x="84" y="712"/>
                  </a:cubicBezTo>
                  <a:lnTo>
                    <a:pt x="84" y="712"/>
                  </a:lnTo>
                  <a:cubicBezTo>
                    <a:pt x="105" y="774"/>
                    <a:pt x="42" y="795"/>
                    <a:pt x="63" y="837"/>
                  </a:cubicBezTo>
                  <a:cubicBezTo>
                    <a:pt x="71" y="841"/>
                    <a:pt x="78" y="843"/>
                    <a:pt x="85" y="843"/>
                  </a:cubicBezTo>
                  <a:cubicBezTo>
                    <a:pt x="113" y="843"/>
                    <a:pt x="130" y="812"/>
                    <a:pt x="147" y="795"/>
                  </a:cubicBezTo>
                  <a:lnTo>
                    <a:pt x="147" y="795"/>
                  </a:lnTo>
                  <a:cubicBezTo>
                    <a:pt x="168" y="837"/>
                    <a:pt x="63" y="879"/>
                    <a:pt x="147" y="879"/>
                  </a:cubicBezTo>
                  <a:cubicBezTo>
                    <a:pt x="147" y="858"/>
                    <a:pt x="168" y="858"/>
                    <a:pt x="188" y="837"/>
                  </a:cubicBezTo>
                  <a:cubicBezTo>
                    <a:pt x="188" y="888"/>
                    <a:pt x="204" y="915"/>
                    <a:pt x="221" y="915"/>
                  </a:cubicBezTo>
                  <a:cubicBezTo>
                    <a:pt x="231" y="915"/>
                    <a:pt x="243" y="904"/>
                    <a:pt x="251" y="879"/>
                  </a:cubicBezTo>
                  <a:cubicBezTo>
                    <a:pt x="293" y="1025"/>
                    <a:pt x="314" y="942"/>
                    <a:pt x="398" y="1067"/>
                  </a:cubicBezTo>
                  <a:cubicBezTo>
                    <a:pt x="398" y="1052"/>
                    <a:pt x="432" y="1002"/>
                    <a:pt x="450" y="1002"/>
                  </a:cubicBezTo>
                  <a:cubicBezTo>
                    <a:pt x="456" y="1002"/>
                    <a:pt x="460" y="1009"/>
                    <a:pt x="460" y="1025"/>
                  </a:cubicBezTo>
                  <a:cubicBezTo>
                    <a:pt x="440" y="1025"/>
                    <a:pt x="419" y="1046"/>
                    <a:pt x="419" y="1088"/>
                  </a:cubicBezTo>
                  <a:cubicBezTo>
                    <a:pt x="523" y="1130"/>
                    <a:pt x="565" y="1318"/>
                    <a:pt x="523" y="1423"/>
                  </a:cubicBezTo>
                  <a:cubicBezTo>
                    <a:pt x="607" y="1277"/>
                    <a:pt x="837" y="1235"/>
                    <a:pt x="942" y="1109"/>
                  </a:cubicBezTo>
                  <a:cubicBezTo>
                    <a:pt x="586" y="795"/>
                    <a:pt x="398" y="356"/>
                    <a:pt x="84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25"/>
            <p:cNvSpPr/>
            <p:nvPr/>
          </p:nvSpPr>
          <p:spPr>
            <a:xfrm>
              <a:off x="2177679" y="4283505"/>
              <a:ext cx="590" cy="27"/>
            </a:xfrm>
            <a:custGeom>
              <a:avLst/>
              <a:gdLst/>
              <a:ahLst/>
              <a:cxnLst/>
              <a:rect l="l" t="t" r="r" b="b"/>
              <a:pathLst>
                <a:path w="22" h="1" extrusionOk="0">
                  <a:moveTo>
                    <a:pt x="21" y="1"/>
                  </a:move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0" y="1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25"/>
            <p:cNvSpPr/>
            <p:nvPr/>
          </p:nvSpPr>
          <p:spPr>
            <a:xfrm>
              <a:off x="2150173" y="4222857"/>
              <a:ext cx="2254" cy="4536"/>
            </a:xfrm>
            <a:custGeom>
              <a:avLst/>
              <a:gdLst/>
              <a:ahLst/>
              <a:cxnLst/>
              <a:rect l="l" t="t" r="r" b="b"/>
              <a:pathLst>
                <a:path w="84" h="169" extrusionOk="0">
                  <a:moveTo>
                    <a:pt x="21" y="1"/>
                  </a:moveTo>
                  <a:cubicBezTo>
                    <a:pt x="42" y="64"/>
                    <a:pt x="63" y="106"/>
                    <a:pt x="0" y="126"/>
                  </a:cubicBezTo>
                  <a:cubicBezTo>
                    <a:pt x="21" y="147"/>
                    <a:pt x="42" y="168"/>
                    <a:pt x="63" y="168"/>
                  </a:cubicBezTo>
                  <a:cubicBezTo>
                    <a:pt x="63" y="147"/>
                    <a:pt x="84" y="85"/>
                    <a:pt x="63" y="43"/>
                  </a:cubicBezTo>
                  <a:lnTo>
                    <a:pt x="42" y="22"/>
                  </a:lnTo>
                  <a:cubicBezTo>
                    <a:pt x="42" y="22"/>
                    <a:pt x="21" y="1"/>
                    <a:pt x="21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25"/>
            <p:cNvSpPr/>
            <p:nvPr/>
          </p:nvSpPr>
          <p:spPr>
            <a:xfrm>
              <a:off x="2074364" y="4101024"/>
              <a:ext cx="7327" cy="25845"/>
            </a:xfrm>
            <a:custGeom>
              <a:avLst/>
              <a:gdLst/>
              <a:ahLst/>
              <a:cxnLst/>
              <a:rect l="l" t="t" r="r" b="b"/>
              <a:pathLst>
                <a:path w="273" h="963" extrusionOk="0">
                  <a:moveTo>
                    <a:pt x="168" y="461"/>
                  </a:moveTo>
                  <a:cubicBezTo>
                    <a:pt x="170" y="467"/>
                    <a:pt x="171" y="473"/>
                    <a:pt x="173" y="478"/>
                  </a:cubicBezTo>
                  <a:lnTo>
                    <a:pt x="173" y="478"/>
                  </a:lnTo>
                  <a:cubicBezTo>
                    <a:pt x="172" y="472"/>
                    <a:pt x="171" y="466"/>
                    <a:pt x="168" y="461"/>
                  </a:cubicBezTo>
                  <a:close/>
                  <a:moveTo>
                    <a:pt x="21" y="0"/>
                  </a:moveTo>
                  <a:cubicBezTo>
                    <a:pt x="21" y="84"/>
                    <a:pt x="42" y="147"/>
                    <a:pt x="21" y="231"/>
                  </a:cubicBezTo>
                  <a:cubicBezTo>
                    <a:pt x="21" y="272"/>
                    <a:pt x="1" y="356"/>
                    <a:pt x="1" y="398"/>
                  </a:cubicBezTo>
                  <a:cubicBezTo>
                    <a:pt x="1" y="524"/>
                    <a:pt x="126" y="544"/>
                    <a:pt x="147" y="649"/>
                  </a:cubicBezTo>
                  <a:cubicBezTo>
                    <a:pt x="147" y="565"/>
                    <a:pt x="168" y="482"/>
                    <a:pt x="168" y="461"/>
                  </a:cubicBezTo>
                  <a:lnTo>
                    <a:pt x="168" y="461"/>
                  </a:lnTo>
                  <a:cubicBezTo>
                    <a:pt x="168" y="461"/>
                    <a:pt x="168" y="461"/>
                    <a:pt x="168" y="461"/>
                  </a:cubicBezTo>
                  <a:lnTo>
                    <a:pt x="168" y="461"/>
                  </a:lnTo>
                  <a:cubicBezTo>
                    <a:pt x="124" y="305"/>
                    <a:pt x="84" y="138"/>
                    <a:pt x="21" y="0"/>
                  </a:cubicBezTo>
                  <a:close/>
                  <a:moveTo>
                    <a:pt x="173" y="478"/>
                  </a:moveTo>
                  <a:cubicBezTo>
                    <a:pt x="179" y="523"/>
                    <a:pt x="147" y="594"/>
                    <a:pt x="147" y="649"/>
                  </a:cubicBezTo>
                  <a:cubicBezTo>
                    <a:pt x="168" y="691"/>
                    <a:pt x="189" y="754"/>
                    <a:pt x="168" y="796"/>
                  </a:cubicBezTo>
                  <a:cubicBezTo>
                    <a:pt x="168" y="607"/>
                    <a:pt x="84" y="586"/>
                    <a:pt x="21" y="482"/>
                  </a:cubicBezTo>
                  <a:cubicBezTo>
                    <a:pt x="21" y="524"/>
                    <a:pt x="1" y="524"/>
                    <a:pt x="21" y="565"/>
                  </a:cubicBezTo>
                  <a:cubicBezTo>
                    <a:pt x="42" y="565"/>
                    <a:pt x="42" y="545"/>
                    <a:pt x="42" y="544"/>
                  </a:cubicBezTo>
                  <a:lnTo>
                    <a:pt x="42" y="544"/>
                  </a:lnTo>
                  <a:cubicBezTo>
                    <a:pt x="42" y="565"/>
                    <a:pt x="21" y="586"/>
                    <a:pt x="42" y="607"/>
                  </a:cubicBezTo>
                  <a:cubicBezTo>
                    <a:pt x="42" y="586"/>
                    <a:pt x="42" y="586"/>
                    <a:pt x="63" y="565"/>
                  </a:cubicBezTo>
                  <a:lnTo>
                    <a:pt x="63" y="565"/>
                  </a:lnTo>
                  <a:cubicBezTo>
                    <a:pt x="50" y="606"/>
                    <a:pt x="54" y="629"/>
                    <a:pt x="64" y="629"/>
                  </a:cubicBezTo>
                  <a:cubicBezTo>
                    <a:pt x="69" y="629"/>
                    <a:pt x="77" y="622"/>
                    <a:pt x="84" y="607"/>
                  </a:cubicBezTo>
                  <a:cubicBezTo>
                    <a:pt x="84" y="691"/>
                    <a:pt x="84" y="649"/>
                    <a:pt x="126" y="712"/>
                  </a:cubicBezTo>
                  <a:cubicBezTo>
                    <a:pt x="126" y="712"/>
                    <a:pt x="126" y="677"/>
                    <a:pt x="135" y="677"/>
                  </a:cubicBezTo>
                  <a:cubicBezTo>
                    <a:pt x="138" y="677"/>
                    <a:pt x="142" y="680"/>
                    <a:pt x="147" y="691"/>
                  </a:cubicBezTo>
                  <a:cubicBezTo>
                    <a:pt x="126" y="691"/>
                    <a:pt x="126" y="712"/>
                    <a:pt x="126" y="733"/>
                  </a:cubicBezTo>
                  <a:cubicBezTo>
                    <a:pt x="147" y="775"/>
                    <a:pt x="168" y="900"/>
                    <a:pt x="168" y="963"/>
                  </a:cubicBezTo>
                  <a:cubicBezTo>
                    <a:pt x="189" y="858"/>
                    <a:pt x="252" y="837"/>
                    <a:pt x="273" y="754"/>
                  </a:cubicBezTo>
                  <a:cubicBezTo>
                    <a:pt x="233" y="674"/>
                    <a:pt x="202" y="578"/>
                    <a:pt x="173" y="478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25"/>
            <p:cNvSpPr/>
            <p:nvPr/>
          </p:nvSpPr>
          <p:spPr>
            <a:xfrm>
              <a:off x="2062020" y="4077999"/>
              <a:ext cx="8991" cy="23053"/>
            </a:xfrm>
            <a:custGeom>
              <a:avLst/>
              <a:gdLst/>
              <a:ahLst/>
              <a:cxnLst/>
              <a:rect l="l" t="t" r="r" b="b"/>
              <a:pathLst>
                <a:path w="335" h="859" extrusionOk="0">
                  <a:moveTo>
                    <a:pt x="84" y="1"/>
                  </a:moveTo>
                  <a:cubicBezTo>
                    <a:pt x="84" y="63"/>
                    <a:pt x="84" y="105"/>
                    <a:pt x="84" y="168"/>
                  </a:cubicBezTo>
                  <a:cubicBezTo>
                    <a:pt x="63" y="210"/>
                    <a:pt x="63" y="231"/>
                    <a:pt x="63" y="252"/>
                  </a:cubicBezTo>
                  <a:cubicBezTo>
                    <a:pt x="42" y="440"/>
                    <a:pt x="21" y="649"/>
                    <a:pt x="0" y="817"/>
                  </a:cubicBezTo>
                  <a:cubicBezTo>
                    <a:pt x="17" y="817"/>
                    <a:pt x="30" y="813"/>
                    <a:pt x="42" y="813"/>
                  </a:cubicBezTo>
                  <a:cubicBezTo>
                    <a:pt x="59" y="813"/>
                    <a:pt x="71" y="821"/>
                    <a:pt x="84" y="858"/>
                  </a:cubicBezTo>
                  <a:cubicBezTo>
                    <a:pt x="97" y="833"/>
                    <a:pt x="110" y="815"/>
                    <a:pt x="123" y="815"/>
                  </a:cubicBezTo>
                  <a:cubicBezTo>
                    <a:pt x="131" y="815"/>
                    <a:pt x="139" y="822"/>
                    <a:pt x="147" y="838"/>
                  </a:cubicBezTo>
                  <a:cubicBezTo>
                    <a:pt x="147" y="796"/>
                    <a:pt x="168" y="796"/>
                    <a:pt x="147" y="754"/>
                  </a:cubicBezTo>
                  <a:cubicBezTo>
                    <a:pt x="126" y="754"/>
                    <a:pt x="126" y="733"/>
                    <a:pt x="105" y="712"/>
                  </a:cubicBezTo>
                  <a:cubicBezTo>
                    <a:pt x="109" y="708"/>
                    <a:pt x="113" y="706"/>
                    <a:pt x="117" y="706"/>
                  </a:cubicBezTo>
                  <a:cubicBezTo>
                    <a:pt x="134" y="706"/>
                    <a:pt x="151" y="733"/>
                    <a:pt x="168" y="733"/>
                  </a:cubicBezTo>
                  <a:cubicBezTo>
                    <a:pt x="189" y="649"/>
                    <a:pt x="272" y="566"/>
                    <a:pt x="272" y="545"/>
                  </a:cubicBezTo>
                  <a:cubicBezTo>
                    <a:pt x="293" y="545"/>
                    <a:pt x="314" y="566"/>
                    <a:pt x="335" y="586"/>
                  </a:cubicBezTo>
                  <a:cubicBezTo>
                    <a:pt x="314" y="377"/>
                    <a:pt x="293" y="189"/>
                    <a:pt x="251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25"/>
            <p:cNvSpPr/>
            <p:nvPr/>
          </p:nvSpPr>
          <p:spPr>
            <a:xfrm>
              <a:off x="2108606" y="4162799"/>
              <a:ext cx="30917" cy="43262"/>
            </a:xfrm>
            <a:custGeom>
              <a:avLst/>
              <a:gdLst/>
              <a:ahLst/>
              <a:cxnLst/>
              <a:rect l="l" t="t" r="r" b="b"/>
              <a:pathLst>
                <a:path w="1152" h="1612" extrusionOk="0">
                  <a:moveTo>
                    <a:pt x="712" y="0"/>
                  </a:moveTo>
                  <a:cubicBezTo>
                    <a:pt x="608" y="0"/>
                    <a:pt x="629" y="105"/>
                    <a:pt x="545" y="167"/>
                  </a:cubicBezTo>
                  <a:cubicBezTo>
                    <a:pt x="503" y="209"/>
                    <a:pt x="377" y="230"/>
                    <a:pt x="315" y="293"/>
                  </a:cubicBezTo>
                  <a:cubicBezTo>
                    <a:pt x="252" y="398"/>
                    <a:pt x="294" y="502"/>
                    <a:pt x="273" y="628"/>
                  </a:cubicBezTo>
                  <a:cubicBezTo>
                    <a:pt x="273" y="670"/>
                    <a:pt x="210" y="711"/>
                    <a:pt x="210" y="753"/>
                  </a:cubicBezTo>
                  <a:cubicBezTo>
                    <a:pt x="147" y="1025"/>
                    <a:pt x="85" y="1339"/>
                    <a:pt x="1" y="1548"/>
                  </a:cubicBezTo>
                  <a:cubicBezTo>
                    <a:pt x="50" y="1562"/>
                    <a:pt x="92" y="1565"/>
                    <a:pt x="130" y="1565"/>
                  </a:cubicBezTo>
                  <a:cubicBezTo>
                    <a:pt x="149" y="1565"/>
                    <a:pt x="167" y="1564"/>
                    <a:pt x="184" y="1564"/>
                  </a:cubicBezTo>
                  <a:cubicBezTo>
                    <a:pt x="236" y="1564"/>
                    <a:pt x="283" y="1569"/>
                    <a:pt x="336" y="1611"/>
                  </a:cubicBezTo>
                  <a:cubicBezTo>
                    <a:pt x="375" y="1585"/>
                    <a:pt x="407" y="1558"/>
                    <a:pt x="440" y="1558"/>
                  </a:cubicBezTo>
                  <a:cubicBezTo>
                    <a:pt x="460" y="1558"/>
                    <a:pt x="480" y="1567"/>
                    <a:pt x="503" y="1590"/>
                  </a:cubicBezTo>
                  <a:cubicBezTo>
                    <a:pt x="503" y="1527"/>
                    <a:pt x="566" y="1527"/>
                    <a:pt x="566" y="1465"/>
                  </a:cubicBezTo>
                  <a:cubicBezTo>
                    <a:pt x="482" y="1465"/>
                    <a:pt x="440" y="1444"/>
                    <a:pt x="398" y="1402"/>
                  </a:cubicBezTo>
                  <a:cubicBezTo>
                    <a:pt x="482" y="1402"/>
                    <a:pt x="503" y="1444"/>
                    <a:pt x="608" y="1444"/>
                  </a:cubicBezTo>
                  <a:cubicBezTo>
                    <a:pt x="691" y="1339"/>
                    <a:pt x="922" y="1214"/>
                    <a:pt x="922" y="1193"/>
                  </a:cubicBezTo>
                  <a:cubicBezTo>
                    <a:pt x="941" y="1189"/>
                    <a:pt x="959" y="1187"/>
                    <a:pt x="975" y="1187"/>
                  </a:cubicBezTo>
                  <a:cubicBezTo>
                    <a:pt x="1044" y="1187"/>
                    <a:pt x="1084" y="1218"/>
                    <a:pt x="1152" y="1235"/>
                  </a:cubicBezTo>
                  <a:cubicBezTo>
                    <a:pt x="1047" y="774"/>
                    <a:pt x="901" y="398"/>
                    <a:pt x="712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25"/>
            <p:cNvSpPr/>
            <p:nvPr/>
          </p:nvSpPr>
          <p:spPr>
            <a:xfrm>
              <a:off x="2074364" y="4527760"/>
              <a:ext cx="3328" cy="11889"/>
            </a:xfrm>
            <a:custGeom>
              <a:avLst/>
              <a:gdLst/>
              <a:ahLst/>
              <a:cxnLst/>
              <a:rect l="l" t="t" r="r" b="b"/>
              <a:pathLst>
                <a:path w="124" h="443" extrusionOk="0">
                  <a:moveTo>
                    <a:pt x="63" y="0"/>
                  </a:moveTo>
                  <a:cubicBezTo>
                    <a:pt x="1" y="63"/>
                    <a:pt x="105" y="272"/>
                    <a:pt x="63" y="440"/>
                  </a:cubicBezTo>
                  <a:cubicBezTo>
                    <a:pt x="66" y="442"/>
                    <a:pt x="69" y="443"/>
                    <a:pt x="72" y="443"/>
                  </a:cubicBezTo>
                  <a:cubicBezTo>
                    <a:pt x="124" y="443"/>
                    <a:pt x="103" y="60"/>
                    <a:pt x="63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25"/>
            <p:cNvSpPr/>
            <p:nvPr/>
          </p:nvSpPr>
          <p:spPr>
            <a:xfrm>
              <a:off x="1971612" y="4318310"/>
              <a:ext cx="1154" cy="1154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1" y="43"/>
                  </a:moveTo>
                  <a:cubicBezTo>
                    <a:pt x="21" y="22"/>
                    <a:pt x="42" y="1"/>
                    <a:pt x="42" y="1"/>
                  </a:cubicBezTo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25"/>
            <p:cNvSpPr/>
            <p:nvPr/>
          </p:nvSpPr>
          <p:spPr>
            <a:xfrm>
              <a:off x="1971612" y="4318310"/>
              <a:ext cx="1154" cy="1154"/>
            </a:xfrm>
            <a:custGeom>
              <a:avLst/>
              <a:gdLst/>
              <a:ahLst/>
              <a:cxnLst/>
              <a:rect l="l" t="t" r="r" b="b"/>
              <a:pathLst>
                <a:path w="43" h="43" fill="none" extrusionOk="0">
                  <a:moveTo>
                    <a:pt x="1" y="43"/>
                  </a:moveTo>
                  <a:cubicBezTo>
                    <a:pt x="21" y="22"/>
                    <a:pt x="42" y="1"/>
                    <a:pt x="42" y="1"/>
                  </a:cubicBezTo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25"/>
            <p:cNvSpPr/>
            <p:nvPr/>
          </p:nvSpPr>
          <p:spPr>
            <a:xfrm>
              <a:off x="2079973" y="4418272"/>
              <a:ext cx="1718" cy="2254"/>
            </a:xfrm>
            <a:custGeom>
              <a:avLst/>
              <a:gdLst/>
              <a:ahLst/>
              <a:cxnLst/>
              <a:rect l="l" t="t" r="r" b="b"/>
              <a:pathLst>
                <a:path w="64" h="84" extrusionOk="0">
                  <a:moveTo>
                    <a:pt x="64" y="0"/>
                  </a:moveTo>
                  <a:lnTo>
                    <a:pt x="64" y="0"/>
                  </a:lnTo>
                  <a:cubicBezTo>
                    <a:pt x="63" y="42"/>
                    <a:pt x="22" y="63"/>
                    <a:pt x="1" y="84"/>
                  </a:cubicBezTo>
                  <a:cubicBezTo>
                    <a:pt x="22" y="84"/>
                    <a:pt x="63" y="63"/>
                    <a:pt x="64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25"/>
            <p:cNvSpPr/>
            <p:nvPr/>
          </p:nvSpPr>
          <p:spPr>
            <a:xfrm>
              <a:off x="2057512" y="4470494"/>
              <a:ext cx="19699" cy="54480"/>
            </a:xfrm>
            <a:custGeom>
              <a:avLst/>
              <a:gdLst/>
              <a:ahLst/>
              <a:cxnLst/>
              <a:rect l="l" t="t" r="r" b="b"/>
              <a:pathLst>
                <a:path w="734" h="2030" extrusionOk="0">
                  <a:moveTo>
                    <a:pt x="524" y="0"/>
                  </a:moveTo>
                  <a:lnTo>
                    <a:pt x="524" y="0"/>
                  </a:lnTo>
                  <a:cubicBezTo>
                    <a:pt x="482" y="377"/>
                    <a:pt x="461" y="733"/>
                    <a:pt x="629" y="1046"/>
                  </a:cubicBezTo>
                  <a:cubicBezTo>
                    <a:pt x="617" y="1049"/>
                    <a:pt x="607" y="1051"/>
                    <a:pt x="598" y="1051"/>
                  </a:cubicBezTo>
                  <a:cubicBezTo>
                    <a:pt x="544" y="1051"/>
                    <a:pt x="542" y="1002"/>
                    <a:pt x="524" y="984"/>
                  </a:cubicBezTo>
                  <a:cubicBezTo>
                    <a:pt x="398" y="1360"/>
                    <a:pt x="43" y="1674"/>
                    <a:pt x="1" y="2030"/>
                  </a:cubicBezTo>
                  <a:cubicBezTo>
                    <a:pt x="189" y="1737"/>
                    <a:pt x="377" y="1151"/>
                    <a:pt x="629" y="1151"/>
                  </a:cubicBezTo>
                  <a:cubicBezTo>
                    <a:pt x="597" y="1040"/>
                    <a:pt x="733" y="989"/>
                    <a:pt x="710" y="989"/>
                  </a:cubicBezTo>
                  <a:cubicBezTo>
                    <a:pt x="703" y="989"/>
                    <a:pt x="679" y="994"/>
                    <a:pt x="629" y="1005"/>
                  </a:cubicBezTo>
                  <a:cubicBezTo>
                    <a:pt x="587" y="670"/>
                    <a:pt x="587" y="398"/>
                    <a:pt x="524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25"/>
            <p:cNvSpPr/>
            <p:nvPr/>
          </p:nvSpPr>
          <p:spPr>
            <a:xfrm>
              <a:off x="2071546" y="4465985"/>
              <a:ext cx="1154" cy="4536"/>
            </a:xfrm>
            <a:custGeom>
              <a:avLst/>
              <a:gdLst/>
              <a:ahLst/>
              <a:cxnLst/>
              <a:rect l="l" t="t" r="r" b="b"/>
              <a:pathLst>
                <a:path w="43" h="169" extrusionOk="0">
                  <a:moveTo>
                    <a:pt x="43" y="1"/>
                  </a:moveTo>
                  <a:lnTo>
                    <a:pt x="43" y="1"/>
                  </a:lnTo>
                  <a:cubicBezTo>
                    <a:pt x="22" y="22"/>
                    <a:pt x="1" y="64"/>
                    <a:pt x="1" y="105"/>
                  </a:cubicBezTo>
                  <a:cubicBezTo>
                    <a:pt x="1" y="126"/>
                    <a:pt x="1" y="147"/>
                    <a:pt x="1" y="168"/>
                  </a:cubicBezTo>
                  <a:cubicBezTo>
                    <a:pt x="22" y="126"/>
                    <a:pt x="22" y="64"/>
                    <a:pt x="43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25"/>
            <p:cNvSpPr/>
            <p:nvPr/>
          </p:nvSpPr>
          <p:spPr>
            <a:xfrm>
              <a:off x="2013717" y="4434051"/>
              <a:ext cx="23617" cy="10628"/>
            </a:xfrm>
            <a:custGeom>
              <a:avLst/>
              <a:gdLst/>
              <a:ahLst/>
              <a:cxnLst/>
              <a:rect l="l" t="t" r="r" b="b"/>
              <a:pathLst>
                <a:path w="880" h="396" extrusionOk="0">
                  <a:moveTo>
                    <a:pt x="756" y="0"/>
                  </a:moveTo>
                  <a:cubicBezTo>
                    <a:pt x="499" y="0"/>
                    <a:pt x="107" y="183"/>
                    <a:pt x="1" y="396"/>
                  </a:cubicBezTo>
                  <a:cubicBezTo>
                    <a:pt x="336" y="166"/>
                    <a:pt x="503" y="207"/>
                    <a:pt x="880" y="19"/>
                  </a:cubicBezTo>
                  <a:cubicBezTo>
                    <a:pt x="844" y="6"/>
                    <a:pt x="802" y="0"/>
                    <a:pt x="756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25"/>
            <p:cNvSpPr/>
            <p:nvPr/>
          </p:nvSpPr>
          <p:spPr>
            <a:xfrm>
              <a:off x="2064811" y="4489010"/>
              <a:ext cx="6763" cy="6763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" y="1"/>
                  </a:moveTo>
                  <a:cubicBezTo>
                    <a:pt x="64" y="105"/>
                    <a:pt x="168" y="147"/>
                    <a:pt x="210" y="252"/>
                  </a:cubicBezTo>
                  <a:cubicBezTo>
                    <a:pt x="252" y="210"/>
                    <a:pt x="126" y="1"/>
                    <a:pt x="1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25"/>
            <p:cNvSpPr/>
            <p:nvPr/>
          </p:nvSpPr>
          <p:spPr>
            <a:xfrm>
              <a:off x="2065938" y="4480208"/>
              <a:ext cx="2040" cy="1369"/>
            </a:xfrm>
            <a:custGeom>
              <a:avLst/>
              <a:gdLst/>
              <a:ahLst/>
              <a:cxnLst/>
              <a:rect l="l" t="t" r="r" b="b"/>
              <a:pathLst>
                <a:path w="76" h="51" extrusionOk="0">
                  <a:moveTo>
                    <a:pt x="41" y="0"/>
                  </a:moveTo>
                  <a:cubicBezTo>
                    <a:pt x="31" y="0"/>
                    <a:pt x="18" y="4"/>
                    <a:pt x="1" y="15"/>
                  </a:cubicBezTo>
                  <a:cubicBezTo>
                    <a:pt x="16" y="41"/>
                    <a:pt x="31" y="50"/>
                    <a:pt x="42" y="50"/>
                  </a:cubicBezTo>
                  <a:cubicBezTo>
                    <a:pt x="68" y="50"/>
                    <a:pt x="76" y="0"/>
                    <a:pt x="41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25"/>
            <p:cNvSpPr/>
            <p:nvPr/>
          </p:nvSpPr>
          <p:spPr>
            <a:xfrm>
              <a:off x="2055848" y="4472157"/>
              <a:ext cx="14063" cy="22490"/>
            </a:xfrm>
            <a:custGeom>
              <a:avLst/>
              <a:gdLst/>
              <a:ahLst/>
              <a:cxnLst/>
              <a:rect l="l" t="t" r="r" b="b"/>
              <a:pathLst>
                <a:path w="524" h="838" extrusionOk="0">
                  <a:moveTo>
                    <a:pt x="481" y="1"/>
                  </a:moveTo>
                  <a:cubicBezTo>
                    <a:pt x="377" y="189"/>
                    <a:pt x="293" y="399"/>
                    <a:pt x="167" y="545"/>
                  </a:cubicBezTo>
                  <a:cubicBezTo>
                    <a:pt x="76" y="545"/>
                    <a:pt x="96" y="501"/>
                    <a:pt x="65" y="501"/>
                  </a:cubicBezTo>
                  <a:cubicBezTo>
                    <a:pt x="53" y="501"/>
                    <a:pt x="34" y="507"/>
                    <a:pt x="0" y="524"/>
                  </a:cubicBezTo>
                  <a:cubicBezTo>
                    <a:pt x="21" y="566"/>
                    <a:pt x="84" y="587"/>
                    <a:pt x="167" y="587"/>
                  </a:cubicBezTo>
                  <a:cubicBezTo>
                    <a:pt x="167" y="712"/>
                    <a:pt x="63" y="712"/>
                    <a:pt x="63" y="838"/>
                  </a:cubicBezTo>
                  <a:cubicBezTo>
                    <a:pt x="251" y="754"/>
                    <a:pt x="230" y="440"/>
                    <a:pt x="335" y="336"/>
                  </a:cubicBezTo>
                  <a:cubicBezTo>
                    <a:pt x="356" y="315"/>
                    <a:pt x="377" y="315"/>
                    <a:pt x="377" y="315"/>
                  </a:cubicBezTo>
                  <a:cubicBezTo>
                    <a:pt x="377" y="294"/>
                    <a:pt x="377" y="294"/>
                    <a:pt x="377" y="294"/>
                  </a:cubicBezTo>
                  <a:cubicBezTo>
                    <a:pt x="377" y="294"/>
                    <a:pt x="523" y="85"/>
                    <a:pt x="481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25"/>
            <p:cNvSpPr/>
            <p:nvPr/>
          </p:nvSpPr>
          <p:spPr>
            <a:xfrm>
              <a:off x="2042350" y="4481630"/>
              <a:ext cx="19135" cy="1557"/>
            </a:xfrm>
            <a:custGeom>
              <a:avLst/>
              <a:gdLst/>
              <a:ahLst/>
              <a:cxnLst/>
              <a:rect l="l" t="t" r="r" b="b"/>
              <a:pathLst>
                <a:path w="713" h="58" extrusionOk="0">
                  <a:moveTo>
                    <a:pt x="521" y="0"/>
                  </a:moveTo>
                  <a:cubicBezTo>
                    <a:pt x="407" y="0"/>
                    <a:pt x="274" y="13"/>
                    <a:pt x="189" y="25"/>
                  </a:cubicBezTo>
                  <a:cubicBezTo>
                    <a:pt x="0" y="49"/>
                    <a:pt x="5" y="58"/>
                    <a:pt x="94" y="58"/>
                  </a:cubicBezTo>
                  <a:cubicBezTo>
                    <a:pt x="232" y="58"/>
                    <a:pt x="572" y="37"/>
                    <a:pt x="712" y="25"/>
                  </a:cubicBezTo>
                  <a:cubicBezTo>
                    <a:pt x="677" y="7"/>
                    <a:pt x="604" y="0"/>
                    <a:pt x="521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25"/>
            <p:cNvSpPr/>
            <p:nvPr/>
          </p:nvSpPr>
          <p:spPr>
            <a:xfrm>
              <a:off x="1998555" y="4447979"/>
              <a:ext cx="10145" cy="6414"/>
            </a:xfrm>
            <a:custGeom>
              <a:avLst/>
              <a:gdLst/>
              <a:ahLst/>
              <a:cxnLst/>
              <a:rect l="l" t="t" r="r" b="b"/>
              <a:pathLst>
                <a:path w="378" h="239" extrusionOk="0">
                  <a:moveTo>
                    <a:pt x="365" y="1"/>
                  </a:moveTo>
                  <a:cubicBezTo>
                    <a:pt x="280" y="1"/>
                    <a:pt x="140" y="193"/>
                    <a:pt x="1" y="232"/>
                  </a:cubicBezTo>
                  <a:cubicBezTo>
                    <a:pt x="12" y="237"/>
                    <a:pt x="24" y="239"/>
                    <a:pt x="37" y="239"/>
                  </a:cubicBezTo>
                  <a:cubicBezTo>
                    <a:pt x="145" y="239"/>
                    <a:pt x="303" y="96"/>
                    <a:pt x="377" y="2"/>
                  </a:cubicBezTo>
                  <a:cubicBezTo>
                    <a:pt x="374" y="1"/>
                    <a:pt x="369" y="1"/>
                    <a:pt x="365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25"/>
            <p:cNvSpPr/>
            <p:nvPr/>
          </p:nvSpPr>
          <p:spPr>
            <a:xfrm>
              <a:off x="2080617" y="4348071"/>
              <a:ext cx="2764" cy="6897"/>
            </a:xfrm>
            <a:custGeom>
              <a:avLst/>
              <a:gdLst/>
              <a:ahLst/>
              <a:cxnLst/>
              <a:rect l="l" t="t" r="r" b="b"/>
              <a:pathLst>
                <a:path w="103" h="257" extrusionOk="0">
                  <a:moveTo>
                    <a:pt x="40" y="1"/>
                  </a:moveTo>
                  <a:lnTo>
                    <a:pt x="40" y="1"/>
                  </a:lnTo>
                  <a:cubicBezTo>
                    <a:pt x="20" y="40"/>
                    <a:pt x="1" y="257"/>
                    <a:pt x="31" y="257"/>
                  </a:cubicBezTo>
                  <a:cubicBezTo>
                    <a:pt x="34" y="257"/>
                    <a:pt x="36" y="255"/>
                    <a:pt x="40" y="252"/>
                  </a:cubicBezTo>
                  <a:cubicBezTo>
                    <a:pt x="19" y="147"/>
                    <a:pt x="102" y="43"/>
                    <a:pt x="40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25"/>
            <p:cNvSpPr/>
            <p:nvPr/>
          </p:nvSpPr>
          <p:spPr>
            <a:xfrm>
              <a:off x="2151300" y="4223420"/>
              <a:ext cx="564" cy="590"/>
            </a:xfrm>
            <a:custGeom>
              <a:avLst/>
              <a:gdLst/>
              <a:ahLst/>
              <a:cxnLst/>
              <a:rect l="l" t="t" r="r" b="b"/>
              <a:pathLst>
                <a:path w="21" h="22" extrusionOk="0">
                  <a:moveTo>
                    <a:pt x="0" y="1"/>
                  </a:moveTo>
                  <a:lnTo>
                    <a:pt x="21" y="22"/>
                  </a:lnTo>
                  <a:cubicBezTo>
                    <a:pt x="21" y="22"/>
                    <a:pt x="21" y="1"/>
                    <a:pt x="0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25"/>
            <p:cNvSpPr/>
            <p:nvPr/>
          </p:nvSpPr>
          <p:spPr>
            <a:xfrm>
              <a:off x="2151300" y="4223420"/>
              <a:ext cx="564" cy="590"/>
            </a:xfrm>
            <a:custGeom>
              <a:avLst/>
              <a:gdLst/>
              <a:ahLst/>
              <a:cxnLst/>
              <a:rect l="l" t="t" r="r" b="b"/>
              <a:pathLst>
                <a:path w="21" h="22" fill="none" extrusionOk="0">
                  <a:moveTo>
                    <a:pt x="0" y="1"/>
                  </a:moveTo>
                  <a:cubicBezTo>
                    <a:pt x="21" y="1"/>
                    <a:pt x="21" y="22"/>
                    <a:pt x="21" y="22"/>
                  </a:cubicBezTo>
                </a:path>
              </a:pathLst>
            </a:cu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25"/>
            <p:cNvSpPr/>
            <p:nvPr/>
          </p:nvSpPr>
          <p:spPr>
            <a:xfrm>
              <a:off x="2084481" y="4311011"/>
              <a:ext cx="564" cy="3408"/>
            </a:xfrm>
            <a:custGeom>
              <a:avLst/>
              <a:gdLst/>
              <a:ahLst/>
              <a:cxnLst/>
              <a:rect l="l" t="t" r="r" b="b"/>
              <a:pathLst>
                <a:path w="21" h="127" extrusionOk="0">
                  <a:moveTo>
                    <a:pt x="0" y="1"/>
                  </a:moveTo>
                  <a:cubicBezTo>
                    <a:pt x="0" y="43"/>
                    <a:pt x="0" y="85"/>
                    <a:pt x="21" y="126"/>
                  </a:cubicBezTo>
                  <a:cubicBezTo>
                    <a:pt x="21" y="106"/>
                    <a:pt x="21" y="85"/>
                    <a:pt x="21" y="64"/>
                  </a:cubicBezTo>
                  <a:cubicBezTo>
                    <a:pt x="21" y="43"/>
                    <a:pt x="0" y="22"/>
                    <a:pt x="0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25"/>
            <p:cNvSpPr/>
            <p:nvPr/>
          </p:nvSpPr>
          <p:spPr>
            <a:xfrm>
              <a:off x="2081261" y="4314392"/>
              <a:ext cx="13338" cy="32044"/>
            </a:xfrm>
            <a:custGeom>
              <a:avLst/>
              <a:gdLst/>
              <a:ahLst/>
              <a:cxnLst/>
              <a:rect l="l" t="t" r="r" b="b"/>
              <a:pathLst>
                <a:path w="497" h="1194" extrusionOk="0">
                  <a:moveTo>
                    <a:pt x="141" y="0"/>
                  </a:moveTo>
                  <a:cubicBezTo>
                    <a:pt x="99" y="231"/>
                    <a:pt x="99" y="377"/>
                    <a:pt x="78" y="586"/>
                  </a:cubicBezTo>
                  <a:cubicBezTo>
                    <a:pt x="44" y="581"/>
                    <a:pt x="27" y="579"/>
                    <a:pt x="20" y="579"/>
                  </a:cubicBezTo>
                  <a:cubicBezTo>
                    <a:pt x="0" y="579"/>
                    <a:pt x="94" y="606"/>
                    <a:pt x="78" y="670"/>
                  </a:cubicBezTo>
                  <a:cubicBezTo>
                    <a:pt x="225" y="670"/>
                    <a:pt x="371" y="1026"/>
                    <a:pt x="497" y="1193"/>
                  </a:cubicBezTo>
                  <a:cubicBezTo>
                    <a:pt x="476" y="984"/>
                    <a:pt x="225" y="796"/>
                    <a:pt x="141" y="565"/>
                  </a:cubicBezTo>
                  <a:cubicBezTo>
                    <a:pt x="120" y="565"/>
                    <a:pt x="120" y="607"/>
                    <a:pt x="78" y="607"/>
                  </a:cubicBezTo>
                  <a:cubicBezTo>
                    <a:pt x="183" y="419"/>
                    <a:pt x="162" y="210"/>
                    <a:pt x="141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25"/>
            <p:cNvSpPr/>
            <p:nvPr/>
          </p:nvSpPr>
          <p:spPr>
            <a:xfrm>
              <a:off x="1885579" y="3111120"/>
              <a:ext cx="324707" cy="1354999"/>
            </a:xfrm>
            <a:custGeom>
              <a:avLst/>
              <a:gdLst/>
              <a:ahLst/>
              <a:cxnLst/>
              <a:rect l="l" t="t" r="r" b="b"/>
              <a:pathLst>
                <a:path w="12099" h="50489" extrusionOk="0">
                  <a:moveTo>
                    <a:pt x="6826" y="36031"/>
                  </a:moveTo>
                  <a:cubicBezTo>
                    <a:pt x="6868" y="36219"/>
                    <a:pt x="6889" y="36407"/>
                    <a:pt x="6910" y="36616"/>
                  </a:cubicBezTo>
                  <a:cubicBezTo>
                    <a:pt x="6893" y="36616"/>
                    <a:pt x="6877" y="36590"/>
                    <a:pt x="6860" y="36590"/>
                  </a:cubicBezTo>
                  <a:cubicBezTo>
                    <a:pt x="6856" y="36590"/>
                    <a:pt x="6851" y="36591"/>
                    <a:pt x="6847" y="36596"/>
                  </a:cubicBezTo>
                  <a:cubicBezTo>
                    <a:pt x="6847" y="36616"/>
                    <a:pt x="6764" y="36700"/>
                    <a:pt x="6743" y="36763"/>
                  </a:cubicBezTo>
                  <a:cubicBezTo>
                    <a:pt x="6726" y="36763"/>
                    <a:pt x="6709" y="36736"/>
                    <a:pt x="6692" y="36736"/>
                  </a:cubicBezTo>
                  <a:cubicBezTo>
                    <a:pt x="6688" y="36736"/>
                    <a:pt x="6684" y="36738"/>
                    <a:pt x="6680" y="36742"/>
                  </a:cubicBezTo>
                  <a:cubicBezTo>
                    <a:pt x="6701" y="36763"/>
                    <a:pt x="6701" y="36784"/>
                    <a:pt x="6722" y="36784"/>
                  </a:cubicBezTo>
                  <a:cubicBezTo>
                    <a:pt x="6743" y="36826"/>
                    <a:pt x="6722" y="36826"/>
                    <a:pt x="6722" y="36868"/>
                  </a:cubicBezTo>
                  <a:cubicBezTo>
                    <a:pt x="6714" y="36852"/>
                    <a:pt x="6706" y="36845"/>
                    <a:pt x="6698" y="36845"/>
                  </a:cubicBezTo>
                  <a:cubicBezTo>
                    <a:pt x="6685" y="36845"/>
                    <a:pt x="6672" y="36863"/>
                    <a:pt x="6659" y="36888"/>
                  </a:cubicBezTo>
                  <a:cubicBezTo>
                    <a:pt x="6648" y="36857"/>
                    <a:pt x="6638" y="36852"/>
                    <a:pt x="6625" y="36852"/>
                  </a:cubicBezTo>
                  <a:cubicBezTo>
                    <a:pt x="6618" y="36852"/>
                    <a:pt x="6611" y="36853"/>
                    <a:pt x="6603" y="36853"/>
                  </a:cubicBezTo>
                  <a:cubicBezTo>
                    <a:pt x="6595" y="36853"/>
                    <a:pt x="6586" y="36852"/>
                    <a:pt x="6575" y="36847"/>
                  </a:cubicBezTo>
                  <a:cubicBezTo>
                    <a:pt x="6596" y="36679"/>
                    <a:pt x="6617" y="36470"/>
                    <a:pt x="6638" y="36303"/>
                  </a:cubicBezTo>
                  <a:cubicBezTo>
                    <a:pt x="6638" y="36261"/>
                    <a:pt x="6638" y="36240"/>
                    <a:pt x="6659" y="36198"/>
                  </a:cubicBezTo>
                  <a:cubicBezTo>
                    <a:pt x="6659" y="36135"/>
                    <a:pt x="6659" y="36093"/>
                    <a:pt x="6659" y="36031"/>
                  </a:cubicBezTo>
                  <a:close/>
                  <a:moveTo>
                    <a:pt x="7203" y="37349"/>
                  </a:moveTo>
                  <a:cubicBezTo>
                    <a:pt x="7203" y="37370"/>
                    <a:pt x="7182" y="37453"/>
                    <a:pt x="7182" y="37537"/>
                  </a:cubicBezTo>
                  <a:cubicBezTo>
                    <a:pt x="7182" y="37474"/>
                    <a:pt x="7224" y="37391"/>
                    <a:pt x="7203" y="37349"/>
                  </a:cubicBezTo>
                  <a:close/>
                  <a:moveTo>
                    <a:pt x="7179" y="37565"/>
                  </a:moveTo>
                  <a:cubicBezTo>
                    <a:pt x="7175" y="37565"/>
                    <a:pt x="7169" y="37578"/>
                    <a:pt x="7165" y="37588"/>
                  </a:cubicBezTo>
                  <a:lnTo>
                    <a:pt x="7165" y="37588"/>
                  </a:lnTo>
                  <a:cubicBezTo>
                    <a:pt x="7168" y="37583"/>
                    <a:pt x="7173" y="37579"/>
                    <a:pt x="7182" y="37579"/>
                  </a:cubicBezTo>
                  <a:cubicBezTo>
                    <a:pt x="7182" y="37568"/>
                    <a:pt x="7181" y="37565"/>
                    <a:pt x="7179" y="37565"/>
                  </a:cubicBezTo>
                  <a:close/>
                  <a:moveTo>
                    <a:pt x="7165" y="37588"/>
                  </a:moveTo>
                  <a:cubicBezTo>
                    <a:pt x="7164" y="37590"/>
                    <a:pt x="7164" y="37592"/>
                    <a:pt x="7163" y="37594"/>
                  </a:cubicBezTo>
                  <a:lnTo>
                    <a:pt x="7163" y="37594"/>
                  </a:lnTo>
                  <a:cubicBezTo>
                    <a:pt x="7164" y="37593"/>
                    <a:pt x="7164" y="37590"/>
                    <a:pt x="7165" y="37588"/>
                  </a:cubicBezTo>
                  <a:close/>
                  <a:moveTo>
                    <a:pt x="7056" y="36888"/>
                  </a:moveTo>
                  <a:cubicBezTo>
                    <a:pt x="7161" y="37119"/>
                    <a:pt x="7203" y="37432"/>
                    <a:pt x="7328" y="37642"/>
                  </a:cubicBezTo>
                  <a:cubicBezTo>
                    <a:pt x="7287" y="37725"/>
                    <a:pt x="7224" y="37746"/>
                    <a:pt x="7203" y="37851"/>
                  </a:cubicBezTo>
                  <a:cubicBezTo>
                    <a:pt x="7203" y="37767"/>
                    <a:pt x="7203" y="37642"/>
                    <a:pt x="7161" y="37621"/>
                  </a:cubicBezTo>
                  <a:cubicBezTo>
                    <a:pt x="7161" y="37611"/>
                    <a:pt x="7161" y="37602"/>
                    <a:pt x="7163" y="37594"/>
                  </a:cubicBezTo>
                  <a:lnTo>
                    <a:pt x="7163" y="37594"/>
                  </a:lnTo>
                  <a:cubicBezTo>
                    <a:pt x="7162" y="37598"/>
                    <a:pt x="7161" y="37600"/>
                    <a:pt x="7161" y="37600"/>
                  </a:cubicBezTo>
                  <a:cubicBezTo>
                    <a:pt x="7140" y="37537"/>
                    <a:pt x="7119" y="37579"/>
                    <a:pt x="7119" y="37495"/>
                  </a:cubicBezTo>
                  <a:cubicBezTo>
                    <a:pt x="7112" y="37503"/>
                    <a:pt x="7107" y="37508"/>
                    <a:pt x="7104" y="37508"/>
                  </a:cubicBezTo>
                  <a:cubicBezTo>
                    <a:pt x="7098" y="37508"/>
                    <a:pt x="7098" y="37493"/>
                    <a:pt x="7098" y="37453"/>
                  </a:cubicBezTo>
                  <a:cubicBezTo>
                    <a:pt x="7077" y="37474"/>
                    <a:pt x="7077" y="37474"/>
                    <a:pt x="7077" y="37495"/>
                  </a:cubicBezTo>
                  <a:cubicBezTo>
                    <a:pt x="7056" y="37474"/>
                    <a:pt x="7077" y="37453"/>
                    <a:pt x="7077" y="37432"/>
                  </a:cubicBezTo>
                  <a:lnTo>
                    <a:pt x="7077" y="37432"/>
                  </a:lnTo>
                  <a:cubicBezTo>
                    <a:pt x="7077" y="37433"/>
                    <a:pt x="7077" y="37453"/>
                    <a:pt x="7056" y="37453"/>
                  </a:cubicBezTo>
                  <a:cubicBezTo>
                    <a:pt x="7056" y="37445"/>
                    <a:pt x="7056" y="37438"/>
                    <a:pt x="7056" y="37432"/>
                  </a:cubicBezTo>
                  <a:cubicBezTo>
                    <a:pt x="7036" y="37412"/>
                    <a:pt x="7036" y="37412"/>
                    <a:pt x="7036" y="37391"/>
                  </a:cubicBezTo>
                  <a:cubicBezTo>
                    <a:pt x="7056" y="37370"/>
                    <a:pt x="7036" y="37349"/>
                    <a:pt x="7036" y="37307"/>
                  </a:cubicBezTo>
                  <a:lnTo>
                    <a:pt x="7036" y="37307"/>
                  </a:lnTo>
                  <a:cubicBezTo>
                    <a:pt x="7056" y="37328"/>
                    <a:pt x="7056" y="37391"/>
                    <a:pt x="7056" y="37432"/>
                  </a:cubicBezTo>
                  <a:cubicBezTo>
                    <a:pt x="7056" y="37410"/>
                    <a:pt x="7056" y="37403"/>
                    <a:pt x="7056" y="37370"/>
                  </a:cubicBezTo>
                  <a:cubicBezTo>
                    <a:pt x="7119" y="37474"/>
                    <a:pt x="7203" y="37495"/>
                    <a:pt x="7203" y="37684"/>
                  </a:cubicBezTo>
                  <a:cubicBezTo>
                    <a:pt x="7224" y="37642"/>
                    <a:pt x="7203" y="37579"/>
                    <a:pt x="7182" y="37537"/>
                  </a:cubicBezTo>
                  <a:cubicBezTo>
                    <a:pt x="7161" y="37432"/>
                    <a:pt x="7056" y="37391"/>
                    <a:pt x="7036" y="37286"/>
                  </a:cubicBezTo>
                  <a:cubicBezTo>
                    <a:pt x="7036" y="37244"/>
                    <a:pt x="7056" y="37160"/>
                    <a:pt x="7056" y="37119"/>
                  </a:cubicBezTo>
                  <a:cubicBezTo>
                    <a:pt x="7077" y="37035"/>
                    <a:pt x="7056" y="36972"/>
                    <a:pt x="7056" y="36888"/>
                  </a:cubicBezTo>
                  <a:close/>
                  <a:moveTo>
                    <a:pt x="7349" y="37663"/>
                  </a:moveTo>
                  <a:lnTo>
                    <a:pt x="7349" y="37663"/>
                  </a:lnTo>
                  <a:cubicBezTo>
                    <a:pt x="7370" y="37746"/>
                    <a:pt x="7349" y="37872"/>
                    <a:pt x="7328" y="37976"/>
                  </a:cubicBezTo>
                  <a:cubicBezTo>
                    <a:pt x="7287" y="37976"/>
                    <a:pt x="7245" y="37935"/>
                    <a:pt x="7224" y="37893"/>
                  </a:cubicBezTo>
                  <a:cubicBezTo>
                    <a:pt x="7224" y="37746"/>
                    <a:pt x="7287" y="37725"/>
                    <a:pt x="7349" y="37663"/>
                  </a:cubicBezTo>
                  <a:close/>
                  <a:moveTo>
                    <a:pt x="7571" y="38723"/>
                  </a:moveTo>
                  <a:cubicBezTo>
                    <a:pt x="7576" y="38737"/>
                    <a:pt x="7581" y="38750"/>
                    <a:pt x="7587" y="38762"/>
                  </a:cubicBezTo>
                  <a:lnTo>
                    <a:pt x="7587" y="38762"/>
                  </a:lnTo>
                  <a:cubicBezTo>
                    <a:pt x="7582" y="38748"/>
                    <a:pt x="7576" y="38735"/>
                    <a:pt x="7571" y="38723"/>
                  </a:cubicBezTo>
                  <a:close/>
                  <a:moveTo>
                    <a:pt x="7370" y="38813"/>
                  </a:moveTo>
                  <a:cubicBezTo>
                    <a:pt x="7370" y="38834"/>
                    <a:pt x="7349" y="38855"/>
                    <a:pt x="7349" y="38855"/>
                  </a:cubicBezTo>
                  <a:cubicBezTo>
                    <a:pt x="7349" y="38855"/>
                    <a:pt x="7349" y="38834"/>
                    <a:pt x="7370" y="38813"/>
                  </a:cubicBezTo>
                  <a:close/>
                  <a:moveTo>
                    <a:pt x="7587" y="38762"/>
                  </a:moveTo>
                  <a:cubicBezTo>
                    <a:pt x="7600" y="38798"/>
                    <a:pt x="7613" y="38841"/>
                    <a:pt x="7621" y="38876"/>
                  </a:cubicBezTo>
                  <a:cubicBezTo>
                    <a:pt x="7621" y="38832"/>
                    <a:pt x="7604" y="38799"/>
                    <a:pt x="7587" y="38762"/>
                  </a:cubicBezTo>
                  <a:close/>
                  <a:moveTo>
                    <a:pt x="7359" y="38931"/>
                  </a:moveTo>
                  <a:cubicBezTo>
                    <a:pt x="7350" y="38943"/>
                    <a:pt x="7341" y="38957"/>
                    <a:pt x="7334" y="38973"/>
                  </a:cubicBezTo>
                  <a:lnTo>
                    <a:pt x="7334" y="38973"/>
                  </a:lnTo>
                  <a:cubicBezTo>
                    <a:pt x="7343" y="38961"/>
                    <a:pt x="7352" y="38948"/>
                    <a:pt x="7359" y="38931"/>
                  </a:cubicBezTo>
                  <a:close/>
                  <a:moveTo>
                    <a:pt x="6303" y="38855"/>
                  </a:moveTo>
                  <a:cubicBezTo>
                    <a:pt x="6303" y="38856"/>
                    <a:pt x="6366" y="38960"/>
                    <a:pt x="6408" y="38981"/>
                  </a:cubicBezTo>
                  <a:cubicBezTo>
                    <a:pt x="6408" y="38996"/>
                    <a:pt x="6402" y="39000"/>
                    <a:pt x="6394" y="39000"/>
                  </a:cubicBezTo>
                  <a:cubicBezTo>
                    <a:pt x="6385" y="39000"/>
                    <a:pt x="6373" y="38995"/>
                    <a:pt x="6362" y="38995"/>
                  </a:cubicBezTo>
                  <a:cubicBezTo>
                    <a:pt x="6356" y="38995"/>
                    <a:pt x="6350" y="38997"/>
                    <a:pt x="6345" y="39002"/>
                  </a:cubicBezTo>
                  <a:cubicBezTo>
                    <a:pt x="6366" y="38960"/>
                    <a:pt x="6303" y="38960"/>
                    <a:pt x="6282" y="38897"/>
                  </a:cubicBezTo>
                  <a:cubicBezTo>
                    <a:pt x="6282" y="38876"/>
                    <a:pt x="6324" y="38897"/>
                    <a:pt x="6303" y="38855"/>
                  </a:cubicBezTo>
                  <a:close/>
                  <a:moveTo>
                    <a:pt x="6324" y="38998"/>
                  </a:moveTo>
                  <a:cubicBezTo>
                    <a:pt x="6319" y="39007"/>
                    <a:pt x="6311" y="39015"/>
                    <a:pt x="6303" y="39023"/>
                  </a:cubicBezTo>
                  <a:cubicBezTo>
                    <a:pt x="6307" y="39027"/>
                    <a:pt x="6310" y="39028"/>
                    <a:pt x="6313" y="39028"/>
                  </a:cubicBezTo>
                  <a:cubicBezTo>
                    <a:pt x="6321" y="39028"/>
                    <a:pt x="6323" y="39013"/>
                    <a:pt x="6324" y="38998"/>
                  </a:cubicBezTo>
                  <a:close/>
                  <a:moveTo>
                    <a:pt x="7334" y="38973"/>
                  </a:moveTo>
                  <a:cubicBezTo>
                    <a:pt x="7317" y="38997"/>
                    <a:pt x="7298" y="39017"/>
                    <a:pt x="7287" y="39065"/>
                  </a:cubicBezTo>
                  <a:cubicBezTo>
                    <a:pt x="7287" y="39127"/>
                    <a:pt x="7287" y="39190"/>
                    <a:pt x="7266" y="39211"/>
                  </a:cubicBezTo>
                  <a:cubicBezTo>
                    <a:pt x="7245" y="39148"/>
                    <a:pt x="7266" y="39127"/>
                    <a:pt x="7245" y="39085"/>
                  </a:cubicBezTo>
                  <a:lnTo>
                    <a:pt x="7245" y="39085"/>
                  </a:lnTo>
                  <a:cubicBezTo>
                    <a:pt x="7224" y="39253"/>
                    <a:pt x="7287" y="39295"/>
                    <a:pt x="7287" y="39441"/>
                  </a:cubicBezTo>
                  <a:cubicBezTo>
                    <a:pt x="7287" y="39268"/>
                    <a:pt x="7287" y="39080"/>
                    <a:pt x="7334" y="38973"/>
                  </a:cubicBezTo>
                  <a:close/>
                  <a:moveTo>
                    <a:pt x="8998" y="39208"/>
                  </a:moveTo>
                  <a:cubicBezTo>
                    <a:pt x="9006" y="39208"/>
                    <a:pt x="9014" y="39209"/>
                    <a:pt x="9023" y="39211"/>
                  </a:cubicBezTo>
                  <a:cubicBezTo>
                    <a:pt x="9212" y="39588"/>
                    <a:pt x="9358" y="39985"/>
                    <a:pt x="9463" y="40425"/>
                  </a:cubicBezTo>
                  <a:cubicBezTo>
                    <a:pt x="9395" y="40408"/>
                    <a:pt x="9355" y="40377"/>
                    <a:pt x="9286" y="40377"/>
                  </a:cubicBezTo>
                  <a:cubicBezTo>
                    <a:pt x="9270" y="40377"/>
                    <a:pt x="9252" y="40379"/>
                    <a:pt x="9233" y="40383"/>
                  </a:cubicBezTo>
                  <a:cubicBezTo>
                    <a:pt x="9233" y="40404"/>
                    <a:pt x="9002" y="40529"/>
                    <a:pt x="8919" y="40634"/>
                  </a:cubicBezTo>
                  <a:cubicBezTo>
                    <a:pt x="8904" y="40637"/>
                    <a:pt x="8890" y="40638"/>
                    <a:pt x="8879" y="40638"/>
                  </a:cubicBezTo>
                  <a:cubicBezTo>
                    <a:pt x="8807" y="40638"/>
                    <a:pt x="8781" y="40592"/>
                    <a:pt x="8709" y="40592"/>
                  </a:cubicBezTo>
                  <a:cubicBezTo>
                    <a:pt x="8751" y="40634"/>
                    <a:pt x="8793" y="40655"/>
                    <a:pt x="8877" y="40655"/>
                  </a:cubicBezTo>
                  <a:cubicBezTo>
                    <a:pt x="8877" y="40717"/>
                    <a:pt x="8814" y="40717"/>
                    <a:pt x="8814" y="40780"/>
                  </a:cubicBezTo>
                  <a:cubicBezTo>
                    <a:pt x="8791" y="40757"/>
                    <a:pt x="8771" y="40748"/>
                    <a:pt x="8751" y="40748"/>
                  </a:cubicBezTo>
                  <a:cubicBezTo>
                    <a:pt x="8718" y="40748"/>
                    <a:pt x="8686" y="40775"/>
                    <a:pt x="8647" y="40801"/>
                  </a:cubicBezTo>
                  <a:cubicBezTo>
                    <a:pt x="8594" y="40759"/>
                    <a:pt x="8547" y="40754"/>
                    <a:pt x="8495" y="40754"/>
                  </a:cubicBezTo>
                  <a:cubicBezTo>
                    <a:pt x="8478" y="40754"/>
                    <a:pt x="8460" y="40755"/>
                    <a:pt x="8441" y="40755"/>
                  </a:cubicBezTo>
                  <a:cubicBezTo>
                    <a:pt x="8403" y="40755"/>
                    <a:pt x="8361" y="40752"/>
                    <a:pt x="8312" y="40738"/>
                  </a:cubicBezTo>
                  <a:cubicBezTo>
                    <a:pt x="8416" y="40529"/>
                    <a:pt x="8458" y="40215"/>
                    <a:pt x="8521" y="39943"/>
                  </a:cubicBezTo>
                  <a:cubicBezTo>
                    <a:pt x="8521" y="39901"/>
                    <a:pt x="8584" y="39860"/>
                    <a:pt x="8584" y="39818"/>
                  </a:cubicBezTo>
                  <a:cubicBezTo>
                    <a:pt x="8605" y="39692"/>
                    <a:pt x="8563" y="39588"/>
                    <a:pt x="8647" y="39483"/>
                  </a:cubicBezTo>
                  <a:cubicBezTo>
                    <a:pt x="8688" y="39420"/>
                    <a:pt x="8814" y="39399"/>
                    <a:pt x="8877" y="39357"/>
                  </a:cubicBezTo>
                  <a:cubicBezTo>
                    <a:pt x="8934" y="39300"/>
                    <a:pt x="8922" y="39208"/>
                    <a:pt x="8998" y="39208"/>
                  </a:cubicBezTo>
                  <a:close/>
                  <a:moveTo>
                    <a:pt x="9965" y="40822"/>
                  </a:moveTo>
                  <a:cubicBezTo>
                    <a:pt x="10279" y="41157"/>
                    <a:pt x="10467" y="41617"/>
                    <a:pt x="10823" y="41910"/>
                  </a:cubicBezTo>
                  <a:cubicBezTo>
                    <a:pt x="10718" y="42036"/>
                    <a:pt x="10488" y="42078"/>
                    <a:pt x="10404" y="42224"/>
                  </a:cubicBezTo>
                  <a:cubicBezTo>
                    <a:pt x="10446" y="42119"/>
                    <a:pt x="10404" y="41931"/>
                    <a:pt x="10300" y="41889"/>
                  </a:cubicBezTo>
                  <a:cubicBezTo>
                    <a:pt x="10300" y="41847"/>
                    <a:pt x="10321" y="41826"/>
                    <a:pt x="10341" y="41826"/>
                  </a:cubicBezTo>
                  <a:cubicBezTo>
                    <a:pt x="10341" y="41810"/>
                    <a:pt x="10337" y="41803"/>
                    <a:pt x="10331" y="41803"/>
                  </a:cubicBezTo>
                  <a:cubicBezTo>
                    <a:pt x="10313" y="41803"/>
                    <a:pt x="10279" y="41853"/>
                    <a:pt x="10279" y="41868"/>
                  </a:cubicBezTo>
                  <a:cubicBezTo>
                    <a:pt x="10195" y="41743"/>
                    <a:pt x="10174" y="41826"/>
                    <a:pt x="10132" y="41680"/>
                  </a:cubicBezTo>
                  <a:cubicBezTo>
                    <a:pt x="10123" y="41707"/>
                    <a:pt x="10106" y="41723"/>
                    <a:pt x="10091" y="41723"/>
                  </a:cubicBezTo>
                  <a:cubicBezTo>
                    <a:pt x="10072" y="41723"/>
                    <a:pt x="10058" y="41697"/>
                    <a:pt x="10069" y="41638"/>
                  </a:cubicBezTo>
                  <a:lnTo>
                    <a:pt x="10069" y="41638"/>
                  </a:lnTo>
                  <a:cubicBezTo>
                    <a:pt x="10049" y="41659"/>
                    <a:pt x="10028" y="41659"/>
                    <a:pt x="10007" y="41680"/>
                  </a:cubicBezTo>
                  <a:cubicBezTo>
                    <a:pt x="9944" y="41680"/>
                    <a:pt x="10028" y="41638"/>
                    <a:pt x="10007" y="41596"/>
                  </a:cubicBezTo>
                  <a:lnTo>
                    <a:pt x="10007" y="41596"/>
                  </a:lnTo>
                  <a:cubicBezTo>
                    <a:pt x="9990" y="41613"/>
                    <a:pt x="9987" y="41644"/>
                    <a:pt x="9964" y="41644"/>
                  </a:cubicBezTo>
                  <a:cubicBezTo>
                    <a:pt x="9958" y="41644"/>
                    <a:pt x="9952" y="41642"/>
                    <a:pt x="9944" y="41638"/>
                  </a:cubicBezTo>
                  <a:cubicBezTo>
                    <a:pt x="9923" y="41596"/>
                    <a:pt x="9965" y="41575"/>
                    <a:pt x="9965" y="41513"/>
                  </a:cubicBezTo>
                  <a:cubicBezTo>
                    <a:pt x="10132" y="41680"/>
                    <a:pt x="10425" y="41701"/>
                    <a:pt x="10446" y="41994"/>
                  </a:cubicBezTo>
                  <a:cubicBezTo>
                    <a:pt x="10509" y="41910"/>
                    <a:pt x="10425" y="41826"/>
                    <a:pt x="10383" y="41785"/>
                  </a:cubicBezTo>
                  <a:cubicBezTo>
                    <a:pt x="10383" y="41659"/>
                    <a:pt x="10509" y="41534"/>
                    <a:pt x="10404" y="41471"/>
                  </a:cubicBezTo>
                  <a:lnTo>
                    <a:pt x="10404" y="41471"/>
                  </a:lnTo>
                  <a:cubicBezTo>
                    <a:pt x="10404" y="41534"/>
                    <a:pt x="10362" y="41659"/>
                    <a:pt x="10362" y="41764"/>
                  </a:cubicBezTo>
                  <a:cubicBezTo>
                    <a:pt x="10300" y="41659"/>
                    <a:pt x="10028" y="41596"/>
                    <a:pt x="9923" y="41471"/>
                  </a:cubicBezTo>
                  <a:lnTo>
                    <a:pt x="9923" y="41471"/>
                  </a:lnTo>
                  <a:cubicBezTo>
                    <a:pt x="9944" y="41513"/>
                    <a:pt x="9923" y="41575"/>
                    <a:pt x="9923" y="41596"/>
                  </a:cubicBezTo>
                  <a:cubicBezTo>
                    <a:pt x="9881" y="41596"/>
                    <a:pt x="9881" y="41575"/>
                    <a:pt x="9860" y="41554"/>
                  </a:cubicBezTo>
                  <a:cubicBezTo>
                    <a:pt x="9923" y="41534"/>
                    <a:pt x="9902" y="41492"/>
                    <a:pt x="9881" y="41429"/>
                  </a:cubicBezTo>
                  <a:lnTo>
                    <a:pt x="9881" y="41429"/>
                  </a:lnTo>
                  <a:cubicBezTo>
                    <a:pt x="9881" y="41429"/>
                    <a:pt x="9902" y="41450"/>
                    <a:pt x="9902" y="41450"/>
                  </a:cubicBezTo>
                  <a:cubicBezTo>
                    <a:pt x="9881" y="41429"/>
                    <a:pt x="9881" y="41408"/>
                    <a:pt x="9881" y="41387"/>
                  </a:cubicBezTo>
                  <a:cubicBezTo>
                    <a:pt x="9860" y="41345"/>
                    <a:pt x="9965" y="41220"/>
                    <a:pt x="9965" y="41157"/>
                  </a:cubicBezTo>
                  <a:cubicBezTo>
                    <a:pt x="9986" y="41031"/>
                    <a:pt x="9923" y="40927"/>
                    <a:pt x="9965" y="40822"/>
                  </a:cubicBezTo>
                  <a:close/>
                  <a:moveTo>
                    <a:pt x="10885" y="41952"/>
                  </a:moveTo>
                  <a:lnTo>
                    <a:pt x="10885" y="41952"/>
                  </a:lnTo>
                  <a:cubicBezTo>
                    <a:pt x="11032" y="42078"/>
                    <a:pt x="10906" y="42245"/>
                    <a:pt x="10865" y="42391"/>
                  </a:cubicBezTo>
                  <a:cubicBezTo>
                    <a:pt x="10718" y="42391"/>
                    <a:pt x="10613" y="42329"/>
                    <a:pt x="10488" y="42287"/>
                  </a:cubicBezTo>
                  <a:cubicBezTo>
                    <a:pt x="10509" y="42078"/>
                    <a:pt x="10718" y="42036"/>
                    <a:pt x="10885" y="41952"/>
                  </a:cubicBezTo>
                  <a:close/>
                  <a:moveTo>
                    <a:pt x="7433" y="43668"/>
                  </a:moveTo>
                  <a:cubicBezTo>
                    <a:pt x="7454" y="43668"/>
                    <a:pt x="7454" y="43689"/>
                    <a:pt x="7454" y="43689"/>
                  </a:cubicBezTo>
                  <a:cubicBezTo>
                    <a:pt x="7433" y="43689"/>
                    <a:pt x="7433" y="43668"/>
                    <a:pt x="7433" y="43668"/>
                  </a:cubicBezTo>
                  <a:close/>
                  <a:moveTo>
                    <a:pt x="7454" y="43689"/>
                  </a:moveTo>
                  <a:cubicBezTo>
                    <a:pt x="7517" y="43730"/>
                    <a:pt x="7705" y="43835"/>
                    <a:pt x="7810" y="43856"/>
                  </a:cubicBezTo>
                  <a:cubicBezTo>
                    <a:pt x="7789" y="43877"/>
                    <a:pt x="7747" y="43877"/>
                    <a:pt x="7705" y="43877"/>
                  </a:cubicBezTo>
                  <a:cubicBezTo>
                    <a:pt x="7663" y="43877"/>
                    <a:pt x="7621" y="43877"/>
                    <a:pt x="7600" y="43898"/>
                  </a:cubicBezTo>
                  <a:cubicBezTo>
                    <a:pt x="7663" y="43835"/>
                    <a:pt x="7454" y="43814"/>
                    <a:pt x="7412" y="43730"/>
                  </a:cubicBezTo>
                  <a:cubicBezTo>
                    <a:pt x="7412" y="43710"/>
                    <a:pt x="7475" y="43730"/>
                    <a:pt x="7454" y="43689"/>
                  </a:cubicBezTo>
                  <a:close/>
                  <a:moveTo>
                    <a:pt x="4567" y="41199"/>
                  </a:moveTo>
                  <a:cubicBezTo>
                    <a:pt x="4713" y="41199"/>
                    <a:pt x="4692" y="41366"/>
                    <a:pt x="4797" y="41450"/>
                  </a:cubicBezTo>
                  <a:cubicBezTo>
                    <a:pt x="4880" y="41534"/>
                    <a:pt x="5090" y="41575"/>
                    <a:pt x="5152" y="41680"/>
                  </a:cubicBezTo>
                  <a:cubicBezTo>
                    <a:pt x="5257" y="41847"/>
                    <a:pt x="5173" y="42036"/>
                    <a:pt x="5215" y="42245"/>
                  </a:cubicBezTo>
                  <a:cubicBezTo>
                    <a:pt x="5215" y="42329"/>
                    <a:pt x="5299" y="42391"/>
                    <a:pt x="5320" y="42475"/>
                  </a:cubicBezTo>
                  <a:cubicBezTo>
                    <a:pt x="5424" y="42914"/>
                    <a:pt x="5487" y="43438"/>
                    <a:pt x="5634" y="43793"/>
                  </a:cubicBezTo>
                  <a:cubicBezTo>
                    <a:pt x="5403" y="43856"/>
                    <a:pt x="5278" y="43772"/>
                    <a:pt x="5152" y="43919"/>
                  </a:cubicBezTo>
                  <a:cubicBezTo>
                    <a:pt x="5090" y="43856"/>
                    <a:pt x="5043" y="43816"/>
                    <a:pt x="4988" y="43816"/>
                  </a:cubicBezTo>
                  <a:cubicBezTo>
                    <a:pt x="4951" y="43816"/>
                    <a:pt x="4910" y="43835"/>
                    <a:pt x="4859" y="43877"/>
                  </a:cubicBezTo>
                  <a:cubicBezTo>
                    <a:pt x="4880" y="43772"/>
                    <a:pt x="4797" y="43772"/>
                    <a:pt x="4797" y="43647"/>
                  </a:cubicBezTo>
                  <a:cubicBezTo>
                    <a:pt x="4922" y="43647"/>
                    <a:pt x="4985" y="43605"/>
                    <a:pt x="5048" y="43542"/>
                  </a:cubicBezTo>
                  <a:cubicBezTo>
                    <a:pt x="4901" y="43542"/>
                    <a:pt x="4859" y="43626"/>
                    <a:pt x="4734" y="43626"/>
                  </a:cubicBezTo>
                  <a:cubicBezTo>
                    <a:pt x="4587" y="43438"/>
                    <a:pt x="4253" y="43228"/>
                    <a:pt x="4253" y="43186"/>
                  </a:cubicBezTo>
                  <a:cubicBezTo>
                    <a:pt x="4234" y="43184"/>
                    <a:pt x="4217" y="43183"/>
                    <a:pt x="4201" y="43183"/>
                  </a:cubicBezTo>
                  <a:cubicBezTo>
                    <a:pt x="4071" y="43183"/>
                    <a:pt x="4009" y="43252"/>
                    <a:pt x="3897" y="43270"/>
                  </a:cubicBezTo>
                  <a:cubicBezTo>
                    <a:pt x="4064" y="42517"/>
                    <a:pt x="4295" y="41847"/>
                    <a:pt x="4567" y="41199"/>
                  </a:cubicBezTo>
                  <a:close/>
                  <a:moveTo>
                    <a:pt x="7370" y="43961"/>
                  </a:moveTo>
                  <a:cubicBezTo>
                    <a:pt x="7370" y="43982"/>
                    <a:pt x="7370" y="43982"/>
                    <a:pt x="7370" y="44002"/>
                  </a:cubicBezTo>
                  <a:cubicBezTo>
                    <a:pt x="7349" y="43982"/>
                    <a:pt x="7349" y="43982"/>
                    <a:pt x="7370" y="43961"/>
                  </a:cubicBezTo>
                  <a:close/>
                  <a:moveTo>
                    <a:pt x="10969" y="43626"/>
                  </a:moveTo>
                  <a:cubicBezTo>
                    <a:pt x="11011" y="43626"/>
                    <a:pt x="10948" y="43689"/>
                    <a:pt x="10906" y="43689"/>
                  </a:cubicBezTo>
                  <a:cubicBezTo>
                    <a:pt x="10906" y="43710"/>
                    <a:pt x="10927" y="43730"/>
                    <a:pt x="10969" y="43730"/>
                  </a:cubicBezTo>
                  <a:cubicBezTo>
                    <a:pt x="10906" y="43835"/>
                    <a:pt x="10760" y="43877"/>
                    <a:pt x="10718" y="43982"/>
                  </a:cubicBezTo>
                  <a:cubicBezTo>
                    <a:pt x="10697" y="44065"/>
                    <a:pt x="10718" y="44170"/>
                    <a:pt x="10613" y="44170"/>
                  </a:cubicBezTo>
                  <a:cubicBezTo>
                    <a:pt x="10593" y="44086"/>
                    <a:pt x="10634" y="44065"/>
                    <a:pt x="10593" y="44002"/>
                  </a:cubicBezTo>
                  <a:cubicBezTo>
                    <a:pt x="10697" y="43898"/>
                    <a:pt x="10802" y="43793"/>
                    <a:pt x="10906" y="43689"/>
                  </a:cubicBezTo>
                  <a:cubicBezTo>
                    <a:pt x="10927" y="43668"/>
                    <a:pt x="10948" y="43647"/>
                    <a:pt x="10969" y="43626"/>
                  </a:cubicBezTo>
                  <a:close/>
                  <a:moveTo>
                    <a:pt x="3165" y="43919"/>
                  </a:moveTo>
                  <a:lnTo>
                    <a:pt x="3165" y="43919"/>
                  </a:lnTo>
                  <a:cubicBezTo>
                    <a:pt x="3227" y="44128"/>
                    <a:pt x="3123" y="44275"/>
                    <a:pt x="3165" y="44484"/>
                  </a:cubicBezTo>
                  <a:cubicBezTo>
                    <a:pt x="3165" y="44588"/>
                    <a:pt x="3311" y="44819"/>
                    <a:pt x="3290" y="44881"/>
                  </a:cubicBezTo>
                  <a:cubicBezTo>
                    <a:pt x="3290" y="44923"/>
                    <a:pt x="3269" y="44944"/>
                    <a:pt x="3269" y="44986"/>
                  </a:cubicBezTo>
                  <a:cubicBezTo>
                    <a:pt x="3269" y="44965"/>
                    <a:pt x="3290" y="44965"/>
                    <a:pt x="3290" y="44965"/>
                  </a:cubicBezTo>
                  <a:lnTo>
                    <a:pt x="3290" y="44965"/>
                  </a:lnTo>
                  <a:cubicBezTo>
                    <a:pt x="3269" y="45049"/>
                    <a:pt x="3248" y="45132"/>
                    <a:pt x="3332" y="45174"/>
                  </a:cubicBezTo>
                  <a:cubicBezTo>
                    <a:pt x="3269" y="45174"/>
                    <a:pt x="3269" y="45237"/>
                    <a:pt x="3227" y="45237"/>
                  </a:cubicBezTo>
                  <a:cubicBezTo>
                    <a:pt x="3207" y="45195"/>
                    <a:pt x="3186" y="45091"/>
                    <a:pt x="3207" y="45028"/>
                  </a:cubicBezTo>
                  <a:lnTo>
                    <a:pt x="3207" y="45028"/>
                  </a:lnTo>
                  <a:cubicBezTo>
                    <a:pt x="3039" y="45216"/>
                    <a:pt x="2683" y="45321"/>
                    <a:pt x="2579" y="45509"/>
                  </a:cubicBezTo>
                  <a:cubicBezTo>
                    <a:pt x="2558" y="45321"/>
                    <a:pt x="2495" y="45132"/>
                    <a:pt x="2495" y="45028"/>
                  </a:cubicBezTo>
                  <a:lnTo>
                    <a:pt x="2495" y="45028"/>
                  </a:lnTo>
                  <a:cubicBezTo>
                    <a:pt x="2370" y="45132"/>
                    <a:pt x="2537" y="45342"/>
                    <a:pt x="2537" y="45530"/>
                  </a:cubicBezTo>
                  <a:cubicBezTo>
                    <a:pt x="2474" y="45614"/>
                    <a:pt x="2328" y="45781"/>
                    <a:pt x="2432" y="45907"/>
                  </a:cubicBezTo>
                  <a:cubicBezTo>
                    <a:pt x="2474" y="45425"/>
                    <a:pt x="2914" y="45383"/>
                    <a:pt x="3165" y="45111"/>
                  </a:cubicBezTo>
                  <a:lnTo>
                    <a:pt x="3165" y="45111"/>
                  </a:lnTo>
                  <a:cubicBezTo>
                    <a:pt x="3144" y="45195"/>
                    <a:pt x="3227" y="45216"/>
                    <a:pt x="3186" y="45321"/>
                  </a:cubicBezTo>
                  <a:cubicBezTo>
                    <a:pt x="3123" y="45321"/>
                    <a:pt x="3123" y="45279"/>
                    <a:pt x="3081" y="45237"/>
                  </a:cubicBezTo>
                  <a:lnTo>
                    <a:pt x="3081" y="45237"/>
                  </a:lnTo>
                  <a:cubicBezTo>
                    <a:pt x="3060" y="45321"/>
                    <a:pt x="3186" y="45363"/>
                    <a:pt x="3081" y="45383"/>
                  </a:cubicBezTo>
                  <a:cubicBezTo>
                    <a:pt x="3081" y="45342"/>
                    <a:pt x="3060" y="45342"/>
                    <a:pt x="3018" y="45321"/>
                  </a:cubicBezTo>
                  <a:lnTo>
                    <a:pt x="3018" y="45321"/>
                  </a:lnTo>
                  <a:cubicBezTo>
                    <a:pt x="3030" y="45406"/>
                    <a:pt x="3007" y="45449"/>
                    <a:pt x="2977" y="45449"/>
                  </a:cubicBezTo>
                  <a:cubicBezTo>
                    <a:pt x="2956" y="45449"/>
                    <a:pt x="2931" y="45427"/>
                    <a:pt x="2914" y="45383"/>
                  </a:cubicBezTo>
                  <a:cubicBezTo>
                    <a:pt x="2872" y="45614"/>
                    <a:pt x="2830" y="45488"/>
                    <a:pt x="2704" y="45676"/>
                  </a:cubicBezTo>
                  <a:cubicBezTo>
                    <a:pt x="2704" y="45661"/>
                    <a:pt x="2657" y="45585"/>
                    <a:pt x="2624" y="45585"/>
                  </a:cubicBezTo>
                  <a:cubicBezTo>
                    <a:pt x="2614" y="45585"/>
                    <a:pt x="2605" y="45593"/>
                    <a:pt x="2600" y="45614"/>
                  </a:cubicBezTo>
                  <a:cubicBezTo>
                    <a:pt x="2642" y="45614"/>
                    <a:pt x="2683" y="45655"/>
                    <a:pt x="2683" y="45718"/>
                  </a:cubicBezTo>
                  <a:cubicBezTo>
                    <a:pt x="2516" y="45781"/>
                    <a:pt x="2453" y="46095"/>
                    <a:pt x="2495" y="46283"/>
                  </a:cubicBezTo>
                  <a:cubicBezTo>
                    <a:pt x="2370" y="46032"/>
                    <a:pt x="2035" y="45990"/>
                    <a:pt x="1888" y="45760"/>
                  </a:cubicBezTo>
                  <a:cubicBezTo>
                    <a:pt x="2411" y="45237"/>
                    <a:pt x="2683" y="44484"/>
                    <a:pt x="3165" y="43919"/>
                  </a:cubicBezTo>
                  <a:close/>
                  <a:moveTo>
                    <a:pt x="1784" y="45823"/>
                  </a:moveTo>
                  <a:lnTo>
                    <a:pt x="1784" y="45823"/>
                  </a:lnTo>
                  <a:cubicBezTo>
                    <a:pt x="2035" y="45948"/>
                    <a:pt x="2349" y="46053"/>
                    <a:pt x="2390" y="46409"/>
                  </a:cubicBezTo>
                  <a:cubicBezTo>
                    <a:pt x="2202" y="46471"/>
                    <a:pt x="2056" y="46576"/>
                    <a:pt x="1805" y="46576"/>
                  </a:cubicBezTo>
                  <a:cubicBezTo>
                    <a:pt x="1763" y="46325"/>
                    <a:pt x="1574" y="46053"/>
                    <a:pt x="1784" y="45823"/>
                  </a:cubicBezTo>
                  <a:close/>
                  <a:moveTo>
                    <a:pt x="6889" y="48752"/>
                  </a:moveTo>
                  <a:cubicBezTo>
                    <a:pt x="6868" y="48815"/>
                    <a:pt x="6973" y="48794"/>
                    <a:pt x="6952" y="48815"/>
                  </a:cubicBezTo>
                  <a:cubicBezTo>
                    <a:pt x="6910" y="48982"/>
                    <a:pt x="6575" y="48982"/>
                    <a:pt x="6680" y="49108"/>
                  </a:cubicBezTo>
                  <a:cubicBezTo>
                    <a:pt x="6617" y="49045"/>
                    <a:pt x="6429" y="49108"/>
                    <a:pt x="6387" y="49024"/>
                  </a:cubicBezTo>
                  <a:cubicBezTo>
                    <a:pt x="6533" y="48982"/>
                    <a:pt x="6805" y="48836"/>
                    <a:pt x="6889" y="48752"/>
                  </a:cubicBezTo>
                  <a:close/>
                  <a:moveTo>
                    <a:pt x="7036" y="49212"/>
                  </a:moveTo>
                  <a:cubicBezTo>
                    <a:pt x="7056" y="49233"/>
                    <a:pt x="7056" y="49254"/>
                    <a:pt x="7036" y="49275"/>
                  </a:cubicBezTo>
                  <a:cubicBezTo>
                    <a:pt x="7036" y="49254"/>
                    <a:pt x="7036" y="49233"/>
                    <a:pt x="7036" y="49212"/>
                  </a:cubicBezTo>
                  <a:close/>
                  <a:moveTo>
                    <a:pt x="1679" y="48648"/>
                  </a:moveTo>
                  <a:cubicBezTo>
                    <a:pt x="1721" y="48668"/>
                    <a:pt x="1742" y="48710"/>
                    <a:pt x="1784" y="48752"/>
                  </a:cubicBezTo>
                  <a:cubicBezTo>
                    <a:pt x="1930" y="48920"/>
                    <a:pt x="2077" y="49108"/>
                    <a:pt x="2223" y="49296"/>
                  </a:cubicBezTo>
                  <a:cubicBezTo>
                    <a:pt x="2160" y="49380"/>
                    <a:pt x="2223" y="49422"/>
                    <a:pt x="2202" y="49568"/>
                  </a:cubicBezTo>
                  <a:cubicBezTo>
                    <a:pt x="2056" y="49568"/>
                    <a:pt x="2077" y="49380"/>
                    <a:pt x="2056" y="49254"/>
                  </a:cubicBezTo>
                  <a:cubicBezTo>
                    <a:pt x="1972" y="49066"/>
                    <a:pt x="1763" y="49024"/>
                    <a:pt x="1679" y="48815"/>
                  </a:cubicBezTo>
                  <a:cubicBezTo>
                    <a:pt x="1742" y="48815"/>
                    <a:pt x="1763" y="48794"/>
                    <a:pt x="1784" y="48752"/>
                  </a:cubicBezTo>
                  <a:cubicBezTo>
                    <a:pt x="1700" y="48752"/>
                    <a:pt x="1616" y="48648"/>
                    <a:pt x="1679" y="48648"/>
                  </a:cubicBezTo>
                  <a:close/>
                  <a:moveTo>
                    <a:pt x="2096" y="50167"/>
                  </a:moveTo>
                  <a:cubicBezTo>
                    <a:pt x="2097" y="50176"/>
                    <a:pt x="2097" y="50186"/>
                    <a:pt x="2098" y="50196"/>
                  </a:cubicBezTo>
                  <a:cubicBezTo>
                    <a:pt x="2097" y="50186"/>
                    <a:pt x="2097" y="50176"/>
                    <a:pt x="2096" y="50167"/>
                  </a:cubicBezTo>
                  <a:close/>
                  <a:moveTo>
                    <a:pt x="842" y="0"/>
                  </a:moveTo>
                  <a:lnTo>
                    <a:pt x="842" y="35570"/>
                  </a:lnTo>
                  <a:lnTo>
                    <a:pt x="717" y="35570"/>
                  </a:lnTo>
                  <a:cubicBezTo>
                    <a:pt x="675" y="35759"/>
                    <a:pt x="612" y="35905"/>
                    <a:pt x="570" y="36072"/>
                  </a:cubicBezTo>
                  <a:cubicBezTo>
                    <a:pt x="800" y="36512"/>
                    <a:pt x="319" y="36909"/>
                    <a:pt x="549" y="37391"/>
                  </a:cubicBezTo>
                  <a:cubicBezTo>
                    <a:pt x="403" y="37558"/>
                    <a:pt x="152" y="37600"/>
                    <a:pt x="194" y="37956"/>
                  </a:cubicBezTo>
                  <a:cubicBezTo>
                    <a:pt x="210" y="37954"/>
                    <a:pt x="226" y="37953"/>
                    <a:pt x="241" y="37953"/>
                  </a:cubicBezTo>
                  <a:cubicBezTo>
                    <a:pt x="600" y="37953"/>
                    <a:pt x="703" y="38407"/>
                    <a:pt x="884" y="38688"/>
                  </a:cubicBezTo>
                  <a:cubicBezTo>
                    <a:pt x="905" y="38834"/>
                    <a:pt x="842" y="39065"/>
                    <a:pt x="989" y="39085"/>
                  </a:cubicBezTo>
                  <a:cubicBezTo>
                    <a:pt x="1030" y="39065"/>
                    <a:pt x="1030" y="39002"/>
                    <a:pt x="1030" y="38939"/>
                  </a:cubicBezTo>
                  <a:cubicBezTo>
                    <a:pt x="1512" y="39546"/>
                    <a:pt x="2390" y="39734"/>
                    <a:pt x="2914" y="40299"/>
                  </a:cubicBezTo>
                  <a:cubicBezTo>
                    <a:pt x="2851" y="40571"/>
                    <a:pt x="2558" y="40592"/>
                    <a:pt x="2495" y="40843"/>
                  </a:cubicBezTo>
                  <a:cubicBezTo>
                    <a:pt x="2349" y="40885"/>
                    <a:pt x="2118" y="40864"/>
                    <a:pt x="2098" y="41031"/>
                  </a:cubicBezTo>
                  <a:cubicBezTo>
                    <a:pt x="2176" y="41031"/>
                    <a:pt x="2243" y="40961"/>
                    <a:pt x="2306" y="40961"/>
                  </a:cubicBezTo>
                  <a:cubicBezTo>
                    <a:pt x="2328" y="40961"/>
                    <a:pt x="2349" y="40969"/>
                    <a:pt x="2370" y="40989"/>
                  </a:cubicBezTo>
                  <a:cubicBezTo>
                    <a:pt x="2411" y="41199"/>
                    <a:pt x="2349" y="41199"/>
                    <a:pt x="2307" y="41345"/>
                  </a:cubicBezTo>
                  <a:cubicBezTo>
                    <a:pt x="2390" y="41366"/>
                    <a:pt x="2453" y="41366"/>
                    <a:pt x="2537" y="41450"/>
                  </a:cubicBezTo>
                  <a:cubicBezTo>
                    <a:pt x="2830" y="43228"/>
                    <a:pt x="1742" y="44170"/>
                    <a:pt x="1072" y="45174"/>
                  </a:cubicBezTo>
                  <a:cubicBezTo>
                    <a:pt x="717" y="44986"/>
                    <a:pt x="256" y="44735"/>
                    <a:pt x="110" y="44463"/>
                  </a:cubicBezTo>
                  <a:cubicBezTo>
                    <a:pt x="105" y="44494"/>
                    <a:pt x="94" y="44504"/>
                    <a:pt x="82" y="44504"/>
                  </a:cubicBezTo>
                  <a:cubicBezTo>
                    <a:pt x="56" y="44504"/>
                    <a:pt x="19" y="44453"/>
                    <a:pt x="7" y="44453"/>
                  </a:cubicBezTo>
                  <a:cubicBezTo>
                    <a:pt x="2" y="44453"/>
                    <a:pt x="1" y="44461"/>
                    <a:pt x="5" y="44484"/>
                  </a:cubicBezTo>
                  <a:cubicBezTo>
                    <a:pt x="277" y="44798"/>
                    <a:pt x="675" y="44986"/>
                    <a:pt x="989" y="45258"/>
                  </a:cubicBezTo>
                  <a:cubicBezTo>
                    <a:pt x="654" y="45446"/>
                    <a:pt x="445" y="45697"/>
                    <a:pt x="173" y="45865"/>
                  </a:cubicBezTo>
                  <a:cubicBezTo>
                    <a:pt x="354" y="46119"/>
                    <a:pt x="615" y="46500"/>
                    <a:pt x="940" y="46500"/>
                  </a:cubicBezTo>
                  <a:cubicBezTo>
                    <a:pt x="990" y="46500"/>
                    <a:pt x="1041" y="46491"/>
                    <a:pt x="1093" y="46471"/>
                  </a:cubicBezTo>
                  <a:lnTo>
                    <a:pt x="1093" y="46471"/>
                  </a:lnTo>
                  <a:cubicBezTo>
                    <a:pt x="1135" y="46785"/>
                    <a:pt x="1114" y="47162"/>
                    <a:pt x="926" y="47476"/>
                  </a:cubicBezTo>
                  <a:cubicBezTo>
                    <a:pt x="1030" y="47706"/>
                    <a:pt x="884" y="47936"/>
                    <a:pt x="779" y="48062"/>
                  </a:cubicBezTo>
                  <a:cubicBezTo>
                    <a:pt x="770" y="48063"/>
                    <a:pt x="760" y="48063"/>
                    <a:pt x="751" y="48063"/>
                  </a:cubicBezTo>
                  <a:cubicBezTo>
                    <a:pt x="609" y="48063"/>
                    <a:pt x="582" y="47915"/>
                    <a:pt x="445" y="47915"/>
                  </a:cubicBezTo>
                  <a:cubicBezTo>
                    <a:pt x="424" y="47978"/>
                    <a:pt x="403" y="47999"/>
                    <a:pt x="382" y="48062"/>
                  </a:cubicBezTo>
                  <a:cubicBezTo>
                    <a:pt x="445" y="48145"/>
                    <a:pt x="549" y="48229"/>
                    <a:pt x="675" y="48250"/>
                  </a:cubicBezTo>
                  <a:cubicBezTo>
                    <a:pt x="654" y="48480"/>
                    <a:pt x="361" y="48606"/>
                    <a:pt x="403" y="48773"/>
                  </a:cubicBezTo>
                  <a:cubicBezTo>
                    <a:pt x="504" y="48611"/>
                    <a:pt x="645" y="48312"/>
                    <a:pt x="805" y="48312"/>
                  </a:cubicBezTo>
                  <a:cubicBezTo>
                    <a:pt x="811" y="48312"/>
                    <a:pt x="816" y="48312"/>
                    <a:pt x="821" y="48313"/>
                  </a:cubicBezTo>
                  <a:cubicBezTo>
                    <a:pt x="717" y="48355"/>
                    <a:pt x="926" y="48396"/>
                    <a:pt x="884" y="48501"/>
                  </a:cubicBezTo>
                  <a:cubicBezTo>
                    <a:pt x="738" y="48585"/>
                    <a:pt x="738" y="48731"/>
                    <a:pt x="779" y="48899"/>
                  </a:cubicBezTo>
                  <a:cubicBezTo>
                    <a:pt x="1017" y="48899"/>
                    <a:pt x="1189" y="49029"/>
                    <a:pt x="1364" y="49029"/>
                  </a:cubicBezTo>
                  <a:cubicBezTo>
                    <a:pt x="1451" y="49029"/>
                    <a:pt x="1540" y="48996"/>
                    <a:pt x="1637" y="48899"/>
                  </a:cubicBezTo>
                  <a:cubicBezTo>
                    <a:pt x="2069" y="49104"/>
                    <a:pt x="2077" y="49613"/>
                    <a:pt x="2096" y="50167"/>
                  </a:cubicBezTo>
                  <a:lnTo>
                    <a:pt x="2096" y="50167"/>
                  </a:lnTo>
                  <a:cubicBezTo>
                    <a:pt x="2089" y="49794"/>
                    <a:pt x="2327" y="49704"/>
                    <a:pt x="2307" y="49296"/>
                  </a:cubicBezTo>
                  <a:cubicBezTo>
                    <a:pt x="2077" y="48857"/>
                    <a:pt x="1658" y="48648"/>
                    <a:pt x="1449" y="48208"/>
                  </a:cubicBezTo>
                  <a:cubicBezTo>
                    <a:pt x="1449" y="47580"/>
                    <a:pt x="1721" y="47225"/>
                    <a:pt x="1826" y="46702"/>
                  </a:cubicBezTo>
                  <a:cubicBezTo>
                    <a:pt x="2098" y="46702"/>
                    <a:pt x="2223" y="46534"/>
                    <a:pt x="2474" y="46513"/>
                  </a:cubicBezTo>
                  <a:cubicBezTo>
                    <a:pt x="2558" y="46555"/>
                    <a:pt x="2558" y="46660"/>
                    <a:pt x="2600" y="46723"/>
                  </a:cubicBezTo>
                  <a:cubicBezTo>
                    <a:pt x="2621" y="46618"/>
                    <a:pt x="2516" y="46576"/>
                    <a:pt x="2642" y="46555"/>
                  </a:cubicBezTo>
                  <a:lnTo>
                    <a:pt x="2642" y="46555"/>
                  </a:lnTo>
                  <a:cubicBezTo>
                    <a:pt x="2579" y="46743"/>
                    <a:pt x="2976" y="46911"/>
                    <a:pt x="2809" y="47099"/>
                  </a:cubicBezTo>
                  <a:cubicBezTo>
                    <a:pt x="2767" y="47078"/>
                    <a:pt x="2767" y="47057"/>
                    <a:pt x="2683" y="47015"/>
                  </a:cubicBezTo>
                  <a:lnTo>
                    <a:pt x="2683" y="47015"/>
                  </a:lnTo>
                  <a:cubicBezTo>
                    <a:pt x="2767" y="47183"/>
                    <a:pt x="2914" y="47141"/>
                    <a:pt x="3018" y="47162"/>
                  </a:cubicBezTo>
                  <a:cubicBezTo>
                    <a:pt x="2935" y="47288"/>
                    <a:pt x="3081" y="47580"/>
                    <a:pt x="3165" y="47706"/>
                  </a:cubicBezTo>
                  <a:cubicBezTo>
                    <a:pt x="3207" y="47560"/>
                    <a:pt x="3018" y="47455"/>
                    <a:pt x="3060" y="47225"/>
                  </a:cubicBezTo>
                  <a:cubicBezTo>
                    <a:pt x="3353" y="47162"/>
                    <a:pt x="3688" y="46932"/>
                    <a:pt x="3751" y="46723"/>
                  </a:cubicBezTo>
                  <a:lnTo>
                    <a:pt x="3751" y="46723"/>
                  </a:lnTo>
                  <a:cubicBezTo>
                    <a:pt x="3583" y="46953"/>
                    <a:pt x="3353" y="47120"/>
                    <a:pt x="3060" y="47204"/>
                  </a:cubicBezTo>
                  <a:cubicBezTo>
                    <a:pt x="2767" y="46806"/>
                    <a:pt x="2621" y="46492"/>
                    <a:pt x="2642" y="45823"/>
                  </a:cubicBezTo>
                  <a:cubicBezTo>
                    <a:pt x="3186" y="45258"/>
                    <a:pt x="4127" y="45132"/>
                    <a:pt x="4127" y="43982"/>
                  </a:cubicBezTo>
                  <a:cubicBezTo>
                    <a:pt x="4139" y="43965"/>
                    <a:pt x="4150" y="43959"/>
                    <a:pt x="4159" y="43959"/>
                  </a:cubicBezTo>
                  <a:cubicBezTo>
                    <a:pt x="4189" y="43959"/>
                    <a:pt x="4211" y="44014"/>
                    <a:pt x="4246" y="44014"/>
                  </a:cubicBezTo>
                  <a:cubicBezTo>
                    <a:pt x="4259" y="44014"/>
                    <a:pt x="4275" y="44006"/>
                    <a:pt x="4295" y="43982"/>
                  </a:cubicBezTo>
                  <a:cubicBezTo>
                    <a:pt x="4295" y="43877"/>
                    <a:pt x="4232" y="43856"/>
                    <a:pt x="4253" y="43730"/>
                  </a:cubicBezTo>
                  <a:lnTo>
                    <a:pt x="4253" y="43730"/>
                  </a:lnTo>
                  <a:cubicBezTo>
                    <a:pt x="4567" y="43793"/>
                    <a:pt x="4587" y="44275"/>
                    <a:pt x="4901" y="44316"/>
                  </a:cubicBezTo>
                  <a:cubicBezTo>
                    <a:pt x="4918" y="44319"/>
                    <a:pt x="4935" y="44320"/>
                    <a:pt x="4953" y="44320"/>
                  </a:cubicBezTo>
                  <a:cubicBezTo>
                    <a:pt x="5232" y="44320"/>
                    <a:pt x="5536" y="44013"/>
                    <a:pt x="5655" y="43835"/>
                  </a:cubicBezTo>
                  <a:cubicBezTo>
                    <a:pt x="5968" y="44756"/>
                    <a:pt x="6010" y="45697"/>
                    <a:pt x="6408" y="46367"/>
                  </a:cubicBezTo>
                  <a:cubicBezTo>
                    <a:pt x="6471" y="46430"/>
                    <a:pt x="6387" y="46451"/>
                    <a:pt x="6408" y="46576"/>
                  </a:cubicBezTo>
                  <a:cubicBezTo>
                    <a:pt x="6456" y="46603"/>
                    <a:pt x="6494" y="46613"/>
                    <a:pt x="6525" y="46613"/>
                  </a:cubicBezTo>
                  <a:cubicBezTo>
                    <a:pt x="6615" y="46613"/>
                    <a:pt x="6655" y="46529"/>
                    <a:pt x="6764" y="46513"/>
                  </a:cubicBezTo>
                  <a:cubicBezTo>
                    <a:pt x="6973" y="46932"/>
                    <a:pt x="6973" y="47413"/>
                    <a:pt x="7098" y="47811"/>
                  </a:cubicBezTo>
                  <a:cubicBezTo>
                    <a:pt x="7032" y="47794"/>
                    <a:pt x="6978" y="47786"/>
                    <a:pt x="6933" y="47786"/>
                  </a:cubicBezTo>
                  <a:cubicBezTo>
                    <a:pt x="6749" y="47786"/>
                    <a:pt x="6705" y="47911"/>
                    <a:pt x="6554" y="48062"/>
                  </a:cubicBezTo>
                  <a:cubicBezTo>
                    <a:pt x="6784" y="48145"/>
                    <a:pt x="6931" y="48355"/>
                    <a:pt x="6889" y="48710"/>
                  </a:cubicBezTo>
                  <a:cubicBezTo>
                    <a:pt x="6512" y="48940"/>
                    <a:pt x="6010" y="49045"/>
                    <a:pt x="5634" y="49254"/>
                  </a:cubicBezTo>
                  <a:cubicBezTo>
                    <a:pt x="5650" y="49256"/>
                    <a:pt x="5667" y="49257"/>
                    <a:pt x="5686" y="49257"/>
                  </a:cubicBezTo>
                  <a:cubicBezTo>
                    <a:pt x="5884" y="49257"/>
                    <a:pt x="6211" y="49156"/>
                    <a:pt x="6345" y="49003"/>
                  </a:cubicBezTo>
                  <a:lnTo>
                    <a:pt x="6345" y="49003"/>
                  </a:lnTo>
                  <a:cubicBezTo>
                    <a:pt x="6387" y="49087"/>
                    <a:pt x="6261" y="49129"/>
                    <a:pt x="6345" y="49150"/>
                  </a:cubicBezTo>
                  <a:cubicBezTo>
                    <a:pt x="6388" y="49123"/>
                    <a:pt x="6432" y="49112"/>
                    <a:pt x="6474" y="49112"/>
                  </a:cubicBezTo>
                  <a:cubicBezTo>
                    <a:pt x="6598" y="49112"/>
                    <a:pt x="6718" y="49197"/>
                    <a:pt x="6826" y="49212"/>
                  </a:cubicBezTo>
                  <a:cubicBezTo>
                    <a:pt x="6826" y="49150"/>
                    <a:pt x="6638" y="49108"/>
                    <a:pt x="6764" y="49045"/>
                  </a:cubicBezTo>
                  <a:lnTo>
                    <a:pt x="6764" y="49045"/>
                  </a:lnTo>
                  <a:cubicBezTo>
                    <a:pt x="6802" y="49064"/>
                    <a:pt x="6770" y="49152"/>
                    <a:pt x="6843" y="49152"/>
                  </a:cubicBezTo>
                  <a:cubicBezTo>
                    <a:pt x="6850" y="49152"/>
                    <a:pt x="6859" y="49152"/>
                    <a:pt x="6868" y="49150"/>
                  </a:cubicBezTo>
                  <a:cubicBezTo>
                    <a:pt x="6826" y="49087"/>
                    <a:pt x="6743" y="49024"/>
                    <a:pt x="6868" y="49003"/>
                  </a:cubicBezTo>
                  <a:cubicBezTo>
                    <a:pt x="6889" y="49079"/>
                    <a:pt x="6916" y="49100"/>
                    <a:pt x="6945" y="49100"/>
                  </a:cubicBezTo>
                  <a:cubicBezTo>
                    <a:pt x="6983" y="49100"/>
                    <a:pt x="7025" y="49062"/>
                    <a:pt x="7056" y="49062"/>
                  </a:cubicBezTo>
                  <a:cubicBezTo>
                    <a:pt x="7074" y="49062"/>
                    <a:pt x="7088" y="49073"/>
                    <a:pt x="7098" y="49108"/>
                  </a:cubicBezTo>
                  <a:cubicBezTo>
                    <a:pt x="6994" y="49150"/>
                    <a:pt x="6931" y="49087"/>
                    <a:pt x="6889" y="49254"/>
                  </a:cubicBezTo>
                  <a:cubicBezTo>
                    <a:pt x="6952" y="49275"/>
                    <a:pt x="6910" y="49380"/>
                    <a:pt x="6973" y="49401"/>
                  </a:cubicBezTo>
                  <a:cubicBezTo>
                    <a:pt x="6952" y="49296"/>
                    <a:pt x="7036" y="49317"/>
                    <a:pt x="7036" y="49275"/>
                  </a:cubicBezTo>
                  <a:lnTo>
                    <a:pt x="7036" y="49275"/>
                  </a:lnTo>
                  <a:cubicBezTo>
                    <a:pt x="7119" y="49652"/>
                    <a:pt x="7036" y="50070"/>
                    <a:pt x="6973" y="50489"/>
                  </a:cubicBezTo>
                  <a:cubicBezTo>
                    <a:pt x="7056" y="50238"/>
                    <a:pt x="7140" y="50008"/>
                    <a:pt x="7182" y="49715"/>
                  </a:cubicBezTo>
                  <a:cubicBezTo>
                    <a:pt x="7203" y="49443"/>
                    <a:pt x="7077" y="49108"/>
                    <a:pt x="7140" y="48920"/>
                  </a:cubicBezTo>
                  <a:cubicBezTo>
                    <a:pt x="7161" y="48878"/>
                    <a:pt x="7203" y="48836"/>
                    <a:pt x="7245" y="48794"/>
                  </a:cubicBezTo>
                  <a:lnTo>
                    <a:pt x="7245" y="48794"/>
                  </a:lnTo>
                  <a:cubicBezTo>
                    <a:pt x="7227" y="48803"/>
                    <a:pt x="7210" y="48808"/>
                    <a:pt x="7194" y="48808"/>
                  </a:cubicBezTo>
                  <a:cubicBezTo>
                    <a:pt x="7172" y="48808"/>
                    <a:pt x="7152" y="48798"/>
                    <a:pt x="7140" y="48773"/>
                  </a:cubicBezTo>
                  <a:cubicBezTo>
                    <a:pt x="7098" y="48731"/>
                    <a:pt x="7203" y="48334"/>
                    <a:pt x="7140" y="48250"/>
                  </a:cubicBezTo>
                  <a:lnTo>
                    <a:pt x="7140" y="48250"/>
                  </a:lnTo>
                  <a:cubicBezTo>
                    <a:pt x="7278" y="48289"/>
                    <a:pt x="7398" y="48329"/>
                    <a:pt x="7496" y="48329"/>
                  </a:cubicBezTo>
                  <a:cubicBezTo>
                    <a:pt x="7607" y="48329"/>
                    <a:pt x="7692" y="48279"/>
                    <a:pt x="7747" y="48124"/>
                  </a:cubicBezTo>
                  <a:cubicBezTo>
                    <a:pt x="7412" y="47622"/>
                    <a:pt x="7475" y="46953"/>
                    <a:pt x="7308" y="46409"/>
                  </a:cubicBezTo>
                  <a:cubicBezTo>
                    <a:pt x="7203" y="46074"/>
                    <a:pt x="6931" y="45990"/>
                    <a:pt x="6784" y="45781"/>
                  </a:cubicBezTo>
                  <a:cubicBezTo>
                    <a:pt x="6596" y="45488"/>
                    <a:pt x="6554" y="44881"/>
                    <a:pt x="6450" y="44421"/>
                  </a:cubicBezTo>
                  <a:cubicBezTo>
                    <a:pt x="6303" y="43793"/>
                    <a:pt x="6178" y="43249"/>
                    <a:pt x="6115" y="42726"/>
                  </a:cubicBezTo>
                  <a:cubicBezTo>
                    <a:pt x="6136" y="42642"/>
                    <a:pt x="6199" y="42601"/>
                    <a:pt x="6178" y="42475"/>
                  </a:cubicBezTo>
                  <a:cubicBezTo>
                    <a:pt x="5948" y="41303"/>
                    <a:pt x="5780" y="40090"/>
                    <a:pt x="4839" y="39650"/>
                  </a:cubicBezTo>
                  <a:cubicBezTo>
                    <a:pt x="4776" y="39148"/>
                    <a:pt x="4587" y="38772"/>
                    <a:pt x="4629" y="38186"/>
                  </a:cubicBezTo>
                  <a:cubicBezTo>
                    <a:pt x="4462" y="37809"/>
                    <a:pt x="4232" y="37286"/>
                    <a:pt x="4315" y="36805"/>
                  </a:cubicBezTo>
                  <a:cubicBezTo>
                    <a:pt x="4336" y="36721"/>
                    <a:pt x="4441" y="36575"/>
                    <a:pt x="4483" y="36449"/>
                  </a:cubicBezTo>
                  <a:cubicBezTo>
                    <a:pt x="4546" y="36303"/>
                    <a:pt x="4587" y="36156"/>
                    <a:pt x="4629" y="36031"/>
                  </a:cubicBezTo>
                  <a:lnTo>
                    <a:pt x="6471" y="36031"/>
                  </a:lnTo>
                  <a:cubicBezTo>
                    <a:pt x="6471" y="36114"/>
                    <a:pt x="6471" y="36198"/>
                    <a:pt x="6450" y="36303"/>
                  </a:cubicBezTo>
                  <a:cubicBezTo>
                    <a:pt x="6450" y="36344"/>
                    <a:pt x="6471" y="36365"/>
                    <a:pt x="6471" y="36407"/>
                  </a:cubicBezTo>
                  <a:cubicBezTo>
                    <a:pt x="6450" y="36616"/>
                    <a:pt x="6429" y="36826"/>
                    <a:pt x="6408" y="37098"/>
                  </a:cubicBezTo>
                  <a:cubicBezTo>
                    <a:pt x="6366" y="37286"/>
                    <a:pt x="6366" y="37537"/>
                    <a:pt x="6324" y="37663"/>
                  </a:cubicBezTo>
                  <a:cubicBezTo>
                    <a:pt x="6303" y="37746"/>
                    <a:pt x="6240" y="37767"/>
                    <a:pt x="6220" y="37914"/>
                  </a:cubicBezTo>
                  <a:cubicBezTo>
                    <a:pt x="6199" y="38123"/>
                    <a:pt x="6199" y="38416"/>
                    <a:pt x="6136" y="38604"/>
                  </a:cubicBezTo>
                  <a:cubicBezTo>
                    <a:pt x="6147" y="38672"/>
                    <a:pt x="6164" y="38691"/>
                    <a:pt x="6188" y="38691"/>
                  </a:cubicBezTo>
                  <a:cubicBezTo>
                    <a:pt x="6208" y="38691"/>
                    <a:pt x="6232" y="38677"/>
                    <a:pt x="6261" y="38667"/>
                  </a:cubicBezTo>
                  <a:lnTo>
                    <a:pt x="6261" y="38667"/>
                  </a:lnTo>
                  <a:cubicBezTo>
                    <a:pt x="6240" y="38688"/>
                    <a:pt x="6261" y="38855"/>
                    <a:pt x="6261" y="38876"/>
                  </a:cubicBezTo>
                  <a:cubicBezTo>
                    <a:pt x="6261" y="38897"/>
                    <a:pt x="6240" y="38897"/>
                    <a:pt x="6240" y="38897"/>
                  </a:cubicBezTo>
                  <a:cubicBezTo>
                    <a:pt x="6240" y="38897"/>
                    <a:pt x="6261" y="38918"/>
                    <a:pt x="6261" y="38939"/>
                  </a:cubicBezTo>
                  <a:cubicBezTo>
                    <a:pt x="6261" y="39023"/>
                    <a:pt x="6240" y="39148"/>
                    <a:pt x="6240" y="39274"/>
                  </a:cubicBezTo>
                  <a:cubicBezTo>
                    <a:pt x="6261" y="39378"/>
                    <a:pt x="6282" y="39483"/>
                    <a:pt x="6282" y="39567"/>
                  </a:cubicBezTo>
                  <a:cubicBezTo>
                    <a:pt x="6282" y="39399"/>
                    <a:pt x="6261" y="39232"/>
                    <a:pt x="6282" y="39085"/>
                  </a:cubicBezTo>
                  <a:cubicBezTo>
                    <a:pt x="6282" y="39085"/>
                    <a:pt x="6303" y="39085"/>
                    <a:pt x="6282" y="39127"/>
                  </a:cubicBezTo>
                  <a:cubicBezTo>
                    <a:pt x="6303" y="39127"/>
                    <a:pt x="6303" y="39085"/>
                    <a:pt x="6303" y="39065"/>
                  </a:cubicBezTo>
                  <a:cubicBezTo>
                    <a:pt x="6303" y="39027"/>
                    <a:pt x="6296" y="39019"/>
                    <a:pt x="6285" y="39019"/>
                  </a:cubicBezTo>
                  <a:cubicBezTo>
                    <a:pt x="6278" y="39019"/>
                    <a:pt x="6270" y="39023"/>
                    <a:pt x="6261" y="39023"/>
                  </a:cubicBezTo>
                  <a:cubicBezTo>
                    <a:pt x="6267" y="39006"/>
                    <a:pt x="6273" y="39001"/>
                    <a:pt x="6278" y="39001"/>
                  </a:cubicBezTo>
                  <a:cubicBezTo>
                    <a:pt x="6285" y="39001"/>
                    <a:pt x="6291" y="39009"/>
                    <a:pt x="6295" y="39009"/>
                  </a:cubicBezTo>
                  <a:cubicBezTo>
                    <a:pt x="6300" y="39009"/>
                    <a:pt x="6303" y="39000"/>
                    <a:pt x="6303" y="38960"/>
                  </a:cubicBezTo>
                  <a:cubicBezTo>
                    <a:pt x="6319" y="38968"/>
                    <a:pt x="6326" y="38976"/>
                    <a:pt x="6327" y="38984"/>
                  </a:cubicBezTo>
                  <a:lnTo>
                    <a:pt x="6327" y="38984"/>
                  </a:lnTo>
                  <a:cubicBezTo>
                    <a:pt x="6326" y="38983"/>
                    <a:pt x="6325" y="38982"/>
                    <a:pt x="6324" y="38981"/>
                  </a:cubicBezTo>
                  <a:cubicBezTo>
                    <a:pt x="6324" y="38986"/>
                    <a:pt x="6324" y="38992"/>
                    <a:pt x="6324" y="38998"/>
                  </a:cubicBezTo>
                  <a:lnTo>
                    <a:pt x="6324" y="38998"/>
                  </a:lnTo>
                  <a:cubicBezTo>
                    <a:pt x="6326" y="38994"/>
                    <a:pt x="6328" y="38989"/>
                    <a:pt x="6327" y="38984"/>
                  </a:cubicBezTo>
                  <a:lnTo>
                    <a:pt x="6327" y="38984"/>
                  </a:lnTo>
                  <a:cubicBezTo>
                    <a:pt x="6364" y="39023"/>
                    <a:pt x="6324" y="39024"/>
                    <a:pt x="6324" y="39065"/>
                  </a:cubicBezTo>
                  <a:cubicBezTo>
                    <a:pt x="6340" y="39049"/>
                    <a:pt x="6368" y="39009"/>
                    <a:pt x="6390" y="39009"/>
                  </a:cubicBezTo>
                  <a:cubicBezTo>
                    <a:pt x="6397" y="39009"/>
                    <a:pt x="6403" y="39013"/>
                    <a:pt x="6408" y="39023"/>
                  </a:cubicBezTo>
                  <a:cubicBezTo>
                    <a:pt x="6429" y="39023"/>
                    <a:pt x="6408" y="39002"/>
                    <a:pt x="6408" y="38960"/>
                  </a:cubicBezTo>
                  <a:lnTo>
                    <a:pt x="6408" y="38960"/>
                  </a:lnTo>
                  <a:cubicBezTo>
                    <a:pt x="6442" y="39029"/>
                    <a:pt x="6492" y="39070"/>
                    <a:pt x="6531" y="39070"/>
                  </a:cubicBezTo>
                  <a:cubicBezTo>
                    <a:pt x="6539" y="39070"/>
                    <a:pt x="6547" y="39068"/>
                    <a:pt x="6554" y="39065"/>
                  </a:cubicBezTo>
                  <a:cubicBezTo>
                    <a:pt x="6492" y="38981"/>
                    <a:pt x="6387" y="38939"/>
                    <a:pt x="6303" y="38855"/>
                  </a:cubicBezTo>
                  <a:cubicBezTo>
                    <a:pt x="6303" y="38688"/>
                    <a:pt x="6324" y="38625"/>
                    <a:pt x="6387" y="38583"/>
                  </a:cubicBezTo>
                  <a:cubicBezTo>
                    <a:pt x="6354" y="38518"/>
                    <a:pt x="6347" y="38465"/>
                    <a:pt x="6306" y="38465"/>
                  </a:cubicBezTo>
                  <a:cubicBezTo>
                    <a:pt x="6294" y="38465"/>
                    <a:pt x="6280" y="38469"/>
                    <a:pt x="6261" y="38479"/>
                  </a:cubicBezTo>
                  <a:cubicBezTo>
                    <a:pt x="6303" y="38311"/>
                    <a:pt x="6303" y="38123"/>
                    <a:pt x="6345" y="37956"/>
                  </a:cubicBezTo>
                  <a:cubicBezTo>
                    <a:pt x="6361" y="37956"/>
                    <a:pt x="6365" y="37991"/>
                    <a:pt x="6383" y="37991"/>
                  </a:cubicBezTo>
                  <a:cubicBezTo>
                    <a:pt x="6390" y="37991"/>
                    <a:pt x="6397" y="37987"/>
                    <a:pt x="6408" y="37976"/>
                  </a:cubicBezTo>
                  <a:cubicBezTo>
                    <a:pt x="6408" y="37914"/>
                    <a:pt x="6387" y="37914"/>
                    <a:pt x="6408" y="37893"/>
                  </a:cubicBezTo>
                  <a:cubicBezTo>
                    <a:pt x="6492" y="37621"/>
                    <a:pt x="6492" y="37223"/>
                    <a:pt x="6554" y="36847"/>
                  </a:cubicBezTo>
                  <a:cubicBezTo>
                    <a:pt x="6596" y="36930"/>
                    <a:pt x="6659" y="37056"/>
                    <a:pt x="6722" y="37056"/>
                  </a:cubicBezTo>
                  <a:cubicBezTo>
                    <a:pt x="6784" y="37035"/>
                    <a:pt x="6784" y="36826"/>
                    <a:pt x="6847" y="36805"/>
                  </a:cubicBezTo>
                  <a:lnTo>
                    <a:pt x="6847" y="36805"/>
                  </a:lnTo>
                  <a:cubicBezTo>
                    <a:pt x="6847" y="36868"/>
                    <a:pt x="6826" y="36868"/>
                    <a:pt x="6826" y="36909"/>
                  </a:cubicBezTo>
                  <a:cubicBezTo>
                    <a:pt x="6831" y="36918"/>
                    <a:pt x="6834" y="36921"/>
                    <a:pt x="6837" y="36921"/>
                  </a:cubicBezTo>
                  <a:cubicBezTo>
                    <a:pt x="6845" y="36921"/>
                    <a:pt x="6849" y="36897"/>
                    <a:pt x="6857" y="36897"/>
                  </a:cubicBezTo>
                  <a:cubicBezTo>
                    <a:pt x="6860" y="36897"/>
                    <a:pt x="6864" y="36901"/>
                    <a:pt x="6868" y="36909"/>
                  </a:cubicBezTo>
                  <a:cubicBezTo>
                    <a:pt x="6868" y="37391"/>
                    <a:pt x="7056" y="37432"/>
                    <a:pt x="7161" y="37663"/>
                  </a:cubicBezTo>
                  <a:cubicBezTo>
                    <a:pt x="7182" y="37935"/>
                    <a:pt x="7140" y="38081"/>
                    <a:pt x="7077" y="38228"/>
                  </a:cubicBezTo>
                  <a:cubicBezTo>
                    <a:pt x="7015" y="38207"/>
                    <a:pt x="6973" y="38123"/>
                    <a:pt x="6952" y="38039"/>
                  </a:cubicBezTo>
                  <a:lnTo>
                    <a:pt x="6952" y="38039"/>
                  </a:lnTo>
                  <a:cubicBezTo>
                    <a:pt x="6952" y="38123"/>
                    <a:pt x="7015" y="38207"/>
                    <a:pt x="7077" y="38249"/>
                  </a:cubicBezTo>
                  <a:cubicBezTo>
                    <a:pt x="7098" y="38332"/>
                    <a:pt x="7056" y="38374"/>
                    <a:pt x="7056" y="38437"/>
                  </a:cubicBezTo>
                  <a:cubicBezTo>
                    <a:pt x="7077" y="38395"/>
                    <a:pt x="7098" y="38269"/>
                    <a:pt x="7098" y="38207"/>
                  </a:cubicBezTo>
                  <a:cubicBezTo>
                    <a:pt x="7107" y="38207"/>
                    <a:pt x="7115" y="38210"/>
                    <a:pt x="7123" y="38210"/>
                  </a:cubicBezTo>
                  <a:cubicBezTo>
                    <a:pt x="7136" y="38210"/>
                    <a:pt x="7149" y="38202"/>
                    <a:pt x="7161" y="38165"/>
                  </a:cubicBezTo>
                  <a:lnTo>
                    <a:pt x="7161" y="38165"/>
                  </a:lnTo>
                  <a:cubicBezTo>
                    <a:pt x="7140" y="38165"/>
                    <a:pt x="7140" y="38186"/>
                    <a:pt x="7140" y="38186"/>
                  </a:cubicBezTo>
                  <a:cubicBezTo>
                    <a:pt x="7098" y="38123"/>
                    <a:pt x="7182" y="38039"/>
                    <a:pt x="7161" y="37956"/>
                  </a:cubicBezTo>
                  <a:lnTo>
                    <a:pt x="7161" y="37956"/>
                  </a:lnTo>
                  <a:cubicBezTo>
                    <a:pt x="7182" y="37976"/>
                    <a:pt x="7161" y="37997"/>
                    <a:pt x="7182" y="38039"/>
                  </a:cubicBezTo>
                  <a:cubicBezTo>
                    <a:pt x="7182" y="38018"/>
                    <a:pt x="7182" y="37956"/>
                    <a:pt x="7203" y="37956"/>
                  </a:cubicBezTo>
                  <a:cubicBezTo>
                    <a:pt x="7245" y="37956"/>
                    <a:pt x="7287" y="38018"/>
                    <a:pt x="7328" y="38018"/>
                  </a:cubicBezTo>
                  <a:cubicBezTo>
                    <a:pt x="7349" y="38228"/>
                    <a:pt x="7412" y="38374"/>
                    <a:pt x="7412" y="38646"/>
                  </a:cubicBezTo>
                  <a:cubicBezTo>
                    <a:pt x="7370" y="38813"/>
                    <a:pt x="7287" y="38918"/>
                    <a:pt x="7245" y="39085"/>
                  </a:cubicBezTo>
                  <a:cubicBezTo>
                    <a:pt x="7287" y="39002"/>
                    <a:pt x="7308" y="38939"/>
                    <a:pt x="7349" y="38876"/>
                  </a:cubicBezTo>
                  <a:cubicBezTo>
                    <a:pt x="7349" y="38876"/>
                    <a:pt x="7349" y="38897"/>
                    <a:pt x="7370" y="38897"/>
                  </a:cubicBezTo>
                  <a:cubicBezTo>
                    <a:pt x="7367" y="38910"/>
                    <a:pt x="7363" y="38921"/>
                    <a:pt x="7359" y="38931"/>
                  </a:cubicBezTo>
                  <a:lnTo>
                    <a:pt x="7359" y="38931"/>
                  </a:lnTo>
                  <a:cubicBezTo>
                    <a:pt x="7363" y="38926"/>
                    <a:pt x="7366" y="38922"/>
                    <a:pt x="7370" y="38918"/>
                  </a:cubicBezTo>
                  <a:cubicBezTo>
                    <a:pt x="7391" y="38960"/>
                    <a:pt x="7410" y="38974"/>
                    <a:pt x="7428" y="38974"/>
                  </a:cubicBezTo>
                  <a:cubicBezTo>
                    <a:pt x="7463" y="38974"/>
                    <a:pt x="7496" y="38918"/>
                    <a:pt x="7538" y="38918"/>
                  </a:cubicBezTo>
                  <a:cubicBezTo>
                    <a:pt x="7559" y="38855"/>
                    <a:pt x="7559" y="38793"/>
                    <a:pt x="7517" y="38751"/>
                  </a:cubicBezTo>
                  <a:cubicBezTo>
                    <a:pt x="7517" y="38709"/>
                    <a:pt x="7559" y="38709"/>
                    <a:pt x="7538" y="38688"/>
                  </a:cubicBezTo>
                  <a:cubicBezTo>
                    <a:pt x="7539" y="38686"/>
                    <a:pt x="7541" y="38686"/>
                    <a:pt x="7543" y="38686"/>
                  </a:cubicBezTo>
                  <a:cubicBezTo>
                    <a:pt x="7551" y="38686"/>
                    <a:pt x="7561" y="38701"/>
                    <a:pt x="7571" y="38723"/>
                  </a:cubicBezTo>
                  <a:lnTo>
                    <a:pt x="7571" y="38723"/>
                  </a:lnTo>
                  <a:cubicBezTo>
                    <a:pt x="7564" y="38701"/>
                    <a:pt x="7559" y="38676"/>
                    <a:pt x="7559" y="38646"/>
                  </a:cubicBezTo>
                  <a:cubicBezTo>
                    <a:pt x="7600" y="38646"/>
                    <a:pt x="7600" y="38625"/>
                    <a:pt x="7621" y="38583"/>
                  </a:cubicBezTo>
                  <a:cubicBezTo>
                    <a:pt x="7621" y="38562"/>
                    <a:pt x="7621" y="38541"/>
                    <a:pt x="7621" y="38521"/>
                  </a:cubicBezTo>
                  <a:cubicBezTo>
                    <a:pt x="7580" y="38521"/>
                    <a:pt x="7580" y="38583"/>
                    <a:pt x="7538" y="38583"/>
                  </a:cubicBezTo>
                  <a:cubicBezTo>
                    <a:pt x="7517" y="38521"/>
                    <a:pt x="7496" y="38437"/>
                    <a:pt x="7517" y="38353"/>
                  </a:cubicBezTo>
                  <a:cubicBezTo>
                    <a:pt x="7475" y="38207"/>
                    <a:pt x="7475" y="38060"/>
                    <a:pt x="7475" y="37935"/>
                  </a:cubicBezTo>
                  <a:lnTo>
                    <a:pt x="7475" y="37935"/>
                  </a:lnTo>
                  <a:cubicBezTo>
                    <a:pt x="7486" y="37943"/>
                    <a:pt x="7496" y="37946"/>
                    <a:pt x="7506" y="37946"/>
                  </a:cubicBezTo>
                  <a:cubicBezTo>
                    <a:pt x="7574" y="37946"/>
                    <a:pt x="7627" y="37775"/>
                    <a:pt x="7663" y="37684"/>
                  </a:cubicBezTo>
                  <a:cubicBezTo>
                    <a:pt x="7600" y="37621"/>
                    <a:pt x="7559" y="37516"/>
                    <a:pt x="7496" y="37432"/>
                  </a:cubicBezTo>
                  <a:cubicBezTo>
                    <a:pt x="7559" y="37328"/>
                    <a:pt x="7642" y="37244"/>
                    <a:pt x="7705" y="37119"/>
                  </a:cubicBezTo>
                  <a:cubicBezTo>
                    <a:pt x="7705" y="37109"/>
                    <a:pt x="7704" y="37106"/>
                    <a:pt x="7703" y="37106"/>
                  </a:cubicBezTo>
                  <a:cubicBezTo>
                    <a:pt x="7699" y="37106"/>
                    <a:pt x="7693" y="37122"/>
                    <a:pt x="7689" y="37122"/>
                  </a:cubicBezTo>
                  <a:cubicBezTo>
                    <a:pt x="7686" y="37122"/>
                    <a:pt x="7684" y="37116"/>
                    <a:pt x="7684" y="37098"/>
                  </a:cubicBezTo>
                  <a:cubicBezTo>
                    <a:pt x="7642" y="37223"/>
                    <a:pt x="7559" y="37328"/>
                    <a:pt x="7496" y="37391"/>
                  </a:cubicBezTo>
                  <a:cubicBezTo>
                    <a:pt x="7370" y="37014"/>
                    <a:pt x="7161" y="36658"/>
                    <a:pt x="7182" y="36031"/>
                  </a:cubicBezTo>
                  <a:lnTo>
                    <a:pt x="8940" y="36031"/>
                  </a:lnTo>
                  <a:cubicBezTo>
                    <a:pt x="8981" y="36135"/>
                    <a:pt x="9023" y="36240"/>
                    <a:pt x="9065" y="36365"/>
                  </a:cubicBezTo>
                  <a:cubicBezTo>
                    <a:pt x="9107" y="36449"/>
                    <a:pt x="9170" y="36533"/>
                    <a:pt x="9191" y="36575"/>
                  </a:cubicBezTo>
                  <a:cubicBezTo>
                    <a:pt x="9253" y="36868"/>
                    <a:pt x="9086" y="37181"/>
                    <a:pt x="8981" y="37391"/>
                  </a:cubicBezTo>
                  <a:cubicBezTo>
                    <a:pt x="9002" y="37746"/>
                    <a:pt x="8898" y="37976"/>
                    <a:pt x="8835" y="38269"/>
                  </a:cubicBezTo>
                  <a:cubicBezTo>
                    <a:pt x="8207" y="38521"/>
                    <a:pt x="8103" y="39253"/>
                    <a:pt x="7935" y="39943"/>
                  </a:cubicBezTo>
                  <a:cubicBezTo>
                    <a:pt x="7935" y="40027"/>
                    <a:pt x="7977" y="40048"/>
                    <a:pt x="7998" y="40090"/>
                  </a:cubicBezTo>
                  <a:cubicBezTo>
                    <a:pt x="7956" y="40404"/>
                    <a:pt x="7872" y="40738"/>
                    <a:pt x="7768" y="41115"/>
                  </a:cubicBezTo>
                  <a:cubicBezTo>
                    <a:pt x="7684" y="41387"/>
                    <a:pt x="7663" y="41743"/>
                    <a:pt x="7538" y="41931"/>
                  </a:cubicBezTo>
                  <a:cubicBezTo>
                    <a:pt x="7433" y="42057"/>
                    <a:pt x="7245" y="42098"/>
                    <a:pt x="7182" y="42287"/>
                  </a:cubicBezTo>
                  <a:cubicBezTo>
                    <a:pt x="7077" y="42622"/>
                    <a:pt x="7119" y="43019"/>
                    <a:pt x="6889" y="43312"/>
                  </a:cubicBezTo>
                  <a:cubicBezTo>
                    <a:pt x="6922" y="43411"/>
                    <a:pt x="6983" y="43440"/>
                    <a:pt x="7062" y="43440"/>
                  </a:cubicBezTo>
                  <a:cubicBezTo>
                    <a:pt x="7133" y="43440"/>
                    <a:pt x="7218" y="43416"/>
                    <a:pt x="7308" y="43396"/>
                  </a:cubicBezTo>
                  <a:lnTo>
                    <a:pt x="7308" y="43396"/>
                  </a:lnTo>
                  <a:cubicBezTo>
                    <a:pt x="7266" y="43438"/>
                    <a:pt x="7328" y="43668"/>
                    <a:pt x="7308" y="43710"/>
                  </a:cubicBezTo>
                  <a:cubicBezTo>
                    <a:pt x="7297" y="43720"/>
                    <a:pt x="7287" y="43725"/>
                    <a:pt x="7274" y="43725"/>
                  </a:cubicBezTo>
                  <a:cubicBezTo>
                    <a:pt x="7260" y="43725"/>
                    <a:pt x="7245" y="43720"/>
                    <a:pt x="7224" y="43710"/>
                  </a:cubicBezTo>
                  <a:lnTo>
                    <a:pt x="7224" y="43710"/>
                  </a:lnTo>
                  <a:cubicBezTo>
                    <a:pt x="7266" y="43751"/>
                    <a:pt x="7287" y="43772"/>
                    <a:pt x="7308" y="43793"/>
                  </a:cubicBezTo>
                  <a:cubicBezTo>
                    <a:pt x="7328" y="43898"/>
                    <a:pt x="7266" y="44107"/>
                    <a:pt x="7287" y="44254"/>
                  </a:cubicBezTo>
                  <a:cubicBezTo>
                    <a:pt x="7287" y="44442"/>
                    <a:pt x="7349" y="44567"/>
                    <a:pt x="7412" y="44714"/>
                  </a:cubicBezTo>
                  <a:cubicBezTo>
                    <a:pt x="7370" y="44463"/>
                    <a:pt x="7308" y="44233"/>
                    <a:pt x="7370" y="44002"/>
                  </a:cubicBezTo>
                  <a:lnTo>
                    <a:pt x="7370" y="44002"/>
                  </a:lnTo>
                  <a:cubicBezTo>
                    <a:pt x="7370" y="44023"/>
                    <a:pt x="7433" y="44023"/>
                    <a:pt x="7412" y="44065"/>
                  </a:cubicBezTo>
                  <a:cubicBezTo>
                    <a:pt x="7454" y="44065"/>
                    <a:pt x="7433" y="44002"/>
                    <a:pt x="7454" y="43982"/>
                  </a:cubicBezTo>
                  <a:cubicBezTo>
                    <a:pt x="7433" y="43877"/>
                    <a:pt x="7391" y="43919"/>
                    <a:pt x="7328" y="43898"/>
                  </a:cubicBezTo>
                  <a:cubicBezTo>
                    <a:pt x="7333" y="43879"/>
                    <a:pt x="7342" y="43873"/>
                    <a:pt x="7353" y="43873"/>
                  </a:cubicBezTo>
                  <a:cubicBezTo>
                    <a:pt x="7375" y="43873"/>
                    <a:pt x="7406" y="43898"/>
                    <a:pt x="7432" y="43898"/>
                  </a:cubicBezTo>
                  <a:cubicBezTo>
                    <a:pt x="7452" y="43898"/>
                    <a:pt x="7468" y="43884"/>
                    <a:pt x="7475" y="43835"/>
                  </a:cubicBezTo>
                  <a:cubicBezTo>
                    <a:pt x="7559" y="43856"/>
                    <a:pt x="7496" y="43877"/>
                    <a:pt x="7475" y="43919"/>
                  </a:cubicBezTo>
                  <a:cubicBezTo>
                    <a:pt x="7484" y="43922"/>
                    <a:pt x="7491" y="43923"/>
                    <a:pt x="7498" y="43923"/>
                  </a:cubicBezTo>
                  <a:cubicBezTo>
                    <a:pt x="7538" y="43923"/>
                    <a:pt x="7541" y="43874"/>
                    <a:pt x="7559" y="43856"/>
                  </a:cubicBezTo>
                  <a:lnTo>
                    <a:pt x="7559" y="43856"/>
                  </a:lnTo>
                  <a:cubicBezTo>
                    <a:pt x="7642" y="43898"/>
                    <a:pt x="7517" y="43919"/>
                    <a:pt x="7517" y="43961"/>
                  </a:cubicBezTo>
                  <a:cubicBezTo>
                    <a:pt x="7578" y="43945"/>
                    <a:pt x="7663" y="43896"/>
                    <a:pt x="7745" y="43896"/>
                  </a:cubicBezTo>
                  <a:cubicBezTo>
                    <a:pt x="7774" y="43896"/>
                    <a:pt x="7803" y="43902"/>
                    <a:pt x="7831" y="43919"/>
                  </a:cubicBezTo>
                  <a:cubicBezTo>
                    <a:pt x="7893" y="43919"/>
                    <a:pt x="7789" y="43877"/>
                    <a:pt x="7831" y="43835"/>
                  </a:cubicBezTo>
                  <a:lnTo>
                    <a:pt x="7831" y="43835"/>
                  </a:lnTo>
                  <a:cubicBezTo>
                    <a:pt x="7935" y="43919"/>
                    <a:pt x="8186" y="43982"/>
                    <a:pt x="8312" y="43982"/>
                  </a:cubicBezTo>
                  <a:cubicBezTo>
                    <a:pt x="8040" y="43856"/>
                    <a:pt x="7726" y="43793"/>
                    <a:pt x="7454" y="43668"/>
                  </a:cubicBezTo>
                  <a:cubicBezTo>
                    <a:pt x="7433" y="43438"/>
                    <a:pt x="7538" y="43333"/>
                    <a:pt x="7684" y="43270"/>
                  </a:cubicBezTo>
                  <a:cubicBezTo>
                    <a:pt x="7585" y="43187"/>
                    <a:pt x="7551" y="43105"/>
                    <a:pt x="7438" y="43105"/>
                  </a:cubicBezTo>
                  <a:cubicBezTo>
                    <a:pt x="7408" y="43105"/>
                    <a:pt x="7372" y="43111"/>
                    <a:pt x="7328" y="43124"/>
                  </a:cubicBezTo>
                  <a:cubicBezTo>
                    <a:pt x="7412" y="42873"/>
                    <a:pt x="7412" y="42601"/>
                    <a:pt x="7559" y="42350"/>
                  </a:cubicBezTo>
                  <a:cubicBezTo>
                    <a:pt x="7636" y="42365"/>
                    <a:pt x="7656" y="42414"/>
                    <a:pt x="7711" y="42414"/>
                  </a:cubicBezTo>
                  <a:cubicBezTo>
                    <a:pt x="7731" y="42414"/>
                    <a:pt x="7756" y="42408"/>
                    <a:pt x="7789" y="42391"/>
                  </a:cubicBezTo>
                  <a:cubicBezTo>
                    <a:pt x="7810" y="42329"/>
                    <a:pt x="7747" y="42308"/>
                    <a:pt x="7789" y="42266"/>
                  </a:cubicBezTo>
                  <a:cubicBezTo>
                    <a:pt x="8061" y="41868"/>
                    <a:pt x="8082" y="41303"/>
                    <a:pt x="8291" y="40759"/>
                  </a:cubicBezTo>
                  <a:cubicBezTo>
                    <a:pt x="8371" y="40859"/>
                    <a:pt x="8583" y="41054"/>
                    <a:pt x="8766" y="41054"/>
                  </a:cubicBezTo>
                  <a:cubicBezTo>
                    <a:pt x="8775" y="41054"/>
                    <a:pt x="8784" y="41053"/>
                    <a:pt x="8793" y="41052"/>
                  </a:cubicBezTo>
                  <a:cubicBezTo>
                    <a:pt x="9002" y="41010"/>
                    <a:pt x="9023" y="40738"/>
                    <a:pt x="9233" y="40697"/>
                  </a:cubicBezTo>
                  <a:lnTo>
                    <a:pt x="9233" y="40697"/>
                  </a:lnTo>
                  <a:cubicBezTo>
                    <a:pt x="9253" y="40780"/>
                    <a:pt x="9212" y="40780"/>
                    <a:pt x="9212" y="40843"/>
                  </a:cubicBezTo>
                  <a:cubicBezTo>
                    <a:pt x="9227" y="40858"/>
                    <a:pt x="9238" y="40864"/>
                    <a:pt x="9248" y="40864"/>
                  </a:cubicBezTo>
                  <a:cubicBezTo>
                    <a:pt x="9271" y="40864"/>
                    <a:pt x="9283" y="40833"/>
                    <a:pt x="9309" y="40833"/>
                  </a:cubicBezTo>
                  <a:cubicBezTo>
                    <a:pt x="9317" y="40833"/>
                    <a:pt x="9326" y="40836"/>
                    <a:pt x="9337" y="40843"/>
                  </a:cubicBezTo>
                  <a:cubicBezTo>
                    <a:pt x="9316" y="41534"/>
                    <a:pt x="9965" y="41617"/>
                    <a:pt x="10321" y="41952"/>
                  </a:cubicBezTo>
                  <a:cubicBezTo>
                    <a:pt x="10341" y="42329"/>
                    <a:pt x="10237" y="42538"/>
                    <a:pt x="10049" y="42768"/>
                  </a:cubicBezTo>
                  <a:cubicBezTo>
                    <a:pt x="9839" y="42705"/>
                    <a:pt x="9693" y="42622"/>
                    <a:pt x="9588" y="42475"/>
                  </a:cubicBezTo>
                  <a:lnTo>
                    <a:pt x="9588" y="42475"/>
                  </a:lnTo>
                  <a:cubicBezTo>
                    <a:pt x="9609" y="42601"/>
                    <a:pt x="9839" y="42726"/>
                    <a:pt x="10049" y="42789"/>
                  </a:cubicBezTo>
                  <a:cubicBezTo>
                    <a:pt x="10069" y="42914"/>
                    <a:pt x="9944" y="42977"/>
                    <a:pt x="9965" y="43061"/>
                  </a:cubicBezTo>
                  <a:cubicBezTo>
                    <a:pt x="10028" y="42998"/>
                    <a:pt x="10111" y="42831"/>
                    <a:pt x="10069" y="42747"/>
                  </a:cubicBezTo>
                  <a:cubicBezTo>
                    <a:pt x="10132" y="42726"/>
                    <a:pt x="10237" y="42768"/>
                    <a:pt x="10300" y="42663"/>
                  </a:cubicBezTo>
                  <a:lnTo>
                    <a:pt x="10300" y="42663"/>
                  </a:lnTo>
                  <a:cubicBezTo>
                    <a:pt x="10237" y="42684"/>
                    <a:pt x="10237" y="42684"/>
                    <a:pt x="10195" y="42705"/>
                  </a:cubicBezTo>
                  <a:cubicBezTo>
                    <a:pt x="10090" y="42601"/>
                    <a:pt x="10362" y="42496"/>
                    <a:pt x="10321" y="42370"/>
                  </a:cubicBezTo>
                  <a:lnTo>
                    <a:pt x="10321" y="42370"/>
                  </a:lnTo>
                  <a:cubicBezTo>
                    <a:pt x="10404" y="42391"/>
                    <a:pt x="10321" y="42412"/>
                    <a:pt x="10341" y="42475"/>
                  </a:cubicBezTo>
                  <a:cubicBezTo>
                    <a:pt x="10383" y="42454"/>
                    <a:pt x="10383" y="42370"/>
                    <a:pt x="10425" y="42350"/>
                  </a:cubicBezTo>
                  <a:cubicBezTo>
                    <a:pt x="10593" y="42370"/>
                    <a:pt x="10697" y="42454"/>
                    <a:pt x="10865" y="42454"/>
                  </a:cubicBezTo>
                  <a:cubicBezTo>
                    <a:pt x="10948" y="42789"/>
                    <a:pt x="11116" y="42998"/>
                    <a:pt x="11137" y="43375"/>
                  </a:cubicBezTo>
                  <a:cubicBezTo>
                    <a:pt x="10990" y="43626"/>
                    <a:pt x="10697" y="43751"/>
                    <a:pt x="10551" y="44002"/>
                  </a:cubicBezTo>
                  <a:cubicBezTo>
                    <a:pt x="10530" y="44254"/>
                    <a:pt x="10697" y="44316"/>
                    <a:pt x="10697" y="44547"/>
                  </a:cubicBezTo>
                  <a:cubicBezTo>
                    <a:pt x="10697" y="44212"/>
                    <a:pt x="10697" y="43898"/>
                    <a:pt x="10990" y="43772"/>
                  </a:cubicBezTo>
                  <a:cubicBezTo>
                    <a:pt x="11053" y="43835"/>
                    <a:pt x="11111" y="43856"/>
                    <a:pt x="11170" y="43856"/>
                  </a:cubicBezTo>
                  <a:cubicBezTo>
                    <a:pt x="11288" y="43856"/>
                    <a:pt x="11409" y="43772"/>
                    <a:pt x="11576" y="43772"/>
                  </a:cubicBezTo>
                  <a:cubicBezTo>
                    <a:pt x="11597" y="43668"/>
                    <a:pt x="11597" y="43584"/>
                    <a:pt x="11492" y="43542"/>
                  </a:cubicBezTo>
                  <a:cubicBezTo>
                    <a:pt x="11471" y="43479"/>
                    <a:pt x="11618" y="43458"/>
                    <a:pt x="11555" y="43438"/>
                  </a:cubicBezTo>
                  <a:cubicBezTo>
                    <a:pt x="11560" y="43436"/>
                    <a:pt x="11566" y="43436"/>
                    <a:pt x="11571" y="43436"/>
                  </a:cubicBezTo>
                  <a:cubicBezTo>
                    <a:pt x="11670" y="43436"/>
                    <a:pt x="11768" y="43610"/>
                    <a:pt x="11827" y="43710"/>
                  </a:cubicBezTo>
                  <a:cubicBezTo>
                    <a:pt x="11848" y="43605"/>
                    <a:pt x="11660" y="43521"/>
                    <a:pt x="11639" y="43396"/>
                  </a:cubicBezTo>
                  <a:cubicBezTo>
                    <a:pt x="11743" y="43375"/>
                    <a:pt x="11806" y="43333"/>
                    <a:pt x="11848" y="43291"/>
                  </a:cubicBezTo>
                  <a:cubicBezTo>
                    <a:pt x="11827" y="43249"/>
                    <a:pt x="11806" y="43228"/>
                    <a:pt x="11806" y="43186"/>
                  </a:cubicBezTo>
                  <a:cubicBezTo>
                    <a:pt x="11701" y="43207"/>
                    <a:pt x="11681" y="43291"/>
                    <a:pt x="11576" y="43291"/>
                  </a:cubicBezTo>
                  <a:cubicBezTo>
                    <a:pt x="11513" y="43207"/>
                    <a:pt x="11409" y="43061"/>
                    <a:pt x="11471" y="42935"/>
                  </a:cubicBezTo>
                  <a:cubicBezTo>
                    <a:pt x="11346" y="42747"/>
                    <a:pt x="11346" y="42517"/>
                    <a:pt x="11367" y="42329"/>
                  </a:cubicBezTo>
                  <a:lnTo>
                    <a:pt x="11367" y="42329"/>
                  </a:lnTo>
                  <a:cubicBezTo>
                    <a:pt x="11399" y="42339"/>
                    <a:pt x="11431" y="42344"/>
                    <a:pt x="11462" y="42344"/>
                  </a:cubicBezTo>
                  <a:cubicBezTo>
                    <a:pt x="11675" y="42344"/>
                    <a:pt x="11864" y="42119"/>
                    <a:pt x="11974" y="41973"/>
                  </a:cubicBezTo>
                  <a:cubicBezTo>
                    <a:pt x="11785" y="41868"/>
                    <a:pt x="11639" y="41722"/>
                    <a:pt x="11429" y="41596"/>
                  </a:cubicBezTo>
                  <a:cubicBezTo>
                    <a:pt x="11639" y="41450"/>
                    <a:pt x="11911" y="41345"/>
                    <a:pt x="12099" y="41157"/>
                  </a:cubicBezTo>
                  <a:cubicBezTo>
                    <a:pt x="12099" y="41134"/>
                    <a:pt x="12095" y="41127"/>
                    <a:pt x="12087" y="41127"/>
                  </a:cubicBezTo>
                  <a:cubicBezTo>
                    <a:pt x="12074" y="41127"/>
                    <a:pt x="12051" y="41154"/>
                    <a:pt x="12034" y="41154"/>
                  </a:cubicBezTo>
                  <a:cubicBezTo>
                    <a:pt x="12026" y="41154"/>
                    <a:pt x="12020" y="41150"/>
                    <a:pt x="12015" y="41136"/>
                  </a:cubicBezTo>
                  <a:cubicBezTo>
                    <a:pt x="11932" y="41303"/>
                    <a:pt x="11618" y="41450"/>
                    <a:pt x="11367" y="41554"/>
                  </a:cubicBezTo>
                  <a:cubicBezTo>
                    <a:pt x="10927" y="40969"/>
                    <a:pt x="10195" y="40404"/>
                    <a:pt x="10383" y="39357"/>
                  </a:cubicBezTo>
                  <a:cubicBezTo>
                    <a:pt x="10446" y="39295"/>
                    <a:pt x="10488" y="39295"/>
                    <a:pt x="10551" y="39295"/>
                  </a:cubicBezTo>
                  <a:cubicBezTo>
                    <a:pt x="10509" y="39190"/>
                    <a:pt x="10467" y="39190"/>
                    <a:pt x="10509" y="39065"/>
                  </a:cubicBezTo>
                  <a:cubicBezTo>
                    <a:pt x="10519" y="39054"/>
                    <a:pt x="10531" y="39050"/>
                    <a:pt x="10544" y="39050"/>
                  </a:cubicBezTo>
                  <a:cubicBezTo>
                    <a:pt x="10582" y="39050"/>
                    <a:pt x="10629" y="39085"/>
                    <a:pt x="10676" y="39085"/>
                  </a:cubicBezTo>
                  <a:cubicBezTo>
                    <a:pt x="10655" y="39002"/>
                    <a:pt x="10509" y="39002"/>
                    <a:pt x="10404" y="38981"/>
                  </a:cubicBezTo>
                  <a:cubicBezTo>
                    <a:pt x="10362" y="38834"/>
                    <a:pt x="10174" y="38813"/>
                    <a:pt x="10132" y="38667"/>
                  </a:cubicBezTo>
                  <a:cubicBezTo>
                    <a:pt x="10488" y="38332"/>
                    <a:pt x="11074" y="38207"/>
                    <a:pt x="11409" y="37851"/>
                  </a:cubicBezTo>
                  <a:lnTo>
                    <a:pt x="11409" y="37851"/>
                  </a:lnTo>
                  <a:cubicBezTo>
                    <a:pt x="11409" y="37872"/>
                    <a:pt x="11388" y="37935"/>
                    <a:pt x="11429" y="37935"/>
                  </a:cubicBezTo>
                  <a:cubicBezTo>
                    <a:pt x="11534" y="37935"/>
                    <a:pt x="11492" y="37788"/>
                    <a:pt x="11492" y="37704"/>
                  </a:cubicBezTo>
                  <a:cubicBezTo>
                    <a:pt x="11614" y="37543"/>
                    <a:pt x="11696" y="37264"/>
                    <a:pt x="11927" y="37264"/>
                  </a:cubicBezTo>
                  <a:cubicBezTo>
                    <a:pt x="11936" y="37264"/>
                    <a:pt x="11944" y="37264"/>
                    <a:pt x="11953" y="37265"/>
                  </a:cubicBezTo>
                  <a:cubicBezTo>
                    <a:pt x="11994" y="37056"/>
                    <a:pt x="11806" y="37035"/>
                    <a:pt x="11722" y="36930"/>
                  </a:cubicBezTo>
                  <a:cubicBezTo>
                    <a:pt x="11869" y="36637"/>
                    <a:pt x="11555" y="36407"/>
                    <a:pt x="11701" y="36156"/>
                  </a:cubicBezTo>
                  <a:cubicBezTo>
                    <a:pt x="11681" y="36052"/>
                    <a:pt x="11639" y="35968"/>
                    <a:pt x="11618" y="35863"/>
                  </a:cubicBezTo>
                  <a:lnTo>
                    <a:pt x="11555" y="35863"/>
                  </a:lnTo>
                  <a:lnTo>
                    <a:pt x="11555" y="0"/>
                  </a:lnTo>
                  <a:cubicBezTo>
                    <a:pt x="11555" y="0"/>
                    <a:pt x="8082" y="335"/>
                    <a:pt x="6324" y="335"/>
                  </a:cubicBezTo>
                  <a:cubicBezTo>
                    <a:pt x="4587" y="335"/>
                    <a:pt x="842" y="0"/>
                    <a:pt x="842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25"/>
            <p:cNvSpPr/>
            <p:nvPr/>
          </p:nvSpPr>
          <p:spPr>
            <a:xfrm>
              <a:off x="2078282" y="4282941"/>
              <a:ext cx="1154" cy="1154"/>
            </a:xfrm>
            <a:custGeom>
              <a:avLst/>
              <a:gdLst/>
              <a:ahLst/>
              <a:cxnLst/>
              <a:rect l="l" t="t" r="r" b="b"/>
              <a:pathLst>
                <a:path w="43" h="43" extrusionOk="0">
                  <a:moveTo>
                    <a:pt x="1" y="1"/>
                  </a:moveTo>
                  <a:cubicBezTo>
                    <a:pt x="1" y="22"/>
                    <a:pt x="22" y="43"/>
                    <a:pt x="43" y="43"/>
                  </a:cubicBezTo>
                  <a:cubicBezTo>
                    <a:pt x="22" y="43"/>
                    <a:pt x="1" y="22"/>
                    <a:pt x="1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25"/>
            <p:cNvSpPr/>
            <p:nvPr/>
          </p:nvSpPr>
          <p:spPr>
            <a:xfrm>
              <a:off x="2108042" y="4292280"/>
              <a:ext cx="15754" cy="6414"/>
            </a:xfrm>
            <a:custGeom>
              <a:avLst/>
              <a:gdLst/>
              <a:ahLst/>
              <a:cxnLst/>
              <a:rect l="l" t="t" r="r" b="b"/>
              <a:pathLst>
                <a:path w="587" h="239" extrusionOk="0">
                  <a:moveTo>
                    <a:pt x="69" y="0"/>
                  </a:moveTo>
                  <a:cubicBezTo>
                    <a:pt x="44" y="0"/>
                    <a:pt x="20" y="3"/>
                    <a:pt x="1" y="8"/>
                  </a:cubicBezTo>
                  <a:cubicBezTo>
                    <a:pt x="252" y="113"/>
                    <a:pt x="357" y="113"/>
                    <a:pt x="587" y="239"/>
                  </a:cubicBezTo>
                  <a:cubicBezTo>
                    <a:pt x="514" y="112"/>
                    <a:pt x="237" y="0"/>
                    <a:pt x="69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25"/>
            <p:cNvSpPr/>
            <p:nvPr/>
          </p:nvSpPr>
          <p:spPr>
            <a:xfrm>
              <a:off x="2085045" y="4325046"/>
              <a:ext cx="4509" cy="3972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67" y="1"/>
                  </a:moveTo>
                  <a:cubicBezTo>
                    <a:pt x="84" y="1"/>
                    <a:pt x="0" y="127"/>
                    <a:pt x="21" y="147"/>
                  </a:cubicBezTo>
                  <a:cubicBezTo>
                    <a:pt x="63" y="85"/>
                    <a:pt x="126" y="64"/>
                    <a:pt x="167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25"/>
            <p:cNvSpPr/>
            <p:nvPr/>
          </p:nvSpPr>
          <p:spPr>
            <a:xfrm>
              <a:off x="2086145" y="4314956"/>
              <a:ext cx="9581" cy="13499"/>
            </a:xfrm>
            <a:custGeom>
              <a:avLst/>
              <a:gdLst/>
              <a:ahLst/>
              <a:cxnLst/>
              <a:rect l="l" t="t" r="r" b="b"/>
              <a:pathLst>
                <a:path w="357" h="503" extrusionOk="0">
                  <a:moveTo>
                    <a:pt x="22" y="0"/>
                  </a:moveTo>
                  <a:cubicBezTo>
                    <a:pt x="1" y="42"/>
                    <a:pt x="106" y="168"/>
                    <a:pt x="106" y="168"/>
                  </a:cubicBezTo>
                  <a:cubicBezTo>
                    <a:pt x="106" y="189"/>
                    <a:pt x="85" y="189"/>
                    <a:pt x="85" y="189"/>
                  </a:cubicBezTo>
                  <a:lnTo>
                    <a:pt x="126" y="189"/>
                  </a:lnTo>
                  <a:cubicBezTo>
                    <a:pt x="127" y="189"/>
                    <a:pt x="127" y="189"/>
                    <a:pt x="127" y="190"/>
                  </a:cubicBezTo>
                  <a:lnTo>
                    <a:pt x="127" y="190"/>
                  </a:lnTo>
                  <a:cubicBezTo>
                    <a:pt x="90" y="130"/>
                    <a:pt x="56" y="68"/>
                    <a:pt x="22" y="0"/>
                  </a:cubicBezTo>
                  <a:close/>
                  <a:moveTo>
                    <a:pt x="127" y="190"/>
                  </a:moveTo>
                  <a:lnTo>
                    <a:pt x="127" y="190"/>
                  </a:lnTo>
                  <a:cubicBezTo>
                    <a:pt x="135" y="201"/>
                    <a:pt x="142" y="212"/>
                    <a:pt x="149" y="224"/>
                  </a:cubicBezTo>
                  <a:lnTo>
                    <a:pt x="149" y="224"/>
                  </a:lnTo>
                  <a:cubicBezTo>
                    <a:pt x="143" y="210"/>
                    <a:pt x="136" y="199"/>
                    <a:pt x="127" y="190"/>
                  </a:cubicBezTo>
                  <a:close/>
                  <a:moveTo>
                    <a:pt x="149" y="224"/>
                  </a:moveTo>
                  <a:cubicBezTo>
                    <a:pt x="187" y="304"/>
                    <a:pt x="190" y="449"/>
                    <a:pt x="315" y="503"/>
                  </a:cubicBezTo>
                  <a:cubicBezTo>
                    <a:pt x="315" y="419"/>
                    <a:pt x="231" y="419"/>
                    <a:pt x="231" y="356"/>
                  </a:cubicBezTo>
                  <a:cubicBezTo>
                    <a:pt x="294" y="356"/>
                    <a:pt x="336" y="335"/>
                    <a:pt x="357" y="314"/>
                  </a:cubicBezTo>
                  <a:cubicBezTo>
                    <a:pt x="331" y="301"/>
                    <a:pt x="317" y="296"/>
                    <a:pt x="307" y="296"/>
                  </a:cubicBezTo>
                  <a:cubicBezTo>
                    <a:pt x="287" y="296"/>
                    <a:pt x="289" y="321"/>
                    <a:pt x="231" y="335"/>
                  </a:cubicBezTo>
                  <a:cubicBezTo>
                    <a:pt x="202" y="298"/>
                    <a:pt x="175" y="261"/>
                    <a:pt x="149" y="224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25"/>
            <p:cNvSpPr/>
            <p:nvPr/>
          </p:nvSpPr>
          <p:spPr>
            <a:xfrm>
              <a:off x="2087299" y="4319732"/>
              <a:ext cx="1127" cy="859"/>
            </a:xfrm>
            <a:custGeom>
              <a:avLst/>
              <a:gdLst/>
              <a:ahLst/>
              <a:cxnLst/>
              <a:rect l="l" t="t" r="r" b="b"/>
              <a:pathLst>
                <a:path w="42" h="32" extrusionOk="0">
                  <a:moveTo>
                    <a:pt x="18" y="0"/>
                  </a:moveTo>
                  <a:cubicBezTo>
                    <a:pt x="0" y="0"/>
                    <a:pt x="11" y="31"/>
                    <a:pt x="24" y="31"/>
                  </a:cubicBezTo>
                  <a:cubicBezTo>
                    <a:pt x="30" y="31"/>
                    <a:pt x="37" y="26"/>
                    <a:pt x="42" y="11"/>
                  </a:cubicBezTo>
                  <a:cubicBezTo>
                    <a:pt x="31" y="3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25"/>
            <p:cNvSpPr/>
            <p:nvPr/>
          </p:nvSpPr>
          <p:spPr>
            <a:xfrm>
              <a:off x="2091780" y="4320484"/>
              <a:ext cx="12989" cy="912"/>
            </a:xfrm>
            <a:custGeom>
              <a:avLst/>
              <a:gdLst/>
              <a:ahLst/>
              <a:cxnLst/>
              <a:rect l="l" t="t" r="r" b="b"/>
              <a:pathLst>
                <a:path w="484" h="34" extrusionOk="0">
                  <a:moveTo>
                    <a:pt x="131" y="0"/>
                  </a:moveTo>
                  <a:cubicBezTo>
                    <a:pt x="76" y="0"/>
                    <a:pt x="27" y="7"/>
                    <a:pt x="0" y="25"/>
                  </a:cubicBezTo>
                  <a:cubicBezTo>
                    <a:pt x="112" y="25"/>
                    <a:pt x="381" y="34"/>
                    <a:pt x="450" y="34"/>
                  </a:cubicBezTo>
                  <a:cubicBezTo>
                    <a:pt x="484" y="34"/>
                    <a:pt x="467" y="31"/>
                    <a:pt x="356" y="25"/>
                  </a:cubicBezTo>
                  <a:cubicBezTo>
                    <a:pt x="295" y="12"/>
                    <a:pt x="207" y="0"/>
                    <a:pt x="131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25"/>
            <p:cNvSpPr/>
            <p:nvPr/>
          </p:nvSpPr>
          <p:spPr>
            <a:xfrm>
              <a:off x="2127149" y="4300840"/>
              <a:ext cx="6763" cy="3543"/>
            </a:xfrm>
            <a:custGeom>
              <a:avLst/>
              <a:gdLst/>
              <a:ahLst/>
              <a:cxnLst/>
              <a:rect l="l" t="t" r="r" b="b"/>
              <a:pathLst>
                <a:path w="252" h="132" extrusionOk="0">
                  <a:moveTo>
                    <a:pt x="15" y="1"/>
                  </a:moveTo>
                  <a:cubicBezTo>
                    <a:pt x="10" y="1"/>
                    <a:pt x="5" y="2"/>
                    <a:pt x="0" y="3"/>
                  </a:cubicBezTo>
                  <a:cubicBezTo>
                    <a:pt x="58" y="41"/>
                    <a:pt x="167" y="132"/>
                    <a:pt x="233" y="132"/>
                  </a:cubicBezTo>
                  <a:cubicBezTo>
                    <a:pt x="240" y="132"/>
                    <a:pt x="246" y="131"/>
                    <a:pt x="251" y="129"/>
                  </a:cubicBezTo>
                  <a:cubicBezTo>
                    <a:pt x="174" y="109"/>
                    <a:pt x="79" y="1"/>
                    <a:pt x="15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25"/>
            <p:cNvSpPr/>
            <p:nvPr/>
          </p:nvSpPr>
          <p:spPr>
            <a:xfrm>
              <a:off x="2053594" y="4198168"/>
              <a:ext cx="590" cy="5072"/>
            </a:xfrm>
            <a:custGeom>
              <a:avLst/>
              <a:gdLst/>
              <a:ahLst/>
              <a:cxnLst/>
              <a:rect l="l" t="t" r="r" b="b"/>
              <a:pathLst>
                <a:path w="22" h="189" extrusionOk="0">
                  <a:moveTo>
                    <a:pt x="0" y="0"/>
                  </a:moveTo>
                  <a:cubicBezTo>
                    <a:pt x="0" y="37"/>
                    <a:pt x="0" y="171"/>
                    <a:pt x="0" y="189"/>
                  </a:cubicBezTo>
                  <a:cubicBezTo>
                    <a:pt x="0" y="126"/>
                    <a:pt x="21" y="42"/>
                    <a:pt x="0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25"/>
            <p:cNvSpPr/>
            <p:nvPr/>
          </p:nvSpPr>
          <p:spPr>
            <a:xfrm>
              <a:off x="2052467" y="4153809"/>
              <a:ext cx="590" cy="1154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3"/>
                    <a:pt x="1" y="6"/>
                    <a:pt x="2" y="8"/>
                  </a:cubicBezTo>
                  <a:lnTo>
                    <a:pt x="2" y="8"/>
                  </a:lnTo>
                  <a:cubicBezTo>
                    <a:pt x="1" y="3"/>
                    <a:pt x="1" y="1"/>
                    <a:pt x="1" y="0"/>
                  </a:cubicBezTo>
                  <a:close/>
                  <a:moveTo>
                    <a:pt x="2" y="8"/>
                  </a:moveTo>
                  <a:cubicBezTo>
                    <a:pt x="3" y="16"/>
                    <a:pt x="8" y="29"/>
                    <a:pt x="21" y="42"/>
                  </a:cubicBezTo>
                  <a:cubicBezTo>
                    <a:pt x="21" y="24"/>
                    <a:pt x="6" y="22"/>
                    <a:pt x="2" y="8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25"/>
            <p:cNvSpPr/>
            <p:nvPr/>
          </p:nvSpPr>
          <p:spPr>
            <a:xfrm>
              <a:off x="2054157" y="4172889"/>
              <a:ext cx="590" cy="2281"/>
            </a:xfrm>
            <a:custGeom>
              <a:avLst/>
              <a:gdLst/>
              <a:ahLst/>
              <a:cxnLst/>
              <a:rect l="l" t="t" r="r" b="b"/>
              <a:pathLst>
                <a:path w="22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22"/>
                    <a:pt x="21" y="63"/>
                    <a:pt x="21" y="84"/>
                  </a:cubicBezTo>
                  <a:cubicBezTo>
                    <a:pt x="21" y="63"/>
                    <a:pt x="21" y="63"/>
                    <a:pt x="21" y="43"/>
                  </a:cubicBezTo>
                  <a:cubicBezTo>
                    <a:pt x="21" y="43"/>
                    <a:pt x="21" y="22"/>
                    <a:pt x="0" y="1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25"/>
            <p:cNvSpPr/>
            <p:nvPr/>
          </p:nvSpPr>
          <p:spPr>
            <a:xfrm>
              <a:off x="2053647" y="4175143"/>
              <a:ext cx="3891" cy="21926"/>
            </a:xfrm>
            <a:custGeom>
              <a:avLst/>
              <a:gdLst/>
              <a:ahLst/>
              <a:cxnLst/>
              <a:rect l="l" t="t" r="r" b="b"/>
              <a:pathLst>
                <a:path w="145" h="817" extrusionOk="0">
                  <a:moveTo>
                    <a:pt x="1" y="406"/>
                  </a:moveTo>
                  <a:cubicBezTo>
                    <a:pt x="0" y="406"/>
                    <a:pt x="2" y="408"/>
                    <a:pt x="6" y="411"/>
                  </a:cubicBezTo>
                  <a:lnTo>
                    <a:pt x="6" y="411"/>
                  </a:lnTo>
                  <a:cubicBezTo>
                    <a:pt x="3" y="408"/>
                    <a:pt x="1" y="406"/>
                    <a:pt x="1" y="406"/>
                  </a:cubicBezTo>
                  <a:close/>
                  <a:moveTo>
                    <a:pt x="40" y="0"/>
                  </a:moveTo>
                  <a:lnTo>
                    <a:pt x="40" y="0"/>
                  </a:lnTo>
                  <a:cubicBezTo>
                    <a:pt x="19" y="168"/>
                    <a:pt x="19" y="272"/>
                    <a:pt x="19" y="419"/>
                  </a:cubicBezTo>
                  <a:cubicBezTo>
                    <a:pt x="13" y="416"/>
                    <a:pt x="9" y="413"/>
                    <a:pt x="6" y="411"/>
                  </a:cubicBezTo>
                  <a:lnTo>
                    <a:pt x="6" y="411"/>
                  </a:lnTo>
                  <a:cubicBezTo>
                    <a:pt x="12" y="418"/>
                    <a:pt x="19" y="434"/>
                    <a:pt x="19" y="461"/>
                  </a:cubicBezTo>
                  <a:cubicBezTo>
                    <a:pt x="61" y="461"/>
                    <a:pt x="103" y="712"/>
                    <a:pt x="145" y="816"/>
                  </a:cubicBezTo>
                  <a:cubicBezTo>
                    <a:pt x="145" y="670"/>
                    <a:pt x="61" y="544"/>
                    <a:pt x="40" y="398"/>
                  </a:cubicBezTo>
                  <a:cubicBezTo>
                    <a:pt x="27" y="398"/>
                    <a:pt x="22" y="406"/>
                    <a:pt x="20" y="412"/>
                  </a:cubicBezTo>
                  <a:lnTo>
                    <a:pt x="20" y="412"/>
                  </a:lnTo>
                  <a:cubicBezTo>
                    <a:pt x="40" y="288"/>
                    <a:pt x="40" y="144"/>
                    <a:pt x="40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25"/>
            <p:cNvSpPr/>
            <p:nvPr/>
          </p:nvSpPr>
          <p:spPr>
            <a:xfrm>
              <a:off x="2061456" y="4160250"/>
              <a:ext cx="5072" cy="4240"/>
            </a:xfrm>
            <a:custGeom>
              <a:avLst/>
              <a:gdLst/>
              <a:ahLst/>
              <a:cxnLst/>
              <a:rect l="l" t="t" r="r" b="b"/>
              <a:pathLst>
                <a:path w="189" h="158" extrusionOk="0">
                  <a:moveTo>
                    <a:pt x="28" y="0"/>
                  </a:moveTo>
                  <a:cubicBezTo>
                    <a:pt x="17" y="0"/>
                    <a:pt x="8" y="4"/>
                    <a:pt x="0" y="11"/>
                  </a:cubicBezTo>
                  <a:cubicBezTo>
                    <a:pt x="84" y="74"/>
                    <a:pt x="105" y="74"/>
                    <a:pt x="189" y="158"/>
                  </a:cubicBezTo>
                  <a:cubicBezTo>
                    <a:pt x="154" y="72"/>
                    <a:pt x="78" y="0"/>
                    <a:pt x="28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25"/>
            <p:cNvSpPr/>
            <p:nvPr/>
          </p:nvSpPr>
          <p:spPr>
            <a:xfrm>
              <a:off x="2054721" y="4182443"/>
              <a:ext cx="1127" cy="2818"/>
            </a:xfrm>
            <a:custGeom>
              <a:avLst/>
              <a:gdLst/>
              <a:ahLst/>
              <a:cxnLst/>
              <a:rect l="l" t="t" r="r" b="b"/>
              <a:pathLst>
                <a:path w="42" h="105" extrusionOk="0">
                  <a:moveTo>
                    <a:pt x="42" y="0"/>
                  </a:moveTo>
                  <a:cubicBezTo>
                    <a:pt x="21" y="0"/>
                    <a:pt x="0" y="84"/>
                    <a:pt x="0" y="105"/>
                  </a:cubicBezTo>
                  <a:cubicBezTo>
                    <a:pt x="21" y="63"/>
                    <a:pt x="42" y="42"/>
                    <a:pt x="42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25"/>
            <p:cNvSpPr/>
            <p:nvPr/>
          </p:nvSpPr>
          <p:spPr>
            <a:xfrm>
              <a:off x="2055365" y="4178954"/>
              <a:ext cx="483" cy="537"/>
            </a:xfrm>
            <a:custGeom>
              <a:avLst/>
              <a:gdLst/>
              <a:ahLst/>
              <a:cxnLst/>
              <a:rect l="l" t="t" r="r" b="b"/>
              <a:pathLst>
                <a:path w="18" h="20" extrusionOk="0">
                  <a:moveTo>
                    <a:pt x="10" y="0"/>
                  </a:moveTo>
                  <a:cubicBezTo>
                    <a:pt x="1" y="0"/>
                    <a:pt x="0" y="20"/>
                    <a:pt x="6" y="20"/>
                  </a:cubicBezTo>
                  <a:cubicBezTo>
                    <a:pt x="9" y="20"/>
                    <a:pt x="13" y="16"/>
                    <a:pt x="18" y="5"/>
                  </a:cubicBezTo>
                  <a:cubicBezTo>
                    <a:pt x="15" y="2"/>
                    <a:pt x="12" y="0"/>
                    <a:pt x="10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25"/>
            <p:cNvSpPr/>
            <p:nvPr/>
          </p:nvSpPr>
          <p:spPr>
            <a:xfrm>
              <a:off x="2054721" y="4175707"/>
              <a:ext cx="2818" cy="9017"/>
            </a:xfrm>
            <a:custGeom>
              <a:avLst/>
              <a:gdLst/>
              <a:ahLst/>
              <a:cxnLst/>
              <a:rect l="l" t="t" r="r" b="b"/>
              <a:pathLst>
                <a:path w="105" h="336" extrusionOk="0">
                  <a:moveTo>
                    <a:pt x="95" y="201"/>
                  </a:moveTo>
                  <a:lnTo>
                    <a:pt x="95" y="201"/>
                  </a:lnTo>
                  <a:cubicBezTo>
                    <a:pt x="93" y="201"/>
                    <a:pt x="99" y="216"/>
                    <a:pt x="84" y="230"/>
                  </a:cubicBezTo>
                  <a:cubicBezTo>
                    <a:pt x="105" y="230"/>
                    <a:pt x="105" y="230"/>
                    <a:pt x="105" y="210"/>
                  </a:cubicBezTo>
                  <a:cubicBezTo>
                    <a:pt x="99" y="203"/>
                    <a:pt x="96" y="201"/>
                    <a:pt x="95" y="201"/>
                  </a:cubicBezTo>
                  <a:close/>
                  <a:moveTo>
                    <a:pt x="21" y="0"/>
                  </a:moveTo>
                  <a:cubicBezTo>
                    <a:pt x="0" y="21"/>
                    <a:pt x="42" y="126"/>
                    <a:pt x="42" y="126"/>
                  </a:cubicBezTo>
                  <a:cubicBezTo>
                    <a:pt x="63" y="168"/>
                    <a:pt x="63" y="293"/>
                    <a:pt x="105" y="335"/>
                  </a:cubicBezTo>
                  <a:cubicBezTo>
                    <a:pt x="105" y="293"/>
                    <a:pt x="84" y="293"/>
                    <a:pt x="84" y="230"/>
                  </a:cubicBezTo>
                  <a:cubicBezTo>
                    <a:pt x="63" y="168"/>
                    <a:pt x="42" y="84"/>
                    <a:pt x="21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25"/>
            <p:cNvSpPr/>
            <p:nvPr/>
          </p:nvSpPr>
          <p:spPr>
            <a:xfrm>
              <a:off x="2056948" y="4179383"/>
              <a:ext cx="3462" cy="912"/>
            </a:xfrm>
            <a:custGeom>
              <a:avLst/>
              <a:gdLst/>
              <a:ahLst/>
              <a:cxnLst/>
              <a:rect l="l" t="t" r="r" b="b"/>
              <a:pathLst>
                <a:path w="129" h="34" extrusionOk="0">
                  <a:moveTo>
                    <a:pt x="18" y="0"/>
                  </a:moveTo>
                  <a:cubicBezTo>
                    <a:pt x="8" y="0"/>
                    <a:pt x="1" y="3"/>
                    <a:pt x="1" y="10"/>
                  </a:cubicBezTo>
                  <a:cubicBezTo>
                    <a:pt x="25" y="22"/>
                    <a:pt x="84" y="34"/>
                    <a:pt x="110" y="34"/>
                  </a:cubicBezTo>
                  <a:cubicBezTo>
                    <a:pt x="128" y="34"/>
                    <a:pt x="129" y="27"/>
                    <a:pt x="85" y="10"/>
                  </a:cubicBezTo>
                  <a:cubicBezTo>
                    <a:pt x="71" y="10"/>
                    <a:pt x="38" y="0"/>
                    <a:pt x="18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25"/>
            <p:cNvSpPr/>
            <p:nvPr/>
          </p:nvSpPr>
          <p:spPr>
            <a:xfrm>
              <a:off x="2067065" y="4166073"/>
              <a:ext cx="2281" cy="2442"/>
            </a:xfrm>
            <a:custGeom>
              <a:avLst/>
              <a:gdLst/>
              <a:ahLst/>
              <a:cxnLst/>
              <a:rect l="l" t="t" r="r" b="b"/>
              <a:pathLst>
                <a:path w="85" h="91" extrusionOk="0">
                  <a:moveTo>
                    <a:pt x="8" y="0"/>
                  </a:moveTo>
                  <a:cubicBezTo>
                    <a:pt x="5" y="0"/>
                    <a:pt x="3" y="1"/>
                    <a:pt x="1" y="4"/>
                  </a:cubicBezTo>
                  <a:cubicBezTo>
                    <a:pt x="19" y="22"/>
                    <a:pt x="54" y="91"/>
                    <a:pt x="77" y="91"/>
                  </a:cubicBezTo>
                  <a:cubicBezTo>
                    <a:pt x="79" y="91"/>
                    <a:pt x="82" y="90"/>
                    <a:pt x="84" y="87"/>
                  </a:cubicBezTo>
                  <a:cubicBezTo>
                    <a:pt x="66" y="69"/>
                    <a:pt x="30" y="0"/>
                    <a:pt x="8" y="0"/>
                  </a:cubicBezTo>
                  <a:close/>
                </a:path>
              </a:pathLst>
            </a:custGeom>
            <a:solidFill>
              <a:srgbClr val="95755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25"/>
            <p:cNvSpPr/>
            <p:nvPr/>
          </p:nvSpPr>
          <p:spPr>
            <a:xfrm>
              <a:off x="1910402" y="2467635"/>
              <a:ext cx="280801" cy="598074"/>
            </a:xfrm>
            <a:custGeom>
              <a:avLst/>
              <a:gdLst/>
              <a:ahLst/>
              <a:cxnLst/>
              <a:rect l="l" t="t" r="r" b="b"/>
              <a:pathLst>
                <a:path w="10463" h="22285" extrusionOk="0">
                  <a:moveTo>
                    <a:pt x="1" y="1"/>
                  </a:moveTo>
                  <a:lnTo>
                    <a:pt x="1" y="22284"/>
                  </a:lnTo>
                  <a:lnTo>
                    <a:pt x="10463" y="22284"/>
                  </a:lnTo>
                  <a:lnTo>
                    <a:pt x="10463" y="1"/>
                  </a:lnTo>
                  <a:close/>
                </a:path>
              </a:pathLst>
            </a:custGeom>
            <a:solidFill>
              <a:srgbClr val="BF916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3" name="Google Shape;1083;p25"/>
            <p:cNvGrpSpPr/>
            <p:nvPr/>
          </p:nvGrpSpPr>
          <p:grpSpPr>
            <a:xfrm>
              <a:off x="831556" y="696269"/>
              <a:ext cx="1140642" cy="1817167"/>
              <a:chOff x="3441875" y="1723775"/>
              <a:chExt cx="1062545" cy="1692750"/>
            </a:xfrm>
          </p:grpSpPr>
          <p:sp>
            <p:nvSpPr>
              <p:cNvPr id="1084" name="Google Shape;1084;p25"/>
              <p:cNvSpPr/>
              <p:nvPr/>
            </p:nvSpPr>
            <p:spPr>
              <a:xfrm>
                <a:off x="3625095" y="2364050"/>
                <a:ext cx="879325" cy="1052475"/>
              </a:xfrm>
              <a:custGeom>
                <a:avLst/>
                <a:gdLst/>
                <a:ahLst/>
                <a:cxnLst/>
                <a:rect l="l" t="t" r="r" b="b"/>
                <a:pathLst>
                  <a:path w="35173" h="42099" fill="none" extrusionOk="0">
                    <a:moveTo>
                      <a:pt x="33290" y="42098"/>
                    </a:moveTo>
                    <a:cubicBezTo>
                      <a:pt x="33290" y="42098"/>
                      <a:pt x="35173" y="27891"/>
                      <a:pt x="23372" y="27891"/>
                    </a:cubicBezTo>
                    <a:lnTo>
                      <a:pt x="10148" y="27891"/>
                    </a:lnTo>
                    <a:cubicBezTo>
                      <a:pt x="10148" y="27891"/>
                      <a:pt x="0" y="28142"/>
                      <a:pt x="0" y="15902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accent3"/>
              </a:solidFill>
              <a:ln w="653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25"/>
              <p:cNvSpPr/>
              <p:nvPr/>
            </p:nvSpPr>
            <p:spPr>
              <a:xfrm>
                <a:off x="3630725" y="1736325"/>
                <a:ext cx="242200" cy="963575"/>
              </a:xfrm>
              <a:custGeom>
                <a:avLst/>
                <a:gdLst/>
                <a:ahLst/>
                <a:cxnLst/>
                <a:rect l="l" t="t" r="r" b="b"/>
                <a:pathLst>
                  <a:path w="9688" h="38543" fill="none" extrusionOk="0">
                    <a:moveTo>
                      <a:pt x="0" y="36764"/>
                    </a:moveTo>
                    <a:cubicBezTo>
                      <a:pt x="0" y="36764"/>
                      <a:pt x="9688" y="38542"/>
                      <a:pt x="9688" y="27892"/>
                    </a:cubicBezTo>
                    <a:lnTo>
                      <a:pt x="9688" y="1"/>
                    </a:lnTo>
                  </a:path>
                </a:pathLst>
              </a:custGeom>
              <a:solidFill>
                <a:schemeClr val="accent3"/>
              </a:solidFill>
              <a:ln w="460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25"/>
              <p:cNvSpPr/>
              <p:nvPr/>
            </p:nvSpPr>
            <p:spPr>
              <a:xfrm>
                <a:off x="3441875" y="2325850"/>
                <a:ext cx="141775" cy="228625"/>
              </a:xfrm>
              <a:custGeom>
                <a:avLst/>
                <a:gdLst/>
                <a:ahLst/>
                <a:cxnLst/>
                <a:rect l="l" t="t" r="r" b="b"/>
                <a:pathLst>
                  <a:path w="5671" h="9145" fill="none" extrusionOk="0">
                    <a:moveTo>
                      <a:pt x="1" y="1"/>
                    </a:moveTo>
                    <a:lnTo>
                      <a:pt x="1" y="5085"/>
                    </a:lnTo>
                    <a:cubicBezTo>
                      <a:pt x="1" y="5085"/>
                      <a:pt x="942" y="9144"/>
                      <a:pt x="5671" y="9144"/>
                    </a:cubicBezTo>
                  </a:path>
                </a:pathLst>
              </a:custGeom>
              <a:solidFill>
                <a:schemeClr val="accent3"/>
              </a:solidFill>
              <a:ln w="460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5"/>
              <p:cNvSpPr/>
              <p:nvPr/>
            </p:nvSpPr>
            <p:spPr>
              <a:xfrm>
                <a:off x="3583625" y="1825250"/>
                <a:ext cx="259475" cy="355200"/>
              </a:xfrm>
              <a:custGeom>
                <a:avLst/>
                <a:gdLst/>
                <a:ahLst/>
                <a:cxnLst/>
                <a:rect l="l" t="t" r="r" b="b"/>
                <a:pathLst>
                  <a:path w="10379" h="14208" fill="none" extrusionOk="0">
                    <a:moveTo>
                      <a:pt x="3307" y="1"/>
                    </a:moveTo>
                    <a:cubicBezTo>
                      <a:pt x="3307" y="1"/>
                      <a:pt x="1" y="14208"/>
                      <a:pt x="10379" y="14208"/>
                    </a:cubicBezTo>
                  </a:path>
                </a:pathLst>
              </a:custGeom>
              <a:solidFill>
                <a:schemeClr val="accent3"/>
              </a:solidFill>
              <a:ln w="460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5"/>
              <p:cNvSpPr/>
              <p:nvPr/>
            </p:nvSpPr>
            <p:spPr>
              <a:xfrm>
                <a:off x="3896450" y="1723775"/>
                <a:ext cx="135500" cy="298200"/>
              </a:xfrm>
              <a:custGeom>
                <a:avLst/>
                <a:gdLst/>
                <a:ahLst/>
                <a:cxnLst/>
                <a:rect l="l" t="t" r="r" b="b"/>
                <a:pathLst>
                  <a:path w="5420" h="11928" fill="none" extrusionOk="0">
                    <a:moveTo>
                      <a:pt x="0" y="8621"/>
                    </a:moveTo>
                    <a:cubicBezTo>
                      <a:pt x="0" y="8621"/>
                      <a:pt x="5419" y="11927"/>
                      <a:pt x="5419" y="1"/>
                    </a:cubicBezTo>
                  </a:path>
                </a:pathLst>
              </a:custGeom>
              <a:solidFill>
                <a:schemeClr val="accent3"/>
              </a:solidFill>
              <a:ln w="460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9" name="Google Shape;1089;p25"/>
            <p:cNvGrpSpPr/>
            <p:nvPr/>
          </p:nvGrpSpPr>
          <p:grpSpPr>
            <a:xfrm>
              <a:off x="1408267" y="410450"/>
              <a:ext cx="1216458" cy="2109723"/>
              <a:chOff x="3979100" y="1457525"/>
              <a:chExt cx="1133170" cy="1965275"/>
            </a:xfrm>
          </p:grpSpPr>
          <p:sp>
            <p:nvSpPr>
              <p:cNvPr id="1090" name="Google Shape;1090;p25"/>
              <p:cNvSpPr/>
              <p:nvPr/>
            </p:nvSpPr>
            <p:spPr>
              <a:xfrm>
                <a:off x="4575020" y="2047050"/>
                <a:ext cx="537250" cy="1375750"/>
              </a:xfrm>
              <a:custGeom>
                <a:avLst/>
                <a:gdLst/>
                <a:ahLst/>
                <a:cxnLst/>
                <a:rect l="l" t="t" r="r" b="b"/>
                <a:pathLst>
                  <a:path w="21490" h="55030" fill="none" extrusionOk="0">
                    <a:moveTo>
                      <a:pt x="231" y="55030"/>
                    </a:moveTo>
                    <a:lnTo>
                      <a:pt x="231" y="30946"/>
                    </a:lnTo>
                    <a:cubicBezTo>
                      <a:pt x="231" y="30946"/>
                      <a:pt x="1" y="22828"/>
                      <a:pt x="9688" y="22828"/>
                    </a:cubicBezTo>
                    <a:cubicBezTo>
                      <a:pt x="9688" y="22828"/>
                      <a:pt x="21489" y="24858"/>
                      <a:pt x="21238" y="17493"/>
                    </a:cubicBezTo>
                    <a:lnTo>
                      <a:pt x="21238" y="0"/>
                    </a:lnTo>
                  </a:path>
                </a:pathLst>
              </a:custGeom>
              <a:solidFill>
                <a:schemeClr val="dk2"/>
              </a:solidFill>
              <a:ln w="784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25"/>
              <p:cNvSpPr/>
              <p:nvPr/>
            </p:nvSpPr>
            <p:spPr>
              <a:xfrm>
                <a:off x="4173675" y="1457525"/>
                <a:ext cx="377700" cy="144532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57813" fill="none" extrusionOk="0">
                    <a:moveTo>
                      <a:pt x="2365" y="1"/>
                    </a:moveTo>
                    <a:lnTo>
                      <a:pt x="2365" y="48188"/>
                    </a:lnTo>
                    <a:cubicBezTo>
                      <a:pt x="2365" y="48188"/>
                      <a:pt x="1" y="57812"/>
                      <a:pt x="15108" y="57812"/>
                    </a:cubicBezTo>
                  </a:path>
                </a:pathLst>
              </a:custGeom>
              <a:solidFill>
                <a:schemeClr val="dk2"/>
              </a:solidFill>
              <a:ln w="653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5"/>
              <p:cNvSpPr/>
              <p:nvPr/>
            </p:nvSpPr>
            <p:spPr>
              <a:xfrm>
                <a:off x="4687350" y="1457525"/>
                <a:ext cx="377700" cy="893975"/>
              </a:xfrm>
              <a:custGeom>
                <a:avLst/>
                <a:gdLst/>
                <a:ahLst/>
                <a:cxnLst/>
                <a:rect l="l" t="t" r="r" b="b"/>
                <a:pathLst>
                  <a:path w="15108" h="35759" fill="none" extrusionOk="0">
                    <a:moveTo>
                      <a:pt x="1403" y="1"/>
                    </a:moveTo>
                    <a:lnTo>
                      <a:pt x="1403" y="28645"/>
                    </a:lnTo>
                    <a:cubicBezTo>
                      <a:pt x="1403" y="28645"/>
                      <a:pt x="1" y="35759"/>
                      <a:pt x="15108" y="35759"/>
                    </a:cubicBezTo>
                  </a:path>
                </a:pathLst>
              </a:custGeom>
              <a:solidFill>
                <a:schemeClr val="dk2"/>
              </a:solidFill>
              <a:ln w="460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5"/>
              <p:cNvSpPr/>
              <p:nvPr/>
            </p:nvSpPr>
            <p:spPr>
              <a:xfrm>
                <a:off x="4238550" y="1901100"/>
                <a:ext cx="230175" cy="494875"/>
              </a:xfrm>
              <a:custGeom>
                <a:avLst/>
                <a:gdLst/>
                <a:ahLst/>
                <a:cxnLst/>
                <a:rect l="l" t="t" r="r" b="b"/>
                <a:pathLst>
                  <a:path w="9207" h="19795" fill="none" extrusionOk="0">
                    <a:moveTo>
                      <a:pt x="0" y="18769"/>
                    </a:moveTo>
                    <a:cubicBezTo>
                      <a:pt x="0" y="18769"/>
                      <a:pt x="8495" y="19794"/>
                      <a:pt x="9207" y="12178"/>
                    </a:cubicBezTo>
                    <a:lnTo>
                      <a:pt x="9207" y="1"/>
                    </a:lnTo>
                  </a:path>
                </a:pathLst>
              </a:custGeom>
              <a:solidFill>
                <a:schemeClr val="dk2"/>
              </a:solidFill>
              <a:ln w="460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5"/>
              <p:cNvSpPr/>
              <p:nvPr/>
            </p:nvSpPr>
            <p:spPr>
              <a:xfrm>
                <a:off x="3979100" y="2332125"/>
                <a:ext cx="218150" cy="336375"/>
              </a:xfrm>
              <a:custGeom>
                <a:avLst/>
                <a:gdLst/>
                <a:ahLst/>
                <a:cxnLst/>
                <a:rect l="l" t="t" r="r" b="b"/>
                <a:pathLst>
                  <a:path w="8726" h="13455" fill="none" extrusionOk="0">
                    <a:moveTo>
                      <a:pt x="1402" y="1"/>
                    </a:moveTo>
                    <a:cubicBezTo>
                      <a:pt x="1402" y="1"/>
                      <a:pt x="0" y="13455"/>
                      <a:pt x="8725" y="13455"/>
                    </a:cubicBezTo>
                  </a:path>
                </a:pathLst>
              </a:custGeom>
              <a:solidFill>
                <a:schemeClr val="dk2"/>
              </a:solidFill>
              <a:ln w="460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5" name="Google Shape;1095;p25"/>
            <p:cNvGrpSpPr/>
            <p:nvPr/>
          </p:nvGrpSpPr>
          <p:grpSpPr>
            <a:xfrm>
              <a:off x="2187118" y="737277"/>
              <a:ext cx="1070870" cy="1776159"/>
              <a:chOff x="4704625" y="1761975"/>
              <a:chExt cx="997550" cy="1654550"/>
            </a:xfrm>
          </p:grpSpPr>
          <p:sp>
            <p:nvSpPr>
              <p:cNvPr id="1096" name="Google Shape;1096;p25"/>
              <p:cNvSpPr/>
              <p:nvPr/>
            </p:nvSpPr>
            <p:spPr>
              <a:xfrm>
                <a:off x="4704625" y="2345200"/>
                <a:ext cx="850050" cy="1071325"/>
              </a:xfrm>
              <a:custGeom>
                <a:avLst/>
                <a:gdLst/>
                <a:ahLst/>
                <a:cxnLst/>
                <a:rect l="l" t="t" r="r" b="b"/>
                <a:pathLst>
                  <a:path w="34002" h="42853" fill="none" extrusionOk="0">
                    <a:moveTo>
                      <a:pt x="0" y="42852"/>
                    </a:moveTo>
                    <a:cubicBezTo>
                      <a:pt x="0" y="42852"/>
                      <a:pt x="251" y="29671"/>
                      <a:pt x="12303" y="29671"/>
                    </a:cubicBezTo>
                    <a:lnTo>
                      <a:pt x="24355" y="29671"/>
                    </a:lnTo>
                    <a:cubicBezTo>
                      <a:pt x="24355" y="29671"/>
                      <a:pt x="34001" y="26365"/>
                      <a:pt x="34001" y="18497"/>
                    </a:cubicBezTo>
                    <a:lnTo>
                      <a:pt x="34001" y="1"/>
                    </a:lnTo>
                  </a:path>
                </a:pathLst>
              </a:custGeom>
              <a:solidFill>
                <a:schemeClr val="dk2"/>
              </a:solidFill>
              <a:ln w="653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5"/>
              <p:cNvSpPr/>
              <p:nvPr/>
            </p:nvSpPr>
            <p:spPr>
              <a:xfrm>
                <a:off x="5277400" y="1761975"/>
                <a:ext cx="271500" cy="982375"/>
              </a:xfrm>
              <a:custGeom>
                <a:avLst/>
                <a:gdLst/>
                <a:ahLst/>
                <a:cxnLst/>
                <a:rect l="l" t="t" r="r" b="b"/>
                <a:pathLst>
                  <a:path w="10860" h="39295" fill="none" extrusionOk="0">
                    <a:moveTo>
                      <a:pt x="10860" y="34733"/>
                    </a:moveTo>
                    <a:cubicBezTo>
                      <a:pt x="10860" y="34733"/>
                      <a:pt x="1" y="39295"/>
                      <a:pt x="1" y="25611"/>
                    </a:cubicBez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60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25"/>
              <p:cNvSpPr/>
              <p:nvPr/>
            </p:nvSpPr>
            <p:spPr>
              <a:xfrm>
                <a:off x="5566675" y="2332125"/>
                <a:ext cx="135500" cy="266275"/>
              </a:xfrm>
              <a:custGeom>
                <a:avLst/>
                <a:gdLst/>
                <a:ahLst/>
                <a:cxnLst/>
                <a:rect l="l" t="t" r="r" b="b"/>
                <a:pathLst>
                  <a:path w="5420" h="10651" fill="none" extrusionOk="0">
                    <a:moveTo>
                      <a:pt x="0" y="8893"/>
                    </a:moveTo>
                    <a:cubicBezTo>
                      <a:pt x="0" y="8893"/>
                      <a:pt x="5420" y="10651"/>
                      <a:pt x="5420" y="1"/>
                    </a:cubicBezTo>
                  </a:path>
                </a:pathLst>
              </a:custGeom>
              <a:solidFill>
                <a:schemeClr val="dk2"/>
              </a:solidFill>
              <a:ln w="4602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99" name="Google Shape;1099;p25"/>
            <p:cNvSpPr/>
            <p:nvPr/>
          </p:nvSpPr>
          <p:spPr>
            <a:xfrm>
              <a:off x="1826193" y="2447991"/>
              <a:ext cx="444751" cy="121306"/>
            </a:xfrm>
            <a:custGeom>
              <a:avLst/>
              <a:gdLst/>
              <a:ahLst/>
              <a:cxnLst/>
              <a:rect l="l" t="t" r="r" b="b"/>
              <a:pathLst>
                <a:path w="16572" h="4520" extrusionOk="0">
                  <a:moveTo>
                    <a:pt x="8286" y="0"/>
                  </a:moveTo>
                  <a:cubicBezTo>
                    <a:pt x="3704" y="0"/>
                    <a:pt x="0" y="1005"/>
                    <a:pt x="0" y="2260"/>
                  </a:cubicBezTo>
                  <a:cubicBezTo>
                    <a:pt x="0" y="3495"/>
                    <a:pt x="3704" y="4520"/>
                    <a:pt x="8286" y="4520"/>
                  </a:cubicBezTo>
                  <a:cubicBezTo>
                    <a:pt x="12868" y="4520"/>
                    <a:pt x="16572" y="3495"/>
                    <a:pt x="16572" y="2260"/>
                  </a:cubicBezTo>
                  <a:cubicBezTo>
                    <a:pt x="16572" y="1005"/>
                    <a:pt x="12868" y="0"/>
                    <a:pt x="8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25"/>
            <p:cNvSpPr/>
            <p:nvPr/>
          </p:nvSpPr>
          <p:spPr>
            <a:xfrm>
              <a:off x="2106378" y="3524358"/>
              <a:ext cx="179140" cy="166822"/>
            </a:xfrm>
            <a:custGeom>
              <a:avLst/>
              <a:gdLst/>
              <a:ahLst/>
              <a:cxnLst/>
              <a:rect l="l" t="t" r="r" b="b"/>
              <a:pathLst>
                <a:path w="6675" h="6216" extrusionOk="0">
                  <a:moveTo>
                    <a:pt x="3348" y="1"/>
                  </a:moveTo>
                  <a:cubicBezTo>
                    <a:pt x="1507" y="1"/>
                    <a:pt x="0" y="1382"/>
                    <a:pt x="0" y="3098"/>
                  </a:cubicBezTo>
                  <a:cubicBezTo>
                    <a:pt x="0" y="4813"/>
                    <a:pt x="1507" y="6215"/>
                    <a:pt x="3348" y="6215"/>
                  </a:cubicBezTo>
                  <a:cubicBezTo>
                    <a:pt x="5189" y="6215"/>
                    <a:pt x="6675" y="4813"/>
                    <a:pt x="6675" y="3098"/>
                  </a:cubicBezTo>
                  <a:cubicBezTo>
                    <a:pt x="6675" y="1382"/>
                    <a:pt x="5189" y="1"/>
                    <a:pt x="3348" y="1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25"/>
            <p:cNvSpPr/>
            <p:nvPr/>
          </p:nvSpPr>
          <p:spPr>
            <a:xfrm>
              <a:off x="1919391" y="3409825"/>
              <a:ext cx="75843" cy="70770"/>
            </a:xfrm>
            <a:custGeom>
              <a:avLst/>
              <a:gdLst/>
              <a:ahLst/>
              <a:cxnLst/>
              <a:rect l="l" t="t" r="r" b="b"/>
              <a:pathLst>
                <a:path w="2826" h="2637" extrusionOk="0">
                  <a:moveTo>
                    <a:pt x="1402" y="0"/>
                  </a:moveTo>
                  <a:cubicBezTo>
                    <a:pt x="628" y="0"/>
                    <a:pt x="1" y="586"/>
                    <a:pt x="1" y="1319"/>
                  </a:cubicBezTo>
                  <a:cubicBezTo>
                    <a:pt x="1" y="2051"/>
                    <a:pt x="628" y="2637"/>
                    <a:pt x="1402" y="2637"/>
                  </a:cubicBezTo>
                  <a:cubicBezTo>
                    <a:pt x="2198" y="2637"/>
                    <a:pt x="2825" y="2051"/>
                    <a:pt x="2825" y="1319"/>
                  </a:cubicBezTo>
                  <a:cubicBezTo>
                    <a:pt x="2825" y="586"/>
                    <a:pt x="2198" y="0"/>
                    <a:pt x="1402" y="0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25"/>
            <p:cNvSpPr/>
            <p:nvPr/>
          </p:nvSpPr>
          <p:spPr>
            <a:xfrm>
              <a:off x="1825629" y="3746716"/>
              <a:ext cx="118514" cy="110087"/>
            </a:xfrm>
            <a:custGeom>
              <a:avLst/>
              <a:gdLst/>
              <a:ahLst/>
              <a:cxnLst/>
              <a:rect l="l" t="t" r="r" b="b"/>
              <a:pathLst>
                <a:path w="4416" h="4102" extrusionOk="0">
                  <a:moveTo>
                    <a:pt x="2218" y="1"/>
                  </a:moveTo>
                  <a:cubicBezTo>
                    <a:pt x="984" y="1"/>
                    <a:pt x="0" y="921"/>
                    <a:pt x="0" y="2051"/>
                  </a:cubicBezTo>
                  <a:cubicBezTo>
                    <a:pt x="0" y="3181"/>
                    <a:pt x="984" y="4102"/>
                    <a:pt x="2218" y="4102"/>
                  </a:cubicBezTo>
                  <a:cubicBezTo>
                    <a:pt x="3432" y="4102"/>
                    <a:pt x="4415" y="3181"/>
                    <a:pt x="4415" y="2051"/>
                  </a:cubicBezTo>
                  <a:cubicBezTo>
                    <a:pt x="4415" y="921"/>
                    <a:pt x="3432" y="1"/>
                    <a:pt x="2218" y="1"/>
                  </a:cubicBezTo>
                  <a:close/>
                </a:path>
              </a:pathLst>
            </a:custGeom>
            <a:solidFill>
              <a:srgbClr val="22B5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25"/>
            <p:cNvSpPr/>
            <p:nvPr/>
          </p:nvSpPr>
          <p:spPr>
            <a:xfrm>
              <a:off x="1755050" y="2584673"/>
              <a:ext cx="301009" cy="2032530"/>
            </a:xfrm>
            <a:custGeom>
              <a:avLst/>
              <a:gdLst/>
              <a:ahLst/>
              <a:cxnLst/>
              <a:rect l="l" t="t" r="r" b="b"/>
              <a:pathLst>
                <a:path w="11216" h="80013" extrusionOk="0">
                  <a:moveTo>
                    <a:pt x="11215" y="0"/>
                  </a:moveTo>
                  <a:lnTo>
                    <a:pt x="0" y="251"/>
                  </a:lnTo>
                  <a:lnTo>
                    <a:pt x="0" y="67730"/>
                  </a:lnTo>
                  <a:cubicBezTo>
                    <a:pt x="0" y="67730"/>
                    <a:pt x="230" y="79426"/>
                    <a:pt x="11215" y="80012"/>
                  </a:cubicBezTo>
                  <a:lnTo>
                    <a:pt x="11215" y="0"/>
                  </a:lnTo>
                  <a:close/>
                </a:path>
              </a:pathLst>
            </a:custGeom>
            <a:solidFill>
              <a:srgbClr val="595959">
                <a:alpha val="1920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4" name="Google Shape;1104;p25"/>
          <p:cNvGrpSpPr/>
          <p:nvPr/>
        </p:nvGrpSpPr>
        <p:grpSpPr>
          <a:xfrm>
            <a:off x="1752600" y="1217330"/>
            <a:ext cx="5179203" cy="3478849"/>
            <a:chOff x="637789" y="553350"/>
            <a:chExt cx="2828111" cy="1794739"/>
          </a:xfrm>
        </p:grpSpPr>
        <p:grpSp>
          <p:nvGrpSpPr>
            <p:cNvPr id="1105" name="Google Shape;1105;p25"/>
            <p:cNvGrpSpPr/>
            <p:nvPr/>
          </p:nvGrpSpPr>
          <p:grpSpPr>
            <a:xfrm>
              <a:off x="3063625" y="883675"/>
              <a:ext cx="402275" cy="408550"/>
              <a:chOff x="3141175" y="663975"/>
              <a:chExt cx="402275" cy="408550"/>
            </a:xfrm>
          </p:grpSpPr>
          <p:sp>
            <p:nvSpPr>
              <p:cNvPr id="1106" name="Google Shape;1106;p25"/>
              <p:cNvSpPr/>
              <p:nvPr/>
            </p:nvSpPr>
            <p:spPr>
              <a:xfrm>
                <a:off x="3141175" y="663975"/>
                <a:ext cx="402275" cy="408550"/>
              </a:xfrm>
              <a:custGeom>
                <a:avLst/>
                <a:gdLst/>
                <a:ahLst/>
                <a:cxnLst/>
                <a:rect l="l" t="t" r="r" b="b"/>
                <a:pathLst>
                  <a:path w="16091" h="16342" extrusionOk="0">
                    <a:moveTo>
                      <a:pt x="11341" y="0"/>
                    </a:moveTo>
                    <a:cubicBezTo>
                      <a:pt x="1" y="2176"/>
                      <a:pt x="3474" y="16342"/>
                      <a:pt x="3474" y="16342"/>
                    </a:cubicBezTo>
                    <a:cubicBezTo>
                      <a:pt x="16091" y="8307"/>
                      <a:pt x="11342" y="1"/>
                      <a:pt x="11341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25"/>
              <p:cNvSpPr/>
              <p:nvPr/>
            </p:nvSpPr>
            <p:spPr>
              <a:xfrm>
                <a:off x="3228000" y="663975"/>
                <a:ext cx="315425" cy="408550"/>
              </a:xfrm>
              <a:custGeom>
                <a:avLst/>
                <a:gdLst/>
                <a:ahLst/>
                <a:cxnLst/>
                <a:rect l="l" t="t" r="r" b="b"/>
                <a:pathLst>
                  <a:path w="12617" h="16342" extrusionOk="0">
                    <a:moveTo>
                      <a:pt x="7868" y="0"/>
                    </a:moveTo>
                    <a:lnTo>
                      <a:pt x="1" y="16342"/>
                    </a:lnTo>
                    <a:cubicBezTo>
                      <a:pt x="12617" y="8307"/>
                      <a:pt x="7869" y="1"/>
                      <a:pt x="7868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8" name="Google Shape;1108;p25"/>
            <p:cNvGrpSpPr/>
            <p:nvPr/>
          </p:nvGrpSpPr>
          <p:grpSpPr>
            <a:xfrm>
              <a:off x="2224875" y="553350"/>
              <a:ext cx="382400" cy="253800"/>
              <a:chOff x="3536625" y="701950"/>
              <a:chExt cx="382400" cy="253800"/>
            </a:xfrm>
          </p:grpSpPr>
          <p:sp>
            <p:nvSpPr>
              <p:cNvPr id="1109" name="Google Shape;1109;p25"/>
              <p:cNvSpPr/>
              <p:nvPr/>
            </p:nvSpPr>
            <p:spPr>
              <a:xfrm>
                <a:off x="3536625" y="701950"/>
                <a:ext cx="382400" cy="25380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10152" extrusionOk="0">
                    <a:moveTo>
                      <a:pt x="3945" y="0"/>
                    </a:moveTo>
                    <a:cubicBezTo>
                      <a:pt x="1605" y="0"/>
                      <a:pt x="1" y="929"/>
                      <a:pt x="1" y="929"/>
                    </a:cubicBezTo>
                    <a:cubicBezTo>
                      <a:pt x="486" y="8699"/>
                      <a:pt x="6361" y="10151"/>
                      <a:pt x="10685" y="10151"/>
                    </a:cubicBezTo>
                    <a:cubicBezTo>
                      <a:pt x="13267" y="10151"/>
                      <a:pt x="15296" y="9634"/>
                      <a:pt x="15296" y="9634"/>
                    </a:cubicBezTo>
                    <a:cubicBezTo>
                      <a:pt x="11595" y="1691"/>
                      <a:pt x="7101" y="0"/>
                      <a:pt x="3945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25"/>
              <p:cNvSpPr/>
              <p:nvPr/>
            </p:nvSpPr>
            <p:spPr>
              <a:xfrm>
                <a:off x="3536625" y="701950"/>
                <a:ext cx="382400" cy="24085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9634" extrusionOk="0">
                    <a:moveTo>
                      <a:pt x="3945" y="0"/>
                    </a:moveTo>
                    <a:cubicBezTo>
                      <a:pt x="1605" y="0"/>
                      <a:pt x="1" y="929"/>
                      <a:pt x="1" y="929"/>
                    </a:cubicBezTo>
                    <a:lnTo>
                      <a:pt x="15296" y="9634"/>
                    </a:lnTo>
                    <a:cubicBezTo>
                      <a:pt x="11595" y="1691"/>
                      <a:pt x="7101" y="0"/>
                      <a:pt x="3945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1" name="Google Shape;1111;p25"/>
            <p:cNvGrpSpPr/>
            <p:nvPr/>
          </p:nvGrpSpPr>
          <p:grpSpPr>
            <a:xfrm rot="1356346">
              <a:off x="2253913" y="1598938"/>
              <a:ext cx="324335" cy="340660"/>
              <a:chOff x="3930525" y="183675"/>
              <a:chExt cx="324325" cy="340650"/>
            </a:xfrm>
          </p:grpSpPr>
          <p:sp>
            <p:nvSpPr>
              <p:cNvPr id="1112" name="Google Shape;1112;p25"/>
              <p:cNvSpPr/>
              <p:nvPr/>
            </p:nvSpPr>
            <p:spPr>
              <a:xfrm>
                <a:off x="3930525" y="280025"/>
                <a:ext cx="2568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9772" extrusionOk="0">
                    <a:moveTo>
                      <a:pt x="4018" y="0"/>
                    </a:moveTo>
                    <a:lnTo>
                      <a:pt x="4018" y="0"/>
                    </a:lnTo>
                    <a:cubicBezTo>
                      <a:pt x="0" y="6466"/>
                      <a:pt x="8579" y="9772"/>
                      <a:pt x="8579" y="9772"/>
                    </a:cubicBezTo>
                    <a:cubicBezTo>
                      <a:pt x="10274" y="566"/>
                      <a:pt x="4019" y="0"/>
                      <a:pt x="4018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25"/>
              <p:cNvSpPr/>
              <p:nvPr/>
            </p:nvSpPr>
            <p:spPr>
              <a:xfrm>
                <a:off x="4030950" y="280025"/>
                <a:ext cx="156425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9772" extrusionOk="0">
                    <a:moveTo>
                      <a:pt x="1" y="0"/>
                    </a:moveTo>
                    <a:lnTo>
                      <a:pt x="4562" y="9772"/>
                    </a:lnTo>
                    <a:cubicBezTo>
                      <a:pt x="6257" y="566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25"/>
              <p:cNvSpPr/>
              <p:nvPr/>
            </p:nvSpPr>
            <p:spPr>
              <a:xfrm>
                <a:off x="4050825" y="183675"/>
                <a:ext cx="204025" cy="121225"/>
              </a:xfrm>
              <a:custGeom>
                <a:avLst/>
                <a:gdLst/>
                <a:ahLst/>
                <a:cxnLst/>
                <a:rect l="l" t="t" r="r" b="b"/>
                <a:pathLst>
                  <a:path w="8161" h="4849" extrusionOk="0">
                    <a:moveTo>
                      <a:pt x="5582" y="0"/>
                    </a:moveTo>
                    <a:cubicBezTo>
                      <a:pt x="431" y="0"/>
                      <a:pt x="1" y="3917"/>
                      <a:pt x="1" y="3917"/>
                    </a:cubicBezTo>
                    <a:cubicBezTo>
                      <a:pt x="1040" y="4581"/>
                      <a:pt x="1984" y="4849"/>
                      <a:pt x="2830" y="4849"/>
                    </a:cubicBezTo>
                    <a:cubicBezTo>
                      <a:pt x="6329" y="4849"/>
                      <a:pt x="8161" y="276"/>
                      <a:pt x="8161" y="276"/>
                    </a:cubicBezTo>
                    <a:cubicBezTo>
                      <a:pt x="7191" y="84"/>
                      <a:pt x="6336" y="0"/>
                      <a:pt x="5582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25"/>
              <p:cNvSpPr/>
              <p:nvPr/>
            </p:nvSpPr>
            <p:spPr>
              <a:xfrm>
                <a:off x="4050825" y="183675"/>
                <a:ext cx="204025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8161" h="3918" extrusionOk="0">
                    <a:moveTo>
                      <a:pt x="5582" y="0"/>
                    </a:moveTo>
                    <a:cubicBezTo>
                      <a:pt x="431" y="0"/>
                      <a:pt x="1" y="3917"/>
                      <a:pt x="1" y="3917"/>
                    </a:cubicBezTo>
                    <a:lnTo>
                      <a:pt x="8161" y="276"/>
                    </a:lnTo>
                    <a:cubicBezTo>
                      <a:pt x="7191" y="84"/>
                      <a:pt x="6336" y="0"/>
                      <a:pt x="5582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6" name="Google Shape;1116;p25"/>
            <p:cNvGrpSpPr/>
            <p:nvPr/>
          </p:nvGrpSpPr>
          <p:grpSpPr>
            <a:xfrm rot="2064881">
              <a:off x="718038" y="702360"/>
              <a:ext cx="402290" cy="408566"/>
              <a:chOff x="3141175" y="663975"/>
              <a:chExt cx="402275" cy="408550"/>
            </a:xfrm>
          </p:grpSpPr>
          <p:sp>
            <p:nvSpPr>
              <p:cNvPr id="1117" name="Google Shape;1117;p25"/>
              <p:cNvSpPr/>
              <p:nvPr/>
            </p:nvSpPr>
            <p:spPr>
              <a:xfrm>
                <a:off x="3141175" y="663975"/>
                <a:ext cx="402275" cy="408550"/>
              </a:xfrm>
              <a:custGeom>
                <a:avLst/>
                <a:gdLst/>
                <a:ahLst/>
                <a:cxnLst/>
                <a:rect l="l" t="t" r="r" b="b"/>
                <a:pathLst>
                  <a:path w="16091" h="16342" extrusionOk="0">
                    <a:moveTo>
                      <a:pt x="11341" y="0"/>
                    </a:moveTo>
                    <a:cubicBezTo>
                      <a:pt x="1" y="2176"/>
                      <a:pt x="3474" y="16342"/>
                      <a:pt x="3474" y="16342"/>
                    </a:cubicBezTo>
                    <a:cubicBezTo>
                      <a:pt x="16091" y="8307"/>
                      <a:pt x="11342" y="1"/>
                      <a:pt x="11341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5"/>
              <p:cNvSpPr/>
              <p:nvPr/>
            </p:nvSpPr>
            <p:spPr>
              <a:xfrm>
                <a:off x="3228000" y="663975"/>
                <a:ext cx="315425" cy="408550"/>
              </a:xfrm>
              <a:custGeom>
                <a:avLst/>
                <a:gdLst/>
                <a:ahLst/>
                <a:cxnLst/>
                <a:rect l="l" t="t" r="r" b="b"/>
                <a:pathLst>
                  <a:path w="12617" h="16342" extrusionOk="0">
                    <a:moveTo>
                      <a:pt x="7868" y="0"/>
                    </a:moveTo>
                    <a:lnTo>
                      <a:pt x="1" y="16342"/>
                    </a:lnTo>
                    <a:cubicBezTo>
                      <a:pt x="12617" y="8307"/>
                      <a:pt x="7869" y="1"/>
                      <a:pt x="7868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19" name="Google Shape;1119;p25"/>
            <p:cNvGrpSpPr/>
            <p:nvPr/>
          </p:nvGrpSpPr>
          <p:grpSpPr>
            <a:xfrm rot="4799143">
              <a:off x="877681" y="1988440"/>
              <a:ext cx="324337" cy="340662"/>
              <a:chOff x="3930525" y="183675"/>
              <a:chExt cx="324325" cy="340650"/>
            </a:xfrm>
          </p:grpSpPr>
          <p:sp>
            <p:nvSpPr>
              <p:cNvPr id="1120" name="Google Shape;1120;p25"/>
              <p:cNvSpPr/>
              <p:nvPr/>
            </p:nvSpPr>
            <p:spPr>
              <a:xfrm>
                <a:off x="3930525" y="280025"/>
                <a:ext cx="256850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9772" extrusionOk="0">
                    <a:moveTo>
                      <a:pt x="4018" y="0"/>
                    </a:moveTo>
                    <a:lnTo>
                      <a:pt x="4018" y="0"/>
                    </a:lnTo>
                    <a:cubicBezTo>
                      <a:pt x="0" y="6466"/>
                      <a:pt x="8579" y="9772"/>
                      <a:pt x="8579" y="9772"/>
                    </a:cubicBezTo>
                    <a:cubicBezTo>
                      <a:pt x="10274" y="566"/>
                      <a:pt x="4019" y="0"/>
                      <a:pt x="4018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5"/>
              <p:cNvSpPr/>
              <p:nvPr/>
            </p:nvSpPr>
            <p:spPr>
              <a:xfrm>
                <a:off x="4030950" y="280025"/>
                <a:ext cx="156425" cy="244300"/>
              </a:xfrm>
              <a:custGeom>
                <a:avLst/>
                <a:gdLst/>
                <a:ahLst/>
                <a:cxnLst/>
                <a:rect l="l" t="t" r="r" b="b"/>
                <a:pathLst>
                  <a:path w="6257" h="9772" extrusionOk="0">
                    <a:moveTo>
                      <a:pt x="1" y="0"/>
                    </a:moveTo>
                    <a:lnTo>
                      <a:pt x="4562" y="9772"/>
                    </a:lnTo>
                    <a:cubicBezTo>
                      <a:pt x="6257" y="566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25"/>
              <p:cNvSpPr/>
              <p:nvPr/>
            </p:nvSpPr>
            <p:spPr>
              <a:xfrm>
                <a:off x="4050825" y="183675"/>
                <a:ext cx="204025" cy="121225"/>
              </a:xfrm>
              <a:custGeom>
                <a:avLst/>
                <a:gdLst/>
                <a:ahLst/>
                <a:cxnLst/>
                <a:rect l="l" t="t" r="r" b="b"/>
                <a:pathLst>
                  <a:path w="8161" h="4849" extrusionOk="0">
                    <a:moveTo>
                      <a:pt x="5582" y="0"/>
                    </a:moveTo>
                    <a:cubicBezTo>
                      <a:pt x="431" y="0"/>
                      <a:pt x="1" y="3917"/>
                      <a:pt x="1" y="3917"/>
                    </a:cubicBezTo>
                    <a:cubicBezTo>
                      <a:pt x="1040" y="4581"/>
                      <a:pt x="1984" y="4849"/>
                      <a:pt x="2830" y="4849"/>
                    </a:cubicBezTo>
                    <a:cubicBezTo>
                      <a:pt x="6329" y="4849"/>
                      <a:pt x="8161" y="276"/>
                      <a:pt x="8161" y="276"/>
                    </a:cubicBezTo>
                    <a:cubicBezTo>
                      <a:pt x="7191" y="84"/>
                      <a:pt x="6336" y="0"/>
                      <a:pt x="5582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25"/>
              <p:cNvSpPr/>
              <p:nvPr/>
            </p:nvSpPr>
            <p:spPr>
              <a:xfrm>
                <a:off x="4050825" y="183675"/>
                <a:ext cx="204025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8161" h="3918" extrusionOk="0">
                    <a:moveTo>
                      <a:pt x="5582" y="0"/>
                    </a:moveTo>
                    <a:cubicBezTo>
                      <a:pt x="431" y="0"/>
                      <a:pt x="1" y="3917"/>
                      <a:pt x="1" y="3917"/>
                    </a:cubicBezTo>
                    <a:lnTo>
                      <a:pt x="8161" y="276"/>
                    </a:lnTo>
                    <a:cubicBezTo>
                      <a:pt x="7191" y="84"/>
                      <a:pt x="6336" y="0"/>
                      <a:pt x="5582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4" name="Google Shape;1124;p25"/>
            <p:cNvGrpSpPr/>
            <p:nvPr/>
          </p:nvGrpSpPr>
          <p:grpSpPr>
            <a:xfrm>
              <a:off x="2819682" y="2160342"/>
              <a:ext cx="243933" cy="161899"/>
              <a:chOff x="3536625" y="701950"/>
              <a:chExt cx="382400" cy="253800"/>
            </a:xfrm>
          </p:grpSpPr>
          <p:sp>
            <p:nvSpPr>
              <p:cNvPr id="1125" name="Google Shape;1125;p25"/>
              <p:cNvSpPr/>
              <p:nvPr/>
            </p:nvSpPr>
            <p:spPr>
              <a:xfrm>
                <a:off x="3536625" y="701950"/>
                <a:ext cx="382400" cy="25380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10152" extrusionOk="0">
                    <a:moveTo>
                      <a:pt x="3945" y="0"/>
                    </a:moveTo>
                    <a:cubicBezTo>
                      <a:pt x="1605" y="0"/>
                      <a:pt x="1" y="929"/>
                      <a:pt x="1" y="929"/>
                    </a:cubicBezTo>
                    <a:cubicBezTo>
                      <a:pt x="486" y="8699"/>
                      <a:pt x="6361" y="10151"/>
                      <a:pt x="10685" y="10151"/>
                    </a:cubicBezTo>
                    <a:cubicBezTo>
                      <a:pt x="13267" y="10151"/>
                      <a:pt x="15296" y="9634"/>
                      <a:pt x="15296" y="9634"/>
                    </a:cubicBezTo>
                    <a:cubicBezTo>
                      <a:pt x="11595" y="1691"/>
                      <a:pt x="7101" y="0"/>
                      <a:pt x="3945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5"/>
              <p:cNvSpPr/>
              <p:nvPr/>
            </p:nvSpPr>
            <p:spPr>
              <a:xfrm>
                <a:off x="3536625" y="701950"/>
                <a:ext cx="382400" cy="24085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9634" extrusionOk="0">
                    <a:moveTo>
                      <a:pt x="3945" y="0"/>
                    </a:moveTo>
                    <a:cubicBezTo>
                      <a:pt x="1605" y="0"/>
                      <a:pt x="1" y="929"/>
                      <a:pt x="1" y="929"/>
                    </a:cubicBezTo>
                    <a:lnTo>
                      <a:pt x="15296" y="9634"/>
                    </a:lnTo>
                    <a:cubicBezTo>
                      <a:pt x="11595" y="1691"/>
                      <a:pt x="7101" y="0"/>
                      <a:pt x="3945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27" name="Google Shape;1127;p25"/>
            <p:cNvGrpSpPr/>
            <p:nvPr/>
          </p:nvGrpSpPr>
          <p:grpSpPr>
            <a:xfrm rot="-4861586">
              <a:off x="1656650" y="1040237"/>
              <a:ext cx="243936" cy="161901"/>
              <a:chOff x="3536625" y="701950"/>
              <a:chExt cx="382400" cy="253800"/>
            </a:xfrm>
          </p:grpSpPr>
          <p:sp>
            <p:nvSpPr>
              <p:cNvPr id="1128" name="Google Shape;1128;p25"/>
              <p:cNvSpPr/>
              <p:nvPr/>
            </p:nvSpPr>
            <p:spPr>
              <a:xfrm>
                <a:off x="3536625" y="701950"/>
                <a:ext cx="382400" cy="25380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10152" extrusionOk="0">
                    <a:moveTo>
                      <a:pt x="3945" y="0"/>
                    </a:moveTo>
                    <a:cubicBezTo>
                      <a:pt x="1605" y="0"/>
                      <a:pt x="1" y="929"/>
                      <a:pt x="1" y="929"/>
                    </a:cubicBezTo>
                    <a:cubicBezTo>
                      <a:pt x="486" y="8699"/>
                      <a:pt x="6361" y="10151"/>
                      <a:pt x="10685" y="10151"/>
                    </a:cubicBezTo>
                    <a:cubicBezTo>
                      <a:pt x="13267" y="10151"/>
                      <a:pt x="15296" y="9634"/>
                      <a:pt x="15296" y="9634"/>
                    </a:cubicBezTo>
                    <a:cubicBezTo>
                      <a:pt x="11595" y="1691"/>
                      <a:pt x="7101" y="0"/>
                      <a:pt x="3945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5"/>
              <p:cNvSpPr/>
              <p:nvPr/>
            </p:nvSpPr>
            <p:spPr>
              <a:xfrm>
                <a:off x="3536625" y="701950"/>
                <a:ext cx="382400" cy="24085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9634" extrusionOk="0">
                    <a:moveTo>
                      <a:pt x="3945" y="0"/>
                    </a:moveTo>
                    <a:cubicBezTo>
                      <a:pt x="1605" y="0"/>
                      <a:pt x="1" y="929"/>
                      <a:pt x="1" y="929"/>
                    </a:cubicBezTo>
                    <a:lnTo>
                      <a:pt x="15296" y="9634"/>
                    </a:lnTo>
                    <a:cubicBezTo>
                      <a:pt x="11595" y="1691"/>
                      <a:pt x="7101" y="0"/>
                      <a:pt x="3945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0" name="Google Shape;1130;p25"/>
            <p:cNvGrpSpPr/>
            <p:nvPr/>
          </p:nvGrpSpPr>
          <p:grpSpPr>
            <a:xfrm rot="-3195566">
              <a:off x="1695477" y="1660368"/>
              <a:ext cx="243941" cy="161905"/>
              <a:chOff x="3536625" y="701950"/>
              <a:chExt cx="382400" cy="253800"/>
            </a:xfrm>
          </p:grpSpPr>
          <p:sp>
            <p:nvSpPr>
              <p:cNvPr id="1131" name="Google Shape;1131;p25"/>
              <p:cNvSpPr/>
              <p:nvPr/>
            </p:nvSpPr>
            <p:spPr>
              <a:xfrm>
                <a:off x="3536625" y="701950"/>
                <a:ext cx="382400" cy="25380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10152" extrusionOk="0">
                    <a:moveTo>
                      <a:pt x="3945" y="0"/>
                    </a:moveTo>
                    <a:cubicBezTo>
                      <a:pt x="1605" y="0"/>
                      <a:pt x="1" y="929"/>
                      <a:pt x="1" y="929"/>
                    </a:cubicBezTo>
                    <a:cubicBezTo>
                      <a:pt x="486" y="8699"/>
                      <a:pt x="6361" y="10151"/>
                      <a:pt x="10685" y="10151"/>
                    </a:cubicBezTo>
                    <a:cubicBezTo>
                      <a:pt x="13267" y="10151"/>
                      <a:pt x="15296" y="9634"/>
                      <a:pt x="15296" y="9634"/>
                    </a:cubicBezTo>
                    <a:cubicBezTo>
                      <a:pt x="11595" y="1691"/>
                      <a:pt x="7101" y="0"/>
                      <a:pt x="3945" y="0"/>
                    </a:cubicBezTo>
                    <a:close/>
                  </a:path>
                </a:pathLst>
              </a:custGeom>
              <a:solidFill>
                <a:srgbClr val="61C46E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25"/>
              <p:cNvSpPr/>
              <p:nvPr/>
            </p:nvSpPr>
            <p:spPr>
              <a:xfrm>
                <a:off x="3536625" y="701950"/>
                <a:ext cx="382400" cy="24085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9634" extrusionOk="0">
                    <a:moveTo>
                      <a:pt x="3945" y="0"/>
                    </a:moveTo>
                    <a:cubicBezTo>
                      <a:pt x="1605" y="0"/>
                      <a:pt x="1" y="929"/>
                      <a:pt x="1" y="929"/>
                    </a:cubicBezTo>
                    <a:lnTo>
                      <a:pt x="15296" y="9634"/>
                    </a:lnTo>
                    <a:cubicBezTo>
                      <a:pt x="11595" y="1691"/>
                      <a:pt x="7101" y="0"/>
                      <a:pt x="3945" y="0"/>
                    </a:cubicBezTo>
                    <a:close/>
                  </a:path>
                </a:pathLst>
              </a:custGeom>
              <a:solidFill>
                <a:srgbClr val="97CD6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5">
                  <a:buClr>
                    <a:srgbClr val="000000"/>
                  </a:buClr>
                </a:pPr>
                <a:endParaRPr sz="2801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34" name="Google Shape;1134;p25"/>
          <p:cNvSpPr txBox="1"/>
          <p:nvPr/>
        </p:nvSpPr>
        <p:spPr>
          <a:xfrm>
            <a:off x="11385785" y="6260674"/>
            <a:ext cx="3094813" cy="9372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  <a:buSzPts val="1100"/>
            </a:pPr>
            <a:r>
              <a:rPr lang="vi-VN" sz="5400" kern="0" dirty="0">
                <a:solidFill>
                  <a:srgbClr val="FFFFFF"/>
                </a:solidFill>
                <a:latin typeface="#9Slide05 Claudia" pitchFamily="2" charset="0"/>
                <a:ea typeface="Roboto"/>
                <a:cs typeface="Roboto"/>
                <a:sym typeface="Roboto"/>
              </a:rPr>
              <a:t>Đông - </a:t>
            </a:r>
            <a:r>
              <a:rPr lang="en-US" sz="5400" kern="0" dirty="0">
                <a:solidFill>
                  <a:srgbClr val="FFFFFF"/>
                </a:solidFill>
                <a:latin typeface="#9Slide05 Claudia" pitchFamily="2" charset="0"/>
                <a:ea typeface="Roboto"/>
                <a:cs typeface="Roboto"/>
                <a:sym typeface="Roboto"/>
              </a:rPr>
              <a:t>T</a:t>
            </a:r>
            <a:r>
              <a:rPr lang="vi-VN" sz="5400" kern="0" dirty="0">
                <a:solidFill>
                  <a:srgbClr val="FFFFFF"/>
                </a:solidFill>
                <a:latin typeface="#9Slide05 Claudia" pitchFamily="2" charset="0"/>
                <a:ea typeface="Roboto"/>
                <a:cs typeface="Roboto"/>
                <a:sym typeface="Roboto"/>
              </a:rPr>
              <a:t>ây</a:t>
            </a:r>
            <a:endParaRPr sz="5400" kern="0" dirty="0">
              <a:solidFill>
                <a:srgbClr val="FFFFFF"/>
              </a:solidFill>
              <a:latin typeface="#9Slide05 Claudia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1136" name="Google Shape;1136;p25"/>
          <p:cNvSpPr txBox="1"/>
          <p:nvPr/>
        </p:nvSpPr>
        <p:spPr>
          <a:xfrm>
            <a:off x="7643813" y="6321319"/>
            <a:ext cx="3094813" cy="9372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</a:pPr>
            <a:r>
              <a:rPr lang="vi-VN" sz="5400" kern="0" dirty="0">
                <a:solidFill>
                  <a:srgbClr val="FFFFFF"/>
                </a:solidFill>
                <a:latin typeface="#9Slide05 Claudia" pitchFamily="2" charset="0"/>
                <a:ea typeface="Roboto"/>
                <a:cs typeface="Roboto"/>
                <a:sym typeface="Roboto"/>
              </a:rPr>
              <a:t>Bắc - </a:t>
            </a:r>
            <a:r>
              <a:rPr lang="en-US" sz="5400" kern="0" dirty="0">
                <a:solidFill>
                  <a:srgbClr val="FFFFFF"/>
                </a:solidFill>
                <a:latin typeface="#9Slide05 Claudia" pitchFamily="2" charset="0"/>
                <a:ea typeface="Roboto"/>
                <a:cs typeface="Roboto"/>
                <a:sym typeface="Roboto"/>
              </a:rPr>
              <a:t>N</a:t>
            </a:r>
            <a:r>
              <a:rPr lang="vi-VN" sz="5400" kern="0" dirty="0">
                <a:solidFill>
                  <a:srgbClr val="FFFFFF"/>
                </a:solidFill>
                <a:latin typeface="#9Slide05 Claudia" pitchFamily="2" charset="0"/>
                <a:ea typeface="Roboto"/>
                <a:cs typeface="Roboto"/>
                <a:sym typeface="Roboto"/>
              </a:rPr>
              <a:t>am</a:t>
            </a:r>
            <a:endParaRPr sz="5400" kern="0" dirty="0">
              <a:solidFill>
                <a:srgbClr val="FFFFFF"/>
              </a:solidFill>
              <a:latin typeface="#9Slide05 Claudia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1138" name="Google Shape;1138;p25"/>
          <p:cNvSpPr txBox="1"/>
          <p:nvPr/>
        </p:nvSpPr>
        <p:spPr>
          <a:xfrm>
            <a:off x="15240000" y="6185217"/>
            <a:ext cx="2575800" cy="93720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  <a:buSzPts val="1100"/>
            </a:pPr>
            <a:r>
              <a:rPr lang="vi-VN" sz="5400" kern="0" dirty="0">
                <a:solidFill>
                  <a:srgbClr val="FFFFFF"/>
                </a:solidFill>
                <a:latin typeface="#9Slide05 Claudia" pitchFamily="2" charset="0"/>
                <a:ea typeface="Roboto"/>
                <a:cs typeface="Roboto"/>
                <a:sym typeface="Roboto"/>
              </a:rPr>
              <a:t>Độ cao</a:t>
            </a:r>
            <a:endParaRPr sz="5400" kern="0" dirty="0">
              <a:solidFill>
                <a:srgbClr val="FFFFFF"/>
              </a:solidFill>
              <a:latin typeface="#9Slide05 Claudia" pitchFamily="2" charset="0"/>
              <a:ea typeface="Roboto"/>
              <a:cs typeface="Roboto"/>
              <a:sym typeface="Roboto"/>
            </a:endParaRPr>
          </a:p>
        </p:txBody>
      </p:sp>
      <p:sp>
        <p:nvSpPr>
          <p:cNvPr id="1139" name="Google Shape;1139;p25"/>
          <p:cNvSpPr/>
          <p:nvPr/>
        </p:nvSpPr>
        <p:spPr>
          <a:xfrm>
            <a:off x="8449155" y="4376004"/>
            <a:ext cx="1447800" cy="1447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</a:pPr>
            <a:r>
              <a:rPr lang="en" sz="5000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endParaRPr sz="280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0" name="Google Shape;1140;p25"/>
          <p:cNvSpPr/>
          <p:nvPr/>
        </p:nvSpPr>
        <p:spPr>
          <a:xfrm>
            <a:off x="15724655" y="4366145"/>
            <a:ext cx="1447800" cy="1447800"/>
          </a:xfrm>
          <a:prstGeom prst="ellipse">
            <a:avLst/>
          </a:prstGeom>
          <a:solidFill>
            <a:srgbClr val="39B54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</a:pPr>
            <a:r>
              <a:rPr lang="en" sz="5000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endParaRPr sz="280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41" name="Google Shape;1141;p25"/>
          <p:cNvSpPr/>
          <p:nvPr/>
        </p:nvSpPr>
        <p:spPr>
          <a:xfrm>
            <a:off x="12162208" y="4366145"/>
            <a:ext cx="1447800" cy="1447800"/>
          </a:xfrm>
          <a:prstGeom prst="ellipse">
            <a:avLst/>
          </a:prstGeom>
          <a:solidFill>
            <a:srgbClr val="39B54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</a:pPr>
            <a:r>
              <a:rPr lang="en" sz="5000" b="1" kern="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endParaRPr sz="280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456;p29">
            <a:extLst>
              <a:ext uri="{FF2B5EF4-FFF2-40B4-BE49-F238E27FC236}">
                <a16:creationId xmlns:a16="http://schemas.microsoft.com/office/drawing/2014/main" id="{3CEA8453-9498-489C-9B97-9A691C98D4DD}"/>
              </a:ext>
            </a:extLst>
          </p:cNvPr>
          <p:cNvSpPr/>
          <p:nvPr/>
        </p:nvSpPr>
        <p:spPr>
          <a:xfrm>
            <a:off x="8253504" y="1402626"/>
            <a:ext cx="9998936" cy="2300134"/>
          </a:xfrm>
          <a:prstGeom prst="roundRect">
            <a:avLst/>
          </a:prstGeom>
          <a:noFill/>
          <a:ln w="28575">
            <a:solidFill>
              <a:srgbClr val="FF0066"/>
            </a:solidFill>
            <a:prstDash val="sysDot"/>
          </a:ln>
        </p:spPr>
        <p:txBody>
          <a:bodyPr spcFirstLastPara="1" wrap="square" lIns="274301" tIns="182850" rIns="274301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</a:pPr>
            <a:r>
              <a:rPr lang="vi-VN" sz="6000" b="1" kern="0" dirty="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Sự phân hóa đa dạng của </a:t>
            </a:r>
          </a:p>
          <a:p>
            <a:pPr algn="ctr" defTabSz="1828755">
              <a:buClr>
                <a:srgbClr val="000000"/>
              </a:buClr>
            </a:pPr>
            <a:r>
              <a:rPr lang="vi-VN" sz="6000" b="1" kern="0" dirty="0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rPr>
              <a:t>khí hậu Việt Nam</a:t>
            </a:r>
            <a:endParaRPr sz="6000" b="1" kern="0" dirty="0">
              <a:solidFill>
                <a:srgbClr val="00B05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459;p29">
            <a:extLst>
              <a:ext uri="{FF2B5EF4-FFF2-40B4-BE49-F238E27FC236}">
                <a16:creationId xmlns:a16="http://schemas.microsoft.com/office/drawing/2014/main" id="{AF9217EF-00D2-4342-9A3A-D3EE2BC7702D}"/>
              </a:ext>
            </a:extLst>
          </p:cNvPr>
          <p:cNvSpPr/>
          <p:nvPr/>
        </p:nvSpPr>
        <p:spPr>
          <a:xfrm>
            <a:off x="6722706" y="1653414"/>
            <a:ext cx="1796062" cy="1649222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txBody>
          <a:bodyPr spcFirstLastPara="1" wrap="square" lIns="274301" tIns="182850" rIns="274301" bIns="182850" anchor="ctr" anchorCtr="0">
            <a:noAutofit/>
          </a:bodyPr>
          <a:lstStyle/>
          <a:p>
            <a:pPr algn="ctr" defTabSz="1828755">
              <a:buClr>
                <a:srgbClr val="000000"/>
              </a:buClr>
            </a:pPr>
            <a:r>
              <a:rPr lang="vi-VN" sz="9000" b="1" kern="0">
                <a:solidFill>
                  <a:srgbClr val="FBFBF3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en" sz="9000" b="1" kern="0">
                <a:solidFill>
                  <a:srgbClr val="FBFBF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9000" b="1" kern="0">
              <a:solidFill>
                <a:srgbClr val="FBFBF3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38461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4" grpId="0" animBg="1"/>
      <p:bldP spid="1136" grpId="0" animBg="1"/>
      <p:bldP spid="1138" grpId="0" animBg="1"/>
      <p:bldP spid="1139" grpId="0" animBg="1"/>
      <p:bldP spid="1140" grpId="0" animBg="1"/>
      <p:bldP spid="1141" grpId="0" animBg="1"/>
      <p:bldP spid="130" grpId="0" animBg="1"/>
      <p:bldP spid="1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8E4A9-A679-4C29-BF22-5CD4F7C6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695700"/>
            <a:ext cx="15773400" cy="1683600"/>
          </a:xfrm>
          <a:solidFill>
            <a:srgbClr val="F8CEBA"/>
          </a:solidFill>
        </p:spPr>
        <p:txBody>
          <a:bodyPr/>
          <a:lstStyle/>
          <a:p>
            <a:r>
              <a:rPr lang="en-US" b="1" dirty="0"/>
              <a:t>a. </a:t>
            </a:r>
            <a:r>
              <a:rPr lang="en-US" b="1" dirty="0" err="1"/>
              <a:t>Phân</a:t>
            </a:r>
            <a:r>
              <a:rPr lang="en-US" b="1" dirty="0"/>
              <a:t> </a:t>
            </a:r>
            <a:r>
              <a:rPr lang="en-US" b="1" dirty="0" err="1"/>
              <a:t>hoá</a:t>
            </a:r>
            <a:r>
              <a:rPr lang="en-US" b="1" dirty="0"/>
              <a:t> </a:t>
            </a:r>
            <a:r>
              <a:rPr lang="en-US" b="1" dirty="0" err="1"/>
              <a:t>theo</a:t>
            </a:r>
            <a:r>
              <a:rPr lang="en-US" b="1" dirty="0"/>
              <a:t> </a:t>
            </a:r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Bắc</a:t>
            </a:r>
            <a:r>
              <a:rPr lang="en-US" b="1" dirty="0"/>
              <a:t> - Nam</a:t>
            </a:r>
          </a:p>
        </p:txBody>
      </p:sp>
    </p:spTree>
    <p:extLst>
      <p:ext uri="{BB962C8B-B14F-4D97-AF65-F5344CB8AC3E}">
        <p14:creationId xmlns:p14="http://schemas.microsoft.com/office/powerpoint/2010/main" val="1316504008"/>
      </p:ext>
    </p:extLst>
  </p:cSld>
  <p:clrMapOvr>
    <a:masterClrMapping/>
  </p:clrMapOvr>
  <p:transition spd="slow">
    <p:diamond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Nhóm 1"/>
          <p:cNvGrpSpPr>
            <a:grpSpLocks/>
          </p:cNvGrpSpPr>
          <p:nvPr/>
        </p:nvGrpSpPr>
        <p:grpSpPr bwMode="auto">
          <a:xfrm>
            <a:off x="259559" y="145259"/>
            <a:ext cx="17768888" cy="9996488"/>
            <a:chOff x="0" y="0"/>
            <a:chExt cx="12192000" cy="6858000"/>
          </a:xfrm>
        </p:grpSpPr>
        <p:cxnSp>
          <p:nvCxnSpPr>
            <p:cNvPr id="3" name="Đường nối Thẳng 2">
              <a:extLst>
                <a:ext uri="{FF2B5EF4-FFF2-40B4-BE49-F238E27FC236}">
                  <a16:creationId xmlns:a16="http://schemas.microsoft.com/office/drawing/2014/main" id="{A0C59A2A-A12C-4BC0-BDE1-772B84DC0E84}"/>
                </a:ext>
              </a:extLst>
            </p:cNvPr>
            <p:cNvCxnSpPr/>
            <p:nvPr/>
          </p:nvCxnSpPr>
          <p:spPr>
            <a:xfrm>
              <a:off x="0" y="39207"/>
              <a:ext cx="12192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A0388E10-056C-4C51-86F6-878F927FD8D8}"/>
                </a:ext>
              </a:extLst>
            </p:cNvPr>
            <p:cNvCxnSpPr/>
            <p:nvPr/>
          </p:nvCxnSpPr>
          <p:spPr>
            <a:xfrm>
              <a:off x="39213" y="0"/>
              <a:ext cx="0" cy="685800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Đường nối Thẳng 4">
              <a:extLst>
                <a:ext uri="{FF2B5EF4-FFF2-40B4-BE49-F238E27FC236}">
                  <a16:creationId xmlns:a16="http://schemas.microsoft.com/office/drawing/2014/main" id="{EE9BDCF7-8DD0-496F-82EC-81C899160D70}"/>
                </a:ext>
              </a:extLst>
            </p:cNvPr>
            <p:cNvCxnSpPr>
              <a:cxnSpLocks/>
            </p:cNvCxnSpPr>
            <p:nvPr/>
          </p:nvCxnSpPr>
          <p:spPr>
            <a:xfrm>
              <a:off x="12152787" y="52276"/>
              <a:ext cx="0" cy="675344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Đường nối Thẳng 5">
              <a:extLst>
                <a:ext uri="{FF2B5EF4-FFF2-40B4-BE49-F238E27FC236}">
                  <a16:creationId xmlns:a16="http://schemas.microsoft.com/office/drawing/2014/main" id="{4934B1B8-6309-4E82-8C52-305764A8B6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05724"/>
              <a:ext cx="12192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2" descr="BAN DO VN">
            <a:extLst>
              <a:ext uri="{FF2B5EF4-FFF2-40B4-BE49-F238E27FC236}">
                <a16:creationId xmlns:a16="http://schemas.microsoft.com/office/drawing/2014/main" id="{E841F3D7-3D47-4FC2-A6F6-7187AE862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2" t="7961" r="40384" b="20973"/>
          <a:stretch>
            <a:fillRect/>
          </a:stretch>
        </p:blipFill>
        <p:spPr bwMode="auto">
          <a:xfrm>
            <a:off x="546999" y="956723"/>
            <a:ext cx="6510573" cy="8925786"/>
          </a:xfrm>
          <a:prstGeom prst="rect">
            <a:avLst/>
          </a:prstGeom>
          <a:ln w="5715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821657" y="5319713"/>
            <a:ext cx="2831307" cy="4336257"/>
            <a:chOff x="2481" y="1917"/>
            <a:chExt cx="1246" cy="1934"/>
          </a:xfrm>
        </p:grpSpPr>
        <p:sp>
          <p:nvSpPr>
            <p:cNvPr id="32795" name="Freeform 6"/>
            <p:cNvSpPr>
              <a:spLocks/>
            </p:cNvSpPr>
            <p:nvPr/>
          </p:nvSpPr>
          <p:spPr bwMode="auto">
            <a:xfrm>
              <a:off x="3169" y="1917"/>
              <a:ext cx="462" cy="585"/>
            </a:xfrm>
            <a:custGeom>
              <a:avLst/>
              <a:gdLst>
                <a:gd name="T0" fmla="*/ 33 w 462"/>
                <a:gd name="T1" fmla="*/ 18 h 585"/>
                <a:gd name="T2" fmla="*/ 48 w 462"/>
                <a:gd name="T3" fmla="*/ 15 h 585"/>
                <a:gd name="T4" fmla="*/ 177 w 462"/>
                <a:gd name="T5" fmla="*/ 12 h 585"/>
                <a:gd name="T6" fmla="*/ 195 w 462"/>
                <a:gd name="T7" fmla="*/ 0 h 585"/>
                <a:gd name="T8" fmla="*/ 243 w 462"/>
                <a:gd name="T9" fmla="*/ 12 h 585"/>
                <a:gd name="T10" fmla="*/ 270 w 462"/>
                <a:gd name="T11" fmla="*/ 24 h 585"/>
                <a:gd name="T12" fmla="*/ 276 w 462"/>
                <a:gd name="T13" fmla="*/ 33 h 585"/>
                <a:gd name="T14" fmla="*/ 285 w 462"/>
                <a:gd name="T15" fmla="*/ 39 h 585"/>
                <a:gd name="T16" fmla="*/ 297 w 462"/>
                <a:gd name="T17" fmla="*/ 69 h 585"/>
                <a:gd name="T18" fmla="*/ 324 w 462"/>
                <a:gd name="T19" fmla="*/ 114 h 585"/>
                <a:gd name="T20" fmla="*/ 342 w 462"/>
                <a:gd name="T21" fmla="*/ 126 h 585"/>
                <a:gd name="T22" fmla="*/ 360 w 462"/>
                <a:gd name="T23" fmla="*/ 144 h 585"/>
                <a:gd name="T24" fmla="*/ 393 w 462"/>
                <a:gd name="T25" fmla="*/ 177 h 585"/>
                <a:gd name="T26" fmla="*/ 411 w 462"/>
                <a:gd name="T27" fmla="*/ 204 h 585"/>
                <a:gd name="T28" fmla="*/ 423 w 462"/>
                <a:gd name="T29" fmla="*/ 294 h 585"/>
                <a:gd name="T30" fmla="*/ 435 w 462"/>
                <a:gd name="T31" fmla="*/ 318 h 585"/>
                <a:gd name="T32" fmla="*/ 447 w 462"/>
                <a:gd name="T33" fmla="*/ 336 h 585"/>
                <a:gd name="T34" fmla="*/ 453 w 462"/>
                <a:gd name="T35" fmla="*/ 381 h 585"/>
                <a:gd name="T36" fmla="*/ 462 w 462"/>
                <a:gd name="T37" fmla="*/ 408 h 585"/>
                <a:gd name="T38" fmla="*/ 459 w 462"/>
                <a:gd name="T39" fmla="*/ 450 h 585"/>
                <a:gd name="T40" fmla="*/ 366 w 462"/>
                <a:gd name="T41" fmla="*/ 486 h 585"/>
                <a:gd name="T42" fmla="*/ 288 w 462"/>
                <a:gd name="T43" fmla="*/ 534 h 585"/>
                <a:gd name="T44" fmla="*/ 219 w 462"/>
                <a:gd name="T45" fmla="*/ 579 h 585"/>
                <a:gd name="T46" fmla="*/ 195 w 462"/>
                <a:gd name="T47" fmla="*/ 585 h 585"/>
                <a:gd name="T48" fmla="*/ 105 w 462"/>
                <a:gd name="T49" fmla="*/ 576 h 585"/>
                <a:gd name="T50" fmla="*/ 66 w 462"/>
                <a:gd name="T51" fmla="*/ 564 h 585"/>
                <a:gd name="T52" fmla="*/ 57 w 462"/>
                <a:gd name="T53" fmla="*/ 561 h 585"/>
                <a:gd name="T54" fmla="*/ 33 w 462"/>
                <a:gd name="T55" fmla="*/ 522 h 585"/>
                <a:gd name="T56" fmla="*/ 48 w 462"/>
                <a:gd name="T57" fmla="*/ 435 h 585"/>
                <a:gd name="T58" fmla="*/ 72 w 462"/>
                <a:gd name="T59" fmla="*/ 378 h 585"/>
                <a:gd name="T60" fmla="*/ 90 w 462"/>
                <a:gd name="T61" fmla="*/ 300 h 585"/>
                <a:gd name="T62" fmla="*/ 99 w 462"/>
                <a:gd name="T63" fmla="*/ 219 h 585"/>
                <a:gd name="T64" fmla="*/ 69 w 462"/>
                <a:gd name="T65" fmla="*/ 147 h 585"/>
                <a:gd name="T66" fmla="*/ 63 w 462"/>
                <a:gd name="T67" fmla="*/ 138 h 585"/>
                <a:gd name="T68" fmla="*/ 54 w 462"/>
                <a:gd name="T69" fmla="*/ 135 h 585"/>
                <a:gd name="T70" fmla="*/ 36 w 462"/>
                <a:gd name="T71" fmla="*/ 108 h 585"/>
                <a:gd name="T72" fmla="*/ 15 w 462"/>
                <a:gd name="T73" fmla="*/ 87 h 585"/>
                <a:gd name="T74" fmla="*/ 21 w 462"/>
                <a:gd name="T75" fmla="*/ 33 h 585"/>
                <a:gd name="T76" fmla="*/ 39 w 462"/>
                <a:gd name="T77" fmla="*/ 9 h 585"/>
                <a:gd name="T78" fmla="*/ 33 w 462"/>
                <a:gd name="T79" fmla="*/ 18 h 58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62"/>
                <a:gd name="T121" fmla="*/ 0 h 585"/>
                <a:gd name="T122" fmla="*/ 462 w 462"/>
                <a:gd name="T123" fmla="*/ 585 h 58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62" h="585">
                  <a:moveTo>
                    <a:pt x="33" y="18"/>
                  </a:moveTo>
                  <a:cubicBezTo>
                    <a:pt x="38" y="17"/>
                    <a:pt x="43" y="15"/>
                    <a:pt x="48" y="15"/>
                  </a:cubicBezTo>
                  <a:cubicBezTo>
                    <a:pt x="91" y="13"/>
                    <a:pt x="134" y="16"/>
                    <a:pt x="177" y="12"/>
                  </a:cubicBezTo>
                  <a:cubicBezTo>
                    <a:pt x="184" y="11"/>
                    <a:pt x="195" y="0"/>
                    <a:pt x="195" y="0"/>
                  </a:cubicBezTo>
                  <a:cubicBezTo>
                    <a:pt x="231" y="7"/>
                    <a:pt x="215" y="3"/>
                    <a:pt x="243" y="12"/>
                  </a:cubicBezTo>
                  <a:cubicBezTo>
                    <a:pt x="252" y="15"/>
                    <a:pt x="270" y="24"/>
                    <a:pt x="270" y="24"/>
                  </a:cubicBezTo>
                  <a:cubicBezTo>
                    <a:pt x="272" y="27"/>
                    <a:pt x="273" y="30"/>
                    <a:pt x="276" y="33"/>
                  </a:cubicBezTo>
                  <a:cubicBezTo>
                    <a:pt x="279" y="36"/>
                    <a:pt x="283" y="36"/>
                    <a:pt x="285" y="39"/>
                  </a:cubicBezTo>
                  <a:cubicBezTo>
                    <a:pt x="291" y="46"/>
                    <a:pt x="293" y="60"/>
                    <a:pt x="297" y="69"/>
                  </a:cubicBezTo>
                  <a:cubicBezTo>
                    <a:pt x="305" y="85"/>
                    <a:pt x="314" y="99"/>
                    <a:pt x="324" y="114"/>
                  </a:cubicBezTo>
                  <a:cubicBezTo>
                    <a:pt x="328" y="120"/>
                    <a:pt x="337" y="121"/>
                    <a:pt x="342" y="126"/>
                  </a:cubicBezTo>
                  <a:cubicBezTo>
                    <a:pt x="348" y="132"/>
                    <a:pt x="360" y="144"/>
                    <a:pt x="360" y="144"/>
                  </a:cubicBezTo>
                  <a:cubicBezTo>
                    <a:pt x="369" y="171"/>
                    <a:pt x="365" y="171"/>
                    <a:pt x="393" y="177"/>
                  </a:cubicBezTo>
                  <a:cubicBezTo>
                    <a:pt x="397" y="188"/>
                    <a:pt x="404" y="194"/>
                    <a:pt x="411" y="204"/>
                  </a:cubicBezTo>
                  <a:cubicBezTo>
                    <a:pt x="407" y="234"/>
                    <a:pt x="409" y="266"/>
                    <a:pt x="423" y="294"/>
                  </a:cubicBezTo>
                  <a:cubicBezTo>
                    <a:pt x="427" y="302"/>
                    <a:pt x="431" y="310"/>
                    <a:pt x="435" y="318"/>
                  </a:cubicBezTo>
                  <a:cubicBezTo>
                    <a:pt x="438" y="324"/>
                    <a:pt x="447" y="336"/>
                    <a:pt x="447" y="336"/>
                  </a:cubicBezTo>
                  <a:cubicBezTo>
                    <a:pt x="449" y="359"/>
                    <a:pt x="448" y="364"/>
                    <a:pt x="453" y="381"/>
                  </a:cubicBezTo>
                  <a:cubicBezTo>
                    <a:pt x="456" y="390"/>
                    <a:pt x="462" y="408"/>
                    <a:pt x="462" y="408"/>
                  </a:cubicBezTo>
                  <a:cubicBezTo>
                    <a:pt x="461" y="422"/>
                    <a:pt x="460" y="436"/>
                    <a:pt x="459" y="450"/>
                  </a:cubicBezTo>
                  <a:cubicBezTo>
                    <a:pt x="454" y="493"/>
                    <a:pt x="395" y="485"/>
                    <a:pt x="366" y="486"/>
                  </a:cubicBezTo>
                  <a:cubicBezTo>
                    <a:pt x="340" y="493"/>
                    <a:pt x="305" y="512"/>
                    <a:pt x="288" y="534"/>
                  </a:cubicBezTo>
                  <a:cubicBezTo>
                    <a:pt x="278" y="564"/>
                    <a:pt x="246" y="570"/>
                    <a:pt x="219" y="579"/>
                  </a:cubicBezTo>
                  <a:cubicBezTo>
                    <a:pt x="211" y="582"/>
                    <a:pt x="195" y="585"/>
                    <a:pt x="195" y="585"/>
                  </a:cubicBezTo>
                  <a:cubicBezTo>
                    <a:pt x="152" y="583"/>
                    <a:pt x="138" y="584"/>
                    <a:pt x="105" y="576"/>
                  </a:cubicBezTo>
                  <a:cubicBezTo>
                    <a:pt x="92" y="573"/>
                    <a:pt x="79" y="568"/>
                    <a:pt x="66" y="564"/>
                  </a:cubicBezTo>
                  <a:cubicBezTo>
                    <a:pt x="63" y="563"/>
                    <a:pt x="57" y="561"/>
                    <a:pt x="57" y="561"/>
                  </a:cubicBezTo>
                  <a:cubicBezTo>
                    <a:pt x="45" y="549"/>
                    <a:pt x="46" y="535"/>
                    <a:pt x="33" y="522"/>
                  </a:cubicBezTo>
                  <a:cubicBezTo>
                    <a:pt x="24" y="496"/>
                    <a:pt x="17" y="445"/>
                    <a:pt x="48" y="435"/>
                  </a:cubicBezTo>
                  <a:cubicBezTo>
                    <a:pt x="60" y="418"/>
                    <a:pt x="60" y="396"/>
                    <a:pt x="72" y="378"/>
                  </a:cubicBezTo>
                  <a:cubicBezTo>
                    <a:pt x="78" y="352"/>
                    <a:pt x="84" y="326"/>
                    <a:pt x="90" y="300"/>
                  </a:cubicBezTo>
                  <a:cubicBezTo>
                    <a:pt x="92" y="255"/>
                    <a:pt x="91" y="251"/>
                    <a:pt x="99" y="219"/>
                  </a:cubicBezTo>
                  <a:cubicBezTo>
                    <a:pt x="96" y="173"/>
                    <a:pt x="100" y="168"/>
                    <a:pt x="69" y="147"/>
                  </a:cubicBezTo>
                  <a:cubicBezTo>
                    <a:pt x="67" y="144"/>
                    <a:pt x="66" y="140"/>
                    <a:pt x="63" y="138"/>
                  </a:cubicBezTo>
                  <a:cubicBezTo>
                    <a:pt x="61" y="136"/>
                    <a:pt x="56" y="137"/>
                    <a:pt x="54" y="135"/>
                  </a:cubicBezTo>
                  <a:cubicBezTo>
                    <a:pt x="48" y="129"/>
                    <a:pt x="44" y="116"/>
                    <a:pt x="36" y="108"/>
                  </a:cubicBezTo>
                  <a:cubicBezTo>
                    <a:pt x="33" y="99"/>
                    <a:pt x="15" y="87"/>
                    <a:pt x="15" y="87"/>
                  </a:cubicBezTo>
                  <a:cubicBezTo>
                    <a:pt x="9" y="70"/>
                    <a:pt x="0" y="40"/>
                    <a:pt x="21" y="33"/>
                  </a:cubicBezTo>
                  <a:cubicBezTo>
                    <a:pt x="25" y="21"/>
                    <a:pt x="29" y="16"/>
                    <a:pt x="39" y="9"/>
                  </a:cubicBezTo>
                  <a:cubicBezTo>
                    <a:pt x="53" y="14"/>
                    <a:pt x="51" y="11"/>
                    <a:pt x="33" y="18"/>
                  </a:cubicBezTo>
                  <a:close/>
                </a:path>
              </a:pathLst>
            </a:custGeom>
            <a:solidFill>
              <a:srgbClr val="FF5050"/>
            </a:solidFill>
            <a:ln w="9525">
              <a:solidFill>
                <a:srgbClr val="FF5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2796" name="Freeform 7"/>
            <p:cNvSpPr>
              <a:spLocks/>
            </p:cNvSpPr>
            <p:nvPr/>
          </p:nvSpPr>
          <p:spPr bwMode="auto">
            <a:xfrm>
              <a:off x="3120" y="2331"/>
              <a:ext cx="607" cy="819"/>
            </a:xfrm>
            <a:custGeom>
              <a:avLst/>
              <a:gdLst>
                <a:gd name="T0" fmla="*/ 517 w 607"/>
                <a:gd name="T1" fmla="*/ 3 h 819"/>
                <a:gd name="T2" fmla="*/ 553 w 607"/>
                <a:gd name="T3" fmla="*/ 135 h 819"/>
                <a:gd name="T4" fmla="*/ 550 w 607"/>
                <a:gd name="T5" fmla="*/ 171 h 819"/>
                <a:gd name="T6" fmla="*/ 541 w 607"/>
                <a:gd name="T7" fmla="*/ 174 h 819"/>
                <a:gd name="T8" fmla="*/ 538 w 607"/>
                <a:gd name="T9" fmla="*/ 183 h 819"/>
                <a:gd name="T10" fmla="*/ 553 w 607"/>
                <a:gd name="T11" fmla="*/ 225 h 819"/>
                <a:gd name="T12" fmla="*/ 559 w 607"/>
                <a:gd name="T13" fmla="*/ 288 h 819"/>
                <a:gd name="T14" fmla="*/ 589 w 607"/>
                <a:gd name="T15" fmla="*/ 366 h 819"/>
                <a:gd name="T16" fmla="*/ 583 w 607"/>
                <a:gd name="T17" fmla="*/ 411 h 819"/>
                <a:gd name="T18" fmla="*/ 529 w 607"/>
                <a:gd name="T19" fmla="*/ 447 h 819"/>
                <a:gd name="T20" fmla="*/ 529 w 607"/>
                <a:gd name="T21" fmla="*/ 513 h 819"/>
                <a:gd name="T22" fmla="*/ 535 w 607"/>
                <a:gd name="T23" fmla="*/ 597 h 819"/>
                <a:gd name="T24" fmla="*/ 523 w 607"/>
                <a:gd name="T25" fmla="*/ 654 h 819"/>
                <a:gd name="T26" fmla="*/ 502 w 607"/>
                <a:gd name="T27" fmla="*/ 735 h 819"/>
                <a:gd name="T28" fmla="*/ 472 w 607"/>
                <a:gd name="T29" fmla="*/ 798 h 819"/>
                <a:gd name="T30" fmla="*/ 445 w 607"/>
                <a:gd name="T31" fmla="*/ 801 h 819"/>
                <a:gd name="T32" fmla="*/ 400 w 607"/>
                <a:gd name="T33" fmla="*/ 807 h 819"/>
                <a:gd name="T34" fmla="*/ 310 w 607"/>
                <a:gd name="T35" fmla="*/ 774 h 819"/>
                <a:gd name="T36" fmla="*/ 199 w 607"/>
                <a:gd name="T37" fmla="*/ 720 h 819"/>
                <a:gd name="T38" fmla="*/ 37 w 607"/>
                <a:gd name="T39" fmla="*/ 702 h 819"/>
                <a:gd name="T40" fmla="*/ 4 w 607"/>
                <a:gd name="T41" fmla="*/ 648 h 819"/>
                <a:gd name="T42" fmla="*/ 19 w 607"/>
                <a:gd name="T43" fmla="*/ 588 h 819"/>
                <a:gd name="T44" fmla="*/ 22 w 607"/>
                <a:gd name="T45" fmla="*/ 576 h 819"/>
                <a:gd name="T46" fmla="*/ 109 w 607"/>
                <a:gd name="T47" fmla="*/ 564 h 819"/>
                <a:gd name="T48" fmla="*/ 136 w 607"/>
                <a:gd name="T49" fmla="*/ 489 h 819"/>
                <a:gd name="T50" fmla="*/ 127 w 607"/>
                <a:gd name="T51" fmla="*/ 387 h 819"/>
                <a:gd name="T52" fmla="*/ 127 w 607"/>
                <a:gd name="T53" fmla="*/ 324 h 819"/>
                <a:gd name="T54" fmla="*/ 142 w 607"/>
                <a:gd name="T55" fmla="*/ 297 h 819"/>
                <a:gd name="T56" fmla="*/ 145 w 607"/>
                <a:gd name="T57" fmla="*/ 222 h 819"/>
                <a:gd name="T58" fmla="*/ 136 w 607"/>
                <a:gd name="T59" fmla="*/ 195 h 819"/>
                <a:gd name="T60" fmla="*/ 124 w 607"/>
                <a:gd name="T61" fmla="*/ 147 h 819"/>
                <a:gd name="T62" fmla="*/ 202 w 607"/>
                <a:gd name="T63" fmla="*/ 96 h 819"/>
                <a:gd name="T64" fmla="*/ 250 w 607"/>
                <a:gd name="T65" fmla="*/ 48 h 819"/>
                <a:gd name="T66" fmla="*/ 331 w 607"/>
                <a:gd name="T67" fmla="*/ 45 h 819"/>
                <a:gd name="T68" fmla="*/ 427 w 607"/>
                <a:gd name="T69" fmla="*/ 15 h 819"/>
                <a:gd name="T70" fmla="*/ 457 w 607"/>
                <a:gd name="T71" fmla="*/ 6 h 819"/>
                <a:gd name="T72" fmla="*/ 475 w 607"/>
                <a:gd name="T73" fmla="*/ 0 h 819"/>
                <a:gd name="T74" fmla="*/ 529 w 607"/>
                <a:gd name="T75" fmla="*/ 27 h 81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07"/>
                <a:gd name="T115" fmla="*/ 0 h 819"/>
                <a:gd name="T116" fmla="*/ 607 w 607"/>
                <a:gd name="T117" fmla="*/ 819 h 81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07" h="819">
                  <a:moveTo>
                    <a:pt x="517" y="3"/>
                  </a:moveTo>
                  <a:cubicBezTo>
                    <a:pt x="532" y="47"/>
                    <a:pt x="539" y="92"/>
                    <a:pt x="553" y="135"/>
                  </a:cubicBezTo>
                  <a:cubicBezTo>
                    <a:pt x="552" y="147"/>
                    <a:pt x="554" y="159"/>
                    <a:pt x="550" y="171"/>
                  </a:cubicBezTo>
                  <a:cubicBezTo>
                    <a:pt x="549" y="174"/>
                    <a:pt x="543" y="172"/>
                    <a:pt x="541" y="174"/>
                  </a:cubicBezTo>
                  <a:cubicBezTo>
                    <a:pt x="539" y="176"/>
                    <a:pt x="539" y="180"/>
                    <a:pt x="538" y="183"/>
                  </a:cubicBezTo>
                  <a:cubicBezTo>
                    <a:pt x="541" y="199"/>
                    <a:pt x="548" y="210"/>
                    <a:pt x="553" y="225"/>
                  </a:cubicBezTo>
                  <a:cubicBezTo>
                    <a:pt x="547" y="255"/>
                    <a:pt x="540" y="259"/>
                    <a:pt x="559" y="288"/>
                  </a:cubicBezTo>
                  <a:cubicBezTo>
                    <a:pt x="561" y="332"/>
                    <a:pt x="550" y="353"/>
                    <a:pt x="589" y="366"/>
                  </a:cubicBezTo>
                  <a:cubicBezTo>
                    <a:pt x="600" y="382"/>
                    <a:pt x="607" y="405"/>
                    <a:pt x="583" y="411"/>
                  </a:cubicBezTo>
                  <a:cubicBezTo>
                    <a:pt x="567" y="432"/>
                    <a:pt x="549" y="434"/>
                    <a:pt x="529" y="447"/>
                  </a:cubicBezTo>
                  <a:cubicBezTo>
                    <a:pt x="525" y="471"/>
                    <a:pt x="524" y="488"/>
                    <a:pt x="529" y="513"/>
                  </a:cubicBezTo>
                  <a:cubicBezTo>
                    <a:pt x="525" y="542"/>
                    <a:pt x="517" y="571"/>
                    <a:pt x="535" y="597"/>
                  </a:cubicBezTo>
                  <a:cubicBezTo>
                    <a:pt x="532" y="630"/>
                    <a:pt x="529" y="629"/>
                    <a:pt x="523" y="654"/>
                  </a:cubicBezTo>
                  <a:cubicBezTo>
                    <a:pt x="521" y="676"/>
                    <a:pt x="524" y="724"/>
                    <a:pt x="502" y="735"/>
                  </a:cubicBezTo>
                  <a:cubicBezTo>
                    <a:pt x="494" y="747"/>
                    <a:pt x="488" y="793"/>
                    <a:pt x="472" y="798"/>
                  </a:cubicBezTo>
                  <a:cubicBezTo>
                    <a:pt x="463" y="801"/>
                    <a:pt x="454" y="800"/>
                    <a:pt x="445" y="801"/>
                  </a:cubicBezTo>
                  <a:cubicBezTo>
                    <a:pt x="413" y="812"/>
                    <a:pt x="464" y="819"/>
                    <a:pt x="400" y="807"/>
                  </a:cubicBezTo>
                  <a:cubicBezTo>
                    <a:pt x="370" y="795"/>
                    <a:pt x="342" y="780"/>
                    <a:pt x="310" y="774"/>
                  </a:cubicBezTo>
                  <a:cubicBezTo>
                    <a:pt x="274" y="756"/>
                    <a:pt x="238" y="728"/>
                    <a:pt x="199" y="720"/>
                  </a:cubicBezTo>
                  <a:cubicBezTo>
                    <a:pt x="149" y="695"/>
                    <a:pt x="93" y="703"/>
                    <a:pt x="37" y="702"/>
                  </a:cubicBezTo>
                  <a:cubicBezTo>
                    <a:pt x="19" y="690"/>
                    <a:pt x="11" y="668"/>
                    <a:pt x="4" y="648"/>
                  </a:cubicBezTo>
                  <a:cubicBezTo>
                    <a:pt x="6" y="617"/>
                    <a:pt x="0" y="607"/>
                    <a:pt x="19" y="588"/>
                  </a:cubicBezTo>
                  <a:cubicBezTo>
                    <a:pt x="20" y="584"/>
                    <a:pt x="18" y="578"/>
                    <a:pt x="22" y="576"/>
                  </a:cubicBezTo>
                  <a:cubicBezTo>
                    <a:pt x="37" y="570"/>
                    <a:pt x="96" y="565"/>
                    <a:pt x="109" y="564"/>
                  </a:cubicBezTo>
                  <a:cubicBezTo>
                    <a:pt x="127" y="546"/>
                    <a:pt x="130" y="514"/>
                    <a:pt x="136" y="489"/>
                  </a:cubicBezTo>
                  <a:cubicBezTo>
                    <a:pt x="138" y="443"/>
                    <a:pt x="140" y="425"/>
                    <a:pt x="127" y="387"/>
                  </a:cubicBezTo>
                  <a:cubicBezTo>
                    <a:pt x="123" y="355"/>
                    <a:pt x="122" y="360"/>
                    <a:pt x="127" y="324"/>
                  </a:cubicBezTo>
                  <a:cubicBezTo>
                    <a:pt x="128" y="314"/>
                    <a:pt x="142" y="297"/>
                    <a:pt x="142" y="297"/>
                  </a:cubicBezTo>
                  <a:cubicBezTo>
                    <a:pt x="144" y="273"/>
                    <a:pt x="150" y="246"/>
                    <a:pt x="145" y="222"/>
                  </a:cubicBezTo>
                  <a:cubicBezTo>
                    <a:pt x="143" y="213"/>
                    <a:pt x="136" y="195"/>
                    <a:pt x="136" y="195"/>
                  </a:cubicBezTo>
                  <a:cubicBezTo>
                    <a:pt x="133" y="167"/>
                    <a:pt x="131" y="168"/>
                    <a:pt x="124" y="147"/>
                  </a:cubicBezTo>
                  <a:cubicBezTo>
                    <a:pt x="133" y="104"/>
                    <a:pt x="174" y="120"/>
                    <a:pt x="202" y="96"/>
                  </a:cubicBezTo>
                  <a:cubicBezTo>
                    <a:pt x="221" y="80"/>
                    <a:pt x="228" y="63"/>
                    <a:pt x="250" y="48"/>
                  </a:cubicBezTo>
                  <a:cubicBezTo>
                    <a:pt x="272" y="33"/>
                    <a:pt x="304" y="46"/>
                    <a:pt x="331" y="45"/>
                  </a:cubicBezTo>
                  <a:cubicBezTo>
                    <a:pt x="364" y="37"/>
                    <a:pt x="397" y="28"/>
                    <a:pt x="427" y="15"/>
                  </a:cubicBezTo>
                  <a:cubicBezTo>
                    <a:pt x="437" y="11"/>
                    <a:pt x="447" y="9"/>
                    <a:pt x="457" y="6"/>
                  </a:cubicBezTo>
                  <a:cubicBezTo>
                    <a:pt x="463" y="4"/>
                    <a:pt x="475" y="0"/>
                    <a:pt x="475" y="0"/>
                  </a:cubicBezTo>
                  <a:cubicBezTo>
                    <a:pt x="500" y="3"/>
                    <a:pt x="512" y="10"/>
                    <a:pt x="529" y="27"/>
                  </a:cubicBezTo>
                </a:path>
              </a:pathLst>
            </a:custGeom>
            <a:solidFill>
              <a:srgbClr val="FF5050"/>
            </a:solidFill>
            <a:ln w="9525">
              <a:solidFill>
                <a:srgbClr val="FF5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2797" name="Freeform 8"/>
            <p:cNvSpPr>
              <a:spLocks/>
            </p:cNvSpPr>
            <p:nvPr/>
          </p:nvSpPr>
          <p:spPr bwMode="auto">
            <a:xfrm>
              <a:off x="2813" y="2880"/>
              <a:ext cx="739" cy="546"/>
            </a:xfrm>
            <a:custGeom>
              <a:avLst/>
              <a:gdLst>
                <a:gd name="T0" fmla="*/ 403 w 739"/>
                <a:gd name="T1" fmla="*/ 9 h 546"/>
                <a:gd name="T2" fmla="*/ 373 w 739"/>
                <a:gd name="T3" fmla="*/ 0 h 546"/>
                <a:gd name="T4" fmla="*/ 337 w 739"/>
                <a:gd name="T5" fmla="*/ 21 h 546"/>
                <a:gd name="T6" fmla="*/ 295 w 739"/>
                <a:gd name="T7" fmla="*/ 39 h 546"/>
                <a:gd name="T8" fmla="*/ 202 w 739"/>
                <a:gd name="T9" fmla="*/ 69 h 546"/>
                <a:gd name="T10" fmla="*/ 169 w 739"/>
                <a:gd name="T11" fmla="*/ 81 h 546"/>
                <a:gd name="T12" fmla="*/ 145 w 739"/>
                <a:gd name="T13" fmla="*/ 165 h 546"/>
                <a:gd name="T14" fmla="*/ 55 w 739"/>
                <a:gd name="T15" fmla="*/ 147 h 546"/>
                <a:gd name="T16" fmla="*/ 16 w 739"/>
                <a:gd name="T17" fmla="*/ 162 h 546"/>
                <a:gd name="T18" fmla="*/ 31 w 739"/>
                <a:gd name="T19" fmla="*/ 258 h 546"/>
                <a:gd name="T20" fmla="*/ 52 w 739"/>
                <a:gd name="T21" fmla="*/ 285 h 546"/>
                <a:gd name="T22" fmla="*/ 91 w 739"/>
                <a:gd name="T23" fmla="*/ 339 h 546"/>
                <a:gd name="T24" fmla="*/ 82 w 739"/>
                <a:gd name="T25" fmla="*/ 390 h 546"/>
                <a:gd name="T26" fmla="*/ 121 w 739"/>
                <a:gd name="T27" fmla="*/ 432 h 546"/>
                <a:gd name="T28" fmla="*/ 151 w 739"/>
                <a:gd name="T29" fmla="*/ 477 h 546"/>
                <a:gd name="T30" fmla="*/ 220 w 739"/>
                <a:gd name="T31" fmla="*/ 546 h 546"/>
                <a:gd name="T32" fmla="*/ 238 w 739"/>
                <a:gd name="T33" fmla="*/ 537 h 546"/>
                <a:gd name="T34" fmla="*/ 256 w 739"/>
                <a:gd name="T35" fmla="*/ 489 h 546"/>
                <a:gd name="T36" fmla="*/ 277 w 739"/>
                <a:gd name="T37" fmla="*/ 486 h 546"/>
                <a:gd name="T38" fmla="*/ 295 w 739"/>
                <a:gd name="T39" fmla="*/ 456 h 546"/>
                <a:gd name="T40" fmla="*/ 337 w 739"/>
                <a:gd name="T41" fmla="*/ 486 h 546"/>
                <a:gd name="T42" fmla="*/ 355 w 739"/>
                <a:gd name="T43" fmla="*/ 492 h 546"/>
                <a:gd name="T44" fmla="*/ 364 w 739"/>
                <a:gd name="T45" fmla="*/ 495 h 546"/>
                <a:gd name="T46" fmla="*/ 382 w 739"/>
                <a:gd name="T47" fmla="*/ 492 h 546"/>
                <a:gd name="T48" fmla="*/ 400 w 739"/>
                <a:gd name="T49" fmla="*/ 480 h 546"/>
                <a:gd name="T50" fmla="*/ 520 w 739"/>
                <a:gd name="T51" fmla="*/ 423 h 546"/>
                <a:gd name="T52" fmla="*/ 553 w 739"/>
                <a:gd name="T53" fmla="*/ 384 h 546"/>
                <a:gd name="T54" fmla="*/ 562 w 739"/>
                <a:gd name="T55" fmla="*/ 366 h 546"/>
                <a:gd name="T56" fmla="*/ 571 w 739"/>
                <a:gd name="T57" fmla="*/ 363 h 546"/>
                <a:gd name="T58" fmla="*/ 619 w 739"/>
                <a:gd name="T59" fmla="*/ 345 h 546"/>
                <a:gd name="T60" fmla="*/ 664 w 739"/>
                <a:gd name="T61" fmla="*/ 312 h 546"/>
                <a:gd name="T62" fmla="*/ 688 w 739"/>
                <a:gd name="T63" fmla="*/ 288 h 546"/>
                <a:gd name="T64" fmla="*/ 718 w 739"/>
                <a:gd name="T65" fmla="*/ 285 h 546"/>
                <a:gd name="T66" fmla="*/ 733 w 739"/>
                <a:gd name="T67" fmla="*/ 270 h 546"/>
                <a:gd name="T68" fmla="*/ 739 w 739"/>
                <a:gd name="T69" fmla="*/ 252 h 546"/>
                <a:gd name="T70" fmla="*/ 736 w 739"/>
                <a:gd name="T71" fmla="*/ 237 h 546"/>
                <a:gd name="T72" fmla="*/ 703 w 739"/>
                <a:gd name="T73" fmla="*/ 204 h 546"/>
                <a:gd name="T74" fmla="*/ 661 w 739"/>
                <a:gd name="T75" fmla="*/ 159 h 546"/>
                <a:gd name="T76" fmla="*/ 634 w 739"/>
                <a:gd name="T77" fmla="*/ 126 h 546"/>
                <a:gd name="T78" fmla="*/ 604 w 739"/>
                <a:gd name="T79" fmla="*/ 105 h 546"/>
                <a:gd name="T80" fmla="*/ 535 w 739"/>
                <a:gd name="T81" fmla="*/ 66 h 546"/>
                <a:gd name="T82" fmla="*/ 478 w 739"/>
                <a:gd name="T83" fmla="*/ 51 h 546"/>
                <a:gd name="T84" fmla="*/ 403 w 739"/>
                <a:gd name="T85" fmla="*/ 9 h 54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39"/>
                <a:gd name="T130" fmla="*/ 0 h 546"/>
                <a:gd name="T131" fmla="*/ 739 w 739"/>
                <a:gd name="T132" fmla="*/ 546 h 54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39" h="546">
                  <a:moveTo>
                    <a:pt x="403" y="9"/>
                  </a:moveTo>
                  <a:cubicBezTo>
                    <a:pt x="393" y="6"/>
                    <a:pt x="383" y="3"/>
                    <a:pt x="373" y="0"/>
                  </a:cubicBezTo>
                  <a:cubicBezTo>
                    <a:pt x="354" y="6"/>
                    <a:pt x="354" y="12"/>
                    <a:pt x="337" y="21"/>
                  </a:cubicBezTo>
                  <a:cubicBezTo>
                    <a:pt x="325" y="28"/>
                    <a:pt x="308" y="33"/>
                    <a:pt x="295" y="39"/>
                  </a:cubicBezTo>
                  <a:cubicBezTo>
                    <a:pt x="284" y="72"/>
                    <a:pt x="230" y="67"/>
                    <a:pt x="202" y="69"/>
                  </a:cubicBezTo>
                  <a:cubicBezTo>
                    <a:pt x="190" y="73"/>
                    <a:pt x="180" y="74"/>
                    <a:pt x="169" y="81"/>
                  </a:cubicBezTo>
                  <a:cubicBezTo>
                    <a:pt x="153" y="105"/>
                    <a:pt x="149" y="137"/>
                    <a:pt x="145" y="165"/>
                  </a:cubicBezTo>
                  <a:cubicBezTo>
                    <a:pt x="116" y="161"/>
                    <a:pt x="83" y="156"/>
                    <a:pt x="55" y="147"/>
                  </a:cubicBezTo>
                  <a:cubicBezTo>
                    <a:pt x="42" y="148"/>
                    <a:pt x="3" y="142"/>
                    <a:pt x="16" y="162"/>
                  </a:cubicBezTo>
                  <a:cubicBezTo>
                    <a:pt x="13" y="194"/>
                    <a:pt x="0" y="238"/>
                    <a:pt x="31" y="258"/>
                  </a:cubicBezTo>
                  <a:cubicBezTo>
                    <a:pt x="45" y="280"/>
                    <a:pt x="38" y="271"/>
                    <a:pt x="52" y="285"/>
                  </a:cubicBezTo>
                  <a:cubicBezTo>
                    <a:pt x="60" y="308"/>
                    <a:pt x="78" y="320"/>
                    <a:pt x="91" y="339"/>
                  </a:cubicBezTo>
                  <a:cubicBezTo>
                    <a:pt x="84" y="380"/>
                    <a:pt x="87" y="363"/>
                    <a:pt x="82" y="390"/>
                  </a:cubicBezTo>
                  <a:cubicBezTo>
                    <a:pt x="86" y="412"/>
                    <a:pt x="99" y="425"/>
                    <a:pt x="121" y="432"/>
                  </a:cubicBezTo>
                  <a:cubicBezTo>
                    <a:pt x="126" y="453"/>
                    <a:pt x="133" y="465"/>
                    <a:pt x="151" y="477"/>
                  </a:cubicBezTo>
                  <a:cubicBezTo>
                    <a:pt x="171" y="506"/>
                    <a:pt x="184" y="537"/>
                    <a:pt x="220" y="546"/>
                  </a:cubicBezTo>
                  <a:cubicBezTo>
                    <a:pt x="226" y="542"/>
                    <a:pt x="234" y="543"/>
                    <a:pt x="238" y="537"/>
                  </a:cubicBezTo>
                  <a:cubicBezTo>
                    <a:pt x="247" y="523"/>
                    <a:pt x="236" y="495"/>
                    <a:pt x="256" y="489"/>
                  </a:cubicBezTo>
                  <a:cubicBezTo>
                    <a:pt x="263" y="487"/>
                    <a:pt x="270" y="487"/>
                    <a:pt x="277" y="486"/>
                  </a:cubicBezTo>
                  <a:cubicBezTo>
                    <a:pt x="287" y="476"/>
                    <a:pt x="291" y="470"/>
                    <a:pt x="295" y="456"/>
                  </a:cubicBezTo>
                  <a:cubicBezTo>
                    <a:pt x="315" y="476"/>
                    <a:pt x="302" y="481"/>
                    <a:pt x="337" y="486"/>
                  </a:cubicBezTo>
                  <a:cubicBezTo>
                    <a:pt x="343" y="488"/>
                    <a:pt x="349" y="490"/>
                    <a:pt x="355" y="492"/>
                  </a:cubicBezTo>
                  <a:cubicBezTo>
                    <a:pt x="358" y="493"/>
                    <a:pt x="364" y="495"/>
                    <a:pt x="364" y="495"/>
                  </a:cubicBezTo>
                  <a:cubicBezTo>
                    <a:pt x="370" y="494"/>
                    <a:pt x="376" y="494"/>
                    <a:pt x="382" y="492"/>
                  </a:cubicBezTo>
                  <a:cubicBezTo>
                    <a:pt x="389" y="489"/>
                    <a:pt x="400" y="480"/>
                    <a:pt x="400" y="480"/>
                  </a:cubicBezTo>
                  <a:cubicBezTo>
                    <a:pt x="420" y="450"/>
                    <a:pt x="486" y="432"/>
                    <a:pt x="520" y="423"/>
                  </a:cubicBezTo>
                  <a:cubicBezTo>
                    <a:pt x="535" y="408"/>
                    <a:pt x="531" y="391"/>
                    <a:pt x="553" y="384"/>
                  </a:cubicBezTo>
                  <a:cubicBezTo>
                    <a:pt x="557" y="378"/>
                    <a:pt x="557" y="371"/>
                    <a:pt x="562" y="366"/>
                  </a:cubicBezTo>
                  <a:cubicBezTo>
                    <a:pt x="564" y="364"/>
                    <a:pt x="568" y="365"/>
                    <a:pt x="571" y="363"/>
                  </a:cubicBezTo>
                  <a:cubicBezTo>
                    <a:pt x="594" y="350"/>
                    <a:pt x="591" y="349"/>
                    <a:pt x="619" y="345"/>
                  </a:cubicBezTo>
                  <a:cubicBezTo>
                    <a:pt x="637" y="318"/>
                    <a:pt x="626" y="317"/>
                    <a:pt x="664" y="312"/>
                  </a:cubicBezTo>
                  <a:cubicBezTo>
                    <a:pt x="671" y="301"/>
                    <a:pt x="675" y="292"/>
                    <a:pt x="688" y="288"/>
                  </a:cubicBezTo>
                  <a:cubicBezTo>
                    <a:pt x="697" y="274"/>
                    <a:pt x="702" y="282"/>
                    <a:pt x="718" y="285"/>
                  </a:cubicBezTo>
                  <a:cubicBezTo>
                    <a:pt x="735" y="281"/>
                    <a:pt x="728" y="286"/>
                    <a:pt x="733" y="270"/>
                  </a:cubicBezTo>
                  <a:cubicBezTo>
                    <a:pt x="735" y="264"/>
                    <a:pt x="739" y="252"/>
                    <a:pt x="739" y="252"/>
                  </a:cubicBezTo>
                  <a:cubicBezTo>
                    <a:pt x="738" y="247"/>
                    <a:pt x="737" y="242"/>
                    <a:pt x="736" y="237"/>
                  </a:cubicBezTo>
                  <a:cubicBezTo>
                    <a:pt x="729" y="210"/>
                    <a:pt x="721" y="220"/>
                    <a:pt x="703" y="204"/>
                  </a:cubicBezTo>
                  <a:cubicBezTo>
                    <a:pt x="688" y="190"/>
                    <a:pt x="678" y="170"/>
                    <a:pt x="661" y="159"/>
                  </a:cubicBezTo>
                  <a:cubicBezTo>
                    <a:pt x="654" y="145"/>
                    <a:pt x="650" y="131"/>
                    <a:pt x="634" y="126"/>
                  </a:cubicBezTo>
                  <a:cubicBezTo>
                    <a:pt x="624" y="116"/>
                    <a:pt x="618" y="110"/>
                    <a:pt x="604" y="105"/>
                  </a:cubicBezTo>
                  <a:cubicBezTo>
                    <a:pt x="584" y="90"/>
                    <a:pt x="558" y="76"/>
                    <a:pt x="535" y="66"/>
                  </a:cubicBezTo>
                  <a:cubicBezTo>
                    <a:pt x="518" y="59"/>
                    <a:pt x="494" y="62"/>
                    <a:pt x="478" y="51"/>
                  </a:cubicBezTo>
                  <a:cubicBezTo>
                    <a:pt x="454" y="35"/>
                    <a:pt x="428" y="22"/>
                    <a:pt x="403" y="9"/>
                  </a:cubicBezTo>
                  <a:close/>
                </a:path>
              </a:pathLst>
            </a:custGeom>
            <a:solidFill>
              <a:srgbClr val="FF5050"/>
            </a:solidFill>
            <a:ln w="9525">
              <a:solidFill>
                <a:srgbClr val="FF5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2798" name="Freeform 9"/>
            <p:cNvSpPr>
              <a:spLocks/>
            </p:cNvSpPr>
            <p:nvPr/>
          </p:nvSpPr>
          <p:spPr bwMode="auto">
            <a:xfrm>
              <a:off x="3571" y="2736"/>
              <a:ext cx="137" cy="339"/>
            </a:xfrm>
            <a:custGeom>
              <a:avLst/>
              <a:gdLst>
                <a:gd name="T0" fmla="*/ 134 w 137"/>
                <a:gd name="T1" fmla="*/ 12 h 339"/>
                <a:gd name="T2" fmla="*/ 134 w 137"/>
                <a:gd name="T3" fmla="*/ 78 h 339"/>
                <a:gd name="T4" fmla="*/ 119 w 137"/>
                <a:gd name="T5" fmla="*/ 102 h 339"/>
                <a:gd name="T6" fmla="*/ 107 w 137"/>
                <a:gd name="T7" fmla="*/ 135 h 339"/>
                <a:gd name="T8" fmla="*/ 113 w 137"/>
                <a:gd name="T9" fmla="*/ 177 h 339"/>
                <a:gd name="T10" fmla="*/ 101 w 137"/>
                <a:gd name="T11" fmla="*/ 216 h 339"/>
                <a:gd name="T12" fmla="*/ 107 w 137"/>
                <a:gd name="T13" fmla="*/ 234 h 339"/>
                <a:gd name="T14" fmla="*/ 110 w 137"/>
                <a:gd name="T15" fmla="*/ 243 h 339"/>
                <a:gd name="T16" fmla="*/ 98 w 137"/>
                <a:gd name="T17" fmla="*/ 258 h 339"/>
                <a:gd name="T18" fmla="*/ 80 w 137"/>
                <a:gd name="T19" fmla="*/ 297 h 339"/>
                <a:gd name="T20" fmla="*/ 44 w 137"/>
                <a:gd name="T21" fmla="*/ 339 h 339"/>
                <a:gd name="T22" fmla="*/ 38 w 137"/>
                <a:gd name="T23" fmla="*/ 177 h 339"/>
                <a:gd name="T24" fmla="*/ 95 w 137"/>
                <a:gd name="T25" fmla="*/ 0 h 339"/>
                <a:gd name="T26" fmla="*/ 125 w 137"/>
                <a:gd name="T27" fmla="*/ 3 h 339"/>
                <a:gd name="T28" fmla="*/ 134 w 137"/>
                <a:gd name="T29" fmla="*/ 21 h 339"/>
                <a:gd name="T30" fmla="*/ 134 w 137"/>
                <a:gd name="T31" fmla="*/ 12 h 3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7"/>
                <a:gd name="T49" fmla="*/ 0 h 339"/>
                <a:gd name="T50" fmla="*/ 137 w 137"/>
                <a:gd name="T51" fmla="*/ 339 h 339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7" h="339">
                  <a:moveTo>
                    <a:pt x="134" y="12"/>
                  </a:moveTo>
                  <a:cubicBezTo>
                    <a:pt x="127" y="34"/>
                    <a:pt x="127" y="56"/>
                    <a:pt x="134" y="78"/>
                  </a:cubicBezTo>
                  <a:cubicBezTo>
                    <a:pt x="127" y="99"/>
                    <a:pt x="133" y="92"/>
                    <a:pt x="119" y="102"/>
                  </a:cubicBezTo>
                  <a:cubicBezTo>
                    <a:pt x="123" y="123"/>
                    <a:pt x="129" y="128"/>
                    <a:pt x="107" y="135"/>
                  </a:cubicBezTo>
                  <a:cubicBezTo>
                    <a:pt x="97" y="150"/>
                    <a:pt x="97" y="166"/>
                    <a:pt x="113" y="177"/>
                  </a:cubicBezTo>
                  <a:cubicBezTo>
                    <a:pt x="117" y="189"/>
                    <a:pt x="105" y="202"/>
                    <a:pt x="101" y="216"/>
                  </a:cubicBezTo>
                  <a:cubicBezTo>
                    <a:pt x="103" y="222"/>
                    <a:pt x="105" y="228"/>
                    <a:pt x="107" y="234"/>
                  </a:cubicBezTo>
                  <a:cubicBezTo>
                    <a:pt x="108" y="237"/>
                    <a:pt x="110" y="243"/>
                    <a:pt x="110" y="243"/>
                  </a:cubicBezTo>
                  <a:cubicBezTo>
                    <a:pt x="99" y="276"/>
                    <a:pt x="117" y="227"/>
                    <a:pt x="98" y="258"/>
                  </a:cubicBezTo>
                  <a:cubicBezTo>
                    <a:pt x="88" y="273"/>
                    <a:pt x="96" y="286"/>
                    <a:pt x="80" y="297"/>
                  </a:cubicBezTo>
                  <a:cubicBezTo>
                    <a:pt x="72" y="320"/>
                    <a:pt x="61" y="322"/>
                    <a:pt x="44" y="339"/>
                  </a:cubicBezTo>
                  <a:cubicBezTo>
                    <a:pt x="0" y="321"/>
                    <a:pt x="29" y="222"/>
                    <a:pt x="38" y="177"/>
                  </a:cubicBezTo>
                  <a:cubicBezTo>
                    <a:pt x="40" y="135"/>
                    <a:pt x="42" y="18"/>
                    <a:pt x="95" y="0"/>
                  </a:cubicBezTo>
                  <a:cubicBezTo>
                    <a:pt x="105" y="1"/>
                    <a:pt x="115" y="0"/>
                    <a:pt x="125" y="3"/>
                  </a:cubicBezTo>
                  <a:cubicBezTo>
                    <a:pt x="131" y="5"/>
                    <a:pt x="127" y="21"/>
                    <a:pt x="134" y="21"/>
                  </a:cubicBezTo>
                  <a:cubicBezTo>
                    <a:pt x="137" y="21"/>
                    <a:pt x="134" y="15"/>
                    <a:pt x="134" y="12"/>
                  </a:cubicBezTo>
                  <a:close/>
                </a:path>
              </a:pathLst>
            </a:custGeom>
            <a:solidFill>
              <a:srgbClr val="FF5050"/>
            </a:solidFill>
            <a:ln w="9525">
              <a:solidFill>
                <a:srgbClr val="FF5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32799" name="Freeform 10"/>
            <p:cNvSpPr>
              <a:spLocks/>
            </p:cNvSpPr>
            <p:nvPr/>
          </p:nvSpPr>
          <p:spPr bwMode="auto">
            <a:xfrm>
              <a:off x="2481" y="3213"/>
              <a:ext cx="570" cy="638"/>
            </a:xfrm>
            <a:custGeom>
              <a:avLst/>
              <a:gdLst>
                <a:gd name="T0" fmla="*/ 420 w 570"/>
                <a:gd name="T1" fmla="*/ 45 h 638"/>
                <a:gd name="T2" fmla="*/ 381 w 570"/>
                <a:gd name="T3" fmla="*/ 54 h 638"/>
                <a:gd name="T4" fmla="*/ 345 w 570"/>
                <a:gd name="T5" fmla="*/ 36 h 638"/>
                <a:gd name="T6" fmla="*/ 327 w 570"/>
                <a:gd name="T7" fmla="*/ 21 h 638"/>
                <a:gd name="T8" fmla="*/ 273 w 570"/>
                <a:gd name="T9" fmla="*/ 15 h 638"/>
                <a:gd name="T10" fmla="*/ 240 w 570"/>
                <a:gd name="T11" fmla="*/ 6 h 638"/>
                <a:gd name="T12" fmla="*/ 210 w 570"/>
                <a:gd name="T13" fmla="*/ 27 h 638"/>
                <a:gd name="T14" fmla="*/ 192 w 570"/>
                <a:gd name="T15" fmla="*/ 33 h 638"/>
                <a:gd name="T16" fmla="*/ 174 w 570"/>
                <a:gd name="T17" fmla="*/ 27 h 638"/>
                <a:gd name="T18" fmla="*/ 150 w 570"/>
                <a:gd name="T19" fmla="*/ 30 h 638"/>
                <a:gd name="T20" fmla="*/ 138 w 570"/>
                <a:gd name="T21" fmla="*/ 84 h 638"/>
                <a:gd name="T22" fmla="*/ 132 w 570"/>
                <a:gd name="T23" fmla="*/ 105 h 638"/>
                <a:gd name="T24" fmla="*/ 105 w 570"/>
                <a:gd name="T25" fmla="*/ 117 h 638"/>
                <a:gd name="T26" fmla="*/ 87 w 570"/>
                <a:gd name="T27" fmla="*/ 138 h 638"/>
                <a:gd name="T28" fmla="*/ 18 w 570"/>
                <a:gd name="T29" fmla="*/ 144 h 638"/>
                <a:gd name="T30" fmla="*/ 0 w 570"/>
                <a:gd name="T31" fmla="*/ 174 h 638"/>
                <a:gd name="T32" fmla="*/ 18 w 570"/>
                <a:gd name="T33" fmla="*/ 195 h 638"/>
                <a:gd name="T34" fmla="*/ 39 w 570"/>
                <a:gd name="T35" fmla="*/ 219 h 638"/>
                <a:gd name="T36" fmla="*/ 66 w 570"/>
                <a:gd name="T37" fmla="*/ 210 h 638"/>
                <a:gd name="T38" fmla="*/ 84 w 570"/>
                <a:gd name="T39" fmla="*/ 216 h 638"/>
                <a:gd name="T40" fmla="*/ 135 w 570"/>
                <a:gd name="T41" fmla="*/ 246 h 638"/>
                <a:gd name="T42" fmla="*/ 144 w 570"/>
                <a:gd name="T43" fmla="*/ 285 h 638"/>
                <a:gd name="T44" fmla="*/ 126 w 570"/>
                <a:gd name="T45" fmla="*/ 297 h 638"/>
                <a:gd name="T46" fmla="*/ 120 w 570"/>
                <a:gd name="T47" fmla="*/ 306 h 638"/>
                <a:gd name="T48" fmla="*/ 111 w 570"/>
                <a:gd name="T49" fmla="*/ 312 h 638"/>
                <a:gd name="T50" fmla="*/ 93 w 570"/>
                <a:gd name="T51" fmla="*/ 366 h 638"/>
                <a:gd name="T52" fmla="*/ 90 w 570"/>
                <a:gd name="T53" fmla="*/ 396 h 638"/>
                <a:gd name="T54" fmla="*/ 81 w 570"/>
                <a:gd name="T55" fmla="*/ 423 h 638"/>
                <a:gd name="T56" fmla="*/ 81 w 570"/>
                <a:gd name="T57" fmla="*/ 609 h 638"/>
                <a:gd name="T58" fmla="*/ 84 w 570"/>
                <a:gd name="T59" fmla="*/ 633 h 638"/>
                <a:gd name="T60" fmla="*/ 150 w 570"/>
                <a:gd name="T61" fmla="*/ 612 h 638"/>
                <a:gd name="T62" fmla="*/ 162 w 570"/>
                <a:gd name="T63" fmla="*/ 594 h 638"/>
                <a:gd name="T64" fmla="*/ 168 w 570"/>
                <a:gd name="T65" fmla="*/ 585 h 638"/>
                <a:gd name="T66" fmla="*/ 201 w 570"/>
                <a:gd name="T67" fmla="*/ 573 h 638"/>
                <a:gd name="T68" fmla="*/ 252 w 570"/>
                <a:gd name="T69" fmla="*/ 492 h 638"/>
                <a:gd name="T70" fmla="*/ 306 w 570"/>
                <a:gd name="T71" fmla="*/ 483 h 638"/>
                <a:gd name="T72" fmla="*/ 333 w 570"/>
                <a:gd name="T73" fmla="*/ 429 h 638"/>
                <a:gd name="T74" fmla="*/ 363 w 570"/>
                <a:gd name="T75" fmla="*/ 438 h 638"/>
                <a:gd name="T76" fmla="*/ 372 w 570"/>
                <a:gd name="T77" fmla="*/ 441 h 638"/>
                <a:gd name="T78" fmla="*/ 408 w 570"/>
                <a:gd name="T79" fmla="*/ 438 h 638"/>
                <a:gd name="T80" fmla="*/ 414 w 570"/>
                <a:gd name="T81" fmla="*/ 408 h 638"/>
                <a:gd name="T82" fmla="*/ 432 w 570"/>
                <a:gd name="T83" fmla="*/ 396 h 638"/>
                <a:gd name="T84" fmla="*/ 450 w 570"/>
                <a:gd name="T85" fmla="*/ 375 h 638"/>
                <a:gd name="T86" fmla="*/ 495 w 570"/>
                <a:gd name="T87" fmla="*/ 378 h 638"/>
                <a:gd name="T88" fmla="*/ 510 w 570"/>
                <a:gd name="T89" fmla="*/ 351 h 638"/>
                <a:gd name="T90" fmla="*/ 495 w 570"/>
                <a:gd name="T91" fmla="*/ 324 h 638"/>
                <a:gd name="T92" fmla="*/ 543 w 570"/>
                <a:gd name="T93" fmla="*/ 300 h 638"/>
                <a:gd name="T94" fmla="*/ 558 w 570"/>
                <a:gd name="T95" fmla="*/ 252 h 638"/>
                <a:gd name="T96" fmla="*/ 561 w 570"/>
                <a:gd name="T97" fmla="*/ 243 h 638"/>
                <a:gd name="T98" fmla="*/ 564 w 570"/>
                <a:gd name="T99" fmla="*/ 231 h 638"/>
                <a:gd name="T100" fmla="*/ 570 w 570"/>
                <a:gd name="T101" fmla="*/ 213 h 638"/>
                <a:gd name="T102" fmla="*/ 519 w 570"/>
                <a:gd name="T103" fmla="*/ 141 h 638"/>
                <a:gd name="T104" fmla="*/ 480 w 570"/>
                <a:gd name="T105" fmla="*/ 132 h 638"/>
                <a:gd name="T106" fmla="*/ 471 w 570"/>
                <a:gd name="T107" fmla="*/ 66 h 638"/>
                <a:gd name="T108" fmla="*/ 453 w 570"/>
                <a:gd name="T109" fmla="*/ 60 h 638"/>
                <a:gd name="T110" fmla="*/ 420 w 570"/>
                <a:gd name="T111" fmla="*/ 45 h 63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70"/>
                <a:gd name="T169" fmla="*/ 0 h 638"/>
                <a:gd name="T170" fmla="*/ 570 w 570"/>
                <a:gd name="T171" fmla="*/ 638 h 63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70" h="638">
                  <a:moveTo>
                    <a:pt x="420" y="45"/>
                  </a:moveTo>
                  <a:cubicBezTo>
                    <a:pt x="396" y="61"/>
                    <a:pt x="409" y="58"/>
                    <a:pt x="381" y="54"/>
                  </a:cubicBezTo>
                  <a:cubicBezTo>
                    <a:pt x="369" y="46"/>
                    <a:pt x="356" y="45"/>
                    <a:pt x="345" y="36"/>
                  </a:cubicBezTo>
                  <a:cubicBezTo>
                    <a:pt x="340" y="32"/>
                    <a:pt x="334" y="23"/>
                    <a:pt x="327" y="21"/>
                  </a:cubicBezTo>
                  <a:cubicBezTo>
                    <a:pt x="319" y="19"/>
                    <a:pt x="276" y="15"/>
                    <a:pt x="273" y="15"/>
                  </a:cubicBezTo>
                  <a:cubicBezTo>
                    <a:pt x="251" y="0"/>
                    <a:pt x="262" y="2"/>
                    <a:pt x="240" y="6"/>
                  </a:cubicBezTo>
                  <a:cubicBezTo>
                    <a:pt x="234" y="25"/>
                    <a:pt x="232" y="24"/>
                    <a:pt x="210" y="27"/>
                  </a:cubicBezTo>
                  <a:cubicBezTo>
                    <a:pt x="204" y="29"/>
                    <a:pt x="198" y="35"/>
                    <a:pt x="192" y="33"/>
                  </a:cubicBezTo>
                  <a:cubicBezTo>
                    <a:pt x="186" y="31"/>
                    <a:pt x="174" y="27"/>
                    <a:pt x="174" y="27"/>
                  </a:cubicBezTo>
                  <a:cubicBezTo>
                    <a:pt x="166" y="28"/>
                    <a:pt x="155" y="23"/>
                    <a:pt x="150" y="30"/>
                  </a:cubicBezTo>
                  <a:cubicBezTo>
                    <a:pt x="143" y="41"/>
                    <a:pt x="148" y="69"/>
                    <a:pt x="138" y="84"/>
                  </a:cubicBezTo>
                  <a:cubicBezTo>
                    <a:pt x="136" y="91"/>
                    <a:pt x="138" y="101"/>
                    <a:pt x="132" y="105"/>
                  </a:cubicBezTo>
                  <a:cubicBezTo>
                    <a:pt x="124" y="111"/>
                    <a:pt x="113" y="112"/>
                    <a:pt x="105" y="117"/>
                  </a:cubicBezTo>
                  <a:cubicBezTo>
                    <a:pt x="98" y="139"/>
                    <a:pt x="105" y="133"/>
                    <a:pt x="87" y="138"/>
                  </a:cubicBezTo>
                  <a:cubicBezTo>
                    <a:pt x="63" y="136"/>
                    <a:pt x="39" y="130"/>
                    <a:pt x="18" y="144"/>
                  </a:cubicBezTo>
                  <a:cubicBezTo>
                    <a:pt x="14" y="156"/>
                    <a:pt x="7" y="164"/>
                    <a:pt x="0" y="174"/>
                  </a:cubicBezTo>
                  <a:cubicBezTo>
                    <a:pt x="4" y="186"/>
                    <a:pt x="11" y="184"/>
                    <a:pt x="18" y="195"/>
                  </a:cubicBezTo>
                  <a:cubicBezTo>
                    <a:pt x="22" y="216"/>
                    <a:pt x="17" y="223"/>
                    <a:pt x="39" y="219"/>
                  </a:cubicBezTo>
                  <a:cubicBezTo>
                    <a:pt x="44" y="204"/>
                    <a:pt x="51" y="206"/>
                    <a:pt x="66" y="210"/>
                  </a:cubicBezTo>
                  <a:cubicBezTo>
                    <a:pt x="72" y="212"/>
                    <a:pt x="84" y="216"/>
                    <a:pt x="84" y="216"/>
                  </a:cubicBezTo>
                  <a:cubicBezTo>
                    <a:pt x="105" y="237"/>
                    <a:pt x="104" y="238"/>
                    <a:pt x="135" y="246"/>
                  </a:cubicBezTo>
                  <a:cubicBezTo>
                    <a:pt x="146" y="253"/>
                    <a:pt x="155" y="274"/>
                    <a:pt x="144" y="285"/>
                  </a:cubicBezTo>
                  <a:cubicBezTo>
                    <a:pt x="139" y="290"/>
                    <a:pt x="126" y="297"/>
                    <a:pt x="126" y="297"/>
                  </a:cubicBezTo>
                  <a:cubicBezTo>
                    <a:pt x="124" y="300"/>
                    <a:pt x="123" y="303"/>
                    <a:pt x="120" y="306"/>
                  </a:cubicBezTo>
                  <a:cubicBezTo>
                    <a:pt x="117" y="309"/>
                    <a:pt x="113" y="309"/>
                    <a:pt x="111" y="312"/>
                  </a:cubicBezTo>
                  <a:cubicBezTo>
                    <a:pt x="101" y="325"/>
                    <a:pt x="95" y="350"/>
                    <a:pt x="93" y="366"/>
                  </a:cubicBezTo>
                  <a:cubicBezTo>
                    <a:pt x="92" y="376"/>
                    <a:pt x="92" y="386"/>
                    <a:pt x="90" y="396"/>
                  </a:cubicBezTo>
                  <a:cubicBezTo>
                    <a:pt x="88" y="405"/>
                    <a:pt x="81" y="423"/>
                    <a:pt x="81" y="423"/>
                  </a:cubicBezTo>
                  <a:cubicBezTo>
                    <a:pt x="83" y="471"/>
                    <a:pt x="95" y="553"/>
                    <a:pt x="81" y="609"/>
                  </a:cubicBezTo>
                  <a:cubicBezTo>
                    <a:pt x="82" y="617"/>
                    <a:pt x="78" y="628"/>
                    <a:pt x="84" y="633"/>
                  </a:cubicBezTo>
                  <a:cubicBezTo>
                    <a:pt x="90" y="638"/>
                    <a:pt x="142" y="617"/>
                    <a:pt x="150" y="612"/>
                  </a:cubicBezTo>
                  <a:cubicBezTo>
                    <a:pt x="154" y="606"/>
                    <a:pt x="158" y="600"/>
                    <a:pt x="162" y="594"/>
                  </a:cubicBezTo>
                  <a:cubicBezTo>
                    <a:pt x="164" y="591"/>
                    <a:pt x="164" y="586"/>
                    <a:pt x="168" y="585"/>
                  </a:cubicBezTo>
                  <a:cubicBezTo>
                    <a:pt x="182" y="582"/>
                    <a:pt x="190" y="581"/>
                    <a:pt x="201" y="573"/>
                  </a:cubicBezTo>
                  <a:cubicBezTo>
                    <a:pt x="209" y="549"/>
                    <a:pt x="225" y="502"/>
                    <a:pt x="252" y="492"/>
                  </a:cubicBezTo>
                  <a:cubicBezTo>
                    <a:pt x="269" y="486"/>
                    <a:pt x="289" y="486"/>
                    <a:pt x="306" y="483"/>
                  </a:cubicBezTo>
                  <a:cubicBezTo>
                    <a:pt x="323" y="466"/>
                    <a:pt x="320" y="448"/>
                    <a:pt x="333" y="429"/>
                  </a:cubicBezTo>
                  <a:cubicBezTo>
                    <a:pt x="351" y="434"/>
                    <a:pt x="341" y="431"/>
                    <a:pt x="363" y="438"/>
                  </a:cubicBezTo>
                  <a:cubicBezTo>
                    <a:pt x="366" y="439"/>
                    <a:pt x="372" y="441"/>
                    <a:pt x="372" y="441"/>
                  </a:cubicBezTo>
                  <a:cubicBezTo>
                    <a:pt x="384" y="440"/>
                    <a:pt x="399" y="445"/>
                    <a:pt x="408" y="438"/>
                  </a:cubicBezTo>
                  <a:cubicBezTo>
                    <a:pt x="416" y="432"/>
                    <a:pt x="409" y="417"/>
                    <a:pt x="414" y="408"/>
                  </a:cubicBezTo>
                  <a:cubicBezTo>
                    <a:pt x="418" y="402"/>
                    <a:pt x="432" y="396"/>
                    <a:pt x="432" y="396"/>
                  </a:cubicBezTo>
                  <a:cubicBezTo>
                    <a:pt x="439" y="385"/>
                    <a:pt x="438" y="379"/>
                    <a:pt x="450" y="375"/>
                  </a:cubicBezTo>
                  <a:cubicBezTo>
                    <a:pt x="469" y="378"/>
                    <a:pt x="477" y="382"/>
                    <a:pt x="495" y="378"/>
                  </a:cubicBezTo>
                  <a:cubicBezTo>
                    <a:pt x="499" y="367"/>
                    <a:pt x="506" y="362"/>
                    <a:pt x="510" y="351"/>
                  </a:cubicBezTo>
                  <a:cubicBezTo>
                    <a:pt x="506" y="340"/>
                    <a:pt x="499" y="335"/>
                    <a:pt x="495" y="324"/>
                  </a:cubicBezTo>
                  <a:cubicBezTo>
                    <a:pt x="509" y="303"/>
                    <a:pt x="520" y="303"/>
                    <a:pt x="543" y="300"/>
                  </a:cubicBezTo>
                  <a:cubicBezTo>
                    <a:pt x="550" y="280"/>
                    <a:pt x="537" y="266"/>
                    <a:pt x="558" y="252"/>
                  </a:cubicBezTo>
                  <a:cubicBezTo>
                    <a:pt x="559" y="249"/>
                    <a:pt x="560" y="246"/>
                    <a:pt x="561" y="243"/>
                  </a:cubicBezTo>
                  <a:cubicBezTo>
                    <a:pt x="562" y="239"/>
                    <a:pt x="563" y="235"/>
                    <a:pt x="564" y="231"/>
                  </a:cubicBezTo>
                  <a:cubicBezTo>
                    <a:pt x="566" y="225"/>
                    <a:pt x="570" y="213"/>
                    <a:pt x="570" y="213"/>
                  </a:cubicBezTo>
                  <a:cubicBezTo>
                    <a:pt x="555" y="191"/>
                    <a:pt x="545" y="152"/>
                    <a:pt x="519" y="141"/>
                  </a:cubicBezTo>
                  <a:cubicBezTo>
                    <a:pt x="507" y="136"/>
                    <a:pt x="493" y="136"/>
                    <a:pt x="480" y="132"/>
                  </a:cubicBezTo>
                  <a:cubicBezTo>
                    <a:pt x="477" y="110"/>
                    <a:pt x="479" y="87"/>
                    <a:pt x="471" y="66"/>
                  </a:cubicBezTo>
                  <a:cubicBezTo>
                    <a:pt x="469" y="60"/>
                    <a:pt x="459" y="62"/>
                    <a:pt x="453" y="60"/>
                  </a:cubicBezTo>
                  <a:cubicBezTo>
                    <a:pt x="441" y="56"/>
                    <a:pt x="432" y="50"/>
                    <a:pt x="420" y="45"/>
                  </a:cubicBezTo>
                  <a:close/>
                </a:path>
              </a:pathLst>
            </a:custGeom>
            <a:solidFill>
              <a:srgbClr val="FF5050"/>
            </a:solidFill>
            <a:ln w="9525">
              <a:solidFill>
                <a:srgbClr val="FF5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700"/>
            </a:p>
          </p:txBody>
        </p:sp>
      </p:grp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428629" y="1254920"/>
            <a:ext cx="3500438" cy="4121943"/>
            <a:chOff x="1857" y="32"/>
            <a:chExt cx="1542" cy="1884"/>
          </a:xfrm>
        </p:grpSpPr>
        <p:grpSp>
          <p:nvGrpSpPr>
            <p:cNvPr id="32788" name="Group 12"/>
            <p:cNvGrpSpPr>
              <a:grpSpLocks/>
            </p:cNvGrpSpPr>
            <p:nvPr/>
          </p:nvGrpSpPr>
          <p:grpSpPr bwMode="auto">
            <a:xfrm>
              <a:off x="1857" y="32"/>
              <a:ext cx="1542" cy="1884"/>
              <a:chOff x="1857" y="32"/>
              <a:chExt cx="1542" cy="1884"/>
            </a:xfrm>
          </p:grpSpPr>
          <p:sp>
            <p:nvSpPr>
              <p:cNvPr id="32790" name="Freeform 13"/>
              <p:cNvSpPr>
                <a:spLocks/>
              </p:cNvSpPr>
              <p:nvPr/>
            </p:nvSpPr>
            <p:spPr bwMode="auto">
              <a:xfrm>
                <a:off x="2673" y="240"/>
                <a:ext cx="687" cy="708"/>
              </a:xfrm>
              <a:custGeom>
                <a:avLst/>
                <a:gdLst>
                  <a:gd name="T0" fmla="*/ 177 w 687"/>
                  <a:gd name="T1" fmla="*/ 708 h 708"/>
                  <a:gd name="T2" fmla="*/ 243 w 687"/>
                  <a:gd name="T3" fmla="*/ 648 h 708"/>
                  <a:gd name="T4" fmla="*/ 261 w 687"/>
                  <a:gd name="T5" fmla="*/ 636 h 708"/>
                  <a:gd name="T6" fmla="*/ 267 w 687"/>
                  <a:gd name="T7" fmla="*/ 627 h 708"/>
                  <a:gd name="T8" fmla="*/ 339 w 687"/>
                  <a:gd name="T9" fmla="*/ 576 h 708"/>
                  <a:gd name="T10" fmla="*/ 345 w 687"/>
                  <a:gd name="T11" fmla="*/ 516 h 708"/>
                  <a:gd name="T12" fmla="*/ 396 w 687"/>
                  <a:gd name="T13" fmla="*/ 441 h 708"/>
                  <a:gd name="T14" fmla="*/ 408 w 687"/>
                  <a:gd name="T15" fmla="*/ 387 h 708"/>
                  <a:gd name="T16" fmla="*/ 480 w 687"/>
                  <a:gd name="T17" fmla="*/ 387 h 708"/>
                  <a:gd name="T18" fmla="*/ 498 w 687"/>
                  <a:gd name="T19" fmla="*/ 381 h 708"/>
                  <a:gd name="T20" fmla="*/ 531 w 687"/>
                  <a:gd name="T21" fmla="*/ 384 h 708"/>
                  <a:gd name="T22" fmla="*/ 534 w 687"/>
                  <a:gd name="T23" fmla="*/ 330 h 708"/>
                  <a:gd name="T24" fmla="*/ 600 w 687"/>
                  <a:gd name="T25" fmla="*/ 300 h 708"/>
                  <a:gd name="T26" fmla="*/ 681 w 687"/>
                  <a:gd name="T27" fmla="*/ 261 h 708"/>
                  <a:gd name="T28" fmla="*/ 657 w 687"/>
                  <a:gd name="T29" fmla="*/ 228 h 708"/>
                  <a:gd name="T30" fmla="*/ 654 w 687"/>
                  <a:gd name="T31" fmla="*/ 204 h 708"/>
                  <a:gd name="T32" fmla="*/ 651 w 687"/>
                  <a:gd name="T33" fmla="*/ 216 h 708"/>
                  <a:gd name="T34" fmla="*/ 639 w 687"/>
                  <a:gd name="T35" fmla="*/ 222 h 708"/>
                  <a:gd name="T36" fmla="*/ 612 w 687"/>
                  <a:gd name="T37" fmla="*/ 228 h 708"/>
                  <a:gd name="T38" fmla="*/ 594 w 687"/>
                  <a:gd name="T39" fmla="*/ 234 h 708"/>
                  <a:gd name="T40" fmla="*/ 549 w 687"/>
                  <a:gd name="T41" fmla="*/ 225 h 708"/>
                  <a:gd name="T42" fmla="*/ 513 w 687"/>
                  <a:gd name="T43" fmla="*/ 207 h 708"/>
                  <a:gd name="T44" fmla="*/ 504 w 687"/>
                  <a:gd name="T45" fmla="*/ 204 h 708"/>
                  <a:gd name="T46" fmla="*/ 492 w 687"/>
                  <a:gd name="T47" fmla="*/ 204 h 708"/>
                  <a:gd name="T48" fmla="*/ 459 w 687"/>
                  <a:gd name="T49" fmla="*/ 189 h 708"/>
                  <a:gd name="T50" fmla="*/ 456 w 687"/>
                  <a:gd name="T51" fmla="*/ 162 h 708"/>
                  <a:gd name="T52" fmla="*/ 438 w 687"/>
                  <a:gd name="T53" fmla="*/ 168 h 708"/>
                  <a:gd name="T54" fmla="*/ 420 w 687"/>
                  <a:gd name="T55" fmla="*/ 162 h 708"/>
                  <a:gd name="T56" fmla="*/ 417 w 687"/>
                  <a:gd name="T57" fmla="*/ 153 h 708"/>
                  <a:gd name="T58" fmla="*/ 372 w 687"/>
                  <a:gd name="T59" fmla="*/ 141 h 708"/>
                  <a:gd name="T60" fmla="*/ 348 w 687"/>
                  <a:gd name="T61" fmla="*/ 96 h 708"/>
                  <a:gd name="T62" fmla="*/ 357 w 687"/>
                  <a:gd name="T63" fmla="*/ 60 h 708"/>
                  <a:gd name="T64" fmla="*/ 327 w 687"/>
                  <a:gd name="T65" fmla="*/ 42 h 708"/>
                  <a:gd name="T66" fmla="*/ 348 w 687"/>
                  <a:gd name="T67" fmla="*/ 57 h 708"/>
                  <a:gd name="T68" fmla="*/ 363 w 687"/>
                  <a:gd name="T69" fmla="*/ 93 h 708"/>
                  <a:gd name="T70" fmla="*/ 372 w 687"/>
                  <a:gd name="T71" fmla="*/ 120 h 708"/>
                  <a:gd name="T72" fmla="*/ 348 w 687"/>
                  <a:gd name="T73" fmla="*/ 54 h 708"/>
                  <a:gd name="T74" fmla="*/ 342 w 687"/>
                  <a:gd name="T75" fmla="*/ 27 h 708"/>
                  <a:gd name="T76" fmla="*/ 288 w 687"/>
                  <a:gd name="T77" fmla="*/ 0 h 708"/>
                  <a:gd name="T78" fmla="*/ 240 w 687"/>
                  <a:gd name="T79" fmla="*/ 9 h 708"/>
                  <a:gd name="T80" fmla="*/ 228 w 687"/>
                  <a:gd name="T81" fmla="*/ 21 h 708"/>
                  <a:gd name="T82" fmla="*/ 198 w 687"/>
                  <a:gd name="T83" fmla="*/ 39 h 708"/>
                  <a:gd name="T84" fmla="*/ 75 w 687"/>
                  <a:gd name="T85" fmla="*/ 174 h 708"/>
                  <a:gd name="T86" fmla="*/ 45 w 687"/>
                  <a:gd name="T87" fmla="*/ 231 h 708"/>
                  <a:gd name="T88" fmla="*/ 12 w 687"/>
                  <a:gd name="T89" fmla="*/ 351 h 708"/>
                  <a:gd name="T90" fmla="*/ 6 w 687"/>
                  <a:gd name="T91" fmla="*/ 378 h 708"/>
                  <a:gd name="T92" fmla="*/ 0 w 687"/>
                  <a:gd name="T93" fmla="*/ 414 h 708"/>
                  <a:gd name="T94" fmla="*/ 15 w 687"/>
                  <a:gd name="T95" fmla="*/ 510 h 708"/>
                  <a:gd name="T96" fmla="*/ 33 w 687"/>
                  <a:gd name="T97" fmla="*/ 540 h 708"/>
                  <a:gd name="T98" fmla="*/ 63 w 687"/>
                  <a:gd name="T99" fmla="*/ 591 h 708"/>
                  <a:gd name="T100" fmla="*/ 99 w 687"/>
                  <a:gd name="T101" fmla="*/ 633 h 708"/>
                  <a:gd name="T102" fmla="*/ 138 w 687"/>
                  <a:gd name="T103" fmla="*/ 681 h 708"/>
                  <a:gd name="T104" fmla="*/ 165 w 687"/>
                  <a:gd name="T105" fmla="*/ 702 h 708"/>
                  <a:gd name="T106" fmla="*/ 174 w 687"/>
                  <a:gd name="T107" fmla="*/ 708 h 708"/>
                  <a:gd name="T108" fmla="*/ 177 w 687"/>
                  <a:gd name="T109" fmla="*/ 708 h 70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87"/>
                  <a:gd name="T166" fmla="*/ 0 h 708"/>
                  <a:gd name="T167" fmla="*/ 687 w 687"/>
                  <a:gd name="T168" fmla="*/ 708 h 70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87" h="708">
                    <a:moveTo>
                      <a:pt x="177" y="708"/>
                    </a:moveTo>
                    <a:cubicBezTo>
                      <a:pt x="187" y="669"/>
                      <a:pt x="204" y="656"/>
                      <a:pt x="243" y="648"/>
                    </a:cubicBezTo>
                    <a:cubicBezTo>
                      <a:pt x="249" y="644"/>
                      <a:pt x="257" y="642"/>
                      <a:pt x="261" y="636"/>
                    </a:cubicBezTo>
                    <a:cubicBezTo>
                      <a:pt x="263" y="633"/>
                      <a:pt x="264" y="629"/>
                      <a:pt x="267" y="627"/>
                    </a:cubicBezTo>
                    <a:cubicBezTo>
                      <a:pt x="289" y="608"/>
                      <a:pt x="318" y="597"/>
                      <a:pt x="339" y="576"/>
                    </a:cubicBezTo>
                    <a:cubicBezTo>
                      <a:pt x="348" y="549"/>
                      <a:pt x="339" y="578"/>
                      <a:pt x="345" y="516"/>
                    </a:cubicBezTo>
                    <a:cubicBezTo>
                      <a:pt x="347" y="492"/>
                      <a:pt x="379" y="458"/>
                      <a:pt x="396" y="441"/>
                    </a:cubicBezTo>
                    <a:cubicBezTo>
                      <a:pt x="402" y="423"/>
                      <a:pt x="385" y="395"/>
                      <a:pt x="408" y="387"/>
                    </a:cubicBezTo>
                    <a:cubicBezTo>
                      <a:pt x="440" y="390"/>
                      <a:pt x="446" y="392"/>
                      <a:pt x="480" y="387"/>
                    </a:cubicBezTo>
                    <a:cubicBezTo>
                      <a:pt x="486" y="386"/>
                      <a:pt x="498" y="381"/>
                      <a:pt x="498" y="381"/>
                    </a:cubicBezTo>
                    <a:cubicBezTo>
                      <a:pt x="511" y="384"/>
                      <a:pt x="519" y="388"/>
                      <a:pt x="531" y="384"/>
                    </a:cubicBezTo>
                    <a:cubicBezTo>
                      <a:pt x="532" y="366"/>
                      <a:pt x="531" y="348"/>
                      <a:pt x="534" y="330"/>
                    </a:cubicBezTo>
                    <a:cubicBezTo>
                      <a:pt x="538" y="305"/>
                      <a:pt x="583" y="302"/>
                      <a:pt x="600" y="300"/>
                    </a:cubicBezTo>
                    <a:cubicBezTo>
                      <a:pt x="626" y="261"/>
                      <a:pt x="630" y="265"/>
                      <a:pt x="681" y="261"/>
                    </a:cubicBezTo>
                    <a:cubicBezTo>
                      <a:pt x="687" y="243"/>
                      <a:pt x="670" y="238"/>
                      <a:pt x="657" y="228"/>
                    </a:cubicBezTo>
                    <a:cubicBezTo>
                      <a:pt x="656" y="220"/>
                      <a:pt x="658" y="211"/>
                      <a:pt x="654" y="204"/>
                    </a:cubicBezTo>
                    <a:cubicBezTo>
                      <a:pt x="652" y="200"/>
                      <a:pt x="654" y="213"/>
                      <a:pt x="651" y="216"/>
                    </a:cubicBezTo>
                    <a:cubicBezTo>
                      <a:pt x="648" y="219"/>
                      <a:pt x="643" y="220"/>
                      <a:pt x="639" y="222"/>
                    </a:cubicBezTo>
                    <a:cubicBezTo>
                      <a:pt x="627" y="227"/>
                      <a:pt x="628" y="224"/>
                      <a:pt x="612" y="228"/>
                    </a:cubicBezTo>
                    <a:cubicBezTo>
                      <a:pt x="606" y="230"/>
                      <a:pt x="594" y="234"/>
                      <a:pt x="594" y="234"/>
                    </a:cubicBezTo>
                    <a:cubicBezTo>
                      <a:pt x="567" y="225"/>
                      <a:pt x="582" y="229"/>
                      <a:pt x="549" y="225"/>
                    </a:cubicBezTo>
                    <a:cubicBezTo>
                      <a:pt x="526" y="209"/>
                      <a:pt x="538" y="215"/>
                      <a:pt x="513" y="207"/>
                    </a:cubicBezTo>
                    <a:cubicBezTo>
                      <a:pt x="510" y="206"/>
                      <a:pt x="504" y="204"/>
                      <a:pt x="504" y="204"/>
                    </a:cubicBezTo>
                    <a:cubicBezTo>
                      <a:pt x="517" y="184"/>
                      <a:pt x="498" y="200"/>
                      <a:pt x="492" y="204"/>
                    </a:cubicBezTo>
                    <a:cubicBezTo>
                      <a:pt x="475" y="201"/>
                      <a:pt x="468" y="203"/>
                      <a:pt x="459" y="189"/>
                    </a:cubicBezTo>
                    <a:cubicBezTo>
                      <a:pt x="458" y="180"/>
                      <a:pt x="462" y="168"/>
                      <a:pt x="456" y="162"/>
                    </a:cubicBezTo>
                    <a:cubicBezTo>
                      <a:pt x="452" y="158"/>
                      <a:pt x="438" y="168"/>
                      <a:pt x="438" y="168"/>
                    </a:cubicBezTo>
                    <a:cubicBezTo>
                      <a:pt x="432" y="166"/>
                      <a:pt x="422" y="168"/>
                      <a:pt x="420" y="162"/>
                    </a:cubicBezTo>
                    <a:cubicBezTo>
                      <a:pt x="419" y="159"/>
                      <a:pt x="420" y="155"/>
                      <a:pt x="417" y="153"/>
                    </a:cubicBezTo>
                    <a:cubicBezTo>
                      <a:pt x="406" y="145"/>
                      <a:pt x="384" y="144"/>
                      <a:pt x="372" y="141"/>
                    </a:cubicBezTo>
                    <a:cubicBezTo>
                      <a:pt x="369" y="120"/>
                      <a:pt x="365" y="108"/>
                      <a:pt x="348" y="96"/>
                    </a:cubicBezTo>
                    <a:cubicBezTo>
                      <a:pt x="338" y="81"/>
                      <a:pt x="352" y="75"/>
                      <a:pt x="357" y="60"/>
                    </a:cubicBezTo>
                    <a:cubicBezTo>
                      <a:pt x="340" y="57"/>
                      <a:pt x="332" y="58"/>
                      <a:pt x="327" y="42"/>
                    </a:cubicBezTo>
                    <a:cubicBezTo>
                      <a:pt x="341" y="20"/>
                      <a:pt x="343" y="45"/>
                      <a:pt x="348" y="57"/>
                    </a:cubicBezTo>
                    <a:cubicBezTo>
                      <a:pt x="353" y="69"/>
                      <a:pt x="359" y="80"/>
                      <a:pt x="363" y="93"/>
                    </a:cubicBezTo>
                    <a:cubicBezTo>
                      <a:pt x="366" y="102"/>
                      <a:pt x="372" y="120"/>
                      <a:pt x="372" y="120"/>
                    </a:cubicBezTo>
                    <a:cubicBezTo>
                      <a:pt x="369" y="97"/>
                      <a:pt x="365" y="71"/>
                      <a:pt x="348" y="54"/>
                    </a:cubicBezTo>
                    <a:cubicBezTo>
                      <a:pt x="345" y="45"/>
                      <a:pt x="346" y="36"/>
                      <a:pt x="342" y="27"/>
                    </a:cubicBezTo>
                    <a:cubicBezTo>
                      <a:pt x="332" y="2"/>
                      <a:pt x="312" y="3"/>
                      <a:pt x="288" y="0"/>
                    </a:cubicBezTo>
                    <a:cubicBezTo>
                      <a:pt x="276" y="1"/>
                      <a:pt x="252" y="2"/>
                      <a:pt x="240" y="9"/>
                    </a:cubicBezTo>
                    <a:cubicBezTo>
                      <a:pt x="235" y="12"/>
                      <a:pt x="233" y="18"/>
                      <a:pt x="228" y="21"/>
                    </a:cubicBezTo>
                    <a:cubicBezTo>
                      <a:pt x="209" y="35"/>
                      <a:pt x="221" y="16"/>
                      <a:pt x="198" y="39"/>
                    </a:cubicBezTo>
                    <a:cubicBezTo>
                      <a:pt x="155" y="82"/>
                      <a:pt x="109" y="123"/>
                      <a:pt x="75" y="174"/>
                    </a:cubicBezTo>
                    <a:cubicBezTo>
                      <a:pt x="70" y="194"/>
                      <a:pt x="57" y="214"/>
                      <a:pt x="45" y="231"/>
                    </a:cubicBezTo>
                    <a:cubicBezTo>
                      <a:pt x="35" y="272"/>
                      <a:pt x="20" y="309"/>
                      <a:pt x="12" y="351"/>
                    </a:cubicBezTo>
                    <a:cubicBezTo>
                      <a:pt x="4" y="389"/>
                      <a:pt x="14" y="333"/>
                      <a:pt x="6" y="378"/>
                    </a:cubicBezTo>
                    <a:cubicBezTo>
                      <a:pt x="4" y="390"/>
                      <a:pt x="0" y="414"/>
                      <a:pt x="0" y="414"/>
                    </a:cubicBezTo>
                    <a:cubicBezTo>
                      <a:pt x="2" y="443"/>
                      <a:pt x="3" y="482"/>
                      <a:pt x="15" y="510"/>
                    </a:cubicBezTo>
                    <a:cubicBezTo>
                      <a:pt x="19" y="520"/>
                      <a:pt x="28" y="530"/>
                      <a:pt x="33" y="540"/>
                    </a:cubicBezTo>
                    <a:cubicBezTo>
                      <a:pt x="41" y="559"/>
                      <a:pt x="45" y="579"/>
                      <a:pt x="63" y="591"/>
                    </a:cubicBezTo>
                    <a:cubicBezTo>
                      <a:pt x="69" y="608"/>
                      <a:pt x="86" y="620"/>
                      <a:pt x="99" y="633"/>
                    </a:cubicBezTo>
                    <a:cubicBezTo>
                      <a:pt x="114" y="648"/>
                      <a:pt x="126" y="664"/>
                      <a:pt x="138" y="681"/>
                    </a:cubicBezTo>
                    <a:cubicBezTo>
                      <a:pt x="144" y="690"/>
                      <a:pt x="157" y="696"/>
                      <a:pt x="165" y="702"/>
                    </a:cubicBezTo>
                    <a:cubicBezTo>
                      <a:pt x="168" y="704"/>
                      <a:pt x="174" y="708"/>
                      <a:pt x="174" y="708"/>
                    </a:cubicBezTo>
                    <a:cubicBezTo>
                      <a:pt x="185" y="704"/>
                      <a:pt x="186" y="704"/>
                      <a:pt x="177" y="708"/>
                    </a:cubicBezTo>
                    <a:close/>
                  </a:path>
                </a:pathLst>
              </a:custGeom>
              <a:solidFill>
                <a:srgbClr val="9966FF"/>
              </a:solidFill>
              <a:ln w="9525">
                <a:solidFill>
                  <a:srgbClr val="99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2791" name="Freeform 14"/>
              <p:cNvSpPr>
                <a:spLocks/>
              </p:cNvSpPr>
              <p:nvPr/>
            </p:nvSpPr>
            <p:spPr bwMode="auto">
              <a:xfrm>
                <a:off x="2241" y="32"/>
                <a:ext cx="789" cy="601"/>
              </a:xfrm>
              <a:custGeom>
                <a:avLst/>
                <a:gdLst>
                  <a:gd name="T0" fmla="*/ 750 w 789"/>
                  <a:gd name="T1" fmla="*/ 246 h 601"/>
                  <a:gd name="T2" fmla="*/ 738 w 789"/>
                  <a:gd name="T3" fmla="*/ 216 h 601"/>
                  <a:gd name="T4" fmla="*/ 777 w 789"/>
                  <a:gd name="T5" fmla="*/ 171 h 601"/>
                  <a:gd name="T6" fmla="*/ 771 w 789"/>
                  <a:gd name="T7" fmla="*/ 123 h 601"/>
                  <a:gd name="T8" fmla="*/ 753 w 789"/>
                  <a:gd name="T9" fmla="*/ 111 h 601"/>
                  <a:gd name="T10" fmla="*/ 735 w 789"/>
                  <a:gd name="T11" fmla="*/ 105 h 601"/>
                  <a:gd name="T12" fmla="*/ 663 w 789"/>
                  <a:gd name="T13" fmla="*/ 114 h 601"/>
                  <a:gd name="T14" fmla="*/ 654 w 789"/>
                  <a:gd name="T15" fmla="*/ 111 h 601"/>
                  <a:gd name="T16" fmla="*/ 648 w 789"/>
                  <a:gd name="T17" fmla="*/ 102 h 601"/>
                  <a:gd name="T18" fmla="*/ 612 w 789"/>
                  <a:gd name="T19" fmla="*/ 87 h 601"/>
                  <a:gd name="T20" fmla="*/ 594 w 789"/>
                  <a:gd name="T21" fmla="*/ 90 h 601"/>
                  <a:gd name="T22" fmla="*/ 576 w 789"/>
                  <a:gd name="T23" fmla="*/ 96 h 601"/>
                  <a:gd name="T24" fmla="*/ 486 w 789"/>
                  <a:gd name="T25" fmla="*/ 39 h 601"/>
                  <a:gd name="T26" fmla="*/ 462 w 789"/>
                  <a:gd name="T27" fmla="*/ 12 h 601"/>
                  <a:gd name="T28" fmla="*/ 444 w 789"/>
                  <a:gd name="T29" fmla="*/ 6 h 601"/>
                  <a:gd name="T30" fmla="*/ 435 w 789"/>
                  <a:gd name="T31" fmla="*/ 0 h 601"/>
                  <a:gd name="T32" fmla="*/ 378 w 789"/>
                  <a:gd name="T33" fmla="*/ 21 h 601"/>
                  <a:gd name="T34" fmla="*/ 318 w 789"/>
                  <a:gd name="T35" fmla="*/ 54 h 601"/>
                  <a:gd name="T36" fmla="*/ 324 w 789"/>
                  <a:gd name="T37" fmla="*/ 93 h 601"/>
                  <a:gd name="T38" fmla="*/ 273 w 789"/>
                  <a:gd name="T39" fmla="*/ 114 h 601"/>
                  <a:gd name="T40" fmla="*/ 237 w 789"/>
                  <a:gd name="T41" fmla="*/ 138 h 601"/>
                  <a:gd name="T42" fmla="*/ 192 w 789"/>
                  <a:gd name="T43" fmla="*/ 159 h 601"/>
                  <a:gd name="T44" fmla="*/ 162 w 789"/>
                  <a:gd name="T45" fmla="*/ 141 h 601"/>
                  <a:gd name="T46" fmla="*/ 120 w 789"/>
                  <a:gd name="T47" fmla="*/ 162 h 601"/>
                  <a:gd name="T48" fmla="*/ 81 w 789"/>
                  <a:gd name="T49" fmla="*/ 207 h 601"/>
                  <a:gd name="T50" fmla="*/ 39 w 789"/>
                  <a:gd name="T51" fmla="*/ 267 h 601"/>
                  <a:gd name="T52" fmla="*/ 102 w 789"/>
                  <a:gd name="T53" fmla="*/ 441 h 601"/>
                  <a:gd name="T54" fmla="*/ 141 w 789"/>
                  <a:gd name="T55" fmla="*/ 498 h 601"/>
                  <a:gd name="T56" fmla="*/ 255 w 789"/>
                  <a:gd name="T57" fmla="*/ 588 h 601"/>
                  <a:gd name="T58" fmla="*/ 297 w 789"/>
                  <a:gd name="T59" fmla="*/ 600 h 601"/>
                  <a:gd name="T60" fmla="*/ 468 w 789"/>
                  <a:gd name="T61" fmla="*/ 597 h 601"/>
                  <a:gd name="T62" fmla="*/ 495 w 789"/>
                  <a:gd name="T63" fmla="*/ 528 h 601"/>
                  <a:gd name="T64" fmla="*/ 573 w 789"/>
                  <a:gd name="T65" fmla="*/ 450 h 601"/>
                  <a:gd name="T66" fmla="*/ 603 w 789"/>
                  <a:gd name="T67" fmla="*/ 393 h 601"/>
                  <a:gd name="T68" fmla="*/ 648 w 789"/>
                  <a:gd name="T69" fmla="*/ 342 h 601"/>
                  <a:gd name="T70" fmla="*/ 675 w 789"/>
                  <a:gd name="T71" fmla="*/ 330 h 601"/>
                  <a:gd name="T72" fmla="*/ 729 w 789"/>
                  <a:gd name="T73" fmla="*/ 300 h 601"/>
                  <a:gd name="T74" fmla="*/ 744 w 789"/>
                  <a:gd name="T75" fmla="*/ 261 h 601"/>
                  <a:gd name="T76" fmla="*/ 744 w 789"/>
                  <a:gd name="T77" fmla="*/ 228 h 60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789"/>
                  <a:gd name="T118" fmla="*/ 0 h 601"/>
                  <a:gd name="T119" fmla="*/ 789 w 789"/>
                  <a:gd name="T120" fmla="*/ 601 h 60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789" h="601">
                    <a:moveTo>
                      <a:pt x="750" y="246"/>
                    </a:moveTo>
                    <a:cubicBezTo>
                      <a:pt x="743" y="236"/>
                      <a:pt x="742" y="227"/>
                      <a:pt x="738" y="216"/>
                    </a:cubicBezTo>
                    <a:cubicBezTo>
                      <a:pt x="742" y="190"/>
                      <a:pt x="752" y="179"/>
                      <a:pt x="777" y="171"/>
                    </a:cubicBezTo>
                    <a:cubicBezTo>
                      <a:pt x="783" y="153"/>
                      <a:pt x="789" y="137"/>
                      <a:pt x="771" y="123"/>
                    </a:cubicBezTo>
                    <a:cubicBezTo>
                      <a:pt x="765" y="119"/>
                      <a:pt x="759" y="115"/>
                      <a:pt x="753" y="111"/>
                    </a:cubicBezTo>
                    <a:cubicBezTo>
                      <a:pt x="748" y="107"/>
                      <a:pt x="735" y="105"/>
                      <a:pt x="735" y="105"/>
                    </a:cubicBezTo>
                    <a:cubicBezTo>
                      <a:pt x="697" y="109"/>
                      <a:pt x="703" y="118"/>
                      <a:pt x="663" y="114"/>
                    </a:cubicBezTo>
                    <a:cubicBezTo>
                      <a:pt x="660" y="113"/>
                      <a:pt x="656" y="113"/>
                      <a:pt x="654" y="111"/>
                    </a:cubicBezTo>
                    <a:cubicBezTo>
                      <a:pt x="651" y="109"/>
                      <a:pt x="651" y="104"/>
                      <a:pt x="648" y="102"/>
                    </a:cubicBezTo>
                    <a:cubicBezTo>
                      <a:pt x="637" y="95"/>
                      <a:pt x="623" y="95"/>
                      <a:pt x="612" y="87"/>
                    </a:cubicBezTo>
                    <a:cubicBezTo>
                      <a:pt x="606" y="88"/>
                      <a:pt x="600" y="89"/>
                      <a:pt x="594" y="90"/>
                    </a:cubicBezTo>
                    <a:cubicBezTo>
                      <a:pt x="588" y="92"/>
                      <a:pt x="576" y="96"/>
                      <a:pt x="576" y="96"/>
                    </a:cubicBezTo>
                    <a:cubicBezTo>
                      <a:pt x="541" y="89"/>
                      <a:pt x="513" y="61"/>
                      <a:pt x="486" y="39"/>
                    </a:cubicBezTo>
                    <a:cubicBezTo>
                      <a:pt x="477" y="32"/>
                      <a:pt x="472" y="18"/>
                      <a:pt x="462" y="12"/>
                    </a:cubicBezTo>
                    <a:cubicBezTo>
                      <a:pt x="456" y="9"/>
                      <a:pt x="449" y="10"/>
                      <a:pt x="444" y="6"/>
                    </a:cubicBezTo>
                    <a:cubicBezTo>
                      <a:pt x="441" y="4"/>
                      <a:pt x="438" y="2"/>
                      <a:pt x="435" y="0"/>
                    </a:cubicBezTo>
                    <a:cubicBezTo>
                      <a:pt x="414" y="4"/>
                      <a:pt x="397" y="11"/>
                      <a:pt x="378" y="21"/>
                    </a:cubicBezTo>
                    <a:cubicBezTo>
                      <a:pt x="367" y="37"/>
                      <a:pt x="337" y="48"/>
                      <a:pt x="318" y="54"/>
                    </a:cubicBezTo>
                    <a:cubicBezTo>
                      <a:pt x="323" y="70"/>
                      <a:pt x="332" y="73"/>
                      <a:pt x="324" y="93"/>
                    </a:cubicBezTo>
                    <a:cubicBezTo>
                      <a:pt x="318" y="109"/>
                      <a:pt x="288" y="110"/>
                      <a:pt x="273" y="114"/>
                    </a:cubicBezTo>
                    <a:cubicBezTo>
                      <a:pt x="257" y="118"/>
                      <a:pt x="250" y="131"/>
                      <a:pt x="237" y="138"/>
                    </a:cubicBezTo>
                    <a:cubicBezTo>
                      <a:pt x="224" y="145"/>
                      <a:pt x="206" y="154"/>
                      <a:pt x="192" y="159"/>
                    </a:cubicBezTo>
                    <a:cubicBezTo>
                      <a:pt x="182" y="149"/>
                      <a:pt x="176" y="145"/>
                      <a:pt x="162" y="141"/>
                    </a:cubicBezTo>
                    <a:cubicBezTo>
                      <a:pt x="129" y="145"/>
                      <a:pt x="139" y="143"/>
                      <a:pt x="120" y="162"/>
                    </a:cubicBezTo>
                    <a:cubicBezTo>
                      <a:pt x="111" y="189"/>
                      <a:pt x="106" y="194"/>
                      <a:pt x="81" y="207"/>
                    </a:cubicBezTo>
                    <a:cubicBezTo>
                      <a:pt x="64" y="233"/>
                      <a:pt x="70" y="247"/>
                      <a:pt x="39" y="267"/>
                    </a:cubicBezTo>
                    <a:cubicBezTo>
                      <a:pt x="0" y="326"/>
                      <a:pt x="62" y="401"/>
                      <a:pt x="102" y="441"/>
                    </a:cubicBezTo>
                    <a:cubicBezTo>
                      <a:pt x="109" y="463"/>
                      <a:pt x="128" y="480"/>
                      <a:pt x="141" y="498"/>
                    </a:cubicBezTo>
                    <a:cubicBezTo>
                      <a:pt x="173" y="540"/>
                      <a:pt x="202" y="575"/>
                      <a:pt x="255" y="588"/>
                    </a:cubicBezTo>
                    <a:cubicBezTo>
                      <a:pt x="268" y="597"/>
                      <a:pt x="282" y="595"/>
                      <a:pt x="297" y="600"/>
                    </a:cubicBezTo>
                    <a:cubicBezTo>
                      <a:pt x="354" y="599"/>
                      <a:pt x="411" y="601"/>
                      <a:pt x="468" y="597"/>
                    </a:cubicBezTo>
                    <a:cubicBezTo>
                      <a:pt x="473" y="597"/>
                      <a:pt x="486" y="542"/>
                      <a:pt x="495" y="528"/>
                    </a:cubicBezTo>
                    <a:cubicBezTo>
                      <a:pt x="504" y="492"/>
                      <a:pt x="551" y="477"/>
                      <a:pt x="573" y="450"/>
                    </a:cubicBezTo>
                    <a:cubicBezTo>
                      <a:pt x="587" y="433"/>
                      <a:pt x="592" y="411"/>
                      <a:pt x="603" y="393"/>
                    </a:cubicBezTo>
                    <a:cubicBezTo>
                      <a:pt x="614" y="376"/>
                      <a:pt x="631" y="353"/>
                      <a:pt x="648" y="342"/>
                    </a:cubicBezTo>
                    <a:cubicBezTo>
                      <a:pt x="656" y="337"/>
                      <a:pt x="675" y="330"/>
                      <a:pt x="675" y="330"/>
                    </a:cubicBezTo>
                    <a:cubicBezTo>
                      <a:pt x="691" y="318"/>
                      <a:pt x="709" y="305"/>
                      <a:pt x="729" y="300"/>
                    </a:cubicBezTo>
                    <a:cubicBezTo>
                      <a:pt x="737" y="288"/>
                      <a:pt x="741" y="275"/>
                      <a:pt x="744" y="261"/>
                    </a:cubicBezTo>
                    <a:cubicBezTo>
                      <a:pt x="742" y="248"/>
                      <a:pt x="735" y="237"/>
                      <a:pt x="744" y="228"/>
                    </a:cubicBezTo>
                  </a:path>
                </a:pathLst>
              </a:custGeom>
              <a:solidFill>
                <a:srgbClr val="9966FF"/>
              </a:solidFill>
              <a:ln w="9525">
                <a:solidFill>
                  <a:srgbClr val="99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2792" name="Freeform 15"/>
              <p:cNvSpPr>
                <a:spLocks/>
              </p:cNvSpPr>
              <p:nvPr/>
            </p:nvSpPr>
            <p:spPr bwMode="auto">
              <a:xfrm>
                <a:off x="1857" y="135"/>
                <a:ext cx="851" cy="717"/>
              </a:xfrm>
              <a:custGeom>
                <a:avLst/>
                <a:gdLst>
                  <a:gd name="T0" fmla="*/ 524 w 851"/>
                  <a:gd name="T1" fmla="*/ 27 h 717"/>
                  <a:gd name="T2" fmla="*/ 509 w 851"/>
                  <a:gd name="T3" fmla="*/ 0 h 717"/>
                  <a:gd name="T4" fmla="*/ 434 w 851"/>
                  <a:gd name="T5" fmla="*/ 51 h 717"/>
                  <a:gd name="T6" fmla="*/ 389 w 851"/>
                  <a:gd name="T7" fmla="*/ 45 h 717"/>
                  <a:gd name="T8" fmla="*/ 368 w 851"/>
                  <a:gd name="T9" fmla="*/ 24 h 717"/>
                  <a:gd name="T10" fmla="*/ 341 w 851"/>
                  <a:gd name="T11" fmla="*/ 54 h 717"/>
                  <a:gd name="T12" fmla="*/ 287 w 851"/>
                  <a:gd name="T13" fmla="*/ 27 h 717"/>
                  <a:gd name="T14" fmla="*/ 251 w 851"/>
                  <a:gd name="T15" fmla="*/ 69 h 717"/>
                  <a:gd name="T16" fmla="*/ 227 w 851"/>
                  <a:gd name="T17" fmla="*/ 90 h 717"/>
                  <a:gd name="T18" fmla="*/ 218 w 851"/>
                  <a:gd name="T19" fmla="*/ 96 h 717"/>
                  <a:gd name="T20" fmla="*/ 152 w 851"/>
                  <a:gd name="T21" fmla="*/ 63 h 717"/>
                  <a:gd name="T22" fmla="*/ 128 w 851"/>
                  <a:gd name="T23" fmla="*/ 39 h 717"/>
                  <a:gd name="T24" fmla="*/ 95 w 851"/>
                  <a:gd name="T25" fmla="*/ 27 h 717"/>
                  <a:gd name="T26" fmla="*/ 53 w 851"/>
                  <a:gd name="T27" fmla="*/ 78 h 717"/>
                  <a:gd name="T28" fmla="*/ 32 w 851"/>
                  <a:gd name="T29" fmla="*/ 87 h 717"/>
                  <a:gd name="T30" fmla="*/ 14 w 851"/>
                  <a:gd name="T31" fmla="*/ 105 h 717"/>
                  <a:gd name="T32" fmla="*/ 47 w 851"/>
                  <a:gd name="T33" fmla="*/ 171 h 717"/>
                  <a:gd name="T34" fmla="*/ 71 w 851"/>
                  <a:gd name="T35" fmla="*/ 207 h 717"/>
                  <a:gd name="T36" fmla="*/ 98 w 851"/>
                  <a:gd name="T37" fmla="*/ 219 h 717"/>
                  <a:gd name="T38" fmla="*/ 110 w 851"/>
                  <a:gd name="T39" fmla="*/ 237 h 717"/>
                  <a:gd name="T40" fmla="*/ 134 w 851"/>
                  <a:gd name="T41" fmla="*/ 273 h 717"/>
                  <a:gd name="T42" fmla="*/ 164 w 851"/>
                  <a:gd name="T43" fmla="*/ 279 h 717"/>
                  <a:gd name="T44" fmla="*/ 191 w 851"/>
                  <a:gd name="T45" fmla="*/ 288 h 717"/>
                  <a:gd name="T46" fmla="*/ 206 w 851"/>
                  <a:gd name="T47" fmla="*/ 315 h 717"/>
                  <a:gd name="T48" fmla="*/ 188 w 851"/>
                  <a:gd name="T49" fmla="*/ 363 h 717"/>
                  <a:gd name="T50" fmla="*/ 200 w 851"/>
                  <a:gd name="T51" fmla="*/ 456 h 717"/>
                  <a:gd name="T52" fmla="*/ 227 w 851"/>
                  <a:gd name="T53" fmla="*/ 492 h 717"/>
                  <a:gd name="T54" fmla="*/ 248 w 851"/>
                  <a:gd name="T55" fmla="*/ 498 h 717"/>
                  <a:gd name="T56" fmla="*/ 302 w 851"/>
                  <a:gd name="T57" fmla="*/ 522 h 717"/>
                  <a:gd name="T58" fmla="*/ 341 w 851"/>
                  <a:gd name="T59" fmla="*/ 531 h 717"/>
                  <a:gd name="T60" fmla="*/ 371 w 851"/>
                  <a:gd name="T61" fmla="*/ 528 h 717"/>
                  <a:gd name="T62" fmla="*/ 383 w 851"/>
                  <a:gd name="T63" fmla="*/ 510 h 717"/>
                  <a:gd name="T64" fmla="*/ 392 w 851"/>
                  <a:gd name="T65" fmla="*/ 504 h 717"/>
                  <a:gd name="T66" fmla="*/ 476 w 851"/>
                  <a:gd name="T67" fmla="*/ 492 h 717"/>
                  <a:gd name="T68" fmla="*/ 533 w 851"/>
                  <a:gd name="T69" fmla="*/ 495 h 717"/>
                  <a:gd name="T70" fmla="*/ 560 w 851"/>
                  <a:gd name="T71" fmla="*/ 513 h 717"/>
                  <a:gd name="T72" fmla="*/ 602 w 851"/>
                  <a:gd name="T73" fmla="*/ 537 h 717"/>
                  <a:gd name="T74" fmla="*/ 614 w 851"/>
                  <a:gd name="T75" fmla="*/ 564 h 717"/>
                  <a:gd name="T76" fmla="*/ 611 w 851"/>
                  <a:gd name="T77" fmla="*/ 585 h 717"/>
                  <a:gd name="T78" fmla="*/ 593 w 851"/>
                  <a:gd name="T79" fmla="*/ 591 h 717"/>
                  <a:gd name="T80" fmla="*/ 581 w 851"/>
                  <a:gd name="T81" fmla="*/ 618 h 717"/>
                  <a:gd name="T82" fmla="*/ 620 w 851"/>
                  <a:gd name="T83" fmla="*/ 639 h 717"/>
                  <a:gd name="T84" fmla="*/ 689 w 851"/>
                  <a:gd name="T85" fmla="*/ 687 h 717"/>
                  <a:gd name="T86" fmla="*/ 728 w 851"/>
                  <a:gd name="T87" fmla="*/ 717 h 717"/>
                  <a:gd name="T88" fmla="*/ 794 w 851"/>
                  <a:gd name="T89" fmla="*/ 678 h 717"/>
                  <a:gd name="T90" fmla="*/ 821 w 851"/>
                  <a:gd name="T91" fmla="*/ 660 h 717"/>
                  <a:gd name="T92" fmla="*/ 833 w 851"/>
                  <a:gd name="T93" fmla="*/ 642 h 717"/>
                  <a:gd name="T94" fmla="*/ 839 w 851"/>
                  <a:gd name="T95" fmla="*/ 624 h 717"/>
                  <a:gd name="T96" fmla="*/ 851 w 851"/>
                  <a:gd name="T97" fmla="*/ 543 h 717"/>
                  <a:gd name="T98" fmla="*/ 824 w 851"/>
                  <a:gd name="T99" fmla="*/ 462 h 717"/>
                  <a:gd name="T100" fmla="*/ 827 w 851"/>
                  <a:gd name="T101" fmla="*/ 366 h 717"/>
                  <a:gd name="T102" fmla="*/ 800 w 851"/>
                  <a:gd name="T103" fmla="*/ 345 h 717"/>
                  <a:gd name="T104" fmla="*/ 737 w 851"/>
                  <a:gd name="T105" fmla="*/ 303 h 717"/>
                  <a:gd name="T106" fmla="*/ 710 w 851"/>
                  <a:gd name="T107" fmla="*/ 279 h 717"/>
                  <a:gd name="T108" fmla="*/ 692 w 851"/>
                  <a:gd name="T109" fmla="*/ 267 h 717"/>
                  <a:gd name="T110" fmla="*/ 593 w 851"/>
                  <a:gd name="T111" fmla="*/ 210 h 717"/>
                  <a:gd name="T112" fmla="*/ 572 w 851"/>
                  <a:gd name="T113" fmla="*/ 201 h 717"/>
                  <a:gd name="T114" fmla="*/ 566 w 851"/>
                  <a:gd name="T115" fmla="*/ 192 h 717"/>
                  <a:gd name="T116" fmla="*/ 536 w 851"/>
                  <a:gd name="T117" fmla="*/ 168 h 717"/>
                  <a:gd name="T118" fmla="*/ 521 w 851"/>
                  <a:gd name="T119" fmla="*/ 141 h 717"/>
                  <a:gd name="T120" fmla="*/ 530 w 851"/>
                  <a:gd name="T121" fmla="*/ 39 h 717"/>
                  <a:gd name="T122" fmla="*/ 518 w 851"/>
                  <a:gd name="T123" fmla="*/ 6 h 71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51"/>
                  <a:gd name="T187" fmla="*/ 0 h 717"/>
                  <a:gd name="T188" fmla="*/ 851 w 851"/>
                  <a:gd name="T189" fmla="*/ 717 h 71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51" h="717">
                    <a:moveTo>
                      <a:pt x="524" y="27"/>
                    </a:moveTo>
                    <a:cubicBezTo>
                      <a:pt x="520" y="14"/>
                      <a:pt x="523" y="5"/>
                      <a:pt x="509" y="0"/>
                    </a:cubicBezTo>
                    <a:cubicBezTo>
                      <a:pt x="481" y="9"/>
                      <a:pt x="464" y="44"/>
                      <a:pt x="434" y="51"/>
                    </a:cubicBezTo>
                    <a:cubicBezTo>
                      <a:pt x="419" y="50"/>
                      <a:pt x="400" y="56"/>
                      <a:pt x="389" y="45"/>
                    </a:cubicBezTo>
                    <a:cubicBezTo>
                      <a:pt x="365" y="21"/>
                      <a:pt x="388" y="31"/>
                      <a:pt x="368" y="24"/>
                    </a:cubicBezTo>
                    <a:cubicBezTo>
                      <a:pt x="355" y="28"/>
                      <a:pt x="351" y="44"/>
                      <a:pt x="341" y="54"/>
                    </a:cubicBezTo>
                    <a:cubicBezTo>
                      <a:pt x="295" y="49"/>
                      <a:pt x="316" y="46"/>
                      <a:pt x="287" y="27"/>
                    </a:cubicBezTo>
                    <a:cubicBezTo>
                      <a:pt x="263" y="33"/>
                      <a:pt x="271" y="56"/>
                      <a:pt x="251" y="69"/>
                    </a:cubicBezTo>
                    <a:cubicBezTo>
                      <a:pt x="241" y="84"/>
                      <a:pt x="248" y="76"/>
                      <a:pt x="227" y="90"/>
                    </a:cubicBezTo>
                    <a:cubicBezTo>
                      <a:pt x="224" y="92"/>
                      <a:pt x="218" y="96"/>
                      <a:pt x="218" y="96"/>
                    </a:cubicBezTo>
                    <a:cubicBezTo>
                      <a:pt x="192" y="92"/>
                      <a:pt x="177" y="73"/>
                      <a:pt x="152" y="63"/>
                    </a:cubicBezTo>
                    <a:cubicBezTo>
                      <a:pt x="145" y="56"/>
                      <a:pt x="138" y="43"/>
                      <a:pt x="128" y="39"/>
                    </a:cubicBezTo>
                    <a:cubicBezTo>
                      <a:pt x="115" y="34"/>
                      <a:pt x="107" y="35"/>
                      <a:pt x="95" y="27"/>
                    </a:cubicBezTo>
                    <a:cubicBezTo>
                      <a:pt x="64" y="33"/>
                      <a:pt x="72" y="63"/>
                      <a:pt x="53" y="78"/>
                    </a:cubicBezTo>
                    <a:cubicBezTo>
                      <a:pt x="47" y="83"/>
                      <a:pt x="38" y="82"/>
                      <a:pt x="32" y="87"/>
                    </a:cubicBezTo>
                    <a:cubicBezTo>
                      <a:pt x="25" y="92"/>
                      <a:pt x="14" y="105"/>
                      <a:pt x="14" y="105"/>
                    </a:cubicBezTo>
                    <a:cubicBezTo>
                      <a:pt x="0" y="148"/>
                      <a:pt x="26" y="144"/>
                      <a:pt x="47" y="171"/>
                    </a:cubicBezTo>
                    <a:cubicBezTo>
                      <a:pt x="48" y="172"/>
                      <a:pt x="66" y="205"/>
                      <a:pt x="71" y="207"/>
                    </a:cubicBezTo>
                    <a:cubicBezTo>
                      <a:pt x="92" y="214"/>
                      <a:pt x="84" y="209"/>
                      <a:pt x="98" y="219"/>
                    </a:cubicBezTo>
                    <a:cubicBezTo>
                      <a:pt x="105" y="240"/>
                      <a:pt x="95" y="215"/>
                      <a:pt x="110" y="237"/>
                    </a:cubicBezTo>
                    <a:cubicBezTo>
                      <a:pt x="119" y="250"/>
                      <a:pt x="115" y="269"/>
                      <a:pt x="134" y="273"/>
                    </a:cubicBezTo>
                    <a:cubicBezTo>
                      <a:pt x="144" y="275"/>
                      <a:pt x="154" y="276"/>
                      <a:pt x="164" y="279"/>
                    </a:cubicBezTo>
                    <a:cubicBezTo>
                      <a:pt x="173" y="282"/>
                      <a:pt x="191" y="288"/>
                      <a:pt x="191" y="288"/>
                    </a:cubicBezTo>
                    <a:cubicBezTo>
                      <a:pt x="205" y="309"/>
                      <a:pt x="201" y="299"/>
                      <a:pt x="206" y="315"/>
                    </a:cubicBezTo>
                    <a:cubicBezTo>
                      <a:pt x="203" y="335"/>
                      <a:pt x="194" y="345"/>
                      <a:pt x="188" y="363"/>
                    </a:cubicBezTo>
                    <a:cubicBezTo>
                      <a:pt x="186" y="390"/>
                      <a:pt x="174" y="438"/>
                      <a:pt x="200" y="456"/>
                    </a:cubicBezTo>
                    <a:cubicBezTo>
                      <a:pt x="219" y="450"/>
                      <a:pt x="210" y="482"/>
                      <a:pt x="227" y="492"/>
                    </a:cubicBezTo>
                    <a:cubicBezTo>
                      <a:pt x="233" y="496"/>
                      <a:pt x="241" y="495"/>
                      <a:pt x="248" y="498"/>
                    </a:cubicBezTo>
                    <a:cubicBezTo>
                      <a:pt x="267" y="506"/>
                      <a:pt x="282" y="517"/>
                      <a:pt x="302" y="522"/>
                    </a:cubicBezTo>
                    <a:cubicBezTo>
                      <a:pt x="315" y="525"/>
                      <a:pt x="341" y="531"/>
                      <a:pt x="341" y="531"/>
                    </a:cubicBezTo>
                    <a:cubicBezTo>
                      <a:pt x="351" y="530"/>
                      <a:pt x="362" y="532"/>
                      <a:pt x="371" y="528"/>
                    </a:cubicBezTo>
                    <a:cubicBezTo>
                      <a:pt x="377" y="525"/>
                      <a:pt x="377" y="514"/>
                      <a:pt x="383" y="510"/>
                    </a:cubicBezTo>
                    <a:cubicBezTo>
                      <a:pt x="386" y="508"/>
                      <a:pt x="389" y="505"/>
                      <a:pt x="392" y="504"/>
                    </a:cubicBezTo>
                    <a:cubicBezTo>
                      <a:pt x="420" y="493"/>
                      <a:pt x="445" y="494"/>
                      <a:pt x="476" y="492"/>
                    </a:cubicBezTo>
                    <a:cubicBezTo>
                      <a:pt x="495" y="493"/>
                      <a:pt x="514" y="491"/>
                      <a:pt x="533" y="495"/>
                    </a:cubicBezTo>
                    <a:cubicBezTo>
                      <a:pt x="544" y="497"/>
                      <a:pt x="560" y="513"/>
                      <a:pt x="560" y="513"/>
                    </a:cubicBezTo>
                    <a:cubicBezTo>
                      <a:pt x="567" y="524"/>
                      <a:pt x="588" y="532"/>
                      <a:pt x="602" y="537"/>
                    </a:cubicBezTo>
                    <a:cubicBezTo>
                      <a:pt x="607" y="545"/>
                      <a:pt x="614" y="564"/>
                      <a:pt x="614" y="564"/>
                    </a:cubicBezTo>
                    <a:cubicBezTo>
                      <a:pt x="613" y="571"/>
                      <a:pt x="615" y="579"/>
                      <a:pt x="611" y="585"/>
                    </a:cubicBezTo>
                    <a:cubicBezTo>
                      <a:pt x="607" y="590"/>
                      <a:pt x="593" y="591"/>
                      <a:pt x="593" y="591"/>
                    </a:cubicBezTo>
                    <a:cubicBezTo>
                      <a:pt x="588" y="599"/>
                      <a:pt x="581" y="618"/>
                      <a:pt x="581" y="618"/>
                    </a:cubicBezTo>
                    <a:cubicBezTo>
                      <a:pt x="586" y="642"/>
                      <a:pt x="594" y="636"/>
                      <a:pt x="620" y="639"/>
                    </a:cubicBezTo>
                    <a:cubicBezTo>
                      <a:pt x="633" y="679"/>
                      <a:pt x="659" y="667"/>
                      <a:pt x="689" y="687"/>
                    </a:cubicBezTo>
                    <a:cubicBezTo>
                      <a:pt x="694" y="703"/>
                      <a:pt x="712" y="712"/>
                      <a:pt x="728" y="717"/>
                    </a:cubicBezTo>
                    <a:cubicBezTo>
                      <a:pt x="770" y="712"/>
                      <a:pt x="765" y="701"/>
                      <a:pt x="794" y="678"/>
                    </a:cubicBezTo>
                    <a:cubicBezTo>
                      <a:pt x="803" y="671"/>
                      <a:pt x="821" y="660"/>
                      <a:pt x="821" y="660"/>
                    </a:cubicBezTo>
                    <a:cubicBezTo>
                      <a:pt x="825" y="654"/>
                      <a:pt x="831" y="649"/>
                      <a:pt x="833" y="642"/>
                    </a:cubicBezTo>
                    <a:cubicBezTo>
                      <a:pt x="835" y="636"/>
                      <a:pt x="839" y="624"/>
                      <a:pt x="839" y="624"/>
                    </a:cubicBezTo>
                    <a:cubicBezTo>
                      <a:pt x="842" y="597"/>
                      <a:pt x="844" y="570"/>
                      <a:pt x="851" y="543"/>
                    </a:cubicBezTo>
                    <a:cubicBezTo>
                      <a:pt x="848" y="514"/>
                      <a:pt x="840" y="486"/>
                      <a:pt x="824" y="462"/>
                    </a:cubicBezTo>
                    <a:cubicBezTo>
                      <a:pt x="826" y="434"/>
                      <a:pt x="834" y="394"/>
                      <a:pt x="827" y="366"/>
                    </a:cubicBezTo>
                    <a:cubicBezTo>
                      <a:pt x="825" y="358"/>
                      <a:pt x="805" y="348"/>
                      <a:pt x="800" y="345"/>
                    </a:cubicBezTo>
                    <a:cubicBezTo>
                      <a:pt x="781" y="333"/>
                      <a:pt x="758" y="310"/>
                      <a:pt x="737" y="303"/>
                    </a:cubicBezTo>
                    <a:cubicBezTo>
                      <a:pt x="729" y="295"/>
                      <a:pt x="719" y="286"/>
                      <a:pt x="710" y="279"/>
                    </a:cubicBezTo>
                    <a:cubicBezTo>
                      <a:pt x="704" y="275"/>
                      <a:pt x="692" y="267"/>
                      <a:pt x="692" y="267"/>
                    </a:cubicBezTo>
                    <a:cubicBezTo>
                      <a:pt x="674" y="240"/>
                      <a:pt x="624" y="216"/>
                      <a:pt x="593" y="210"/>
                    </a:cubicBezTo>
                    <a:cubicBezTo>
                      <a:pt x="587" y="206"/>
                      <a:pt x="578" y="205"/>
                      <a:pt x="572" y="201"/>
                    </a:cubicBezTo>
                    <a:cubicBezTo>
                      <a:pt x="569" y="199"/>
                      <a:pt x="569" y="195"/>
                      <a:pt x="566" y="192"/>
                    </a:cubicBezTo>
                    <a:cubicBezTo>
                      <a:pt x="557" y="183"/>
                      <a:pt x="545" y="178"/>
                      <a:pt x="536" y="168"/>
                    </a:cubicBezTo>
                    <a:cubicBezTo>
                      <a:pt x="529" y="160"/>
                      <a:pt x="527" y="150"/>
                      <a:pt x="521" y="141"/>
                    </a:cubicBezTo>
                    <a:cubicBezTo>
                      <a:pt x="514" y="107"/>
                      <a:pt x="510" y="68"/>
                      <a:pt x="530" y="39"/>
                    </a:cubicBezTo>
                    <a:cubicBezTo>
                      <a:pt x="510" y="32"/>
                      <a:pt x="525" y="21"/>
                      <a:pt x="518" y="6"/>
                    </a:cubicBezTo>
                  </a:path>
                </a:pathLst>
              </a:custGeom>
              <a:solidFill>
                <a:srgbClr val="9966FF"/>
              </a:solidFill>
              <a:ln w="9525">
                <a:solidFill>
                  <a:srgbClr val="99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2793" name="Freeform 16"/>
              <p:cNvSpPr>
                <a:spLocks/>
              </p:cNvSpPr>
              <p:nvPr/>
            </p:nvSpPr>
            <p:spPr bwMode="auto">
              <a:xfrm>
                <a:off x="2334" y="768"/>
                <a:ext cx="582" cy="690"/>
              </a:xfrm>
              <a:custGeom>
                <a:avLst/>
                <a:gdLst>
                  <a:gd name="T0" fmla="*/ 243 w 582"/>
                  <a:gd name="T1" fmla="*/ 81 h 690"/>
                  <a:gd name="T2" fmla="*/ 264 w 582"/>
                  <a:gd name="T3" fmla="*/ 102 h 690"/>
                  <a:gd name="T4" fmla="*/ 231 w 582"/>
                  <a:gd name="T5" fmla="*/ 156 h 690"/>
                  <a:gd name="T6" fmla="*/ 180 w 582"/>
                  <a:gd name="T7" fmla="*/ 219 h 690"/>
                  <a:gd name="T8" fmla="*/ 102 w 582"/>
                  <a:gd name="T9" fmla="*/ 201 h 690"/>
                  <a:gd name="T10" fmla="*/ 66 w 582"/>
                  <a:gd name="T11" fmla="*/ 204 h 690"/>
                  <a:gd name="T12" fmla="*/ 57 w 582"/>
                  <a:gd name="T13" fmla="*/ 207 h 690"/>
                  <a:gd name="T14" fmla="*/ 51 w 582"/>
                  <a:gd name="T15" fmla="*/ 258 h 690"/>
                  <a:gd name="T16" fmla="*/ 12 w 582"/>
                  <a:gd name="T17" fmla="*/ 288 h 690"/>
                  <a:gd name="T18" fmla="*/ 6 w 582"/>
                  <a:gd name="T19" fmla="*/ 306 h 690"/>
                  <a:gd name="T20" fmla="*/ 75 w 582"/>
                  <a:gd name="T21" fmla="*/ 324 h 690"/>
                  <a:gd name="T22" fmla="*/ 120 w 582"/>
                  <a:gd name="T23" fmla="*/ 351 h 690"/>
                  <a:gd name="T24" fmla="*/ 138 w 582"/>
                  <a:gd name="T25" fmla="*/ 363 h 690"/>
                  <a:gd name="T26" fmla="*/ 162 w 582"/>
                  <a:gd name="T27" fmla="*/ 384 h 690"/>
                  <a:gd name="T28" fmla="*/ 180 w 582"/>
                  <a:gd name="T29" fmla="*/ 390 h 690"/>
                  <a:gd name="T30" fmla="*/ 207 w 582"/>
                  <a:gd name="T31" fmla="*/ 411 h 690"/>
                  <a:gd name="T32" fmla="*/ 306 w 582"/>
                  <a:gd name="T33" fmla="*/ 444 h 690"/>
                  <a:gd name="T34" fmla="*/ 318 w 582"/>
                  <a:gd name="T35" fmla="*/ 501 h 690"/>
                  <a:gd name="T36" fmla="*/ 324 w 582"/>
                  <a:gd name="T37" fmla="*/ 519 h 690"/>
                  <a:gd name="T38" fmla="*/ 342 w 582"/>
                  <a:gd name="T39" fmla="*/ 552 h 690"/>
                  <a:gd name="T40" fmla="*/ 420 w 582"/>
                  <a:gd name="T41" fmla="*/ 621 h 690"/>
                  <a:gd name="T42" fmla="*/ 456 w 582"/>
                  <a:gd name="T43" fmla="*/ 690 h 690"/>
                  <a:gd name="T44" fmla="*/ 570 w 582"/>
                  <a:gd name="T45" fmla="*/ 630 h 690"/>
                  <a:gd name="T46" fmla="*/ 582 w 582"/>
                  <a:gd name="T47" fmla="*/ 600 h 690"/>
                  <a:gd name="T48" fmla="*/ 579 w 582"/>
                  <a:gd name="T49" fmla="*/ 588 h 690"/>
                  <a:gd name="T50" fmla="*/ 567 w 582"/>
                  <a:gd name="T51" fmla="*/ 585 h 690"/>
                  <a:gd name="T52" fmla="*/ 522 w 582"/>
                  <a:gd name="T53" fmla="*/ 549 h 690"/>
                  <a:gd name="T54" fmla="*/ 516 w 582"/>
                  <a:gd name="T55" fmla="*/ 540 h 690"/>
                  <a:gd name="T56" fmla="*/ 507 w 582"/>
                  <a:gd name="T57" fmla="*/ 537 h 690"/>
                  <a:gd name="T58" fmla="*/ 504 w 582"/>
                  <a:gd name="T59" fmla="*/ 528 h 690"/>
                  <a:gd name="T60" fmla="*/ 459 w 582"/>
                  <a:gd name="T61" fmla="*/ 456 h 690"/>
                  <a:gd name="T62" fmla="*/ 423 w 582"/>
                  <a:gd name="T63" fmla="*/ 387 h 690"/>
                  <a:gd name="T64" fmla="*/ 441 w 582"/>
                  <a:gd name="T65" fmla="*/ 339 h 690"/>
                  <a:gd name="T66" fmla="*/ 459 w 582"/>
                  <a:gd name="T67" fmla="*/ 312 h 690"/>
                  <a:gd name="T68" fmla="*/ 492 w 582"/>
                  <a:gd name="T69" fmla="*/ 192 h 690"/>
                  <a:gd name="T70" fmla="*/ 510 w 582"/>
                  <a:gd name="T71" fmla="*/ 156 h 690"/>
                  <a:gd name="T72" fmla="*/ 516 w 582"/>
                  <a:gd name="T73" fmla="*/ 138 h 690"/>
                  <a:gd name="T74" fmla="*/ 492 w 582"/>
                  <a:gd name="T75" fmla="*/ 84 h 690"/>
                  <a:gd name="T76" fmla="*/ 480 w 582"/>
                  <a:gd name="T77" fmla="*/ 66 h 690"/>
                  <a:gd name="T78" fmla="*/ 459 w 582"/>
                  <a:gd name="T79" fmla="*/ 36 h 690"/>
                  <a:gd name="T80" fmla="*/ 414 w 582"/>
                  <a:gd name="T81" fmla="*/ 24 h 690"/>
                  <a:gd name="T82" fmla="*/ 366 w 582"/>
                  <a:gd name="T83" fmla="*/ 0 h 690"/>
                  <a:gd name="T84" fmla="*/ 345 w 582"/>
                  <a:gd name="T85" fmla="*/ 18 h 690"/>
                  <a:gd name="T86" fmla="*/ 285 w 582"/>
                  <a:gd name="T87" fmla="*/ 39 h 690"/>
                  <a:gd name="T88" fmla="*/ 252 w 582"/>
                  <a:gd name="T89" fmla="*/ 72 h 690"/>
                  <a:gd name="T90" fmla="*/ 243 w 582"/>
                  <a:gd name="T91" fmla="*/ 81 h 69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82"/>
                  <a:gd name="T139" fmla="*/ 0 h 690"/>
                  <a:gd name="T140" fmla="*/ 582 w 582"/>
                  <a:gd name="T141" fmla="*/ 690 h 69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82" h="690">
                    <a:moveTo>
                      <a:pt x="243" y="81"/>
                    </a:moveTo>
                    <a:cubicBezTo>
                      <a:pt x="264" y="95"/>
                      <a:pt x="259" y="86"/>
                      <a:pt x="264" y="102"/>
                    </a:cubicBezTo>
                    <a:cubicBezTo>
                      <a:pt x="260" y="121"/>
                      <a:pt x="251" y="149"/>
                      <a:pt x="231" y="156"/>
                    </a:cubicBezTo>
                    <a:cubicBezTo>
                      <a:pt x="216" y="178"/>
                      <a:pt x="202" y="203"/>
                      <a:pt x="180" y="219"/>
                    </a:cubicBezTo>
                    <a:cubicBezTo>
                      <a:pt x="154" y="216"/>
                      <a:pt x="127" y="209"/>
                      <a:pt x="102" y="201"/>
                    </a:cubicBezTo>
                    <a:cubicBezTo>
                      <a:pt x="90" y="202"/>
                      <a:pt x="78" y="202"/>
                      <a:pt x="66" y="204"/>
                    </a:cubicBezTo>
                    <a:cubicBezTo>
                      <a:pt x="63" y="204"/>
                      <a:pt x="58" y="204"/>
                      <a:pt x="57" y="207"/>
                    </a:cubicBezTo>
                    <a:cubicBezTo>
                      <a:pt x="51" y="223"/>
                      <a:pt x="57" y="242"/>
                      <a:pt x="51" y="258"/>
                    </a:cubicBezTo>
                    <a:cubicBezTo>
                      <a:pt x="47" y="268"/>
                      <a:pt x="21" y="282"/>
                      <a:pt x="12" y="288"/>
                    </a:cubicBezTo>
                    <a:cubicBezTo>
                      <a:pt x="10" y="294"/>
                      <a:pt x="0" y="305"/>
                      <a:pt x="6" y="306"/>
                    </a:cubicBezTo>
                    <a:cubicBezTo>
                      <a:pt x="30" y="309"/>
                      <a:pt x="54" y="312"/>
                      <a:pt x="75" y="324"/>
                    </a:cubicBezTo>
                    <a:cubicBezTo>
                      <a:pt x="90" y="332"/>
                      <a:pt x="105" y="343"/>
                      <a:pt x="120" y="351"/>
                    </a:cubicBezTo>
                    <a:cubicBezTo>
                      <a:pt x="126" y="355"/>
                      <a:pt x="138" y="363"/>
                      <a:pt x="138" y="363"/>
                    </a:cubicBezTo>
                    <a:cubicBezTo>
                      <a:pt x="148" y="378"/>
                      <a:pt x="141" y="370"/>
                      <a:pt x="162" y="384"/>
                    </a:cubicBezTo>
                    <a:cubicBezTo>
                      <a:pt x="167" y="388"/>
                      <a:pt x="180" y="390"/>
                      <a:pt x="180" y="390"/>
                    </a:cubicBezTo>
                    <a:cubicBezTo>
                      <a:pt x="188" y="402"/>
                      <a:pt x="195" y="403"/>
                      <a:pt x="207" y="411"/>
                    </a:cubicBezTo>
                    <a:cubicBezTo>
                      <a:pt x="240" y="435"/>
                      <a:pt x="268" y="431"/>
                      <a:pt x="306" y="444"/>
                    </a:cubicBezTo>
                    <a:cubicBezTo>
                      <a:pt x="320" y="465"/>
                      <a:pt x="313" y="471"/>
                      <a:pt x="318" y="501"/>
                    </a:cubicBezTo>
                    <a:cubicBezTo>
                      <a:pt x="319" y="507"/>
                      <a:pt x="324" y="519"/>
                      <a:pt x="324" y="519"/>
                    </a:cubicBezTo>
                    <a:cubicBezTo>
                      <a:pt x="327" y="537"/>
                      <a:pt x="325" y="546"/>
                      <a:pt x="342" y="552"/>
                    </a:cubicBezTo>
                    <a:cubicBezTo>
                      <a:pt x="367" y="577"/>
                      <a:pt x="390" y="601"/>
                      <a:pt x="420" y="621"/>
                    </a:cubicBezTo>
                    <a:cubicBezTo>
                      <a:pt x="429" y="649"/>
                      <a:pt x="430" y="673"/>
                      <a:pt x="456" y="690"/>
                    </a:cubicBezTo>
                    <a:cubicBezTo>
                      <a:pt x="505" y="684"/>
                      <a:pt x="532" y="656"/>
                      <a:pt x="570" y="630"/>
                    </a:cubicBezTo>
                    <a:cubicBezTo>
                      <a:pt x="577" y="620"/>
                      <a:pt x="579" y="612"/>
                      <a:pt x="582" y="600"/>
                    </a:cubicBezTo>
                    <a:cubicBezTo>
                      <a:pt x="581" y="596"/>
                      <a:pt x="582" y="591"/>
                      <a:pt x="579" y="588"/>
                    </a:cubicBezTo>
                    <a:cubicBezTo>
                      <a:pt x="576" y="585"/>
                      <a:pt x="570" y="587"/>
                      <a:pt x="567" y="585"/>
                    </a:cubicBezTo>
                    <a:cubicBezTo>
                      <a:pt x="551" y="574"/>
                      <a:pt x="542" y="556"/>
                      <a:pt x="522" y="549"/>
                    </a:cubicBezTo>
                    <a:cubicBezTo>
                      <a:pt x="520" y="546"/>
                      <a:pt x="519" y="542"/>
                      <a:pt x="516" y="540"/>
                    </a:cubicBezTo>
                    <a:cubicBezTo>
                      <a:pt x="514" y="538"/>
                      <a:pt x="509" y="539"/>
                      <a:pt x="507" y="537"/>
                    </a:cubicBezTo>
                    <a:cubicBezTo>
                      <a:pt x="505" y="535"/>
                      <a:pt x="506" y="531"/>
                      <a:pt x="504" y="528"/>
                    </a:cubicBezTo>
                    <a:cubicBezTo>
                      <a:pt x="492" y="507"/>
                      <a:pt x="475" y="472"/>
                      <a:pt x="459" y="456"/>
                    </a:cubicBezTo>
                    <a:cubicBezTo>
                      <a:pt x="451" y="432"/>
                      <a:pt x="442" y="406"/>
                      <a:pt x="423" y="387"/>
                    </a:cubicBezTo>
                    <a:cubicBezTo>
                      <a:pt x="426" y="353"/>
                      <a:pt x="424" y="360"/>
                      <a:pt x="441" y="339"/>
                    </a:cubicBezTo>
                    <a:cubicBezTo>
                      <a:pt x="448" y="330"/>
                      <a:pt x="459" y="312"/>
                      <a:pt x="459" y="312"/>
                    </a:cubicBezTo>
                    <a:cubicBezTo>
                      <a:pt x="465" y="272"/>
                      <a:pt x="472" y="228"/>
                      <a:pt x="492" y="192"/>
                    </a:cubicBezTo>
                    <a:cubicBezTo>
                      <a:pt x="511" y="157"/>
                      <a:pt x="498" y="191"/>
                      <a:pt x="510" y="156"/>
                    </a:cubicBezTo>
                    <a:cubicBezTo>
                      <a:pt x="512" y="150"/>
                      <a:pt x="516" y="138"/>
                      <a:pt x="516" y="138"/>
                    </a:cubicBezTo>
                    <a:cubicBezTo>
                      <a:pt x="509" y="118"/>
                      <a:pt x="502" y="102"/>
                      <a:pt x="492" y="84"/>
                    </a:cubicBezTo>
                    <a:cubicBezTo>
                      <a:pt x="488" y="78"/>
                      <a:pt x="482" y="73"/>
                      <a:pt x="480" y="66"/>
                    </a:cubicBezTo>
                    <a:cubicBezTo>
                      <a:pt x="476" y="55"/>
                      <a:pt x="469" y="43"/>
                      <a:pt x="459" y="36"/>
                    </a:cubicBezTo>
                    <a:cubicBezTo>
                      <a:pt x="447" y="28"/>
                      <a:pt x="428" y="31"/>
                      <a:pt x="414" y="24"/>
                    </a:cubicBezTo>
                    <a:cubicBezTo>
                      <a:pt x="398" y="16"/>
                      <a:pt x="383" y="6"/>
                      <a:pt x="366" y="0"/>
                    </a:cubicBezTo>
                    <a:cubicBezTo>
                      <a:pt x="352" y="5"/>
                      <a:pt x="359" y="13"/>
                      <a:pt x="345" y="18"/>
                    </a:cubicBezTo>
                    <a:cubicBezTo>
                      <a:pt x="327" y="25"/>
                      <a:pt x="303" y="34"/>
                      <a:pt x="285" y="39"/>
                    </a:cubicBezTo>
                    <a:cubicBezTo>
                      <a:pt x="272" y="48"/>
                      <a:pt x="262" y="60"/>
                      <a:pt x="252" y="72"/>
                    </a:cubicBezTo>
                    <a:cubicBezTo>
                      <a:pt x="244" y="82"/>
                      <a:pt x="250" y="81"/>
                      <a:pt x="243" y="81"/>
                    </a:cubicBezTo>
                    <a:close/>
                  </a:path>
                </a:pathLst>
              </a:custGeom>
              <a:solidFill>
                <a:srgbClr val="9966FF"/>
              </a:solidFill>
              <a:ln w="9525">
                <a:solidFill>
                  <a:srgbClr val="99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32794" name="Freeform 17"/>
              <p:cNvSpPr>
                <a:spLocks/>
              </p:cNvSpPr>
              <p:nvPr/>
            </p:nvSpPr>
            <p:spPr bwMode="auto">
              <a:xfrm>
                <a:off x="2772" y="1371"/>
                <a:ext cx="627" cy="545"/>
              </a:xfrm>
              <a:custGeom>
                <a:avLst/>
                <a:gdLst>
                  <a:gd name="T0" fmla="*/ 15 w 627"/>
                  <a:gd name="T1" fmla="*/ 93 h 545"/>
                  <a:gd name="T2" fmla="*/ 36 w 627"/>
                  <a:gd name="T3" fmla="*/ 123 h 545"/>
                  <a:gd name="T4" fmla="*/ 72 w 627"/>
                  <a:gd name="T5" fmla="*/ 141 h 545"/>
                  <a:gd name="T6" fmla="*/ 114 w 627"/>
                  <a:gd name="T7" fmla="*/ 186 h 545"/>
                  <a:gd name="T8" fmla="*/ 126 w 627"/>
                  <a:gd name="T9" fmla="*/ 207 h 545"/>
                  <a:gd name="T10" fmla="*/ 144 w 627"/>
                  <a:gd name="T11" fmla="*/ 219 h 545"/>
                  <a:gd name="T12" fmla="*/ 174 w 627"/>
                  <a:gd name="T13" fmla="*/ 246 h 545"/>
                  <a:gd name="T14" fmla="*/ 225 w 627"/>
                  <a:gd name="T15" fmla="*/ 339 h 545"/>
                  <a:gd name="T16" fmla="*/ 234 w 627"/>
                  <a:gd name="T17" fmla="*/ 393 h 545"/>
                  <a:gd name="T18" fmla="*/ 297 w 627"/>
                  <a:gd name="T19" fmla="*/ 426 h 545"/>
                  <a:gd name="T20" fmla="*/ 324 w 627"/>
                  <a:gd name="T21" fmla="*/ 447 h 545"/>
                  <a:gd name="T22" fmla="*/ 357 w 627"/>
                  <a:gd name="T23" fmla="*/ 471 h 545"/>
                  <a:gd name="T24" fmla="*/ 384 w 627"/>
                  <a:gd name="T25" fmla="*/ 492 h 545"/>
                  <a:gd name="T26" fmla="*/ 426 w 627"/>
                  <a:gd name="T27" fmla="*/ 525 h 545"/>
                  <a:gd name="T28" fmla="*/ 453 w 627"/>
                  <a:gd name="T29" fmla="*/ 534 h 545"/>
                  <a:gd name="T30" fmla="*/ 462 w 627"/>
                  <a:gd name="T31" fmla="*/ 537 h 545"/>
                  <a:gd name="T32" fmla="*/ 537 w 627"/>
                  <a:gd name="T33" fmla="*/ 531 h 545"/>
                  <a:gd name="T34" fmla="*/ 585 w 627"/>
                  <a:gd name="T35" fmla="*/ 507 h 545"/>
                  <a:gd name="T36" fmla="*/ 606 w 627"/>
                  <a:gd name="T37" fmla="*/ 510 h 545"/>
                  <a:gd name="T38" fmla="*/ 585 w 627"/>
                  <a:gd name="T39" fmla="*/ 477 h 545"/>
                  <a:gd name="T40" fmla="*/ 543 w 627"/>
                  <a:gd name="T41" fmla="*/ 462 h 545"/>
                  <a:gd name="T42" fmla="*/ 501 w 627"/>
                  <a:gd name="T43" fmla="*/ 423 h 545"/>
                  <a:gd name="T44" fmla="*/ 432 w 627"/>
                  <a:gd name="T45" fmla="*/ 378 h 545"/>
                  <a:gd name="T46" fmla="*/ 405 w 627"/>
                  <a:gd name="T47" fmla="*/ 354 h 545"/>
                  <a:gd name="T48" fmla="*/ 396 w 627"/>
                  <a:gd name="T49" fmla="*/ 336 h 545"/>
                  <a:gd name="T50" fmla="*/ 363 w 627"/>
                  <a:gd name="T51" fmla="*/ 303 h 545"/>
                  <a:gd name="T52" fmla="*/ 339 w 627"/>
                  <a:gd name="T53" fmla="*/ 270 h 545"/>
                  <a:gd name="T54" fmla="*/ 321 w 627"/>
                  <a:gd name="T55" fmla="*/ 258 h 545"/>
                  <a:gd name="T56" fmla="*/ 312 w 627"/>
                  <a:gd name="T57" fmla="*/ 252 h 545"/>
                  <a:gd name="T58" fmla="*/ 270 w 627"/>
                  <a:gd name="T59" fmla="*/ 219 h 545"/>
                  <a:gd name="T60" fmla="*/ 252 w 627"/>
                  <a:gd name="T61" fmla="*/ 183 h 545"/>
                  <a:gd name="T62" fmla="*/ 225 w 627"/>
                  <a:gd name="T63" fmla="*/ 144 h 545"/>
                  <a:gd name="T64" fmla="*/ 171 w 627"/>
                  <a:gd name="T65" fmla="*/ 0 h 545"/>
                  <a:gd name="T66" fmla="*/ 162 w 627"/>
                  <a:gd name="T67" fmla="*/ 3 h 545"/>
                  <a:gd name="T68" fmla="*/ 108 w 627"/>
                  <a:gd name="T69" fmla="*/ 6 h 545"/>
                  <a:gd name="T70" fmla="*/ 81 w 627"/>
                  <a:gd name="T71" fmla="*/ 30 h 545"/>
                  <a:gd name="T72" fmla="*/ 51 w 627"/>
                  <a:gd name="T73" fmla="*/ 39 h 545"/>
                  <a:gd name="T74" fmla="*/ 30 w 627"/>
                  <a:gd name="T75" fmla="*/ 66 h 545"/>
                  <a:gd name="T76" fmla="*/ 0 w 627"/>
                  <a:gd name="T77" fmla="*/ 87 h 545"/>
                  <a:gd name="T78" fmla="*/ 15 w 627"/>
                  <a:gd name="T79" fmla="*/ 93 h 54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27"/>
                  <a:gd name="T121" fmla="*/ 0 h 545"/>
                  <a:gd name="T122" fmla="*/ 627 w 627"/>
                  <a:gd name="T123" fmla="*/ 545 h 54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27" h="545">
                    <a:moveTo>
                      <a:pt x="15" y="93"/>
                    </a:moveTo>
                    <a:cubicBezTo>
                      <a:pt x="17" y="96"/>
                      <a:pt x="32" y="119"/>
                      <a:pt x="36" y="123"/>
                    </a:cubicBezTo>
                    <a:cubicBezTo>
                      <a:pt x="46" y="133"/>
                      <a:pt x="61" y="133"/>
                      <a:pt x="72" y="141"/>
                    </a:cubicBezTo>
                    <a:cubicBezTo>
                      <a:pt x="83" y="158"/>
                      <a:pt x="97" y="175"/>
                      <a:pt x="114" y="186"/>
                    </a:cubicBezTo>
                    <a:cubicBezTo>
                      <a:pt x="118" y="193"/>
                      <a:pt x="120" y="201"/>
                      <a:pt x="126" y="207"/>
                    </a:cubicBezTo>
                    <a:cubicBezTo>
                      <a:pt x="131" y="212"/>
                      <a:pt x="144" y="219"/>
                      <a:pt x="144" y="219"/>
                    </a:cubicBezTo>
                    <a:cubicBezTo>
                      <a:pt x="150" y="228"/>
                      <a:pt x="165" y="240"/>
                      <a:pt x="174" y="246"/>
                    </a:cubicBezTo>
                    <a:cubicBezTo>
                      <a:pt x="193" y="275"/>
                      <a:pt x="214" y="306"/>
                      <a:pt x="225" y="339"/>
                    </a:cubicBezTo>
                    <a:cubicBezTo>
                      <a:pt x="227" y="352"/>
                      <a:pt x="225" y="384"/>
                      <a:pt x="234" y="393"/>
                    </a:cubicBezTo>
                    <a:cubicBezTo>
                      <a:pt x="253" y="412"/>
                      <a:pt x="276" y="412"/>
                      <a:pt x="297" y="426"/>
                    </a:cubicBezTo>
                    <a:cubicBezTo>
                      <a:pt x="307" y="432"/>
                      <a:pt x="314" y="441"/>
                      <a:pt x="324" y="447"/>
                    </a:cubicBezTo>
                    <a:cubicBezTo>
                      <a:pt x="332" y="460"/>
                      <a:pt x="343" y="466"/>
                      <a:pt x="357" y="471"/>
                    </a:cubicBezTo>
                    <a:cubicBezTo>
                      <a:pt x="365" y="479"/>
                      <a:pt x="384" y="492"/>
                      <a:pt x="384" y="492"/>
                    </a:cubicBezTo>
                    <a:cubicBezTo>
                      <a:pt x="395" y="508"/>
                      <a:pt x="409" y="517"/>
                      <a:pt x="426" y="525"/>
                    </a:cubicBezTo>
                    <a:cubicBezTo>
                      <a:pt x="426" y="525"/>
                      <a:pt x="448" y="532"/>
                      <a:pt x="453" y="534"/>
                    </a:cubicBezTo>
                    <a:cubicBezTo>
                      <a:pt x="456" y="535"/>
                      <a:pt x="462" y="537"/>
                      <a:pt x="462" y="537"/>
                    </a:cubicBezTo>
                    <a:cubicBezTo>
                      <a:pt x="487" y="535"/>
                      <a:pt x="516" y="545"/>
                      <a:pt x="537" y="531"/>
                    </a:cubicBezTo>
                    <a:cubicBezTo>
                      <a:pt x="555" y="519"/>
                      <a:pt x="564" y="512"/>
                      <a:pt x="585" y="507"/>
                    </a:cubicBezTo>
                    <a:cubicBezTo>
                      <a:pt x="592" y="508"/>
                      <a:pt x="599" y="512"/>
                      <a:pt x="606" y="510"/>
                    </a:cubicBezTo>
                    <a:cubicBezTo>
                      <a:pt x="627" y="502"/>
                      <a:pt x="593" y="479"/>
                      <a:pt x="585" y="477"/>
                    </a:cubicBezTo>
                    <a:cubicBezTo>
                      <a:pt x="572" y="464"/>
                      <a:pt x="561" y="465"/>
                      <a:pt x="543" y="462"/>
                    </a:cubicBezTo>
                    <a:cubicBezTo>
                      <a:pt x="529" y="448"/>
                      <a:pt x="518" y="434"/>
                      <a:pt x="501" y="423"/>
                    </a:cubicBezTo>
                    <a:cubicBezTo>
                      <a:pt x="490" y="406"/>
                      <a:pt x="452" y="385"/>
                      <a:pt x="432" y="378"/>
                    </a:cubicBezTo>
                    <a:cubicBezTo>
                      <a:pt x="423" y="369"/>
                      <a:pt x="413" y="363"/>
                      <a:pt x="405" y="354"/>
                    </a:cubicBezTo>
                    <a:cubicBezTo>
                      <a:pt x="381" y="326"/>
                      <a:pt x="414" y="363"/>
                      <a:pt x="396" y="336"/>
                    </a:cubicBezTo>
                    <a:cubicBezTo>
                      <a:pt x="387" y="323"/>
                      <a:pt x="374" y="314"/>
                      <a:pt x="363" y="303"/>
                    </a:cubicBezTo>
                    <a:cubicBezTo>
                      <a:pt x="357" y="284"/>
                      <a:pt x="356" y="279"/>
                      <a:pt x="339" y="270"/>
                    </a:cubicBezTo>
                    <a:cubicBezTo>
                      <a:pt x="333" y="266"/>
                      <a:pt x="327" y="262"/>
                      <a:pt x="321" y="258"/>
                    </a:cubicBezTo>
                    <a:cubicBezTo>
                      <a:pt x="318" y="256"/>
                      <a:pt x="312" y="252"/>
                      <a:pt x="312" y="252"/>
                    </a:cubicBezTo>
                    <a:cubicBezTo>
                      <a:pt x="304" y="240"/>
                      <a:pt x="283" y="228"/>
                      <a:pt x="270" y="219"/>
                    </a:cubicBezTo>
                    <a:cubicBezTo>
                      <a:pt x="263" y="208"/>
                      <a:pt x="259" y="194"/>
                      <a:pt x="252" y="183"/>
                    </a:cubicBezTo>
                    <a:cubicBezTo>
                      <a:pt x="243" y="170"/>
                      <a:pt x="231" y="159"/>
                      <a:pt x="225" y="144"/>
                    </a:cubicBezTo>
                    <a:cubicBezTo>
                      <a:pt x="206" y="96"/>
                      <a:pt x="200" y="44"/>
                      <a:pt x="171" y="0"/>
                    </a:cubicBezTo>
                    <a:cubicBezTo>
                      <a:pt x="168" y="1"/>
                      <a:pt x="165" y="3"/>
                      <a:pt x="162" y="3"/>
                    </a:cubicBezTo>
                    <a:cubicBezTo>
                      <a:pt x="144" y="5"/>
                      <a:pt x="126" y="2"/>
                      <a:pt x="108" y="6"/>
                    </a:cubicBezTo>
                    <a:cubicBezTo>
                      <a:pt x="106" y="6"/>
                      <a:pt x="86" y="28"/>
                      <a:pt x="81" y="30"/>
                    </a:cubicBezTo>
                    <a:cubicBezTo>
                      <a:pt x="71" y="34"/>
                      <a:pt x="61" y="36"/>
                      <a:pt x="51" y="39"/>
                    </a:cubicBezTo>
                    <a:cubicBezTo>
                      <a:pt x="42" y="48"/>
                      <a:pt x="39" y="57"/>
                      <a:pt x="30" y="66"/>
                    </a:cubicBezTo>
                    <a:cubicBezTo>
                      <a:pt x="25" y="80"/>
                      <a:pt x="12" y="79"/>
                      <a:pt x="0" y="87"/>
                    </a:cubicBezTo>
                    <a:cubicBezTo>
                      <a:pt x="12" y="91"/>
                      <a:pt x="15" y="106"/>
                      <a:pt x="15" y="93"/>
                    </a:cubicBezTo>
                    <a:close/>
                  </a:path>
                </a:pathLst>
              </a:custGeom>
              <a:solidFill>
                <a:srgbClr val="9966FF"/>
              </a:solidFill>
              <a:ln w="9525">
                <a:solidFill>
                  <a:srgbClr val="99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700"/>
              </a:p>
            </p:txBody>
          </p:sp>
        </p:grpSp>
        <p:sp>
          <p:nvSpPr>
            <p:cNvPr id="32789" name="Freeform 18"/>
            <p:cNvSpPr>
              <a:spLocks/>
            </p:cNvSpPr>
            <p:nvPr/>
          </p:nvSpPr>
          <p:spPr bwMode="auto">
            <a:xfrm>
              <a:off x="2142" y="554"/>
              <a:ext cx="323" cy="142"/>
            </a:xfrm>
            <a:custGeom>
              <a:avLst/>
              <a:gdLst>
                <a:gd name="T0" fmla="*/ 12 w 323"/>
                <a:gd name="T1" fmla="*/ 106 h 142"/>
                <a:gd name="T2" fmla="*/ 90 w 323"/>
                <a:gd name="T3" fmla="*/ 142 h 142"/>
                <a:gd name="T4" fmla="*/ 150 w 323"/>
                <a:gd name="T5" fmla="*/ 136 h 142"/>
                <a:gd name="T6" fmla="*/ 186 w 323"/>
                <a:gd name="T7" fmla="*/ 106 h 142"/>
                <a:gd name="T8" fmla="*/ 288 w 323"/>
                <a:gd name="T9" fmla="*/ 94 h 142"/>
                <a:gd name="T10" fmla="*/ 300 w 323"/>
                <a:gd name="T11" fmla="*/ 46 h 142"/>
                <a:gd name="T12" fmla="*/ 264 w 323"/>
                <a:gd name="T13" fmla="*/ 22 h 142"/>
                <a:gd name="T14" fmla="*/ 246 w 323"/>
                <a:gd name="T15" fmla="*/ 10 h 142"/>
                <a:gd name="T16" fmla="*/ 0 w 323"/>
                <a:gd name="T17" fmla="*/ 100 h 142"/>
                <a:gd name="T18" fmla="*/ 12 w 323"/>
                <a:gd name="T19" fmla="*/ 106 h 14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3"/>
                <a:gd name="T31" fmla="*/ 0 h 142"/>
                <a:gd name="T32" fmla="*/ 323 w 323"/>
                <a:gd name="T33" fmla="*/ 142 h 14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3" h="142">
                  <a:moveTo>
                    <a:pt x="12" y="106"/>
                  </a:moveTo>
                  <a:cubicBezTo>
                    <a:pt x="40" y="113"/>
                    <a:pt x="66" y="126"/>
                    <a:pt x="90" y="142"/>
                  </a:cubicBezTo>
                  <a:cubicBezTo>
                    <a:pt x="110" y="140"/>
                    <a:pt x="131" y="142"/>
                    <a:pt x="150" y="136"/>
                  </a:cubicBezTo>
                  <a:cubicBezTo>
                    <a:pt x="201" y="120"/>
                    <a:pt x="137" y="117"/>
                    <a:pt x="186" y="106"/>
                  </a:cubicBezTo>
                  <a:cubicBezTo>
                    <a:pt x="219" y="99"/>
                    <a:pt x="254" y="100"/>
                    <a:pt x="288" y="94"/>
                  </a:cubicBezTo>
                  <a:cubicBezTo>
                    <a:pt x="307" y="81"/>
                    <a:pt x="323" y="79"/>
                    <a:pt x="300" y="46"/>
                  </a:cubicBezTo>
                  <a:cubicBezTo>
                    <a:pt x="292" y="34"/>
                    <a:pt x="276" y="30"/>
                    <a:pt x="264" y="22"/>
                  </a:cubicBezTo>
                  <a:cubicBezTo>
                    <a:pt x="258" y="18"/>
                    <a:pt x="246" y="10"/>
                    <a:pt x="246" y="10"/>
                  </a:cubicBezTo>
                  <a:cubicBezTo>
                    <a:pt x="164" y="14"/>
                    <a:pt x="33" y="0"/>
                    <a:pt x="0" y="100"/>
                  </a:cubicBezTo>
                  <a:cubicBezTo>
                    <a:pt x="8" y="130"/>
                    <a:pt x="3" y="132"/>
                    <a:pt x="12" y="106"/>
                  </a:cubicBezTo>
                  <a:close/>
                </a:path>
              </a:pathLst>
            </a:custGeom>
            <a:solidFill>
              <a:srgbClr val="9966FF"/>
            </a:solidFill>
            <a:ln w="9525">
              <a:solidFill>
                <a:srgbClr val="99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700"/>
            </a:p>
          </p:txBody>
        </p:sp>
      </p:grpSp>
      <p:grpSp>
        <p:nvGrpSpPr>
          <p:cNvPr id="53" name="Group 55"/>
          <p:cNvGrpSpPr>
            <a:grpSpLocks/>
          </p:cNvGrpSpPr>
          <p:nvPr/>
        </p:nvGrpSpPr>
        <p:grpSpPr bwMode="auto">
          <a:xfrm>
            <a:off x="3238502" y="4576766"/>
            <a:ext cx="3017043" cy="778670"/>
            <a:chOff x="4251830" y="2549688"/>
            <a:chExt cx="2069765" cy="534458"/>
          </a:xfrm>
        </p:grpSpPr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B245F559-3D42-440D-A6A0-8C522E00C7F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4286135" y="3038382"/>
              <a:ext cx="429636" cy="45764"/>
            </a:xfrm>
            <a:custGeom>
              <a:avLst/>
              <a:gdLst>
                <a:gd name="T0" fmla="*/ 0 w 196"/>
                <a:gd name="T1" fmla="*/ 2147483647 h 34"/>
                <a:gd name="T2" fmla="*/ 2147483647 w 196"/>
                <a:gd name="T3" fmla="*/ 2147483647 h 34"/>
                <a:gd name="T4" fmla="*/ 2147483647 w 196"/>
                <a:gd name="T5" fmla="*/ 2147483647 h 34"/>
                <a:gd name="T6" fmla="*/ 2147483647 w 196"/>
                <a:gd name="T7" fmla="*/ 2147483647 h 34"/>
                <a:gd name="T8" fmla="*/ 2147483647 w 196"/>
                <a:gd name="T9" fmla="*/ 214748364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"/>
                <a:gd name="T16" fmla="*/ 0 h 34"/>
                <a:gd name="T17" fmla="*/ 196 w 196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" h="34">
                  <a:moveTo>
                    <a:pt x="0" y="17"/>
                  </a:moveTo>
                  <a:cubicBezTo>
                    <a:pt x="41" y="27"/>
                    <a:pt x="21" y="23"/>
                    <a:pt x="60" y="29"/>
                  </a:cubicBezTo>
                  <a:cubicBezTo>
                    <a:pt x="81" y="27"/>
                    <a:pt x="107" y="34"/>
                    <a:pt x="124" y="21"/>
                  </a:cubicBezTo>
                  <a:cubicBezTo>
                    <a:pt x="150" y="0"/>
                    <a:pt x="114" y="15"/>
                    <a:pt x="144" y="5"/>
                  </a:cubicBezTo>
                  <a:cubicBezTo>
                    <a:pt x="191" y="9"/>
                    <a:pt x="175" y="2"/>
                    <a:pt x="196" y="13"/>
                  </a:cubicBezTo>
                </a:path>
              </a:pathLst>
            </a:custGeom>
            <a:solidFill>
              <a:srgbClr val="00B050"/>
            </a:solidFill>
            <a:ln w="76200">
              <a:solidFill>
                <a:srgbClr val="00B050"/>
              </a:solidFill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en-US" sz="2700">
                <a:solidFill>
                  <a:srgbClr val="00B050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4DD2B05-7128-467B-9EE1-7266FF9795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1830" y="2549688"/>
              <a:ext cx="2069765" cy="432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400"/>
                </a:spcBef>
                <a:buClr>
                  <a:schemeClr val="accent1"/>
                </a:buClr>
                <a:buSzPct val="68000"/>
                <a:buFont typeface="Wingdings 3" pitchFamily="18" charset="2"/>
                <a:buChar char=""/>
                <a:defRPr sz="2700">
                  <a:solidFill>
                    <a:schemeClr val="tx1"/>
                  </a:solidFill>
                  <a:latin typeface="Lucida Sans Unicode" pitchFamily="34" charset="0"/>
                </a:defRPr>
              </a:lvl1pPr>
              <a:lvl2pPr marL="742950" indent="-285750" eaLnBrk="0" hangingPunct="0">
                <a:spcBef>
                  <a:spcPts val="325"/>
                </a:spcBef>
                <a:buClr>
                  <a:schemeClr val="accent1"/>
                </a:buClr>
                <a:buFont typeface="Verdana" pitchFamily="34" charset="0"/>
                <a:buChar char="◦"/>
                <a:defRPr sz="2300">
                  <a:solidFill>
                    <a:schemeClr val="tx1"/>
                  </a:solidFill>
                  <a:latin typeface="Lucida Sans Unicode" pitchFamily="34" charset="0"/>
                </a:defRPr>
              </a:lvl2pPr>
              <a:lvl3pPr marL="1143000" indent="-228600" eaLnBrk="0" hangingPunct="0">
                <a:spcBef>
                  <a:spcPts val="350"/>
                </a:spcBef>
                <a:buClr>
                  <a:schemeClr val="accent2"/>
                </a:buClr>
                <a:buSzPct val="100000"/>
                <a:buFont typeface="Wingdings 2" pitchFamily="18" charset="2"/>
                <a:buChar char=""/>
                <a:defRPr sz="2100">
                  <a:solidFill>
                    <a:schemeClr val="tx1"/>
                  </a:solidFill>
                  <a:latin typeface="Lucida Sans Unicode" pitchFamily="34" charset="0"/>
                </a:defRPr>
              </a:lvl3pPr>
              <a:lvl4pPr marL="16002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 sz="1900">
                  <a:solidFill>
                    <a:schemeClr val="tx1"/>
                  </a:solidFill>
                  <a:latin typeface="Lucida Sans Unicode" pitchFamily="34" charset="0"/>
                </a:defRPr>
              </a:lvl4pPr>
              <a:lvl5pPr marL="2057400" indent="-228600" eaLnBrk="0" hangingPunct="0">
                <a:spcBef>
                  <a:spcPts val="350"/>
                </a:spcBef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Lucida Sans Unicode" pitchFamily="34" charset="0"/>
                </a:defRPr>
              </a:lvl5pPr>
              <a:lvl6pPr marL="25146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Lucida Sans Unicode" pitchFamily="34" charset="0"/>
                </a:defRPr>
              </a:lvl6pPr>
              <a:lvl7pPr marL="29718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Lucida Sans Unicode" pitchFamily="34" charset="0"/>
                </a:defRPr>
              </a:lvl7pPr>
              <a:lvl8pPr marL="34290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Lucida Sans Unicode" pitchFamily="34" charset="0"/>
                </a:defRPr>
              </a:lvl8pPr>
              <a:lvl9pPr marL="3886200" indent="-2286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chemeClr val="accent2"/>
                </a:buClr>
                <a:buFont typeface="Wingdings 2" pitchFamily="18" charset="2"/>
                <a:buChar char=""/>
                <a:defRPr>
                  <a:solidFill>
                    <a:schemeClr val="tx1"/>
                  </a:solidFill>
                  <a:latin typeface="Lucida Sans Unicode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  <a:defRPr/>
              </a:pPr>
              <a:r>
                <a:rPr lang="en-US" altLang="en-US" sz="3498" dirty="0" err="1">
                  <a:latin typeface="#9Slide05 FS Blonde Script" panose="03000503000000000000" pitchFamily="65" charset="0"/>
                </a:rPr>
                <a:t>Dãy</a:t>
              </a:r>
              <a:r>
                <a:rPr lang="en-US" altLang="en-US" sz="3498" dirty="0"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498" dirty="0" err="1">
                  <a:latin typeface="#9Slide05 FS Blonde Script" panose="03000503000000000000" pitchFamily="65" charset="0"/>
                </a:rPr>
                <a:t>Bạch</a:t>
              </a:r>
              <a:r>
                <a:rPr lang="en-US" altLang="en-US" sz="3498" dirty="0">
                  <a:latin typeface="#9Slide05 FS Blonde Script" panose="03000503000000000000" pitchFamily="65" charset="0"/>
                </a:rPr>
                <a:t> </a:t>
              </a:r>
              <a:r>
                <a:rPr lang="en-US" altLang="en-US" sz="3498" dirty="0" err="1">
                  <a:latin typeface="#9Slide05 FS Blonde Script" panose="03000503000000000000" pitchFamily="65" charset="0"/>
                </a:rPr>
                <a:t>Mã</a:t>
              </a:r>
              <a:endParaRPr lang="en-US" altLang="en-US" sz="3498" dirty="0">
                <a:latin typeface="#9Slide05 FS Blonde Script" panose="03000503000000000000" pitchFamily="65" charset="0"/>
              </a:endParaRPr>
            </a:p>
          </p:txBody>
        </p:sp>
      </p:grpSp>
      <p:grpSp>
        <p:nvGrpSpPr>
          <p:cNvPr id="71" name="Nhóm 70"/>
          <p:cNvGrpSpPr>
            <a:grpSpLocks/>
          </p:cNvGrpSpPr>
          <p:nvPr/>
        </p:nvGrpSpPr>
        <p:grpSpPr bwMode="auto">
          <a:xfrm>
            <a:off x="2336009" y="2662238"/>
            <a:ext cx="13816013" cy="1527855"/>
            <a:chOff x="1566111" y="1744708"/>
            <a:chExt cx="9402181" cy="1081307"/>
          </a:xfrm>
        </p:grpSpPr>
        <p:sp>
          <p:nvSpPr>
            <p:cNvPr id="59" name="Hộp Văn bản 58">
              <a:extLst>
                <a:ext uri="{FF2B5EF4-FFF2-40B4-BE49-F238E27FC236}">
                  <a16:creationId xmlns:a16="http://schemas.microsoft.com/office/drawing/2014/main" id="{CFCD6945-774F-457C-814C-8D16A519162A}"/>
                </a:ext>
              </a:extLst>
            </p:cNvPr>
            <p:cNvSpPr txBox="1"/>
            <p:nvPr/>
          </p:nvSpPr>
          <p:spPr>
            <a:xfrm>
              <a:off x="6017644" y="1744708"/>
              <a:ext cx="4950648" cy="108130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Miền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khí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hậu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phía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Bắc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: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từ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dãy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Bạch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Mã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trở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ra</a:t>
              </a:r>
            </a:p>
          </p:txBody>
        </p:sp>
        <p:cxnSp>
          <p:nvCxnSpPr>
            <p:cNvPr id="66" name="Đường kết nối Mũi tên Thẳng 65">
              <a:extLst>
                <a:ext uri="{FF2B5EF4-FFF2-40B4-BE49-F238E27FC236}">
                  <a16:creationId xmlns:a16="http://schemas.microsoft.com/office/drawing/2014/main" id="{5C4AB030-9458-434E-939B-4C4B2AC77DF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6111" y="2073338"/>
              <a:ext cx="4438569" cy="18538"/>
            </a:xfrm>
            <a:prstGeom prst="straightConnector1">
              <a:avLst/>
            </a:prstGeom>
            <a:ln w="38100">
              <a:solidFill>
                <a:srgbClr val="9966FF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Nhóm 71"/>
          <p:cNvGrpSpPr>
            <a:grpSpLocks/>
          </p:cNvGrpSpPr>
          <p:nvPr/>
        </p:nvGrpSpPr>
        <p:grpSpPr bwMode="auto">
          <a:xfrm>
            <a:off x="4810129" y="6598446"/>
            <a:ext cx="11508581" cy="1527854"/>
            <a:chOff x="3122163" y="4426916"/>
            <a:chExt cx="7507902" cy="1048806"/>
          </a:xfrm>
        </p:grpSpPr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434D11A6-67B3-4DF2-B761-1098C3620D33}"/>
                </a:ext>
              </a:extLst>
            </p:cNvPr>
            <p:cNvSpPr txBox="1"/>
            <p:nvPr/>
          </p:nvSpPr>
          <p:spPr>
            <a:xfrm>
              <a:off x="5679168" y="4426916"/>
              <a:ext cx="4950897" cy="1048806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Miền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khí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hậu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phía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Nam: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từ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dãy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Bạch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Mã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trở</a:t>
              </a:r>
              <a:r>
                <a:rPr lang="en-US" sz="4664" b="1" dirty="0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 </a:t>
              </a:r>
              <a:r>
                <a:rPr lang="en-US" sz="4664" b="1" dirty="0" err="1">
                  <a:solidFill>
                    <a:schemeClr val="bg1">
                      <a:lumMod val="10000"/>
                    </a:schemeClr>
                  </a:solidFill>
                  <a:latin typeface="#9Slide03 SFU Futura_12" panose="00000400000000000000" pitchFamily="2" charset="0"/>
                </a:rPr>
                <a:t>vào</a:t>
              </a:r>
              <a:endParaRPr lang="en-US" sz="4664" b="1" dirty="0">
                <a:solidFill>
                  <a:schemeClr val="bg1">
                    <a:lumMod val="10000"/>
                  </a:schemeClr>
                </a:solidFill>
                <a:latin typeface="#9Slide03 SFU Futura_12" panose="00000400000000000000" pitchFamily="2" charset="0"/>
              </a:endParaRPr>
            </a:p>
          </p:txBody>
        </p:sp>
        <p:cxnSp>
          <p:nvCxnSpPr>
            <p:cNvPr id="69" name="Đường kết nối Mũi tên Thẳng 68">
              <a:extLst>
                <a:ext uri="{FF2B5EF4-FFF2-40B4-BE49-F238E27FC236}">
                  <a16:creationId xmlns:a16="http://schemas.microsoft.com/office/drawing/2014/main" id="{866085FC-CB67-4880-8F52-2EA93C3837FB}"/>
                </a:ext>
              </a:extLst>
            </p:cNvPr>
            <p:cNvCxnSpPr>
              <a:cxnSpLocks/>
            </p:cNvCxnSpPr>
            <p:nvPr/>
          </p:nvCxnSpPr>
          <p:spPr>
            <a:xfrm>
              <a:off x="3122163" y="4884611"/>
              <a:ext cx="2543024" cy="32693"/>
            </a:xfrm>
            <a:prstGeom prst="straightConnector1">
              <a:avLst/>
            </a:prstGeom>
            <a:ln w="38100">
              <a:solidFill>
                <a:srgbClr val="FF505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05662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img0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259" y="114300"/>
            <a:ext cx="9501188" cy="9372600"/>
          </a:xfrm>
          <a:prstGeom prst="rect">
            <a:avLst/>
          </a:prstGeom>
          <a:noFill/>
          <a:ln w="25400">
            <a:solidFill>
              <a:srgbClr val="FF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Up Arrow 36"/>
          <p:cNvSpPr/>
          <p:nvPr/>
        </p:nvSpPr>
        <p:spPr>
          <a:xfrm flipH="1">
            <a:off x="12401552" y="3429000"/>
            <a:ext cx="295275" cy="12573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700">
              <a:ln>
                <a:solidFill>
                  <a:srgbClr val="FF33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39" name="Down Arrow 38"/>
          <p:cNvSpPr/>
          <p:nvPr/>
        </p:nvSpPr>
        <p:spPr>
          <a:xfrm>
            <a:off x="13437395" y="4686300"/>
            <a:ext cx="297657" cy="1257300"/>
          </a:xfrm>
          <a:prstGeom prst="downArrow">
            <a:avLst/>
          </a:prstGeom>
          <a:solidFill>
            <a:srgbClr val="FF0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700">
              <a:solidFill>
                <a:srgbClr val="FFFFFF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3882691" y="5486400"/>
            <a:ext cx="147638" cy="23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7" name="Rectangle 45"/>
          <p:cNvSpPr>
            <a:spLocks noChangeArrowheads="1"/>
          </p:cNvSpPr>
          <p:nvPr/>
        </p:nvSpPr>
        <p:spPr bwMode="auto">
          <a:xfrm>
            <a:off x="14534015" y="4686302"/>
            <a:ext cx="2993127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Dãy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Bạch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Mã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16</a:t>
            </a:r>
            <a:r>
              <a:rPr lang="en-US" altLang="en-US" sz="3600" b="1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4108" name="TextBox 46"/>
          <p:cNvSpPr txBox="1">
            <a:spLocks noChangeArrowheads="1"/>
          </p:cNvSpPr>
          <p:nvPr/>
        </p:nvSpPr>
        <p:spPr bwMode="auto">
          <a:xfrm>
            <a:off x="10658479" y="1657352"/>
            <a:ext cx="251698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9" name="Rectangle 47"/>
          <p:cNvSpPr>
            <a:spLocks noChangeArrowheads="1"/>
          </p:cNvSpPr>
          <p:nvPr/>
        </p:nvSpPr>
        <p:spPr bwMode="auto">
          <a:xfrm>
            <a:off x="12696829" y="6629402"/>
            <a:ext cx="2993127" cy="6463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pic>
        <p:nvPicPr>
          <p:cNvPr id="33801" name="Picture 9" descr="Ban do khi hau chu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7" y="0"/>
            <a:ext cx="8143875" cy="96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>
            <a:cxnSpLocks noChangeShapeType="1"/>
          </p:cNvCxnSpPr>
          <p:nvPr/>
        </p:nvCxnSpPr>
        <p:spPr bwMode="auto">
          <a:xfrm flipV="1">
            <a:off x="4643441" y="4686300"/>
            <a:ext cx="12644438" cy="114300"/>
          </a:xfrm>
          <a:prstGeom prst="straightConnector1">
            <a:avLst/>
          </a:prstGeom>
          <a:noFill/>
          <a:ln w="38100" algn="ctr">
            <a:solidFill>
              <a:srgbClr val="FF3300"/>
            </a:solidFill>
            <a:round/>
            <a:headEnd/>
            <a:tailEnd type="arrow" w="med" len="med"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3" name="TextBox 1"/>
          <p:cNvSpPr txBox="1">
            <a:spLocks noChangeArrowheads="1"/>
          </p:cNvSpPr>
          <p:nvPr/>
        </p:nvSpPr>
        <p:spPr bwMode="auto">
          <a:xfrm>
            <a:off x="408784" y="9519524"/>
            <a:ext cx="81438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ĐỒ KHÍ HẬU VIỆT NAM</a:t>
            </a:r>
            <a:endParaRPr lang="vi-VN" altLang="en-US" sz="3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4" name="TextBox 2"/>
          <p:cNvSpPr txBox="1">
            <a:spLocks noChangeArrowheads="1"/>
          </p:cNvSpPr>
          <p:nvPr/>
        </p:nvSpPr>
        <p:spPr bwMode="auto">
          <a:xfrm>
            <a:off x="8424866" y="9503212"/>
            <a:ext cx="95011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BẢN ĐỒ ĐỊA LÍ TỰ NHIÊN VIỆT NAM</a:t>
            </a:r>
            <a:endParaRPr lang="vi-VN" altLang="en-US" sz="3000" b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9613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107" grpId="0" animBg="1"/>
      <p:bldP spid="4108" grpId="0" animBg="1"/>
      <p:bldP spid="410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111787-001C-4F86-B1A8-B6310EF1C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00" y="342900"/>
            <a:ext cx="6736009" cy="9547106"/>
          </a:xfrm>
          <a:prstGeom prst="rect">
            <a:avLst/>
          </a:prstGeom>
        </p:spPr>
      </p:pic>
      <p:sp>
        <p:nvSpPr>
          <p:cNvPr id="15" name="Google Shape;1427;p29">
            <a:extLst>
              <a:ext uri="{FF2B5EF4-FFF2-40B4-BE49-F238E27FC236}">
                <a16:creationId xmlns:a16="http://schemas.microsoft.com/office/drawing/2014/main" id="{1E47FBA7-4DE7-46CB-8354-6576259AF480}"/>
              </a:ext>
            </a:extLst>
          </p:cNvPr>
          <p:cNvSpPr txBox="1">
            <a:spLocks/>
          </p:cNvSpPr>
          <p:nvPr/>
        </p:nvSpPr>
        <p:spPr>
          <a:xfrm>
            <a:off x="2209800" y="1074448"/>
            <a:ext cx="9372599" cy="2097027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7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srgbClr val="31A02B"/>
                </a:solidFill>
                <a:effectLst/>
                <a:uLnTx/>
                <a:uFillTx/>
                <a:latin typeface="#9Slide07 IcielCadena" panose="02000503000000020004" pitchFamily="2" charset="0"/>
                <a:ea typeface="#9Slide03 Open Sans SemiBold" panose="020B0706030804020204" pitchFamily="34" charset="0"/>
                <a:cs typeface="#9Slide03 Open Sans SemiBold" panose="020B0706030804020204" pitchFamily="34" charset="0"/>
                <a:sym typeface="Arial"/>
              </a:rPr>
              <a:t>Tại sao khí hậu nước ta có sự phân hóa theo chiều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31A02B"/>
              </a:solidFill>
              <a:effectLst/>
              <a:uLnTx/>
              <a:uFillTx/>
              <a:latin typeface="#9Slide07 IcielCadena" panose="02000503000000020004" pitchFamily="2" charset="0"/>
              <a:ea typeface="#9Slide03 Open Sans SemiBold" panose="020B0706030804020204" pitchFamily="34" charset="0"/>
              <a:cs typeface="#9Slide03 Open Sans SemiBold" panose="020B0706030804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srgbClr val="31A02B"/>
                </a:solidFill>
                <a:effectLst/>
                <a:uLnTx/>
                <a:uFillTx/>
                <a:latin typeface="#9Slide07 IcielCadena" panose="02000503000000020004" pitchFamily="2" charset="0"/>
                <a:ea typeface="#9Slide03 Open Sans SemiBold" panose="020B0706030804020204" pitchFamily="34" charset="0"/>
                <a:cs typeface="#9Slide03 Open Sans SemiBold" panose="020B0706030804020204" pitchFamily="34" charset="0"/>
                <a:sym typeface="Arial"/>
              </a:rPr>
              <a:t> bắc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31A02B"/>
                </a:solidFill>
                <a:effectLst/>
                <a:uLnTx/>
                <a:uFillTx/>
                <a:latin typeface="#9Slide07 IcielCadena" panose="02000503000000020004" pitchFamily="2" charset="0"/>
                <a:ea typeface="#9Slide03 Open Sans SemiBold" panose="020B0706030804020204" pitchFamily="34" charset="0"/>
                <a:cs typeface="#9Slide03 Open Sans SemiBold" panose="020B0706030804020204" pitchFamily="34" charset="0"/>
                <a:sym typeface="Arial"/>
              </a:rPr>
              <a:t>- 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srgbClr val="31A02B"/>
                </a:solidFill>
                <a:effectLst/>
                <a:uLnTx/>
                <a:uFillTx/>
                <a:latin typeface="#9Slide07 IcielCadena" panose="02000503000000020004" pitchFamily="2" charset="0"/>
                <a:ea typeface="#9Slide03 Open Sans SemiBold" panose="020B0706030804020204" pitchFamily="34" charset="0"/>
                <a:cs typeface="#9Slide03 Open Sans SemiBold" panose="020B0706030804020204" pitchFamily="34" charset="0"/>
                <a:sym typeface="Arial"/>
              </a:rPr>
              <a:t>nam?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31A02B"/>
              </a:solidFill>
              <a:effectLst/>
              <a:uLnTx/>
              <a:uFillTx/>
              <a:latin typeface="#9Slide07 IcielCadena" panose="02000503000000020004" pitchFamily="2" charset="0"/>
              <a:ea typeface="#9Slide03 Open Sans SemiBold" panose="020B0706030804020204" pitchFamily="34" charset="0"/>
              <a:cs typeface="#9Slide03 Open Sans SemiBold" panose="020B0706030804020204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278FF-6283-4A0E-8668-DF06458A3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8444" y1="21333" x2="68444" y2="21333"/>
                        <a14:foregroundMark x1="28444" y1="17778" x2="28444" y2="17778"/>
                        <a14:foregroundMark x1="22222" y1="35556" x2="22222" y2="35556"/>
                        <a14:foregroundMark x1="45778" y1="41778" x2="45778" y2="41778"/>
                        <a14:foregroundMark x1="60444" y1="42222" x2="60444" y2="42222"/>
                        <a14:foregroundMark x1="56889" y1="37778" x2="56889" y2="37778"/>
                        <a14:foregroundMark x1="56889" y1="41778" x2="56889" y2="41778"/>
                        <a14:foregroundMark x1="22667" y1="35556" x2="22667" y2="35556"/>
                        <a14:foregroundMark x1="56889" y1="38667" x2="56889" y2="38667"/>
                        <a14:foregroundMark x1="54667" y1="40000" x2="54667" y2="40000"/>
                        <a14:foregroundMark x1="20000" y1="34222" x2="20000" y2="3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151" y="1728476"/>
            <a:ext cx="2733020" cy="273302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65915BC-A1B3-4D44-9CE9-4005AB383D0C}"/>
              </a:ext>
            </a:extLst>
          </p:cNvPr>
          <p:cNvSpPr/>
          <p:nvPr/>
        </p:nvSpPr>
        <p:spPr>
          <a:xfrm>
            <a:off x="990600" y="6000051"/>
            <a:ext cx="1028700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/>
            <a:endParaRPr lang="en-US" sz="3200" dirty="0">
              <a:solidFill>
                <a:srgbClr val="FF3399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EAE1B2-EB2E-433A-AC5E-496E7A99A212}"/>
              </a:ext>
            </a:extLst>
          </p:cNvPr>
          <p:cNvSpPr txBox="1"/>
          <p:nvPr/>
        </p:nvSpPr>
        <p:spPr>
          <a:xfrm>
            <a:off x="366407" y="4830500"/>
            <a:ext cx="11535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BE8C38-31DA-4F2D-9557-A68323429352}"/>
              </a:ext>
            </a:extLst>
          </p:cNvPr>
          <p:cNvSpPr txBox="1"/>
          <p:nvPr/>
        </p:nvSpPr>
        <p:spPr>
          <a:xfrm>
            <a:off x="556908" y="7292712"/>
            <a:ext cx="11154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54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58554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D6CE6303-3C40-4361-9869-64BB994762E1}"/>
              </a:ext>
            </a:extLst>
          </p:cNvPr>
          <p:cNvSpPr/>
          <p:nvPr/>
        </p:nvSpPr>
        <p:spPr>
          <a:xfrm>
            <a:off x="1731780" y="5908872"/>
            <a:ext cx="15624906" cy="2625029"/>
          </a:xfrm>
          <a:prstGeom prst="roundRect">
            <a:avLst/>
          </a:prstGeom>
          <a:solidFill>
            <a:schemeClr val="bg1"/>
          </a:solidFill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17250" b="1" dirty="0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Ong </a:t>
            </a:r>
            <a:r>
              <a:rPr lang="en-US" sz="17250" b="1" dirty="0" err="1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tìm</a:t>
            </a:r>
            <a:r>
              <a:rPr lang="en-US" sz="17250" b="1" dirty="0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 </a:t>
            </a:r>
            <a:r>
              <a:rPr lang="en-US" sz="17250" b="1" dirty="0" err="1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chữ</a:t>
            </a:r>
            <a:endParaRPr lang="en-US" sz="17250" b="1" dirty="0">
              <a:solidFill>
                <a:srgbClr val="C00000"/>
              </a:solidFill>
              <a:latin typeface="#9Slide05 Great Vibes" panose="02000507080000020002" pitchFamily="2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29DE91-F9A3-4AAE-9D59-914616AB64F5}"/>
              </a:ext>
            </a:extLst>
          </p:cNvPr>
          <p:cNvCxnSpPr/>
          <p:nvPr/>
        </p:nvCxnSpPr>
        <p:spPr>
          <a:xfrm>
            <a:off x="-66155" y="4655555"/>
            <a:ext cx="18288000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796A274-849A-4E79-B5D0-E683E0FEB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-464555"/>
            <a:ext cx="6096000" cy="609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ECBEB1-90AF-45F7-A849-BED69F473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6800" y="0"/>
            <a:ext cx="4859886" cy="4859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9A214B-E674-4587-BBA9-A02E24F7BA47}"/>
              </a:ext>
            </a:extLst>
          </p:cNvPr>
          <p:cNvSpPr txBox="1"/>
          <p:nvPr/>
        </p:nvSpPr>
        <p:spPr>
          <a:xfrm>
            <a:off x="6248400" y="2947182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96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96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vi-VN" sz="96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96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en-US" sz="9600" b="1" dirty="0">
              <a:solidFill>
                <a:srgbClr val="00B0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444044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7255" y="430707"/>
            <a:ext cx="7298168" cy="4573251"/>
            <a:chOff x="0" y="0"/>
            <a:chExt cx="9893771" cy="6199734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9830271" cy="6136234"/>
            </a:xfrm>
            <a:custGeom>
              <a:avLst/>
              <a:gdLst/>
              <a:ahLst/>
              <a:cxnLst/>
              <a:rect l="l" t="t" r="r" b="b"/>
              <a:pathLst>
                <a:path w="9830271" h="6136234">
                  <a:moveTo>
                    <a:pt x="9737561" y="6136234"/>
                  </a:moveTo>
                  <a:lnTo>
                    <a:pt x="92710" y="6136234"/>
                  </a:lnTo>
                  <a:cubicBezTo>
                    <a:pt x="41910" y="6136234"/>
                    <a:pt x="0" y="6094324"/>
                    <a:pt x="0" y="604352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736291" y="0"/>
                  </a:lnTo>
                  <a:cubicBezTo>
                    <a:pt x="9787091" y="0"/>
                    <a:pt x="9829002" y="41910"/>
                    <a:pt x="9829002" y="92710"/>
                  </a:cubicBezTo>
                  <a:lnTo>
                    <a:pt x="9829002" y="6042254"/>
                  </a:lnTo>
                  <a:cubicBezTo>
                    <a:pt x="9830271" y="6094324"/>
                    <a:pt x="9788361" y="6136234"/>
                    <a:pt x="9737561" y="613623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9893771" cy="6199734"/>
            </a:xfrm>
            <a:custGeom>
              <a:avLst/>
              <a:gdLst/>
              <a:ahLst/>
              <a:cxnLst/>
              <a:rect l="l" t="t" r="r" b="b"/>
              <a:pathLst>
                <a:path w="9893771" h="6199734">
                  <a:moveTo>
                    <a:pt x="9769311" y="59690"/>
                  </a:moveTo>
                  <a:cubicBezTo>
                    <a:pt x="9804871" y="59690"/>
                    <a:pt x="9834081" y="88900"/>
                    <a:pt x="9834081" y="124460"/>
                  </a:cubicBezTo>
                  <a:lnTo>
                    <a:pt x="9834081" y="6075274"/>
                  </a:lnTo>
                  <a:cubicBezTo>
                    <a:pt x="9834081" y="6110834"/>
                    <a:pt x="9804871" y="6140044"/>
                    <a:pt x="9769311" y="6140044"/>
                  </a:cubicBezTo>
                  <a:lnTo>
                    <a:pt x="124460" y="6140044"/>
                  </a:lnTo>
                  <a:cubicBezTo>
                    <a:pt x="88900" y="6140044"/>
                    <a:pt x="59690" y="6110834"/>
                    <a:pt x="59690" y="607527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9769311" y="59690"/>
                  </a:lnTo>
                  <a:moveTo>
                    <a:pt x="976931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6075274"/>
                  </a:lnTo>
                  <a:cubicBezTo>
                    <a:pt x="0" y="6143854"/>
                    <a:pt x="55880" y="6199734"/>
                    <a:pt x="124460" y="6199734"/>
                  </a:cubicBezTo>
                  <a:lnTo>
                    <a:pt x="9769311" y="6199734"/>
                  </a:lnTo>
                  <a:cubicBezTo>
                    <a:pt x="9837891" y="6199734"/>
                    <a:pt x="9893771" y="6143854"/>
                    <a:pt x="9893771" y="6075274"/>
                  </a:cubicBezTo>
                  <a:lnTo>
                    <a:pt x="9893771" y="124460"/>
                  </a:lnTo>
                  <a:cubicBezTo>
                    <a:pt x="9893771" y="55880"/>
                    <a:pt x="9837891" y="0"/>
                    <a:pt x="976931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702015" y="1307218"/>
            <a:ext cx="8952205" cy="7951082"/>
            <a:chOff x="0" y="0"/>
            <a:chExt cx="12136069" cy="10778895"/>
          </a:xfrm>
        </p:grpSpPr>
        <p:sp>
          <p:nvSpPr>
            <p:cNvPr id="6" name="Freeform 6"/>
            <p:cNvSpPr/>
            <p:nvPr/>
          </p:nvSpPr>
          <p:spPr>
            <a:xfrm>
              <a:off x="31750" y="31750"/>
              <a:ext cx="12072569" cy="10715395"/>
            </a:xfrm>
            <a:custGeom>
              <a:avLst/>
              <a:gdLst/>
              <a:ahLst/>
              <a:cxnLst/>
              <a:rect l="l" t="t" r="r" b="b"/>
              <a:pathLst>
                <a:path w="12072569" h="10715395">
                  <a:moveTo>
                    <a:pt x="11979859" y="10715395"/>
                  </a:moveTo>
                  <a:lnTo>
                    <a:pt x="92710" y="10715395"/>
                  </a:lnTo>
                  <a:cubicBezTo>
                    <a:pt x="41910" y="10715395"/>
                    <a:pt x="0" y="10673485"/>
                    <a:pt x="0" y="10622685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1978589" y="0"/>
                  </a:lnTo>
                  <a:cubicBezTo>
                    <a:pt x="12029389" y="0"/>
                    <a:pt x="12071299" y="41910"/>
                    <a:pt x="12071299" y="92710"/>
                  </a:cubicBezTo>
                  <a:lnTo>
                    <a:pt x="12071299" y="10621414"/>
                  </a:lnTo>
                  <a:cubicBezTo>
                    <a:pt x="12072569" y="10673485"/>
                    <a:pt x="12030659" y="10715395"/>
                    <a:pt x="11979859" y="107153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2136069" cy="10778895"/>
            </a:xfrm>
            <a:custGeom>
              <a:avLst/>
              <a:gdLst/>
              <a:ahLst/>
              <a:cxnLst/>
              <a:rect l="l" t="t" r="r" b="b"/>
              <a:pathLst>
                <a:path w="12136069" h="10778895">
                  <a:moveTo>
                    <a:pt x="12011609" y="59690"/>
                  </a:moveTo>
                  <a:cubicBezTo>
                    <a:pt x="12047169" y="59690"/>
                    <a:pt x="12076379" y="88900"/>
                    <a:pt x="12076379" y="124460"/>
                  </a:cubicBezTo>
                  <a:lnTo>
                    <a:pt x="12076379" y="10654435"/>
                  </a:lnTo>
                  <a:cubicBezTo>
                    <a:pt x="12076379" y="10689995"/>
                    <a:pt x="12047169" y="10719205"/>
                    <a:pt x="12011609" y="10719205"/>
                  </a:cubicBezTo>
                  <a:lnTo>
                    <a:pt x="124460" y="10719205"/>
                  </a:lnTo>
                  <a:cubicBezTo>
                    <a:pt x="88900" y="10719205"/>
                    <a:pt x="59690" y="10689995"/>
                    <a:pt x="59690" y="10654435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011609" y="59690"/>
                  </a:lnTo>
                  <a:moveTo>
                    <a:pt x="1201160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0654435"/>
                  </a:lnTo>
                  <a:cubicBezTo>
                    <a:pt x="0" y="10723014"/>
                    <a:pt x="55880" y="10778895"/>
                    <a:pt x="124460" y="10778895"/>
                  </a:cubicBezTo>
                  <a:lnTo>
                    <a:pt x="12011609" y="10778895"/>
                  </a:lnTo>
                  <a:cubicBezTo>
                    <a:pt x="12080189" y="10778895"/>
                    <a:pt x="12136069" y="10723014"/>
                    <a:pt x="12136069" y="10654435"/>
                  </a:cubicBezTo>
                  <a:lnTo>
                    <a:pt x="12136069" y="124460"/>
                  </a:lnTo>
                  <a:cubicBezTo>
                    <a:pt x="12136069" y="55880"/>
                    <a:pt x="12080189" y="0"/>
                    <a:pt x="12011609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923695" y="2027814"/>
            <a:ext cx="625177" cy="625177"/>
            <a:chOff x="0" y="0"/>
            <a:chExt cx="833569" cy="833569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C47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C47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205456" y="52400"/>
              <a:ext cx="422657" cy="597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799">
                  <a:solidFill>
                    <a:srgbClr val="000000"/>
                  </a:solidFill>
                  <a:latin typeface="Be Vietnam Bold"/>
                </a:rPr>
                <a:t>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987835" y="4359470"/>
            <a:ext cx="622387" cy="625177"/>
            <a:chOff x="1860" y="830309"/>
            <a:chExt cx="829849" cy="833569"/>
          </a:xfrm>
        </p:grpSpPr>
        <p:grpSp>
          <p:nvGrpSpPr>
            <p:cNvPr id="16" name="Group 16"/>
            <p:cNvGrpSpPr/>
            <p:nvPr/>
          </p:nvGrpSpPr>
          <p:grpSpPr>
            <a:xfrm>
              <a:off x="1860" y="830309"/>
              <a:ext cx="829849" cy="833569"/>
              <a:chOff x="14169" y="6325166"/>
              <a:chExt cx="6321662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9" y="6325166"/>
                <a:ext cx="6321662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C47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291889" y="959604"/>
              <a:ext cx="422657" cy="5975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799">
                  <a:solidFill>
                    <a:srgbClr val="000000"/>
                  </a:solidFill>
                  <a:latin typeface="Be Vietnam Bold"/>
                </a:rPr>
                <a:t>2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052659" y="7172441"/>
            <a:ext cx="622387" cy="625177"/>
            <a:chOff x="126312" y="416784"/>
            <a:chExt cx="829849" cy="833569"/>
          </a:xfrm>
        </p:grpSpPr>
        <p:grpSp>
          <p:nvGrpSpPr>
            <p:cNvPr id="24" name="Group 24"/>
            <p:cNvGrpSpPr/>
            <p:nvPr/>
          </p:nvGrpSpPr>
          <p:grpSpPr>
            <a:xfrm>
              <a:off x="126312" y="416784"/>
              <a:ext cx="829849" cy="833569"/>
              <a:chOff x="962225" y="3174995"/>
              <a:chExt cx="6321662" cy="63500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962225" y="3174995"/>
                <a:ext cx="6321662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C47"/>
              </a:solidFill>
            </p:spPr>
          </p:sp>
        </p:grpSp>
        <p:sp>
          <p:nvSpPr>
            <p:cNvPr id="26" name="TextBox 26"/>
            <p:cNvSpPr txBox="1"/>
            <p:nvPr/>
          </p:nvSpPr>
          <p:spPr>
            <a:xfrm>
              <a:off x="249388" y="521117"/>
              <a:ext cx="666288" cy="5657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799" dirty="0">
                  <a:solidFill>
                    <a:srgbClr val="000000"/>
                  </a:solidFill>
                  <a:latin typeface="Be Vietnam Bold"/>
                </a:rPr>
                <a:t>3</a:t>
              </a:r>
            </a:p>
          </p:txBody>
        </p:sp>
      </p:grpSp>
      <p:sp>
        <p:nvSpPr>
          <p:cNvPr id="44" name="Freeform 44"/>
          <p:cNvSpPr/>
          <p:nvPr/>
        </p:nvSpPr>
        <p:spPr>
          <a:xfrm rot="-2041419">
            <a:off x="-969196" y="7053318"/>
            <a:ext cx="2589849" cy="2034209"/>
          </a:xfrm>
          <a:custGeom>
            <a:avLst/>
            <a:gdLst/>
            <a:ahLst/>
            <a:cxnLst/>
            <a:rect l="l" t="t" r="r" b="b"/>
            <a:pathLst>
              <a:path w="2589849" h="2034209">
                <a:moveTo>
                  <a:pt x="0" y="0"/>
                </a:moveTo>
                <a:lnTo>
                  <a:pt x="2589849" y="0"/>
                </a:lnTo>
                <a:lnTo>
                  <a:pt x="2589849" y="2034209"/>
                </a:lnTo>
                <a:lnTo>
                  <a:pt x="0" y="20342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270299" y="9189688"/>
            <a:ext cx="1056569" cy="1036759"/>
          </a:xfrm>
          <a:custGeom>
            <a:avLst/>
            <a:gdLst/>
            <a:ahLst/>
            <a:cxnLst/>
            <a:rect l="l" t="t" r="r" b="b"/>
            <a:pathLst>
              <a:path w="1056569" h="1036759">
                <a:moveTo>
                  <a:pt x="0" y="0"/>
                </a:moveTo>
                <a:lnTo>
                  <a:pt x="1056569" y="0"/>
                </a:lnTo>
                <a:lnTo>
                  <a:pt x="1056569" y="1036758"/>
                </a:lnTo>
                <a:lnTo>
                  <a:pt x="0" y="103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2275103" y="-394787"/>
            <a:ext cx="1056569" cy="1036759"/>
          </a:xfrm>
          <a:custGeom>
            <a:avLst/>
            <a:gdLst/>
            <a:ahLst/>
            <a:cxnLst/>
            <a:rect l="l" t="t" r="r" b="b"/>
            <a:pathLst>
              <a:path w="1056569" h="1036759">
                <a:moveTo>
                  <a:pt x="0" y="0"/>
                </a:moveTo>
                <a:lnTo>
                  <a:pt x="1056570" y="0"/>
                </a:lnTo>
                <a:lnTo>
                  <a:pt x="1056570" y="1036758"/>
                </a:lnTo>
                <a:lnTo>
                  <a:pt x="0" y="103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7084062" y="9768621"/>
            <a:ext cx="1056569" cy="1036759"/>
          </a:xfrm>
          <a:custGeom>
            <a:avLst/>
            <a:gdLst/>
            <a:ahLst/>
            <a:cxnLst/>
            <a:rect l="l" t="t" r="r" b="b"/>
            <a:pathLst>
              <a:path w="1056569" h="1036759">
                <a:moveTo>
                  <a:pt x="0" y="0"/>
                </a:moveTo>
                <a:lnTo>
                  <a:pt x="1056569" y="0"/>
                </a:lnTo>
                <a:lnTo>
                  <a:pt x="1056569" y="1036758"/>
                </a:lnTo>
                <a:lnTo>
                  <a:pt x="0" y="1036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-148632" y="334116"/>
            <a:ext cx="1177332" cy="1731370"/>
          </a:xfrm>
          <a:custGeom>
            <a:avLst/>
            <a:gdLst/>
            <a:ahLst/>
            <a:cxnLst/>
            <a:rect l="l" t="t" r="r" b="b"/>
            <a:pathLst>
              <a:path w="1177332" h="1731370">
                <a:moveTo>
                  <a:pt x="0" y="0"/>
                </a:moveTo>
                <a:lnTo>
                  <a:pt x="1177332" y="0"/>
                </a:lnTo>
                <a:lnTo>
                  <a:pt x="1177332" y="1731370"/>
                </a:lnTo>
                <a:lnTo>
                  <a:pt x="0" y="1731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1391856" y="59351"/>
            <a:ext cx="6623706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</a:pPr>
            <a:endParaRPr lang="en-US" sz="8799" dirty="0">
              <a:solidFill>
                <a:srgbClr val="000000"/>
              </a:solidFill>
              <a:latin typeface="Baloo"/>
            </a:endParaRPr>
          </a:p>
          <a:p>
            <a:pPr algn="ctr">
              <a:lnSpc>
                <a:spcPts val="10559"/>
              </a:lnSpc>
            </a:pPr>
            <a:r>
              <a:rPr lang="en-US" sz="8799" dirty="0" err="1">
                <a:solidFill>
                  <a:srgbClr val="000000"/>
                </a:solidFill>
                <a:latin typeface="Baloo"/>
              </a:rPr>
              <a:t>Luật</a:t>
            </a:r>
            <a:r>
              <a:rPr lang="en-US" sz="8799" dirty="0">
                <a:solidFill>
                  <a:srgbClr val="000000"/>
                </a:solidFill>
                <a:latin typeface="Baloo"/>
              </a:rPr>
              <a:t> </a:t>
            </a:r>
            <a:r>
              <a:rPr lang="en-US" sz="8799" dirty="0" err="1">
                <a:solidFill>
                  <a:srgbClr val="000000"/>
                </a:solidFill>
                <a:latin typeface="Baloo"/>
              </a:rPr>
              <a:t>ch</a:t>
            </a:r>
            <a:r>
              <a:rPr lang="vi-VN" sz="8799" dirty="0">
                <a:solidFill>
                  <a:srgbClr val="000000"/>
                </a:solidFill>
                <a:latin typeface="Baloo"/>
              </a:rPr>
              <a:t>ơ</a:t>
            </a:r>
            <a:r>
              <a:rPr lang="en-US" sz="8799" dirty="0" err="1">
                <a:solidFill>
                  <a:srgbClr val="000000"/>
                </a:solidFill>
                <a:latin typeface="Baloo"/>
              </a:rPr>
              <a:t>i</a:t>
            </a:r>
            <a:endParaRPr lang="en-US" sz="8799" dirty="0">
              <a:solidFill>
                <a:srgbClr val="000000"/>
              </a:solidFill>
              <a:latin typeface="Baloo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9769498" y="1811637"/>
            <a:ext cx="7314564" cy="1811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ghép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ngang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dọc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chéo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9897497" y="4369046"/>
            <a:ext cx="7298168" cy="913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nghĩa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gắn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học</a:t>
            </a:r>
            <a:endParaRPr lang="en-US" sz="4000" dirty="0">
              <a:solidFill>
                <a:srgbClr val="00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8" name="TextBox 54">
            <a:extLst>
              <a:ext uri="{FF2B5EF4-FFF2-40B4-BE49-F238E27FC236}">
                <a16:creationId xmlns:a16="http://schemas.microsoft.com/office/drawing/2014/main" id="{5771F94A-10A5-454B-817D-54F6088D4A96}"/>
              </a:ext>
            </a:extLst>
          </p:cNvPr>
          <p:cNvSpPr txBox="1"/>
          <p:nvPr/>
        </p:nvSpPr>
        <p:spPr>
          <a:xfrm>
            <a:off x="9914317" y="6663971"/>
            <a:ext cx="7378663" cy="913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nhanh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món</a:t>
            </a:r>
            <a:r>
              <a:rPr lang="en-US" sz="4000" dirty="0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quà</a:t>
            </a:r>
            <a:endParaRPr lang="en-US" sz="4000" dirty="0">
              <a:solidFill>
                <a:srgbClr val="000000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A98B482-243E-427F-B9E3-5BE1A1F960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1856" y="5194518"/>
            <a:ext cx="5991209" cy="465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5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1272808" y="1049305"/>
            <a:ext cx="1035783" cy="922789"/>
          </a:xfrm>
          <a:custGeom>
            <a:avLst/>
            <a:gdLst/>
            <a:ahLst/>
            <a:cxnLst/>
            <a:rect l="l" t="t" r="r" b="b"/>
            <a:pathLst>
              <a:path w="1035783" h="922789">
                <a:moveTo>
                  <a:pt x="0" y="0"/>
                </a:moveTo>
                <a:lnTo>
                  <a:pt x="1035784" y="0"/>
                </a:lnTo>
                <a:lnTo>
                  <a:pt x="1035784" y="922789"/>
                </a:lnTo>
                <a:lnTo>
                  <a:pt x="0" y="9227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06362" y="8335511"/>
            <a:ext cx="1035783" cy="922789"/>
          </a:xfrm>
          <a:custGeom>
            <a:avLst/>
            <a:gdLst/>
            <a:ahLst/>
            <a:cxnLst/>
            <a:rect l="l" t="t" r="r" b="b"/>
            <a:pathLst>
              <a:path w="1035783" h="922789">
                <a:moveTo>
                  <a:pt x="0" y="0"/>
                </a:moveTo>
                <a:lnTo>
                  <a:pt x="1035783" y="0"/>
                </a:lnTo>
                <a:lnTo>
                  <a:pt x="1035783" y="922789"/>
                </a:lnTo>
                <a:lnTo>
                  <a:pt x="0" y="922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435530" y="-348271"/>
            <a:ext cx="1035783" cy="922789"/>
          </a:xfrm>
          <a:custGeom>
            <a:avLst/>
            <a:gdLst/>
            <a:ahLst/>
            <a:cxnLst/>
            <a:rect l="l" t="t" r="r" b="b"/>
            <a:pathLst>
              <a:path w="1035783" h="922789">
                <a:moveTo>
                  <a:pt x="0" y="0"/>
                </a:moveTo>
                <a:lnTo>
                  <a:pt x="1035783" y="0"/>
                </a:lnTo>
                <a:lnTo>
                  <a:pt x="1035783" y="922789"/>
                </a:lnTo>
                <a:lnTo>
                  <a:pt x="0" y="922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740408" y="9825606"/>
            <a:ext cx="1035783" cy="922789"/>
          </a:xfrm>
          <a:custGeom>
            <a:avLst/>
            <a:gdLst/>
            <a:ahLst/>
            <a:cxnLst/>
            <a:rect l="l" t="t" r="r" b="b"/>
            <a:pathLst>
              <a:path w="1035783" h="922789">
                <a:moveTo>
                  <a:pt x="0" y="0"/>
                </a:moveTo>
                <a:lnTo>
                  <a:pt x="1035784" y="0"/>
                </a:lnTo>
                <a:lnTo>
                  <a:pt x="1035784" y="922788"/>
                </a:lnTo>
                <a:lnTo>
                  <a:pt x="0" y="9227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282767">
            <a:off x="9086759" y="1049305"/>
            <a:ext cx="725748" cy="2037188"/>
          </a:xfrm>
          <a:custGeom>
            <a:avLst/>
            <a:gdLst/>
            <a:ahLst/>
            <a:cxnLst/>
            <a:rect l="l" t="t" r="r" b="b"/>
            <a:pathLst>
              <a:path w="725748" h="2037188">
                <a:moveTo>
                  <a:pt x="0" y="0"/>
                </a:moveTo>
                <a:lnTo>
                  <a:pt x="725748" y="0"/>
                </a:lnTo>
                <a:lnTo>
                  <a:pt x="725748" y="2037189"/>
                </a:lnTo>
                <a:lnTo>
                  <a:pt x="0" y="20371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912504" y="3676031"/>
            <a:ext cx="9679295" cy="4927875"/>
            <a:chOff x="46687" y="0"/>
            <a:chExt cx="9249514" cy="6570500"/>
          </a:xfrm>
        </p:grpSpPr>
        <p:sp>
          <p:nvSpPr>
            <p:cNvPr id="13" name="Freeform 13"/>
            <p:cNvSpPr/>
            <p:nvPr/>
          </p:nvSpPr>
          <p:spPr>
            <a:xfrm>
              <a:off x="46687" y="0"/>
              <a:ext cx="9249514" cy="6570500"/>
            </a:xfrm>
            <a:custGeom>
              <a:avLst/>
              <a:gdLst/>
              <a:ahLst/>
              <a:cxnLst/>
              <a:rect l="l" t="t" r="r" b="b"/>
              <a:pathLst>
                <a:path w="9404339" h="6680481">
                  <a:moveTo>
                    <a:pt x="9311629" y="6680481"/>
                  </a:moveTo>
                  <a:lnTo>
                    <a:pt x="92710" y="6680481"/>
                  </a:lnTo>
                  <a:cubicBezTo>
                    <a:pt x="41910" y="6680481"/>
                    <a:pt x="0" y="6638571"/>
                    <a:pt x="0" y="658777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9310359" y="0"/>
                  </a:lnTo>
                  <a:cubicBezTo>
                    <a:pt x="9361159" y="0"/>
                    <a:pt x="9403069" y="41910"/>
                    <a:pt x="9403069" y="92710"/>
                  </a:cubicBezTo>
                  <a:lnTo>
                    <a:pt x="9403069" y="6586501"/>
                  </a:lnTo>
                  <a:cubicBezTo>
                    <a:pt x="9404339" y="6638571"/>
                    <a:pt x="9362429" y="6680481"/>
                    <a:pt x="9311629" y="6680481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52790" y="228961"/>
              <a:ext cx="8769797" cy="15386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029"/>
                </a:lnSpc>
              </a:pPr>
              <a:r>
                <a:rPr lang="en-US" sz="7524" dirty="0">
                  <a:solidFill>
                    <a:srgbClr val="000000"/>
                  </a:solidFill>
                  <a:latin typeface="Baloo"/>
                </a:rPr>
                <a:t>PHẦN THƯỞNG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084270" y="1028700"/>
            <a:ext cx="506753" cy="454605"/>
            <a:chOff x="0" y="0"/>
            <a:chExt cx="675671" cy="606139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675671" cy="0"/>
            </a:xfrm>
            <a:prstGeom prst="line">
              <a:avLst/>
            </a:prstGeom>
            <a:ln w="63500" cap="flat">
              <a:solidFill>
                <a:srgbClr val="FFF9E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>
              <a:off x="0" y="264970"/>
              <a:ext cx="675626" cy="0"/>
            </a:xfrm>
            <a:prstGeom prst="line">
              <a:avLst/>
            </a:prstGeom>
            <a:ln w="76200" cap="flat">
              <a:solidFill>
                <a:srgbClr val="FFF9E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1" name="AutoShape 21"/>
            <p:cNvSpPr/>
            <p:nvPr/>
          </p:nvSpPr>
          <p:spPr>
            <a:xfrm>
              <a:off x="0" y="542639"/>
              <a:ext cx="675626" cy="0"/>
            </a:xfrm>
            <a:prstGeom prst="line">
              <a:avLst/>
            </a:prstGeom>
            <a:ln w="63500" cap="flat">
              <a:solidFill>
                <a:srgbClr val="FFF9EC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E3A1185-7390-4B80-8D24-52EEA929B8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51" b="94010" l="5150" r="97841">
                        <a14:foregroundMark x1="32226" y1="38103" x2="32226" y2="38103"/>
                        <a14:foregroundMark x1="32226" y1="38103" x2="32226" y2="38103"/>
                        <a14:foregroundMark x1="19767" y1="66223" x2="19767" y2="66223"/>
                        <a14:foregroundMark x1="21927" y1="69052" x2="21927" y2="69052"/>
                        <a14:foregroundMark x1="25914" y1="70383" x2="26744" y2="70882"/>
                        <a14:foregroundMark x1="42359" y1="73544" x2="47508" y2="74376"/>
                        <a14:foregroundMark x1="51661" y1="77870" x2="59635" y2="81198"/>
                        <a14:foregroundMark x1="59635" y1="81198" x2="60299" y2="80865"/>
                        <a14:foregroundMark x1="60797" y1="80865" x2="60797" y2="80865"/>
                        <a14:foregroundMark x1="90199" y1="63062" x2="90199" y2="55241"/>
                        <a14:foregroundMark x1="32392" y1="41597" x2="32392" y2="41597"/>
                        <a14:foregroundMark x1="26246" y1="40266" x2="28073" y2="38935"/>
                        <a14:foregroundMark x1="28405" y1="38602" x2="46678" y2="28453"/>
                        <a14:foregroundMark x1="47342" y1="27787" x2="51661" y2="29118"/>
                        <a14:foregroundMark x1="61296" y1="30283" x2="69601" y2="52413"/>
                        <a14:foregroundMark x1="69601" y1="52413" x2="69767" y2="54409"/>
                        <a14:foregroundMark x1="23588" y1="37770" x2="41030" y2="55740"/>
                        <a14:foregroundMark x1="13455" y1="62230" x2="19767" y2="68220"/>
                        <a14:foregroundMark x1="5150" y1="69218" x2="5150" y2="69218"/>
                        <a14:foregroundMark x1="6146" y1="70383" x2="6811" y2="71215"/>
                        <a14:foregroundMark x1="6811" y1="71215" x2="10631" y2="79368"/>
                        <a14:foregroundMark x1="10631" y1="79368" x2="10797" y2="80865"/>
                        <a14:foregroundMark x1="53821" y1="90849" x2="53821" y2="90849"/>
                        <a14:foregroundMark x1="53488" y1="90849" x2="51827" y2="92013"/>
                        <a14:foregroundMark x1="43854" y1="94176" x2="51661" y2="90682"/>
                        <a14:foregroundMark x1="51661" y1="90682" x2="51661" y2="90682"/>
                        <a14:foregroundMark x1="51661" y1="87687" x2="51661" y2="87687"/>
                        <a14:foregroundMark x1="97841" y1="71215" x2="97841" y2="71215"/>
                        <a14:foregroundMark x1="95681" y1="54077" x2="95681" y2="54077"/>
                        <a14:foregroundMark x1="73754" y1="9151" x2="73754" y2="91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7600" y="1049305"/>
            <a:ext cx="5681483" cy="75187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8B236-88E8-4216-B1B9-F59B5E15E0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537" y="359021"/>
            <a:ext cx="7113263" cy="31061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D0E8C7-B3F1-4C96-A2A5-A872550FAD4D}"/>
              </a:ext>
            </a:extLst>
          </p:cNvPr>
          <p:cNvSpPr txBox="1"/>
          <p:nvPr/>
        </p:nvSpPr>
        <p:spPr>
          <a:xfrm>
            <a:off x="705012" y="4739432"/>
            <a:ext cx="98576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6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6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6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ZaiZai</a:t>
            </a:r>
            <a:endParaRPr lang="en-US" sz="6000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Kẹo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mút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60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en-US" sz="6000" b="1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2857653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00581" y="787821"/>
            <a:ext cx="1035783" cy="922789"/>
          </a:xfrm>
          <a:custGeom>
            <a:avLst/>
            <a:gdLst/>
            <a:ahLst/>
            <a:cxnLst/>
            <a:rect l="l" t="t" r="r" b="b"/>
            <a:pathLst>
              <a:path w="1035783" h="922789">
                <a:moveTo>
                  <a:pt x="0" y="0"/>
                </a:moveTo>
                <a:lnTo>
                  <a:pt x="1035783" y="0"/>
                </a:lnTo>
                <a:lnTo>
                  <a:pt x="1035783" y="922788"/>
                </a:lnTo>
                <a:lnTo>
                  <a:pt x="0" y="922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20194" y="9258300"/>
            <a:ext cx="1035783" cy="922789"/>
          </a:xfrm>
          <a:custGeom>
            <a:avLst/>
            <a:gdLst/>
            <a:ahLst/>
            <a:cxnLst/>
            <a:rect l="l" t="t" r="r" b="b"/>
            <a:pathLst>
              <a:path w="1035783" h="922789">
                <a:moveTo>
                  <a:pt x="0" y="0"/>
                </a:moveTo>
                <a:lnTo>
                  <a:pt x="1035783" y="0"/>
                </a:lnTo>
                <a:lnTo>
                  <a:pt x="1035783" y="922789"/>
                </a:lnTo>
                <a:lnTo>
                  <a:pt x="0" y="922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150823" y="8106247"/>
            <a:ext cx="1035783" cy="922789"/>
          </a:xfrm>
          <a:custGeom>
            <a:avLst/>
            <a:gdLst/>
            <a:ahLst/>
            <a:cxnLst/>
            <a:rect l="l" t="t" r="r" b="b"/>
            <a:pathLst>
              <a:path w="1035783" h="922789">
                <a:moveTo>
                  <a:pt x="0" y="0"/>
                </a:moveTo>
                <a:lnTo>
                  <a:pt x="1035783" y="0"/>
                </a:lnTo>
                <a:lnTo>
                  <a:pt x="1035783" y="922789"/>
                </a:lnTo>
                <a:lnTo>
                  <a:pt x="0" y="9227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770108" y="7644853"/>
            <a:ext cx="1035783" cy="922789"/>
          </a:xfrm>
          <a:custGeom>
            <a:avLst/>
            <a:gdLst/>
            <a:ahLst/>
            <a:cxnLst/>
            <a:rect l="l" t="t" r="r" b="b"/>
            <a:pathLst>
              <a:path w="1035783" h="922789">
                <a:moveTo>
                  <a:pt x="0" y="0"/>
                </a:moveTo>
                <a:lnTo>
                  <a:pt x="1035784" y="0"/>
                </a:lnTo>
                <a:lnTo>
                  <a:pt x="1035784" y="922788"/>
                </a:lnTo>
                <a:lnTo>
                  <a:pt x="0" y="922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93456" y="1365935"/>
            <a:ext cx="1035783" cy="922789"/>
          </a:xfrm>
          <a:custGeom>
            <a:avLst/>
            <a:gdLst/>
            <a:ahLst/>
            <a:cxnLst/>
            <a:rect l="l" t="t" r="r" b="b"/>
            <a:pathLst>
              <a:path w="1035783" h="922789">
                <a:moveTo>
                  <a:pt x="0" y="0"/>
                </a:moveTo>
                <a:lnTo>
                  <a:pt x="1035784" y="0"/>
                </a:lnTo>
                <a:lnTo>
                  <a:pt x="1035784" y="922789"/>
                </a:lnTo>
                <a:lnTo>
                  <a:pt x="0" y="922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457160" y="8927624"/>
            <a:ext cx="2261312" cy="1776158"/>
          </a:xfrm>
          <a:custGeom>
            <a:avLst/>
            <a:gdLst/>
            <a:ahLst/>
            <a:cxnLst/>
            <a:rect l="l" t="t" r="r" b="b"/>
            <a:pathLst>
              <a:path w="2261312" h="1776158">
                <a:moveTo>
                  <a:pt x="0" y="0"/>
                </a:moveTo>
                <a:lnTo>
                  <a:pt x="2261312" y="0"/>
                </a:lnTo>
                <a:lnTo>
                  <a:pt x="2261312" y="1776158"/>
                </a:lnTo>
                <a:lnTo>
                  <a:pt x="0" y="17761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38086" y="-298001"/>
            <a:ext cx="2353824" cy="1326701"/>
          </a:xfrm>
          <a:custGeom>
            <a:avLst/>
            <a:gdLst/>
            <a:ahLst/>
            <a:cxnLst/>
            <a:rect l="l" t="t" r="r" b="b"/>
            <a:pathLst>
              <a:path w="2353824" h="1326701">
                <a:moveTo>
                  <a:pt x="0" y="0"/>
                </a:moveTo>
                <a:lnTo>
                  <a:pt x="2353824" y="0"/>
                </a:lnTo>
                <a:lnTo>
                  <a:pt x="2353824" y="1326701"/>
                </a:lnTo>
                <a:lnTo>
                  <a:pt x="0" y="1326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624595" y="2941916"/>
            <a:ext cx="15038810" cy="4974716"/>
            <a:chOff x="0" y="0"/>
            <a:chExt cx="20051747" cy="663295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0051747" cy="6632955"/>
              <a:chOff x="0" y="0"/>
              <a:chExt cx="20387384" cy="674398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31750" y="31750"/>
                <a:ext cx="20323883" cy="6680481"/>
              </a:xfrm>
              <a:custGeom>
                <a:avLst/>
                <a:gdLst/>
                <a:ahLst/>
                <a:cxnLst/>
                <a:rect l="l" t="t" r="r" b="b"/>
                <a:pathLst>
                  <a:path w="20323883" h="6680481">
                    <a:moveTo>
                      <a:pt x="20231174" y="6680481"/>
                    </a:moveTo>
                    <a:lnTo>
                      <a:pt x="92710" y="6680481"/>
                    </a:lnTo>
                    <a:cubicBezTo>
                      <a:pt x="41910" y="6680481"/>
                      <a:pt x="0" y="6638571"/>
                      <a:pt x="0" y="658777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20229903" y="0"/>
                    </a:lnTo>
                    <a:cubicBezTo>
                      <a:pt x="20280703" y="0"/>
                      <a:pt x="20322614" y="41910"/>
                      <a:pt x="20322614" y="92710"/>
                    </a:cubicBezTo>
                    <a:lnTo>
                      <a:pt x="20322614" y="6586501"/>
                    </a:lnTo>
                    <a:cubicBezTo>
                      <a:pt x="20323883" y="6638571"/>
                      <a:pt x="20281974" y="6680481"/>
                      <a:pt x="20231174" y="6680481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20387383" cy="6743981"/>
              </a:xfrm>
              <a:custGeom>
                <a:avLst/>
                <a:gdLst/>
                <a:ahLst/>
                <a:cxnLst/>
                <a:rect l="l" t="t" r="r" b="b"/>
                <a:pathLst>
                  <a:path w="20387383" h="6743981">
                    <a:moveTo>
                      <a:pt x="20262924" y="59690"/>
                    </a:moveTo>
                    <a:cubicBezTo>
                      <a:pt x="20298483" y="59690"/>
                      <a:pt x="20327694" y="88900"/>
                      <a:pt x="20327694" y="124460"/>
                    </a:cubicBezTo>
                    <a:lnTo>
                      <a:pt x="20327694" y="6619521"/>
                    </a:lnTo>
                    <a:cubicBezTo>
                      <a:pt x="20327694" y="6655081"/>
                      <a:pt x="20298483" y="6684291"/>
                      <a:pt x="20262924" y="6684291"/>
                    </a:cubicBezTo>
                    <a:lnTo>
                      <a:pt x="124460" y="6684291"/>
                    </a:lnTo>
                    <a:cubicBezTo>
                      <a:pt x="88900" y="6684291"/>
                      <a:pt x="59690" y="6655081"/>
                      <a:pt x="59690" y="661952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20262924" y="59690"/>
                    </a:lnTo>
                    <a:moveTo>
                      <a:pt x="202629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619521"/>
                    </a:lnTo>
                    <a:cubicBezTo>
                      <a:pt x="0" y="6688101"/>
                      <a:pt x="55880" y="6743981"/>
                      <a:pt x="124460" y="6743981"/>
                    </a:cubicBezTo>
                    <a:lnTo>
                      <a:pt x="20262924" y="6743981"/>
                    </a:lnTo>
                    <a:cubicBezTo>
                      <a:pt x="20331505" y="6743981"/>
                      <a:pt x="20387383" y="6688101"/>
                      <a:pt x="20387383" y="6619521"/>
                    </a:cubicBezTo>
                    <a:lnTo>
                      <a:pt x="20387383" y="124460"/>
                    </a:lnTo>
                    <a:cubicBezTo>
                      <a:pt x="20387383" y="55880"/>
                      <a:pt x="20331505" y="0"/>
                      <a:pt x="20262924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1735236" y="498805"/>
              <a:ext cx="18004290" cy="49244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400"/>
                </a:lnSpc>
              </a:pPr>
              <a:r>
                <a:rPr lang="en-US" sz="12000" dirty="0" err="1">
                  <a:solidFill>
                    <a:srgbClr val="000000"/>
                  </a:solidFill>
                  <a:latin typeface="Baloo"/>
                </a:rPr>
                <a:t>Các</a:t>
              </a:r>
              <a:r>
                <a:rPr lang="en-US" sz="12000" dirty="0">
                  <a:solidFill>
                    <a:srgbClr val="000000"/>
                  </a:solidFill>
                  <a:latin typeface="Baloo"/>
                </a:rPr>
                <a:t> </a:t>
              </a:r>
              <a:r>
                <a:rPr lang="en-US" sz="12000" dirty="0" err="1">
                  <a:solidFill>
                    <a:srgbClr val="000000"/>
                  </a:solidFill>
                  <a:latin typeface="Baloo"/>
                </a:rPr>
                <a:t>em</a:t>
              </a:r>
              <a:r>
                <a:rPr lang="en-US" sz="12000" dirty="0">
                  <a:solidFill>
                    <a:srgbClr val="000000"/>
                  </a:solidFill>
                  <a:latin typeface="Baloo"/>
                </a:rPr>
                <a:t> </a:t>
              </a:r>
              <a:r>
                <a:rPr lang="en-US" sz="12000" dirty="0" err="1">
                  <a:solidFill>
                    <a:srgbClr val="000000"/>
                  </a:solidFill>
                  <a:latin typeface="Baloo"/>
                </a:rPr>
                <a:t>đã</a:t>
              </a:r>
              <a:r>
                <a:rPr lang="en-US" sz="12000" dirty="0">
                  <a:solidFill>
                    <a:srgbClr val="000000"/>
                  </a:solidFill>
                  <a:latin typeface="Baloo"/>
                </a:rPr>
                <a:t> </a:t>
              </a:r>
              <a:r>
                <a:rPr lang="en-US" sz="12000" dirty="0" err="1">
                  <a:solidFill>
                    <a:srgbClr val="000000"/>
                  </a:solidFill>
                  <a:latin typeface="Baloo"/>
                </a:rPr>
                <a:t>sẵn</a:t>
              </a:r>
              <a:r>
                <a:rPr lang="en-US" sz="12000" dirty="0">
                  <a:solidFill>
                    <a:srgbClr val="000000"/>
                  </a:solidFill>
                  <a:latin typeface="Baloo"/>
                </a:rPr>
                <a:t> </a:t>
              </a:r>
              <a:r>
                <a:rPr lang="en-US" sz="12000" dirty="0" err="1">
                  <a:solidFill>
                    <a:srgbClr val="000000"/>
                  </a:solidFill>
                  <a:latin typeface="Baloo"/>
                </a:rPr>
                <a:t>sàng</a:t>
              </a:r>
              <a:r>
                <a:rPr lang="en-US" sz="12000" dirty="0">
                  <a:solidFill>
                    <a:srgbClr val="000000"/>
                  </a:solidFill>
                  <a:latin typeface="Baloo"/>
                </a:rPr>
                <a:t> </a:t>
              </a:r>
              <a:r>
                <a:rPr lang="en-US" sz="12000" dirty="0" err="1">
                  <a:solidFill>
                    <a:srgbClr val="000000"/>
                  </a:solidFill>
                  <a:latin typeface="Baloo"/>
                </a:rPr>
                <a:t>để</a:t>
              </a:r>
              <a:r>
                <a:rPr lang="en-US" sz="12000" dirty="0">
                  <a:solidFill>
                    <a:srgbClr val="000000"/>
                  </a:solidFill>
                  <a:latin typeface="Baloo"/>
                </a:rPr>
                <a:t> </a:t>
              </a:r>
              <a:r>
                <a:rPr lang="en-US" sz="12000" dirty="0" err="1">
                  <a:solidFill>
                    <a:srgbClr val="000000"/>
                  </a:solidFill>
                  <a:latin typeface="Baloo"/>
                </a:rPr>
                <a:t>chơi</a:t>
              </a:r>
              <a:r>
                <a:rPr lang="en-US" sz="12000" dirty="0">
                  <a:solidFill>
                    <a:srgbClr val="000000"/>
                  </a:solidFill>
                  <a:latin typeface="Baloo"/>
                </a:rPr>
                <a:t> </a:t>
              </a:r>
              <a:r>
                <a:rPr lang="en-US" sz="12000" dirty="0" err="1">
                  <a:solidFill>
                    <a:srgbClr val="000000"/>
                  </a:solidFill>
                  <a:latin typeface="Baloo"/>
                </a:rPr>
                <a:t>chưa</a:t>
              </a:r>
              <a:r>
                <a:rPr lang="en-US" sz="12000" dirty="0">
                  <a:solidFill>
                    <a:srgbClr val="000000"/>
                  </a:solidFill>
                  <a:latin typeface="Baloo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1507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5E9ED93-3501-42D3-AE66-3DFFB6FDF959}"/>
              </a:ext>
            </a:extLst>
          </p:cNvPr>
          <p:cNvSpPr/>
          <p:nvPr/>
        </p:nvSpPr>
        <p:spPr>
          <a:xfrm>
            <a:off x="439470" y="414635"/>
            <a:ext cx="17409060" cy="9442490"/>
          </a:xfrm>
          <a:prstGeom prst="roundRect">
            <a:avLst>
              <a:gd name="adj" fmla="val 431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5489990-E477-482E-B80A-DA16978C4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335105"/>
              </p:ext>
            </p:extLst>
          </p:nvPr>
        </p:nvGraphicFramePr>
        <p:xfrm>
          <a:off x="439470" y="422255"/>
          <a:ext cx="17409060" cy="9601200"/>
        </p:xfrm>
        <a:graphic>
          <a:graphicData uri="http://schemas.openxmlformats.org/drawingml/2006/table">
            <a:tbl>
              <a:tblPr firstRow="1" bandRow="1"/>
              <a:tblGrid>
                <a:gridCol w="1740906">
                  <a:extLst>
                    <a:ext uri="{9D8B030D-6E8A-4147-A177-3AD203B41FA5}">
                      <a16:colId xmlns:a16="http://schemas.microsoft.com/office/drawing/2014/main" val="1731208597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2307640048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68190387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3306990814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1993905538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3313614559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820986931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1383100252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3858490857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27453688"/>
                    </a:ext>
                  </a:extLst>
                </a:gridCol>
              </a:tblGrid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6656107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674723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Ù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94363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Ù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096073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Ó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Ẩ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Ớ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656389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Ó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680680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279736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Ộ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988521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620048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Ẩ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658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7277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622047" y="3711234"/>
            <a:ext cx="6395662" cy="3546740"/>
            <a:chOff x="-25323" y="727748"/>
            <a:chExt cx="2392020" cy="1348214"/>
          </a:xfrm>
        </p:grpSpPr>
        <p:sp>
          <p:nvSpPr>
            <p:cNvPr id="26" name="Rounded Rectangle 25">
              <a:hlinkClick r:id="rId5" action="ppaction://hlinksldjump"/>
            </p:cNvPr>
            <p:cNvSpPr/>
            <p:nvPr/>
          </p:nvSpPr>
          <p:spPr>
            <a:xfrm rot="10800000" flipV="1">
              <a:off x="-25323" y="727748"/>
              <a:ext cx="568064" cy="503674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6" action="ppaction://hlinksldjump"/>
                </a:rPr>
                <a:t>1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ounded Rectangle 26">
              <a:hlinkClick r:id="rId7" action="ppaction://hlinksldjump"/>
            </p:cNvPr>
            <p:cNvSpPr/>
            <p:nvPr/>
          </p:nvSpPr>
          <p:spPr>
            <a:xfrm rot="10800000" flipV="1">
              <a:off x="-25322" y="1554425"/>
              <a:ext cx="568062" cy="521537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5" action="ppaction://hlinksldjump"/>
                </a:rPr>
                <a:t>2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Rounded Rectangle 27">
              <a:hlinkClick r:id="rId8" action="ppaction://hlinksldjump"/>
            </p:cNvPr>
            <p:cNvSpPr/>
            <p:nvPr/>
          </p:nvSpPr>
          <p:spPr>
            <a:xfrm rot="10800000" flipV="1">
              <a:off x="884733" y="1087473"/>
              <a:ext cx="581211" cy="466956"/>
            </a:xfrm>
            <a:prstGeom prst="roundRect">
              <a:avLst/>
            </a:prstGeom>
            <a:solidFill>
              <a:srgbClr val="FF00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9" action="ppaction://hlinksldjump"/>
                </a:rPr>
                <a:t>3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>
              <a:hlinkClick r:id="" action="ppaction://noaction"/>
            </p:cNvPr>
            <p:cNvSpPr/>
            <p:nvPr/>
          </p:nvSpPr>
          <p:spPr>
            <a:xfrm rot="10800000" flipV="1">
              <a:off x="1739712" y="727748"/>
              <a:ext cx="626985" cy="467955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7" action="ppaction://hlinksldjump"/>
                </a:rPr>
                <a:t>4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ounded Rectangle 29">
              <a:hlinkClick r:id="" action="ppaction://noaction"/>
            </p:cNvPr>
            <p:cNvSpPr/>
            <p:nvPr/>
          </p:nvSpPr>
          <p:spPr>
            <a:xfrm rot="10800000" flipV="1">
              <a:off x="1758109" y="1554429"/>
              <a:ext cx="608588" cy="521532"/>
            </a:xfrm>
            <a:prstGeom prst="roundRect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10" action="ppaction://hlinksldjump"/>
                </a:rPr>
                <a:t>5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2" name="vong quay"/>
          <p:cNvGrpSpPr/>
          <p:nvPr/>
        </p:nvGrpSpPr>
        <p:grpSpPr>
          <a:xfrm>
            <a:off x="7622981" y="13"/>
            <a:ext cx="8508094" cy="8485690"/>
            <a:chOff x="5425622" y="292790"/>
            <a:chExt cx="5834378" cy="582828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 rot="14949661">
              <a:off x="6674685" y="1238268"/>
              <a:ext cx="2025648" cy="7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6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2232592">
              <a:off x="5742638" y="2153264"/>
              <a:ext cx="2025648" cy="73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10đ</a:t>
              </a:r>
              <a:endParaRPr lang="vi-VN" sz="6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17590276">
              <a:off x="8020996" y="1235343"/>
              <a:ext cx="2025648" cy="7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9đ</a:t>
              </a:r>
              <a:endParaRPr lang="vi-VN" sz="6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20155085">
              <a:off x="8917980" y="2157864"/>
              <a:ext cx="2025648" cy="73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6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6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 rot="9501114">
              <a:off x="5697321" y="3493054"/>
              <a:ext cx="2025648" cy="73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6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 rot="6703311">
              <a:off x="6660975" y="4461977"/>
              <a:ext cx="2025648" cy="7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9đ</a:t>
              </a:r>
              <a:endParaRPr lang="vi-VN" sz="6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rot="3829829">
              <a:off x="8019634" y="4469217"/>
              <a:ext cx="2025648" cy="7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6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 rot="1321648">
              <a:off x="8940448" y="3524568"/>
              <a:ext cx="2025648" cy="73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10đ</a:t>
              </a:r>
              <a:endParaRPr lang="vi-VN" sz="6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2" name="quay dung"/>
          <p:cNvSpPr/>
          <p:nvPr/>
        </p:nvSpPr>
        <p:spPr>
          <a:xfrm>
            <a:off x="13592130" y="8648713"/>
            <a:ext cx="4562756" cy="1353362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rtlCol="0" anchor="ctr"/>
          <a:lstStyle/>
          <a:p>
            <a:pPr algn="ctr"/>
            <a:r>
              <a:rPr lang="en-GB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19" y="904202"/>
            <a:ext cx="1205438" cy="2009064"/>
          </a:xfrm>
          <a:prstGeom prst="rect">
            <a:avLst/>
          </a:prstGeom>
        </p:spPr>
      </p:pic>
      <p:pic>
        <p:nvPicPr>
          <p:cNvPr id="7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44880" y="-2171700"/>
            <a:ext cx="1028640" cy="1028640"/>
          </a:xfrm>
          <a:prstGeom prst="rect">
            <a:avLst/>
          </a:prstGeom>
        </p:spPr>
      </p:pic>
      <p:sp>
        <p:nvSpPr>
          <p:cNvPr id="75" name="Isosceles Triangle 74"/>
          <p:cNvSpPr/>
          <p:nvPr/>
        </p:nvSpPr>
        <p:spPr>
          <a:xfrm rot="16200000">
            <a:off x="14645202" y="3080214"/>
            <a:ext cx="965456" cy="222749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rtlCol="0" anchor="ctr"/>
          <a:lstStyle/>
          <a:p>
            <a:pPr algn="ctr"/>
            <a:endParaRPr lang="vi-VN" sz="3600"/>
          </a:p>
        </p:txBody>
      </p:sp>
      <p:sp>
        <p:nvSpPr>
          <p:cNvPr id="76" name="Heart 75">
            <a:hlinkClick r:id="" action="ppaction://noaction"/>
          </p:cNvPr>
          <p:cNvSpPr/>
          <p:nvPr/>
        </p:nvSpPr>
        <p:spPr>
          <a:xfrm rot="5400000">
            <a:off x="15617040" y="3532688"/>
            <a:ext cx="1249260" cy="132253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rtlCol="0" anchor="ctr"/>
          <a:lstStyle/>
          <a:p>
            <a:pPr algn="ctr"/>
            <a:endParaRPr lang="vi-VN" sz="360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10" y="3197687"/>
            <a:ext cx="2322800" cy="1981210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304800" y="354270"/>
            <a:ext cx="8034348" cy="2893088"/>
          </a:xfrm>
          <a:prstGeom prst="rect">
            <a:avLst/>
          </a:prstGeom>
          <a:noFill/>
        </p:spPr>
        <p:txBody>
          <a:bodyPr wrap="square" lIns="182868" tIns="91434" rIns="182868" bIns="91434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  <a:endParaRPr lang="en-US" sz="1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60874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75" grpId="0" animBg="1"/>
      <p:bldP spid="7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5E9ED93-3501-42D3-AE66-3DFFB6FDF959}"/>
              </a:ext>
            </a:extLst>
          </p:cNvPr>
          <p:cNvSpPr/>
          <p:nvPr/>
        </p:nvSpPr>
        <p:spPr>
          <a:xfrm>
            <a:off x="439470" y="414635"/>
            <a:ext cx="17409060" cy="9442490"/>
          </a:xfrm>
          <a:prstGeom prst="roundRect">
            <a:avLst>
              <a:gd name="adj" fmla="val 431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5489990-E477-482E-B80A-DA16978C4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229829"/>
              </p:ext>
            </p:extLst>
          </p:nvPr>
        </p:nvGraphicFramePr>
        <p:xfrm>
          <a:off x="439470" y="422255"/>
          <a:ext cx="17409060" cy="9601200"/>
        </p:xfrm>
        <a:graphic>
          <a:graphicData uri="http://schemas.openxmlformats.org/drawingml/2006/table">
            <a:tbl>
              <a:tblPr firstRow="1" bandRow="1"/>
              <a:tblGrid>
                <a:gridCol w="1740906">
                  <a:extLst>
                    <a:ext uri="{9D8B030D-6E8A-4147-A177-3AD203B41FA5}">
                      <a16:colId xmlns:a16="http://schemas.microsoft.com/office/drawing/2014/main" val="1731208597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2307640048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68190387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3306990814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1993905538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3313614559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820986931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1383100252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3858490857"/>
                    </a:ext>
                  </a:extLst>
                </a:gridCol>
                <a:gridCol w="1740906">
                  <a:extLst>
                    <a:ext uri="{9D8B030D-6E8A-4147-A177-3AD203B41FA5}">
                      <a16:colId xmlns:a16="http://schemas.microsoft.com/office/drawing/2014/main" val="27453688"/>
                    </a:ext>
                  </a:extLst>
                </a:gridCol>
              </a:tblGrid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656107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674723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Ù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94363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096073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Ó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Ẩ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10000"/>
                          </a:schemeClr>
                        </a:solidFill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Ớ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656389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4680680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279736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Ộ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988521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620048"/>
                  </a:ext>
                </a:extLst>
              </a:tr>
              <a:tr h="944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EB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EB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EB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EB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Ẩ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EB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EBA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9658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0967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5E9ED93-3501-42D3-AE66-3DFFB6FDF959}"/>
              </a:ext>
            </a:extLst>
          </p:cNvPr>
          <p:cNvSpPr/>
          <p:nvPr/>
        </p:nvSpPr>
        <p:spPr>
          <a:xfrm>
            <a:off x="439470" y="414635"/>
            <a:ext cx="17409060" cy="9442490"/>
          </a:xfrm>
          <a:prstGeom prst="roundRect">
            <a:avLst>
              <a:gd name="adj" fmla="val 431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5489990-E477-482E-B80A-DA16978C4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35565"/>
              </p:ext>
            </p:extLst>
          </p:nvPr>
        </p:nvGraphicFramePr>
        <p:xfrm>
          <a:off x="0" y="263545"/>
          <a:ext cx="17983201" cy="9741600"/>
        </p:xfrm>
        <a:graphic>
          <a:graphicData uri="http://schemas.openxmlformats.org/drawingml/2006/table">
            <a:tbl>
              <a:tblPr firstRow="1" bandRow="1"/>
              <a:tblGrid>
                <a:gridCol w="1587646">
                  <a:extLst>
                    <a:ext uri="{9D8B030D-6E8A-4147-A177-3AD203B41FA5}">
                      <a16:colId xmlns:a16="http://schemas.microsoft.com/office/drawing/2014/main" val="1731208597"/>
                    </a:ext>
                  </a:extLst>
                </a:gridCol>
                <a:gridCol w="1153652">
                  <a:extLst>
                    <a:ext uri="{9D8B030D-6E8A-4147-A177-3AD203B41FA5}">
                      <a16:colId xmlns:a16="http://schemas.microsoft.com/office/drawing/2014/main" val="2307640048"/>
                    </a:ext>
                  </a:extLst>
                </a:gridCol>
                <a:gridCol w="1648076">
                  <a:extLst>
                    <a:ext uri="{9D8B030D-6E8A-4147-A177-3AD203B41FA5}">
                      <a16:colId xmlns:a16="http://schemas.microsoft.com/office/drawing/2014/main" val="68190387"/>
                    </a:ext>
                  </a:extLst>
                </a:gridCol>
                <a:gridCol w="1483269">
                  <a:extLst>
                    <a:ext uri="{9D8B030D-6E8A-4147-A177-3AD203B41FA5}">
                      <a16:colId xmlns:a16="http://schemas.microsoft.com/office/drawing/2014/main" val="3306990814"/>
                    </a:ext>
                  </a:extLst>
                </a:gridCol>
                <a:gridCol w="1565672">
                  <a:extLst>
                    <a:ext uri="{9D8B030D-6E8A-4147-A177-3AD203B41FA5}">
                      <a16:colId xmlns:a16="http://schemas.microsoft.com/office/drawing/2014/main" val="1993905538"/>
                    </a:ext>
                  </a:extLst>
                </a:gridCol>
                <a:gridCol w="1565672">
                  <a:extLst>
                    <a:ext uri="{9D8B030D-6E8A-4147-A177-3AD203B41FA5}">
                      <a16:colId xmlns:a16="http://schemas.microsoft.com/office/drawing/2014/main" val="3313614559"/>
                    </a:ext>
                  </a:extLst>
                </a:gridCol>
                <a:gridCol w="1578604">
                  <a:extLst>
                    <a:ext uri="{9D8B030D-6E8A-4147-A177-3AD203B41FA5}">
                      <a16:colId xmlns:a16="http://schemas.microsoft.com/office/drawing/2014/main" val="820986931"/>
                    </a:ext>
                  </a:extLst>
                </a:gridCol>
                <a:gridCol w="1552741">
                  <a:extLst>
                    <a:ext uri="{9D8B030D-6E8A-4147-A177-3AD203B41FA5}">
                      <a16:colId xmlns:a16="http://schemas.microsoft.com/office/drawing/2014/main" val="1383100252"/>
                    </a:ext>
                  </a:extLst>
                </a:gridCol>
                <a:gridCol w="1483269">
                  <a:extLst>
                    <a:ext uri="{9D8B030D-6E8A-4147-A177-3AD203B41FA5}">
                      <a16:colId xmlns:a16="http://schemas.microsoft.com/office/drawing/2014/main" val="3858490857"/>
                    </a:ext>
                  </a:extLst>
                </a:gridCol>
                <a:gridCol w="1812884">
                  <a:extLst>
                    <a:ext uri="{9D8B030D-6E8A-4147-A177-3AD203B41FA5}">
                      <a16:colId xmlns:a16="http://schemas.microsoft.com/office/drawing/2014/main" val="27453688"/>
                    </a:ext>
                  </a:extLst>
                </a:gridCol>
                <a:gridCol w="1318460">
                  <a:extLst>
                    <a:ext uri="{9D8B030D-6E8A-4147-A177-3AD203B41FA5}">
                      <a16:colId xmlns:a16="http://schemas.microsoft.com/office/drawing/2014/main" val="1209713760"/>
                    </a:ext>
                  </a:extLst>
                </a:gridCol>
                <a:gridCol w="1233256">
                  <a:extLst>
                    <a:ext uri="{9D8B030D-6E8A-4147-A177-3AD203B41FA5}">
                      <a16:colId xmlns:a16="http://schemas.microsoft.com/office/drawing/2014/main" val="2783974870"/>
                    </a:ext>
                  </a:extLst>
                </a:gridCol>
              </a:tblGrid>
              <a:tr h="11005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5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  <a:sym typeface="Arial"/>
                        </a:rPr>
                        <a:t>Ó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6656107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674723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F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Â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94363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Ỏ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Ù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096073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Ẩ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656389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680680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J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279736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5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  <a:sym typeface="Arial"/>
                        </a:rPr>
                        <a:t>T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988521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Đ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Ù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620048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658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943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5E9ED93-3501-42D3-AE66-3DFFB6FDF959}"/>
              </a:ext>
            </a:extLst>
          </p:cNvPr>
          <p:cNvSpPr/>
          <p:nvPr/>
        </p:nvSpPr>
        <p:spPr>
          <a:xfrm>
            <a:off x="439470" y="414635"/>
            <a:ext cx="17409060" cy="9442490"/>
          </a:xfrm>
          <a:prstGeom prst="roundRect">
            <a:avLst>
              <a:gd name="adj" fmla="val 431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D5489990-E477-482E-B80A-DA16978C4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104464"/>
              </p:ext>
            </p:extLst>
          </p:nvPr>
        </p:nvGraphicFramePr>
        <p:xfrm>
          <a:off x="439470" y="263545"/>
          <a:ext cx="17238931" cy="9741600"/>
        </p:xfrm>
        <a:graphic>
          <a:graphicData uri="http://schemas.openxmlformats.org/drawingml/2006/table">
            <a:tbl>
              <a:tblPr firstRow="1" bandRow="1"/>
              <a:tblGrid>
                <a:gridCol w="1521938">
                  <a:extLst>
                    <a:ext uri="{9D8B030D-6E8A-4147-A177-3AD203B41FA5}">
                      <a16:colId xmlns:a16="http://schemas.microsoft.com/office/drawing/2014/main" val="1731208597"/>
                    </a:ext>
                  </a:extLst>
                </a:gridCol>
                <a:gridCol w="1105906">
                  <a:extLst>
                    <a:ext uri="{9D8B030D-6E8A-4147-A177-3AD203B41FA5}">
                      <a16:colId xmlns:a16="http://schemas.microsoft.com/office/drawing/2014/main" val="2307640048"/>
                    </a:ext>
                  </a:extLst>
                </a:gridCol>
                <a:gridCol w="1579867">
                  <a:extLst>
                    <a:ext uri="{9D8B030D-6E8A-4147-A177-3AD203B41FA5}">
                      <a16:colId xmlns:a16="http://schemas.microsoft.com/office/drawing/2014/main" val="68190387"/>
                    </a:ext>
                  </a:extLst>
                </a:gridCol>
                <a:gridCol w="1421881">
                  <a:extLst>
                    <a:ext uri="{9D8B030D-6E8A-4147-A177-3AD203B41FA5}">
                      <a16:colId xmlns:a16="http://schemas.microsoft.com/office/drawing/2014/main" val="3306990814"/>
                    </a:ext>
                  </a:extLst>
                </a:gridCol>
                <a:gridCol w="1500874">
                  <a:extLst>
                    <a:ext uri="{9D8B030D-6E8A-4147-A177-3AD203B41FA5}">
                      <a16:colId xmlns:a16="http://schemas.microsoft.com/office/drawing/2014/main" val="1993905538"/>
                    </a:ext>
                  </a:extLst>
                </a:gridCol>
                <a:gridCol w="1500874">
                  <a:extLst>
                    <a:ext uri="{9D8B030D-6E8A-4147-A177-3AD203B41FA5}">
                      <a16:colId xmlns:a16="http://schemas.microsoft.com/office/drawing/2014/main" val="3313614559"/>
                    </a:ext>
                  </a:extLst>
                </a:gridCol>
                <a:gridCol w="1513271">
                  <a:extLst>
                    <a:ext uri="{9D8B030D-6E8A-4147-A177-3AD203B41FA5}">
                      <a16:colId xmlns:a16="http://schemas.microsoft.com/office/drawing/2014/main" val="820986931"/>
                    </a:ext>
                  </a:extLst>
                </a:gridCol>
                <a:gridCol w="1488477">
                  <a:extLst>
                    <a:ext uri="{9D8B030D-6E8A-4147-A177-3AD203B41FA5}">
                      <a16:colId xmlns:a16="http://schemas.microsoft.com/office/drawing/2014/main" val="1383100252"/>
                    </a:ext>
                  </a:extLst>
                </a:gridCol>
                <a:gridCol w="1421881">
                  <a:extLst>
                    <a:ext uri="{9D8B030D-6E8A-4147-A177-3AD203B41FA5}">
                      <a16:colId xmlns:a16="http://schemas.microsoft.com/office/drawing/2014/main" val="3858490857"/>
                    </a:ext>
                  </a:extLst>
                </a:gridCol>
                <a:gridCol w="1737854">
                  <a:extLst>
                    <a:ext uri="{9D8B030D-6E8A-4147-A177-3AD203B41FA5}">
                      <a16:colId xmlns:a16="http://schemas.microsoft.com/office/drawing/2014/main" val="27453688"/>
                    </a:ext>
                  </a:extLst>
                </a:gridCol>
                <a:gridCol w="1263893">
                  <a:extLst>
                    <a:ext uri="{9D8B030D-6E8A-4147-A177-3AD203B41FA5}">
                      <a16:colId xmlns:a16="http://schemas.microsoft.com/office/drawing/2014/main" val="1209713760"/>
                    </a:ext>
                  </a:extLst>
                </a:gridCol>
                <a:gridCol w="1182215">
                  <a:extLst>
                    <a:ext uri="{9D8B030D-6E8A-4147-A177-3AD203B41FA5}">
                      <a16:colId xmlns:a16="http://schemas.microsoft.com/office/drawing/2014/main" val="2783974870"/>
                    </a:ext>
                  </a:extLst>
                </a:gridCol>
              </a:tblGrid>
              <a:tr h="11005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5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  <a:sym typeface="Arial"/>
                        </a:rPr>
                        <a:t>Ó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Q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Ă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656107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674723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Ộ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94363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Ỏ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Ù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096073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4656389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680680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Ư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279736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5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Ê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4988521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Ù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Ô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620048"/>
                  </a:ext>
                </a:extLst>
              </a:tr>
              <a:tr h="8757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5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ea typeface="#9Slide02 Noi dung dai" panose="02000000000000000000" pitchFamily="2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#9Slide02 Noi dung dai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9658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0550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515BF578-D390-4E31-AF14-EC6B92BC59F4}"/>
              </a:ext>
            </a:extLst>
          </p:cNvPr>
          <p:cNvSpPr/>
          <p:nvPr/>
        </p:nvSpPr>
        <p:spPr>
          <a:xfrm>
            <a:off x="838200" y="800100"/>
            <a:ext cx="16230600" cy="4343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83AE4-F971-43F5-BEBE-63816B18F1B0}"/>
              </a:ext>
            </a:extLst>
          </p:cNvPr>
          <p:cNvSpPr txBox="1"/>
          <p:nvPr/>
        </p:nvSpPr>
        <p:spPr>
          <a:xfrm>
            <a:off x="3581400" y="5905500"/>
            <a:ext cx="12877800" cy="120032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Đều</a:t>
            </a:r>
            <a:r>
              <a:rPr lang="en-US" sz="7200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7200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7200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7200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2 </a:t>
            </a: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endParaRPr lang="en-US" sz="7200" dirty="0">
              <a:solidFill>
                <a:schemeClr val="bg1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7294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515BF578-D390-4E31-AF14-EC6B92BC59F4}"/>
              </a:ext>
            </a:extLst>
          </p:cNvPr>
          <p:cNvSpPr/>
          <p:nvPr/>
        </p:nvSpPr>
        <p:spPr>
          <a:xfrm>
            <a:off x="838200" y="647700"/>
            <a:ext cx="16230600" cy="4343400"/>
          </a:xfrm>
          <a:prstGeom prst="cloud">
            <a:avLst/>
          </a:prstGeom>
          <a:solidFill>
            <a:srgbClr val="F8CEB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5400" b="1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5400" b="1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5400" b="1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5400" b="1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5400" b="1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5400" b="1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5400" b="1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5400" b="1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5400" b="1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5400" b="1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5400" b="1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5400" b="1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83AE4-F971-43F5-BEBE-63816B18F1B0}"/>
              </a:ext>
            </a:extLst>
          </p:cNvPr>
          <p:cNvSpPr txBox="1"/>
          <p:nvPr/>
        </p:nvSpPr>
        <p:spPr>
          <a:xfrm>
            <a:off x="1828800" y="5162145"/>
            <a:ext cx="12420600" cy="45243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7200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7200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TB </a:t>
            </a: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endParaRPr lang="en-US" sz="7200" dirty="0">
              <a:solidFill>
                <a:schemeClr val="bg1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57250" indent="-857250">
              <a:buFontTx/>
              <a:buChar char="-"/>
            </a:pP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Biên</a:t>
            </a:r>
            <a:r>
              <a:rPr lang="en-US" sz="7200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7200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</a:t>
            </a:r>
            <a:r>
              <a:rPr lang="en-US" sz="7200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endParaRPr lang="en-US" sz="7200" dirty="0">
              <a:solidFill>
                <a:schemeClr val="bg1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57250" indent="-857250">
              <a:buFontTx/>
              <a:buChar char="-"/>
            </a:pP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7200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7200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lạnh</a:t>
            </a:r>
            <a:endParaRPr lang="en-US" sz="7200" dirty="0">
              <a:solidFill>
                <a:schemeClr val="bg1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57250" indent="-857250">
              <a:buFontTx/>
              <a:buChar char="-"/>
            </a:pP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7200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7200" dirty="0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7200" dirty="0" err="1">
                <a:solidFill>
                  <a:schemeClr val="bg1">
                    <a:lumMod val="1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endParaRPr lang="en-US" sz="7200" dirty="0">
              <a:solidFill>
                <a:schemeClr val="bg1">
                  <a:lumMod val="1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89911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Nhóm 1"/>
          <p:cNvGrpSpPr>
            <a:grpSpLocks/>
          </p:cNvGrpSpPr>
          <p:nvPr/>
        </p:nvGrpSpPr>
        <p:grpSpPr bwMode="auto">
          <a:xfrm>
            <a:off x="259559" y="145259"/>
            <a:ext cx="17768888" cy="9996488"/>
            <a:chOff x="0" y="0"/>
            <a:chExt cx="12192000" cy="6858000"/>
          </a:xfrm>
        </p:grpSpPr>
        <p:cxnSp>
          <p:nvCxnSpPr>
            <p:cNvPr id="3" name="Đường nối Thẳng 2">
              <a:extLst>
                <a:ext uri="{FF2B5EF4-FFF2-40B4-BE49-F238E27FC236}">
                  <a16:creationId xmlns:a16="http://schemas.microsoft.com/office/drawing/2014/main" id="{A0C59A2A-A12C-4BC0-BDE1-772B84DC0E84}"/>
                </a:ext>
              </a:extLst>
            </p:cNvPr>
            <p:cNvCxnSpPr/>
            <p:nvPr/>
          </p:nvCxnSpPr>
          <p:spPr>
            <a:xfrm>
              <a:off x="0" y="39207"/>
              <a:ext cx="12192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A0388E10-056C-4C51-86F6-878F927FD8D8}"/>
                </a:ext>
              </a:extLst>
            </p:cNvPr>
            <p:cNvCxnSpPr/>
            <p:nvPr/>
          </p:nvCxnSpPr>
          <p:spPr>
            <a:xfrm>
              <a:off x="39213" y="0"/>
              <a:ext cx="0" cy="685800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Đường nối Thẳng 4">
              <a:extLst>
                <a:ext uri="{FF2B5EF4-FFF2-40B4-BE49-F238E27FC236}">
                  <a16:creationId xmlns:a16="http://schemas.microsoft.com/office/drawing/2014/main" id="{EE9BDCF7-8DD0-496F-82EC-81C899160D70}"/>
                </a:ext>
              </a:extLst>
            </p:cNvPr>
            <p:cNvCxnSpPr>
              <a:cxnSpLocks/>
            </p:cNvCxnSpPr>
            <p:nvPr/>
          </p:nvCxnSpPr>
          <p:spPr>
            <a:xfrm>
              <a:off x="12152787" y="52276"/>
              <a:ext cx="0" cy="6753447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Đường nối Thẳng 5">
              <a:extLst>
                <a:ext uri="{FF2B5EF4-FFF2-40B4-BE49-F238E27FC236}">
                  <a16:creationId xmlns:a16="http://schemas.microsoft.com/office/drawing/2014/main" id="{4934B1B8-6309-4E82-8C52-305764A8B6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05724"/>
              <a:ext cx="12192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Hình ảnh 8" descr="Ảnh có chứa văn bản, bản đồ&#10;&#10;Mô tả được tạo tự động">
            <a:extLst>
              <a:ext uri="{FF2B5EF4-FFF2-40B4-BE49-F238E27FC236}">
                <a16:creationId xmlns:a16="http://schemas.microsoft.com/office/drawing/2014/main" id="{8AB49D69-9880-42F3-8E5C-8D3074B5E7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" t="50000" r="5960"/>
          <a:stretch/>
        </p:blipFill>
        <p:spPr>
          <a:xfrm>
            <a:off x="9106855" y="2807495"/>
            <a:ext cx="8699969" cy="6793706"/>
          </a:xfrm>
          <a:prstGeom prst="rect">
            <a:avLst/>
          </a:prstGeom>
          <a:ln w="127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9D36D7F4-FE65-4EFA-B491-2FBA64F96E47}"/>
              </a:ext>
            </a:extLst>
          </p:cNvPr>
          <p:cNvSpPr/>
          <p:nvPr/>
        </p:nvSpPr>
        <p:spPr>
          <a:xfrm>
            <a:off x="4588037" y="599396"/>
            <a:ext cx="10728163" cy="1348061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altLang="en-US" sz="4080" b="1" dirty="0" err="1">
                <a:solidFill>
                  <a:srgbClr val="FF0000"/>
                </a:solidFill>
                <a:latin typeface="#9Slide03 SFU Futura_12" panose="00000400000000000000" pitchFamily="2" charset="0"/>
              </a:rPr>
              <a:t>Tại</a:t>
            </a:r>
            <a:r>
              <a:rPr lang="en-US" alt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altLang="en-US" sz="4080" b="1" dirty="0" err="1">
                <a:solidFill>
                  <a:srgbClr val="FF0000"/>
                </a:solidFill>
                <a:latin typeface="#9Slide03 SFU Futura_12" panose="00000400000000000000" pitchFamily="2" charset="0"/>
              </a:rPr>
              <a:t>sao</a:t>
            </a:r>
            <a:r>
              <a:rPr lang="en-US" alt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altLang="en-US" sz="4080" b="1" dirty="0" err="1">
                <a:solidFill>
                  <a:srgbClr val="FF0000"/>
                </a:solidFill>
                <a:latin typeface="#9Slide03 SFU Futura_12" panose="00000400000000000000" pitchFamily="2" charset="0"/>
              </a:rPr>
              <a:t>miền</a:t>
            </a:r>
            <a:r>
              <a:rPr lang="en-US" alt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altLang="en-US" sz="4080" b="1" dirty="0" err="1">
                <a:solidFill>
                  <a:srgbClr val="FF0000"/>
                </a:solidFill>
                <a:latin typeface="#9Slide03 SFU Futura_12" panose="00000400000000000000" pitchFamily="2" charset="0"/>
              </a:rPr>
              <a:t>Bắc</a:t>
            </a:r>
            <a:r>
              <a:rPr lang="en-US" alt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altLang="en-US" sz="4080" b="1" dirty="0" err="1">
                <a:solidFill>
                  <a:srgbClr val="FF0000"/>
                </a:solidFill>
                <a:latin typeface="#9Slide03 SFU Futura_12" panose="00000400000000000000" pitchFamily="2" charset="0"/>
              </a:rPr>
              <a:t>có</a:t>
            </a:r>
            <a:r>
              <a:rPr lang="en-US" alt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rPr>
              <a:t> 2 </a:t>
            </a:r>
            <a:r>
              <a:rPr lang="en-US" altLang="en-US" sz="4080" b="1" dirty="0" err="1">
                <a:solidFill>
                  <a:srgbClr val="FF0000"/>
                </a:solidFill>
                <a:latin typeface="#9Slide03 SFU Futura_12" panose="00000400000000000000" pitchFamily="2" charset="0"/>
              </a:rPr>
              <a:t>đến</a:t>
            </a:r>
            <a:r>
              <a:rPr lang="en-US" alt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rPr>
              <a:t> 3 </a:t>
            </a:r>
            <a:r>
              <a:rPr lang="en-US" altLang="en-US" sz="4080" b="1" dirty="0" err="1">
                <a:solidFill>
                  <a:srgbClr val="FF0000"/>
                </a:solidFill>
                <a:latin typeface="#9Slide03 SFU Futura_12" panose="00000400000000000000" pitchFamily="2" charset="0"/>
              </a:rPr>
              <a:t>tháng</a:t>
            </a:r>
            <a:r>
              <a:rPr lang="en-US" alt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altLang="en-US" sz="4080" b="1" dirty="0" err="1">
                <a:solidFill>
                  <a:srgbClr val="FF0000"/>
                </a:solidFill>
                <a:latin typeface="#9Slide03 SFU Futura_12" panose="00000400000000000000" pitchFamily="2" charset="0"/>
              </a:rPr>
              <a:t>có</a:t>
            </a:r>
            <a:r>
              <a:rPr lang="en-US" alt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altLang="en-US" sz="4080" b="1" dirty="0" err="1">
                <a:solidFill>
                  <a:srgbClr val="FF0000"/>
                </a:solidFill>
                <a:latin typeface="#9Slide03 SFU Futura_12" panose="00000400000000000000" pitchFamily="2" charset="0"/>
              </a:rPr>
              <a:t>nhiệt</a:t>
            </a:r>
            <a:r>
              <a:rPr lang="en-US" alt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altLang="en-US" sz="4080" b="1" dirty="0" err="1">
                <a:solidFill>
                  <a:srgbClr val="FF0000"/>
                </a:solidFill>
                <a:latin typeface="#9Slide03 SFU Futura_12" panose="00000400000000000000" pitchFamily="2" charset="0"/>
              </a:rPr>
              <a:t>độ</a:t>
            </a:r>
            <a:r>
              <a:rPr lang="en-US" alt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rPr>
              <a:t> d</a:t>
            </a:r>
            <a:r>
              <a:rPr lang="vi-VN" alt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rPr>
              <a:t>ư</a:t>
            </a:r>
            <a:r>
              <a:rPr lang="en-US" altLang="en-US" sz="4080" b="1" dirty="0" err="1">
                <a:solidFill>
                  <a:srgbClr val="FF0000"/>
                </a:solidFill>
                <a:latin typeface="#9Slide03 SFU Futura_12" panose="00000400000000000000" pitchFamily="2" charset="0"/>
              </a:rPr>
              <a:t>ới</a:t>
            </a:r>
            <a:r>
              <a:rPr lang="en-US" alt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rPr>
              <a:t> 20°C </a:t>
            </a:r>
            <a:r>
              <a:rPr lang="en-US" altLang="en-US" sz="4080" b="1" dirty="0" err="1">
                <a:solidFill>
                  <a:srgbClr val="FF0000"/>
                </a:solidFill>
                <a:latin typeface="#9Slide03 SFU Futura_12" panose="00000400000000000000" pitchFamily="2" charset="0"/>
              </a:rPr>
              <a:t>còn</a:t>
            </a:r>
            <a:r>
              <a:rPr lang="en-US" alt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altLang="en-US" sz="4080" b="1" dirty="0" err="1">
                <a:solidFill>
                  <a:srgbClr val="FF0000"/>
                </a:solidFill>
                <a:latin typeface="#9Slide03 SFU Futura_12" panose="00000400000000000000" pitchFamily="2" charset="0"/>
              </a:rPr>
              <a:t>miền</a:t>
            </a:r>
            <a:r>
              <a:rPr lang="en-US" alt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rPr>
              <a:t> Nam </a:t>
            </a:r>
            <a:r>
              <a:rPr lang="en-US" altLang="en-US" sz="4080" b="1" dirty="0" err="1">
                <a:solidFill>
                  <a:srgbClr val="FF0000"/>
                </a:solidFill>
                <a:latin typeface="#9Slide03 SFU Futura_12" panose="00000400000000000000" pitchFamily="2" charset="0"/>
              </a:rPr>
              <a:t>thì</a:t>
            </a:r>
            <a:r>
              <a:rPr lang="en-US" alt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rPr>
              <a:t> </a:t>
            </a:r>
            <a:r>
              <a:rPr lang="en-US" altLang="en-US" sz="4080" b="1" dirty="0" err="1">
                <a:solidFill>
                  <a:srgbClr val="FF0000"/>
                </a:solidFill>
                <a:latin typeface="#9Slide03 SFU Futura_12" panose="00000400000000000000" pitchFamily="2" charset="0"/>
              </a:rPr>
              <a:t>không</a:t>
            </a:r>
            <a:r>
              <a:rPr lang="en-US" alt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rPr>
              <a:t>?</a:t>
            </a: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-276225" y="3477071"/>
            <a:ext cx="8963025" cy="5895616"/>
            <a:chOff x="-265448" y="3388636"/>
            <a:chExt cx="6150166" cy="4044664"/>
          </a:xfrm>
        </p:grpSpPr>
        <p:pic>
          <p:nvPicPr>
            <p:cNvPr id="39945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984" y="4304993"/>
              <a:ext cx="5494734" cy="3128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6" name="Picture 22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5448" y="4438766"/>
              <a:ext cx="2446707" cy="1955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Hình chữ nhật 35">
              <a:extLst>
                <a:ext uri="{FF2B5EF4-FFF2-40B4-BE49-F238E27FC236}">
                  <a16:creationId xmlns:a16="http://schemas.microsoft.com/office/drawing/2014/main" id="{D7E8A6E1-B989-4BBB-9918-0E4C803A2087}"/>
                </a:ext>
              </a:extLst>
            </p:cNvPr>
            <p:cNvSpPr/>
            <p:nvPr/>
          </p:nvSpPr>
          <p:spPr>
            <a:xfrm>
              <a:off x="548261" y="3388636"/>
              <a:ext cx="4209040" cy="9248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vi-VN" sz="4080" b="1" dirty="0">
                  <a:solidFill>
                    <a:schemeClr val="accent5">
                      <a:lumMod val="50000"/>
                    </a:schemeClr>
                  </a:solidFill>
                  <a:latin typeface="#9Slide03 SFU Futura_12" panose="00000400000000000000" pitchFamily="2" charset="0"/>
                </a:rPr>
                <a:t>Miền Bắc chịu ảnh hưởng của </a:t>
              </a:r>
              <a:r>
                <a:rPr lang="vi-VN" sz="4080" b="1" dirty="0">
                  <a:solidFill>
                    <a:srgbClr val="FF0000"/>
                  </a:solidFill>
                  <a:latin typeface="#9Slide03 SFU Futura_12" panose="00000400000000000000" pitchFamily="2" charset="0"/>
                </a:rPr>
                <a:t>gió mùa Đông bắc</a:t>
              </a:r>
              <a:endParaRPr lang="en-US" sz="4080" b="1" dirty="0">
                <a:solidFill>
                  <a:srgbClr val="FF0000"/>
                </a:solidFill>
                <a:latin typeface="#9Slide03 SFU Futura_12" panose="00000400000000000000" pitchFamily="2" charset="0"/>
              </a:endParaRPr>
            </a:p>
          </p:txBody>
        </p:sp>
      </p:grpSp>
      <p:pic>
        <p:nvPicPr>
          <p:cNvPr id="3994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8" y="611004"/>
            <a:ext cx="2712243" cy="106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634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AutoShape 2"/>
          <p:cNvSpPr/>
          <p:nvPr/>
        </p:nvSpPr>
        <p:spPr>
          <a:xfrm>
            <a:off x="1" y="283368"/>
            <a:ext cx="18814260" cy="2688432"/>
          </a:xfrm>
          <a:prstGeom prst="cloudCallout">
            <a:avLst>
              <a:gd name="adj1" fmla="val -44625"/>
              <a:gd name="adj2" fmla="val 25000"/>
            </a:avLst>
          </a:prstGeom>
          <a:solidFill>
            <a:srgbClr val="F8CEBA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>
              <a:defRPr/>
            </a:pPr>
            <a:r>
              <a:rPr lang="en-US" altLang="vi-VN" sz="4200" b="1" i="1" noProof="1">
                <a:solidFill>
                  <a:schemeClr val="bg1">
                    <a:lumMod val="1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vi-VN" sz="5400" b="1" i="1" noProof="1">
                <a:solidFill>
                  <a:schemeClr val="bg1">
                    <a:lumMod val="1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Kể tên 1 loài hoa đặc trưng của mỗi miền Bắc – Nam vào dịp Tết Nguyên Đán?</a:t>
            </a:r>
            <a:endParaRPr lang="en-US" altLang="vi-VN" sz="5400" b="1" i="1" noProof="1">
              <a:solidFill>
                <a:schemeClr val="bg1">
                  <a:lumMod val="10000"/>
                </a:schemeClr>
              </a:solidFill>
              <a:latin typeface="#9Slide03 BoosterNextFYBlack" panose="02000A03000000020004" pitchFamily="2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59557" y="4279107"/>
            <a:ext cx="9165432" cy="5724525"/>
            <a:chOff x="1000100" y="1357298"/>
            <a:chExt cx="7143800" cy="5214974"/>
          </a:xfrm>
        </p:grpSpPr>
        <p:pic>
          <p:nvPicPr>
            <p:cNvPr id="40971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100" y="1357298"/>
              <a:ext cx="7143800" cy="5214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2" name="TextBox 8"/>
            <p:cNvSpPr txBox="1">
              <a:spLocks noChangeArrowheads="1"/>
            </p:cNvSpPr>
            <p:nvPr/>
          </p:nvSpPr>
          <p:spPr bwMode="auto">
            <a:xfrm>
              <a:off x="1577182" y="5865083"/>
              <a:ext cx="6213255" cy="58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vi-VN" sz="3600" b="1" i="1">
                  <a:latin typeface="#9Slide05 SVNUT Triumph" panose="00000500000000000000" pitchFamily="2" charset="0"/>
                </a:rPr>
                <a:t>Hoa Đào (Miền Bắc)</a:t>
              </a:r>
              <a:endParaRPr lang="vi-VN" altLang="vi-VN" sz="3600" b="1" i="1">
                <a:latin typeface="#9Slide05 SVNUT Triumph" panose="00000500000000000000" pitchFamily="2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9422609" y="4279107"/>
            <a:ext cx="8605838" cy="5724525"/>
            <a:chOff x="4714876" y="2500306"/>
            <a:chExt cx="4286280" cy="3857652"/>
          </a:xfrm>
        </p:grpSpPr>
        <p:pic>
          <p:nvPicPr>
            <p:cNvPr id="4096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876" y="2500306"/>
              <a:ext cx="4286280" cy="3857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0" name="TextBox 10"/>
            <p:cNvSpPr txBox="1">
              <a:spLocks noChangeArrowheads="1"/>
            </p:cNvSpPr>
            <p:nvPr/>
          </p:nvSpPr>
          <p:spPr bwMode="auto">
            <a:xfrm>
              <a:off x="4996019" y="5858902"/>
              <a:ext cx="3788519" cy="435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vi-VN" sz="3600" b="1" i="1">
                  <a:latin typeface="#9Slide05 SVNUT Triumph" panose="00000500000000000000" pitchFamily="2" charset="0"/>
                </a:rPr>
                <a:t>Hoa Mai (Miền Nam)</a:t>
              </a:r>
              <a:endParaRPr lang="vi-VN" altLang="vi-VN" sz="3600" b="1" i="1">
                <a:latin typeface="#9Slide05 SVNUT Triumph" panose="00000500000000000000" pitchFamily="2" charset="0"/>
              </a:endParaRPr>
            </a:p>
          </p:txBody>
        </p:sp>
      </p:grpSp>
      <p:sp>
        <p:nvSpPr>
          <p:cNvPr id="40965" name="AutoShape 11"/>
          <p:cNvSpPr>
            <a:spLocks noChangeArrowheads="1"/>
          </p:cNvSpPr>
          <p:nvPr/>
        </p:nvSpPr>
        <p:spPr bwMode="auto">
          <a:xfrm>
            <a:off x="8443914" y="3538538"/>
            <a:ext cx="2381250" cy="650082"/>
          </a:xfrm>
          <a:prstGeom prst="curvedDownArrow">
            <a:avLst>
              <a:gd name="adj1" fmla="val 56556"/>
              <a:gd name="adj2" fmla="val 113095"/>
              <a:gd name="adj3" fmla="val 33306"/>
            </a:avLst>
          </a:prstGeom>
          <a:gradFill rotWithShape="1">
            <a:gsLst>
              <a:gs pos="0">
                <a:srgbClr val="FE4444"/>
              </a:gs>
              <a:gs pos="100000">
                <a:srgbClr val="832B2B"/>
              </a:gs>
            </a:gsLst>
            <a:lin ang="54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vi-VN" sz="2700"/>
          </a:p>
        </p:txBody>
      </p:sp>
    </p:spTree>
    <p:extLst>
      <p:ext uri="{BB962C8B-B14F-4D97-AF65-F5344CB8AC3E}">
        <p14:creationId xmlns:p14="http://schemas.microsoft.com/office/powerpoint/2010/main" val="85805189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 animBg="1"/>
      <p:bldP spid="4096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Nhóm 1"/>
          <p:cNvGrpSpPr>
            <a:grpSpLocks/>
          </p:cNvGrpSpPr>
          <p:nvPr/>
        </p:nvGrpSpPr>
        <p:grpSpPr bwMode="auto">
          <a:xfrm>
            <a:off x="259559" y="0"/>
            <a:ext cx="17768888" cy="10287000"/>
            <a:chOff x="0" y="0"/>
            <a:chExt cx="12192000" cy="6858000"/>
          </a:xfrm>
        </p:grpSpPr>
        <p:cxnSp>
          <p:nvCxnSpPr>
            <p:cNvPr id="3" name="Đường nối Thẳng 2">
              <a:extLst/>
            </p:cNvPr>
            <p:cNvCxnSpPr/>
            <p:nvPr/>
          </p:nvCxnSpPr>
          <p:spPr>
            <a:xfrm>
              <a:off x="0" y="39688"/>
              <a:ext cx="12192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Đường nối Thẳng 3">
              <a:extLst/>
            </p:cNvPr>
            <p:cNvCxnSpPr/>
            <p:nvPr/>
          </p:nvCxnSpPr>
          <p:spPr>
            <a:xfrm>
              <a:off x="39213" y="0"/>
              <a:ext cx="0" cy="685800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Đường nối Thẳng 4">
              <a:extLst/>
            </p:cNvPr>
            <p:cNvCxnSpPr>
              <a:cxnSpLocks/>
            </p:cNvCxnSpPr>
            <p:nvPr/>
          </p:nvCxnSpPr>
          <p:spPr>
            <a:xfrm>
              <a:off x="12152787" y="52388"/>
              <a:ext cx="0" cy="6753225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Đường nối Thẳng 5">
              <a:extLst/>
            </p:cNvPr>
            <p:cNvCxnSpPr>
              <a:cxnSpLocks/>
            </p:cNvCxnSpPr>
            <p:nvPr/>
          </p:nvCxnSpPr>
          <p:spPr>
            <a:xfrm>
              <a:off x="0" y="6805613"/>
              <a:ext cx="12192000" cy="0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Nhóm 15"/>
          <p:cNvGrpSpPr>
            <a:grpSpLocks/>
          </p:cNvGrpSpPr>
          <p:nvPr/>
        </p:nvGrpSpPr>
        <p:grpSpPr bwMode="auto">
          <a:xfrm>
            <a:off x="547689" y="719164"/>
            <a:ext cx="8011011" cy="4205259"/>
            <a:chOff x="433751" y="873578"/>
            <a:chExt cx="5515209" cy="2880732"/>
          </a:xfrm>
        </p:grpSpPr>
        <p:pic>
          <p:nvPicPr>
            <p:cNvPr id="9" name="Hình ảnh 8">
              <a:extLst/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20263" y="873579"/>
              <a:ext cx="2628697" cy="2880731"/>
            </a:xfrm>
            <a:prstGeom prst="ellipse">
              <a:avLst/>
            </a:prstGeom>
          </p:spPr>
        </p:pic>
        <p:pic>
          <p:nvPicPr>
            <p:cNvPr id="10" name="Hình ảnh 9">
              <a:extLst/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3751" y="873578"/>
              <a:ext cx="2681809" cy="2743839"/>
            </a:xfrm>
            <a:prstGeom prst="hexagon">
              <a:avLst/>
            </a:prstGeom>
          </p:spPr>
        </p:pic>
      </p:grpSp>
      <p:grpSp>
        <p:nvGrpSpPr>
          <p:cNvPr id="7" name="Nhóm 6"/>
          <p:cNvGrpSpPr>
            <a:grpSpLocks/>
          </p:cNvGrpSpPr>
          <p:nvPr/>
        </p:nvGrpSpPr>
        <p:grpSpPr bwMode="auto">
          <a:xfrm>
            <a:off x="9841706" y="5292517"/>
            <a:ext cx="7753616" cy="4126756"/>
            <a:chOff x="6706287" y="3670424"/>
            <a:chExt cx="5320156" cy="2750444"/>
          </a:xfrm>
        </p:grpSpPr>
        <p:pic>
          <p:nvPicPr>
            <p:cNvPr id="41992" name="Hình ảnh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6287" y="4428265"/>
              <a:ext cx="3266400" cy="1866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Hình ảnh 13">
              <a:extLst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3317" y="3670424"/>
              <a:ext cx="2345558" cy="1396599"/>
            </a:xfrm>
            <a:prstGeom prst="ellipse">
              <a:avLst/>
            </a:prstGeom>
          </p:spPr>
        </p:pic>
        <p:pic>
          <p:nvPicPr>
            <p:cNvPr id="15" name="Hình ảnh 14">
              <a:extLst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13480" y="5052772"/>
              <a:ext cx="2012963" cy="1368096"/>
            </a:xfrm>
            <a:prstGeom prst="diamond">
              <a:avLst/>
            </a:prstGeom>
          </p:spPr>
        </p:pic>
      </p:grpSp>
      <p:sp>
        <p:nvSpPr>
          <p:cNvPr id="17" name="Hình chữ nhật 16"/>
          <p:cNvSpPr>
            <a:spLocks noChangeArrowheads="1"/>
          </p:cNvSpPr>
          <p:nvPr/>
        </p:nvSpPr>
        <p:spPr bwMode="auto">
          <a:xfrm>
            <a:off x="10648952" y="1859759"/>
            <a:ext cx="651271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</a:t>
            </a:r>
            <a:r>
              <a:rPr lang="vi-VN" altLang="en-US" sz="3600" dirty="0">
                <a:solidFill>
                  <a:srgbClr val="075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bi</a:t>
            </a:r>
            <a:r>
              <a:rPr lang="en-US" altLang="en-US" sz="3600" dirty="0">
                <a:solidFill>
                  <a:srgbClr val="075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altLang="en-US" sz="3600" dirty="0">
                <a:solidFill>
                  <a:srgbClr val="075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tượng của ngày Tết ở miền Bắc do hợp với khí hậu lành lạnh nơi đây, còn 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mai </a:t>
            </a:r>
            <a:r>
              <a:rPr lang="vi-VN" altLang="en-US" sz="3600" dirty="0">
                <a:solidFill>
                  <a:srgbClr val="075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 rỡ</a:t>
            </a:r>
            <a:r>
              <a:rPr lang="en-US" altLang="en-US" sz="3600" dirty="0">
                <a:solidFill>
                  <a:srgbClr val="075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75D4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 thích hợp với nắng vàng rực rỡ đất phương Nam.</a:t>
            </a:r>
            <a:endParaRPr lang="en-US" altLang="en-US" sz="3600" dirty="0">
              <a:solidFill>
                <a:srgbClr val="075D4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990" name="Hộp Văn bản 17"/>
          <p:cNvSpPr txBox="1">
            <a:spLocks noChangeArrowheads="1"/>
          </p:cNvSpPr>
          <p:nvPr/>
        </p:nvSpPr>
        <p:spPr bwMode="auto">
          <a:xfrm>
            <a:off x="11534777" y="307182"/>
            <a:ext cx="568456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EM CÓ BIẾT?</a:t>
            </a:r>
          </a:p>
        </p:txBody>
      </p:sp>
      <p:sp>
        <p:nvSpPr>
          <p:cNvPr id="19" name="Hình chữ nhật 18"/>
          <p:cNvSpPr>
            <a:spLocks noChangeArrowheads="1"/>
          </p:cNvSpPr>
          <p:nvPr/>
        </p:nvSpPr>
        <p:spPr bwMode="auto">
          <a:xfrm>
            <a:off x="547689" y="5104429"/>
            <a:ext cx="929401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vi-VN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người dân miền Bắc đa phần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các trang phục 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đông </a:t>
            </a:r>
            <a:r>
              <a:rPr lang="vi-VN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áo khoác, áo len, áo dạ, khăn quàng ấm… và tận hưởng 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khí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se lạnh </a:t>
            </a:r>
            <a:r>
              <a:rPr lang="vi-VN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mưa phùn của thời tiết giao thoa giữa mùa Đông và mùa Xuân thì người dân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 Nam lại tung tăng ra đường với áo cộc tay, áo sơ mi… thời tiết cũng không khác nhiều thời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hè </a:t>
            </a:r>
            <a:r>
              <a:rPr lang="vi-VN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miền Bắc là mấy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3161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270DC78-85E2-4EE5-BAD8-593C0C5EC1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508590"/>
              </p:ext>
            </p:extLst>
          </p:nvPr>
        </p:nvGraphicFramePr>
        <p:xfrm>
          <a:off x="396240" y="1409700"/>
          <a:ext cx="17470119" cy="8433477"/>
        </p:xfrm>
        <a:graphic>
          <a:graphicData uri="http://schemas.openxmlformats.org/drawingml/2006/table">
            <a:tbl>
              <a:tblPr firstRow="1" firstCol="1" bandRow="1"/>
              <a:tblGrid>
                <a:gridCol w="5822089">
                  <a:extLst>
                    <a:ext uri="{9D8B030D-6E8A-4147-A177-3AD203B41FA5}">
                      <a16:colId xmlns:a16="http://schemas.microsoft.com/office/drawing/2014/main" val="4112413568"/>
                    </a:ext>
                  </a:extLst>
                </a:gridCol>
                <a:gridCol w="5824015">
                  <a:extLst>
                    <a:ext uri="{9D8B030D-6E8A-4147-A177-3AD203B41FA5}">
                      <a16:colId xmlns:a16="http://schemas.microsoft.com/office/drawing/2014/main" val="567036184"/>
                    </a:ext>
                  </a:extLst>
                </a:gridCol>
                <a:gridCol w="5824015">
                  <a:extLst>
                    <a:ext uri="{9D8B030D-6E8A-4147-A177-3AD203B41FA5}">
                      <a16:colId xmlns:a16="http://schemas.microsoft.com/office/drawing/2014/main" val="2061850615"/>
                    </a:ext>
                  </a:extLst>
                </a:gridCol>
              </a:tblGrid>
              <a:tr h="3008243">
                <a:tc>
                  <a:txBody>
                    <a:bodyPr/>
                    <a:lstStyle/>
                    <a:p>
                      <a:pPr algn="just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                    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KH </a:t>
                      </a:r>
                    </a:p>
                    <a:p>
                      <a:pPr algn="just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endParaRPr lang="en-US" sz="40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40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PHÍA BẮC</a:t>
                      </a: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Mã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ra)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PHÍA NAM</a:t>
                      </a: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Mã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40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1591583"/>
                  </a:ext>
                </a:extLst>
              </a:tr>
              <a:tr h="970240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TB n</a:t>
                      </a:r>
                      <a:r>
                        <a:rPr lang="vi-VN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ă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</a:t>
                      </a:r>
                      <a:r>
                        <a:rPr lang="en-US" sz="4400" b="1" i="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25</a:t>
                      </a:r>
                      <a:r>
                        <a:rPr lang="en-US" sz="4400" b="1" i="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215446"/>
                  </a:ext>
                </a:extLst>
              </a:tr>
              <a:tr h="961297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&lt;18</a:t>
                      </a:r>
                      <a:r>
                        <a:rPr lang="en-US" sz="4400" b="1" i="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2-3 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tháng</a:t>
                      </a:r>
                      <a:endParaRPr lang="en-US" sz="44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44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706879"/>
                  </a:ext>
                </a:extLst>
              </a:tr>
              <a:tr h="961297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44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i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Lớn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Nhỏ</a:t>
                      </a:r>
                      <a:endParaRPr lang="en-US" sz="44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075875"/>
                  </a:ext>
                </a:extLst>
              </a:tr>
              <a:tr h="2532400"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44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AU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4400" b="1" i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5000"/>
                        </a:lnSpc>
                        <a:spcAft>
                          <a:spcPts val="600"/>
                        </a:spcAft>
                      </a:pP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</a:t>
                      </a:r>
                      <a:r>
                        <a:rPr lang="vi-VN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i="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4400" b="1" i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042880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12FDE9-2586-4D2F-BBAF-4A0192FD322D}"/>
              </a:ext>
            </a:extLst>
          </p:cNvPr>
          <p:cNvCxnSpPr>
            <a:cxnSpLocks/>
          </p:cNvCxnSpPr>
          <p:nvPr/>
        </p:nvCxnSpPr>
        <p:spPr>
          <a:xfrm>
            <a:off x="421640" y="1409700"/>
            <a:ext cx="5750560" cy="297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EF9CB8D-B4BB-4950-BDFF-3AEFEBF87B3C}"/>
              </a:ext>
            </a:extLst>
          </p:cNvPr>
          <p:cNvSpPr txBox="1"/>
          <p:nvPr/>
        </p:nvSpPr>
        <p:spPr>
          <a:xfrm>
            <a:off x="1097280" y="443824"/>
            <a:ext cx="9037320" cy="769441"/>
          </a:xfrm>
          <a:prstGeom prst="rect">
            <a:avLst/>
          </a:prstGeom>
          <a:solidFill>
            <a:srgbClr val="F8CEBA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Nam</a:t>
            </a:r>
          </a:p>
        </p:txBody>
      </p:sp>
    </p:spTree>
    <p:extLst>
      <p:ext uri="{BB962C8B-B14F-4D97-AF65-F5344CB8AC3E}">
        <p14:creationId xmlns:p14="http://schemas.microsoft.com/office/powerpoint/2010/main" val="166954168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774816" y="2628900"/>
          <a:ext cx="7107552" cy="6858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88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Ể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Ô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859438" y="3429000"/>
          <a:ext cx="5330664" cy="6858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88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Ạ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Á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221039" y="4229100"/>
          <a:ext cx="7107552" cy="6858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88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Ò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886372" y="5029200"/>
          <a:ext cx="7107552" cy="6858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88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Ệ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Ớ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4109483" y="5829300"/>
          <a:ext cx="5330664" cy="6858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88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Ó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Ù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886371" y="6629400"/>
          <a:ext cx="2665332" cy="6858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88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Ã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SỐ 1"/>
          <p:cNvSpPr/>
          <p:nvPr/>
        </p:nvSpPr>
        <p:spPr>
          <a:xfrm>
            <a:off x="2183607" y="2400300"/>
            <a:ext cx="888207" cy="685800"/>
          </a:xfrm>
          <a:prstGeom prst="ellipse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BẢNG CÂU HOI"/>
          <p:cNvSpPr/>
          <p:nvPr/>
        </p:nvSpPr>
        <p:spPr>
          <a:xfrm>
            <a:off x="2258556" y="7772400"/>
            <a:ext cx="13622814" cy="21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>
              <a:defRPr/>
            </a:pP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(8 </a:t>
            </a:r>
            <a:r>
              <a:rPr lang="en-US" sz="3600" b="1" i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700" dirty="0">
              <a:ln>
                <a:solidFill>
                  <a:srgbClr val="1F497D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19" name="SỐ 1"/>
          <p:cNvSpPr/>
          <p:nvPr/>
        </p:nvSpPr>
        <p:spPr>
          <a:xfrm>
            <a:off x="2183607" y="3429000"/>
            <a:ext cx="888207" cy="685800"/>
          </a:xfrm>
          <a:prstGeom prst="ellipse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BẢNG CÂU HOI"/>
          <p:cNvSpPr/>
          <p:nvPr/>
        </p:nvSpPr>
        <p:spPr>
          <a:xfrm>
            <a:off x="2258556" y="7772400"/>
            <a:ext cx="13622814" cy="21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(6 </a:t>
            </a:r>
            <a:r>
              <a:rPr lang="en-US" sz="3600" b="1" i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700" b="1" dirty="0">
              <a:ln>
                <a:solidFill>
                  <a:srgbClr val="1F497D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4" name="SỐ 1"/>
          <p:cNvSpPr/>
          <p:nvPr/>
        </p:nvSpPr>
        <p:spPr>
          <a:xfrm>
            <a:off x="2183607" y="4229100"/>
            <a:ext cx="888207" cy="685800"/>
          </a:xfrm>
          <a:prstGeom prst="ellipse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5" name="BẢNG CÂU HOI"/>
          <p:cNvSpPr/>
          <p:nvPr/>
        </p:nvSpPr>
        <p:spPr>
          <a:xfrm>
            <a:off x="2258556" y="7772400"/>
            <a:ext cx="13622814" cy="21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(8 </a:t>
            </a:r>
            <a:r>
              <a:rPr lang="en-US" sz="3600" b="1" i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700" b="1" dirty="0">
              <a:ln>
                <a:solidFill>
                  <a:srgbClr val="1F497D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6" name="SỐ 1"/>
          <p:cNvSpPr/>
          <p:nvPr/>
        </p:nvSpPr>
        <p:spPr>
          <a:xfrm>
            <a:off x="2183607" y="5029200"/>
            <a:ext cx="888207" cy="685800"/>
          </a:xfrm>
          <a:prstGeom prst="ellipse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7" name="BẢNG CÂU HOI"/>
          <p:cNvSpPr/>
          <p:nvPr/>
        </p:nvSpPr>
        <p:spPr>
          <a:xfrm>
            <a:off x="2258556" y="7772400"/>
            <a:ext cx="13622814" cy="21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4: 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(8 </a:t>
            </a:r>
            <a:r>
              <a:rPr lang="en-US" sz="3600" b="1" i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700" b="1" dirty="0">
              <a:ln>
                <a:solidFill>
                  <a:srgbClr val="1F497D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28" name="SỐ 1"/>
          <p:cNvSpPr/>
          <p:nvPr/>
        </p:nvSpPr>
        <p:spPr>
          <a:xfrm>
            <a:off x="2183607" y="5829300"/>
            <a:ext cx="888207" cy="685800"/>
          </a:xfrm>
          <a:prstGeom prst="ellipse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9" name="BẢNG CÂU HOI"/>
          <p:cNvSpPr/>
          <p:nvPr/>
        </p:nvSpPr>
        <p:spPr>
          <a:xfrm>
            <a:off x="2258556" y="7772400"/>
            <a:ext cx="13622814" cy="21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5: 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Á…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(6 </a:t>
            </a:r>
            <a:r>
              <a:rPr lang="en-US" sz="3600" b="1" i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700" b="1" dirty="0">
              <a:ln>
                <a:solidFill>
                  <a:srgbClr val="1F497D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30" name="SỐ 1"/>
          <p:cNvSpPr/>
          <p:nvPr/>
        </p:nvSpPr>
        <p:spPr>
          <a:xfrm>
            <a:off x="2183607" y="6629400"/>
            <a:ext cx="888207" cy="685800"/>
          </a:xfrm>
          <a:prstGeom prst="ellipse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1" name="BẢNG CÂU HOI"/>
          <p:cNvSpPr/>
          <p:nvPr/>
        </p:nvSpPr>
        <p:spPr>
          <a:xfrm>
            <a:off x="2258556" y="7772400"/>
            <a:ext cx="13622814" cy="2171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loai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ta? 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(3 </a:t>
            </a:r>
            <a:r>
              <a:rPr lang="en-US" sz="3600" b="1" i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600" b="1" i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36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700" b="1" dirty="0">
              <a:ln>
                <a:solidFill>
                  <a:srgbClr val="1F497D"/>
                </a:solidFill>
              </a:ln>
              <a:solidFill>
                <a:prstClr val="white"/>
              </a:solidFill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6774816" y="2628900"/>
          <a:ext cx="7107552" cy="6858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88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5886371" y="3429000"/>
          <a:ext cx="5330664" cy="6858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88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3221039" y="4229102"/>
          <a:ext cx="7107552" cy="6858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88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5886372" y="5029202"/>
          <a:ext cx="7107552" cy="6858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88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109483" y="5829302"/>
          <a:ext cx="5330664" cy="6858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88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5886371" y="6629402"/>
          <a:ext cx="2665332" cy="6858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88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3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77689" marR="177689" marT="68580" marB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8" name="SỐ 1"/>
          <p:cNvSpPr/>
          <p:nvPr/>
        </p:nvSpPr>
        <p:spPr>
          <a:xfrm>
            <a:off x="6922295" y="1735932"/>
            <a:ext cx="888207" cy="685800"/>
          </a:xfrm>
          <a:prstGeom prst="ellipse">
            <a:avLst/>
          </a:prstGeom>
          <a:solidFill>
            <a:schemeClr val="accent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340848" y="114300"/>
            <a:ext cx="9733242" cy="133882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1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TRÒ CHƠI GIẢI Ô CHỮ</a:t>
            </a:r>
          </a:p>
        </p:txBody>
      </p:sp>
    </p:spTree>
    <p:extLst>
      <p:ext uri="{BB962C8B-B14F-4D97-AF65-F5344CB8AC3E}">
        <p14:creationId xmlns:p14="http://schemas.microsoft.com/office/powerpoint/2010/main" val="95087717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 nodeType="clickPar">
                      <p:stCondLst>
                        <p:cond delay="0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 nodeType="clickPar">
                      <p:stCondLst>
                        <p:cond delay="0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 nodeType="clickPar">
                      <p:stCondLst>
                        <p:cond delay="0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65+ Background Tím Nhạt, Pastel Đẹp 'Ther' Mộng, Lãng Mạn Nhất - Trường  THPT Phan Đình Phùng">
            <a:extLst>
              <a:ext uri="{FF2B5EF4-FFF2-40B4-BE49-F238E27FC236}">
                <a16:creationId xmlns:a16="http://schemas.microsoft.com/office/drawing/2014/main" id="{DBE463FC-C19E-4E83-B36B-F34F4644E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367" y="-1049498"/>
            <a:ext cx="19202400" cy="127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98B813C4-6209-4C2B-AABE-4CDEA055BA73}"/>
              </a:ext>
            </a:extLst>
          </p:cNvPr>
          <p:cNvSpPr/>
          <p:nvPr/>
        </p:nvSpPr>
        <p:spPr>
          <a:xfrm>
            <a:off x="6019800" y="7137838"/>
            <a:ext cx="7828658" cy="2416222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8000">
                <a:solidFill>
                  <a:srgbClr val="1B3DCD"/>
                </a:solidFill>
                <a:latin typeface="#9Slide07 IcielBaliho Script" pitchFamily="2" charset="0"/>
              </a:rPr>
              <a:t>1500-&gt;2000 mm</a:t>
            </a:r>
            <a:endParaRPr lang="en-US" sz="8000">
              <a:solidFill>
                <a:srgbClr val="1B3DCD"/>
              </a:solidFill>
              <a:latin typeface="#9Slide07 IcielBaliho Script" pitchFamily="2" charset="0"/>
            </a:endParaRPr>
          </a:p>
        </p:txBody>
      </p:sp>
      <p:pic>
        <p:nvPicPr>
          <p:cNvPr id="18" name="Picture 2" descr="Teacher PNG Images With Transparent Background | Free Download On Lovepik">
            <a:hlinkClick r:id="rId3" action="ppaction://hlinksldjump"/>
            <a:extLst>
              <a:ext uri="{FF2B5EF4-FFF2-40B4-BE49-F238E27FC236}">
                <a16:creationId xmlns:a16="http://schemas.microsoft.com/office/drawing/2014/main" id="{3208E83E-B43C-44E7-9EB7-F8FF8E019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180" y="5070051"/>
            <a:ext cx="8172450" cy="8172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377CE89-C4E2-436A-9293-B0D4C5FB1FF9}"/>
              </a:ext>
            </a:extLst>
          </p:cNvPr>
          <p:cNvSpPr/>
          <p:nvPr/>
        </p:nvSpPr>
        <p:spPr>
          <a:xfrm>
            <a:off x="1295400" y="732940"/>
            <a:ext cx="16078200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371600"/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Câu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vi-VN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2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:</a:t>
            </a:r>
            <a:r>
              <a:rPr lang="vi-VN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Điền từ còn thiếu vào chỗ trống?</a:t>
            </a:r>
          </a:p>
          <a:p>
            <a:pPr algn="ctr" defTabSz="1371600"/>
            <a:r>
              <a:rPr lang="vi-VN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Lượng mưa trung bình năm của nước ta là ...................</a:t>
            </a:r>
            <a:endParaRPr lang="en-US" sz="7200" dirty="0">
              <a:solidFill>
                <a:srgbClr val="FF3399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6966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863339DC-B5CF-441F-81A4-3F0504E51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2933700"/>
            <a:ext cx="8598252" cy="859825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33C1F48-53BD-46FE-9ED8-E3ED76E38B2E}"/>
              </a:ext>
            </a:extLst>
          </p:cNvPr>
          <p:cNvSpPr txBox="1"/>
          <p:nvPr/>
        </p:nvSpPr>
        <p:spPr>
          <a:xfrm>
            <a:off x="1827182" y="1082399"/>
            <a:ext cx="11881320" cy="13388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100">
                <a:solidFill>
                  <a:srgbClr val="00B050"/>
                </a:solidFill>
                <a:latin typeface="#9Slide07 IcielCadena" panose="02000503000000020004" pitchFamily="2" charset="0"/>
              </a:rPr>
              <a:t>H</a:t>
            </a:r>
            <a:r>
              <a:rPr lang="vi-VN" sz="8100">
                <a:solidFill>
                  <a:srgbClr val="00B050"/>
                </a:solidFill>
                <a:latin typeface="#9Slide07 IcielCadena" panose="02000503000000020004" pitchFamily="2" charset="0"/>
              </a:rPr>
              <a:t>Ư</a:t>
            </a:r>
            <a:r>
              <a:rPr lang="en-US" sz="8100">
                <a:solidFill>
                  <a:srgbClr val="00B050"/>
                </a:solidFill>
                <a:latin typeface="#9Slide07 IcielCadena" panose="02000503000000020004" pitchFamily="2" charset="0"/>
              </a:rPr>
              <a:t>ỚNG DẪN VỀ NHÀ</a:t>
            </a:r>
          </a:p>
        </p:txBody>
      </p:sp>
      <p:sp>
        <p:nvSpPr>
          <p:cNvPr id="39" name="Text Box 26">
            <a:extLst>
              <a:ext uri="{FF2B5EF4-FFF2-40B4-BE49-F238E27FC236}">
                <a16:creationId xmlns:a16="http://schemas.microsoft.com/office/drawing/2014/main" id="{D6C0D474-BEDE-4F80-99D8-57F3B9195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296" y="3266832"/>
            <a:ext cx="1161155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50000"/>
              </a:spcBef>
              <a:defRPr/>
            </a:pPr>
            <a:r>
              <a:rPr lang="en-US" altLang="vi-VN" sz="420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1.</a:t>
            </a:r>
            <a:r>
              <a:rPr lang="vi-VN" altLang="vi-VN" sz="420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Làm bài trong vở bài tập</a:t>
            </a:r>
            <a:r>
              <a:rPr lang="en-US" altLang="vi-VN" sz="420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altLang="vi-VN" sz="4200" dirty="0">
              <a:solidFill>
                <a:srgbClr val="FF3399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Text Box 27">
            <a:extLst>
              <a:ext uri="{FF2B5EF4-FFF2-40B4-BE49-F238E27FC236}">
                <a16:creationId xmlns:a16="http://schemas.microsoft.com/office/drawing/2014/main" id="{E5F1D9FA-FB61-4537-B0D1-21195BAD0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498" y="4329718"/>
            <a:ext cx="1376340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371600" eaLnBrk="1" hangingPunct="1">
              <a:spcBef>
                <a:spcPct val="50000"/>
              </a:spcBef>
              <a:defRPr/>
            </a:pPr>
            <a:r>
              <a:rPr lang="en-US" altLang="vi-VN" sz="4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altLang="vi-VN" sz="4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Tìm</a:t>
            </a:r>
            <a:r>
              <a:rPr lang="en-US" altLang="vi-VN" sz="4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420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hiểu</a:t>
            </a:r>
            <a:r>
              <a:rPr lang="en-US" altLang="vi-VN" sz="420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bài</a:t>
            </a:r>
            <a:r>
              <a:rPr lang="vi-VN" altLang="vi-VN" sz="420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420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mới</a:t>
            </a:r>
            <a:endParaRPr lang="vi-VN" altLang="vi-VN" sz="4200">
              <a:solidFill>
                <a:srgbClr val="FF3399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  <a:p>
            <a:pPr defTabSz="1371600" eaLnBrk="1" hangingPunct="1">
              <a:spcBef>
                <a:spcPct val="50000"/>
              </a:spcBef>
              <a:defRPr/>
            </a:pPr>
            <a:r>
              <a:rPr lang="vi-VN" altLang="vi-VN" sz="420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Ôn tập các kiến thức đã học về biểu đồ khí hậu</a:t>
            </a:r>
          </a:p>
          <a:p>
            <a:pPr defTabSz="1371600" eaLnBrk="1" hangingPunct="1">
              <a:spcBef>
                <a:spcPct val="50000"/>
              </a:spcBef>
              <a:defRPr/>
            </a:pPr>
            <a:r>
              <a:rPr lang="vi-VN" altLang="vi-VN" sz="420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- Chuẩn bị: thước, bút chì, máy tính.</a:t>
            </a:r>
            <a:endParaRPr lang="en-US" altLang="vi-VN" sz="4200" dirty="0">
              <a:solidFill>
                <a:srgbClr val="FF3399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A415A3-3C5E-4865-A9EA-1C1435CEA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6044753"/>
            <a:ext cx="3559050" cy="35590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E9448B-E95C-4FEC-9852-4A3808FDEE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72249" y="2765250"/>
            <a:ext cx="6997194" cy="3867600"/>
          </a:xfrm>
        </p:spPr>
        <p:txBody>
          <a:bodyPr/>
          <a:lstStyle/>
          <a:p>
            <a:br>
              <a:rPr lang="vi-VN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07594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17685" y="4934839"/>
            <a:ext cx="22193250" cy="3086100"/>
            <a:chOff x="0" y="0"/>
            <a:chExt cx="5845136" cy="812800"/>
          </a:xfrm>
        </p:grpSpPr>
        <p:sp>
          <p:nvSpPr>
            <p:cNvPr id="3" name="Freeform 3"/>
            <p:cNvSpPr/>
            <p:nvPr/>
          </p:nvSpPr>
          <p:spPr>
            <a:xfrm>
              <a:off x="2517981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1B93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6153150"/>
            <a:ext cx="18288000" cy="4133850"/>
            <a:chOff x="0" y="0"/>
            <a:chExt cx="4816593" cy="10887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088751"/>
            </a:xfrm>
            <a:custGeom>
              <a:avLst/>
              <a:gdLst/>
              <a:ahLst/>
              <a:cxnLst/>
              <a:rect l="l" t="t" r="r" b="b"/>
              <a:pathLst>
                <a:path w="4816592" h="1088751">
                  <a:moveTo>
                    <a:pt x="0" y="0"/>
                  </a:moveTo>
                  <a:lnTo>
                    <a:pt x="4816592" y="0"/>
                  </a:lnTo>
                  <a:lnTo>
                    <a:pt x="4816592" y="1088751"/>
                  </a:lnTo>
                  <a:lnTo>
                    <a:pt x="0" y="1088751"/>
                  </a:lnTo>
                  <a:close/>
                </a:path>
              </a:pathLst>
            </a:custGeom>
            <a:solidFill>
              <a:srgbClr val="41B93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914728" y="2680522"/>
            <a:ext cx="4096850" cy="3543603"/>
          </a:xfrm>
          <a:custGeom>
            <a:avLst/>
            <a:gdLst/>
            <a:ahLst/>
            <a:cxnLst/>
            <a:rect l="l" t="t" r="r" b="b"/>
            <a:pathLst>
              <a:path w="4096850" h="3543603">
                <a:moveTo>
                  <a:pt x="0" y="0"/>
                </a:moveTo>
                <a:lnTo>
                  <a:pt x="4096850" y="0"/>
                </a:lnTo>
                <a:lnTo>
                  <a:pt x="4096850" y="3543603"/>
                </a:lnTo>
                <a:lnTo>
                  <a:pt x="0" y="3543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6352"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4276422" y="2680522"/>
            <a:ext cx="4096850" cy="3543603"/>
          </a:xfrm>
          <a:custGeom>
            <a:avLst/>
            <a:gdLst/>
            <a:ahLst/>
            <a:cxnLst/>
            <a:rect l="l" t="t" r="r" b="b"/>
            <a:pathLst>
              <a:path w="4096850" h="3543603">
                <a:moveTo>
                  <a:pt x="4096850" y="0"/>
                </a:moveTo>
                <a:lnTo>
                  <a:pt x="0" y="0"/>
                </a:lnTo>
                <a:lnTo>
                  <a:pt x="0" y="3543603"/>
                </a:lnTo>
                <a:lnTo>
                  <a:pt x="4096850" y="3543603"/>
                </a:lnTo>
                <a:lnTo>
                  <a:pt x="409685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2635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135437" y="1028700"/>
            <a:ext cx="6017126" cy="5377806"/>
          </a:xfrm>
          <a:custGeom>
            <a:avLst/>
            <a:gdLst/>
            <a:ahLst/>
            <a:cxnLst/>
            <a:rect l="l" t="t" r="r" b="b"/>
            <a:pathLst>
              <a:path w="6017126" h="5377806">
                <a:moveTo>
                  <a:pt x="0" y="0"/>
                </a:moveTo>
                <a:lnTo>
                  <a:pt x="6017126" y="0"/>
                </a:lnTo>
                <a:lnTo>
                  <a:pt x="6017126" y="5377806"/>
                </a:lnTo>
                <a:lnTo>
                  <a:pt x="0" y="5377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3568023">
            <a:off x="-969416" y="-1232018"/>
            <a:ext cx="3370526" cy="4521437"/>
          </a:xfrm>
          <a:custGeom>
            <a:avLst/>
            <a:gdLst/>
            <a:ahLst/>
            <a:cxnLst/>
            <a:rect l="l" t="t" r="r" b="b"/>
            <a:pathLst>
              <a:path w="3370526" h="4521437">
                <a:moveTo>
                  <a:pt x="0" y="0"/>
                </a:moveTo>
                <a:lnTo>
                  <a:pt x="3370526" y="0"/>
                </a:lnTo>
                <a:lnTo>
                  <a:pt x="3370526" y="4521436"/>
                </a:lnTo>
                <a:lnTo>
                  <a:pt x="0" y="45214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598901" flipH="1">
            <a:off x="15872572" y="-1240663"/>
            <a:ext cx="3383415" cy="4538727"/>
          </a:xfrm>
          <a:custGeom>
            <a:avLst/>
            <a:gdLst/>
            <a:ahLst/>
            <a:cxnLst/>
            <a:rect l="l" t="t" r="r" b="b"/>
            <a:pathLst>
              <a:path w="3383415" h="4538727">
                <a:moveTo>
                  <a:pt x="3383414" y="0"/>
                </a:moveTo>
                <a:lnTo>
                  <a:pt x="0" y="0"/>
                </a:lnTo>
                <a:lnTo>
                  <a:pt x="0" y="4538726"/>
                </a:lnTo>
                <a:lnTo>
                  <a:pt x="3383414" y="4538726"/>
                </a:lnTo>
                <a:lnTo>
                  <a:pt x="33834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546245" y="7165363"/>
            <a:ext cx="13465385" cy="2123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411"/>
              </a:lnSpc>
              <a:spcBef>
                <a:spcPct val="0"/>
              </a:spcBef>
            </a:pPr>
            <a:r>
              <a:rPr lang="en-US" sz="14919" u="none">
                <a:solidFill>
                  <a:srgbClr val="FFFFFF"/>
                </a:solidFill>
                <a:latin typeface="#9Slide07 Cadena" panose="02000503000000020004" pitchFamily="2" charset="0"/>
              </a:rPr>
              <a:t>THANK YOU</a:t>
            </a:r>
          </a:p>
        </p:txBody>
      </p:sp>
      <p:sp>
        <p:nvSpPr>
          <p:cNvPr id="16" name="Freeform 16"/>
          <p:cNvSpPr/>
          <p:nvPr/>
        </p:nvSpPr>
        <p:spPr>
          <a:xfrm>
            <a:off x="805121" y="5449189"/>
            <a:ext cx="3141510" cy="1028700"/>
          </a:xfrm>
          <a:custGeom>
            <a:avLst/>
            <a:gdLst/>
            <a:ahLst/>
            <a:cxnLst/>
            <a:rect l="l" t="t" r="r" b="b"/>
            <a:pathLst>
              <a:path w="3141510" h="1028700">
                <a:moveTo>
                  <a:pt x="0" y="0"/>
                </a:moveTo>
                <a:lnTo>
                  <a:pt x="3141510" y="0"/>
                </a:lnTo>
                <a:lnTo>
                  <a:pt x="314151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3681"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4505239" y="5449189"/>
            <a:ext cx="3141510" cy="1028700"/>
          </a:xfrm>
          <a:custGeom>
            <a:avLst/>
            <a:gdLst/>
            <a:ahLst/>
            <a:cxnLst/>
            <a:rect l="l" t="t" r="r" b="b"/>
            <a:pathLst>
              <a:path w="3141510" h="1028700">
                <a:moveTo>
                  <a:pt x="3141510" y="0"/>
                </a:moveTo>
                <a:lnTo>
                  <a:pt x="0" y="0"/>
                </a:lnTo>
                <a:lnTo>
                  <a:pt x="0" y="1028700"/>
                </a:lnTo>
                <a:lnTo>
                  <a:pt x="3141510" y="1028700"/>
                </a:lnTo>
                <a:lnTo>
                  <a:pt x="314151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23681"/>
            </a:stretch>
          </a:blipFill>
        </p:spPr>
      </p:sp>
    </p:spTree>
  </p:cSld>
  <p:clrMapOvr>
    <a:masterClrMapping/>
  </p:clrMapOvr>
  <p:transition spd="slow">
    <p:diamond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622047" y="3711234"/>
            <a:ext cx="6395662" cy="3546740"/>
            <a:chOff x="-25323" y="727748"/>
            <a:chExt cx="2392020" cy="1348214"/>
          </a:xfrm>
        </p:grpSpPr>
        <p:sp>
          <p:nvSpPr>
            <p:cNvPr id="26" name="Rounded Rectangle 25">
              <a:hlinkClick r:id="rId5" action="ppaction://hlinksldjump"/>
            </p:cNvPr>
            <p:cNvSpPr/>
            <p:nvPr/>
          </p:nvSpPr>
          <p:spPr>
            <a:xfrm rot="10800000" flipV="1">
              <a:off x="-25323" y="727748"/>
              <a:ext cx="568064" cy="503674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6" action="ppaction://hlinksldjump"/>
                </a:rPr>
                <a:t>1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ounded Rectangle 26">
              <a:hlinkClick r:id="rId7" action="ppaction://hlinksldjump"/>
            </p:cNvPr>
            <p:cNvSpPr/>
            <p:nvPr/>
          </p:nvSpPr>
          <p:spPr>
            <a:xfrm rot="10800000" flipV="1">
              <a:off x="-25322" y="1554425"/>
              <a:ext cx="568062" cy="521537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5" action="ppaction://hlinksldjump"/>
                </a:rPr>
                <a:t>2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Rounded Rectangle 27">
              <a:hlinkClick r:id="rId8" action="ppaction://hlinksldjump"/>
            </p:cNvPr>
            <p:cNvSpPr/>
            <p:nvPr/>
          </p:nvSpPr>
          <p:spPr>
            <a:xfrm rot="10800000" flipV="1">
              <a:off x="884733" y="1087473"/>
              <a:ext cx="581211" cy="466956"/>
            </a:xfrm>
            <a:prstGeom prst="roundRect">
              <a:avLst/>
            </a:prstGeom>
            <a:solidFill>
              <a:srgbClr val="FF00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9" action="ppaction://hlinksldjump"/>
                </a:rPr>
                <a:t>3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>
              <a:hlinkClick r:id="" action="ppaction://noaction"/>
            </p:cNvPr>
            <p:cNvSpPr/>
            <p:nvPr/>
          </p:nvSpPr>
          <p:spPr>
            <a:xfrm rot="10800000" flipV="1">
              <a:off x="1739712" y="727748"/>
              <a:ext cx="626985" cy="467955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7" action="ppaction://hlinksldjump"/>
                </a:rPr>
                <a:t>4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ounded Rectangle 29">
              <a:hlinkClick r:id="" action="ppaction://noaction"/>
            </p:cNvPr>
            <p:cNvSpPr/>
            <p:nvPr/>
          </p:nvSpPr>
          <p:spPr>
            <a:xfrm rot="10800000" flipV="1">
              <a:off x="1758109" y="1554429"/>
              <a:ext cx="608588" cy="521532"/>
            </a:xfrm>
            <a:prstGeom prst="roundRect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10" action="ppaction://hlinksldjump"/>
                </a:rPr>
                <a:t>5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2" name="vong quay"/>
          <p:cNvGrpSpPr/>
          <p:nvPr/>
        </p:nvGrpSpPr>
        <p:grpSpPr>
          <a:xfrm>
            <a:off x="7622981" y="13"/>
            <a:ext cx="8508094" cy="8485690"/>
            <a:chOff x="5425622" y="292790"/>
            <a:chExt cx="5834378" cy="582828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 rot="14949661">
              <a:off x="6674685" y="1238268"/>
              <a:ext cx="2025648" cy="7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6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2232592">
              <a:off x="5742638" y="2153264"/>
              <a:ext cx="2025648" cy="73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10đ</a:t>
              </a:r>
              <a:endParaRPr lang="vi-VN" sz="6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17590276">
              <a:off x="8020996" y="1235343"/>
              <a:ext cx="2025648" cy="7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9đ</a:t>
              </a:r>
              <a:endParaRPr lang="vi-VN" sz="6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20155085">
              <a:off x="8917980" y="2157864"/>
              <a:ext cx="2025648" cy="73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6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6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 rot="9501114">
              <a:off x="5697321" y="3493054"/>
              <a:ext cx="2025648" cy="73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6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 rot="6703311">
              <a:off x="6660975" y="4461977"/>
              <a:ext cx="2025648" cy="7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9đ</a:t>
              </a:r>
              <a:endParaRPr lang="vi-VN" sz="6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rot="3829829">
              <a:off x="8019634" y="4469217"/>
              <a:ext cx="2025648" cy="7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6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 rot="1321648">
              <a:off x="8940448" y="3524568"/>
              <a:ext cx="2025648" cy="73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10đ</a:t>
              </a:r>
              <a:endParaRPr lang="vi-VN" sz="6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2" name="quay dung"/>
          <p:cNvSpPr/>
          <p:nvPr/>
        </p:nvSpPr>
        <p:spPr>
          <a:xfrm>
            <a:off x="13592130" y="8648713"/>
            <a:ext cx="4562756" cy="1353362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rtlCol="0" anchor="ctr"/>
          <a:lstStyle/>
          <a:p>
            <a:pPr algn="ctr"/>
            <a:r>
              <a:rPr lang="en-GB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19" y="904202"/>
            <a:ext cx="1205438" cy="2009064"/>
          </a:xfrm>
          <a:prstGeom prst="rect">
            <a:avLst/>
          </a:prstGeom>
        </p:spPr>
      </p:pic>
      <p:pic>
        <p:nvPicPr>
          <p:cNvPr id="7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44880" y="-2171700"/>
            <a:ext cx="1028640" cy="1028640"/>
          </a:xfrm>
          <a:prstGeom prst="rect">
            <a:avLst/>
          </a:prstGeom>
        </p:spPr>
      </p:pic>
      <p:sp>
        <p:nvSpPr>
          <p:cNvPr id="75" name="Isosceles Triangle 74"/>
          <p:cNvSpPr/>
          <p:nvPr/>
        </p:nvSpPr>
        <p:spPr>
          <a:xfrm rot="16200000">
            <a:off x="14645202" y="3080214"/>
            <a:ext cx="965456" cy="222749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rtlCol="0" anchor="ctr"/>
          <a:lstStyle/>
          <a:p>
            <a:pPr algn="ctr"/>
            <a:endParaRPr lang="vi-VN" sz="3600"/>
          </a:p>
        </p:txBody>
      </p:sp>
      <p:sp>
        <p:nvSpPr>
          <p:cNvPr id="76" name="Heart 75">
            <a:hlinkClick r:id="" action="ppaction://noaction"/>
          </p:cNvPr>
          <p:cNvSpPr/>
          <p:nvPr/>
        </p:nvSpPr>
        <p:spPr>
          <a:xfrm rot="5400000">
            <a:off x="15617040" y="3532688"/>
            <a:ext cx="1249260" cy="132253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rtlCol="0" anchor="ctr"/>
          <a:lstStyle/>
          <a:p>
            <a:pPr algn="ctr"/>
            <a:endParaRPr lang="vi-VN" sz="360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10" y="3197687"/>
            <a:ext cx="2322800" cy="1981210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304800" y="354270"/>
            <a:ext cx="8034348" cy="2893088"/>
          </a:xfrm>
          <a:prstGeom prst="rect">
            <a:avLst/>
          </a:prstGeom>
          <a:noFill/>
        </p:spPr>
        <p:txBody>
          <a:bodyPr wrap="square" lIns="182868" tIns="91434" rIns="182868" bIns="91434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  <a:endParaRPr lang="en-US" sz="1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3586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75" grpId="0" animBg="1"/>
      <p:bldP spid="7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65+ Background Tím Nhạt, Pastel Đẹp 'Ther' Mộng, Lãng Mạn Nhất - Trường  THPT Phan Đình Phùng">
            <a:extLst>
              <a:ext uri="{FF2B5EF4-FFF2-40B4-BE49-F238E27FC236}">
                <a16:creationId xmlns:a16="http://schemas.microsoft.com/office/drawing/2014/main" id="{ECE868AA-17BC-49CF-8E2B-DFA13813F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367" y="-1049498"/>
            <a:ext cx="19202400" cy="127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4E7D1822-BDF9-459B-97CF-3B63391DDF01}"/>
              </a:ext>
            </a:extLst>
          </p:cNvPr>
          <p:cNvSpPr/>
          <p:nvPr/>
        </p:nvSpPr>
        <p:spPr>
          <a:xfrm>
            <a:off x="838200" y="4128580"/>
            <a:ext cx="12059542" cy="4935373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100" dirty="0">
                <a:solidFill>
                  <a:srgbClr val="1B3DCD"/>
                </a:solidFill>
                <a:latin typeface="#9Slide07 IcielBaliho Script" pitchFamily="2" charset="0"/>
              </a:rPr>
              <a:t>Do </a:t>
            </a:r>
            <a:r>
              <a:rPr lang="en-US" sz="8100" dirty="0" err="1">
                <a:solidFill>
                  <a:srgbClr val="1B3DCD"/>
                </a:solidFill>
                <a:latin typeface="#9Slide07 IcielBaliho Script" pitchFamily="2" charset="0"/>
              </a:rPr>
              <a:t>vị</a:t>
            </a:r>
            <a:r>
              <a:rPr lang="en-US" sz="8100" dirty="0">
                <a:solidFill>
                  <a:srgbClr val="1B3DCD"/>
                </a:solidFill>
                <a:latin typeface="#9Slide07 IcielBaliho Script" pitchFamily="2" charset="0"/>
              </a:rPr>
              <a:t> </a:t>
            </a:r>
            <a:r>
              <a:rPr lang="en-US" sz="8100" dirty="0" err="1">
                <a:solidFill>
                  <a:srgbClr val="1B3DCD"/>
                </a:solidFill>
                <a:latin typeface="#9Slide07 IcielBaliho Script" pitchFamily="2" charset="0"/>
              </a:rPr>
              <a:t>trí</a:t>
            </a:r>
            <a:r>
              <a:rPr lang="en-US" sz="8100" dirty="0">
                <a:solidFill>
                  <a:srgbClr val="1B3DCD"/>
                </a:solidFill>
                <a:latin typeface="#9Slide07 IcielBaliho Script" pitchFamily="2" charset="0"/>
              </a:rPr>
              <a:t> </a:t>
            </a:r>
            <a:r>
              <a:rPr lang="en-US" sz="8100" dirty="0" err="1">
                <a:solidFill>
                  <a:srgbClr val="1B3DCD"/>
                </a:solidFill>
                <a:latin typeface="#9Slide07 IcielBaliho Script" pitchFamily="2" charset="0"/>
              </a:rPr>
              <a:t>địa</a:t>
            </a:r>
            <a:r>
              <a:rPr lang="en-US" sz="8100" dirty="0">
                <a:solidFill>
                  <a:srgbClr val="1B3DCD"/>
                </a:solidFill>
                <a:latin typeface="#9Slide07 IcielBaliho Script" pitchFamily="2" charset="0"/>
              </a:rPr>
              <a:t> </a:t>
            </a:r>
            <a:r>
              <a:rPr lang="en-US" sz="8100" dirty="0" err="1">
                <a:solidFill>
                  <a:srgbClr val="1B3DCD"/>
                </a:solidFill>
                <a:latin typeface="#9Slide07 IcielBaliho Script" pitchFamily="2" charset="0"/>
              </a:rPr>
              <a:t>lí</a:t>
            </a:r>
            <a:r>
              <a:rPr lang="en-US" sz="8100" dirty="0">
                <a:solidFill>
                  <a:srgbClr val="1B3DCD"/>
                </a:solidFill>
                <a:latin typeface="#9Slide07 IcielBaliho Script" pitchFamily="2" charset="0"/>
              </a:rPr>
              <a:t> </a:t>
            </a:r>
            <a:r>
              <a:rPr lang="en-US" sz="8100" dirty="0" err="1">
                <a:solidFill>
                  <a:srgbClr val="1B3DCD"/>
                </a:solidFill>
                <a:latin typeface="#9Slide07 IcielBaliho Script" pitchFamily="2" charset="0"/>
              </a:rPr>
              <a:t>nước</a:t>
            </a:r>
            <a:r>
              <a:rPr lang="en-US" sz="8100" dirty="0">
                <a:solidFill>
                  <a:srgbClr val="1B3DCD"/>
                </a:solidFill>
                <a:latin typeface="#9Slide07 IcielBaliho Script" pitchFamily="2" charset="0"/>
              </a:rPr>
              <a:t> ta </a:t>
            </a:r>
            <a:r>
              <a:rPr lang="en-US" sz="8100" dirty="0" err="1">
                <a:solidFill>
                  <a:srgbClr val="1B3DCD"/>
                </a:solidFill>
                <a:latin typeface="#9Slide07 IcielBaliho Script" pitchFamily="2" charset="0"/>
              </a:rPr>
              <a:t>nằm</a:t>
            </a:r>
            <a:r>
              <a:rPr lang="en-US" sz="8100" dirty="0">
                <a:solidFill>
                  <a:srgbClr val="1B3DCD"/>
                </a:solidFill>
                <a:latin typeface="#9Slide07 IcielBaliho Script" pitchFamily="2" charset="0"/>
              </a:rPr>
              <a:t> </a:t>
            </a:r>
            <a:r>
              <a:rPr lang="en-US" sz="8100" dirty="0" err="1">
                <a:solidFill>
                  <a:srgbClr val="1B3DCD"/>
                </a:solidFill>
                <a:latin typeface="#9Slide07 IcielBaliho Script" pitchFamily="2" charset="0"/>
              </a:rPr>
              <a:t>trong</a:t>
            </a:r>
            <a:r>
              <a:rPr lang="en-US" sz="8100" dirty="0">
                <a:solidFill>
                  <a:srgbClr val="1B3DCD"/>
                </a:solidFill>
                <a:latin typeface="#9Slide07 IcielBaliho Script" pitchFamily="2" charset="0"/>
              </a:rPr>
              <a:t> </a:t>
            </a:r>
            <a:r>
              <a:rPr lang="en-US" sz="8100" dirty="0" err="1">
                <a:solidFill>
                  <a:srgbClr val="1B3DCD"/>
                </a:solidFill>
                <a:latin typeface="#9Slide07 IcielBaliho Script" pitchFamily="2" charset="0"/>
              </a:rPr>
              <a:t>khu</a:t>
            </a:r>
            <a:r>
              <a:rPr lang="en-US" sz="8100" dirty="0">
                <a:solidFill>
                  <a:srgbClr val="1B3DCD"/>
                </a:solidFill>
                <a:latin typeface="#9Slide07 IcielBaliho Script" pitchFamily="2" charset="0"/>
              </a:rPr>
              <a:t> </a:t>
            </a:r>
            <a:r>
              <a:rPr lang="en-US" sz="8100" dirty="0" err="1">
                <a:solidFill>
                  <a:srgbClr val="1B3DCD"/>
                </a:solidFill>
                <a:latin typeface="#9Slide07 IcielBaliho Script" pitchFamily="2" charset="0"/>
              </a:rPr>
              <a:t>vực</a:t>
            </a:r>
            <a:r>
              <a:rPr lang="en-US" sz="8100" dirty="0">
                <a:solidFill>
                  <a:srgbClr val="1B3DCD"/>
                </a:solidFill>
                <a:latin typeface="#9Slide07 IcielBaliho Script" pitchFamily="2" charset="0"/>
              </a:rPr>
              <a:t> </a:t>
            </a:r>
            <a:r>
              <a:rPr lang="en-US" sz="8100" dirty="0" err="1">
                <a:solidFill>
                  <a:srgbClr val="1B3DCD"/>
                </a:solidFill>
                <a:latin typeface="#9Slide07 IcielBaliho Script" pitchFamily="2" charset="0"/>
              </a:rPr>
              <a:t>nội</a:t>
            </a:r>
            <a:r>
              <a:rPr lang="en-US" sz="8100" dirty="0">
                <a:solidFill>
                  <a:srgbClr val="1B3DCD"/>
                </a:solidFill>
                <a:latin typeface="#9Slide07 IcielBaliho Script" pitchFamily="2" charset="0"/>
              </a:rPr>
              <a:t> </a:t>
            </a:r>
            <a:r>
              <a:rPr lang="en-US" sz="8100" dirty="0" err="1">
                <a:solidFill>
                  <a:srgbClr val="1B3DCD"/>
                </a:solidFill>
                <a:latin typeface="#9Slide07 IcielBaliho Script" pitchFamily="2" charset="0"/>
              </a:rPr>
              <a:t>chí</a:t>
            </a:r>
            <a:r>
              <a:rPr lang="en-US" sz="8100" dirty="0">
                <a:solidFill>
                  <a:srgbClr val="1B3DCD"/>
                </a:solidFill>
                <a:latin typeface="#9Slide07 IcielBaliho Script" pitchFamily="2" charset="0"/>
              </a:rPr>
              <a:t> </a:t>
            </a:r>
            <a:r>
              <a:rPr lang="en-US" sz="8100" dirty="0" err="1">
                <a:solidFill>
                  <a:srgbClr val="1B3DCD"/>
                </a:solidFill>
                <a:latin typeface="#9Slide07 IcielBaliho Script" pitchFamily="2" charset="0"/>
              </a:rPr>
              <a:t>tuyến</a:t>
            </a:r>
            <a:r>
              <a:rPr lang="en-US" sz="8100" dirty="0">
                <a:solidFill>
                  <a:srgbClr val="1B3DCD"/>
                </a:solidFill>
                <a:latin typeface="#9Slide07 IcielBaliho Script" pitchFamily="2" charset="0"/>
              </a:rPr>
              <a:t> BBC</a:t>
            </a:r>
          </a:p>
        </p:txBody>
      </p:sp>
      <p:pic>
        <p:nvPicPr>
          <p:cNvPr id="17" name="Picture 2" descr="Teacher PNG Images With Transparent Background | Free Download On Lovepik">
            <a:hlinkClick r:id="rId3" action="ppaction://hlinksldjump"/>
            <a:extLst>
              <a:ext uri="{FF2B5EF4-FFF2-40B4-BE49-F238E27FC236}">
                <a16:creationId xmlns:a16="http://schemas.microsoft.com/office/drawing/2014/main" id="{9F701C9C-9BDD-4835-9F0C-0854E71A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180" y="5070051"/>
            <a:ext cx="8172450" cy="8172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B717A1-C36D-49C1-BADA-088E89F650C1}"/>
              </a:ext>
            </a:extLst>
          </p:cNvPr>
          <p:cNvSpPr/>
          <p:nvPr/>
        </p:nvSpPr>
        <p:spPr>
          <a:xfrm>
            <a:off x="1295400" y="732940"/>
            <a:ext cx="16078200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371600"/>
            <a:r>
              <a:rPr lang="en-US" sz="66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Câu</a:t>
            </a:r>
            <a:r>
              <a:rPr lang="en-US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vi-VN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3</a:t>
            </a:r>
            <a:r>
              <a:rPr lang="en-US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:</a:t>
            </a:r>
            <a:r>
              <a:rPr lang="vi-VN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66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Nguyên</a:t>
            </a:r>
            <a:r>
              <a:rPr lang="en-US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66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nhân</a:t>
            </a:r>
            <a:r>
              <a:rPr lang="en-US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66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khiến</a:t>
            </a:r>
            <a:r>
              <a:rPr lang="en-US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66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khí</a:t>
            </a:r>
            <a:r>
              <a:rPr lang="en-US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66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hậu</a:t>
            </a:r>
            <a:r>
              <a:rPr lang="en-US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66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nước</a:t>
            </a:r>
            <a:r>
              <a:rPr lang="en-US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ta </a:t>
            </a:r>
            <a:r>
              <a:rPr lang="en-US" sz="66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có</a:t>
            </a:r>
            <a:r>
              <a:rPr lang="en-US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66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tính</a:t>
            </a:r>
            <a:r>
              <a:rPr lang="en-US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66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nhiệt</a:t>
            </a:r>
            <a:r>
              <a:rPr lang="en-US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66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đới</a:t>
            </a:r>
            <a:r>
              <a:rPr lang="en-US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66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là</a:t>
            </a:r>
            <a:r>
              <a:rPr lang="en-US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66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gì</a:t>
            </a:r>
            <a:r>
              <a:rPr lang="vi-VN" sz="66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?</a:t>
            </a:r>
            <a:endParaRPr lang="en-US" sz="6600" dirty="0">
              <a:solidFill>
                <a:srgbClr val="FF3399"/>
              </a:solidFill>
              <a:latin typeface="#9Slide02 Noi dung rat dai" panose="02000000000000000000" pitchFamily="2" charset="0"/>
              <a:ea typeface="#9Slide02 Noi dung rat dai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327483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622047" y="3711234"/>
            <a:ext cx="6395662" cy="3546740"/>
            <a:chOff x="-25323" y="727748"/>
            <a:chExt cx="2392020" cy="1348214"/>
          </a:xfrm>
        </p:grpSpPr>
        <p:sp>
          <p:nvSpPr>
            <p:cNvPr id="26" name="Rounded Rectangle 25">
              <a:hlinkClick r:id="rId5" action="ppaction://hlinksldjump"/>
            </p:cNvPr>
            <p:cNvSpPr/>
            <p:nvPr/>
          </p:nvSpPr>
          <p:spPr>
            <a:xfrm rot="10800000" flipV="1">
              <a:off x="-25323" y="727748"/>
              <a:ext cx="568064" cy="503674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6" action="ppaction://hlinksldjump"/>
                </a:rPr>
                <a:t>1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Rounded Rectangle 26">
              <a:hlinkClick r:id="rId7" action="ppaction://hlinksldjump"/>
            </p:cNvPr>
            <p:cNvSpPr/>
            <p:nvPr/>
          </p:nvSpPr>
          <p:spPr>
            <a:xfrm rot="10800000" flipV="1">
              <a:off x="-25322" y="1554425"/>
              <a:ext cx="568062" cy="521537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5" action="ppaction://hlinksldjump"/>
                </a:rPr>
                <a:t>2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Rounded Rectangle 27">
              <a:hlinkClick r:id="rId8" action="ppaction://hlinksldjump"/>
            </p:cNvPr>
            <p:cNvSpPr/>
            <p:nvPr/>
          </p:nvSpPr>
          <p:spPr>
            <a:xfrm rot="10800000" flipV="1">
              <a:off x="884733" y="1087473"/>
              <a:ext cx="581211" cy="466956"/>
            </a:xfrm>
            <a:prstGeom prst="roundRect">
              <a:avLst/>
            </a:prstGeom>
            <a:solidFill>
              <a:srgbClr val="FF00F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9" action="ppaction://hlinksldjump"/>
                </a:rPr>
                <a:t>3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Rounded Rectangle 28">
              <a:hlinkClick r:id="" action="ppaction://noaction"/>
            </p:cNvPr>
            <p:cNvSpPr/>
            <p:nvPr/>
          </p:nvSpPr>
          <p:spPr>
            <a:xfrm rot="10800000" flipV="1">
              <a:off x="1739712" y="727748"/>
              <a:ext cx="626985" cy="467955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7" action="ppaction://hlinksldjump"/>
                </a:rPr>
                <a:t>4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Rounded Rectangle 29">
              <a:hlinkClick r:id="" action="ppaction://noaction"/>
            </p:cNvPr>
            <p:cNvSpPr/>
            <p:nvPr/>
          </p:nvSpPr>
          <p:spPr>
            <a:xfrm rot="10800000" flipV="1">
              <a:off x="1758109" y="1554429"/>
              <a:ext cx="608588" cy="521532"/>
            </a:xfrm>
            <a:prstGeom prst="roundRect">
              <a:avLst/>
            </a:prstGeom>
            <a:solidFill>
              <a:srgbClr val="00B0F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hlinkClick r:id="rId10" action="ppaction://hlinksldjump"/>
                </a:rPr>
                <a:t>5</a:t>
              </a:r>
              <a:endParaRPr lang="vi-VN" sz="8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2" name="vong quay"/>
          <p:cNvGrpSpPr/>
          <p:nvPr/>
        </p:nvGrpSpPr>
        <p:grpSpPr>
          <a:xfrm>
            <a:off x="7622981" y="13"/>
            <a:ext cx="8508094" cy="8485690"/>
            <a:chOff x="5425622" y="292790"/>
            <a:chExt cx="5834378" cy="582828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 rot="14949661">
              <a:off x="6674685" y="1238268"/>
              <a:ext cx="2025648" cy="7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6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 rot="12232592">
              <a:off x="5742638" y="2153264"/>
              <a:ext cx="2025648" cy="73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10đ</a:t>
              </a:r>
              <a:endParaRPr lang="vi-VN" sz="6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 rot="17590276">
              <a:off x="8020996" y="1235343"/>
              <a:ext cx="2025648" cy="7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9đ</a:t>
              </a:r>
              <a:endParaRPr lang="vi-VN" sz="6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 rot="20155085">
              <a:off x="8917980" y="2157864"/>
              <a:ext cx="2025648" cy="73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6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6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 rot="9501114">
              <a:off x="5697321" y="3493054"/>
              <a:ext cx="2025648" cy="73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6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 rot="6703311">
              <a:off x="6660975" y="4461977"/>
              <a:ext cx="2025648" cy="7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9đ</a:t>
              </a:r>
              <a:endParaRPr lang="vi-VN" sz="6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 rot="3829829">
              <a:off x="8019634" y="4469217"/>
              <a:ext cx="2025648" cy="738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Vỗ</a:t>
              </a:r>
              <a:r>
                <a:rPr lang="en-GB" sz="6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64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tay</a:t>
              </a:r>
              <a:endParaRPr lang="vi-VN" sz="6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 rot="1321648">
              <a:off x="8940448" y="3524568"/>
              <a:ext cx="2025648" cy="73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10đ</a:t>
              </a:r>
              <a:endParaRPr lang="vi-VN" sz="6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2" name="quay dung"/>
          <p:cNvSpPr/>
          <p:nvPr/>
        </p:nvSpPr>
        <p:spPr>
          <a:xfrm>
            <a:off x="13592130" y="8648713"/>
            <a:ext cx="4562756" cy="1353362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rtlCol="0" anchor="ctr"/>
          <a:lstStyle/>
          <a:p>
            <a:pPr algn="ctr"/>
            <a:r>
              <a:rPr lang="en-GB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19" y="904202"/>
            <a:ext cx="1205438" cy="2009064"/>
          </a:xfrm>
          <a:prstGeom prst="rect">
            <a:avLst/>
          </a:prstGeom>
        </p:spPr>
      </p:pic>
      <p:pic>
        <p:nvPicPr>
          <p:cNvPr id="7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944880" y="-2171700"/>
            <a:ext cx="1028640" cy="1028640"/>
          </a:xfrm>
          <a:prstGeom prst="rect">
            <a:avLst/>
          </a:prstGeom>
        </p:spPr>
      </p:pic>
      <p:sp>
        <p:nvSpPr>
          <p:cNvPr id="75" name="Isosceles Triangle 74"/>
          <p:cNvSpPr/>
          <p:nvPr/>
        </p:nvSpPr>
        <p:spPr>
          <a:xfrm rot="16200000">
            <a:off x="14645202" y="3080214"/>
            <a:ext cx="965456" cy="2227496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rtlCol="0" anchor="ctr"/>
          <a:lstStyle/>
          <a:p>
            <a:pPr algn="ctr"/>
            <a:endParaRPr lang="vi-VN" sz="3600"/>
          </a:p>
        </p:txBody>
      </p:sp>
      <p:sp>
        <p:nvSpPr>
          <p:cNvPr id="76" name="Heart 75">
            <a:hlinkClick r:id="" action="ppaction://noaction"/>
          </p:cNvPr>
          <p:cNvSpPr/>
          <p:nvPr/>
        </p:nvSpPr>
        <p:spPr>
          <a:xfrm rot="5400000">
            <a:off x="15617040" y="3532688"/>
            <a:ext cx="1249260" cy="1322536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68" tIns="91434" rIns="182868" bIns="91434" rtlCol="0" anchor="ctr"/>
          <a:lstStyle/>
          <a:p>
            <a:pPr algn="ctr"/>
            <a:endParaRPr lang="vi-VN" sz="360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10" y="3197687"/>
            <a:ext cx="2322800" cy="1981210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304800" y="354270"/>
            <a:ext cx="8034348" cy="2893088"/>
          </a:xfrm>
          <a:prstGeom prst="rect">
            <a:avLst/>
          </a:prstGeom>
          <a:noFill/>
        </p:spPr>
        <p:txBody>
          <a:bodyPr wrap="square" lIns="182868" tIns="91434" rIns="182868" bIns="91434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  <a:endParaRPr lang="en-US" sz="1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99486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  <p:bldLst>
      <p:bldP spid="75" grpId="0" animBg="1"/>
      <p:bldP spid="7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65+ Background Tím Nhạt, Pastel Đẹp 'Ther' Mộng, Lãng Mạn Nhất - Trường  THPT Phan Đình Phùng">
            <a:extLst>
              <a:ext uri="{FF2B5EF4-FFF2-40B4-BE49-F238E27FC236}">
                <a16:creationId xmlns:a16="http://schemas.microsoft.com/office/drawing/2014/main" id="{C35E7DA7-DE5F-4BDD-A177-91F8EAFFB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367" y="-1049498"/>
            <a:ext cx="19202400" cy="127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5E3B9187-3EC6-49D0-984B-677D7EF64597}"/>
              </a:ext>
            </a:extLst>
          </p:cNvPr>
          <p:cNvSpPr/>
          <p:nvPr/>
        </p:nvSpPr>
        <p:spPr>
          <a:xfrm>
            <a:off x="8686800" y="6816759"/>
            <a:ext cx="4191000" cy="3188665"/>
          </a:xfrm>
          <a:prstGeom prst="flowChartTermina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8100" dirty="0" err="1">
                <a:solidFill>
                  <a:srgbClr val="1B3DCD"/>
                </a:solidFill>
                <a:latin typeface="#9Slide07 IcielBaliho Script" pitchFamily="2" charset="0"/>
              </a:rPr>
              <a:t>Đúng</a:t>
            </a:r>
            <a:r>
              <a:rPr lang="en-US" sz="8100" dirty="0">
                <a:solidFill>
                  <a:srgbClr val="1B3DCD"/>
                </a:solidFill>
                <a:latin typeface="#9Slide07 IcielBaliho Script" pitchFamily="2" charset="0"/>
              </a:rPr>
              <a:t> </a:t>
            </a:r>
          </a:p>
        </p:txBody>
      </p:sp>
      <p:pic>
        <p:nvPicPr>
          <p:cNvPr id="16" name="Picture 2" descr="Teacher PNG Images With Transparent Background | Free Download On Lovepik">
            <a:hlinkClick r:id="rId3" action="ppaction://hlinksldjump"/>
            <a:extLst>
              <a:ext uri="{FF2B5EF4-FFF2-40B4-BE49-F238E27FC236}">
                <a16:creationId xmlns:a16="http://schemas.microsoft.com/office/drawing/2014/main" id="{0EEE2E55-83E3-45B2-A2F8-660C20E3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4180" y="5070051"/>
            <a:ext cx="8172450" cy="81724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3901AEB-5B9E-4B60-AFC1-A711BC3C89D4}"/>
              </a:ext>
            </a:extLst>
          </p:cNvPr>
          <p:cNvSpPr/>
          <p:nvPr/>
        </p:nvSpPr>
        <p:spPr>
          <a:xfrm>
            <a:off x="914400" y="281576"/>
            <a:ext cx="17678400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371600"/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Câu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vi-VN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4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:</a:t>
            </a:r>
            <a:r>
              <a:rPr lang="vi-VN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Nằm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cùng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vĩ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độ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với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nước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ta,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khu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vực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Bắc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Phi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có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cảnh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quan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hoang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mạc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trong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khi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đó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Việt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Nam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bốn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mùa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cây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cối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xanh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tươi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trù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phú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do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ảnh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hưởng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của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biển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Đông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. </a:t>
            </a:r>
            <a:r>
              <a:rPr lang="en-US" sz="7200" dirty="0" err="1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Đúng</a:t>
            </a:r>
            <a:r>
              <a:rPr lang="en-US" sz="7200" dirty="0">
                <a:solidFill>
                  <a:srgbClr val="FF3399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</a:rPr>
              <a:t> hay Sai?</a:t>
            </a:r>
          </a:p>
        </p:txBody>
      </p:sp>
    </p:spTree>
    <p:extLst>
      <p:ext uri="{BB962C8B-B14F-4D97-AF65-F5344CB8AC3E}">
        <p14:creationId xmlns:p14="http://schemas.microsoft.com/office/powerpoint/2010/main" val="1071459740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ee Infographics by Slidesgo">
  <a:themeElements>
    <a:clrScheme name="Simple Light">
      <a:dk1>
        <a:srgbClr val="595959"/>
      </a:dk1>
      <a:lt1>
        <a:srgbClr val="EEEEEE"/>
      </a:lt1>
      <a:dk2>
        <a:srgbClr val="BF9164"/>
      </a:dk2>
      <a:lt2>
        <a:srgbClr val="957552"/>
      </a:lt2>
      <a:accent1>
        <a:srgbClr val="39B54A"/>
      </a:accent1>
      <a:accent2>
        <a:srgbClr val="61C46E"/>
      </a:accent2>
      <a:accent3>
        <a:srgbClr val="22B573"/>
      </a:accent3>
      <a:accent4>
        <a:srgbClr val="4EC48F"/>
      </a:accent4>
      <a:accent5>
        <a:srgbClr val="7DC144"/>
      </a:accent5>
      <a:accent6>
        <a:srgbClr val="97CD6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ree Infographics by Slidesgo">
  <a:themeElements>
    <a:clrScheme name="Simple Light">
      <a:dk1>
        <a:srgbClr val="595959"/>
      </a:dk1>
      <a:lt1>
        <a:srgbClr val="EEEEEE"/>
      </a:lt1>
      <a:dk2>
        <a:srgbClr val="BF9164"/>
      </a:dk2>
      <a:lt2>
        <a:srgbClr val="957552"/>
      </a:lt2>
      <a:accent1>
        <a:srgbClr val="39B54A"/>
      </a:accent1>
      <a:accent2>
        <a:srgbClr val="61C46E"/>
      </a:accent2>
      <a:accent3>
        <a:srgbClr val="22B573"/>
      </a:accent3>
      <a:accent4>
        <a:srgbClr val="4EC48F"/>
      </a:accent4>
      <a:accent5>
        <a:srgbClr val="7DC144"/>
      </a:accent5>
      <a:accent6>
        <a:srgbClr val="97CD6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2927</TotalTime>
  <Words>1958</Words>
  <Application>Microsoft Office PowerPoint</Application>
  <PresentationFormat>Custom</PresentationFormat>
  <Paragraphs>612</Paragraphs>
  <Slides>51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80" baseType="lpstr">
      <vt:lpstr>#9Slide05 SVNUT Triumph</vt:lpstr>
      <vt:lpstr>#9Slide07 IcielCadena</vt:lpstr>
      <vt:lpstr>#9Slide07 Cadena</vt:lpstr>
      <vt:lpstr>#9Slide07 Dorayaki</vt:lpstr>
      <vt:lpstr>Tahoma</vt:lpstr>
      <vt:lpstr>#9Slide02 Noi dung rat dai</vt:lpstr>
      <vt:lpstr>#9Slide05 Claudia</vt:lpstr>
      <vt:lpstr>Arial</vt:lpstr>
      <vt:lpstr>#9Slide03 Open Sans SemiBold</vt:lpstr>
      <vt:lpstr>宋体</vt:lpstr>
      <vt:lpstr>#9Slide03 SFU Futura_12</vt:lpstr>
      <vt:lpstr>Baloo</vt:lpstr>
      <vt:lpstr>Roboto</vt:lpstr>
      <vt:lpstr>#9Slide03 Arima Madurai</vt:lpstr>
      <vt:lpstr>#9Slide03 BoosterNextFYBlack</vt:lpstr>
      <vt:lpstr>Fira Sans Extra Condensed Medium</vt:lpstr>
      <vt:lpstr>#9Slide07 IcielBaliho Script</vt:lpstr>
      <vt:lpstr>Calibri</vt:lpstr>
      <vt:lpstr>#9Slide03 AllRoundGothic</vt:lpstr>
      <vt:lpstr>#9Slide05 Great Vibes</vt:lpstr>
      <vt:lpstr>#9Slide05 FS Blonde Script</vt:lpstr>
      <vt:lpstr>Times New Roman</vt:lpstr>
      <vt:lpstr>#9Slide02 Noi dung dai</vt:lpstr>
      <vt:lpstr>Arimo</vt:lpstr>
      <vt:lpstr>Be Vietnam Bold</vt:lpstr>
      <vt:lpstr>Office Theme</vt:lpstr>
      <vt:lpstr>Tree Infographics by Slidesgo</vt:lpstr>
      <vt:lpstr>1_Office Theme</vt:lpstr>
      <vt:lpstr>1_Tree Infographics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 Gió mùa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Phân hoá theo chiều Bắc -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Administrator</cp:lastModifiedBy>
  <cp:revision>146</cp:revision>
  <dcterms:created xsi:type="dcterms:W3CDTF">2006-08-16T00:00:00Z</dcterms:created>
  <dcterms:modified xsi:type="dcterms:W3CDTF">2024-11-15T13:40:44Z</dcterms:modified>
  <dc:identifier>DAFmeo3XkfE</dc:identifier>
</cp:coreProperties>
</file>