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3" r:id="rId2"/>
    <p:sldMasterId id="2147483736" r:id="rId3"/>
  </p:sldMasterIdLst>
  <p:notesMasterIdLst>
    <p:notesMasterId r:id="rId80"/>
  </p:notesMasterIdLst>
  <p:sldIdLst>
    <p:sldId id="303" r:id="rId4"/>
    <p:sldId id="304" r:id="rId5"/>
    <p:sldId id="306" r:id="rId6"/>
    <p:sldId id="312" r:id="rId7"/>
    <p:sldId id="257" r:id="rId8"/>
    <p:sldId id="259" r:id="rId9"/>
    <p:sldId id="266" r:id="rId10"/>
    <p:sldId id="263" r:id="rId11"/>
    <p:sldId id="258" r:id="rId12"/>
    <p:sldId id="307" r:id="rId13"/>
    <p:sldId id="309" r:id="rId14"/>
    <p:sldId id="366" r:id="rId15"/>
    <p:sldId id="368" r:id="rId16"/>
    <p:sldId id="308" r:id="rId17"/>
    <p:sldId id="265" r:id="rId18"/>
    <p:sldId id="369" r:id="rId19"/>
    <p:sldId id="371" r:id="rId20"/>
    <p:sldId id="373" r:id="rId21"/>
    <p:sldId id="275" r:id="rId22"/>
    <p:sldId id="271" r:id="rId23"/>
    <p:sldId id="268" r:id="rId24"/>
    <p:sldId id="260" r:id="rId25"/>
    <p:sldId id="310" r:id="rId26"/>
    <p:sldId id="311" r:id="rId27"/>
    <p:sldId id="269" r:id="rId28"/>
    <p:sldId id="267" r:id="rId29"/>
    <p:sldId id="374" r:id="rId30"/>
    <p:sldId id="375" r:id="rId31"/>
    <p:sldId id="376" r:id="rId32"/>
    <p:sldId id="261" r:id="rId33"/>
    <p:sldId id="377" r:id="rId34"/>
    <p:sldId id="378" r:id="rId35"/>
    <p:sldId id="379" r:id="rId36"/>
    <p:sldId id="380" r:id="rId37"/>
    <p:sldId id="381" r:id="rId38"/>
    <p:sldId id="283" r:id="rId39"/>
    <p:sldId id="383" r:id="rId40"/>
    <p:sldId id="384" r:id="rId41"/>
    <p:sldId id="385" r:id="rId42"/>
    <p:sldId id="394" r:id="rId43"/>
    <p:sldId id="395" r:id="rId44"/>
    <p:sldId id="396" r:id="rId45"/>
    <p:sldId id="397" r:id="rId46"/>
    <p:sldId id="386" r:id="rId47"/>
    <p:sldId id="387" r:id="rId48"/>
    <p:sldId id="388" r:id="rId49"/>
    <p:sldId id="389" r:id="rId50"/>
    <p:sldId id="393" r:id="rId51"/>
    <p:sldId id="390" r:id="rId52"/>
    <p:sldId id="391" r:id="rId53"/>
    <p:sldId id="392" r:id="rId54"/>
    <p:sldId id="398" r:id="rId55"/>
    <p:sldId id="399" r:id="rId56"/>
    <p:sldId id="400" r:id="rId57"/>
    <p:sldId id="280" r:id="rId58"/>
    <p:sldId id="282" r:id="rId59"/>
    <p:sldId id="285" r:id="rId60"/>
    <p:sldId id="286" r:id="rId61"/>
    <p:sldId id="287" r:id="rId62"/>
    <p:sldId id="401" r:id="rId63"/>
    <p:sldId id="288" r:id="rId64"/>
    <p:sldId id="402" r:id="rId65"/>
    <p:sldId id="264"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Lst>
  <p:sldSz cx="9144000" cy="5143500" type="screen16x9"/>
  <p:notesSz cx="6858000" cy="9144000"/>
  <p:embeddedFontLst>
    <p:embeddedFont>
      <p:font typeface="#9Slide03 Arima Madurai Black" panose="020B0604020202020204" charset="0"/>
      <p:bold r:id="rId81"/>
    </p:embeddedFont>
    <p:embeddedFont>
      <p:font typeface="Abhaya Libre" panose="020B0604020202020204" charset="0"/>
      <p:regular r:id="rId82"/>
      <p:bold r:id="rId83"/>
    </p:embeddedFont>
    <p:embeddedFont>
      <p:font typeface="Barlow" panose="00000500000000000000" pitchFamily="2" charset="0"/>
      <p:regular r:id="rId84"/>
      <p:bold r:id="rId85"/>
      <p:italic r:id="rId86"/>
      <p:boldItalic r:id="rId87"/>
    </p:embeddedFont>
    <p:embeddedFont>
      <p:font typeface="Fredoka One" panose="02000000000000000000" pitchFamily="2" charset="0"/>
      <p:regular r:id="rId88"/>
    </p:embeddedFont>
    <p:embeddedFont>
      <p:font typeface="Lato" panose="020F0502020204030203" pitchFamily="34" charset="0"/>
      <p:regular r:id="rId89"/>
      <p:bold r:id="rId90"/>
      <p:italic r:id="rId91"/>
      <p:boldItalic r:id="rId92"/>
    </p:embeddedFont>
    <p:embeddedFont>
      <p:font typeface="Montserrat" panose="00000500000000000000" pitchFamily="2" charset="0"/>
      <p:regular r:id="rId93"/>
      <p:bold r:id="rId94"/>
      <p:italic r:id="rId95"/>
      <p:boldItalic r:id="rId96"/>
    </p:embeddedFont>
    <p:embeddedFont>
      <p:font typeface="Palanquin Dark" panose="020B0604020202020204" charset="0"/>
      <p:regular r:id="rId97"/>
      <p:bold r:id="rId98"/>
    </p:embeddedFont>
    <p:embeddedFont>
      <p:font typeface="Patua One" panose="020B0604020202020204" charset="0"/>
      <p:regular r:id="rId99"/>
    </p:embeddedFont>
    <p:embeddedFont>
      <p:font typeface="Roboto Black" panose="02000000000000000000" pitchFamily="2" charset="0"/>
      <p:bold r:id="rId100"/>
      <p:boldItalic r:id="rId101"/>
    </p:embeddedFont>
    <p:embeddedFont>
      <p:font typeface="Roboto Condensed Light" panose="02000000000000000000" pitchFamily="2" charset="0"/>
      <p:regular r:id="rId102"/>
      <p: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CF"/>
    <a:srgbClr val="F4ECE3"/>
    <a:srgbClr val="FFCD2F"/>
    <a:srgbClr val="E36414"/>
    <a:srgbClr val="0B5394"/>
    <a:srgbClr val="EE7214"/>
    <a:srgbClr val="FC6736"/>
    <a:srgbClr val="FFC727"/>
    <a:srgbClr val="2E27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F10DAE-EC59-4599-AB1C-FA6E69E3DEA9}">
  <a:tblStyle styleId="{3FF10DAE-EC59-4599-AB1C-FA6E69E3D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D9BF0A-9EDD-46B7-B959-FF9C51CBCD2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56" autoAdjust="0"/>
  </p:normalViewPr>
  <p:slideViewPr>
    <p:cSldViewPr snapToGrid="0">
      <p:cViewPr varScale="1">
        <p:scale>
          <a:sx n="93" d="100"/>
          <a:sy n="93"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7.fntdata"/><Relationship Id="rId102" Type="http://schemas.openxmlformats.org/officeDocument/2006/relationships/font" Target="fonts/font22.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20.fntdata"/><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7.fntdata"/><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18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69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0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73caace6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73caace6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2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22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73caace6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a73caace6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8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2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76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82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76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669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13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24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5b87cefe7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5b87cefe7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125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88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306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816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256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504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51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180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780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03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496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99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860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028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122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61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371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250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6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915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635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6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96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9256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700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0" name="Google Shape;60;p8"/>
          <p:cNvSpPr txBox="1">
            <a:spLocks noGrp="1"/>
          </p:cNvSpPr>
          <p:nvPr>
            <p:ph type="title"/>
          </p:nvPr>
        </p:nvSpPr>
        <p:spPr>
          <a:xfrm>
            <a:off x="834950" y="962100"/>
            <a:ext cx="3948300" cy="2333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1" name="Google Shape;61;p8"/>
          <p:cNvSpPr/>
          <p:nvPr/>
        </p:nvSpPr>
        <p:spPr>
          <a:xfrm rot="-2837483" flipH="1">
            <a:off x="4497079" y="2324046"/>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8"/>
          <p:cNvSpPr/>
          <p:nvPr/>
        </p:nvSpPr>
        <p:spPr>
          <a:xfrm rot="-2837483" flipH="1">
            <a:off x="3980449" y="2427911"/>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6435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26575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35535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3497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0452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4896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22"/>
          <p:cNvSpPr/>
          <p:nvPr/>
        </p:nvSpPr>
        <p:spPr>
          <a:xfrm rot="-8290481">
            <a:off x="-2383247" y="33637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22"/>
          <p:cNvSpPr/>
          <p:nvPr/>
        </p:nvSpPr>
        <p:spPr>
          <a:xfrm rot="-8290481">
            <a:off x="-2493322" y="30442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8971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73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06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279189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53959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71226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14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64015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8334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5682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3457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0219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3838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08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25739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407325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40390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168800" y="160200"/>
            <a:ext cx="8826600" cy="4823100"/>
          </a:xfrm>
          <a:prstGeom prst="roundRect">
            <a:avLst>
              <a:gd name="adj" fmla="val 16667"/>
            </a:avLst>
          </a:prstGeom>
          <a:noFill/>
          <a:ln>
            <a:noFill/>
          </a:ln>
        </p:spPr>
      </p:sp>
      <p:sp>
        <p:nvSpPr>
          <p:cNvPr id="74" name="Google Shape;74;p10"/>
          <p:cNvSpPr txBox="1">
            <a:spLocks noGrp="1"/>
          </p:cNvSpPr>
          <p:nvPr>
            <p:ph type="body" idx="1"/>
          </p:nvPr>
        </p:nvSpPr>
        <p:spPr>
          <a:xfrm>
            <a:off x="713250" y="4046675"/>
            <a:ext cx="7717500" cy="5619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b="1">
                <a:latin typeface="Barlow"/>
                <a:ea typeface="Barlow"/>
                <a:cs typeface="Barlow"/>
                <a:sym typeface="Barlow"/>
              </a:defRPr>
            </a:lvl1pPr>
          </a:lstStyle>
          <a:p>
            <a:endParaRPr/>
          </a:p>
        </p:txBody>
      </p:sp>
    </p:spTree>
    <p:extLst>
      <p:ext uri="{BB962C8B-B14F-4D97-AF65-F5344CB8AC3E}">
        <p14:creationId xmlns:p14="http://schemas.microsoft.com/office/powerpoint/2010/main" val="1434474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2425157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dk2"/>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49488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2"/>
        <p:cNvGrpSpPr/>
        <p:nvPr/>
      </p:nvGrpSpPr>
      <p:grpSpPr>
        <a:xfrm>
          <a:off x="0" y="0"/>
          <a:ext cx="0" cy="0"/>
          <a:chOff x="0" y="0"/>
          <a:chExt cx="0" cy="0"/>
        </a:xfrm>
      </p:grpSpPr>
      <p:sp>
        <p:nvSpPr>
          <p:cNvPr id="113" name="Google Shape;113;p1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4" name="Google Shape;114;p15"/>
          <p:cNvSpPr txBox="1">
            <a:spLocks noGrp="1"/>
          </p:cNvSpPr>
          <p:nvPr>
            <p:ph type="title"/>
          </p:nvPr>
        </p:nvSpPr>
        <p:spPr>
          <a:xfrm>
            <a:off x="713225" y="1838600"/>
            <a:ext cx="2501100" cy="1398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15" name="Google Shape;115;p15"/>
          <p:cNvSpPr txBox="1">
            <a:spLocks noGrp="1"/>
          </p:cNvSpPr>
          <p:nvPr>
            <p:ph type="title" idx="2" hasCustomPrompt="1"/>
          </p:nvPr>
        </p:nvSpPr>
        <p:spPr>
          <a:xfrm>
            <a:off x="713225" y="691901"/>
            <a:ext cx="1491300" cy="111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6" name="Google Shape;116;p15"/>
          <p:cNvSpPr txBox="1">
            <a:spLocks noGrp="1"/>
          </p:cNvSpPr>
          <p:nvPr>
            <p:ph type="subTitle" idx="1"/>
          </p:nvPr>
        </p:nvSpPr>
        <p:spPr>
          <a:xfrm>
            <a:off x="713225" y="3395850"/>
            <a:ext cx="39252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7" name="Google Shape;117;p15"/>
          <p:cNvSpPr/>
          <p:nvPr/>
        </p:nvSpPr>
        <p:spPr>
          <a:xfrm rot="-9966169" flipH="1">
            <a:off x="3069681" y="-1465201"/>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15"/>
          <p:cNvSpPr/>
          <p:nvPr/>
        </p:nvSpPr>
        <p:spPr>
          <a:xfrm rot="-9229594">
            <a:off x="3440212" y="-1105988"/>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72929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9"/>
        <p:cNvGrpSpPr/>
        <p:nvPr/>
      </p:nvGrpSpPr>
      <p:grpSpPr>
        <a:xfrm>
          <a:off x="0" y="0"/>
          <a:ext cx="0" cy="0"/>
          <a:chOff x="0" y="0"/>
          <a:chExt cx="0" cy="0"/>
        </a:xfrm>
      </p:grpSpPr>
      <p:sp>
        <p:nvSpPr>
          <p:cNvPr id="120" name="Google Shape;120;p1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1" name="Google Shape;121;p16"/>
          <p:cNvSpPr txBox="1">
            <a:spLocks noGrp="1"/>
          </p:cNvSpPr>
          <p:nvPr>
            <p:ph type="title"/>
          </p:nvPr>
        </p:nvSpPr>
        <p:spPr>
          <a:xfrm>
            <a:off x="2323175" y="1004000"/>
            <a:ext cx="3576000" cy="1239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22" name="Google Shape;122;p16"/>
          <p:cNvSpPr txBox="1">
            <a:spLocks noGrp="1"/>
          </p:cNvSpPr>
          <p:nvPr>
            <p:ph type="title" idx="2" hasCustomPrompt="1"/>
          </p:nvPr>
        </p:nvSpPr>
        <p:spPr>
          <a:xfrm>
            <a:off x="713225" y="1004000"/>
            <a:ext cx="1223700" cy="1239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23" name="Google Shape;123;p16"/>
          <p:cNvSpPr txBox="1">
            <a:spLocks noGrp="1"/>
          </p:cNvSpPr>
          <p:nvPr>
            <p:ph type="subTitle" idx="1"/>
          </p:nvPr>
        </p:nvSpPr>
        <p:spPr>
          <a:xfrm>
            <a:off x="2323175" y="2243900"/>
            <a:ext cx="3576000" cy="419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24" name="Google Shape;124;p16"/>
          <p:cNvSpPr/>
          <p:nvPr/>
        </p:nvSpPr>
        <p:spPr>
          <a:xfrm rot="-833831">
            <a:off x="3351718" y="26317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16"/>
          <p:cNvSpPr/>
          <p:nvPr/>
        </p:nvSpPr>
        <p:spPr>
          <a:xfrm rot="-833831">
            <a:off x="3292468" y="24031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9974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30"/>
        <p:cNvGrpSpPr/>
        <p:nvPr/>
      </p:nvGrpSpPr>
      <p:grpSpPr>
        <a:xfrm>
          <a:off x="0" y="0"/>
          <a:ext cx="0" cy="0"/>
          <a:chOff x="0" y="0"/>
          <a:chExt cx="0" cy="0"/>
        </a:xfrm>
      </p:grpSpPr>
      <p:sp>
        <p:nvSpPr>
          <p:cNvPr id="331" name="Google Shape;331;p4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42"/>
          <p:cNvSpPr/>
          <p:nvPr/>
        </p:nvSpPr>
        <p:spPr>
          <a:xfrm rot="368376">
            <a:off x="-1183762" y="-18846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42"/>
          <p:cNvSpPr/>
          <p:nvPr/>
        </p:nvSpPr>
        <p:spPr>
          <a:xfrm rot="368376">
            <a:off x="-1136068" y="-16780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42"/>
          <p:cNvSpPr/>
          <p:nvPr/>
        </p:nvSpPr>
        <p:spPr>
          <a:xfrm rot="368376">
            <a:off x="6567463" y="32207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42"/>
          <p:cNvSpPr/>
          <p:nvPr/>
        </p:nvSpPr>
        <p:spPr>
          <a:xfrm rot="368376">
            <a:off x="6445832" y="30992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a:buChar char="●"/>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770956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2"/>
        <p:cNvGrpSpPr/>
        <p:nvPr/>
      </p:nvGrpSpPr>
      <p:grpSpPr>
        <a:xfrm>
          <a:off x="0" y="0"/>
          <a:ext cx="0" cy="0"/>
          <a:chOff x="0" y="0"/>
          <a:chExt cx="0" cy="0"/>
        </a:xfrm>
      </p:grpSpPr>
      <p:sp>
        <p:nvSpPr>
          <p:cNvPr id="133" name="Google Shape;133;p18"/>
          <p:cNvSpPr/>
          <p:nvPr/>
        </p:nvSpPr>
        <p:spPr>
          <a:xfrm>
            <a:off x="16680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4" name="Google Shape;134;p18"/>
          <p:cNvSpPr>
            <a:spLocks noGrp="1"/>
          </p:cNvSpPr>
          <p:nvPr>
            <p:ph type="pic" idx="2"/>
          </p:nvPr>
        </p:nvSpPr>
        <p:spPr>
          <a:xfrm>
            <a:off x="5554650" y="776624"/>
            <a:ext cx="1723800" cy="3182100"/>
          </a:xfrm>
          <a:prstGeom prst="rect">
            <a:avLst/>
          </a:prstGeom>
          <a:noFill/>
          <a:ln>
            <a:noFill/>
          </a:ln>
        </p:spPr>
      </p:sp>
      <p:sp>
        <p:nvSpPr>
          <p:cNvPr id="135" name="Google Shape;135;p18"/>
          <p:cNvSpPr txBox="1">
            <a:spLocks noGrp="1"/>
          </p:cNvSpPr>
          <p:nvPr>
            <p:ph type="subTitle" idx="1"/>
          </p:nvPr>
        </p:nvSpPr>
        <p:spPr>
          <a:xfrm>
            <a:off x="1594073" y="2225933"/>
            <a:ext cx="35610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36" name="Google Shape;136;p18"/>
          <p:cNvSpPr txBox="1">
            <a:spLocks noGrp="1"/>
          </p:cNvSpPr>
          <p:nvPr>
            <p:ph type="title"/>
          </p:nvPr>
        </p:nvSpPr>
        <p:spPr>
          <a:xfrm>
            <a:off x="1594086" y="1564188"/>
            <a:ext cx="35610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37" name="Google Shape;137;p18"/>
          <p:cNvSpPr/>
          <p:nvPr/>
        </p:nvSpPr>
        <p:spPr>
          <a:xfrm rot="1113693" flipH="1">
            <a:off x="-1695540" y="3352427"/>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18"/>
          <p:cNvSpPr/>
          <p:nvPr/>
        </p:nvSpPr>
        <p:spPr>
          <a:xfrm rot="1113693" flipH="1">
            <a:off x="-1561157" y="3197789"/>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84025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49028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6"/>
        <p:cNvGrpSpPr/>
        <p:nvPr/>
      </p:nvGrpSpPr>
      <p:grpSpPr>
        <a:xfrm>
          <a:off x="0" y="0"/>
          <a:ext cx="0" cy="0"/>
          <a:chOff x="0" y="0"/>
          <a:chExt cx="0" cy="0"/>
        </a:xfrm>
      </p:grpSpPr>
      <p:sp>
        <p:nvSpPr>
          <p:cNvPr id="147" name="Google Shape;147;p2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20"/>
          <p:cNvSpPr txBox="1">
            <a:spLocks noGrp="1"/>
          </p:cNvSpPr>
          <p:nvPr>
            <p:ph type="subTitle" idx="1"/>
          </p:nvPr>
        </p:nvSpPr>
        <p:spPr>
          <a:xfrm>
            <a:off x="826330" y="2217099"/>
            <a:ext cx="35712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49" name="Google Shape;149;p20"/>
          <p:cNvSpPr txBox="1">
            <a:spLocks noGrp="1"/>
          </p:cNvSpPr>
          <p:nvPr>
            <p:ph type="title"/>
          </p:nvPr>
        </p:nvSpPr>
        <p:spPr>
          <a:xfrm>
            <a:off x="826325" y="1553025"/>
            <a:ext cx="35712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50" name="Google Shape;150;p20"/>
          <p:cNvSpPr>
            <a:spLocks noGrp="1"/>
          </p:cNvSpPr>
          <p:nvPr>
            <p:ph type="pic" idx="2"/>
          </p:nvPr>
        </p:nvSpPr>
        <p:spPr>
          <a:xfrm>
            <a:off x="4783925" y="1429775"/>
            <a:ext cx="3283800" cy="2020200"/>
          </a:xfrm>
          <a:prstGeom prst="rect">
            <a:avLst/>
          </a:prstGeom>
          <a:noFill/>
          <a:ln>
            <a:noFill/>
          </a:ln>
        </p:spPr>
      </p:sp>
      <p:sp>
        <p:nvSpPr>
          <p:cNvPr id="151" name="Google Shape;151;p20"/>
          <p:cNvSpPr/>
          <p:nvPr/>
        </p:nvSpPr>
        <p:spPr>
          <a:xfrm flipH="1">
            <a:off x="-1425865"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20"/>
          <p:cNvSpPr/>
          <p:nvPr/>
        </p:nvSpPr>
        <p:spPr>
          <a:xfrm flipH="1">
            <a:off x="-1345440"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6471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a:endParaRPr/>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380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796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1" name="Google Shape;171;p2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 name="Google Shape;172;p24"/>
          <p:cNvSpPr txBox="1">
            <a:spLocks noGrp="1"/>
          </p:cNvSpPr>
          <p:nvPr>
            <p:ph type="subTitle" idx="1"/>
          </p:nvPr>
        </p:nvSpPr>
        <p:spPr>
          <a:xfrm>
            <a:off x="6917825" y="1519175"/>
            <a:ext cx="1512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3" name="Google Shape;173;p24"/>
          <p:cNvSpPr txBox="1">
            <a:spLocks noGrp="1"/>
          </p:cNvSpPr>
          <p:nvPr>
            <p:ph type="subTitle" idx="2"/>
          </p:nvPr>
        </p:nvSpPr>
        <p:spPr>
          <a:xfrm>
            <a:off x="6917825" y="2344345"/>
            <a:ext cx="1512900" cy="920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74" name="Google Shape;174;p24"/>
          <p:cNvSpPr txBox="1">
            <a:spLocks noGrp="1"/>
          </p:cNvSpPr>
          <p:nvPr>
            <p:ph type="subTitle" idx="3"/>
          </p:nvPr>
        </p:nvSpPr>
        <p:spPr>
          <a:xfrm>
            <a:off x="713225" y="1519175"/>
            <a:ext cx="1512900" cy="78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000" b="1">
                <a:latin typeface="Barlow"/>
                <a:ea typeface="Barlow"/>
                <a:cs typeface="Barlow"/>
                <a:sym typeface="Barlow"/>
              </a:defRPr>
            </a:lvl1pPr>
            <a:lvl2pPr lvl="1" algn="r" rtl="0">
              <a:lnSpc>
                <a:spcPct val="100000"/>
              </a:lnSpc>
              <a:spcBef>
                <a:spcPts val="0"/>
              </a:spcBef>
              <a:spcAft>
                <a:spcPts val="0"/>
              </a:spcAft>
              <a:buNone/>
              <a:defRPr sz="2000" b="1">
                <a:latin typeface="Barlow"/>
                <a:ea typeface="Barlow"/>
                <a:cs typeface="Barlow"/>
                <a:sym typeface="Barlow"/>
              </a:defRPr>
            </a:lvl2pPr>
            <a:lvl3pPr lvl="2" algn="r" rtl="0">
              <a:lnSpc>
                <a:spcPct val="100000"/>
              </a:lnSpc>
              <a:spcBef>
                <a:spcPts val="0"/>
              </a:spcBef>
              <a:spcAft>
                <a:spcPts val="0"/>
              </a:spcAft>
              <a:buNone/>
              <a:defRPr sz="2000" b="1">
                <a:latin typeface="Barlow"/>
                <a:ea typeface="Barlow"/>
                <a:cs typeface="Barlow"/>
                <a:sym typeface="Barlow"/>
              </a:defRPr>
            </a:lvl3pPr>
            <a:lvl4pPr lvl="3" algn="r" rtl="0">
              <a:lnSpc>
                <a:spcPct val="100000"/>
              </a:lnSpc>
              <a:spcBef>
                <a:spcPts val="0"/>
              </a:spcBef>
              <a:spcAft>
                <a:spcPts val="0"/>
              </a:spcAft>
              <a:buNone/>
              <a:defRPr sz="2000" b="1">
                <a:latin typeface="Barlow"/>
                <a:ea typeface="Barlow"/>
                <a:cs typeface="Barlow"/>
                <a:sym typeface="Barlow"/>
              </a:defRPr>
            </a:lvl4pPr>
            <a:lvl5pPr lvl="4" algn="r" rtl="0">
              <a:lnSpc>
                <a:spcPct val="100000"/>
              </a:lnSpc>
              <a:spcBef>
                <a:spcPts val="0"/>
              </a:spcBef>
              <a:spcAft>
                <a:spcPts val="0"/>
              </a:spcAft>
              <a:buNone/>
              <a:defRPr sz="2000" b="1">
                <a:latin typeface="Barlow"/>
                <a:ea typeface="Barlow"/>
                <a:cs typeface="Barlow"/>
                <a:sym typeface="Barlow"/>
              </a:defRPr>
            </a:lvl5pPr>
            <a:lvl6pPr lvl="5" algn="r" rtl="0">
              <a:lnSpc>
                <a:spcPct val="100000"/>
              </a:lnSpc>
              <a:spcBef>
                <a:spcPts val="0"/>
              </a:spcBef>
              <a:spcAft>
                <a:spcPts val="0"/>
              </a:spcAft>
              <a:buNone/>
              <a:defRPr sz="2000" b="1">
                <a:latin typeface="Barlow"/>
                <a:ea typeface="Barlow"/>
                <a:cs typeface="Barlow"/>
                <a:sym typeface="Barlow"/>
              </a:defRPr>
            </a:lvl6pPr>
            <a:lvl7pPr lvl="6" algn="r" rtl="0">
              <a:lnSpc>
                <a:spcPct val="100000"/>
              </a:lnSpc>
              <a:spcBef>
                <a:spcPts val="0"/>
              </a:spcBef>
              <a:spcAft>
                <a:spcPts val="0"/>
              </a:spcAft>
              <a:buNone/>
              <a:defRPr sz="2000" b="1">
                <a:latin typeface="Barlow"/>
                <a:ea typeface="Barlow"/>
                <a:cs typeface="Barlow"/>
                <a:sym typeface="Barlow"/>
              </a:defRPr>
            </a:lvl7pPr>
            <a:lvl8pPr lvl="7" algn="r" rtl="0">
              <a:lnSpc>
                <a:spcPct val="100000"/>
              </a:lnSpc>
              <a:spcBef>
                <a:spcPts val="0"/>
              </a:spcBef>
              <a:spcAft>
                <a:spcPts val="0"/>
              </a:spcAft>
              <a:buNone/>
              <a:defRPr sz="2000" b="1">
                <a:latin typeface="Barlow"/>
                <a:ea typeface="Barlow"/>
                <a:cs typeface="Barlow"/>
                <a:sym typeface="Barlow"/>
              </a:defRPr>
            </a:lvl8pPr>
            <a:lvl9pPr lvl="8" algn="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175" name="Google Shape;175;p24"/>
          <p:cNvSpPr txBox="1">
            <a:spLocks noGrp="1"/>
          </p:cNvSpPr>
          <p:nvPr>
            <p:ph type="subTitle" idx="4"/>
          </p:nvPr>
        </p:nvSpPr>
        <p:spPr>
          <a:xfrm>
            <a:off x="713226" y="2344345"/>
            <a:ext cx="1512900" cy="92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76" name="Google Shape;176;p24"/>
          <p:cNvSpPr>
            <a:spLocks noGrp="1"/>
          </p:cNvSpPr>
          <p:nvPr>
            <p:ph type="pic" idx="5"/>
          </p:nvPr>
        </p:nvSpPr>
        <p:spPr>
          <a:xfrm>
            <a:off x="2517543" y="1519175"/>
            <a:ext cx="2030700" cy="3089400"/>
          </a:xfrm>
          <a:prstGeom prst="roundRect">
            <a:avLst>
              <a:gd name="adj" fmla="val 16667"/>
            </a:avLst>
          </a:prstGeom>
          <a:noFill/>
          <a:ln>
            <a:noFill/>
          </a:ln>
        </p:spPr>
      </p:sp>
      <p:sp>
        <p:nvSpPr>
          <p:cNvPr id="177" name="Google Shape;177;p24"/>
          <p:cNvSpPr>
            <a:spLocks noGrp="1"/>
          </p:cNvSpPr>
          <p:nvPr>
            <p:ph type="pic" idx="6"/>
          </p:nvPr>
        </p:nvSpPr>
        <p:spPr>
          <a:xfrm>
            <a:off x="4614618" y="1519175"/>
            <a:ext cx="2011800" cy="3089400"/>
          </a:xfrm>
          <a:prstGeom prst="roundRect">
            <a:avLst>
              <a:gd name="adj" fmla="val 16667"/>
            </a:avLst>
          </a:prstGeom>
          <a:noFill/>
          <a:ln>
            <a:noFill/>
          </a:ln>
        </p:spPr>
      </p:sp>
      <p:sp>
        <p:nvSpPr>
          <p:cNvPr id="178" name="Google Shape;178;p24"/>
          <p:cNvSpPr/>
          <p:nvPr/>
        </p:nvSpPr>
        <p:spPr>
          <a:xfrm flipH="1">
            <a:off x="-2599104" y="44416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24"/>
          <p:cNvSpPr/>
          <p:nvPr/>
        </p:nvSpPr>
        <p:spPr>
          <a:xfrm flipH="1">
            <a:off x="-2462904" y="430825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21749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2" name="Google Shape;182;p2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25"/>
          <p:cNvSpPr/>
          <p:nvPr/>
        </p:nvSpPr>
        <p:spPr>
          <a:xfrm rot="38747" flipH="1">
            <a:off x="5987019" y="-1766990"/>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25"/>
          <p:cNvSpPr/>
          <p:nvPr/>
        </p:nvSpPr>
        <p:spPr>
          <a:xfrm rot="38747" flipH="1">
            <a:off x="5690077" y="-1605628"/>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26016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7" name="Google Shape;187;p2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 name="Google Shape;188;p26"/>
          <p:cNvSpPr/>
          <p:nvPr/>
        </p:nvSpPr>
        <p:spPr>
          <a:xfrm flipH="1">
            <a:off x="-282279" y="452657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 name="Google Shape;189;p26"/>
          <p:cNvSpPr/>
          <p:nvPr/>
        </p:nvSpPr>
        <p:spPr>
          <a:xfrm flipH="1">
            <a:off x="-350004" y="43932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 name="Google Shape;190;p26"/>
          <p:cNvSpPr/>
          <p:nvPr/>
        </p:nvSpPr>
        <p:spPr>
          <a:xfrm flipH="1">
            <a:off x="4169071" y="-17324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 name="Google Shape;191;p26"/>
          <p:cNvSpPr/>
          <p:nvPr/>
        </p:nvSpPr>
        <p:spPr>
          <a:xfrm flipH="1">
            <a:off x="4016671" y="-15800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57356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03879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687961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983791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5"/>
        <p:cNvGrpSpPr/>
        <p:nvPr/>
      </p:nvGrpSpPr>
      <p:grpSpPr>
        <a:xfrm>
          <a:off x="0" y="0"/>
          <a:ext cx="0" cy="0"/>
          <a:chOff x="0" y="0"/>
          <a:chExt cx="0" cy="0"/>
        </a:xfrm>
      </p:grpSpPr>
      <p:sp>
        <p:nvSpPr>
          <p:cNvPr id="206" name="Google Shape;206;p2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7" name="Google Shape;207;p29"/>
          <p:cNvSpPr txBox="1">
            <a:spLocks noGrp="1"/>
          </p:cNvSpPr>
          <p:nvPr>
            <p:ph type="body" idx="1"/>
          </p:nvPr>
        </p:nvSpPr>
        <p:spPr>
          <a:xfrm>
            <a:off x="720025" y="1254600"/>
            <a:ext cx="7717500" cy="1523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208" name="Google Shape;208;p29"/>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29"/>
          <p:cNvSpPr/>
          <p:nvPr/>
        </p:nvSpPr>
        <p:spPr>
          <a:xfrm rot="-833831">
            <a:off x="3210118" y="41044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29"/>
          <p:cNvSpPr/>
          <p:nvPr/>
        </p:nvSpPr>
        <p:spPr>
          <a:xfrm rot="-833831">
            <a:off x="3150868" y="38758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940761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43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algn="ctr" rtl="0">
              <a:lnSpc>
                <a:spcPct val="100000"/>
              </a:lnSpc>
              <a:spcBef>
                <a:spcPts val="0"/>
              </a:spcBef>
              <a:spcAft>
                <a:spcPts val="0"/>
              </a:spcAft>
              <a:buNone/>
              <a:defRPr sz="2000" b="1">
                <a:latin typeface="Barlow"/>
                <a:ea typeface="Barlow"/>
                <a:cs typeface="Barlow"/>
                <a:sym typeface="Barlow"/>
              </a:defRPr>
            </a:lvl2pPr>
            <a:lvl3pPr lvl="2" algn="ctr" rtl="0">
              <a:lnSpc>
                <a:spcPct val="100000"/>
              </a:lnSpc>
              <a:spcBef>
                <a:spcPts val="0"/>
              </a:spcBef>
              <a:spcAft>
                <a:spcPts val="0"/>
              </a:spcAft>
              <a:buNone/>
              <a:defRPr sz="2000" b="1">
                <a:latin typeface="Barlow"/>
                <a:ea typeface="Barlow"/>
                <a:cs typeface="Barlow"/>
                <a:sym typeface="Barlow"/>
              </a:defRPr>
            </a:lvl3pPr>
            <a:lvl4pPr lvl="3" algn="ctr" rtl="0">
              <a:lnSpc>
                <a:spcPct val="100000"/>
              </a:lnSpc>
              <a:spcBef>
                <a:spcPts val="0"/>
              </a:spcBef>
              <a:spcAft>
                <a:spcPts val="0"/>
              </a:spcAft>
              <a:buNone/>
              <a:defRPr sz="2000" b="1">
                <a:latin typeface="Barlow"/>
                <a:ea typeface="Barlow"/>
                <a:cs typeface="Barlow"/>
                <a:sym typeface="Barlow"/>
              </a:defRPr>
            </a:lvl4pPr>
            <a:lvl5pPr lvl="4" algn="ctr" rtl="0">
              <a:lnSpc>
                <a:spcPct val="100000"/>
              </a:lnSpc>
              <a:spcBef>
                <a:spcPts val="0"/>
              </a:spcBef>
              <a:spcAft>
                <a:spcPts val="0"/>
              </a:spcAft>
              <a:buNone/>
              <a:defRPr sz="2000" b="1">
                <a:latin typeface="Barlow"/>
                <a:ea typeface="Barlow"/>
                <a:cs typeface="Barlow"/>
                <a:sym typeface="Barlow"/>
              </a:defRPr>
            </a:lvl5pPr>
            <a:lvl6pPr lvl="5" algn="ctr" rtl="0">
              <a:lnSpc>
                <a:spcPct val="100000"/>
              </a:lnSpc>
              <a:spcBef>
                <a:spcPts val="0"/>
              </a:spcBef>
              <a:spcAft>
                <a:spcPts val="0"/>
              </a:spcAft>
              <a:buNone/>
              <a:defRPr sz="2000" b="1">
                <a:latin typeface="Barlow"/>
                <a:ea typeface="Barlow"/>
                <a:cs typeface="Barlow"/>
                <a:sym typeface="Barlow"/>
              </a:defRPr>
            </a:lvl6pPr>
            <a:lvl7pPr lvl="6" algn="ctr" rtl="0">
              <a:lnSpc>
                <a:spcPct val="100000"/>
              </a:lnSpc>
              <a:spcBef>
                <a:spcPts val="0"/>
              </a:spcBef>
              <a:spcAft>
                <a:spcPts val="0"/>
              </a:spcAft>
              <a:buNone/>
              <a:defRPr sz="2000" b="1">
                <a:latin typeface="Barlow"/>
                <a:ea typeface="Barlow"/>
                <a:cs typeface="Barlow"/>
                <a:sym typeface="Barlow"/>
              </a:defRPr>
            </a:lvl7pPr>
            <a:lvl8pPr lvl="7" algn="ctr" rtl="0">
              <a:lnSpc>
                <a:spcPct val="100000"/>
              </a:lnSpc>
              <a:spcBef>
                <a:spcPts val="0"/>
              </a:spcBef>
              <a:spcAft>
                <a:spcPts val="0"/>
              </a:spcAft>
              <a:buNone/>
              <a:defRPr sz="2000" b="1">
                <a:latin typeface="Barlow"/>
                <a:ea typeface="Barlow"/>
                <a:cs typeface="Barlow"/>
                <a:sym typeface="Barlow"/>
              </a:defRPr>
            </a:lvl8pPr>
            <a:lvl9pPr lvl="8" algn="ctr"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638953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1601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
        <p:cNvGrpSpPr/>
        <p:nvPr/>
      </p:nvGrpSpPr>
      <p:grpSpPr>
        <a:xfrm>
          <a:off x="0" y="0"/>
          <a:ext cx="0" cy="0"/>
          <a:chOff x="0" y="0"/>
          <a:chExt cx="0" cy="0"/>
        </a:xfrm>
      </p:grpSpPr>
      <p:sp>
        <p:nvSpPr>
          <p:cNvPr id="244" name="Google Shape;244;p3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5" name="Google Shape;245;p33"/>
          <p:cNvSpPr txBox="1">
            <a:spLocks noGrp="1"/>
          </p:cNvSpPr>
          <p:nvPr>
            <p:ph type="title" hasCustomPrompt="1"/>
          </p:nvPr>
        </p:nvSpPr>
        <p:spPr>
          <a:xfrm>
            <a:off x="4765675" y="3386975"/>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8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6" name="Google Shape;246;p33"/>
          <p:cNvSpPr txBox="1">
            <a:spLocks noGrp="1"/>
          </p:cNvSpPr>
          <p:nvPr>
            <p:ph type="title" idx="2" hasCustomPrompt="1"/>
          </p:nvPr>
        </p:nvSpPr>
        <p:spPr>
          <a:xfrm>
            <a:off x="713225" y="537250"/>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7" name="Google Shape;247;p33"/>
          <p:cNvSpPr txBox="1">
            <a:spLocks noGrp="1"/>
          </p:cNvSpPr>
          <p:nvPr>
            <p:ph type="title" idx="3" hasCustomPrompt="1"/>
          </p:nvPr>
        </p:nvSpPr>
        <p:spPr>
          <a:xfrm>
            <a:off x="2739450" y="1962138"/>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8" name="Google Shape;248;p33"/>
          <p:cNvSpPr txBox="1">
            <a:spLocks noGrp="1"/>
          </p:cNvSpPr>
          <p:nvPr>
            <p:ph type="subTitle" idx="1"/>
          </p:nvPr>
        </p:nvSpPr>
        <p:spPr>
          <a:xfrm>
            <a:off x="4765675" y="4081175"/>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49" name="Google Shape;249;p33"/>
          <p:cNvSpPr txBox="1">
            <a:spLocks noGrp="1"/>
          </p:cNvSpPr>
          <p:nvPr>
            <p:ph type="subTitle" idx="4"/>
          </p:nvPr>
        </p:nvSpPr>
        <p:spPr>
          <a:xfrm>
            <a:off x="2739450" y="2656338"/>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0" name="Google Shape;250;p33"/>
          <p:cNvSpPr txBox="1">
            <a:spLocks noGrp="1"/>
          </p:cNvSpPr>
          <p:nvPr>
            <p:ph type="subTitle" idx="5"/>
          </p:nvPr>
        </p:nvSpPr>
        <p:spPr>
          <a:xfrm>
            <a:off x="713432" y="1231500"/>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1" name="Google Shape;251;p33"/>
          <p:cNvSpPr/>
          <p:nvPr/>
        </p:nvSpPr>
        <p:spPr>
          <a:xfrm rot="3534928">
            <a:off x="-2829623" y="2202579"/>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2" name="Google Shape;252;p33"/>
          <p:cNvSpPr/>
          <p:nvPr/>
        </p:nvSpPr>
        <p:spPr>
          <a:xfrm rot="3534928">
            <a:off x="-2747316" y="2047993"/>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3" name="Google Shape;253;p33"/>
          <p:cNvSpPr/>
          <p:nvPr/>
        </p:nvSpPr>
        <p:spPr>
          <a:xfrm rot="3534928">
            <a:off x="4980877" y="-2222671"/>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4" name="Google Shape;254;p33"/>
          <p:cNvSpPr/>
          <p:nvPr/>
        </p:nvSpPr>
        <p:spPr>
          <a:xfrm rot="3534928">
            <a:off x="4898084" y="-2034357"/>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942452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86854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013638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827487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7" name="Google Shape;287;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38"/>
          <p:cNvSpPr txBox="1">
            <a:spLocks noGrp="1"/>
          </p:cNvSpPr>
          <p:nvPr>
            <p:ph type="subTitle" idx="1"/>
          </p:nvPr>
        </p:nvSpPr>
        <p:spPr>
          <a:xfrm>
            <a:off x="713225" y="2758432"/>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89" name="Google Shape;289;p38"/>
          <p:cNvSpPr txBox="1">
            <a:spLocks noGrp="1"/>
          </p:cNvSpPr>
          <p:nvPr>
            <p:ph type="subTitle" idx="2"/>
          </p:nvPr>
        </p:nvSpPr>
        <p:spPr>
          <a:xfrm>
            <a:off x="5134325" y="2758431"/>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0" name="Google Shape;290;p38"/>
          <p:cNvSpPr txBox="1">
            <a:spLocks noGrp="1"/>
          </p:cNvSpPr>
          <p:nvPr>
            <p:ph type="subTitle" idx="3"/>
          </p:nvPr>
        </p:nvSpPr>
        <p:spPr>
          <a:xfrm>
            <a:off x="713225" y="2119679"/>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1" name="Google Shape;291;p38"/>
          <p:cNvSpPr txBox="1">
            <a:spLocks noGrp="1"/>
          </p:cNvSpPr>
          <p:nvPr>
            <p:ph type="subTitle" idx="4"/>
          </p:nvPr>
        </p:nvSpPr>
        <p:spPr>
          <a:xfrm>
            <a:off x="713225" y="3397146"/>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2" name="Google Shape;292;p38"/>
          <p:cNvSpPr txBox="1">
            <a:spLocks noGrp="1"/>
          </p:cNvSpPr>
          <p:nvPr>
            <p:ph type="subTitle" idx="5"/>
          </p:nvPr>
        </p:nvSpPr>
        <p:spPr>
          <a:xfrm>
            <a:off x="5134325" y="3397146"/>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3" name="Google Shape;293;p38"/>
          <p:cNvSpPr txBox="1">
            <a:spLocks noGrp="1"/>
          </p:cNvSpPr>
          <p:nvPr>
            <p:ph type="subTitle" idx="6"/>
          </p:nvPr>
        </p:nvSpPr>
        <p:spPr>
          <a:xfrm>
            <a:off x="713225" y="1480925"/>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latin typeface="Barlow"/>
                <a:ea typeface="Barlow"/>
                <a:cs typeface="Barlow"/>
                <a:sym typeface="Barlow"/>
              </a:defRPr>
            </a:lvl1pPr>
            <a:lvl2pPr lvl="1" rtl="0">
              <a:lnSpc>
                <a:spcPct val="100000"/>
              </a:lnSpc>
              <a:spcBef>
                <a:spcPts val="0"/>
              </a:spcBef>
              <a:spcAft>
                <a:spcPts val="0"/>
              </a:spcAft>
              <a:buNone/>
              <a:defRPr sz="1600" b="1">
                <a:latin typeface="Barlow"/>
                <a:ea typeface="Barlow"/>
                <a:cs typeface="Barlow"/>
                <a:sym typeface="Barlow"/>
              </a:defRPr>
            </a:lvl2pPr>
            <a:lvl3pPr lvl="2" rtl="0">
              <a:lnSpc>
                <a:spcPct val="100000"/>
              </a:lnSpc>
              <a:spcBef>
                <a:spcPts val="0"/>
              </a:spcBef>
              <a:spcAft>
                <a:spcPts val="0"/>
              </a:spcAft>
              <a:buNone/>
              <a:defRPr sz="1600" b="1">
                <a:latin typeface="Barlow"/>
                <a:ea typeface="Barlow"/>
                <a:cs typeface="Barlow"/>
                <a:sym typeface="Barlow"/>
              </a:defRPr>
            </a:lvl3pPr>
            <a:lvl4pPr lvl="3" rtl="0">
              <a:lnSpc>
                <a:spcPct val="100000"/>
              </a:lnSpc>
              <a:spcBef>
                <a:spcPts val="0"/>
              </a:spcBef>
              <a:spcAft>
                <a:spcPts val="0"/>
              </a:spcAft>
              <a:buNone/>
              <a:defRPr sz="1600" b="1">
                <a:latin typeface="Barlow"/>
                <a:ea typeface="Barlow"/>
                <a:cs typeface="Barlow"/>
                <a:sym typeface="Barlow"/>
              </a:defRPr>
            </a:lvl4pPr>
            <a:lvl5pPr lvl="4" rtl="0">
              <a:lnSpc>
                <a:spcPct val="100000"/>
              </a:lnSpc>
              <a:spcBef>
                <a:spcPts val="0"/>
              </a:spcBef>
              <a:spcAft>
                <a:spcPts val="0"/>
              </a:spcAft>
              <a:buNone/>
              <a:defRPr sz="1600" b="1">
                <a:latin typeface="Barlow"/>
                <a:ea typeface="Barlow"/>
                <a:cs typeface="Barlow"/>
                <a:sym typeface="Barlow"/>
              </a:defRPr>
            </a:lvl5pPr>
            <a:lvl6pPr lvl="5" rtl="0">
              <a:lnSpc>
                <a:spcPct val="100000"/>
              </a:lnSpc>
              <a:spcBef>
                <a:spcPts val="0"/>
              </a:spcBef>
              <a:spcAft>
                <a:spcPts val="0"/>
              </a:spcAft>
              <a:buNone/>
              <a:defRPr sz="1600" b="1">
                <a:latin typeface="Barlow"/>
                <a:ea typeface="Barlow"/>
                <a:cs typeface="Barlow"/>
                <a:sym typeface="Barlow"/>
              </a:defRPr>
            </a:lvl6pPr>
            <a:lvl7pPr lvl="6" rtl="0">
              <a:lnSpc>
                <a:spcPct val="100000"/>
              </a:lnSpc>
              <a:spcBef>
                <a:spcPts val="0"/>
              </a:spcBef>
              <a:spcAft>
                <a:spcPts val="0"/>
              </a:spcAft>
              <a:buNone/>
              <a:defRPr sz="1600" b="1">
                <a:latin typeface="Barlow"/>
                <a:ea typeface="Barlow"/>
                <a:cs typeface="Barlow"/>
                <a:sym typeface="Barlow"/>
              </a:defRPr>
            </a:lvl7pPr>
            <a:lvl8pPr lvl="7" rtl="0">
              <a:lnSpc>
                <a:spcPct val="100000"/>
              </a:lnSpc>
              <a:spcBef>
                <a:spcPts val="0"/>
              </a:spcBef>
              <a:spcAft>
                <a:spcPts val="0"/>
              </a:spcAft>
              <a:buNone/>
              <a:defRPr sz="1600" b="1">
                <a:latin typeface="Barlow"/>
                <a:ea typeface="Barlow"/>
                <a:cs typeface="Barlow"/>
                <a:sym typeface="Barlow"/>
              </a:defRPr>
            </a:lvl8pPr>
            <a:lvl9pPr lvl="8" rtl="0">
              <a:lnSpc>
                <a:spcPct val="100000"/>
              </a:lnSpc>
              <a:spcBef>
                <a:spcPts val="0"/>
              </a:spcBef>
              <a:spcAft>
                <a:spcPts val="0"/>
              </a:spcAft>
              <a:buNone/>
              <a:defRPr sz="1600" b="1">
                <a:latin typeface="Barlow"/>
                <a:ea typeface="Barlow"/>
                <a:cs typeface="Barlow"/>
                <a:sym typeface="Barlow"/>
              </a:defRPr>
            </a:lvl9pPr>
          </a:lstStyle>
          <a:p>
            <a:endParaRPr/>
          </a:p>
        </p:txBody>
      </p:sp>
      <p:sp>
        <p:nvSpPr>
          <p:cNvPr id="294" name="Google Shape;294;p38"/>
          <p:cNvSpPr txBox="1">
            <a:spLocks noGrp="1"/>
          </p:cNvSpPr>
          <p:nvPr>
            <p:ph type="subTitle" idx="7"/>
          </p:nvPr>
        </p:nvSpPr>
        <p:spPr>
          <a:xfrm>
            <a:off x="5134325" y="2119678"/>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5" name="Google Shape;295;p38"/>
          <p:cNvSpPr txBox="1">
            <a:spLocks noGrp="1"/>
          </p:cNvSpPr>
          <p:nvPr>
            <p:ph type="subTitle" idx="8"/>
          </p:nvPr>
        </p:nvSpPr>
        <p:spPr>
          <a:xfrm>
            <a:off x="713225" y="4035900"/>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a:ea typeface="Barlow"/>
                <a:cs typeface="Barlow"/>
                <a:sym typeface="Barlow"/>
              </a:defRPr>
            </a:lvl1pPr>
            <a:lvl2pPr lvl="1" rtl="0">
              <a:lnSpc>
                <a:spcPct val="100000"/>
              </a:lnSpc>
              <a:spcBef>
                <a:spcPts val="0"/>
              </a:spcBef>
              <a:spcAft>
                <a:spcPts val="0"/>
              </a:spcAft>
              <a:buNone/>
              <a:defRPr sz="1600" b="1">
                <a:solidFill>
                  <a:srgbClr val="000000"/>
                </a:solidFill>
                <a:latin typeface="Barlow"/>
                <a:ea typeface="Barlow"/>
                <a:cs typeface="Barlow"/>
                <a:sym typeface="Barlow"/>
              </a:defRPr>
            </a:lvl2pPr>
            <a:lvl3pPr lvl="2" rtl="0">
              <a:lnSpc>
                <a:spcPct val="100000"/>
              </a:lnSpc>
              <a:spcBef>
                <a:spcPts val="0"/>
              </a:spcBef>
              <a:spcAft>
                <a:spcPts val="0"/>
              </a:spcAft>
              <a:buNone/>
              <a:defRPr sz="1600" b="1">
                <a:solidFill>
                  <a:srgbClr val="000000"/>
                </a:solidFill>
                <a:latin typeface="Barlow"/>
                <a:ea typeface="Barlow"/>
                <a:cs typeface="Barlow"/>
                <a:sym typeface="Barlow"/>
              </a:defRPr>
            </a:lvl3pPr>
            <a:lvl4pPr lvl="3" rtl="0">
              <a:lnSpc>
                <a:spcPct val="100000"/>
              </a:lnSpc>
              <a:spcBef>
                <a:spcPts val="0"/>
              </a:spcBef>
              <a:spcAft>
                <a:spcPts val="0"/>
              </a:spcAft>
              <a:buNone/>
              <a:defRPr sz="1600" b="1">
                <a:solidFill>
                  <a:srgbClr val="000000"/>
                </a:solidFill>
                <a:latin typeface="Barlow"/>
                <a:ea typeface="Barlow"/>
                <a:cs typeface="Barlow"/>
                <a:sym typeface="Barlow"/>
              </a:defRPr>
            </a:lvl4pPr>
            <a:lvl5pPr lvl="4" rtl="0">
              <a:lnSpc>
                <a:spcPct val="100000"/>
              </a:lnSpc>
              <a:spcBef>
                <a:spcPts val="0"/>
              </a:spcBef>
              <a:spcAft>
                <a:spcPts val="0"/>
              </a:spcAft>
              <a:buNone/>
              <a:defRPr sz="1600" b="1">
                <a:solidFill>
                  <a:srgbClr val="000000"/>
                </a:solidFill>
                <a:latin typeface="Barlow"/>
                <a:ea typeface="Barlow"/>
                <a:cs typeface="Barlow"/>
                <a:sym typeface="Barlow"/>
              </a:defRPr>
            </a:lvl5pPr>
            <a:lvl6pPr lvl="5" rtl="0">
              <a:lnSpc>
                <a:spcPct val="100000"/>
              </a:lnSpc>
              <a:spcBef>
                <a:spcPts val="0"/>
              </a:spcBef>
              <a:spcAft>
                <a:spcPts val="0"/>
              </a:spcAft>
              <a:buNone/>
              <a:defRPr sz="1600" b="1">
                <a:solidFill>
                  <a:srgbClr val="000000"/>
                </a:solidFill>
                <a:latin typeface="Barlow"/>
                <a:ea typeface="Barlow"/>
                <a:cs typeface="Barlow"/>
                <a:sym typeface="Barlow"/>
              </a:defRPr>
            </a:lvl6pPr>
            <a:lvl7pPr lvl="6" rtl="0">
              <a:lnSpc>
                <a:spcPct val="100000"/>
              </a:lnSpc>
              <a:spcBef>
                <a:spcPts val="0"/>
              </a:spcBef>
              <a:spcAft>
                <a:spcPts val="0"/>
              </a:spcAft>
              <a:buNone/>
              <a:defRPr sz="1600" b="1">
                <a:solidFill>
                  <a:srgbClr val="000000"/>
                </a:solidFill>
                <a:latin typeface="Barlow"/>
                <a:ea typeface="Barlow"/>
                <a:cs typeface="Barlow"/>
                <a:sym typeface="Barlow"/>
              </a:defRPr>
            </a:lvl7pPr>
            <a:lvl8pPr lvl="7" rtl="0">
              <a:lnSpc>
                <a:spcPct val="100000"/>
              </a:lnSpc>
              <a:spcBef>
                <a:spcPts val="0"/>
              </a:spcBef>
              <a:spcAft>
                <a:spcPts val="0"/>
              </a:spcAft>
              <a:buNone/>
              <a:defRPr sz="1600" b="1">
                <a:solidFill>
                  <a:srgbClr val="000000"/>
                </a:solidFill>
                <a:latin typeface="Barlow"/>
                <a:ea typeface="Barlow"/>
                <a:cs typeface="Barlow"/>
                <a:sym typeface="Barlow"/>
              </a:defRPr>
            </a:lvl8pPr>
            <a:lvl9pPr lvl="8" rtl="0">
              <a:lnSpc>
                <a:spcPct val="100000"/>
              </a:lnSpc>
              <a:spcBef>
                <a:spcPts val="0"/>
              </a:spcBef>
              <a:spcAft>
                <a:spcPts val="0"/>
              </a:spcAft>
              <a:buNone/>
              <a:defRPr sz="1600" b="1">
                <a:solidFill>
                  <a:srgbClr val="000000"/>
                </a:solidFill>
                <a:latin typeface="Barlow"/>
                <a:ea typeface="Barlow"/>
                <a:cs typeface="Barlow"/>
                <a:sym typeface="Barlow"/>
              </a:defRPr>
            </a:lvl9pPr>
          </a:lstStyle>
          <a:p>
            <a:endParaRPr/>
          </a:p>
        </p:txBody>
      </p:sp>
      <p:sp>
        <p:nvSpPr>
          <p:cNvPr id="296" name="Google Shape;296;p38"/>
          <p:cNvSpPr txBox="1">
            <a:spLocks noGrp="1"/>
          </p:cNvSpPr>
          <p:nvPr>
            <p:ph type="subTitle" idx="9"/>
          </p:nvPr>
        </p:nvSpPr>
        <p:spPr>
          <a:xfrm>
            <a:off x="5134325" y="4035900"/>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7" name="Google Shape;297;p38"/>
          <p:cNvSpPr txBox="1">
            <a:spLocks noGrp="1"/>
          </p:cNvSpPr>
          <p:nvPr>
            <p:ph type="subTitle" idx="13"/>
          </p:nvPr>
        </p:nvSpPr>
        <p:spPr>
          <a:xfrm>
            <a:off x="5134325" y="1480925"/>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a:endParaRPr/>
          </a:p>
        </p:txBody>
      </p:sp>
      <p:sp>
        <p:nvSpPr>
          <p:cNvPr id="298" name="Google Shape;298;p38"/>
          <p:cNvSpPr/>
          <p:nvPr/>
        </p:nvSpPr>
        <p:spPr>
          <a:xfrm flipH="1">
            <a:off x="6145495" y="-50419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9" name="Google Shape;299;p38"/>
          <p:cNvSpPr/>
          <p:nvPr/>
        </p:nvSpPr>
        <p:spPr>
          <a:xfrm flipH="1">
            <a:off x="6096795" y="-30944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75407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502599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4181980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7"/>
        <p:cNvGrpSpPr/>
        <p:nvPr/>
      </p:nvGrpSpPr>
      <p:grpSpPr>
        <a:xfrm>
          <a:off x="0" y="0"/>
          <a:ext cx="0" cy="0"/>
          <a:chOff x="0" y="0"/>
          <a:chExt cx="0" cy="0"/>
        </a:xfrm>
      </p:grpSpPr>
      <p:sp>
        <p:nvSpPr>
          <p:cNvPr id="318" name="Google Shape;318;p4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40"/>
          <p:cNvSpPr txBox="1">
            <a:spLocks noGrp="1"/>
          </p:cNvSpPr>
          <p:nvPr>
            <p:ph type="title"/>
          </p:nvPr>
        </p:nvSpPr>
        <p:spPr>
          <a:xfrm>
            <a:off x="2617413" y="539500"/>
            <a:ext cx="39093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0" name="Google Shape;320;p40"/>
          <p:cNvSpPr txBox="1">
            <a:spLocks noGrp="1"/>
          </p:cNvSpPr>
          <p:nvPr>
            <p:ph type="subTitle" idx="1"/>
          </p:nvPr>
        </p:nvSpPr>
        <p:spPr>
          <a:xfrm>
            <a:off x="2617288" y="1620900"/>
            <a:ext cx="3909300" cy="1017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321" name="Google Shape;321;p40"/>
          <p:cNvSpPr txBox="1"/>
          <p:nvPr/>
        </p:nvSpPr>
        <p:spPr>
          <a:xfrm>
            <a:off x="2617288" y="343120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b="1" u="sng">
                <a:solidFill>
                  <a:schemeClr val="dk1"/>
                </a:solid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dk1"/>
                </a:solidFill>
                <a:latin typeface="Lato"/>
                <a:ea typeface="Lato"/>
                <a:cs typeface="Lato"/>
                <a:sym typeface="Lato"/>
              </a:rPr>
              <a:t>, including icons by </a:t>
            </a:r>
            <a:r>
              <a:rPr lang="en" sz="1200" b="1"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dk1"/>
                </a:solidFill>
                <a:latin typeface="Lato"/>
                <a:ea typeface="Lato"/>
                <a:cs typeface="Lato"/>
                <a:sym typeface="Lato"/>
              </a:rPr>
              <a:t>, and infographics &amp; images by </a:t>
            </a:r>
            <a:r>
              <a:rPr lang="en" sz="1200" b="1"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Lato"/>
              <a:ea typeface="Lato"/>
              <a:cs typeface="Lato"/>
              <a:sym typeface="Lato"/>
            </a:endParaRPr>
          </a:p>
        </p:txBody>
      </p:sp>
      <p:sp>
        <p:nvSpPr>
          <p:cNvPr id="322" name="Google Shape;322;p40"/>
          <p:cNvSpPr/>
          <p:nvPr/>
        </p:nvSpPr>
        <p:spPr>
          <a:xfrm rot="2519185" flipH="1">
            <a:off x="-3144039" y="1896189"/>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40"/>
          <p:cNvSpPr/>
          <p:nvPr/>
        </p:nvSpPr>
        <p:spPr>
          <a:xfrm rot="2519185" flipH="1">
            <a:off x="-2976676" y="1844605"/>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40"/>
          <p:cNvSpPr/>
          <p:nvPr/>
        </p:nvSpPr>
        <p:spPr>
          <a:xfrm rot="-7962517">
            <a:off x="4497079" y="-1229689"/>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40"/>
          <p:cNvSpPr/>
          <p:nvPr/>
        </p:nvSpPr>
        <p:spPr>
          <a:xfrm rot="-7962517">
            <a:off x="3980449" y="-1333554"/>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680284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19232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79945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11484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350209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 id="2147483687" r:id="rId3"/>
    <p:sldLayoutId id="2147483688" r:id="rId4"/>
    <p:sldLayoutId id="214748373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21224035"/>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5" r:id="rId8"/>
    <p:sldLayoutId id="2147483706" r:id="rId9"/>
    <p:sldLayoutId id="2147483709" r:id="rId10"/>
    <p:sldLayoutId id="2147483711" r:id="rId11"/>
    <p:sldLayoutId id="2147483713" r:id="rId12"/>
    <p:sldLayoutId id="2147483714" r:id="rId13"/>
    <p:sldLayoutId id="2147483715" r:id="rId14"/>
    <p:sldLayoutId id="2147483719" r:id="rId15"/>
    <p:sldLayoutId id="2147483720" r:id="rId16"/>
    <p:sldLayoutId id="2147483722" r:id="rId17"/>
    <p:sldLayoutId id="2147483723" r:id="rId18"/>
    <p:sldLayoutId id="2147483724" r:id="rId19"/>
    <p:sldLayoutId id="2147483726" r:id="rId20"/>
    <p:sldLayoutId id="2147483728" r:id="rId21"/>
    <p:sldLayoutId id="2147483729" r:id="rId22"/>
    <p:sldLayoutId id="2147483731" r:id="rId23"/>
    <p:sldLayoutId id="214748373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1pPr>
            <a:lvl2pPr lvl="1"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2pPr>
            <a:lvl3pPr lvl="2"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3pPr>
            <a:lvl4pPr lvl="3"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4pPr>
            <a:lvl5pPr lvl="4"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5pPr>
            <a:lvl6pPr lvl="5"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6pPr>
            <a:lvl7pPr lvl="6"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7pPr>
            <a:lvl8pPr lvl="7"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8pPr>
            <a:lvl9pPr lvl="8" rtl="0">
              <a:spcBef>
                <a:spcPts val="0"/>
              </a:spcBef>
              <a:spcAft>
                <a:spcPts val="0"/>
              </a:spcAft>
              <a:buClr>
                <a:schemeClr val="dk1"/>
              </a:buClr>
              <a:buSzPts val="3000"/>
              <a:buFont typeface="Barlow"/>
              <a:buNone/>
              <a:defRPr sz="30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428948505"/>
      </p:ext>
    </p:extLst>
  </p:cSld>
  <p:clrMap bg1="lt1" tx1="dk1" bg2="dk2" tx2="lt2" accent1="accent1" accent2="accent2" accent3="accent3" accent4="accent4" accent5="accent5" accent6="accent6" hlink="hlink" folHlink="folHlink"/>
  <p:sldLayoutIdLst>
    <p:sldLayoutId id="2147483737" r:id="rId1"/>
    <p:sldLayoutId id="2147483739" r:id="rId2"/>
    <p:sldLayoutId id="2147483740" r:id="rId3"/>
    <p:sldLayoutId id="2147483741" r:id="rId4"/>
    <p:sldLayoutId id="2147483742" r:id="rId5"/>
    <p:sldLayoutId id="2147483745" r:id="rId6"/>
    <p:sldLayoutId id="2147483746" r:id="rId7"/>
    <p:sldLayoutId id="2147483747" r:id="rId8"/>
    <p:sldLayoutId id="2147483749" r:id="rId9"/>
    <p:sldLayoutId id="2147483750" r:id="rId10"/>
    <p:sldLayoutId id="2147483751" r:id="rId11"/>
    <p:sldLayoutId id="2147483752" r:id="rId12"/>
    <p:sldLayoutId id="2147483753" r:id="rId13"/>
    <p:sldLayoutId id="2147483754" r:id="rId14"/>
    <p:sldLayoutId id="2147483755"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70" r:id="rId28"/>
    <p:sldLayoutId id="2147483771" r:id="rId29"/>
    <p:sldLayoutId id="2147483772" r:id="rId30"/>
    <p:sldLayoutId id="2147483773" r:id="rId31"/>
    <p:sldLayoutId id="2147483774" r:id="rId32"/>
    <p:sldLayoutId id="214748377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svg"/><Relationship Id="rId2" Type="http://schemas.openxmlformats.org/officeDocument/2006/relationships/image" Target="../media/image12.jpeg"/><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hyperlink" Target="../Documents%20and%20Settings/Administrator/My%20Documents/truc%20chinh.ck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8.jpeg"/><Relationship Id="rId5" Type="http://schemas.microsoft.com/office/2007/relationships/hdphoto" Target="../media/hdphoto2.wdp"/><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6.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6.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45.xml"/><Relationship Id="rId4" Type="http://schemas.openxmlformats.org/officeDocument/2006/relationships/image" Target="../media/image1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45.xml"/><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45.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57.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58.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1364195" y="1711044"/>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lgn="l">
              <a:buSzPts val="1100"/>
              <a:buFont typeface="Arial"/>
              <a:buNone/>
            </a:pPr>
            <a:r>
              <a:rPr lang="en-US" sz="6600" dirty="0">
                <a:solidFill>
                  <a:srgbClr val="EE7214"/>
                </a:solidFill>
              </a:rPr>
              <a:t>THẤU KÍNH</a:t>
            </a: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1364144" y="39645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solidFill>
                  <a:srgbClr val="002060"/>
                </a:solidFill>
              </a:rPr>
              <a:t>Giáo viên: </a:t>
            </a:r>
            <a:endParaRPr dirty="0">
              <a:solidFill>
                <a:srgbClr val="002060"/>
              </a:solidFill>
            </a:endParaRPr>
          </a:p>
        </p:txBody>
      </p:sp>
      <p:sp>
        <p:nvSpPr>
          <p:cNvPr id="7" name="Google Shape;346;p46">
            <a:extLst>
              <a:ext uri="{FF2B5EF4-FFF2-40B4-BE49-F238E27FC236}">
                <a16:creationId xmlns:a16="http://schemas.microsoft.com/office/drawing/2014/main" id="{321E4CE8-39AC-AB56-2059-489D527E460E}"/>
              </a:ext>
            </a:extLst>
          </p:cNvPr>
          <p:cNvSpPr txBox="1">
            <a:spLocks/>
          </p:cNvSpPr>
          <p:nvPr/>
        </p:nvSpPr>
        <p:spPr>
          <a:xfrm rot="21599839">
            <a:off x="1364159" y="1142122"/>
            <a:ext cx="1954513" cy="636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200"/>
              <a:buFont typeface="Barlow"/>
              <a:buNone/>
              <a:defRPr sz="5200" b="1" i="0" u="none" strike="noStrike" cap="none">
                <a:solidFill>
                  <a:schemeClr val="dk1"/>
                </a:solidFill>
                <a:latin typeface="Barlow"/>
                <a:ea typeface="Barlow"/>
                <a:cs typeface="Barlow"/>
                <a:sym typeface="Barlow"/>
              </a:defRPr>
            </a:lvl9pPr>
          </a:lstStyle>
          <a:p>
            <a:pPr>
              <a:buSzPts val="1100"/>
              <a:buFont typeface="Arial"/>
              <a:buNone/>
            </a:pPr>
            <a:r>
              <a:rPr lang="en-US" sz="4800" dirty="0">
                <a:solidFill>
                  <a:srgbClr val="002060"/>
                </a:solidFill>
              </a:rPr>
              <a:t>BÀI 8:</a:t>
            </a:r>
          </a:p>
        </p:txBody>
      </p:sp>
    </p:spTree>
    <p:extLst>
      <p:ext uri="{BB962C8B-B14F-4D97-AF65-F5344CB8AC3E}">
        <p14:creationId xmlns:p14="http://schemas.microsoft.com/office/powerpoint/2010/main" val="20609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56;p47">
            <a:extLst>
              <a:ext uri="{FF2B5EF4-FFF2-40B4-BE49-F238E27FC236}">
                <a16:creationId xmlns:a16="http://schemas.microsoft.com/office/drawing/2014/main" id="{0C939872-034C-9063-D579-A8D8D1EF5606}"/>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b.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phân</a:t>
            </a:r>
            <a:r>
              <a:rPr lang="en-US" sz="1800" dirty="0">
                <a:solidFill>
                  <a:srgbClr val="2E2723"/>
                </a:solidFill>
              </a:rPr>
              <a:t> </a:t>
            </a:r>
            <a:r>
              <a:rPr lang="en-US" sz="1800" dirty="0" err="1">
                <a:solidFill>
                  <a:srgbClr val="2E2723"/>
                </a:solidFill>
              </a:rPr>
              <a:t>kì</a:t>
            </a:r>
            <a:endParaRPr lang="en-US" sz="1800" dirty="0">
              <a:solidFill>
                <a:srgbClr val="2E2723"/>
              </a:solidFill>
            </a:endParaRPr>
          </a:p>
        </p:txBody>
      </p:sp>
      <p:pic>
        <p:nvPicPr>
          <p:cNvPr id="19" name="Picture 2" descr="Writing ">
            <a:extLst>
              <a:ext uri="{FF2B5EF4-FFF2-40B4-BE49-F238E27FC236}">
                <a16:creationId xmlns:a16="http://schemas.microsoft.com/office/drawing/2014/main" id="{B3CC309E-ACAF-592A-2E68-F70A3CBB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CD839953-352C-E326-C4FE-936EE3357A0C}"/>
              </a:ext>
            </a:extLst>
          </p:cNvPr>
          <p:cNvSpPr txBox="1">
            <a:spLocks/>
          </p:cNvSpPr>
          <p:nvPr/>
        </p:nvSpPr>
        <p:spPr>
          <a:xfrm>
            <a:off x="1234174" y="1418246"/>
            <a:ext cx="7500124"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phân</a:t>
            </a:r>
            <a:r>
              <a:rPr lang="en-US" sz="1800" dirty="0"/>
              <a:t> </a:t>
            </a:r>
            <a:r>
              <a:rPr lang="en-US" sz="1800" dirty="0" err="1"/>
              <a:t>kì</a:t>
            </a:r>
            <a:r>
              <a:rPr lang="en-US" sz="1800" dirty="0"/>
              <a:t> </a:t>
            </a:r>
            <a:r>
              <a:rPr lang="en-US" sz="1800" dirty="0" err="1"/>
              <a:t>cho</a:t>
            </a:r>
            <a:r>
              <a:rPr lang="en-US" sz="1800" dirty="0"/>
              <a:t> c</a:t>
            </a:r>
            <a:r>
              <a:rPr lang="vi-VN" sz="1800" dirty="0"/>
              <a:t>hùm tia ló </a:t>
            </a:r>
            <a:r>
              <a:rPr lang="en-US" sz="1800" dirty="0" err="1"/>
              <a:t>phân</a:t>
            </a:r>
            <a:r>
              <a:rPr lang="en-US" sz="1800" dirty="0"/>
              <a:t> </a:t>
            </a:r>
            <a:r>
              <a:rPr lang="en-US" sz="1800" dirty="0" err="1"/>
              <a:t>kì</a:t>
            </a:r>
            <a:endParaRPr lang="en-US" sz="1800" dirty="0"/>
          </a:p>
        </p:txBody>
      </p:sp>
      <p:pic>
        <p:nvPicPr>
          <p:cNvPr id="21" name="Picture 2" descr="Writing ">
            <a:extLst>
              <a:ext uri="{FF2B5EF4-FFF2-40B4-BE49-F238E27FC236}">
                <a16:creationId xmlns:a16="http://schemas.microsoft.com/office/drawing/2014/main" id="{F2E32FE1-6150-0300-98F8-817066112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63;p48">
            <a:extLst>
              <a:ext uri="{FF2B5EF4-FFF2-40B4-BE49-F238E27FC236}">
                <a16:creationId xmlns:a16="http://schemas.microsoft.com/office/drawing/2014/main" id="{FF8E82D3-AB75-6F97-294F-8FD7312E2F1E}"/>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a:t>
            </a:r>
            <a:r>
              <a:rPr lang="en-US" dirty="0" err="1"/>
              <a:t>dày</a:t>
            </a:r>
            <a:r>
              <a:rPr lang="vi-VN" dirty="0"/>
              <a:t> hơn phần ở giữa</a:t>
            </a:r>
            <a:endParaRPr lang="en-US" dirty="0"/>
          </a:p>
        </p:txBody>
      </p:sp>
      <p:pic>
        <p:nvPicPr>
          <p:cNvPr id="23" name="Picture 2" descr="Writing ">
            <a:extLst>
              <a:ext uri="{FF2B5EF4-FFF2-40B4-BE49-F238E27FC236}">
                <a16:creationId xmlns:a16="http://schemas.microsoft.com/office/drawing/2014/main" id="{CECAEF28-D89F-D24C-DD33-4D2500E4F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63;p48">
            <a:extLst>
              <a:ext uri="{FF2B5EF4-FFF2-40B4-BE49-F238E27FC236}">
                <a16:creationId xmlns:a16="http://schemas.microsoft.com/office/drawing/2014/main" id="{017DD59C-0B23-8403-A631-9ECD113107C2}"/>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pic>
        <p:nvPicPr>
          <p:cNvPr id="26" name="Picture 25">
            <a:extLst>
              <a:ext uri="{FF2B5EF4-FFF2-40B4-BE49-F238E27FC236}">
                <a16:creationId xmlns:a16="http://schemas.microsoft.com/office/drawing/2014/main" id="{16B0536C-FA8A-752E-E9C5-F99CB66C6EAF}"/>
              </a:ext>
            </a:extLst>
          </p:cNvPr>
          <p:cNvPicPr>
            <a:picLocks noChangeAspect="1"/>
          </p:cNvPicPr>
          <p:nvPr/>
        </p:nvPicPr>
        <p:blipFill>
          <a:blip r:embed="rId3"/>
          <a:stretch>
            <a:fillRect/>
          </a:stretch>
        </p:blipFill>
        <p:spPr>
          <a:xfrm flipH="1">
            <a:off x="6360991" y="1779337"/>
            <a:ext cx="1795690" cy="3159262"/>
          </a:xfrm>
          <a:prstGeom prst="rect">
            <a:avLst/>
          </a:prstGeom>
        </p:spPr>
      </p:pic>
      <p:pic>
        <p:nvPicPr>
          <p:cNvPr id="27" name="Picture 26">
            <a:extLst>
              <a:ext uri="{FF2B5EF4-FFF2-40B4-BE49-F238E27FC236}">
                <a16:creationId xmlns:a16="http://schemas.microsoft.com/office/drawing/2014/main" id="{A5013035-E102-ADAA-8D3F-FDD80C70E044}"/>
              </a:ext>
            </a:extLst>
          </p:cNvPr>
          <p:cNvPicPr>
            <a:picLocks noChangeAspect="1"/>
          </p:cNvPicPr>
          <p:nvPr/>
        </p:nvPicPr>
        <p:blipFill>
          <a:blip r:embed="rId4"/>
          <a:stretch>
            <a:fillRect/>
          </a:stretch>
        </p:blipFill>
        <p:spPr>
          <a:xfrm>
            <a:off x="7834785" y="1846763"/>
            <a:ext cx="1280474" cy="3092303"/>
          </a:xfrm>
          <a:prstGeom prst="rect">
            <a:avLst/>
          </a:prstGeom>
        </p:spPr>
      </p:pic>
      <p:grpSp>
        <p:nvGrpSpPr>
          <p:cNvPr id="44" name="Group 43">
            <a:extLst>
              <a:ext uri="{FF2B5EF4-FFF2-40B4-BE49-F238E27FC236}">
                <a16:creationId xmlns:a16="http://schemas.microsoft.com/office/drawing/2014/main" id="{ADEF9981-A193-0BD3-BC62-193717B8FC5F}"/>
              </a:ext>
            </a:extLst>
          </p:cNvPr>
          <p:cNvGrpSpPr/>
          <p:nvPr/>
        </p:nvGrpSpPr>
        <p:grpSpPr>
          <a:xfrm>
            <a:off x="3176636" y="2325794"/>
            <a:ext cx="3100578" cy="1496010"/>
            <a:chOff x="2987809" y="2325794"/>
            <a:chExt cx="3100578" cy="1496010"/>
          </a:xfrm>
        </p:grpSpPr>
        <p:sp>
          <p:nvSpPr>
            <p:cNvPr id="8" name="Google Shape;363;p48">
              <a:extLst>
                <a:ext uri="{FF2B5EF4-FFF2-40B4-BE49-F238E27FC236}">
                  <a16:creationId xmlns:a16="http://schemas.microsoft.com/office/drawing/2014/main" id="{749315E9-9F5E-BDE3-8A9F-6710BF7F26E2}"/>
                </a:ext>
              </a:extLst>
            </p:cNvPr>
            <p:cNvSpPr txBox="1">
              <a:spLocks/>
            </p:cNvSpPr>
            <p:nvPr/>
          </p:nvSpPr>
          <p:spPr>
            <a:xfrm>
              <a:off x="2987809" y="3381907"/>
              <a:ext cx="3100578"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p:txBody>
        </p:sp>
        <p:grpSp>
          <p:nvGrpSpPr>
            <p:cNvPr id="43" name="Group 42">
              <a:extLst>
                <a:ext uri="{FF2B5EF4-FFF2-40B4-BE49-F238E27FC236}">
                  <a16:creationId xmlns:a16="http://schemas.microsoft.com/office/drawing/2014/main" id="{0C51B302-877F-E5A6-A5BA-F71626669AD5}"/>
                </a:ext>
              </a:extLst>
            </p:cNvPr>
            <p:cNvGrpSpPr/>
            <p:nvPr/>
          </p:nvGrpSpPr>
          <p:grpSpPr>
            <a:xfrm>
              <a:off x="3963817" y="2325794"/>
              <a:ext cx="1115671" cy="1092990"/>
              <a:chOff x="1325544" y="2192368"/>
              <a:chExt cx="2197193" cy="2152525"/>
            </a:xfrm>
          </p:grpSpPr>
          <p:grpSp>
            <p:nvGrpSpPr>
              <p:cNvPr id="29" name="Group 54">
                <a:extLst>
                  <a:ext uri="{FF2B5EF4-FFF2-40B4-BE49-F238E27FC236}">
                    <a16:creationId xmlns:a16="http://schemas.microsoft.com/office/drawing/2014/main" id="{67EE7A48-45BA-7EC1-848B-921FD778B853}"/>
                  </a:ext>
                </a:extLst>
              </p:cNvPr>
              <p:cNvGrpSpPr>
                <a:grpSpLocks/>
              </p:cNvGrpSpPr>
              <p:nvPr/>
            </p:nvGrpSpPr>
            <p:grpSpPr bwMode="auto">
              <a:xfrm flipH="1">
                <a:off x="2215919" y="2198347"/>
                <a:ext cx="481217" cy="2146546"/>
                <a:chOff x="960" y="1008"/>
                <a:chExt cx="288" cy="1008"/>
              </a:xfrm>
            </p:grpSpPr>
            <p:sp>
              <p:nvSpPr>
                <p:cNvPr id="30" name="Freeform 52">
                  <a:extLst>
                    <a:ext uri="{FF2B5EF4-FFF2-40B4-BE49-F238E27FC236}">
                      <a16:creationId xmlns:a16="http://schemas.microsoft.com/office/drawing/2014/main" id="{7D80A69E-D2B9-4651-85A8-FCECCCE0338E}"/>
                    </a:ext>
                  </a:extLst>
                </p:cNvPr>
                <p:cNvSpPr>
                  <a:spLocks/>
                </p:cNvSpPr>
                <p:nvPr/>
              </p:nvSpPr>
              <p:spPr bwMode="auto">
                <a:xfrm>
                  <a:off x="960" y="1008"/>
                  <a:ext cx="288" cy="1008"/>
                </a:xfrm>
                <a:custGeom>
                  <a:avLst/>
                  <a:gdLst>
                    <a:gd name="T0" fmla="*/ 0 w 288"/>
                    <a:gd name="T1" fmla="*/ 0 h 1008"/>
                    <a:gd name="T2" fmla="*/ 288 w 288"/>
                    <a:gd name="T3" fmla="*/ 0 h 1008"/>
                    <a:gd name="T4" fmla="*/ 288 w 288"/>
                    <a:gd name="T5" fmla="*/ 1008 h 1008"/>
                    <a:gd name="T6" fmla="*/ 0 w 288"/>
                    <a:gd name="T7" fmla="*/ 1008 h 1008"/>
                    <a:gd name="T8" fmla="*/ 0 60000 65536"/>
                    <a:gd name="T9" fmla="*/ 0 60000 65536"/>
                    <a:gd name="T10" fmla="*/ 0 60000 65536"/>
                    <a:gd name="T11" fmla="*/ 0 60000 65536"/>
                    <a:gd name="T12" fmla="*/ 0 w 288"/>
                    <a:gd name="T13" fmla="*/ 0 h 1008"/>
                    <a:gd name="T14" fmla="*/ 288 w 288"/>
                    <a:gd name="T15" fmla="*/ 1008 h 1008"/>
                  </a:gdLst>
                  <a:ahLst/>
                  <a:cxnLst>
                    <a:cxn ang="T8">
                      <a:pos x="T0" y="T1"/>
                    </a:cxn>
                    <a:cxn ang="T9">
                      <a:pos x="T2" y="T3"/>
                    </a:cxn>
                    <a:cxn ang="T10">
                      <a:pos x="T4" y="T5"/>
                    </a:cxn>
                    <a:cxn ang="T11">
                      <a:pos x="T6" y="T7"/>
                    </a:cxn>
                  </a:cxnLst>
                  <a:rect l="T12" t="T13" r="T14" b="T15"/>
                  <a:pathLst>
                    <a:path w="288" h="1008">
                      <a:moveTo>
                        <a:pt x="0" y="0"/>
                      </a:moveTo>
                      <a:lnTo>
                        <a:pt x="288" y="0"/>
                      </a:lnTo>
                      <a:lnTo>
                        <a:pt x="288" y="1008"/>
                      </a:lnTo>
                      <a:lnTo>
                        <a:pt x="0" y="10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1" name="Freeform 53">
                  <a:extLst>
                    <a:ext uri="{FF2B5EF4-FFF2-40B4-BE49-F238E27FC236}">
                      <a16:creationId xmlns:a16="http://schemas.microsoft.com/office/drawing/2014/main" id="{148FAFF1-756B-4229-15A7-2FE8201988F4}"/>
                    </a:ext>
                  </a:extLst>
                </p:cNvPr>
                <p:cNvSpPr>
                  <a:spLocks/>
                </p:cNvSpPr>
                <p:nvPr/>
              </p:nvSpPr>
              <p:spPr bwMode="auto">
                <a:xfrm>
                  <a:off x="960" y="1008"/>
                  <a:ext cx="192" cy="1008"/>
                </a:xfrm>
                <a:custGeom>
                  <a:avLst/>
                  <a:gdLst>
                    <a:gd name="T0" fmla="*/ 0 w 96"/>
                    <a:gd name="T1" fmla="*/ 0 h 1008"/>
                    <a:gd name="T2" fmla="*/ 153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grpSp>
          <p:grpSp>
            <p:nvGrpSpPr>
              <p:cNvPr id="32" name="Group 61">
                <a:extLst>
                  <a:ext uri="{FF2B5EF4-FFF2-40B4-BE49-F238E27FC236}">
                    <a16:creationId xmlns:a16="http://schemas.microsoft.com/office/drawing/2014/main" id="{AA314B4C-C4EB-79F9-AC45-7091B86A71CC}"/>
                  </a:ext>
                </a:extLst>
              </p:cNvPr>
              <p:cNvGrpSpPr>
                <a:grpSpLocks/>
              </p:cNvGrpSpPr>
              <p:nvPr/>
            </p:nvGrpSpPr>
            <p:grpSpPr bwMode="auto">
              <a:xfrm flipH="1">
                <a:off x="2962632" y="2192368"/>
                <a:ext cx="560105" cy="2146546"/>
                <a:chOff x="1632" y="1008"/>
                <a:chExt cx="336" cy="1008"/>
              </a:xfrm>
            </p:grpSpPr>
            <p:sp>
              <p:nvSpPr>
                <p:cNvPr id="33" name="Freeform 57">
                  <a:extLst>
                    <a:ext uri="{FF2B5EF4-FFF2-40B4-BE49-F238E27FC236}">
                      <a16:creationId xmlns:a16="http://schemas.microsoft.com/office/drawing/2014/main" id="{DA2BF959-35E2-99BD-1364-C1B37EB796C6}"/>
                    </a:ext>
                  </a:extLst>
                </p:cNvPr>
                <p:cNvSpPr>
                  <a:spLocks/>
                </p:cNvSpPr>
                <p:nvPr/>
              </p:nvSpPr>
              <p:spPr bwMode="auto">
                <a:xfrm>
                  <a:off x="1632" y="1008"/>
                  <a:ext cx="288" cy="1008"/>
                </a:xfrm>
                <a:custGeom>
                  <a:avLst/>
                  <a:gdLst>
                    <a:gd name="T0" fmla="*/ 0 w 96"/>
                    <a:gd name="T1" fmla="*/ 0 h 1008"/>
                    <a:gd name="T2" fmla="*/ 777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4" name="Freeform 58">
                  <a:extLst>
                    <a:ext uri="{FF2B5EF4-FFF2-40B4-BE49-F238E27FC236}">
                      <a16:creationId xmlns:a16="http://schemas.microsoft.com/office/drawing/2014/main" id="{AC68D573-B729-C31A-58F7-2AB8C5AA7C07}"/>
                    </a:ext>
                  </a:extLst>
                </p:cNvPr>
                <p:cNvSpPr>
                  <a:spLocks/>
                </p:cNvSpPr>
                <p:nvPr/>
              </p:nvSpPr>
              <p:spPr bwMode="auto">
                <a:xfrm>
                  <a:off x="1872" y="1008"/>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5" name="Line 59">
                  <a:extLst>
                    <a:ext uri="{FF2B5EF4-FFF2-40B4-BE49-F238E27FC236}">
                      <a16:creationId xmlns:a16="http://schemas.microsoft.com/office/drawing/2014/main" id="{6F487390-561D-A8D8-88C5-35A96A7DB7C9}"/>
                    </a:ext>
                  </a:extLst>
                </p:cNvPr>
                <p:cNvSpPr>
                  <a:spLocks noChangeShapeType="1"/>
                </p:cNvSpPr>
                <p:nvPr/>
              </p:nvSpPr>
              <p:spPr bwMode="auto">
                <a:xfrm>
                  <a:off x="1632" y="100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36" name="Line 60">
                  <a:extLst>
                    <a:ext uri="{FF2B5EF4-FFF2-40B4-BE49-F238E27FC236}">
                      <a16:creationId xmlns:a16="http://schemas.microsoft.com/office/drawing/2014/main" id="{0C16B247-3925-412D-5B54-E987E0E8AD7E}"/>
                    </a:ext>
                  </a:extLst>
                </p:cNvPr>
                <p:cNvSpPr>
                  <a:spLocks noChangeShapeType="1"/>
                </p:cNvSpPr>
                <p:nvPr/>
              </p:nvSpPr>
              <p:spPr bwMode="auto">
                <a:xfrm>
                  <a:off x="1632" y="2016"/>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nvGrpSpPr>
              <p:cNvPr id="37" name="Group 67">
                <a:extLst>
                  <a:ext uri="{FF2B5EF4-FFF2-40B4-BE49-F238E27FC236}">
                    <a16:creationId xmlns:a16="http://schemas.microsoft.com/office/drawing/2014/main" id="{83FEBBDE-0388-34AA-C866-DA26305E1F35}"/>
                  </a:ext>
                </a:extLst>
              </p:cNvPr>
              <p:cNvGrpSpPr>
                <a:grpSpLocks/>
              </p:cNvGrpSpPr>
              <p:nvPr/>
            </p:nvGrpSpPr>
            <p:grpSpPr bwMode="auto">
              <a:xfrm>
                <a:off x="1325544" y="2198347"/>
                <a:ext cx="401014" cy="2146546"/>
                <a:chOff x="2496" y="960"/>
                <a:chExt cx="240" cy="1008"/>
              </a:xfrm>
            </p:grpSpPr>
            <p:sp>
              <p:nvSpPr>
                <p:cNvPr id="38" name="Freeform 63">
                  <a:extLst>
                    <a:ext uri="{FF2B5EF4-FFF2-40B4-BE49-F238E27FC236}">
                      <a16:creationId xmlns:a16="http://schemas.microsoft.com/office/drawing/2014/main" id="{E80C5A12-BE97-70DB-46C3-3144017924B4}"/>
                    </a:ext>
                  </a:extLst>
                </p:cNvPr>
                <p:cNvSpPr>
                  <a:spLocks/>
                </p:cNvSpPr>
                <p:nvPr/>
              </p:nvSpPr>
              <p:spPr bwMode="auto">
                <a:xfrm>
                  <a:off x="2496" y="960"/>
                  <a:ext cx="116" cy="1008"/>
                </a:xfrm>
                <a:custGeom>
                  <a:avLst/>
                  <a:gdLst>
                    <a:gd name="T0" fmla="*/ 0 w 96"/>
                    <a:gd name="T1" fmla="*/ 0 h 1008"/>
                    <a:gd name="T2" fmla="*/ 204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39" name="Freeform 64">
                  <a:extLst>
                    <a:ext uri="{FF2B5EF4-FFF2-40B4-BE49-F238E27FC236}">
                      <a16:creationId xmlns:a16="http://schemas.microsoft.com/office/drawing/2014/main" id="{6AA716CB-8C89-9EBB-D23C-6E2D40ED9A86}"/>
                    </a:ext>
                  </a:extLst>
                </p:cNvPr>
                <p:cNvSpPr>
                  <a:spLocks/>
                </p:cNvSpPr>
                <p:nvPr/>
              </p:nvSpPr>
              <p:spPr bwMode="auto">
                <a:xfrm flipH="1">
                  <a:off x="2640" y="960"/>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91"/>
                </a:p>
              </p:txBody>
            </p:sp>
            <p:sp>
              <p:nvSpPr>
                <p:cNvPr id="40" name="Line 65">
                  <a:extLst>
                    <a:ext uri="{FF2B5EF4-FFF2-40B4-BE49-F238E27FC236}">
                      <a16:creationId xmlns:a16="http://schemas.microsoft.com/office/drawing/2014/main" id="{A90BFBE3-F1F2-1174-07B5-D83C83C38087}"/>
                    </a:ext>
                  </a:extLst>
                </p:cNvPr>
                <p:cNvSpPr>
                  <a:spLocks noChangeShapeType="1"/>
                </p:cNvSpPr>
                <p:nvPr/>
              </p:nvSpPr>
              <p:spPr bwMode="auto">
                <a:xfrm>
                  <a:off x="2496" y="960"/>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sp>
              <p:nvSpPr>
                <p:cNvPr id="41" name="Line 66">
                  <a:extLst>
                    <a:ext uri="{FF2B5EF4-FFF2-40B4-BE49-F238E27FC236}">
                      <a16:creationId xmlns:a16="http://schemas.microsoft.com/office/drawing/2014/main" id="{1E8C0CAF-6AAC-5054-8D72-7AB409D44B12}"/>
                    </a:ext>
                  </a:extLst>
                </p:cNvPr>
                <p:cNvSpPr>
                  <a:spLocks noChangeShapeType="1"/>
                </p:cNvSpPr>
                <p:nvPr/>
              </p:nvSpPr>
              <p:spPr bwMode="auto">
                <a:xfrm>
                  <a:off x="2496" y="1968"/>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a:p>
              </p:txBody>
            </p:sp>
          </p:grpSp>
        </p:grpSp>
      </p:grpSp>
      <p:grpSp>
        <p:nvGrpSpPr>
          <p:cNvPr id="55" name="Group 110">
            <a:extLst>
              <a:ext uri="{FF2B5EF4-FFF2-40B4-BE49-F238E27FC236}">
                <a16:creationId xmlns:a16="http://schemas.microsoft.com/office/drawing/2014/main" id="{EAE40714-6B93-1FB4-5B9C-B151855AAD30}"/>
              </a:ext>
            </a:extLst>
          </p:cNvPr>
          <p:cNvGrpSpPr>
            <a:grpSpLocks/>
          </p:cNvGrpSpPr>
          <p:nvPr/>
        </p:nvGrpSpPr>
        <p:grpSpPr bwMode="auto">
          <a:xfrm rot="10800000" flipV="1">
            <a:off x="2335106" y="3415748"/>
            <a:ext cx="161684" cy="1127220"/>
            <a:chOff x="2733" y="2691"/>
            <a:chExt cx="103" cy="794"/>
          </a:xfrm>
        </p:grpSpPr>
        <p:sp>
          <p:nvSpPr>
            <p:cNvPr id="56" name="Line 111">
              <a:extLst>
                <a:ext uri="{FF2B5EF4-FFF2-40B4-BE49-F238E27FC236}">
                  <a16:creationId xmlns:a16="http://schemas.microsoft.com/office/drawing/2014/main" id="{F88BE953-58ED-A883-19B0-60A5DB7922B6}"/>
                </a:ext>
              </a:extLst>
            </p:cNvPr>
            <p:cNvSpPr>
              <a:spLocks noChangeShapeType="1"/>
            </p:cNvSpPr>
            <p:nvPr/>
          </p:nvSpPr>
          <p:spPr bwMode="auto">
            <a:xfrm>
              <a:off x="2784" y="2784"/>
              <a:ext cx="0" cy="624"/>
            </a:xfrm>
            <a:prstGeom prst="line">
              <a:avLst/>
            </a:prstGeom>
            <a:noFill/>
            <a:ln w="5715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7" name="Line 112">
              <a:extLst>
                <a:ext uri="{FF2B5EF4-FFF2-40B4-BE49-F238E27FC236}">
                  <a16:creationId xmlns:a16="http://schemas.microsoft.com/office/drawing/2014/main" id="{F84B14C3-C3CB-FE32-88D8-A543F006A352}"/>
                </a:ext>
              </a:extLst>
            </p:cNvPr>
            <p:cNvSpPr>
              <a:spLocks noChangeShapeType="1"/>
            </p:cNvSpPr>
            <p:nvPr/>
          </p:nvSpPr>
          <p:spPr bwMode="auto">
            <a:xfrm>
              <a:off x="2733" y="2694"/>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8" name="Line 113">
              <a:extLst>
                <a:ext uri="{FF2B5EF4-FFF2-40B4-BE49-F238E27FC236}">
                  <a16:creationId xmlns:a16="http://schemas.microsoft.com/office/drawing/2014/main" id="{49C19D12-41EF-A51A-B373-7AE974B6059D}"/>
                </a:ext>
              </a:extLst>
            </p:cNvPr>
            <p:cNvSpPr>
              <a:spLocks noChangeShapeType="1"/>
            </p:cNvSpPr>
            <p:nvPr/>
          </p:nvSpPr>
          <p:spPr bwMode="auto">
            <a:xfrm flipV="1">
              <a:off x="2787" y="2691"/>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3" name="Line 118">
              <a:extLst>
                <a:ext uri="{FF2B5EF4-FFF2-40B4-BE49-F238E27FC236}">
                  <a16:creationId xmlns:a16="http://schemas.microsoft.com/office/drawing/2014/main" id="{932F6414-9BC4-F489-2333-42F54F49449C}"/>
                </a:ext>
              </a:extLst>
            </p:cNvPr>
            <p:cNvSpPr>
              <a:spLocks noChangeShapeType="1"/>
            </p:cNvSpPr>
            <p:nvPr/>
          </p:nvSpPr>
          <p:spPr bwMode="auto">
            <a:xfrm flipV="1">
              <a:off x="2733"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65" name="Line 118">
              <a:extLst>
                <a:ext uri="{FF2B5EF4-FFF2-40B4-BE49-F238E27FC236}">
                  <a16:creationId xmlns:a16="http://schemas.microsoft.com/office/drawing/2014/main" id="{0DEBA8F7-F4C1-A276-8A0A-1A1789199313}"/>
                </a:ext>
              </a:extLst>
            </p:cNvPr>
            <p:cNvSpPr>
              <a:spLocks noChangeShapeType="1"/>
            </p:cNvSpPr>
            <p:nvPr/>
          </p:nvSpPr>
          <p:spPr bwMode="auto">
            <a:xfrm flipH="1" flipV="1">
              <a:off x="2788" y="3389"/>
              <a:ext cx="48" cy="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E0CF0EC0-100A-6DF9-C0BE-C6C12DF7A5F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734202D0-CAE2-EE34-69C7-B66516B298ED}"/>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19C6AAFD-C80D-EA47-85C8-CD8D3C21FE1A}"/>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E0CA9BA8-00C4-2D31-E7C2-AB023E831A2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539E05B-119D-E5DB-6ABF-9B6C462BA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98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randombar(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69B58AA-070E-0FD5-CED9-3E6169512504}"/>
              </a:ext>
            </a:extLst>
          </p:cNvPr>
          <p:cNvSpPr/>
          <p:nvPr/>
        </p:nvSpPr>
        <p:spPr>
          <a:xfrm>
            <a:off x="5167311" y="71242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C46326-9D89-95B6-AC5A-77D46A37AB0B}"/>
              </a:ext>
            </a:extLst>
          </p:cNvPr>
          <p:cNvPicPr>
            <a:picLocks noChangeAspect="1"/>
          </p:cNvPicPr>
          <p:nvPr/>
        </p:nvPicPr>
        <p:blipFill>
          <a:blip r:embed="rId2"/>
          <a:stretch>
            <a:fillRect/>
          </a:stretch>
        </p:blipFill>
        <p:spPr>
          <a:xfrm>
            <a:off x="208792" y="157162"/>
            <a:ext cx="1550194" cy="1550194"/>
          </a:xfrm>
          <a:prstGeom prst="rect">
            <a:avLst/>
          </a:prstGeom>
        </p:spPr>
      </p:pic>
      <p:sp>
        <p:nvSpPr>
          <p:cNvPr id="10" name="TextBox 9">
            <a:extLst>
              <a:ext uri="{FF2B5EF4-FFF2-40B4-BE49-F238E27FC236}">
                <a16:creationId xmlns:a16="http://schemas.microsoft.com/office/drawing/2014/main" id="{75E99DE1-254A-E812-2951-51AC07961D5A}"/>
              </a:ext>
            </a:extLst>
          </p:cNvPr>
          <p:cNvSpPr txBox="1"/>
          <p:nvPr/>
        </p:nvSpPr>
        <p:spPr>
          <a:xfrm>
            <a:off x="1659395" y="264223"/>
            <a:ext cx="6779005" cy="1336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dirty="0"/>
              <a:t> </a:t>
            </a:r>
          </a:p>
        </p:txBody>
      </p:sp>
      <p:sp>
        <p:nvSpPr>
          <p:cNvPr id="13" name="Rectangle: Rounded Corners 12">
            <a:extLst>
              <a:ext uri="{FF2B5EF4-FFF2-40B4-BE49-F238E27FC236}">
                <a16:creationId xmlns:a16="http://schemas.microsoft.com/office/drawing/2014/main" id="{4EC55D22-EF41-F150-7F01-2F1D4DFC41BF}"/>
              </a:ext>
            </a:extLst>
          </p:cNvPr>
          <p:cNvSpPr/>
          <p:nvPr/>
        </p:nvSpPr>
        <p:spPr>
          <a:xfrm>
            <a:off x="2498743" y="2356884"/>
            <a:ext cx="964406" cy="428625"/>
          </a:xfrm>
          <a:prstGeom prst="roundRect">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2000" b="1" dirty="0" err="1">
                <a:solidFill>
                  <a:schemeClr val="tx1"/>
                </a:solidFill>
                <a:latin typeface="Barlow"/>
              </a:rPr>
              <a:t>Giải</a:t>
            </a:r>
            <a:endParaRPr lang="en-US" sz="2000" b="1" dirty="0">
              <a:solidFill>
                <a:schemeClr val="tx1"/>
              </a:solidFill>
              <a:latin typeface="Barlow"/>
            </a:endParaRPr>
          </a:p>
        </p:txBody>
      </p:sp>
      <p:sp>
        <p:nvSpPr>
          <p:cNvPr id="15" name="TextBox 14">
            <a:extLst>
              <a:ext uri="{FF2B5EF4-FFF2-40B4-BE49-F238E27FC236}">
                <a16:creationId xmlns:a16="http://schemas.microsoft.com/office/drawing/2014/main" id="{0615DFBF-E34B-B04C-25F3-14913286C375}"/>
              </a:ext>
            </a:extLst>
          </p:cNvPr>
          <p:cNvSpPr txBox="1"/>
          <p:nvPr/>
        </p:nvSpPr>
        <p:spPr>
          <a:xfrm>
            <a:off x="289993" y="2824739"/>
            <a:ext cx="4989238" cy="866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mỏng</a:t>
            </a:r>
            <a:r>
              <a:rPr lang="en-US" dirty="0"/>
              <a:t>.</a:t>
            </a:r>
          </a:p>
          <a:p>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dày</a:t>
            </a:r>
            <a:r>
              <a:rPr lang="en-US" dirty="0"/>
              <a:t>.</a:t>
            </a:r>
          </a:p>
        </p:txBody>
      </p:sp>
      <p:sp>
        <p:nvSpPr>
          <p:cNvPr id="18" name="Google Shape;363;p48">
            <a:extLst>
              <a:ext uri="{FF2B5EF4-FFF2-40B4-BE49-F238E27FC236}">
                <a16:creationId xmlns:a16="http://schemas.microsoft.com/office/drawing/2014/main" id="{A91E475D-A7EF-068F-D075-F6F186AEA31F}"/>
              </a:ext>
            </a:extLst>
          </p:cNvPr>
          <p:cNvSpPr txBox="1">
            <a:spLocks/>
          </p:cNvSpPr>
          <p:nvPr/>
        </p:nvSpPr>
        <p:spPr>
          <a:xfrm>
            <a:off x="1852095" y="3690891"/>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hội</a:t>
            </a:r>
            <a:r>
              <a:rPr lang="en-US" sz="1800" dirty="0">
                <a:solidFill>
                  <a:srgbClr val="002060"/>
                </a:solidFill>
              </a:rPr>
              <a:t> </a:t>
            </a:r>
            <a:r>
              <a:rPr lang="en-US" sz="1800" dirty="0" err="1">
                <a:solidFill>
                  <a:srgbClr val="002060"/>
                </a:solidFill>
              </a:rPr>
              <a:t>tụ</a:t>
            </a:r>
            <a:r>
              <a:rPr lang="en-US" sz="1800" dirty="0">
                <a:solidFill>
                  <a:srgbClr val="002060"/>
                </a:solidFill>
              </a:rPr>
              <a:t>: </a:t>
            </a:r>
            <a:r>
              <a:rPr lang="en-US" sz="1800" dirty="0" err="1">
                <a:solidFill>
                  <a:srgbClr val="002060"/>
                </a:solidFill>
              </a:rPr>
              <a:t>kính</a:t>
            </a:r>
            <a:r>
              <a:rPr lang="en-US" sz="1800" dirty="0">
                <a:solidFill>
                  <a:srgbClr val="002060"/>
                </a:solidFill>
              </a:rPr>
              <a:t> 1, 4</a:t>
            </a:r>
          </a:p>
        </p:txBody>
      </p:sp>
      <p:pic>
        <p:nvPicPr>
          <p:cNvPr id="19" name="Graphic 18" descr="Arrow Slight curve">
            <a:extLst>
              <a:ext uri="{FF2B5EF4-FFF2-40B4-BE49-F238E27FC236}">
                <a16:creationId xmlns:a16="http://schemas.microsoft.com/office/drawing/2014/main" id="{BAA3A817-9858-B4B5-C08D-E44FEBFE42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93" y="3649732"/>
            <a:ext cx="658388" cy="560070"/>
          </a:xfrm>
          <a:prstGeom prst="rect">
            <a:avLst/>
          </a:prstGeom>
        </p:spPr>
      </p:pic>
      <p:sp>
        <p:nvSpPr>
          <p:cNvPr id="20" name="Google Shape;363;p48">
            <a:extLst>
              <a:ext uri="{FF2B5EF4-FFF2-40B4-BE49-F238E27FC236}">
                <a16:creationId xmlns:a16="http://schemas.microsoft.com/office/drawing/2014/main" id="{756C782B-F13C-9720-168F-80EC7A9635D8}"/>
              </a:ext>
            </a:extLst>
          </p:cNvPr>
          <p:cNvSpPr txBox="1">
            <a:spLocks/>
          </p:cNvSpPr>
          <p:nvPr/>
        </p:nvSpPr>
        <p:spPr>
          <a:xfrm>
            <a:off x="1852094" y="4130787"/>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phân</a:t>
            </a:r>
            <a:r>
              <a:rPr lang="en-US" sz="1800" dirty="0">
                <a:solidFill>
                  <a:srgbClr val="002060"/>
                </a:solidFill>
              </a:rPr>
              <a:t> </a:t>
            </a:r>
            <a:r>
              <a:rPr lang="en-US" sz="1800" dirty="0" err="1">
                <a:solidFill>
                  <a:srgbClr val="002060"/>
                </a:solidFill>
              </a:rPr>
              <a:t>kì</a:t>
            </a:r>
            <a:r>
              <a:rPr lang="en-US" sz="1800" dirty="0">
                <a:solidFill>
                  <a:srgbClr val="002060"/>
                </a:solidFill>
              </a:rPr>
              <a:t>: </a:t>
            </a:r>
            <a:r>
              <a:rPr lang="en-US" sz="1800" dirty="0" err="1">
                <a:solidFill>
                  <a:srgbClr val="002060"/>
                </a:solidFill>
              </a:rPr>
              <a:t>kính</a:t>
            </a:r>
            <a:r>
              <a:rPr lang="en-US" sz="1800" dirty="0">
                <a:solidFill>
                  <a:srgbClr val="002060"/>
                </a:solidFill>
              </a:rPr>
              <a:t> 2, 3</a:t>
            </a:r>
          </a:p>
        </p:txBody>
      </p:sp>
      <p:pic>
        <p:nvPicPr>
          <p:cNvPr id="3" name="Picture 2">
            <a:extLst>
              <a:ext uri="{FF2B5EF4-FFF2-40B4-BE49-F238E27FC236}">
                <a16:creationId xmlns:a16="http://schemas.microsoft.com/office/drawing/2014/main" id="{C5F66D98-92B8-4232-7FF6-3BEF9C4DE824}"/>
              </a:ext>
            </a:extLst>
          </p:cNvPr>
          <p:cNvPicPr>
            <a:picLocks noChangeAspect="1"/>
          </p:cNvPicPr>
          <p:nvPr/>
        </p:nvPicPr>
        <p:blipFill>
          <a:blip r:embed="rId5"/>
          <a:stretch>
            <a:fillRect/>
          </a:stretch>
        </p:blipFill>
        <p:spPr>
          <a:xfrm>
            <a:off x="5101863" y="1839215"/>
            <a:ext cx="3688977" cy="2591856"/>
          </a:xfrm>
          <a:prstGeom prst="rect">
            <a:avLst/>
          </a:prstGeom>
        </p:spPr>
      </p:pic>
    </p:spTree>
    <p:extLst>
      <p:ext uri="{BB962C8B-B14F-4D97-AF65-F5344CB8AC3E}">
        <p14:creationId xmlns:p14="http://schemas.microsoft.com/office/powerpoint/2010/main" val="3273287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847118" y="1647591"/>
            <a:ext cx="3887123" cy="2469762"/>
          </a:xfrm>
          <a:prstGeom prst="rect">
            <a:avLst/>
          </a:prstGeom>
        </p:spPr>
        <p:txBody>
          <a:bodyPr spcFirstLastPara="1" wrap="square" lIns="91425" tIns="91425" rIns="91425" bIns="91425" anchor="ctr" anchorCtr="0">
            <a:noAutofit/>
          </a:bodyPr>
          <a:lstStyle/>
          <a:p>
            <a:pPr algn="l"/>
            <a:r>
              <a:rPr lang="en-US" sz="3600" dirty="0">
                <a:solidFill>
                  <a:schemeClr val="tx1"/>
                </a:solidFill>
              </a:rPr>
              <a:t>II.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Trục</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Quang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Tâm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Điểm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Và</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a:rPr>
              <a:t>Cự</a:t>
            </a:r>
            <a:endParaRPr lang="en-US" sz="3600" dirty="0">
              <a:solidFill>
                <a:schemeClr val="tx1"/>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34241" y="957518"/>
            <a:ext cx="4185982" cy="4185982"/>
          </a:xfrm>
          <a:prstGeom prst="rect">
            <a:avLst/>
          </a:prstGeom>
        </p:spPr>
      </p:pic>
      <p:grpSp>
        <p:nvGrpSpPr>
          <p:cNvPr id="9" name="Group 8">
            <a:extLst>
              <a:ext uri="{FF2B5EF4-FFF2-40B4-BE49-F238E27FC236}">
                <a16:creationId xmlns:a16="http://schemas.microsoft.com/office/drawing/2014/main" id="{1E2C9488-BA2C-A92D-B381-AC1B3804AEFE}"/>
              </a:ext>
            </a:extLst>
          </p:cNvPr>
          <p:cNvGrpSpPr/>
          <p:nvPr/>
        </p:nvGrpSpPr>
        <p:grpSpPr>
          <a:xfrm>
            <a:off x="906854" y="539483"/>
            <a:ext cx="1108364" cy="1080655"/>
            <a:chOff x="4625580" y="1511483"/>
            <a:chExt cx="1108364" cy="1080655"/>
          </a:xfrm>
        </p:grpSpPr>
        <p:sp>
          <p:nvSpPr>
            <p:cNvPr id="7" name="Rectangle: Rounded Corners 6">
              <a:extLst>
                <a:ext uri="{FF2B5EF4-FFF2-40B4-BE49-F238E27FC236}">
                  <a16:creationId xmlns:a16="http://schemas.microsoft.com/office/drawing/2014/main" id="{9DB50019-4BB4-AB33-8835-A9FDA4008B1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59300F8F-0FCA-CC17-AAC2-CBAB8DF84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0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a:extLst>
              <a:ext uri="{FF2B5EF4-FFF2-40B4-BE49-F238E27FC236}">
                <a16:creationId xmlns:a16="http://schemas.microsoft.com/office/drawing/2014/main" id="{FB32D9D1-8984-715B-A7A0-2281A69933B7}"/>
              </a:ext>
            </a:extLst>
          </p:cNvPr>
          <p:cNvGrpSpPr/>
          <p:nvPr/>
        </p:nvGrpSpPr>
        <p:grpSpPr>
          <a:xfrm>
            <a:off x="2320953" y="1248870"/>
            <a:ext cx="443586" cy="2127064"/>
            <a:chOff x="2320953" y="1174337"/>
            <a:chExt cx="443586" cy="2127064"/>
          </a:xfrm>
        </p:grpSpPr>
        <p:sp>
          <p:nvSpPr>
            <p:cNvPr id="400" name="Line 34">
              <a:extLst>
                <a:ext uri="{FF2B5EF4-FFF2-40B4-BE49-F238E27FC236}">
                  <a16:creationId xmlns:a16="http://schemas.microsoft.com/office/drawing/2014/main" id="{FAF9F66E-C40D-DB2B-3057-ED3C02B68FD7}"/>
                </a:ext>
              </a:extLst>
            </p:cNvPr>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2" name="Text Box 56">
              <a:extLst>
                <a:ext uri="{FF2B5EF4-FFF2-40B4-BE49-F238E27FC236}">
                  <a16:creationId xmlns:a16="http://schemas.microsoft.com/office/drawing/2014/main" id="{258C9D87-D0F0-2534-3E0A-013E2655811D}"/>
                </a:ext>
              </a:extLst>
            </p:cNvPr>
            <p:cNvSpPr txBox="1">
              <a:spLocks noChangeArrowheads="1"/>
            </p:cNvSpPr>
            <p:nvPr/>
          </p:nvSpPr>
          <p:spPr bwMode="auto">
            <a:xfrm>
              <a:off x="2320953" y="2962847"/>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(a)</a:t>
              </a:r>
            </a:p>
          </p:txBody>
        </p:sp>
      </p:grpSp>
      <p:sp>
        <p:nvSpPr>
          <p:cNvPr id="491" name="Rectangle: Rounded Corners 490">
            <a:extLst>
              <a:ext uri="{FF2B5EF4-FFF2-40B4-BE49-F238E27FC236}">
                <a16:creationId xmlns:a16="http://schemas.microsoft.com/office/drawing/2014/main" id="{4BE0C5B2-81E2-E335-27EF-1F41EE8DA7F3}"/>
              </a:ext>
            </a:extLst>
          </p:cNvPr>
          <p:cNvSpPr/>
          <p:nvPr/>
        </p:nvSpPr>
        <p:spPr>
          <a:xfrm>
            <a:off x="5175420" y="195055"/>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3" name="Group 2">
            <a:extLst>
              <a:ext uri="{FF2B5EF4-FFF2-40B4-BE49-F238E27FC236}">
                <a16:creationId xmlns:a16="http://schemas.microsoft.com/office/drawing/2014/main" id="{E3BCAD36-64D0-22C2-0C4A-A3C1C9DC8D64}"/>
              </a:ext>
            </a:extLst>
          </p:cNvPr>
          <p:cNvGrpSpPr/>
          <p:nvPr/>
        </p:nvGrpSpPr>
        <p:grpSpPr>
          <a:xfrm>
            <a:off x="7140832" y="1327395"/>
            <a:ext cx="443586" cy="2050095"/>
            <a:chOff x="7140832" y="1252862"/>
            <a:chExt cx="443586" cy="2050095"/>
          </a:xfrm>
        </p:grpSpPr>
        <p:grpSp>
          <p:nvGrpSpPr>
            <p:cNvPr id="478" name="Group 110">
              <a:extLst>
                <a:ext uri="{FF2B5EF4-FFF2-40B4-BE49-F238E27FC236}">
                  <a16:creationId xmlns:a16="http://schemas.microsoft.com/office/drawing/2014/main" id="{AB434B32-9A45-A43D-4C78-2AE200DB1C59}"/>
                </a:ext>
              </a:extLst>
            </p:cNvPr>
            <p:cNvGrpSpPr>
              <a:grpSpLocks/>
            </p:cNvGrpSpPr>
            <p:nvPr/>
          </p:nvGrpSpPr>
          <p:grpSpPr bwMode="auto">
            <a:xfrm rot="10800000" flipV="1">
              <a:off x="7269812" y="1252862"/>
              <a:ext cx="223270" cy="1677679"/>
              <a:chOff x="2739" y="2701"/>
              <a:chExt cx="94" cy="781"/>
            </a:xfrm>
          </p:grpSpPr>
          <p:sp>
            <p:nvSpPr>
              <p:cNvPr id="479" name="Line 111">
                <a:extLst>
                  <a:ext uri="{FF2B5EF4-FFF2-40B4-BE49-F238E27FC236}">
                    <a16:creationId xmlns:a16="http://schemas.microsoft.com/office/drawing/2014/main" id="{7D190AC6-072E-96C6-0E2C-1AF135FC5E96}"/>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latin typeface="Arial"/>
                  <a:ea typeface="+mn-ea"/>
                  <a:cs typeface="Arial"/>
                  <a:sym typeface="Arial"/>
                </a:endParaRPr>
              </a:p>
            </p:txBody>
          </p:sp>
          <p:sp>
            <p:nvSpPr>
              <p:cNvPr id="480" name="Line 112">
                <a:extLst>
                  <a:ext uri="{FF2B5EF4-FFF2-40B4-BE49-F238E27FC236}">
                    <a16:creationId xmlns:a16="http://schemas.microsoft.com/office/drawing/2014/main" id="{74DEC115-4AB8-AB0D-99A2-F4DF8F3A2BB7}"/>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1" name="Line 113">
                <a:extLst>
                  <a:ext uri="{FF2B5EF4-FFF2-40B4-BE49-F238E27FC236}">
                    <a16:creationId xmlns:a16="http://schemas.microsoft.com/office/drawing/2014/main" id="{03B4FA1C-22F8-4AA1-2806-FFF7777E822C}"/>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2" name="Line 118">
                <a:extLst>
                  <a:ext uri="{FF2B5EF4-FFF2-40B4-BE49-F238E27FC236}">
                    <a16:creationId xmlns:a16="http://schemas.microsoft.com/office/drawing/2014/main" id="{84FC90D8-6588-4897-7DF0-106B18D9F3E3}"/>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sp>
            <p:nvSpPr>
              <p:cNvPr id="483" name="Line 118">
                <a:extLst>
                  <a:ext uri="{FF2B5EF4-FFF2-40B4-BE49-F238E27FC236}">
                    <a16:creationId xmlns:a16="http://schemas.microsoft.com/office/drawing/2014/main" id="{DF9BD3AB-36A3-2305-1939-032354018BA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latin typeface="Arial"/>
                  <a:ea typeface="+mn-ea"/>
                  <a:cs typeface="Arial"/>
                  <a:sym typeface="Arial"/>
                </a:endParaRPr>
              </a:p>
            </p:txBody>
          </p:sp>
        </p:grpSp>
        <p:sp>
          <p:nvSpPr>
            <p:cNvPr id="503" name="Text Box 56">
              <a:extLst>
                <a:ext uri="{FF2B5EF4-FFF2-40B4-BE49-F238E27FC236}">
                  <a16:creationId xmlns:a16="http://schemas.microsoft.com/office/drawing/2014/main" id="{CF44FD61-0609-5805-BD29-D5A78B8570B7}"/>
                </a:ext>
              </a:extLst>
            </p:cNvPr>
            <p:cNvSpPr txBox="1">
              <a:spLocks noChangeArrowheads="1"/>
            </p:cNvSpPr>
            <p:nvPr/>
          </p:nvSpPr>
          <p:spPr bwMode="auto">
            <a:xfrm>
              <a:off x="7140832" y="2964403"/>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(b)</a:t>
              </a:r>
            </a:p>
          </p:txBody>
        </p:sp>
      </p:grpSp>
      <p:grpSp>
        <p:nvGrpSpPr>
          <p:cNvPr id="433" name="Group 40">
            <a:extLst>
              <a:ext uri="{FF2B5EF4-FFF2-40B4-BE49-F238E27FC236}">
                <a16:creationId xmlns:a16="http://schemas.microsoft.com/office/drawing/2014/main" id="{8E50C0EF-D231-7CE1-7F20-A8856A0A2E43}"/>
              </a:ext>
            </a:extLst>
          </p:cNvPr>
          <p:cNvGrpSpPr>
            <a:grpSpLocks/>
          </p:cNvGrpSpPr>
          <p:nvPr/>
        </p:nvGrpSpPr>
        <p:grpSpPr bwMode="auto">
          <a:xfrm>
            <a:off x="2558614" y="2142377"/>
            <a:ext cx="1704489" cy="0"/>
            <a:chOff x="549" y="2064"/>
            <a:chExt cx="971" cy="0"/>
          </a:xfrm>
        </p:grpSpPr>
        <p:sp>
          <p:nvSpPr>
            <p:cNvPr id="434" name="Line 41">
              <a:extLst>
                <a:ext uri="{FF2B5EF4-FFF2-40B4-BE49-F238E27FC236}">
                  <a16:creationId xmlns:a16="http://schemas.microsoft.com/office/drawing/2014/main" id="{81D7911E-8686-590B-0DDD-15AD923CC4AB}"/>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5" name="Line 42">
              <a:extLst>
                <a:ext uri="{FF2B5EF4-FFF2-40B4-BE49-F238E27FC236}">
                  <a16:creationId xmlns:a16="http://schemas.microsoft.com/office/drawing/2014/main" id="{E9DE35E9-EA08-166C-55CD-27D39E8F6F6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36" name="Group 40">
            <a:extLst>
              <a:ext uri="{FF2B5EF4-FFF2-40B4-BE49-F238E27FC236}">
                <a16:creationId xmlns:a16="http://schemas.microsoft.com/office/drawing/2014/main" id="{BA55B9D4-B94B-0AD1-554A-F4118E3DBD64}"/>
              </a:ext>
            </a:extLst>
          </p:cNvPr>
          <p:cNvGrpSpPr>
            <a:grpSpLocks/>
          </p:cNvGrpSpPr>
          <p:nvPr/>
        </p:nvGrpSpPr>
        <p:grpSpPr bwMode="auto">
          <a:xfrm>
            <a:off x="482892" y="2140300"/>
            <a:ext cx="2087164" cy="0"/>
            <a:chOff x="991" y="2064"/>
            <a:chExt cx="1189" cy="0"/>
          </a:xfrm>
        </p:grpSpPr>
        <p:sp>
          <p:nvSpPr>
            <p:cNvPr id="437" name="Line 41">
              <a:extLst>
                <a:ext uri="{FF2B5EF4-FFF2-40B4-BE49-F238E27FC236}">
                  <a16:creationId xmlns:a16="http://schemas.microsoft.com/office/drawing/2014/main" id="{4EDFF576-FA3E-0A1F-C165-D06C44596D5B}"/>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38" name="Line 42">
              <a:extLst>
                <a:ext uri="{FF2B5EF4-FFF2-40B4-BE49-F238E27FC236}">
                  <a16:creationId xmlns:a16="http://schemas.microsoft.com/office/drawing/2014/main" id="{163448E5-229B-21E3-CDCB-ACB51AA2F08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59" name="Group 40">
            <a:extLst>
              <a:ext uri="{FF2B5EF4-FFF2-40B4-BE49-F238E27FC236}">
                <a16:creationId xmlns:a16="http://schemas.microsoft.com/office/drawing/2014/main" id="{59C615F8-7D21-58D2-CF61-172F0EE363D9}"/>
              </a:ext>
            </a:extLst>
          </p:cNvPr>
          <p:cNvGrpSpPr>
            <a:grpSpLocks/>
          </p:cNvGrpSpPr>
          <p:nvPr/>
        </p:nvGrpSpPr>
        <p:grpSpPr bwMode="auto">
          <a:xfrm>
            <a:off x="7383953" y="2158215"/>
            <a:ext cx="1428891" cy="0"/>
            <a:chOff x="549" y="2064"/>
            <a:chExt cx="814" cy="0"/>
          </a:xfrm>
        </p:grpSpPr>
        <p:sp>
          <p:nvSpPr>
            <p:cNvPr id="472" name="Line 41">
              <a:extLst>
                <a:ext uri="{FF2B5EF4-FFF2-40B4-BE49-F238E27FC236}">
                  <a16:creationId xmlns:a16="http://schemas.microsoft.com/office/drawing/2014/main" id="{F8664F46-536C-B0CC-B079-BFDC3831B55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73" name="Line 42">
              <a:extLst>
                <a:ext uri="{FF2B5EF4-FFF2-40B4-BE49-F238E27FC236}">
                  <a16:creationId xmlns:a16="http://schemas.microsoft.com/office/drawing/2014/main" id="{5AB9FD98-38B5-49B9-AA34-2AED8B51EADD}"/>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60" name="Group 40">
            <a:extLst>
              <a:ext uri="{FF2B5EF4-FFF2-40B4-BE49-F238E27FC236}">
                <a16:creationId xmlns:a16="http://schemas.microsoft.com/office/drawing/2014/main" id="{40228D0E-71C0-9377-DBBD-9F917E4EF8DA}"/>
              </a:ext>
            </a:extLst>
          </p:cNvPr>
          <p:cNvGrpSpPr>
            <a:grpSpLocks/>
          </p:cNvGrpSpPr>
          <p:nvPr/>
        </p:nvGrpSpPr>
        <p:grpSpPr bwMode="auto">
          <a:xfrm>
            <a:off x="5380203" y="2158716"/>
            <a:ext cx="2015193" cy="0"/>
            <a:chOff x="1032" y="2064"/>
            <a:chExt cx="1148" cy="0"/>
          </a:xfrm>
        </p:grpSpPr>
        <p:sp>
          <p:nvSpPr>
            <p:cNvPr id="470" name="Line 41">
              <a:extLst>
                <a:ext uri="{FF2B5EF4-FFF2-40B4-BE49-F238E27FC236}">
                  <a16:creationId xmlns:a16="http://schemas.microsoft.com/office/drawing/2014/main" id="{A5ED9FBC-7CC0-6048-D714-9B7F091B03A2}"/>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71" name="Line 42">
              <a:extLst>
                <a:ext uri="{FF2B5EF4-FFF2-40B4-BE49-F238E27FC236}">
                  <a16:creationId xmlns:a16="http://schemas.microsoft.com/office/drawing/2014/main" id="{1FD66B77-C583-36ED-2A07-EEE54F480F32}"/>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cxnSp>
        <p:nvCxnSpPr>
          <p:cNvPr id="391" name="Straight Connector 390">
            <a:extLst>
              <a:ext uri="{FF2B5EF4-FFF2-40B4-BE49-F238E27FC236}">
                <a16:creationId xmlns:a16="http://schemas.microsoft.com/office/drawing/2014/main" id="{D78F922F-044B-82C9-5725-0549933B7497}"/>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06" name="Rectangle 51">
            <a:extLst>
              <a:ext uri="{FF2B5EF4-FFF2-40B4-BE49-F238E27FC236}">
                <a16:creationId xmlns:a16="http://schemas.microsoft.com/office/drawing/2014/main" id="{424A5672-9560-2657-E3DA-8754D8C2CD79}"/>
              </a:ext>
            </a:extLst>
          </p:cNvPr>
          <p:cNvSpPr>
            <a:spLocks noChangeArrowheads="1"/>
          </p:cNvSpPr>
          <p:nvPr/>
        </p:nvSpPr>
        <p:spPr bwMode="auto">
          <a:xfrm>
            <a:off x="2178192" y="223616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12" name="Object 9">
            <a:extLst>
              <a:ext uri="{FF2B5EF4-FFF2-40B4-BE49-F238E27FC236}">
                <a16:creationId xmlns:a16="http://schemas.microsoft.com/office/drawing/2014/main" id="{DCC757AC-D70B-9CFE-695D-15C56E54611A}"/>
              </a:ext>
            </a:extLst>
          </p:cNvPr>
          <p:cNvGraphicFramePr>
            <a:graphicFrameLocks noChangeAspect="1"/>
          </p:cNvGraphicFramePr>
          <p:nvPr/>
        </p:nvGraphicFramePr>
        <p:xfrm>
          <a:off x="186160" y="2157600"/>
          <a:ext cx="462936" cy="293534"/>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60" y="2157600"/>
                        <a:ext cx="462936" cy="293534"/>
                      </a:xfrm>
                      <a:prstGeom prst="rect">
                        <a:avLst/>
                      </a:prstGeom>
                      <a:noFill/>
                      <a:ln>
                        <a:noFill/>
                      </a:ln>
                    </p:spPr>
                  </p:pic>
                </p:oleObj>
              </mc:Fallback>
            </mc:AlternateContent>
          </a:graphicData>
        </a:graphic>
      </p:graphicFrame>
      <p:sp>
        <p:nvSpPr>
          <p:cNvPr id="448" name="Oval 447">
            <a:extLst>
              <a:ext uri="{FF2B5EF4-FFF2-40B4-BE49-F238E27FC236}">
                <a16:creationId xmlns:a16="http://schemas.microsoft.com/office/drawing/2014/main" id="{BD986CB6-A825-969B-2D7C-BC15D3C8FD77}"/>
              </a:ext>
            </a:extLst>
          </p:cNvPr>
          <p:cNvSpPr/>
          <p:nvPr/>
        </p:nvSpPr>
        <p:spPr>
          <a:xfrm>
            <a:off x="2515393" y="210120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55" name="Rectangle 51">
            <a:extLst>
              <a:ext uri="{FF2B5EF4-FFF2-40B4-BE49-F238E27FC236}">
                <a16:creationId xmlns:a16="http://schemas.microsoft.com/office/drawing/2014/main" id="{1A4C9670-61EE-E633-C6C4-202C6DAF72C2}"/>
              </a:ext>
            </a:extLst>
          </p:cNvPr>
          <p:cNvSpPr>
            <a:spLocks noChangeArrowheads="1"/>
          </p:cNvSpPr>
          <p:nvPr/>
        </p:nvSpPr>
        <p:spPr bwMode="auto">
          <a:xfrm>
            <a:off x="7036652" y="2245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a:rPr>
              <a:t>O</a:t>
            </a:r>
          </a:p>
        </p:txBody>
      </p:sp>
      <p:graphicFrame>
        <p:nvGraphicFramePr>
          <p:cNvPr id="458" name="Object 9">
            <a:extLst>
              <a:ext uri="{FF2B5EF4-FFF2-40B4-BE49-F238E27FC236}">
                <a16:creationId xmlns:a16="http://schemas.microsoft.com/office/drawing/2014/main" id="{95073758-9128-4914-0203-E8342ED85AED}"/>
              </a:ext>
            </a:extLst>
          </p:cNvPr>
          <p:cNvGraphicFramePr>
            <a:graphicFrameLocks noChangeAspect="1"/>
          </p:cNvGraphicFramePr>
          <p:nvPr/>
        </p:nvGraphicFramePr>
        <p:xfrm>
          <a:off x="5046654" y="2183484"/>
          <a:ext cx="463112" cy="293646"/>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654" y="2183484"/>
                        <a:ext cx="463112" cy="293646"/>
                      </a:xfrm>
                      <a:prstGeom prst="rect">
                        <a:avLst/>
                      </a:prstGeom>
                      <a:noFill/>
                      <a:ln>
                        <a:noFill/>
                      </a:ln>
                    </p:spPr>
                  </p:pic>
                </p:oleObj>
              </mc:Fallback>
            </mc:AlternateContent>
          </a:graphicData>
        </a:graphic>
      </p:graphicFrame>
      <p:sp>
        <p:nvSpPr>
          <p:cNvPr id="464" name="Oval 463">
            <a:extLst>
              <a:ext uri="{FF2B5EF4-FFF2-40B4-BE49-F238E27FC236}">
                <a16:creationId xmlns:a16="http://schemas.microsoft.com/office/drawing/2014/main" id="{09A63690-DC54-464C-5DA6-8C4D8BC8CCA2}"/>
              </a:ext>
            </a:extLst>
          </p:cNvPr>
          <p:cNvSpPr/>
          <p:nvPr/>
        </p:nvSpPr>
        <p:spPr>
          <a:xfrm>
            <a:off x="7341809" y="211962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494" name="Google Shape;356;p47">
            <a:extLst>
              <a:ext uri="{FF2B5EF4-FFF2-40B4-BE49-F238E27FC236}">
                <a16:creationId xmlns:a16="http://schemas.microsoft.com/office/drawing/2014/main" id="{3526D7C9-5452-E215-8C8C-51F8875AC61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512" name="Google Shape;363;p48">
            <a:extLst>
              <a:ext uri="{FF2B5EF4-FFF2-40B4-BE49-F238E27FC236}">
                <a16:creationId xmlns:a16="http://schemas.microsoft.com/office/drawing/2014/main" id="{9EC1D35D-8D9A-33CD-22D2-62461A3920D7}"/>
              </a:ext>
            </a:extLst>
          </p:cNvPr>
          <p:cNvSpPr txBox="1">
            <a:spLocks/>
          </p:cNvSpPr>
          <p:nvPr/>
        </p:nvSpPr>
        <p:spPr>
          <a:xfrm>
            <a:off x="429365" y="4234556"/>
            <a:ext cx="8602985" cy="51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Đ</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ường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vuông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góc</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a:ln>
                  <a:noFill/>
                </a:ln>
                <a:solidFill>
                  <a:srgbClr val="C00000"/>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trục</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chính</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516" name="Google Shape;363;p48">
            <a:extLst>
              <a:ext uri="{FF2B5EF4-FFF2-40B4-BE49-F238E27FC236}">
                <a16:creationId xmlns:a16="http://schemas.microsoft.com/office/drawing/2014/main" id="{3AAAA302-A30F-7BD1-76F0-8BC73A085258}"/>
              </a:ext>
            </a:extLst>
          </p:cNvPr>
          <p:cNvSpPr txBox="1">
            <a:spLocks/>
          </p:cNvSpPr>
          <p:nvPr/>
        </p:nvSpPr>
        <p:spPr>
          <a:xfrm>
            <a:off x="429365" y="3410711"/>
            <a:ext cx="8587507" cy="749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a:buNone/>
              <a:tabLst/>
              <a:defRPr/>
            </a:pP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có</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mà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a:ln>
                  <a:noFill/>
                </a:ln>
                <a:solidFill>
                  <a:srgbClr val="2E2723"/>
                </a:solidFill>
                <a:effectLst/>
                <a:uLnTx/>
                <a:uFillTx/>
                <a:latin typeface="Lato"/>
                <a:ea typeface="Lato"/>
                <a:cs typeface="Lato"/>
                <a:sym typeface="Arial"/>
              </a:rPr>
              <a:t>m</a:t>
            </a:r>
            <a:r>
              <a:rPr lang="en-US" noProof="0">
                <a:solidFill>
                  <a:srgbClr val="2E2723"/>
                </a:solidFill>
              </a:rPr>
              <a:t>ọ</a:t>
            </a:r>
            <a:r>
              <a:rPr kumimoji="0" lang="en-US" sz="1800" b="0" i="0" u="none" strike="noStrike" kern="0" cap="none" spc="0" normalizeH="0" baseline="0" noProof="0">
                <a:ln>
                  <a:noFill/>
                </a:ln>
                <a:solidFill>
                  <a:srgbClr val="2E2723"/>
                </a:solidFill>
                <a:effectLst/>
                <a:uLnTx/>
                <a:uFillTx/>
                <a:latin typeface="Lato"/>
                <a:ea typeface="Lato"/>
                <a:cs typeface="Lato"/>
                <a:sym typeface="Arial"/>
              </a:rPr>
              <a:t>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O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đều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truyền</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thẳng</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là</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điểm</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chính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giữa</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18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 </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O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là</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quang</a:t>
            </a:r>
            <a:r>
              <a:rPr kumimoji="0" lang="en-US" sz="1800" b="1" i="0" u="none" strike="noStrike" kern="0" cap="none" spc="0" normalizeH="0" baseline="0" noProof="0" dirty="0">
                <a:ln>
                  <a:noFill/>
                </a:ln>
                <a:solidFill>
                  <a:srgbClr val="C00000"/>
                </a:solidFill>
                <a:effectLst/>
                <a:uLnTx/>
                <a:uFillTx/>
                <a:latin typeface="Lato"/>
                <a:ea typeface="Lato"/>
                <a:cs typeface="Lato"/>
                <a:sym typeface="Arial"/>
              </a:rPr>
              <a:t> </a:t>
            </a:r>
            <a:r>
              <a:rPr kumimoji="0" lang="en-US" sz="1800" b="1" i="0" u="none" strike="noStrike" kern="0" cap="none" spc="0" normalizeH="0" baseline="0" noProof="0" dirty="0" err="1">
                <a:ln>
                  <a:noFill/>
                </a:ln>
                <a:solidFill>
                  <a:srgbClr val="C00000"/>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rgbClr val="C00000"/>
              </a:solidFill>
              <a:effectLst/>
              <a:uLnTx/>
              <a:uFillTx/>
              <a:latin typeface="Lato"/>
              <a:ea typeface="Lato"/>
              <a:cs typeface="Lato"/>
              <a:sym typeface="Arial"/>
            </a:endParaRPr>
          </a:p>
        </p:txBody>
      </p:sp>
      <p:sp>
        <p:nvSpPr>
          <p:cNvPr id="509" name="Line 41">
            <a:extLst>
              <a:ext uri="{FF2B5EF4-FFF2-40B4-BE49-F238E27FC236}">
                <a16:creationId xmlns:a16="http://schemas.microsoft.com/office/drawing/2014/main" id="{40069290-293C-4641-AB85-77B66AD90D24}"/>
              </a:ext>
            </a:extLst>
          </p:cNvPr>
          <p:cNvSpPr>
            <a:spLocks noChangeShapeType="1"/>
          </p:cNvSpPr>
          <p:nvPr/>
        </p:nvSpPr>
        <p:spPr bwMode="auto">
          <a:xfrm flipV="1">
            <a:off x="275757" y="2141441"/>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08" name="Line 41">
            <a:extLst>
              <a:ext uri="{FF2B5EF4-FFF2-40B4-BE49-F238E27FC236}">
                <a16:creationId xmlns:a16="http://schemas.microsoft.com/office/drawing/2014/main" id="{23F1BAD5-686F-CDEF-94C4-8D859C18ABD8}"/>
              </a:ext>
            </a:extLst>
          </p:cNvPr>
          <p:cNvSpPr>
            <a:spLocks noChangeShapeType="1"/>
          </p:cNvSpPr>
          <p:nvPr/>
        </p:nvSpPr>
        <p:spPr bwMode="auto">
          <a:xfrm flipV="1">
            <a:off x="5119023" y="2159249"/>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Google Shape;356;p47">
            <a:extLst>
              <a:ext uri="{FF2B5EF4-FFF2-40B4-BE49-F238E27FC236}">
                <a16:creationId xmlns:a16="http://schemas.microsoft.com/office/drawing/2014/main" id="{337531C1-06C0-24A5-1E16-FE0878CEAA11}"/>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6" name="Group 5">
            <a:extLst>
              <a:ext uri="{FF2B5EF4-FFF2-40B4-BE49-F238E27FC236}">
                <a16:creationId xmlns:a16="http://schemas.microsoft.com/office/drawing/2014/main" id="{51EE6F45-75D6-A062-88F0-EC77140902FA}"/>
              </a:ext>
            </a:extLst>
          </p:cNvPr>
          <p:cNvGrpSpPr/>
          <p:nvPr/>
        </p:nvGrpSpPr>
        <p:grpSpPr>
          <a:xfrm>
            <a:off x="142677" y="328065"/>
            <a:ext cx="364300" cy="355193"/>
            <a:chOff x="4625580" y="1511483"/>
            <a:chExt cx="1108364" cy="1080655"/>
          </a:xfrm>
        </p:grpSpPr>
        <p:sp>
          <p:nvSpPr>
            <p:cNvPr id="7" name="Rectangle: Rounded Corners 6">
              <a:extLst>
                <a:ext uri="{FF2B5EF4-FFF2-40B4-BE49-F238E27FC236}">
                  <a16:creationId xmlns:a16="http://schemas.microsoft.com/office/drawing/2014/main" id="{A619287E-3F57-D93E-DF74-EBBB769662FE}"/>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8" name="Picture 2" descr="Placeholder ">
              <a:extLst>
                <a:ext uri="{FF2B5EF4-FFF2-40B4-BE49-F238E27FC236}">
                  <a16:creationId xmlns:a16="http://schemas.microsoft.com/office/drawing/2014/main" id="{18D2B1BD-4702-D913-934A-C24D728A2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31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p:bldP spid="503" grpId="0"/>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2DADEC7E-2871-058A-B72D-A99DFD7D6F10}"/>
              </a:ext>
            </a:extLst>
          </p:cNvPr>
          <p:cNvGrpSpPr/>
          <p:nvPr/>
        </p:nvGrpSpPr>
        <p:grpSpPr>
          <a:xfrm>
            <a:off x="275757" y="1174337"/>
            <a:ext cx="4216250" cy="2127064"/>
            <a:chOff x="219897" y="1013916"/>
            <a:chExt cx="4216250" cy="2127064"/>
          </a:xfrm>
        </p:grpSpPr>
        <p:sp>
          <p:nvSpPr>
            <p:cNvPr id="76" name="Line 41">
              <a:extLst>
                <a:ext uri="{FF2B5EF4-FFF2-40B4-BE49-F238E27FC236}">
                  <a16:creationId xmlns:a16="http://schemas.microsoft.com/office/drawing/2014/main" id="{CA9B6063-D3A6-3396-4C4D-19CA46B4CFD3}"/>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Line 34">
              <a:extLst>
                <a:ext uri="{FF2B5EF4-FFF2-40B4-BE49-F238E27FC236}">
                  <a16:creationId xmlns:a16="http://schemas.microsoft.com/office/drawing/2014/main" id="{3ABDB184-1928-4516-4AC5-655A0528FFC1}"/>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6">
              <a:extLst>
                <a:ext uri="{FF2B5EF4-FFF2-40B4-BE49-F238E27FC236}">
                  <a16:creationId xmlns:a16="http://schemas.microsoft.com/office/drawing/2014/main" id="{271C84E6-6A35-761D-A493-083749895371}"/>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sp>
        <p:nvSpPr>
          <p:cNvPr id="79" name="Rectangle: Rounded Corners 78">
            <a:extLst>
              <a:ext uri="{FF2B5EF4-FFF2-40B4-BE49-F238E27FC236}">
                <a16:creationId xmlns:a16="http://schemas.microsoft.com/office/drawing/2014/main" id="{4C838B91-09DF-BBE0-5117-F1F3B5A69E2D}"/>
              </a:ext>
            </a:extLst>
          </p:cNvPr>
          <p:cNvSpPr/>
          <p:nvPr/>
        </p:nvSpPr>
        <p:spPr>
          <a:xfrm>
            <a:off x="5228616" y="18939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832E929-0835-6784-A404-5F91B076E8A3}"/>
              </a:ext>
            </a:extLst>
          </p:cNvPr>
          <p:cNvGrpSpPr/>
          <p:nvPr/>
        </p:nvGrpSpPr>
        <p:grpSpPr>
          <a:xfrm>
            <a:off x="5119023" y="1252862"/>
            <a:ext cx="4024977" cy="2050095"/>
            <a:chOff x="5063163" y="1092441"/>
            <a:chExt cx="4024977" cy="2050095"/>
          </a:xfrm>
        </p:grpSpPr>
        <p:sp>
          <p:nvSpPr>
            <p:cNvPr id="81" name="Line 41">
              <a:extLst>
                <a:ext uri="{FF2B5EF4-FFF2-40B4-BE49-F238E27FC236}">
                  <a16:creationId xmlns:a16="http://schemas.microsoft.com/office/drawing/2014/main" id="{86234E90-ABC1-1C5C-07C6-880790F0F834}"/>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 name="Group 110">
              <a:extLst>
                <a:ext uri="{FF2B5EF4-FFF2-40B4-BE49-F238E27FC236}">
                  <a16:creationId xmlns:a16="http://schemas.microsoft.com/office/drawing/2014/main" id="{DC0280A5-DC29-6334-C8E2-3846B9CCB2A3}"/>
                </a:ext>
              </a:extLst>
            </p:cNvPr>
            <p:cNvGrpSpPr>
              <a:grpSpLocks/>
            </p:cNvGrpSpPr>
            <p:nvPr/>
          </p:nvGrpSpPr>
          <p:grpSpPr bwMode="auto">
            <a:xfrm rot="10800000" flipV="1">
              <a:off x="7213952" y="1092441"/>
              <a:ext cx="223270" cy="1677679"/>
              <a:chOff x="2739" y="2701"/>
              <a:chExt cx="94" cy="781"/>
            </a:xfrm>
          </p:grpSpPr>
          <p:sp>
            <p:nvSpPr>
              <p:cNvPr id="84" name="Line 111">
                <a:extLst>
                  <a:ext uri="{FF2B5EF4-FFF2-40B4-BE49-F238E27FC236}">
                    <a16:creationId xmlns:a16="http://schemas.microsoft.com/office/drawing/2014/main" id="{00EB7D62-182E-56F1-8E38-4EB5B53911AC}"/>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85" name="Line 112">
                <a:extLst>
                  <a:ext uri="{FF2B5EF4-FFF2-40B4-BE49-F238E27FC236}">
                    <a16:creationId xmlns:a16="http://schemas.microsoft.com/office/drawing/2014/main" id="{D6DEA68F-3AF6-7714-DE90-A0E8382334FA}"/>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6" name="Line 113">
                <a:extLst>
                  <a:ext uri="{FF2B5EF4-FFF2-40B4-BE49-F238E27FC236}">
                    <a16:creationId xmlns:a16="http://schemas.microsoft.com/office/drawing/2014/main" id="{7EFD3064-5BCA-5246-EDA5-CF279A2CCB16}"/>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7" name="Line 118">
                <a:extLst>
                  <a:ext uri="{FF2B5EF4-FFF2-40B4-BE49-F238E27FC236}">
                    <a16:creationId xmlns:a16="http://schemas.microsoft.com/office/drawing/2014/main" id="{F26C28E4-5AE4-C239-20DF-8119A1078230}"/>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88" name="Line 118">
                <a:extLst>
                  <a:ext uri="{FF2B5EF4-FFF2-40B4-BE49-F238E27FC236}">
                    <a16:creationId xmlns:a16="http://schemas.microsoft.com/office/drawing/2014/main" id="{D652BACB-E128-C4B5-08CB-1D14EF27A0F9}"/>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83" name="Text Box 56">
              <a:extLst>
                <a:ext uri="{FF2B5EF4-FFF2-40B4-BE49-F238E27FC236}">
                  <a16:creationId xmlns:a16="http://schemas.microsoft.com/office/drawing/2014/main" id="{E2819A96-8F24-01DE-65C9-CD4C7EEF5E30}"/>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89" name="Group 40">
            <a:extLst>
              <a:ext uri="{FF2B5EF4-FFF2-40B4-BE49-F238E27FC236}">
                <a16:creationId xmlns:a16="http://schemas.microsoft.com/office/drawing/2014/main" id="{AA1CD6BE-2D3D-7C43-69DD-4593E71B6957}"/>
              </a:ext>
            </a:extLst>
          </p:cNvPr>
          <p:cNvGrpSpPr>
            <a:grpSpLocks/>
          </p:cNvGrpSpPr>
          <p:nvPr/>
        </p:nvGrpSpPr>
        <p:grpSpPr bwMode="auto">
          <a:xfrm>
            <a:off x="482893" y="1614791"/>
            <a:ext cx="2087165" cy="0"/>
            <a:chOff x="991" y="2064"/>
            <a:chExt cx="1189" cy="0"/>
          </a:xfrm>
        </p:grpSpPr>
        <p:sp>
          <p:nvSpPr>
            <p:cNvPr id="90" name="Line 41">
              <a:extLst>
                <a:ext uri="{FF2B5EF4-FFF2-40B4-BE49-F238E27FC236}">
                  <a16:creationId xmlns:a16="http://schemas.microsoft.com/office/drawing/2014/main" id="{DC2F33FB-414D-0EC4-DF4E-27D59E2381A5}"/>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Line 42">
              <a:extLst>
                <a:ext uri="{FF2B5EF4-FFF2-40B4-BE49-F238E27FC236}">
                  <a16:creationId xmlns:a16="http://schemas.microsoft.com/office/drawing/2014/main" id="{E6C88F64-E2F3-B46C-E8DC-429B7CE047DD}"/>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92" name="Group 91">
            <a:extLst>
              <a:ext uri="{FF2B5EF4-FFF2-40B4-BE49-F238E27FC236}">
                <a16:creationId xmlns:a16="http://schemas.microsoft.com/office/drawing/2014/main" id="{1B25D3C2-9969-7519-14D6-A03D4998D30A}"/>
              </a:ext>
            </a:extLst>
          </p:cNvPr>
          <p:cNvGrpSpPr/>
          <p:nvPr/>
        </p:nvGrpSpPr>
        <p:grpSpPr>
          <a:xfrm>
            <a:off x="2539055" y="1720004"/>
            <a:ext cx="1748890" cy="310864"/>
            <a:chOff x="4945749" y="2621206"/>
            <a:chExt cx="2495273" cy="443534"/>
          </a:xfrm>
        </p:grpSpPr>
        <p:sp>
          <p:nvSpPr>
            <p:cNvPr id="93" name="Line 49">
              <a:extLst>
                <a:ext uri="{FF2B5EF4-FFF2-40B4-BE49-F238E27FC236}">
                  <a16:creationId xmlns:a16="http://schemas.microsoft.com/office/drawing/2014/main" id="{AA565265-CD45-81AE-B95E-6A3D724500F6}"/>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Line 50">
              <a:extLst>
                <a:ext uri="{FF2B5EF4-FFF2-40B4-BE49-F238E27FC236}">
                  <a16:creationId xmlns:a16="http://schemas.microsoft.com/office/drawing/2014/main" id="{991B997C-A181-0384-E40C-06AA0149BF46}"/>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 name="Group 40">
            <a:extLst>
              <a:ext uri="{FF2B5EF4-FFF2-40B4-BE49-F238E27FC236}">
                <a16:creationId xmlns:a16="http://schemas.microsoft.com/office/drawing/2014/main" id="{C7818982-2B5C-3147-D550-DB665E5EE562}"/>
              </a:ext>
            </a:extLst>
          </p:cNvPr>
          <p:cNvGrpSpPr>
            <a:grpSpLocks/>
          </p:cNvGrpSpPr>
          <p:nvPr/>
        </p:nvGrpSpPr>
        <p:grpSpPr bwMode="auto">
          <a:xfrm>
            <a:off x="2558614" y="2065265"/>
            <a:ext cx="1704489" cy="0"/>
            <a:chOff x="549" y="2064"/>
            <a:chExt cx="971" cy="0"/>
          </a:xfrm>
        </p:grpSpPr>
        <p:sp>
          <p:nvSpPr>
            <p:cNvPr id="96" name="Line 41">
              <a:extLst>
                <a:ext uri="{FF2B5EF4-FFF2-40B4-BE49-F238E27FC236}">
                  <a16:creationId xmlns:a16="http://schemas.microsoft.com/office/drawing/2014/main" id="{370F4C94-2229-AA85-29D1-8D0640F70CB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Line 42">
              <a:extLst>
                <a:ext uri="{FF2B5EF4-FFF2-40B4-BE49-F238E27FC236}">
                  <a16:creationId xmlns:a16="http://schemas.microsoft.com/office/drawing/2014/main" id="{B69EC553-2B02-E60A-FD0B-6ADBA5E6BEF9}"/>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8" name="Group 40">
            <a:extLst>
              <a:ext uri="{FF2B5EF4-FFF2-40B4-BE49-F238E27FC236}">
                <a16:creationId xmlns:a16="http://schemas.microsoft.com/office/drawing/2014/main" id="{E6238D3B-8946-E57D-2871-B3E97FE39CBC}"/>
              </a:ext>
            </a:extLst>
          </p:cNvPr>
          <p:cNvGrpSpPr>
            <a:grpSpLocks/>
          </p:cNvGrpSpPr>
          <p:nvPr/>
        </p:nvGrpSpPr>
        <p:grpSpPr bwMode="auto">
          <a:xfrm>
            <a:off x="482892" y="2065767"/>
            <a:ext cx="2087164" cy="0"/>
            <a:chOff x="991" y="2064"/>
            <a:chExt cx="1189" cy="0"/>
          </a:xfrm>
        </p:grpSpPr>
        <p:sp>
          <p:nvSpPr>
            <p:cNvPr id="99" name="Line 41">
              <a:extLst>
                <a:ext uri="{FF2B5EF4-FFF2-40B4-BE49-F238E27FC236}">
                  <a16:creationId xmlns:a16="http://schemas.microsoft.com/office/drawing/2014/main" id="{296E1132-E061-F603-2216-EE423CB0CD51}"/>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2">
              <a:extLst>
                <a:ext uri="{FF2B5EF4-FFF2-40B4-BE49-F238E27FC236}">
                  <a16:creationId xmlns:a16="http://schemas.microsoft.com/office/drawing/2014/main" id="{179AA9A7-6BE7-DC4E-120F-70B3DB1C1AA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1" name="Group 40">
            <a:extLst>
              <a:ext uri="{FF2B5EF4-FFF2-40B4-BE49-F238E27FC236}">
                <a16:creationId xmlns:a16="http://schemas.microsoft.com/office/drawing/2014/main" id="{D4BD3F7C-65F4-B241-C756-212EEE2401D4}"/>
              </a:ext>
            </a:extLst>
          </p:cNvPr>
          <p:cNvGrpSpPr>
            <a:grpSpLocks/>
          </p:cNvGrpSpPr>
          <p:nvPr/>
        </p:nvGrpSpPr>
        <p:grpSpPr bwMode="auto">
          <a:xfrm>
            <a:off x="482893" y="2514537"/>
            <a:ext cx="2087165" cy="0"/>
            <a:chOff x="991" y="2064"/>
            <a:chExt cx="1189" cy="0"/>
          </a:xfrm>
        </p:grpSpPr>
        <p:sp>
          <p:nvSpPr>
            <p:cNvPr id="102" name="Line 41">
              <a:extLst>
                <a:ext uri="{FF2B5EF4-FFF2-40B4-BE49-F238E27FC236}">
                  <a16:creationId xmlns:a16="http://schemas.microsoft.com/office/drawing/2014/main" id="{89F225A7-F036-617B-3A67-9540AC45757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42">
              <a:extLst>
                <a:ext uri="{FF2B5EF4-FFF2-40B4-BE49-F238E27FC236}">
                  <a16:creationId xmlns:a16="http://schemas.microsoft.com/office/drawing/2014/main" id="{3E0579F4-9D91-2068-148A-BCCA662DAFF1}"/>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4D124FC3-981A-3509-2133-1DC795A5A4C7}"/>
              </a:ext>
            </a:extLst>
          </p:cNvPr>
          <p:cNvGrpSpPr/>
          <p:nvPr/>
        </p:nvGrpSpPr>
        <p:grpSpPr>
          <a:xfrm flipV="1">
            <a:off x="2540734" y="2101467"/>
            <a:ext cx="1758361" cy="312584"/>
            <a:chOff x="4967501" y="2625163"/>
            <a:chExt cx="2508786" cy="445988"/>
          </a:xfrm>
        </p:grpSpPr>
        <p:sp>
          <p:nvSpPr>
            <p:cNvPr id="105" name="Line 49">
              <a:extLst>
                <a:ext uri="{FF2B5EF4-FFF2-40B4-BE49-F238E27FC236}">
                  <a16:creationId xmlns:a16="http://schemas.microsoft.com/office/drawing/2014/main" id="{19C2A20B-063D-7E0B-ABD7-505767CDBC80}"/>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 name="Line 50">
              <a:extLst>
                <a:ext uri="{FF2B5EF4-FFF2-40B4-BE49-F238E27FC236}">
                  <a16:creationId xmlns:a16="http://schemas.microsoft.com/office/drawing/2014/main" id="{18E98440-79F4-3AAC-889B-C513ED0D05F2}"/>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 name="Group 40">
            <a:extLst>
              <a:ext uri="{FF2B5EF4-FFF2-40B4-BE49-F238E27FC236}">
                <a16:creationId xmlns:a16="http://schemas.microsoft.com/office/drawing/2014/main" id="{D02197F1-C7DA-D78C-86DE-7ABB71AF3CAF}"/>
              </a:ext>
            </a:extLst>
          </p:cNvPr>
          <p:cNvGrpSpPr>
            <a:grpSpLocks/>
          </p:cNvGrpSpPr>
          <p:nvPr/>
        </p:nvGrpSpPr>
        <p:grpSpPr bwMode="auto">
          <a:xfrm>
            <a:off x="5380203" y="1633208"/>
            <a:ext cx="2015193" cy="0"/>
            <a:chOff x="1032" y="2064"/>
            <a:chExt cx="1148" cy="0"/>
          </a:xfrm>
        </p:grpSpPr>
        <p:sp>
          <p:nvSpPr>
            <p:cNvPr id="108" name="Line 41">
              <a:extLst>
                <a:ext uri="{FF2B5EF4-FFF2-40B4-BE49-F238E27FC236}">
                  <a16:creationId xmlns:a16="http://schemas.microsoft.com/office/drawing/2014/main" id="{50599344-4FA8-1091-B694-D373712F07F4}"/>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42">
              <a:extLst>
                <a:ext uri="{FF2B5EF4-FFF2-40B4-BE49-F238E27FC236}">
                  <a16:creationId xmlns:a16="http://schemas.microsoft.com/office/drawing/2014/main" id="{EC659BC2-1B9C-DFAB-9853-C6DBEF7D6CFF}"/>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0" name="Group 109">
            <a:extLst>
              <a:ext uri="{FF2B5EF4-FFF2-40B4-BE49-F238E27FC236}">
                <a16:creationId xmlns:a16="http://schemas.microsoft.com/office/drawing/2014/main" id="{79DA104F-16AB-BC8B-9F9F-50118E487701}"/>
              </a:ext>
            </a:extLst>
          </p:cNvPr>
          <p:cNvGrpSpPr/>
          <p:nvPr/>
        </p:nvGrpSpPr>
        <p:grpSpPr>
          <a:xfrm>
            <a:off x="7340731" y="2630837"/>
            <a:ext cx="1465450" cy="259294"/>
            <a:chOff x="4945749" y="2621206"/>
            <a:chExt cx="2090870" cy="369953"/>
          </a:xfrm>
        </p:grpSpPr>
        <p:sp>
          <p:nvSpPr>
            <p:cNvPr id="111" name="Line 49">
              <a:extLst>
                <a:ext uri="{FF2B5EF4-FFF2-40B4-BE49-F238E27FC236}">
                  <a16:creationId xmlns:a16="http://schemas.microsoft.com/office/drawing/2014/main" id="{5E9B482A-18F0-A713-CD97-AF7A73B7B5D8}"/>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 name="Line 50">
              <a:extLst>
                <a:ext uri="{FF2B5EF4-FFF2-40B4-BE49-F238E27FC236}">
                  <a16:creationId xmlns:a16="http://schemas.microsoft.com/office/drawing/2014/main" id="{BB3AC714-2FC4-E73C-B4CE-F394E741560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40">
            <a:extLst>
              <a:ext uri="{FF2B5EF4-FFF2-40B4-BE49-F238E27FC236}">
                <a16:creationId xmlns:a16="http://schemas.microsoft.com/office/drawing/2014/main" id="{171EDA03-BDD0-AD04-A21C-59649E94FBCA}"/>
              </a:ext>
            </a:extLst>
          </p:cNvPr>
          <p:cNvGrpSpPr>
            <a:grpSpLocks/>
          </p:cNvGrpSpPr>
          <p:nvPr/>
        </p:nvGrpSpPr>
        <p:grpSpPr bwMode="auto">
          <a:xfrm>
            <a:off x="7383953" y="2083682"/>
            <a:ext cx="1428891" cy="0"/>
            <a:chOff x="549" y="2064"/>
            <a:chExt cx="814" cy="0"/>
          </a:xfrm>
        </p:grpSpPr>
        <p:sp>
          <p:nvSpPr>
            <p:cNvPr id="114" name="Line 41">
              <a:extLst>
                <a:ext uri="{FF2B5EF4-FFF2-40B4-BE49-F238E27FC236}">
                  <a16:creationId xmlns:a16="http://schemas.microsoft.com/office/drawing/2014/main" id="{8EF92D77-F206-F4CD-3404-5FC1034DD265}"/>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 name="Line 42">
              <a:extLst>
                <a:ext uri="{FF2B5EF4-FFF2-40B4-BE49-F238E27FC236}">
                  <a16:creationId xmlns:a16="http://schemas.microsoft.com/office/drawing/2014/main" id="{91782544-52B2-14B1-8345-3D178B8E8DA2}"/>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6" name="Group 40">
            <a:extLst>
              <a:ext uri="{FF2B5EF4-FFF2-40B4-BE49-F238E27FC236}">
                <a16:creationId xmlns:a16="http://schemas.microsoft.com/office/drawing/2014/main" id="{1900024D-1ECF-AF12-AEEE-45B93508170A}"/>
              </a:ext>
            </a:extLst>
          </p:cNvPr>
          <p:cNvGrpSpPr>
            <a:grpSpLocks/>
          </p:cNvGrpSpPr>
          <p:nvPr/>
        </p:nvGrpSpPr>
        <p:grpSpPr bwMode="auto">
          <a:xfrm>
            <a:off x="5380203" y="2084183"/>
            <a:ext cx="2015193" cy="0"/>
            <a:chOff x="1032" y="2064"/>
            <a:chExt cx="1148" cy="0"/>
          </a:xfrm>
        </p:grpSpPr>
        <p:sp>
          <p:nvSpPr>
            <p:cNvPr id="117" name="Line 41">
              <a:extLst>
                <a:ext uri="{FF2B5EF4-FFF2-40B4-BE49-F238E27FC236}">
                  <a16:creationId xmlns:a16="http://schemas.microsoft.com/office/drawing/2014/main" id="{012A18FC-21FD-DEF9-6796-D11F1C150D0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42">
              <a:extLst>
                <a:ext uri="{FF2B5EF4-FFF2-40B4-BE49-F238E27FC236}">
                  <a16:creationId xmlns:a16="http://schemas.microsoft.com/office/drawing/2014/main" id="{73E6D39A-8FE5-CB85-A9A6-F21D583576D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9" name="Group 40">
            <a:extLst>
              <a:ext uri="{FF2B5EF4-FFF2-40B4-BE49-F238E27FC236}">
                <a16:creationId xmlns:a16="http://schemas.microsoft.com/office/drawing/2014/main" id="{995BBC43-32AE-C850-6AEE-6771D7018345}"/>
              </a:ext>
            </a:extLst>
          </p:cNvPr>
          <p:cNvGrpSpPr>
            <a:grpSpLocks/>
          </p:cNvGrpSpPr>
          <p:nvPr/>
        </p:nvGrpSpPr>
        <p:grpSpPr bwMode="auto">
          <a:xfrm>
            <a:off x="5422332" y="2532954"/>
            <a:ext cx="1973063" cy="0"/>
            <a:chOff x="1056" y="2064"/>
            <a:chExt cx="1124" cy="0"/>
          </a:xfrm>
        </p:grpSpPr>
        <p:sp>
          <p:nvSpPr>
            <p:cNvPr id="120" name="Line 41">
              <a:extLst>
                <a:ext uri="{FF2B5EF4-FFF2-40B4-BE49-F238E27FC236}">
                  <a16:creationId xmlns:a16="http://schemas.microsoft.com/office/drawing/2014/main" id="{1192335F-C2C5-ACA8-34F3-861FCC5EB9F6}"/>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Line 42">
              <a:extLst>
                <a:ext uri="{FF2B5EF4-FFF2-40B4-BE49-F238E27FC236}">
                  <a16:creationId xmlns:a16="http://schemas.microsoft.com/office/drawing/2014/main" id="{B5119843-A1BD-2088-7387-3BCF59EEA488}"/>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2" name="Group 121">
            <a:extLst>
              <a:ext uri="{FF2B5EF4-FFF2-40B4-BE49-F238E27FC236}">
                <a16:creationId xmlns:a16="http://schemas.microsoft.com/office/drawing/2014/main" id="{B18A85F2-665B-04C5-0AC0-09B1D00A9C3E}"/>
              </a:ext>
            </a:extLst>
          </p:cNvPr>
          <p:cNvGrpSpPr/>
          <p:nvPr/>
        </p:nvGrpSpPr>
        <p:grpSpPr>
          <a:xfrm flipV="1">
            <a:off x="7366200" y="1291980"/>
            <a:ext cx="1331780" cy="234979"/>
            <a:chOff x="4967501" y="2625163"/>
            <a:chExt cx="1900150" cy="335263"/>
          </a:xfrm>
        </p:grpSpPr>
        <p:sp>
          <p:nvSpPr>
            <p:cNvPr id="123" name="Line 49">
              <a:extLst>
                <a:ext uri="{FF2B5EF4-FFF2-40B4-BE49-F238E27FC236}">
                  <a16:creationId xmlns:a16="http://schemas.microsoft.com/office/drawing/2014/main" id="{6ED49D55-AF97-8EA2-F687-A42E89B890F7}"/>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4" name="Line 50">
              <a:extLst>
                <a:ext uri="{FF2B5EF4-FFF2-40B4-BE49-F238E27FC236}">
                  <a16:creationId xmlns:a16="http://schemas.microsoft.com/office/drawing/2014/main" id="{394BC173-26A0-82C0-3285-1410CEC5AC4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 name="Line 49">
            <a:extLst>
              <a:ext uri="{FF2B5EF4-FFF2-40B4-BE49-F238E27FC236}">
                <a16:creationId xmlns:a16="http://schemas.microsoft.com/office/drawing/2014/main" id="{759F0C1C-2715-F7C9-4F7B-AAD92E625557}"/>
              </a:ext>
            </a:extLst>
          </p:cNvPr>
          <p:cNvSpPr>
            <a:spLocks noChangeShapeType="1"/>
          </p:cNvSpPr>
          <p:nvPr/>
        </p:nvSpPr>
        <p:spPr bwMode="auto">
          <a:xfrm rot="20362776">
            <a:off x="6150641" y="186008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6" name="Line 49">
            <a:extLst>
              <a:ext uri="{FF2B5EF4-FFF2-40B4-BE49-F238E27FC236}">
                <a16:creationId xmlns:a16="http://schemas.microsoft.com/office/drawing/2014/main" id="{91EF1B8C-A9A5-E073-BAB9-28F008F2E58E}"/>
              </a:ext>
            </a:extLst>
          </p:cNvPr>
          <p:cNvSpPr>
            <a:spLocks noChangeShapeType="1"/>
          </p:cNvSpPr>
          <p:nvPr/>
        </p:nvSpPr>
        <p:spPr bwMode="auto">
          <a:xfrm rot="1237224" flipH="1">
            <a:off x="6139432" y="2295676"/>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5" name="Rectangle 51">
            <a:extLst>
              <a:ext uri="{FF2B5EF4-FFF2-40B4-BE49-F238E27FC236}">
                <a16:creationId xmlns:a16="http://schemas.microsoft.com/office/drawing/2014/main" id="{1B48ED61-18EB-C6E5-A72D-66847B7062CB}"/>
              </a:ext>
            </a:extLst>
          </p:cNvPr>
          <p:cNvSpPr>
            <a:spLocks noChangeArrowheads="1"/>
          </p:cNvSpPr>
          <p:nvPr/>
        </p:nvSpPr>
        <p:spPr bwMode="auto">
          <a:xfrm>
            <a:off x="2178192" y="216162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36" name="Text Box 53">
            <a:extLst>
              <a:ext uri="{FF2B5EF4-FFF2-40B4-BE49-F238E27FC236}">
                <a16:creationId xmlns:a16="http://schemas.microsoft.com/office/drawing/2014/main" id="{40069181-526A-6DBF-0F9F-C9BCD1982407}"/>
              </a:ext>
            </a:extLst>
          </p:cNvPr>
          <p:cNvSpPr txBox="1">
            <a:spLocks noChangeArrowheads="1"/>
          </p:cNvSpPr>
          <p:nvPr/>
        </p:nvSpPr>
        <p:spPr bwMode="auto">
          <a:xfrm>
            <a:off x="3653386" y="2151025"/>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38" name="Object 9">
            <a:extLst>
              <a:ext uri="{FF2B5EF4-FFF2-40B4-BE49-F238E27FC236}">
                <a16:creationId xmlns:a16="http://schemas.microsoft.com/office/drawing/2014/main" id="{F3AC3E8A-FDCD-20C9-E51A-D0BACD2C8944}"/>
              </a:ext>
            </a:extLst>
          </p:cNvPr>
          <p:cNvGraphicFramePr>
            <a:graphicFrameLocks noChangeAspect="1"/>
          </p:cNvGraphicFramePr>
          <p:nvPr>
            <p:extLst>
              <p:ext uri="{D42A27DB-BD31-4B8C-83A1-F6EECF244321}">
                <p14:modId xmlns:p14="http://schemas.microsoft.com/office/powerpoint/2010/main" val="3245433866"/>
              </p:ext>
            </p:extLst>
          </p:nvPr>
        </p:nvGraphicFramePr>
        <p:xfrm>
          <a:off x="186160" y="2083067"/>
          <a:ext cx="462936" cy="293534"/>
        </p:xfrm>
        <a:graphic>
          <a:graphicData uri="http://schemas.openxmlformats.org/presentationml/2006/ole">
            <mc:AlternateContent xmlns:mc="http://schemas.openxmlformats.org/markup-compatibility/2006">
              <mc:Choice xmlns:v="urn:schemas-microsoft-com:vml" Requires="v">
                <p:oleObj name="Equation" r:id="rId2" imgW="139579" imgH="164957" progId="Equation.DSMT4">
                  <p:embed/>
                </p:oleObj>
              </mc:Choice>
              <mc:Fallback>
                <p:oleObj name="Equation" r:id="rId2" imgW="139579" imgH="164957" progId="Equation.DSMT4">
                  <p:embed/>
                  <p:pic>
                    <p:nvPicPr>
                      <p:cNvPr id="412" name="Object 9">
                        <a:extLst>
                          <a:ext uri="{FF2B5EF4-FFF2-40B4-BE49-F238E27FC236}">
                            <a16:creationId xmlns:a16="http://schemas.microsoft.com/office/drawing/2014/main" id="{DCC757AC-D70B-9CFE-695D-15C56E546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60" y="2083067"/>
                        <a:ext cx="462936" cy="293534"/>
                      </a:xfrm>
                      <a:prstGeom prst="rect">
                        <a:avLst/>
                      </a:prstGeom>
                      <a:noFill/>
                      <a:ln>
                        <a:noFill/>
                      </a:ln>
                    </p:spPr>
                  </p:pic>
                </p:oleObj>
              </mc:Fallback>
            </mc:AlternateContent>
          </a:graphicData>
        </a:graphic>
      </p:graphicFrame>
      <p:sp>
        <p:nvSpPr>
          <p:cNvPr id="139" name="Oval 138">
            <a:extLst>
              <a:ext uri="{FF2B5EF4-FFF2-40B4-BE49-F238E27FC236}">
                <a16:creationId xmlns:a16="http://schemas.microsoft.com/office/drawing/2014/main" id="{48331A3C-C59D-C52D-73AA-44921EED7957}"/>
              </a:ext>
            </a:extLst>
          </p:cNvPr>
          <p:cNvSpPr/>
          <p:nvPr/>
        </p:nvSpPr>
        <p:spPr>
          <a:xfrm>
            <a:off x="3767957" y="2021505"/>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AA9BF27-4A07-A634-5AE7-8954B51A3C3B}"/>
              </a:ext>
            </a:extLst>
          </p:cNvPr>
          <p:cNvSpPr/>
          <p:nvPr/>
        </p:nvSpPr>
        <p:spPr>
          <a:xfrm>
            <a:off x="2515393" y="202667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1">
            <a:extLst>
              <a:ext uri="{FF2B5EF4-FFF2-40B4-BE49-F238E27FC236}">
                <a16:creationId xmlns:a16="http://schemas.microsoft.com/office/drawing/2014/main" id="{678EB4F7-2841-97ED-BD31-EB9600EBF7CB}"/>
              </a:ext>
            </a:extLst>
          </p:cNvPr>
          <p:cNvSpPr>
            <a:spLocks noChangeArrowheads="1"/>
          </p:cNvSpPr>
          <p:nvPr/>
        </p:nvSpPr>
        <p:spPr bwMode="auto">
          <a:xfrm>
            <a:off x="7036652" y="21705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144" name="Text Box 56">
            <a:extLst>
              <a:ext uri="{FF2B5EF4-FFF2-40B4-BE49-F238E27FC236}">
                <a16:creationId xmlns:a16="http://schemas.microsoft.com/office/drawing/2014/main" id="{FFF91251-CD6E-F5AC-8C73-9B5279D32732}"/>
              </a:ext>
            </a:extLst>
          </p:cNvPr>
          <p:cNvSpPr txBox="1">
            <a:spLocks noChangeArrowheads="1"/>
          </p:cNvSpPr>
          <p:nvPr/>
        </p:nvSpPr>
        <p:spPr bwMode="auto">
          <a:xfrm>
            <a:off x="6085767" y="2175983"/>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145" name="Object 9">
            <a:extLst>
              <a:ext uri="{FF2B5EF4-FFF2-40B4-BE49-F238E27FC236}">
                <a16:creationId xmlns:a16="http://schemas.microsoft.com/office/drawing/2014/main" id="{95111756-570B-D6B9-C5EB-7AA15D153F4D}"/>
              </a:ext>
            </a:extLst>
          </p:cNvPr>
          <p:cNvGraphicFramePr>
            <a:graphicFrameLocks noChangeAspect="1"/>
          </p:cNvGraphicFramePr>
          <p:nvPr>
            <p:extLst>
              <p:ext uri="{D42A27DB-BD31-4B8C-83A1-F6EECF244321}">
                <p14:modId xmlns:p14="http://schemas.microsoft.com/office/powerpoint/2010/main" val="3744921887"/>
              </p:ext>
            </p:extLst>
          </p:nvPr>
        </p:nvGraphicFramePr>
        <p:xfrm>
          <a:off x="5046654" y="2108951"/>
          <a:ext cx="463112" cy="293646"/>
        </p:xfrm>
        <a:graphic>
          <a:graphicData uri="http://schemas.openxmlformats.org/presentationml/2006/ole">
            <mc:AlternateContent xmlns:mc="http://schemas.openxmlformats.org/markup-compatibility/2006">
              <mc:Choice xmlns:v="urn:schemas-microsoft-com:vml" Requires="v">
                <p:oleObj name="Equation" r:id="rId2" imgW="139579" imgH="164957" progId="Equation.DSMT4">
                  <p:embed/>
                </p:oleObj>
              </mc:Choice>
              <mc:Fallback>
                <p:oleObj name="Equation" r:id="rId2" imgW="139579" imgH="164957" progId="Equation.DSMT4">
                  <p:embed/>
                  <p:pic>
                    <p:nvPicPr>
                      <p:cNvPr id="458" name="Object 9">
                        <a:extLst>
                          <a:ext uri="{FF2B5EF4-FFF2-40B4-BE49-F238E27FC236}">
                            <a16:creationId xmlns:a16="http://schemas.microsoft.com/office/drawing/2014/main" id="{95073758-9128-4914-0203-E8342ED85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54" y="2108951"/>
                        <a:ext cx="463112" cy="293646"/>
                      </a:xfrm>
                      <a:prstGeom prst="rect">
                        <a:avLst/>
                      </a:prstGeom>
                      <a:noFill/>
                      <a:ln>
                        <a:noFill/>
                      </a:ln>
                    </p:spPr>
                  </p:pic>
                </p:oleObj>
              </mc:Fallback>
            </mc:AlternateContent>
          </a:graphicData>
        </a:graphic>
      </p:graphicFrame>
      <p:sp>
        <p:nvSpPr>
          <p:cNvPr id="147" name="Oval 146">
            <a:extLst>
              <a:ext uri="{FF2B5EF4-FFF2-40B4-BE49-F238E27FC236}">
                <a16:creationId xmlns:a16="http://schemas.microsoft.com/office/drawing/2014/main" id="{7184DD04-08B8-7294-5682-814C77F8E34D}"/>
              </a:ext>
            </a:extLst>
          </p:cNvPr>
          <p:cNvSpPr/>
          <p:nvPr/>
        </p:nvSpPr>
        <p:spPr>
          <a:xfrm>
            <a:off x="7341809" y="204509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7BF646A-85D0-28B4-6C53-1BF1B01213EA}"/>
              </a:ext>
            </a:extLst>
          </p:cNvPr>
          <p:cNvSpPr/>
          <p:nvPr/>
        </p:nvSpPr>
        <p:spPr>
          <a:xfrm>
            <a:off x="6187077" y="204805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56">
            <a:extLst>
              <a:ext uri="{FF2B5EF4-FFF2-40B4-BE49-F238E27FC236}">
                <a16:creationId xmlns:a16="http://schemas.microsoft.com/office/drawing/2014/main" id="{FDA01C87-1F43-2121-2EC9-AE9A6D07C458}"/>
              </a:ext>
            </a:extLst>
          </p:cNvPr>
          <p:cNvSpPr txBox="1">
            <a:spLocks noChangeArrowheads="1"/>
          </p:cNvSpPr>
          <p:nvPr/>
        </p:nvSpPr>
        <p:spPr bwMode="auto">
          <a:xfrm>
            <a:off x="3029972" y="1560724"/>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1" name="Straight Arrow Connector 150">
            <a:extLst>
              <a:ext uri="{FF2B5EF4-FFF2-40B4-BE49-F238E27FC236}">
                <a16:creationId xmlns:a16="http://schemas.microsoft.com/office/drawing/2014/main" id="{0F5BDD20-D65C-7AEA-683F-3657DABDC8A3}"/>
              </a:ext>
            </a:extLst>
          </p:cNvPr>
          <p:cNvCxnSpPr>
            <a:cxnSpLocks/>
          </p:cNvCxnSpPr>
          <p:nvPr/>
        </p:nvCxnSpPr>
        <p:spPr>
          <a:xfrm>
            <a:off x="6192294" y="1868711"/>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a:extLst>
              <a:ext uri="{FF2B5EF4-FFF2-40B4-BE49-F238E27FC236}">
                <a16:creationId xmlns:a16="http://schemas.microsoft.com/office/drawing/2014/main" id="{0813F79A-740D-6276-74B3-D726C3BA170D}"/>
              </a:ext>
            </a:extLst>
          </p:cNvPr>
          <p:cNvSpPr txBox="1">
            <a:spLocks noChangeArrowheads="1"/>
          </p:cNvSpPr>
          <p:nvPr/>
        </p:nvSpPr>
        <p:spPr bwMode="auto">
          <a:xfrm>
            <a:off x="6524085" y="155197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3" name="Straight Arrow Connector 152">
            <a:extLst>
              <a:ext uri="{FF2B5EF4-FFF2-40B4-BE49-F238E27FC236}">
                <a16:creationId xmlns:a16="http://schemas.microsoft.com/office/drawing/2014/main" id="{0A1AE1B4-740B-6647-5837-FE622A346314}"/>
              </a:ext>
            </a:extLst>
          </p:cNvPr>
          <p:cNvCxnSpPr/>
          <p:nvPr/>
        </p:nvCxnSpPr>
        <p:spPr>
          <a:xfrm>
            <a:off x="2542746" y="1909721"/>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a:extLst>
              <a:ext uri="{FF2B5EF4-FFF2-40B4-BE49-F238E27FC236}">
                <a16:creationId xmlns:a16="http://schemas.microsoft.com/office/drawing/2014/main" id="{3B9229C8-A5E2-6DFD-6FCF-0FD04B4B4F68}"/>
              </a:ext>
            </a:extLst>
          </p:cNvPr>
          <p:cNvSpPr txBox="1">
            <a:spLocks/>
          </p:cNvSpPr>
          <p:nvPr/>
        </p:nvSpPr>
        <p:spPr>
          <a:xfrm>
            <a:off x="429365" y="3318625"/>
            <a:ext cx="8245227" cy="74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Chùm</a:t>
            </a:r>
            <a:r>
              <a:rPr lang="en-US" dirty="0"/>
              <a:t> </a:t>
            </a:r>
            <a:r>
              <a:rPr lang="en-US" dirty="0" err="1"/>
              <a:t>tia</a:t>
            </a:r>
            <a:r>
              <a:rPr lang="en-US" dirty="0"/>
              <a:t> </a:t>
            </a:r>
            <a:r>
              <a:rPr lang="en-US" dirty="0" err="1"/>
              <a:t>ló</a:t>
            </a:r>
            <a:r>
              <a:rPr lang="en-US" dirty="0"/>
              <a:t> qua </a:t>
            </a:r>
            <a:r>
              <a:rPr lang="en-US" dirty="0" err="1"/>
              <a:t>thấu</a:t>
            </a:r>
            <a:r>
              <a:rPr lang="en-US" dirty="0"/>
              <a:t> </a:t>
            </a:r>
            <a:r>
              <a:rPr lang="en-US" dirty="0" err="1"/>
              <a:t>kính</a:t>
            </a:r>
            <a:r>
              <a:rPr lang="en-US" dirty="0"/>
              <a:t> </a:t>
            </a:r>
            <a:r>
              <a:rPr lang="en-US" dirty="0" err="1"/>
              <a:t>hoặc</a:t>
            </a:r>
            <a:r>
              <a:rPr lang="en-US" dirty="0"/>
              <a:t> </a:t>
            </a:r>
            <a:r>
              <a:rPr lang="en-US" dirty="0" err="1"/>
              <a:t>đường</a:t>
            </a:r>
            <a:r>
              <a:rPr lang="en-US" dirty="0"/>
              <a:t> </a:t>
            </a:r>
            <a:r>
              <a:rPr lang="en-US" dirty="0" err="1"/>
              <a:t>kéo</a:t>
            </a:r>
            <a:r>
              <a:rPr lang="en-US" dirty="0"/>
              <a:t> </a:t>
            </a:r>
            <a:r>
              <a:rPr lang="en-US" dirty="0" err="1"/>
              <a:t>dài</a:t>
            </a:r>
            <a:r>
              <a:rPr lang="en-US" dirty="0"/>
              <a:t> </a:t>
            </a:r>
            <a:r>
              <a:rPr lang="en-US" dirty="0" err="1"/>
              <a:t>của</a:t>
            </a:r>
            <a:r>
              <a:rPr lang="en-US" dirty="0"/>
              <a:t> </a:t>
            </a:r>
            <a:r>
              <a:rPr lang="en-US" dirty="0" err="1"/>
              <a:t>chùm</a:t>
            </a:r>
            <a:r>
              <a:rPr lang="en-US" dirty="0"/>
              <a:t> </a:t>
            </a:r>
            <a:r>
              <a:rPr lang="en-US" dirty="0" err="1"/>
              <a:t>tia</a:t>
            </a:r>
            <a:r>
              <a:rPr lang="en-US" dirty="0"/>
              <a:t> </a:t>
            </a:r>
            <a:r>
              <a:rPr lang="en-US" dirty="0" err="1"/>
              <a:t>ló</a:t>
            </a:r>
            <a:r>
              <a:rPr lang="en-US" dirty="0"/>
              <a:t> </a:t>
            </a:r>
            <a:r>
              <a:rPr lang="en-US" dirty="0" err="1"/>
              <a:t>cắt</a:t>
            </a:r>
            <a:r>
              <a:rPr lang="en-US" dirty="0"/>
              <a:t> </a:t>
            </a:r>
            <a:r>
              <a:rPr lang="en-US" dirty="0" err="1"/>
              <a:t>nhau</a:t>
            </a:r>
            <a:r>
              <a:rPr lang="en-US" dirty="0"/>
              <a:t> </a:t>
            </a:r>
            <a:r>
              <a:rPr lang="en-US" dirty="0" err="1"/>
              <a:t>tại</a:t>
            </a:r>
            <a:r>
              <a:rPr lang="en-US" dirty="0"/>
              <a:t> </a:t>
            </a:r>
            <a:r>
              <a:rPr lang="en-US" dirty="0" err="1"/>
              <a:t>điểm</a:t>
            </a:r>
            <a:r>
              <a:rPr lang="en-US" dirty="0"/>
              <a:t> </a:t>
            </a:r>
            <a:r>
              <a:rPr lang="en-US" b="1" dirty="0">
                <a:solidFill>
                  <a:srgbClr val="C00000"/>
                </a:solidFill>
              </a:rPr>
              <a:t>F</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a:latin typeface="#9Slide03 Arima Madurai Black" panose="00000A00000000000000" pitchFamily="2" charset="-93"/>
                <a:cs typeface="#9Slide03 Arima Madurai Black" panose="00000A00000000000000" pitchFamily="2" charset="-93"/>
              </a:rPr>
              <a:t>→ </a:t>
            </a:r>
            <a:r>
              <a:rPr lang="en-US" b="1" dirty="0">
                <a:solidFill>
                  <a:srgbClr val="C00000"/>
                </a:solidFill>
              </a:rPr>
              <a:t>F </a:t>
            </a:r>
            <a:r>
              <a:rPr lang="en-US" b="1" dirty="0" err="1">
                <a:solidFill>
                  <a:srgbClr val="C00000"/>
                </a:solidFill>
              </a:rPr>
              <a:t>là</a:t>
            </a:r>
            <a:r>
              <a:rPr lang="en-US" b="1" dirty="0">
                <a:solidFill>
                  <a:srgbClr val="C00000"/>
                </a:solidFill>
              </a:rPr>
              <a:t> </a:t>
            </a:r>
            <a:r>
              <a:rPr lang="en-US" b="1" dirty="0" err="1">
                <a:solidFill>
                  <a:srgbClr val="C00000"/>
                </a:solidFill>
              </a:rPr>
              <a:t>tiêu</a:t>
            </a:r>
            <a:r>
              <a:rPr lang="en-US" b="1" dirty="0">
                <a:solidFill>
                  <a:srgbClr val="C00000"/>
                </a:solidFill>
              </a:rPr>
              <a:t> </a:t>
            </a:r>
            <a:r>
              <a:rPr lang="en-US" b="1" dirty="0" err="1">
                <a:solidFill>
                  <a:srgbClr val="C00000"/>
                </a:solidFill>
              </a:rPr>
              <a:t>điểm</a:t>
            </a:r>
            <a:r>
              <a:rPr lang="en-US" b="1" dirty="0">
                <a:solidFill>
                  <a:srgbClr val="C00000"/>
                </a:solidFill>
              </a:rPr>
              <a:t> </a:t>
            </a:r>
            <a:r>
              <a:rPr lang="en-US" b="1" dirty="0" err="1">
                <a:solidFill>
                  <a:srgbClr val="C00000"/>
                </a:solidFill>
              </a:rPr>
              <a:t>chính</a:t>
            </a:r>
            <a:r>
              <a:rPr lang="en-US" b="1" dirty="0">
                <a:solidFill>
                  <a:srgbClr val="C00000"/>
                </a:solidFill>
              </a:rPr>
              <a:t> </a:t>
            </a:r>
            <a:endParaRPr lang="en-US" dirty="0"/>
          </a:p>
        </p:txBody>
      </p:sp>
      <p:sp>
        <p:nvSpPr>
          <p:cNvPr id="155" name="Google Shape;363;p48">
            <a:extLst>
              <a:ext uri="{FF2B5EF4-FFF2-40B4-BE49-F238E27FC236}">
                <a16:creationId xmlns:a16="http://schemas.microsoft.com/office/drawing/2014/main" id="{610D34A5-7E9E-F7D7-B09F-146D6F9EC8BC}"/>
              </a:ext>
            </a:extLst>
          </p:cNvPr>
          <p:cNvSpPr txBox="1">
            <a:spLocks/>
          </p:cNvSpPr>
          <p:nvPr/>
        </p:nvSpPr>
        <p:spPr>
          <a:xfrm>
            <a:off x="429365" y="4153369"/>
            <a:ext cx="8587507" cy="502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Khoảng cách từ quang tâm đến tiêu điểm chính</a:t>
            </a:r>
            <a:r>
              <a:rPr lang="en-US" dirty="0"/>
              <a:t> </a:t>
            </a:r>
            <a:r>
              <a:rPr lang="en-US" b="1" dirty="0">
                <a:solidFill>
                  <a:srgbClr val="C00000"/>
                </a:solidFill>
              </a:rPr>
              <a:t>OF = f </a:t>
            </a:r>
            <a:r>
              <a:rPr lang="en-US" dirty="0" err="1"/>
              <a:t>gọi</a:t>
            </a:r>
            <a:r>
              <a:rPr lang="en-US" dirty="0"/>
              <a:t> </a:t>
            </a:r>
            <a:r>
              <a:rPr lang="en-US" dirty="0" err="1"/>
              <a:t>là</a:t>
            </a:r>
            <a:r>
              <a:rPr lang="en-US" dirty="0"/>
              <a:t> </a:t>
            </a:r>
            <a:r>
              <a:rPr lang="en-US" b="1" dirty="0" err="1">
                <a:solidFill>
                  <a:srgbClr val="C00000"/>
                </a:solidFill>
              </a:rPr>
              <a:t>tiêu</a:t>
            </a:r>
            <a:r>
              <a:rPr lang="en-US" b="1" dirty="0">
                <a:solidFill>
                  <a:srgbClr val="C00000"/>
                </a:solidFill>
              </a:rPr>
              <a:t> </a:t>
            </a:r>
            <a:r>
              <a:rPr lang="en-US" b="1" dirty="0" err="1">
                <a:solidFill>
                  <a:srgbClr val="C00000"/>
                </a:solidFill>
              </a:rPr>
              <a:t>cự</a:t>
            </a:r>
            <a:endParaRPr lang="en-US" b="1" dirty="0">
              <a:solidFill>
                <a:srgbClr val="C00000"/>
              </a:solidFill>
            </a:endParaRPr>
          </a:p>
        </p:txBody>
      </p:sp>
      <p:cxnSp>
        <p:nvCxnSpPr>
          <p:cNvPr id="7" name="Straight Connector 6">
            <a:extLst>
              <a:ext uri="{FF2B5EF4-FFF2-40B4-BE49-F238E27FC236}">
                <a16:creationId xmlns:a16="http://schemas.microsoft.com/office/drawing/2014/main" id="{E958FAF0-468C-2C6C-CA7F-3997257D7B89}"/>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19AA7109-A71C-21AA-83C4-E51840790216}"/>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8091BD5F-76C2-0049-F74E-BD1DCEC76B4E}"/>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A538E00A-2BF9-B735-5508-36B2DA0F8866}"/>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FECA983F-AC63-47D3-6F1C-0D506772A77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24FFCCFF-DBB8-16F5-FBCB-4BEA91CDD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3" grpId="0"/>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95" name="Group 494">
            <a:extLst>
              <a:ext uri="{FF2B5EF4-FFF2-40B4-BE49-F238E27FC236}">
                <a16:creationId xmlns:a16="http://schemas.microsoft.com/office/drawing/2014/main" id="{30D37145-7D97-80FA-6895-9AE625104F4D}"/>
              </a:ext>
            </a:extLst>
          </p:cNvPr>
          <p:cNvGrpSpPr/>
          <p:nvPr/>
        </p:nvGrpSpPr>
        <p:grpSpPr>
          <a:xfrm>
            <a:off x="201317" y="1531743"/>
            <a:ext cx="4216250" cy="2127064"/>
            <a:chOff x="219897" y="1013916"/>
            <a:chExt cx="4216250" cy="2127064"/>
          </a:xfrm>
        </p:grpSpPr>
        <p:sp>
          <p:nvSpPr>
            <p:cNvPr id="496" name="Line 41">
              <a:extLst>
                <a:ext uri="{FF2B5EF4-FFF2-40B4-BE49-F238E27FC236}">
                  <a16:creationId xmlns:a16="http://schemas.microsoft.com/office/drawing/2014/main" id="{545A391D-DB5B-59E4-54DA-6AF97769B2A4}"/>
                </a:ext>
              </a:extLst>
            </p:cNvPr>
            <p:cNvSpPr>
              <a:spLocks noChangeShapeType="1"/>
            </p:cNvSpPr>
            <p:nvPr/>
          </p:nvSpPr>
          <p:spPr bwMode="auto">
            <a:xfrm flipV="1">
              <a:off x="219897" y="1906487"/>
              <a:ext cx="421625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Line 34">
              <a:extLst>
                <a:ext uri="{FF2B5EF4-FFF2-40B4-BE49-F238E27FC236}">
                  <a16:creationId xmlns:a16="http://schemas.microsoft.com/office/drawing/2014/main" id="{D8F7304E-96A1-EAE8-DAE2-34EC33945450}"/>
                </a:ext>
              </a:extLst>
            </p:cNvPr>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Text Box 56">
              <a:extLst>
                <a:ext uri="{FF2B5EF4-FFF2-40B4-BE49-F238E27FC236}">
                  <a16:creationId xmlns:a16="http://schemas.microsoft.com/office/drawing/2014/main" id="{E8AE027E-C31C-7389-1534-52FEE673141C}"/>
                </a:ext>
              </a:extLst>
            </p:cNvPr>
            <p:cNvSpPr txBox="1">
              <a:spLocks noChangeArrowheads="1"/>
            </p:cNvSpPr>
            <p:nvPr/>
          </p:nvSpPr>
          <p:spPr bwMode="auto">
            <a:xfrm>
              <a:off x="2265093" y="280242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01" name="Group 500">
            <a:extLst>
              <a:ext uri="{FF2B5EF4-FFF2-40B4-BE49-F238E27FC236}">
                <a16:creationId xmlns:a16="http://schemas.microsoft.com/office/drawing/2014/main" id="{9CAE24A9-2064-2DAE-80D6-A95922842F31}"/>
              </a:ext>
            </a:extLst>
          </p:cNvPr>
          <p:cNvGrpSpPr/>
          <p:nvPr/>
        </p:nvGrpSpPr>
        <p:grpSpPr>
          <a:xfrm>
            <a:off x="5044583" y="1610268"/>
            <a:ext cx="4024977" cy="2050095"/>
            <a:chOff x="5063163" y="1092441"/>
            <a:chExt cx="4024977" cy="2050095"/>
          </a:xfrm>
        </p:grpSpPr>
        <p:sp>
          <p:nvSpPr>
            <p:cNvPr id="502" name="Line 41">
              <a:extLst>
                <a:ext uri="{FF2B5EF4-FFF2-40B4-BE49-F238E27FC236}">
                  <a16:creationId xmlns:a16="http://schemas.microsoft.com/office/drawing/2014/main" id="{AA7CC0AB-4026-2A8D-1683-72F8383E0BD2}"/>
                </a:ext>
              </a:extLst>
            </p:cNvPr>
            <p:cNvSpPr>
              <a:spLocks noChangeShapeType="1"/>
            </p:cNvSpPr>
            <p:nvPr/>
          </p:nvSpPr>
          <p:spPr bwMode="auto">
            <a:xfrm flipV="1">
              <a:off x="5063163" y="1924295"/>
              <a:ext cx="4024977"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3" name="Group 110">
              <a:extLst>
                <a:ext uri="{FF2B5EF4-FFF2-40B4-BE49-F238E27FC236}">
                  <a16:creationId xmlns:a16="http://schemas.microsoft.com/office/drawing/2014/main" id="{2885430D-199D-B782-F17E-DB234FB7A82D}"/>
                </a:ext>
              </a:extLst>
            </p:cNvPr>
            <p:cNvGrpSpPr>
              <a:grpSpLocks/>
            </p:cNvGrpSpPr>
            <p:nvPr/>
          </p:nvGrpSpPr>
          <p:grpSpPr bwMode="auto">
            <a:xfrm rot="10800000" flipV="1">
              <a:off x="7213952" y="1092441"/>
              <a:ext cx="223270" cy="1677679"/>
              <a:chOff x="2739" y="2701"/>
              <a:chExt cx="94" cy="781"/>
            </a:xfrm>
          </p:grpSpPr>
          <p:sp>
            <p:nvSpPr>
              <p:cNvPr id="505" name="Line 111">
                <a:extLst>
                  <a:ext uri="{FF2B5EF4-FFF2-40B4-BE49-F238E27FC236}">
                    <a16:creationId xmlns:a16="http://schemas.microsoft.com/office/drawing/2014/main" id="{A38842A1-D6E7-AEE6-1CFD-A165F47D8C28}"/>
                  </a:ext>
                </a:extLst>
              </p:cNvPr>
              <p:cNvSpPr>
                <a:spLocks noChangeShapeType="1"/>
              </p:cNvSpPr>
              <p:nvPr/>
            </p:nvSpPr>
            <p:spPr bwMode="auto">
              <a:xfrm>
                <a:off x="2784" y="2784"/>
                <a:ext cx="0" cy="62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a:ln>
                    <a:noFill/>
                  </a:ln>
                  <a:solidFill>
                    <a:sysClr val="windowText" lastClr="000000"/>
                  </a:solidFill>
                  <a:effectLst/>
                  <a:uLnTx/>
                  <a:uFillTx/>
                  <a:ea typeface="+mn-ea"/>
                  <a:cs typeface="+mn-cs"/>
                </a:endParaRPr>
              </a:p>
            </p:txBody>
          </p:sp>
          <p:sp>
            <p:nvSpPr>
              <p:cNvPr id="506" name="Line 112">
                <a:extLst>
                  <a:ext uri="{FF2B5EF4-FFF2-40B4-BE49-F238E27FC236}">
                    <a16:creationId xmlns:a16="http://schemas.microsoft.com/office/drawing/2014/main" id="{95DC3ED0-E91A-53BD-8554-6FC5B4ECD184}"/>
                  </a:ext>
                </a:extLst>
              </p:cNvPr>
              <p:cNvSpPr>
                <a:spLocks noChangeShapeType="1"/>
              </p:cNvSpPr>
              <p:nvPr/>
            </p:nvSpPr>
            <p:spPr bwMode="auto">
              <a:xfrm>
                <a:off x="2739"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7" name="Line 113">
                <a:extLst>
                  <a:ext uri="{FF2B5EF4-FFF2-40B4-BE49-F238E27FC236}">
                    <a16:creationId xmlns:a16="http://schemas.microsoft.com/office/drawing/2014/main" id="{9DF0EED2-AA3B-3451-A2B7-092397990CD8}"/>
                  </a:ext>
                </a:extLst>
              </p:cNvPr>
              <p:cNvSpPr>
                <a:spLocks noChangeShapeType="1"/>
              </p:cNvSpPr>
              <p:nvPr/>
            </p:nvSpPr>
            <p:spPr bwMode="auto">
              <a:xfrm flipV="1">
                <a:off x="2785" y="2701"/>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8" name="Line 118">
                <a:extLst>
                  <a:ext uri="{FF2B5EF4-FFF2-40B4-BE49-F238E27FC236}">
                    <a16:creationId xmlns:a16="http://schemas.microsoft.com/office/drawing/2014/main" id="{BF1DBEBE-A065-1226-E44A-38D2B1E331A5}"/>
                  </a:ext>
                </a:extLst>
              </p:cNvPr>
              <p:cNvSpPr>
                <a:spLocks noChangeShapeType="1"/>
              </p:cNvSpPr>
              <p:nvPr/>
            </p:nvSpPr>
            <p:spPr bwMode="auto">
              <a:xfrm flipV="1">
                <a:off x="2739" y="3380"/>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sp>
            <p:nvSpPr>
              <p:cNvPr id="509" name="Line 118">
                <a:extLst>
                  <a:ext uri="{FF2B5EF4-FFF2-40B4-BE49-F238E27FC236}">
                    <a16:creationId xmlns:a16="http://schemas.microsoft.com/office/drawing/2014/main" id="{E658280F-5507-591B-CB1A-30F44A19C2BB}"/>
                  </a:ext>
                </a:extLst>
              </p:cNvPr>
              <p:cNvSpPr>
                <a:spLocks noChangeShapeType="1"/>
              </p:cNvSpPr>
              <p:nvPr/>
            </p:nvSpPr>
            <p:spPr bwMode="auto">
              <a:xfrm flipH="1" flipV="1">
                <a:off x="2785" y="3386"/>
                <a:ext cx="48"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91" b="0" i="0" u="none" strike="noStrike" kern="1200" cap="none" spc="0" normalizeH="0" baseline="0" noProof="0" dirty="0">
                  <a:ln>
                    <a:noFill/>
                  </a:ln>
                  <a:solidFill>
                    <a:sysClr val="windowText" lastClr="000000"/>
                  </a:solidFill>
                  <a:effectLst/>
                  <a:uLnTx/>
                  <a:uFillTx/>
                  <a:ea typeface="+mn-ea"/>
                  <a:cs typeface="+mn-cs"/>
                </a:endParaRPr>
              </a:p>
            </p:txBody>
          </p:sp>
        </p:grpSp>
        <p:sp>
          <p:nvSpPr>
            <p:cNvPr id="504" name="Text Box 56">
              <a:extLst>
                <a:ext uri="{FF2B5EF4-FFF2-40B4-BE49-F238E27FC236}">
                  <a16:creationId xmlns:a16="http://schemas.microsoft.com/office/drawing/2014/main" id="{CF620074-11EF-3A9D-BEE2-853E82C72081}"/>
                </a:ext>
              </a:extLst>
            </p:cNvPr>
            <p:cNvSpPr txBox="1">
              <a:spLocks noChangeArrowheads="1"/>
            </p:cNvSpPr>
            <p:nvPr/>
          </p:nvSpPr>
          <p:spPr bwMode="auto">
            <a:xfrm>
              <a:off x="7084972" y="2803982"/>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10" name="Group 40">
            <a:extLst>
              <a:ext uri="{FF2B5EF4-FFF2-40B4-BE49-F238E27FC236}">
                <a16:creationId xmlns:a16="http://schemas.microsoft.com/office/drawing/2014/main" id="{C6155DD8-2526-487C-20F5-BF1E00D2DBCF}"/>
              </a:ext>
            </a:extLst>
          </p:cNvPr>
          <p:cNvGrpSpPr>
            <a:grpSpLocks/>
          </p:cNvGrpSpPr>
          <p:nvPr/>
        </p:nvGrpSpPr>
        <p:grpSpPr bwMode="auto">
          <a:xfrm>
            <a:off x="408453" y="1972197"/>
            <a:ext cx="2087165" cy="0"/>
            <a:chOff x="991" y="2064"/>
            <a:chExt cx="1189" cy="0"/>
          </a:xfrm>
        </p:grpSpPr>
        <p:sp>
          <p:nvSpPr>
            <p:cNvPr id="511" name="Line 41">
              <a:extLst>
                <a:ext uri="{FF2B5EF4-FFF2-40B4-BE49-F238E27FC236}">
                  <a16:creationId xmlns:a16="http://schemas.microsoft.com/office/drawing/2014/main" id="{E54D8539-6FE0-D425-3005-C4CFC1DEC55F}"/>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Line 42">
              <a:extLst>
                <a:ext uri="{FF2B5EF4-FFF2-40B4-BE49-F238E27FC236}">
                  <a16:creationId xmlns:a16="http://schemas.microsoft.com/office/drawing/2014/main" id="{B37ADBF6-0772-AC3A-7482-FBFBE6B0A2D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13" name="Group 512">
            <a:extLst>
              <a:ext uri="{FF2B5EF4-FFF2-40B4-BE49-F238E27FC236}">
                <a16:creationId xmlns:a16="http://schemas.microsoft.com/office/drawing/2014/main" id="{511F2733-5686-ECEA-5EB4-F770ED17DEDD}"/>
              </a:ext>
            </a:extLst>
          </p:cNvPr>
          <p:cNvGrpSpPr/>
          <p:nvPr/>
        </p:nvGrpSpPr>
        <p:grpSpPr>
          <a:xfrm>
            <a:off x="2464615" y="2077410"/>
            <a:ext cx="1748890" cy="310864"/>
            <a:chOff x="4945749" y="2621206"/>
            <a:chExt cx="2495273" cy="443534"/>
          </a:xfrm>
        </p:grpSpPr>
        <p:sp>
          <p:nvSpPr>
            <p:cNvPr id="514" name="Line 49">
              <a:extLst>
                <a:ext uri="{FF2B5EF4-FFF2-40B4-BE49-F238E27FC236}">
                  <a16:creationId xmlns:a16="http://schemas.microsoft.com/office/drawing/2014/main" id="{44A9ABCF-4F87-7A84-A3D2-7A59424BF5BF}"/>
                </a:ext>
              </a:extLst>
            </p:cNvPr>
            <p:cNvSpPr>
              <a:spLocks noChangeShapeType="1"/>
            </p:cNvSpPr>
            <p:nvPr/>
          </p:nvSpPr>
          <p:spPr bwMode="auto">
            <a:xfrm rot="1237224" flipV="1">
              <a:off x="5722989" y="3041036"/>
              <a:ext cx="1718033" cy="23704"/>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 name="Line 50">
              <a:extLst>
                <a:ext uri="{FF2B5EF4-FFF2-40B4-BE49-F238E27FC236}">
                  <a16:creationId xmlns:a16="http://schemas.microsoft.com/office/drawing/2014/main" id="{7CA02960-AE2C-3B49-85B0-822B6A1A9A87}"/>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6" name="Group 40">
            <a:extLst>
              <a:ext uri="{FF2B5EF4-FFF2-40B4-BE49-F238E27FC236}">
                <a16:creationId xmlns:a16="http://schemas.microsoft.com/office/drawing/2014/main" id="{7816AE09-E9BB-A0EB-BB8E-7BC5456C8024}"/>
              </a:ext>
            </a:extLst>
          </p:cNvPr>
          <p:cNvGrpSpPr>
            <a:grpSpLocks/>
          </p:cNvGrpSpPr>
          <p:nvPr/>
        </p:nvGrpSpPr>
        <p:grpSpPr bwMode="auto">
          <a:xfrm>
            <a:off x="2484174" y="2422671"/>
            <a:ext cx="1704489" cy="0"/>
            <a:chOff x="549" y="2064"/>
            <a:chExt cx="971" cy="0"/>
          </a:xfrm>
        </p:grpSpPr>
        <p:sp>
          <p:nvSpPr>
            <p:cNvPr id="517" name="Line 41">
              <a:extLst>
                <a:ext uri="{FF2B5EF4-FFF2-40B4-BE49-F238E27FC236}">
                  <a16:creationId xmlns:a16="http://schemas.microsoft.com/office/drawing/2014/main" id="{1E2B525F-6D46-8914-CB70-60AA84ABA577}"/>
                </a:ext>
              </a:extLst>
            </p:cNvPr>
            <p:cNvSpPr>
              <a:spLocks noChangeShapeType="1"/>
            </p:cNvSpPr>
            <p:nvPr/>
          </p:nvSpPr>
          <p:spPr bwMode="auto">
            <a:xfrm flipV="1">
              <a:off x="861" y="2064"/>
              <a:ext cx="65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8" name="Line 42">
              <a:extLst>
                <a:ext uri="{FF2B5EF4-FFF2-40B4-BE49-F238E27FC236}">
                  <a16:creationId xmlns:a16="http://schemas.microsoft.com/office/drawing/2014/main" id="{B2A29B28-AA67-0CBB-D14F-F8085455FD77}"/>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9" name="Group 40">
            <a:extLst>
              <a:ext uri="{FF2B5EF4-FFF2-40B4-BE49-F238E27FC236}">
                <a16:creationId xmlns:a16="http://schemas.microsoft.com/office/drawing/2014/main" id="{34BC97EA-AAAE-AE48-0865-03D9BFD6AFF2}"/>
              </a:ext>
            </a:extLst>
          </p:cNvPr>
          <p:cNvGrpSpPr>
            <a:grpSpLocks/>
          </p:cNvGrpSpPr>
          <p:nvPr/>
        </p:nvGrpSpPr>
        <p:grpSpPr bwMode="auto">
          <a:xfrm>
            <a:off x="408452" y="2423173"/>
            <a:ext cx="2087164" cy="0"/>
            <a:chOff x="991" y="2064"/>
            <a:chExt cx="1189" cy="0"/>
          </a:xfrm>
        </p:grpSpPr>
        <p:sp>
          <p:nvSpPr>
            <p:cNvPr id="520" name="Line 41">
              <a:extLst>
                <a:ext uri="{FF2B5EF4-FFF2-40B4-BE49-F238E27FC236}">
                  <a16:creationId xmlns:a16="http://schemas.microsoft.com/office/drawing/2014/main" id="{3ECD56B3-61B6-4E40-0D5A-DCEAB510C30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Line 42">
              <a:extLst>
                <a:ext uri="{FF2B5EF4-FFF2-40B4-BE49-F238E27FC236}">
                  <a16:creationId xmlns:a16="http://schemas.microsoft.com/office/drawing/2014/main" id="{184ACE95-A115-B910-EB87-F0CAF9B114E7}"/>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2" name="Group 40">
            <a:extLst>
              <a:ext uri="{FF2B5EF4-FFF2-40B4-BE49-F238E27FC236}">
                <a16:creationId xmlns:a16="http://schemas.microsoft.com/office/drawing/2014/main" id="{3EAB19A9-61AA-016C-B24D-43DFDCBD7FA1}"/>
              </a:ext>
            </a:extLst>
          </p:cNvPr>
          <p:cNvGrpSpPr>
            <a:grpSpLocks/>
          </p:cNvGrpSpPr>
          <p:nvPr/>
        </p:nvGrpSpPr>
        <p:grpSpPr bwMode="auto">
          <a:xfrm>
            <a:off x="408453" y="2871943"/>
            <a:ext cx="2087165" cy="0"/>
            <a:chOff x="991" y="2064"/>
            <a:chExt cx="1189" cy="0"/>
          </a:xfrm>
        </p:grpSpPr>
        <p:sp>
          <p:nvSpPr>
            <p:cNvPr id="523" name="Line 41">
              <a:extLst>
                <a:ext uri="{FF2B5EF4-FFF2-40B4-BE49-F238E27FC236}">
                  <a16:creationId xmlns:a16="http://schemas.microsoft.com/office/drawing/2014/main" id="{11247645-F4DF-05C3-4B73-02A1B812B48D}"/>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Line 42">
              <a:extLst>
                <a:ext uri="{FF2B5EF4-FFF2-40B4-BE49-F238E27FC236}">
                  <a16:creationId xmlns:a16="http://schemas.microsoft.com/office/drawing/2014/main" id="{DFBF6723-C17D-7E00-C208-344BBE93C466}"/>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5" name="Group 524">
            <a:extLst>
              <a:ext uri="{FF2B5EF4-FFF2-40B4-BE49-F238E27FC236}">
                <a16:creationId xmlns:a16="http://schemas.microsoft.com/office/drawing/2014/main" id="{3E0CEE99-4969-27A3-DEC9-4E27F3D49B7F}"/>
              </a:ext>
            </a:extLst>
          </p:cNvPr>
          <p:cNvGrpSpPr/>
          <p:nvPr/>
        </p:nvGrpSpPr>
        <p:grpSpPr>
          <a:xfrm flipV="1">
            <a:off x="2466294" y="2458873"/>
            <a:ext cx="1758361" cy="312584"/>
            <a:chOff x="4967501" y="2625163"/>
            <a:chExt cx="2508786" cy="445988"/>
          </a:xfrm>
        </p:grpSpPr>
        <p:sp>
          <p:nvSpPr>
            <p:cNvPr id="526" name="Line 49">
              <a:extLst>
                <a:ext uri="{FF2B5EF4-FFF2-40B4-BE49-F238E27FC236}">
                  <a16:creationId xmlns:a16="http://schemas.microsoft.com/office/drawing/2014/main" id="{4DD0009B-5F7D-9DFB-E866-41B7D08EC523}"/>
                </a:ext>
              </a:extLst>
            </p:cNvPr>
            <p:cNvSpPr>
              <a:spLocks noChangeShapeType="1"/>
            </p:cNvSpPr>
            <p:nvPr/>
          </p:nvSpPr>
          <p:spPr bwMode="auto">
            <a:xfrm rot="1237224" flipV="1">
              <a:off x="5721914" y="3046944"/>
              <a:ext cx="1754373" cy="24207"/>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7" name="Line 50">
              <a:extLst>
                <a:ext uri="{FF2B5EF4-FFF2-40B4-BE49-F238E27FC236}">
                  <a16:creationId xmlns:a16="http://schemas.microsoft.com/office/drawing/2014/main" id="{17E89282-1E7E-C069-A7EE-39E5C0C7F95C}"/>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8" name="Group 40">
            <a:extLst>
              <a:ext uri="{FF2B5EF4-FFF2-40B4-BE49-F238E27FC236}">
                <a16:creationId xmlns:a16="http://schemas.microsoft.com/office/drawing/2014/main" id="{48AC57DD-CCD6-60FE-45B6-ECD4B60CB19E}"/>
              </a:ext>
            </a:extLst>
          </p:cNvPr>
          <p:cNvGrpSpPr>
            <a:grpSpLocks/>
          </p:cNvGrpSpPr>
          <p:nvPr/>
        </p:nvGrpSpPr>
        <p:grpSpPr bwMode="auto">
          <a:xfrm>
            <a:off x="5305763" y="1990614"/>
            <a:ext cx="2015193" cy="0"/>
            <a:chOff x="1032" y="2064"/>
            <a:chExt cx="1148" cy="0"/>
          </a:xfrm>
        </p:grpSpPr>
        <p:sp>
          <p:nvSpPr>
            <p:cNvPr id="529" name="Line 41">
              <a:extLst>
                <a:ext uri="{FF2B5EF4-FFF2-40B4-BE49-F238E27FC236}">
                  <a16:creationId xmlns:a16="http://schemas.microsoft.com/office/drawing/2014/main" id="{F9C66BA6-207D-7B0A-4F46-696F1605C8D8}"/>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Line 42">
              <a:extLst>
                <a:ext uri="{FF2B5EF4-FFF2-40B4-BE49-F238E27FC236}">
                  <a16:creationId xmlns:a16="http://schemas.microsoft.com/office/drawing/2014/main" id="{42690008-B668-6D76-B4BD-F32194EFA349}"/>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31" name="Group 530">
            <a:extLst>
              <a:ext uri="{FF2B5EF4-FFF2-40B4-BE49-F238E27FC236}">
                <a16:creationId xmlns:a16="http://schemas.microsoft.com/office/drawing/2014/main" id="{123FAE7F-77D6-3845-7473-0260DD25F2A3}"/>
              </a:ext>
            </a:extLst>
          </p:cNvPr>
          <p:cNvGrpSpPr/>
          <p:nvPr/>
        </p:nvGrpSpPr>
        <p:grpSpPr>
          <a:xfrm>
            <a:off x="7266291" y="2988243"/>
            <a:ext cx="1465450" cy="259294"/>
            <a:chOff x="4945749" y="2621206"/>
            <a:chExt cx="2090870" cy="369953"/>
          </a:xfrm>
        </p:grpSpPr>
        <p:sp>
          <p:nvSpPr>
            <p:cNvPr id="532" name="Line 49">
              <a:extLst>
                <a:ext uri="{FF2B5EF4-FFF2-40B4-BE49-F238E27FC236}">
                  <a16:creationId xmlns:a16="http://schemas.microsoft.com/office/drawing/2014/main" id="{FFEC5EE8-DBFA-9D15-AD13-FA994293D99F}"/>
                </a:ext>
              </a:extLst>
            </p:cNvPr>
            <p:cNvSpPr>
              <a:spLocks noChangeShapeType="1"/>
            </p:cNvSpPr>
            <p:nvPr/>
          </p:nvSpPr>
          <p:spPr bwMode="auto">
            <a:xfrm rot="1237224" flipV="1">
              <a:off x="5735329" y="2973204"/>
              <a:ext cx="1301290" cy="17955"/>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3" name="Line 50">
              <a:extLst>
                <a:ext uri="{FF2B5EF4-FFF2-40B4-BE49-F238E27FC236}">
                  <a16:creationId xmlns:a16="http://schemas.microsoft.com/office/drawing/2014/main" id="{A57C671F-1C1C-6041-634A-A9FBEEE55084}"/>
                </a:ext>
              </a:extLst>
            </p:cNvPr>
            <p:cNvSpPr>
              <a:spLocks noChangeShapeType="1"/>
            </p:cNvSpPr>
            <p:nvPr/>
          </p:nvSpPr>
          <p:spPr bwMode="auto">
            <a:xfrm rot="1237224" flipV="1">
              <a:off x="4945749" y="2621206"/>
              <a:ext cx="929752" cy="11877"/>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4" name="Group 40">
            <a:extLst>
              <a:ext uri="{FF2B5EF4-FFF2-40B4-BE49-F238E27FC236}">
                <a16:creationId xmlns:a16="http://schemas.microsoft.com/office/drawing/2014/main" id="{E1C4A509-B0B4-0D0D-096D-DC88F8C4DABB}"/>
              </a:ext>
            </a:extLst>
          </p:cNvPr>
          <p:cNvGrpSpPr>
            <a:grpSpLocks/>
          </p:cNvGrpSpPr>
          <p:nvPr/>
        </p:nvGrpSpPr>
        <p:grpSpPr bwMode="auto">
          <a:xfrm>
            <a:off x="7309513" y="2441088"/>
            <a:ext cx="1428891" cy="0"/>
            <a:chOff x="549" y="2064"/>
            <a:chExt cx="814" cy="0"/>
          </a:xfrm>
        </p:grpSpPr>
        <p:sp>
          <p:nvSpPr>
            <p:cNvPr id="535" name="Line 41">
              <a:extLst>
                <a:ext uri="{FF2B5EF4-FFF2-40B4-BE49-F238E27FC236}">
                  <a16:creationId xmlns:a16="http://schemas.microsoft.com/office/drawing/2014/main" id="{2FDCE687-F8E9-17CD-3989-C2C916B81AD2}"/>
                </a:ext>
              </a:extLst>
            </p:cNvPr>
            <p:cNvSpPr>
              <a:spLocks noChangeShapeType="1"/>
            </p:cNvSpPr>
            <p:nvPr/>
          </p:nvSpPr>
          <p:spPr bwMode="auto">
            <a:xfrm flipV="1">
              <a:off x="861" y="2064"/>
              <a:ext cx="50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42">
              <a:extLst>
                <a:ext uri="{FF2B5EF4-FFF2-40B4-BE49-F238E27FC236}">
                  <a16:creationId xmlns:a16="http://schemas.microsoft.com/office/drawing/2014/main" id="{95A17D31-CE8A-CD0A-A994-972842C6F3D5}"/>
                </a:ext>
              </a:extLst>
            </p:cNvPr>
            <p:cNvSpPr>
              <a:spLocks noChangeShapeType="1"/>
            </p:cNvSpPr>
            <p:nvPr/>
          </p:nvSpPr>
          <p:spPr bwMode="auto">
            <a:xfrm>
              <a:off x="549" y="2064"/>
              <a:ext cx="34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7" name="Group 40">
            <a:extLst>
              <a:ext uri="{FF2B5EF4-FFF2-40B4-BE49-F238E27FC236}">
                <a16:creationId xmlns:a16="http://schemas.microsoft.com/office/drawing/2014/main" id="{0889C334-46EC-028C-0340-3D043FDCFC63}"/>
              </a:ext>
            </a:extLst>
          </p:cNvPr>
          <p:cNvGrpSpPr>
            <a:grpSpLocks/>
          </p:cNvGrpSpPr>
          <p:nvPr/>
        </p:nvGrpSpPr>
        <p:grpSpPr bwMode="auto">
          <a:xfrm>
            <a:off x="5305763" y="2441589"/>
            <a:ext cx="2015193" cy="0"/>
            <a:chOff x="1032" y="2064"/>
            <a:chExt cx="1148" cy="0"/>
          </a:xfrm>
        </p:grpSpPr>
        <p:sp>
          <p:nvSpPr>
            <p:cNvPr id="538" name="Line 41">
              <a:extLst>
                <a:ext uri="{FF2B5EF4-FFF2-40B4-BE49-F238E27FC236}">
                  <a16:creationId xmlns:a16="http://schemas.microsoft.com/office/drawing/2014/main" id="{C1D38F9E-D896-C26A-48B8-A747EFCF9D7E}"/>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Line 42">
              <a:extLst>
                <a:ext uri="{FF2B5EF4-FFF2-40B4-BE49-F238E27FC236}">
                  <a16:creationId xmlns:a16="http://schemas.microsoft.com/office/drawing/2014/main" id="{5AC18507-F0A5-AA30-FCAE-24785A7F8E48}"/>
                </a:ext>
              </a:extLst>
            </p:cNvPr>
            <p:cNvSpPr>
              <a:spLocks noChangeShapeType="1"/>
            </p:cNvSpPr>
            <p:nvPr/>
          </p:nvSpPr>
          <p:spPr bwMode="auto">
            <a:xfrm>
              <a:off x="1032" y="2064"/>
              <a:ext cx="253"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0" name="Group 40">
            <a:extLst>
              <a:ext uri="{FF2B5EF4-FFF2-40B4-BE49-F238E27FC236}">
                <a16:creationId xmlns:a16="http://schemas.microsoft.com/office/drawing/2014/main" id="{4F2D9C62-EC1D-A66C-262D-04C41939C5A9}"/>
              </a:ext>
            </a:extLst>
          </p:cNvPr>
          <p:cNvGrpSpPr>
            <a:grpSpLocks/>
          </p:cNvGrpSpPr>
          <p:nvPr/>
        </p:nvGrpSpPr>
        <p:grpSpPr bwMode="auto">
          <a:xfrm>
            <a:off x="5347892" y="2890360"/>
            <a:ext cx="1973063" cy="0"/>
            <a:chOff x="1056" y="2064"/>
            <a:chExt cx="1124" cy="0"/>
          </a:xfrm>
        </p:grpSpPr>
        <p:sp>
          <p:nvSpPr>
            <p:cNvPr id="541" name="Line 41">
              <a:extLst>
                <a:ext uri="{FF2B5EF4-FFF2-40B4-BE49-F238E27FC236}">
                  <a16:creationId xmlns:a16="http://schemas.microsoft.com/office/drawing/2014/main" id="{798AD246-F48C-4308-3B39-D718C4A621E0}"/>
                </a:ext>
              </a:extLst>
            </p:cNvPr>
            <p:cNvSpPr>
              <a:spLocks noChangeShapeType="1"/>
            </p:cNvSpPr>
            <p:nvPr/>
          </p:nvSpPr>
          <p:spPr bwMode="auto">
            <a:xfrm flipV="1">
              <a:off x="1253" y="2064"/>
              <a:ext cx="92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Line 42">
              <a:extLst>
                <a:ext uri="{FF2B5EF4-FFF2-40B4-BE49-F238E27FC236}">
                  <a16:creationId xmlns:a16="http://schemas.microsoft.com/office/drawing/2014/main" id="{9F13654D-0C12-91FC-30BF-0F49BB771026}"/>
                </a:ext>
              </a:extLst>
            </p:cNvPr>
            <p:cNvSpPr>
              <a:spLocks noChangeShapeType="1"/>
            </p:cNvSpPr>
            <p:nvPr/>
          </p:nvSpPr>
          <p:spPr bwMode="auto">
            <a:xfrm>
              <a:off x="1056" y="2064"/>
              <a:ext cx="229"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3" name="Group 542">
            <a:extLst>
              <a:ext uri="{FF2B5EF4-FFF2-40B4-BE49-F238E27FC236}">
                <a16:creationId xmlns:a16="http://schemas.microsoft.com/office/drawing/2014/main" id="{5794CF09-931A-26C7-0464-C0C52DC1249D}"/>
              </a:ext>
            </a:extLst>
          </p:cNvPr>
          <p:cNvGrpSpPr/>
          <p:nvPr/>
        </p:nvGrpSpPr>
        <p:grpSpPr>
          <a:xfrm flipV="1">
            <a:off x="7291760" y="1649386"/>
            <a:ext cx="1331780" cy="234979"/>
            <a:chOff x="4967501" y="2625163"/>
            <a:chExt cx="1900150" cy="335263"/>
          </a:xfrm>
        </p:grpSpPr>
        <p:sp>
          <p:nvSpPr>
            <p:cNvPr id="544" name="Line 49">
              <a:extLst>
                <a:ext uri="{FF2B5EF4-FFF2-40B4-BE49-F238E27FC236}">
                  <a16:creationId xmlns:a16="http://schemas.microsoft.com/office/drawing/2014/main" id="{3FA4F6D4-D881-DE85-277D-FA5A0F0D8052}"/>
                </a:ext>
              </a:extLst>
            </p:cNvPr>
            <p:cNvSpPr>
              <a:spLocks noChangeShapeType="1"/>
            </p:cNvSpPr>
            <p:nvPr/>
          </p:nvSpPr>
          <p:spPr bwMode="auto">
            <a:xfrm rot="1237224" flipV="1">
              <a:off x="5740475" y="2944874"/>
              <a:ext cx="1127176" cy="15552"/>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5" name="Line 50">
              <a:extLst>
                <a:ext uri="{FF2B5EF4-FFF2-40B4-BE49-F238E27FC236}">
                  <a16:creationId xmlns:a16="http://schemas.microsoft.com/office/drawing/2014/main" id="{72434D70-486A-6CCC-FAF5-79354253ADFB}"/>
                </a:ext>
              </a:extLst>
            </p:cNvPr>
            <p:cNvSpPr>
              <a:spLocks noChangeShapeType="1"/>
            </p:cNvSpPr>
            <p:nvPr/>
          </p:nvSpPr>
          <p:spPr bwMode="auto">
            <a:xfrm rot="1237224" flipV="1">
              <a:off x="4967501" y="2625163"/>
              <a:ext cx="907331" cy="11591"/>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46" name="Line 49">
            <a:extLst>
              <a:ext uri="{FF2B5EF4-FFF2-40B4-BE49-F238E27FC236}">
                <a16:creationId xmlns:a16="http://schemas.microsoft.com/office/drawing/2014/main" id="{61386F71-4A00-3465-E93A-315477757EAE}"/>
              </a:ext>
            </a:extLst>
          </p:cNvPr>
          <p:cNvSpPr>
            <a:spLocks noChangeShapeType="1"/>
          </p:cNvSpPr>
          <p:nvPr/>
        </p:nvSpPr>
        <p:spPr bwMode="auto">
          <a:xfrm rot="20362776">
            <a:off x="6076201" y="221749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7" name="Line 49">
            <a:extLst>
              <a:ext uri="{FF2B5EF4-FFF2-40B4-BE49-F238E27FC236}">
                <a16:creationId xmlns:a16="http://schemas.microsoft.com/office/drawing/2014/main" id="{5C694C8B-2F89-E3C9-7EAC-061F8B4682AE}"/>
              </a:ext>
            </a:extLst>
          </p:cNvPr>
          <p:cNvSpPr>
            <a:spLocks noChangeShapeType="1"/>
          </p:cNvSpPr>
          <p:nvPr/>
        </p:nvSpPr>
        <p:spPr bwMode="auto">
          <a:xfrm rot="1237224" flipH="1">
            <a:off x="6064992" y="2653082"/>
            <a:ext cx="1300349" cy="0"/>
          </a:xfrm>
          <a:prstGeom prst="line">
            <a:avLst/>
          </a:prstGeom>
          <a:noFill/>
          <a:ln w="28575">
            <a:solidFill>
              <a:srgbClr val="0B539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8" name="Rectangle 51">
            <a:extLst>
              <a:ext uri="{FF2B5EF4-FFF2-40B4-BE49-F238E27FC236}">
                <a16:creationId xmlns:a16="http://schemas.microsoft.com/office/drawing/2014/main" id="{CBC6B536-2F97-AEEB-A43C-E2710DCFA6C7}"/>
              </a:ext>
            </a:extLst>
          </p:cNvPr>
          <p:cNvSpPr>
            <a:spLocks noChangeArrowheads="1"/>
          </p:cNvSpPr>
          <p:nvPr/>
        </p:nvSpPr>
        <p:spPr bwMode="auto">
          <a:xfrm>
            <a:off x="2103752" y="251903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49" name="Text Box 53">
            <a:extLst>
              <a:ext uri="{FF2B5EF4-FFF2-40B4-BE49-F238E27FC236}">
                <a16:creationId xmlns:a16="http://schemas.microsoft.com/office/drawing/2014/main" id="{30D57862-82E5-61EE-D597-1920DABDE58C}"/>
              </a:ext>
            </a:extLst>
          </p:cNvPr>
          <p:cNvSpPr txBox="1">
            <a:spLocks noChangeArrowheads="1"/>
          </p:cNvSpPr>
          <p:nvPr/>
        </p:nvSpPr>
        <p:spPr bwMode="auto">
          <a:xfrm>
            <a:off x="3578946" y="2508431"/>
            <a:ext cx="49215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0" name="Object 9">
            <a:extLst>
              <a:ext uri="{FF2B5EF4-FFF2-40B4-BE49-F238E27FC236}">
                <a16:creationId xmlns:a16="http://schemas.microsoft.com/office/drawing/2014/main" id="{597D8718-FAD9-7501-076B-8D0AC1968CA8}"/>
              </a:ext>
            </a:extLst>
          </p:cNvPr>
          <p:cNvGraphicFramePr>
            <a:graphicFrameLocks noChangeAspect="1"/>
          </p:cNvGraphicFramePr>
          <p:nvPr>
            <p:extLst>
              <p:ext uri="{D42A27DB-BD31-4B8C-83A1-F6EECF244321}">
                <p14:modId xmlns:p14="http://schemas.microsoft.com/office/powerpoint/2010/main" val="2794557836"/>
              </p:ext>
            </p:extLst>
          </p:nvPr>
        </p:nvGraphicFramePr>
        <p:xfrm>
          <a:off x="111720" y="2440473"/>
          <a:ext cx="462936" cy="293534"/>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550" name="Object 9">
                        <a:extLst>
                          <a:ext uri="{FF2B5EF4-FFF2-40B4-BE49-F238E27FC236}">
                            <a16:creationId xmlns:a16="http://schemas.microsoft.com/office/drawing/2014/main" id="{597D8718-FAD9-7501-076B-8D0AC1968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0" y="2440473"/>
                        <a:ext cx="462936" cy="293534"/>
                      </a:xfrm>
                      <a:prstGeom prst="rect">
                        <a:avLst/>
                      </a:prstGeom>
                      <a:noFill/>
                      <a:ln>
                        <a:noFill/>
                      </a:ln>
                    </p:spPr>
                  </p:pic>
                </p:oleObj>
              </mc:Fallback>
            </mc:AlternateContent>
          </a:graphicData>
        </a:graphic>
      </p:graphicFrame>
      <p:sp>
        <p:nvSpPr>
          <p:cNvPr id="551" name="Oval 550">
            <a:extLst>
              <a:ext uri="{FF2B5EF4-FFF2-40B4-BE49-F238E27FC236}">
                <a16:creationId xmlns:a16="http://schemas.microsoft.com/office/drawing/2014/main" id="{CD08149C-A22E-9000-B086-1CB1BA55139A}"/>
              </a:ext>
            </a:extLst>
          </p:cNvPr>
          <p:cNvSpPr/>
          <p:nvPr/>
        </p:nvSpPr>
        <p:spPr>
          <a:xfrm>
            <a:off x="3693517" y="2378911"/>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a:extLst>
              <a:ext uri="{FF2B5EF4-FFF2-40B4-BE49-F238E27FC236}">
                <a16:creationId xmlns:a16="http://schemas.microsoft.com/office/drawing/2014/main" id="{8A69EC5C-2D5D-947D-FDA7-F5ED0E9A0CD9}"/>
              </a:ext>
            </a:extLst>
          </p:cNvPr>
          <p:cNvSpPr/>
          <p:nvPr/>
        </p:nvSpPr>
        <p:spPr>
          <a:xfrm>
            <a:off x="2440953" y="2384081"/>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1">
            <a:extLst>
              <a:ext uri="{FF2B5EF4-FFF2-40B4-BE49-F238E27FC236}">
                <a16:creationId xmlns:a16="http://schemas.microsoft.com/office/drawing/2014/main" id="{BAFAE383-1F34-B0FF-6844-8C7042519B03}"/>
              </a:ext>
            </a:extLst>
          </p:cNvPr>
          <p:cNvSpPr>
            <a:spLocks noChangeArrowheads="1"/>
          </p:cNvSpPr>
          <p:nvPr/>
        </p:nvSpPr>
        <p:spPr bwMode="auto">
          <a:xfrm>
            <a:off x="6962212" y="252790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p>
        </p:txBody>
      </p:sp>
      <p:sp>
        <p:nvSpPr>
          <p:cNvPr id="554" name="Text Box 56">
            <a:extLst>
              <a:ext uri="{FF2B5EF4-FFF2-40B4-BE49-F238E27FC236}">
                <a16:creationId xmlns:a16="http://schemas.microsoft.com/office/drawing/2014/main" id="{C36B23C5-18E0-3C54-5033-479E7708BD00}"/>
              </a:ext>
            </a:extLst>
          </p:cNvPr>
          <p:cNvSpPr txBox="1">
            <a:spLocks noChangeArrowheads="1"/>
          </p:cNvSpPr>
          <p:nvPr/>
        </p:nvSpPr>
        <p:spPr bwMode="auto">
          <a:xfrm>
            <a:off x="6011327" y="2533389"/>
            <a:ext cx="44358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p>
        </p:txBody>
      </p:sp>
      <p:graphicFrame>
        <p:nvGraphicFramePr>
          <p:cNvPr id="555" name="Object 9">
            <a:extLst>
              <a:ext uri="{FF2B5EF4-FFF2-40B4-BE49-F238E27FC236}">
                <a16:creationId xmlns:a16="http://schemas.microsoft.com/office/drawing/2014/main" id="{EC64AC22-3416-890A-0C51-FB63BBBDD3D3}"/>
              </a:ext>
            </a:extLst>
          </p:cNvPr>
          <p:cNvGraphicFramePr>
            <a:graphicFrameLocks noChangeAspect="1"/>
          </p:cNvGraphicFramePr>
          <p:nvPr>
            <p:extLst>
              <p:ext uri="{D42A27DB-BD31-4B8C-83A1-F6EECF244321}">
                <p14:modId xmlns:p14="http://schemas.microsoft.com/office/powerpoint/2010/main" val="2049285025"/>
              </p:ext>
            </p:extLst>
          </p:nvPr>
        </p:nvGraphicFramePr>
        <p:xfrm>
          <a:off x="4972214" y="2466357"/>
          <a:ext cx="463112" cy="293646"/>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555" name="Object 9">
                        <a:extLst>
                          <a:ext uri="{FF2B5EF4-FFF2-40B4-BE49-F238E27FC236}">
                            <a16:creationId xmlns:a16="http://schemas.microsoft.com/office/drawing/2014/main" id="{EC64AC22-3416-890A-0C51-FB63BBBDD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214" y="2466357"/>
                        <a:ext cx="463112" cy="293646"/>
                      </a:xfrm>
                      <a:prstGeom prst="rect">
                        <a:avLst/>
                      </a:prstGeom>
                      <a:noFill/>
                      <a:ln>
                        <a:noFill/>
                      </a:ln>
                    </p:spPr>
                  </p:pic>
                </p:oleObj>
              </mc:Fallback>
            </mc:AlternateContent>
          </a:graphicData>
        </a:graphic>
      </p:graphicFrame>
      <p:sp>
        <p:nvSpPr>
          <p:cNvPr id="556" name="Oval 555">
            <a:extLst>
              <a:ext uri="{FF2B5EF4-FFF2-40B4-BE49-F238E27FC236}">
                <a16:creationId xmlns:a16="http://schemas.microsoft.com/office/drawing/2014/main" id="{18CA3F05-9913-5823-7903-1A5965E3F113}"/>
              </a:ext>
            </a:extLst>
          </p:cNvPr>
          <p:cNvSpPr/>
          <p:nvPr/>
        </p:nvSpPr>
        <p:spPr>
          <a:xfrm>
            <a:off x="7267369" y="240249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AC519C23-342A-25D8-57F2-28692414A9C4}"/>
              </a:ext>
            </a:extLst>
          </p:cNvPr>
          <p:cNvSpPr/>
          <p:nvPr/>
        </p:nvSpPr>
        <p:spPr>
          <a:xfrm>
            <a:off x="6112637" y="240545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ext Box 56">
            <a:extLst>
              <a:ext uri="{FF2B5EF4-FFF2-40B4-BE49-F238E27FC236}">
                <a16:creationId xmlns:a16="http://schemas.microsoft.com/office/drawing/2014/main" id="{F60E1B65-0683-1D32-C9F9-41C4E4955D7C}"/>
              </a:ext>
            </a:extLst>
          </p:cNvPr>
          <p:cNvSpPr txBox="1">
            <a:spLocks noChangeArrowheads="1"/>
          </p:cNvSpPr>
          <p:nvPr/>
        </p:nvSpPr>
        <p:spPr bwMode="auto">
          <a:xfrm>
            <a:off x="2955532" y="1918130"/>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0" name="Straight Arrow Connector 559">
            <a:extLst>
              <a:ext uri="{FF2B5EF4-FFF2-40B4-BE49-F238E27FC236}">
                <a16:creationId xmlns:a16="http://schemas.microsoft.com/office/drawing/2014/main" id="{9AD78BD2-A30F-61EC-A489-04CC1C4DE79F}"/>
              </a:ext>
            </a:extLst>
          </p:cNvPr>
          <p:cNvCxnSpPr>
            <a:cxnSpLocks/>
          </p:cNvCxnSpPr>
          <p:nvPr/>
        </p:nvCxnSpPr>
        <p:spPr>
          <a:xfrm>
            <a:off x="6117854" y="2226117"/>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1" name="Text Box 56">
            <a:extLst>
              <a:ext uri="{FF2B5EF4-FFF2-40B4-BE49-F238E27FC236}">
                <a16:creationId xmlns:a16="http://schemas.microsoft.com/office/drawing/2014/main" id="{337F75F3-AF2E-D696-C617-2E959461C0C0}"/>
              </a:ext>
            </a:extLst>
          </p:cNvPr>
          <p:cNvSpPr txBox="1">
            <a:spLocks noChangeArrowheads="1"/>
          </p:cNvSpPr>
          <p:nvPr/>
        </p:nvSpPr>
        <p:spPr bwMode="auto">
          <a:xfrm>
            <a:off x="6449645" y="1909376"/>
            <a:ext cx="443586"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2" name="Straight Arrow Connector 561">
            <a:extLst>
              <a:ext uri="{FF2B5EF4-FFF2-40B4-BE49-F238E27FC236}">
                <a16:creationId xmlns:a16="http://schemas.microsoft.com/office/drawing/2014/main" id="{9FEA1F6C-2528-BA99-EBBD-A429F9D3B09D}"/>
              </a:ext>
            </a:extLst>
          </p:cNvPr>
          <p:cNvCxnSpPr/>
          <p:nvPr/>
        </p:nvCxnSpPr>
        <p:spPr>
          <a:xfrm>
            <a:off x="2468306" y="2267127"/>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3" name="Google Shape;363;p48">
            <a:extLst>
              <a:ext uri="{FF2B5EF4-FFF2-40B4-BE49-F238E27FC236}">
                <a16:creationId xmlns:a16="http://schemas.microsoft.com/office/drawing/2014/main" id="{96DB2C2B-DF6B-17BB-A51C-8B31D4D547B3}"/>
              </a:ext>
            </a:extLst>
          </p:cNvPr>
          <p:cNvSpPr txBox="1">
            <a:spLocks/>
          </p:cNvSpPr>
          <p:nvPr/>
        </p:nvSpPr>
        <p:spPr>
          <a:xfrm>
            <a:off x="1351091" y="3679702"/>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a:t>
            </a:r>
            <a:r>
              <a:rPr lang="en-US" b="1" dirty="0">
                <a:solidFill>
                  <a:srgbClr val="002060"/>
                </a:solidFill>
              </a:rPr>
              <a:t>:  </a:t>
            </a:r>
            <a:r>
              <a:rPr lang="en-US" b="1" dirty="0" err="1">
                <a:solidFill>
                  <a:srgbClr val="002060"/>
                </a:solidFill>
              </a:rPr>
              <a:t>trục</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5" name="Google Shape;363;p48">
            <a:extLst>
              <a:ext uri="{FF2B5EF4-FFF2-40B4-BE49-F238E27FC236}">
                <a16:creationId xmlns:a16="http://schemas.microsoft.com/office/drawing/2014/main" id="{5E9F2631-6D3B-0F17-FED0-4C43A3EC50B7}"/>
              </a:ext>
            </a:extLst>
          </p:cNvPr>
          <p:cNvSpPr txBox="1">
            <a:spLocks/>
          </p:cNvSpPr>
          <p:nvPr/>
        </p:nvSpPr>
        <p:spPr>
          <a:xfrm>
            <a:off x="1351091" y="4153185"/>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b="1">
                <a:solidFill>
                  <a:srgbClr val="002060"/>
                </a:solidFill>
                <a:latin typeface="#9Slide03 Arima Madurai Black" panose="00000A00000000000000" pitchFamily="2" charset="-93"/>
                <a:ea typeface="Lato"/>
                <a:cs typeface="#9Slide03 Arima Madurai Black" panose="00000A00000000000000" pitchFamily="2" charset="-93"/>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latin typeface="Lato"/>
                <a:cs typeface="Lato"/>
              </a:rPr>
              <a:t>O:  </a:t>
            </a:r>
            <a:r>
              <a:rPr lang="en-US" dirty="0" err="1">
                <a:latin typeface="Lato"/>
                <a:cs typeface="Lato"/>
              </a:rPr>
              <a:t>quang</a:t>
            </a:r>
            <a:r>
              <a:rPr lang="en-US" dirty="0">
                <a:latin typeface="Lato"/>
                <a:cs typeface="Lato"/>
              </a:rPr>
              <a:t> </a:t>
            </a:r>
            <a:r>
              <a:rPr lang="en-US" dirty="0" err="1">
                <a:latin typeface="Lato"/>
                <a:cs typeface="Lato"/>
              </a:rPr>
              <a:t>tâm</a:t>
            </a:r>
            <a:endParaRPr lang="en-US" dirty="0">
              <a:latin typeface="Lato"/>
              <a:cs typeface="Lato"/>
            </a:endParaRPr>
          </a:p>
        </p:txBody>
      </p:sp>
      <p:sp>
        <p:nvSpPr>
          <p:cNvPr id="26" name="Google Shape;363;p48">
            <a:extLst>
              <a:ext uri="{FF2B5EF4-FFF2-40B4-BE49-F238E27FC236}">
                <a16:creationId xmlns:a16="http://schemas.microsoft.com/office/drawing/2014/main" id="{8E0AF945-3AB9-FA6F-25F5-DD4E8767C518}"/>
              </a:ext>
            </a:extLst>
          </p:cNvPr>
          <p:cNvSpPr txBox="1">
            <a:spLocks/>
          </p:cNvSpPr>
          <p:nvPr/>
        </p:nvSpPr>
        <p:spPr>
          <a:xfrm>
            <a:off x="4925347" y="3659897"/>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F</a:t>
            </a:r>
            <a:r>
              <a:rPr lang="en-US" b="1" dirty="0">
                <a:solidFill>
                  <a:srgbClr val="002060"/>
                </a:solidFill>
              </a:rPr>
              <a:t>:  </a:t>
            </a:r>
            <a:r>
              <a:rPr lang="en-US" b="1" dirty="0" err="1">
                <a:solidFill>
                  <a:srgbClr val="002060"/>
                </a:solidFill>
              </a:rPr>
              <a:t>tiêu</a:t>
            </a:r>
            <a:r>
              <a:rPr lang="en-US" b="1" dirty="0">
                <a:solidFill>
                  <a:srgbClr val="002060"/>
                </a:solidFill>
              </a:rPr>
              <a:t> </a:t>
            </a:r>
            <a:r>
              <a:rPr lang="en-US" b="1" dirty="0" err="1">
                <a:solidFill>
                  <a:srgbClr val="002060"/>
                </a:solidFill>
              </a:rPr>
              <a:t>điểm</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7" name="Google Shape;363;p48">
            <a:extLst>
              <a:ext uri="{FF2B5EF4-FFF2-40B4-BE49-F238E27FC236}">
                <a16:creationId xmlns:a16="http://schemas.microsoft.com/office/drawing/2014/main" id="{FB1B3566-BA92-3417-ED68-5D9E557B9597}"/>
              </a:ext>
            </a:extLst>
          </p:cNvPr>
          <p:cNvSpPr txBox="1">
            <a:spLocks/>
          </p:cNvSpPr>
          <p:nvPr/>
        </p:nvSpPr>
        <p:spPr>
          <a:xfrm>
            <a:off x="4925347" y="4133380"/>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a:solidFill>
                  <a:srgbClr val="002060"/>
                </a:solidFill>
              </a:rPr>
              <a:t>OF = f:  </a:t>
            </a:r>
            <a:r>
              <a:rPr lang="en-US" b="1" dirty="0" err="1">
                <a:solidFill>
                  <a:srgbClr val="002060"/>
                </a:solidFill>
              </a:rPr>
              <a:t>tiêu</a:t>
            </a:r>
            <a:r>
              <a:rPr lang="en-US" b="1" dirty="0">
                <a:solidFill>
                  <a:srgbClr val="002060"/>
                </a:solidFill>
              </a:rPr>
              <a:t> </a:t>
            </a:r>
            <a:r>
              <a:rPr lang="en-US" b="1" dirty="0" err="1">
                <a:solidFill>
                  <a:srgbClr val="002060"/>
                </a:solidFill>
              </a:rPr>
              <a:t>cự</a:t>
            </a:r>
            <a:endParaRPr lang="en-US" b="1" dirty="0">
              <a:solidFill>
                <a:srgbClr val="002060"/>
              </a:solidFill>
            </a:endParaRPr>
          </a:p>
        </p:txBody>
      </p:sp>
      <p:cxnSp>
        <p:nvCxnSpPr>
          <p:cNvPr id="7" name="Straight Connector 6">
            <a:extLst>
              <a:ext uri="{FF2B5EF4-FFF2-40B4-BE49-F238E27FC236}">
                <a16:creationId xmlns:a16="http://schemas.microsoft.com/office/drawing/2014/main" id="{948C04E3-55D4-BC3C-A852-F92F0FB7A86D}"/>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a:extLst>
              <a:ext uri="{FF2B5EF4-FFF2-40B4-BE49-F238E27FC236}">
                <a16:creationId xmlns:a16="http://schemas.microsoft.com/office/drawing/2014/main" id="{4CECD1E8-BA1F-FF49-3215-EC1D4A86CE9B}"/>
              </a:ext>
            </a:extLst>
          </p:cNvPr>
          <p:cNvSpPr txBox="1">
            <a:spLocks/>
          </p:cNvSpPr>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a:buNone/>
              <a:defRPr sz="1600" b="1">
                <a:solidFill>
                  <a:srgbClr val="2E2723"/>
                </a:solidFill>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002060"/>
                </a:solidFill>
                <a:effectLst/>
                <a:uLnTx/>
                <a:uFillTx/>
                <a:latin typeface="Barlow"/>
                <a:sym typeface="Arial"/>
              </a:rPr>
              <a:t>T</a:t>
            </a:r>
            <a:r>
              <a:rPr kumimoji="0" lang="vi-VN" sz="1600" b="1" i="0" u="none" strike="noStrike" kern="0" cap="none" spc="0" normalizeH="0" baseline="0" noProof="0" dirty="0">
                <a:ln>
                  <a:noFill/>
                </a:ln>
                <a:solidFill>
                  <a:srgbClr val="002060"/>
                </a:solidFill>
                <a:effectLst/>
                <a:uLnTx/>
                <a:uFillTx/>
                <a:latin typeface="Barlow"/>
                <a:sym typeface="Arial"/>
              </a:rPr>
              <a:t>hấu kính hội tụ</a:t>
            </a:r>
            <a:r>
              <a:rPr kumimoji="0" lang="en-US" sz="1600" b="1" i="0" u="none" strike="noStrike" kern="0" cap="none" spc="0" normalizeH="0" baseline="0" noProof="0" dirty="0">
                <a:ln>
                  <a:noFill/>
                </a:ln>
                <a:solidFill>
                  <a:srgbClr val="002060"/>
                </a:solidFill>
                <a:effectLst/>
                <a:uLnTx/>
                <a:uFillTx/>
                <a:latin typeface="Barlow"/>
                <a:sym typeface="Arial"/>
              </a:rPr>
              <a:t> (a) </a:t>
            </a:r>
            <a:r>
              <a:rPr kumimoji="0" lang="en-US" sz="1600" b="1" i="0" u="none" strike="noStrike" kern="0" cap="none" spc="0" normalizeH="0" baseline="0" noProof="0" dirty="0" err="1">
                <a:ln>
                  <a:noFill/>
                </a:ln>
                <a:solidFill>
                  <a:srgbClr val="002060"/>
                </a:solidFill>
                <a:effectLst/>
                <a:uLnTx/>
                <a:uFillTx/>
                <a:latin typeface="Barlow"/>
                <a:sym typeface="Arial"/>
              </a:rPr>
              <a:t>và</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thấu</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kính</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phân</a:t>
            </a:r>
            <a:r>
              <a:rPr kumimoji="0" lang="en-US" sz="1600" b="1" i="0" u="none" strike="noStrike" kern="0" cap="none" spc="0" normalizeH="0" baseline="0" noProof="0" dirty="0">
                <a:ln>
                  <a:noFill/>
                </a:ln>
                <a:solidFill>
                  <a:srgbClr val="002060"/>
                </a:solidFill>
                <a:effectLst/>
                <a:uLnTx/>
                <a:uFillTx/>
                <a:latin typeface="Barlow"/>
                <a:sym typeface="Arial"/>
              </a:rPr>
              <a:t> </a:t>
            </a:r>
            <a:r>
              <a:rPr kumimoji="0" lang="en-US" sz="1600" b="1" i="0" u="none" strike="noStrike" kern="0" cap="none" spc="0" normalizeH="0" baseline="0" noProof="0" dirty="0" err="1">
                <a:ln>
                  <a:noFill/>
                </a:ln>
                <a:solidFill>
                  <a:srgbClr val="002060"/>
                </a:solidFill>
                <a:effectLst/>
                <a:uLnTx/>
                <a:uFillTx/>
                <a:latin typeface="Barlow"/>
                <a:sym typeface="Arial"/>
              </a:rPr>
              <a:t>kì</a:t>
            </a:r>
            <a:r>
              <a:rPr kumimoji="0" lang="en-US" sz="1600" b="1" i="0" u="none" strike="noStrike" kern="0" cap="none" spc="0" normalizeH="0" baseline="0" noProof="0" dirty="0">
                <a:ln>
                  <a:noFill/>
                </a:ln>
                <a:solidFill>
                  <a:srgbClr val="002060"/>
                </a:solidFill>
                <a:effectLst/>
                <a:uLnTx/>
                <a:uFillTx/>
                <a:latin typeface="Barlow"/>
                <a:sym typeface="Arial"/>
              </a:rPr>
              <a:t> (b)</a:t>
            </a:r>
            <a:r>
              <a:rPr kumimoji="0" lang="vi-VN" sz="1600" b="1" i="0" u="none" strike="noStrike" kern="0" cap="none" spc="0" normalizeH="0" baseline="0" noProof="0" dirty="0">
                <a:ln>
                  <a:noFill/>
                </a:ln>
                <a:solidFill>
                  <a:srgbClr val="002060"/>
                </a:solidFill>
                <a:effectLst/>
                <a:uLnTx/>
                <a:uFillTx/>
                <a:latin typeface="Barlow"/>
                <a:sym typeface="Arial"/>
              </a:rPr>
              <a:t> </a:t>
            </a:r>
            <a:endParaRPr kumimoji="0" lang="en-US" sz="1600" b="1" i="0" u="none" strike="noStrike" kern="0" cap="none" spc="0" normalizeH="0" baseline="0" noProof="0" dirty="0">
              <a:ln>
                <a:noFill/>
              </a:ln>
              <a:solidFill>
                <a:srgbClr val="002060"/>
              </a:solidFill>
              <a:effectLst/>
              <a:uLnTx/>
              <a:uFillTx/>
              <a:latin typeface="Barlow"/>
              <a:sym typeface="Arial"/>
            </a:endParaRPr>
          </a:p>
        </p:txBody>
      </p:sp>
      <p:sp>
        <p:nvSpPr>
          <p:cNvPr id="9" name="Google Shape;356;p47">
            <a:extLst>
              <a:ext uri="{FF2B5EF4-FFF2-40B4-BE49-F238E27FC236}">
                <a16:creationId xmlns:a16="http://schemas.microsoft.com/office/drawing/2014/main" id="{9C0DD651-C0BF-76FB-A3D1-2372947A446F}"/>
              </a:ext>
            </a:extLst>
          </p:cNvPr>
          <p:cNvSpPr txBox="1">
            <a:spLocks/>
          </p:cNvSpPr>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a:extLst>
              <a:ext uri="{FF2B5EF4-FFF2-40B4-BE49-F238E27FC236}">
                <a16:creationId xmlns:a16="http://schemas.microsoft.com/office/drawing/2014/main" id="{4C8A3B84-09AC-DF05-474B-20FC51B66EF1}"/>
              </a:ext>
            </a:extLst>
          </p:cNvPr>
          <p:cNvGrpSpPr/>
          <p:nvPr/>
        </p:nvGrpSpPr>
        <p:grpSpPr>
          <a:xfrm>
            <a:off x="142677" y="328065"/>
            <a:ext cx="364300" cy="355193"/>
            <a:chOff x="4625580" y="1511483"/>
            <a:chExt cx="1108364" cy="1080655"/>
          </a:xfrm>
        </p:grpSpPr>
        <p:sp>
          <p:nvSpPr>
            <p:cNvPr id="11" name="Rectangle: Rounded Corners 10">
              <a:extLst>
                <a:ext uri="{FF2B5EF4-FFF2-40B4-BE49-F238E27FC236}">
                  <a16:creationId xmlns:a16="http://schemas.microsoft.com/office/drawing/2014/main" id="{B7573C77-888B-7F3E-0AE9-939FC5AB4940}"/>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2" name="Picture 2" descr="Placeholder ">
              <a:extLst>
                <a:ext uri="{FF2B5EF4-FFF2-40B4-BE49-F238E27FC236}">
                  <a16:creationId xmlns:a16="http://schemas.microsoft.com/office/drawing/2014/main" id="{E829DC61-F864-3E6E-7178-68A3934E9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randombar(horizontal)">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4" grpId="0"/>
      <p:bldP spid="548" grpId="0"/>
      <p:bldP spid="549" grpId="0"/>
      <p:bldP spid="553" grpId="0"/>
      <p:bldP spid="554" grpId="0"/>
      <p:bldP spid="559" grpId="0"/>
      <p:bldP spid="561" grpId="0"/>
      <p:bldP spid="563"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BAFE733-4640-74D9-1386-A291FE218306}"/>
              </a:ext>
            </a:extLst>
          </p:cNvPr>
          <p:cNvSpPr/>
          <p:nvPr/>
        </p:nvSpPr>
        <p:spPr>
          <a:xfrm>
            <a:off x="705599" y="659897"/>
            <a:ext cx="7336801" cy="11159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7218039" y="313767"/>
            <a:ext cx="1645162" cy="1645162"/>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83954" y="659896"/>
            <a:ext cx="6340112" cy="1035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en-US" sz="2000" b="1" dirty="0" err="1">
                <a:solidFill>
                  <a:srgbClr val="2E2723"/>
                </a:solidFill>
              </a:rPr>
              <a:t>Hãy</a:t>
            </a:r>
            <a:r>
              <a:rPr lang="en-US" sz="2000" b="1" dirty="0">
                <a:solidFill>
                  <a:srgbClr val="2E2723"/>
                </a:solidFill>
              </a:rPr>
              <a:t> </a:t>
            </a:r>
            <a:r>
              <a:rPr lang="en-US" sz="2000" b="1" dirty="0" err="1">
                <a:solidFill>
                  <a:srgbClr val="2E2723"/>
                </a:solidFill>
              </a:rPr>
              <a:t>chỉ</a:t>
            </a:r>
            <a:r>
              <a:rPr lang="en-US" sz="2000" b="1" dirty="0">
                <a:solidFill>
                  <a:srgbClr val="2E2723"/>
                </a:solidFill>
              </a:rPr>
              <a:t> </a:t>
            </a:r>
            <a:r>
              <a:rPr lang="en-US" sz="2000" b="1" dirty="0" err="1">
                <a:solidFill>
                  <a:srgbClr val="2E2723"/>
                </a:solidFill>
              </a:rPr>
              <a:t>ra</a:t>
            </a:r>
            <a:r>
              <a:rPr lang="en-US" sz="2000" b="1" dirty="0">
                <a:solidFill>
                  <a:srgbClr val="2E2723"/>
                </a:solidFill>
              </a:rPr>
              <a:t> </a:t>
            </a:r>
            <a:r>
              <a:rPr lang="en-US" sz="2000" b="1" dirty="0" err="1">
                <a:solidFill>
                  <a:srgbClr val="2E2723"/>
                </a:solidFill>
              </a:rPr>
              <a:t>đâu</a:t>
            </a:r>
            <a:r>
              <a:rPr lang="en-US" sz="2000" b="1" dirty="0">
                <a:solidFill>
                  <a:srgbClr val="2E2723"/>
                </a:solidFill>
              </a:rPr>
              <a:t> </a:t>
            </a:r>
            <a:r>
              <a:rPr lang="en-US" sz="2000" b="1" dirty="0" err="1">
                <a:solidFill>
                  <a:srgbClr val="2E2723"/>
                </a:solidFill>
              </a:rPr>
              <a:t>là</a:t>
            </a:r>
            <a:r>
              <a:rPr lang="en-US" sz="2000" b="1" dirty="0">
                <a:solidFill>
                  <a:srgbClr val="2E2723"/>
                </a:solidFill>
              </a:rPr>
              <a:t> </a:t>
            </a:r>
            <a:r>
              <a:rPr lang="en-US" sz="2000" b="1" dirty="0" err="1">
                <a:solidFill>
                  <a:srgbClr val="2E2723"/>
                </a:solidFill>
              </a:rPr>
              <a:t>trục</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quang</a:t>
            </a:r>
            <a:r>
              <a:rPr lang="en-US" sz="2000" b="1" dirty="0">
                <a:solidFill>
                  <a:srgbClr val="2E2723"/>
                </a:solidFill>
              </a:rPr>
              <a:t> </a:t>
            </a:r>
            <a:r>
              <a:rPr lang="en-US" sz="2000" b="1" dirty="0" err="1">
                <a:solidFill>
                  <a:srgbClr val="2E2723"/>
                </a:solidFill>
              </a:rPr>
              <a:t>tâm</a:t>
            </a:r>
            <a:r>
              <a:rPr lang="en-US" sz="2000" b="1" dirty="0">
                <a:solidFill>
                  <a:srgbClr val="2E2723"/>
                </a:solidFill>
              </a:rPr>
              <a:t>, </a:t>
            </a:r>
            <a:r>
              <a:rPr lang="en-US" sz="2000" b="1" dirty="0" err="1">
                <a:solidFill>
                  <a:srgbClr val="2E2723"/>
                </a:solidFill>
              </a:rPr>
              <a:t>tiêu</a:t>
            </a:r>
            <a:r>
              <a:rPr lang="en-US" sz="2000" b="1" dirty="0">
                <a:solidFill>
                  <a:srgbClr val="2E2723"/>
                </a:solidFill>
              </a:rPr>
              <a:t> </a:t>
            </a:r>
            <a:r>
              <a:rPr lang="en-US" sz="2000" b="1" dirty="0" err="1">
                <a:solidFill>
                  <a:srgbClr val="2E2723"/>
                </a:solidFill>
              </a:rPr>
              <a:t>điểm</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của</a:t>
            </a:r>
            <a:r>
              <a:rPr lang="en-US" sz="2000" b="1" dirty="0">
                <a:solidFill>
                  <a:srgbClr val="2E2723"/>
                </a:solidFill>
              </a:rPr>
              <a:t> </a:t>
            </a:r>
            <a:r>
              <a:rPr lang="en-US" sz="2000" b="1" dirty="0" err="1">
                <a:solidFill>
                  <a:srgbClr val="2E2723"/>
                </a:solidFill>
              </a:rPr>
              <a:t>các</a:t>
            </a:r>
            <a:r>
              <a:rPr lang="en-US" sz="2000" b="1" dirty="0">
                <a:solidFill>
                  <a:srgbClr val="2E2723"/>
                </a:solidFill>
              </a:rPr>
              <a:t> </a:t>
            </a: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trong</a:t>
            </a:r>
            <a:r>
              <a:rPr lang="en-US" sz="2000" b="1" dirty="0">
                <a:solidFill>
                  <a:srgbClr val="2E2723"/>
                </a:solidFill>
              </a:rPr>
              <a:t> </a:t>
            </a:r>
            <a:r>
              <a:rPr lang="en-US" sz="2000" b="1" dirty="0" err="1">
                <a:solidFill>
                  <a:srgbClr val="2E2723"/>
                </a:solidFill>
              </a:rPr>
              <a:t>Hình</a:t>
            </a:r>
            <a:r>
              <a:rPr lang="en-US" sz="2000" b="1" dirty="0">
                <a:solidFill>
                  <a:srgbClr val="2E2723"/>
                </a:solidFill>
              </a:rPr>
              <a:t> 8.3. </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cxnSp>
        <p:nvCxnSpPr>
          <p:cNvPr id="2" name="Straight Connector 1">
            <a:extLst>
              <a:ext uri="{FF2B5EF4-FFF2-40B4-BE49-F238E27FC236}">
                <a16:creationId xmlns:a16="http://schemas.microsoft.com/office/drawing/2014/main" id="{AADA91F3-E22A-9BB4-3BB1-C349A38BB9C6}"/>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35A60BB3-0F2E-9839-A260-AB605613AA54}"/>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a:t>
            </a:r>
            <a:r>
              <a:rPr lang="en-US" sz="1800" dirty="0">
                <a:solidFill>
                  <a:srgbClr val="2E2723"/>
                </a:solidFill>
              </a:rPr>
              <a:t>ấ</a:t>
            </a:r>
            <a:r>
              <a:rPr lang="vi-VN" sz="1800" dirty="0">
                <a:solidFill>
                  <a:srgbClr val="2E2723"/>
                </a:solidFill>
              </a:rPr>
              <a:t>u kính</a:t>
            </a:r>
            <a:endParaRPr lang="en-US" sz="1800" dirty="0">
              <a:solidFill>
                <a:srgbClr val="2E2723"/>
              </a:solidFill>
            </a:endParaRPr>
          </a:p>
        </p:txBody>
      </p:sp>
      <p:grpSp>
        <p:nvGrpSpPr>
          <p:cNvPr id="14" name="Group 13">
            <a:extLst>
              <a:ext uri="{FF2B5EF4-FFF2-40B4-BE49-F238E27FC236}">
                <a16:creationId xmlns:a16="http://schemas.microsoft.com/office/drawing/2014/main" id="{572E9C20-62CA-660B-B3C0-F6174C1786D3}"/>
              </a:ext>
            </a:extLst>
          </p:cNvPr>
          <p:cNvGrpSpPr/>
          <p:nvPr/>
        </p:nvGrpSpPr>
        <p:grpSpPr>
          <a:xfrm>
            <a:off x="142677" y="128717"/>
            <a:ext cx="364300" cy="355193"/>
            <a:chOff x="4625580" y="1511483"/>
            <a:chExt cx="1108364" cy="1080655"/>
          </a:xfrm>
        </p:grpSpPr>
        <p:sp>
          <p:nvSpPr>
            <p:cNvPr id="15" name="Rectangle: Rounded Corners 14">
              <a:extLst>
                <a:ext uri="{FF2B5EF4-FFF2-40B4-BE49-F238E27FC236}">
                  <a16:creationId xmlns:a16="http://schemas.microsoft.com/office/drawing/2014/main" id="{3C02A31C-6E40-5A8D-D78C-3D76C5912A4F}"/>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2" descr="Placeholder ">
              <a:extLst>
                <a:ext uri="{FF2B5EF4-FFF2-40B4-BE49-F238E27FC236}">
                  <a16:creationId xmlns:a16="http://schemas.microsoft.com/office/drawing/2014/main" id="{DFE7692E-5964-29AF-E2E8-EC7177D7C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B1B1EC6-99EA-4427-675A-49DF6CDB9E4A}"/>
              </a:ext>
            </a:extLst>
          </p:cNvPr>
          <p:cNvGrpSpPr/>
          <p:nvPr/>
        </p:nvGrpSpPr>
        <p:grpSpPr>
          <a:xfrm>
            <a:off x="506977" y="1887872"/>
            <a:ext cx="7715423" cy="2108128"/>
            <a:chOff x="506977" y="1887872"/>
            <a:chExt cx="7715423" cy="2108128"/>
          </a:xfrm>
        </p:grpSpPr>
        <p:sp>
          <p:nvSpPr>
            <p:cNvPr id="18" name="Google Shape;363;p48">
              <a:extLst>
                <a:ext uri="{FF2B5EF4-FFF2-40B4-BE49-F238E27FC236}">
                  <a16:creationId xmlns:a16="http://schemas.microsoft.com/office/drawing/2014/main" id="{DFE2F9BE-9C98-ADAB-A7F1-44CEF287A2DD}"/>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19" name="Picture 18">
              <a:extLst>
                <a:ext uri="{FF2B5EF4-FFF2-40B4-BE49-F238E27FC236}">
                  <a16:creationId xmlns:a16="http://schemas.microsoft.com/office/drawing/2014/main" id="{E7F0E2FF-7E48-F901-5485-AD22205FC11E}"/>
                </a:ext>
              </a:extLst>
            </p:cNvPr>
            <p:cNvPicPr>
              <a:picLocks noChangeAspect="1"/>
            </p:cNvPicPr>
            <p:nvPr/>
          </p:nvPicPr>
          <p:blipFill>
            <a:blip r:embed="rId5"/>
            <a:stretch>
              <a:fillRect/>
            </a:stretch>
          </p:blipFill>
          <p:spPr>
            <a:xfrm>
              <a:off x="506977" y="1887872"/>
              <a:ext cx="3975406" cy="1648673"/>
            </a:xfrm>
            <a:prstGeom prst="rect">
              <a:avLst/>
            </a:prstGeom>
          </p:spPr>
        </p:pic>
        <p:pic>
          <p:nvPicPr>
            <p:cNvPr id="20" name="Picture 19">
              <a:extLst>
                <a:ext uri="{FF2B5EF4-FFF2-40B4-BE49-F238E27FC236}">
                  <a16:creationId xmlns:a16="http://schemas.microsoft.com/office/drawing/2014/main" id="{E992E409-B177-44EF-5DA4-B11809C89ECF}"/>
                </a:ext>
              </a:extLst>
            </p:cNvPr>
            <p:cNvPicPr>
              <a:picLocks noChangeAspect="1"/>
            </p:cNvPicPr>
            <p:nvPr/>
          </p:nvPicPr>
          <p:blipFill>
            <a:blip r:embed="rId6"/>
            <a:stretch>
              <a:fillRect/>
            </a:stretch>
          </p:blipFill>
          <p:spPr>
            <a:xfrm>
              <a:off x="4620607" y="1887872"/>
              <a:ext cx="3601793" cy="1665819"/>
            </a:xfrm>
            <a:prstGeom prst="rect">
              <a:avLst/>
            </a:prstGeom>
          </p:spPr>
        </p:pic>
      </p:grpSp>
    </p:spTree>
    <p:extLst>
      <p:ext uri="{BB962C8B-B14F-4D97-AF65-F5344CB8AC3E}">
        <p14:creationId xmlns:p14="http://schemas.microsoft.com/office/powerpoint/2010/main" val="9976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B89B5E-7B6C-D1D0-5C73-E2B3FEA9C008}"/>
              </a:ext>
            </a:extLst>
          </p:cNvPr>
          <p:cNvGrpSpPr/>
          <p:nvPr/>
        </p:nvGrpSpPr>
        <p:grpSpPr>
          <a:xfrm>
            <a:off x="210528" y="1997310"/>
            <a:ext cx="8442623" cy="2306825"/>
            <a:chOff x="506977" y="1887872"/>
            <a:chExt cx="7715423" cy="2108128"/>
          </a:xfrm>
        </p:grpSpPr>
        <p:sp>
          <p:nvSpPr>
            <p:cNvPr id="4" name="Google Shape;363;p48">
              <a:extLst>
                <a:ext uri="{FF2B5EF4-FFF2-40B4-BE49-F238E27FC236}">
                  <a16:creationId xmlns:a16="http://schemas.microsoft.com/office/drawing/2014/main" id="{8004C941-8028-2738-E7DF-FAB74D7743E6}"/>
                </a:ext>
              </a:extLst>
            </p:cNvPr>
            <p:cNvSpPr txBox="1">
              <a:spLocks/>
            </p:cNvSpPr>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en-US" b="1" dirty="0" err="1"/>
                <a:t>Hình</a:t>
              </a:r>
              <a:r>
                <a:rPr lang="en-US" b="1" dirty="0"/>
                <a:t> 8.3</a:t>
              </a:r>
            </a:p>
          </p:txBody>
        </p:sp>
        <p:pic>
          <p:nvPicPr>
            <p:cNvPr id="5" name="Picture 4">
              <a:extLst>
                <a:ext uri="{FF2B5EF4-FFF2-40B4-BE49-F238E27FC236}">
                  <a16:creationId xmlns:a16="http://schemas.microsoft.com/office/drawing/2014/main" id="{B3FC97D3-E540-940D-8093-5940A7BD34BB}"/>
                </a:ext>
              </a:extLst>
            </p:cNvPr>
            <p:cNvPicPr>
              <a:picLocks noChangeAspect="1"/>
            </p:cNvPicPr>
            <p:nvPr/>
          </p:nvPicPr>
          <p:blipFill>
            <a:blip r:embed="rId2"/>
            <a:stretch>
              <a:fillRect/>
            </a:stretch>
          </p:blipFill>
          <p:spPr>
            <a:xfrm>
              <a:off x="506977" y="1887872"/>
              <a:ext cx="3975406" cy="1648673"/>
            </a:xfrm>
            <a:prstGeom prst="rect">
              <a:avLst/>
            </a:prstGeom>
          </p:spPr>
        </p:pic>
        <p:pic>
          <p:nvPicPr>
            <p:cNvPr id="6" name="Picture 5">
              <a:extLst>
                <a:ext uri="{FF2B5EF4-FFF2-40B4-BE49-F238E27FC236}">
                  <a16:creationId xmlns:a16="http://schemas.microsoft.com/office/drawing/2014/main" id="{429E970B-315B-8549-F1ED-BC6B46DA4D32}"/>
                </a:ext>
              </a:extLst>
            </p:cNvPr>
            <p:cNvPicPr>
              <a:picLocks noChangeAspect="1"/>
            </p:cNvPicPr>
            <p:nvPr/>
          </p:nvPicPr>
          <p:blipFill>
            <a:blip r:embed="rId3"/>
            <a:stretch>
              <a:fillRect/>
            </a:stretch>
          </p:blipFill>
          <p:spPr>
            <a:xfrm>
              <a:off x="4620607" y="1887872"/>
              <a:ext cx="3601793" cy="1665819"/>
            </a:xfrm>
            <a:prstGeom prst="rect">
              <a:avLst/>
            </a:prstGeom>
          </p:spPr>
        </p:pic>
      </p:grpSp>
      <p:sp>
        <p:nvSpPr>
          <p:cNvPr id="7" name="Google Shape;387;p50">
            <a:extLst>
              <a:ext uri="{FF2B5EF4-FFF2-40B4-BE49-F238E27FC236}">
                <a16:creationId xmlns:a16="http://schemas.microsoft.com/office/drawing/2014/main" id="{FAB13598-F8FC-02CD-98F1-8C6320A08DA0}"/>
              </a:ext>
            </a:extLst>
          </p:cNvPr>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 name="Picture 8">
            <a:extLst>
              <a:ext uri="{FF2B5EF4-FFF2-40B4-BE49-F238E27FC236}">
                <a16:creationId xmlns:a16="http://schemas.microsoft.com/office/drawing/2014/main" id="{E4061E9B-ACD1-9A20-D04A-41CFAA7BE72A}"/>
              </a:ext>
            </a:extLst>
          </p:cNvPr>
          <p:cNvPicPr>
            <a:picLocks noChangeAspect="1"/>
          </p:cNvPicPr>
          <p:nvPr/>
        </p:nvPicPr>
        <p:blipFill>
          <a:blip r:embed="rId4"/>
          <a:stretch>
            <a:fillRect/>
          </a:stretch>
        </p:blipFill>
        <p:spPr>
          <a:xfrm>
            <a:off x="173881" y="483910"/>
            <a:ext cx="1196940" cy="1196940"/>
          </a:xfrm>
          <a:prstGeom prst="rect">
            <a:avLst/>
          </a:prstGeom>
        </p:spPr>
      </p:pic>
      <p:sp>
        <p:nvSpPr>
          <p:cNvPr id="10" name="Google Shape;363;p48">
            <a:extLst>
              <a:ext uri="{FF2B5EF4-FFF2-40B4-BE49-F238E27FC236}">
                <a16:creationId xmlns:a16="http://schemas.microsoft.com/office/drawing/2014/main" id="{5B629F0C-B12C-855A-190E-B32B673B0885}"/>
              </a:ext>
            </a:extLst>
          </p:cNvPr>
          <p:cNvSpPr txBox="1">
            <a:spLocks/>
          </p:cNvSpPr>
          <p:nvPr/>
        </p:nvSpPr>
        <p:spPr>
          <a:xfrm>
            <a:off x="1098597" y="329228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cxnSp>
        <p:nvCxnSpPr>
          <p:cNvPr id="11" name="Straight Connector 10">
            <a:extLst>
              <a:ext uri="{FF2B5EF4-FFF2-40B4-BE49-F238E27FC236}">
                <a16:creationId xmlns:a16="http://schemas.microsoft.com/office/drawing/2014/main" id="{AB62B54D-9FF1-8D4C-E480-ACBD0366C74E}"/>
              </a:ext>
            </a:extLst>
          </p:cNvPr>
          <p:cNvCxnSpPr>
            <a:cxnSpLocks/>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42C5B836-4BE0-E1D5-2158-56FFD595BD7E}"/>
              </a:ext>
            </a:extLst>
          </p:cNvPr>
          <p:cNvSpPr txBox="1">
            <a:spLocks/>
          </p:cNvSpPr>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3" name="Group 12">
            <a:extLst>
              <a:ext uri="{FF2B5EF4-FFF2-40B4-BE49-F238E27FC236}">
                <a16:creationId xmlns:a16="http://schemas.microsoft.com/office/drawing/2014/main" id="{0446F764-7C72-003F-9529-62026658260E}"/>
              </a:ext>
            </a:extLst>
          </p:cNvPr>
          <p:cNvGrpSpPr/>
          <p:nvPr/>
        </p:nvGrpSpPr>
        <p:grpSpPr>
          <a:xfrm>
            <a:off x="142677" y="128717"/>
            <a:ext cx="364300" cy="355193"/>
            <a:chOff x="4625580" y="1511483"/>
            <a:chExt cx="1108364" cy="1080655"/>
          </a:xfrm>
        </p:grpSpPr>
        <p:sp>
          <p:nvSpPr>
            <p:cNvPr id="14" name="Rectangle: Rounded Corners 13">
              <a:extLst>
                <a:ext uri="{FF2B5EF4-FFF2-40B4-BE49-F238E27FC236}">
                  <a16:creationId xmlns:a16="http://schemas.microsoft.com/office/drawing/2014/main" id="{1351E77A-A77C-EC9B-0966-B0ED34FF22DC}"/>
                </a:ext>
              </a:extLst>
            </p:cNvPr>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2" descr="Placeholder ">
              <a:extLst>
                <a:ext uri="{FF2B5EF4-FFF2-40B4-BE49-F238E27FC236}">
                  <a16:creationId xmlns:a16="http://schemas.microsoft.com/office/drawing/2014/main" id="{26D09FDE-678A-7B40-E0FF-AFCFA9C95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phic 16" descr="Line arrow Counter clockwise curve">
            <a:extLst>
              <a:ext uri="{FF2B5EF4-FFF2-40B4-BE49-F238E27FC236}">
                <a16:creationId xmlns:a16="http://schemas.microsoft.com/office/drawing/2014/main" id="{537DABE2-CB83-C260-F9AB-AFF5B3720E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9685" y="2817955"/>
            <a:ext cx="648968" cy="648968"/>
          </a:xfrm>
          <a:prstGeom prst="rect">
            <a:avLst/>
          </a:prstGeom>
        </p:spPr>
      </p:pic>
      <p:sp>
        <p:nvSpPr>
          <p:cNvPr id="20" name="Google Shape;363;p48">
            <a:extLst>
              <a:ext uri="{FF2B5EF4-FFF2-40B4-BE49-F238E27FC236}">
                <a16:creationId xmlns:a16="http://schemas.microsoft.com/office/drawing/2014/main" id="{1A229CFE-6A25-9157-4CB6-F493CFD23AD4}"/>
              </a:ext>
            </a:extLst>
          </p:cNvPr>
          <p:cNvSpPr txBox="1">
            <a:spLocks/>
          </p:cNvSpPr>
          <p:nvPr/>
        </p:nvSpPr>
        <p:spPr>
          <a:xfrm>
            <a:off x="5243706" y="333416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tx2"/>
                </a:solidFill>
                <a:effectLst/>
                <a:uLnTx/>
                <a:uFillTx/>
                <a:latin typeface="Lato"/>
                <a:ea typeface="Lato"/>
                <a:cs typeface="Lato"/>
                <a:sym typeface="Arial"/>
              </a:rPr>
              <a:t>Trục</a:t>
            </a:r>
            <a:r>
              <a:rPr kumimoji="0" lang="en-US" sz="1800" b="1" i="0" u="none" strike="noStrike" kern="0" cap="none" spc="0" normalizeH="0" noProof="0" dirty="0">
                <a:ln>
                  <a:noFill/>
                </a:ln>
                <a:solidFill>
                  <a:schemeClr val="tx2"/>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tx2"/>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tx2"/>
              </a:solidFill>
              <a:effectLst/>
              <a:uLnTx/>
              <a:uFillTx/>
              <a:latin typeface="Lato"/>
              <a:ea typeface="Lato"/>
              <a:cs typeface="Lato"/>
              <a:sym typeface="Arial"/>
            </a:endParaRPr>
          </a:p>
        </p:txBody>
      </p:sp>
      <p:pic>
        <p:nvPicPr>
          <p:cNvPr id="21" name="Graphic 20" descr="Line arrow Counter clockwise curve">
            <a:extLst>
              <a:ext uri="{FF2B5EF4-FFF2-40B4-BE49-F238E27FC236}">
                <a16:creationId xmlns:a16="http://schemas.microsoft.com/office/drawing/2014/main" id="{62B86C37-C93C-69D4-5FD0-B27DF367BD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4707" y="2924622"/>
            <a:ext cx="648968" cy="648968"/>
          </a:xfrm>
          <a:prstGeom prst="rect">
            <a:avLst/>
          </a:prstGeom>
        </p:spPr>
      </p:pic>
      <p:sp>
        <p:nvSpPr>
          <p:cNvPr id="22" name="Google Shape;363;p48">
            <a:extLst>
              <a:ext uri="{FF2B5EF4-FFF2-40B4-BE49-F238E27FC236}">
                <a16:creationId xmlns:a16="http://schemas.microsoft.com/office/drawing/2014/main" id="{8909299B-00D2-F6D0-3D9A-8A5947511DA5}"/>
              </a:ext>
            </a:extLst>
          </p:cNvPr>
          <p:cNvSpPr txBox="1">
            <a:spLocks/>
          </p:cNvSpPr>
          <p:nvPr/>
        </p:nvSpPr>
        <p:spPr>
          <a:xfrm>
            <a:off x="3890929" y="1289778"/>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rPr>
              <a:t>Quang </a:t>
            </a: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tâm</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4" name="Straight Arrow Connector 23">
            <a:extLst>
              <a:ext uri="{FF2B5EF4-FFF2-40B4-BE49-F238E27FC236}">
                <a16:creationId xmlns:a16="http://schemas.microsoft.com/office/drawing/2014/main" id="{CE8847F1-E1DB-BC12-841E-84EC13390929}"/>
              </a:ext>
            </a:extLst>
          </p:cNvPr>
          <p:cNvCxnSpPr>
            <a:stCxn id="22" idx="1"/>
          </p:cNvCxnSpPr>
          <p:nvPr/>
        </p:nvCxnSpPr>
        <p:spPr>
          <a:xfrm flipH="1">
            <a:off x="2613720" y="1541158"/>
            <a:ext cx="1277209" cy="1308025"/>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E966DB-4715-4144-BE2B-280AE3ACCB50}"/>
              </a:ext>
            </a:extLst>
          </p:cNvPr>
          <p:cNvCxnSpPr>
            <a:cxnSpLocks/>
            <a:stCxn id="22" idx="3"/>
          </p:cNvCxnSpPr>
          <p:nvPr/>
        </p:nvCxnSpPr>
        <p:spPr>
          <a:xfrm>
            <a:off x="5330426" y="1541158"/>
            <a:ext cx="1433249" cy="1383464"/>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559B3BD1-8DD6-91EC-94F1-E4E02E3965C0}"/>
              </a:ext>
            </a:extLst>
          </p:cNvPr>
          <p:cNvSpPr txBox="1">
            <a:spLocks/>
          </p:cNvSpPr>
          <p:nvPr/>
        </p:nvSpPr>
        <p:spPr>
          <a:xfrm>
            <a:off x="3696971" y="4304135"/>
            <a:ext cx="1921270"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chemeClr val="bg1">
                    <a:lumMod val="10000"/>
                  </a:schemeClr>
                </a:solidFill>
                <a:effectLst/>
                <a:uLnTx/>
                <a:uFillTx/>
                <a:latin typeface="Lato"/>
                <a:ea typeface="Lato"/>
                <a:cs typeface="Lato"/>
                <a:sym typeface="Arial"/>
              </a:rPr>
              <a:t>Tiêu</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điểm</a:t>
            </a:r>
            <a:r>
              <a:rPr kumimoji="0" lang="en-US" sz="1800" b="1" i="0" u="none" strike="noStrike" kern="0" cap="none" spc="0" normalizeH="0" noProof="0" dirty="0">
                <a:ln>
                  <a:noFill/>
                </a:ln>
                <a:solidFill>
                  <a:schemeClr val="bg1">
                    <a:lumMod val="10000"/>
                  </a:schemeClr>
                </a:solidFill>
                <a:effectLst/>
                <a:uLnTx/>
                <a:uFillTx/>
                <a:latin typeface="Lato"/>
                <a:ea typeface="Lato"/>
                <a:cs typeface="Lato"/>
                <a:sym typeface="Arial"/>
              </a:rPr>
              <a:t> </a:t>
            </a:r>
            <a:r>
              <a:rPr kumimoji="0" lang="en-US" sz="1800" b="1" i="0" u="none" strike="noStrike" kern="0" cap="none" spc="0" normalizeH="0" noProof="0" dirty="0" err="1">
                <a:ln>
                  <a:noFill/>
                </a:ln>
                <a:solidFill>
                  <a:schemeClr val="bg1">
                    <a:lumMod val="10000"/>
                  </a:schemeClr>
                </a:solidFill>
                <a:effectLst/>
                <a:uLnTx/>
                <a:uFillTx/>
                <a:latin typeface="Lato"/>
                <a:ea typeface="Lato"/>
                <a:cs typeface="Lato"/>
                <a:sym typeface="Arial"/>
              </a:rPr>
              <a:t>chính</a:t>
            </a:r>
            <a:endParaRPr kumimoji="0" lang="en-US" sz="1800" b="1" i="0" u="none" strike="noStrike" kern="0" cap="none" spc="0" normalizeH="0" baseline="0" noProof="0" dirty="0">
              <a:ln>
                <a:noFill/>
              </a:ln>
              <a:solidFill>
                <a:schemeClr val="bg1">
                  <a:lumMod val="10000"/>
                </a:schemeClr>
              </a:solidFill>
              <a:effectLst/>
              <a:uLnTx/>
              <a:uFillTx/>
              <a:latin typeface="Lato"/>
              <a:ea typeface="Lato"/>
              <a:cs typeface="Lato"/>
              <a:sym typeface="Arial"/>
            </a:endParaRPr>
          </a:p>
        </p:txBody>
      </p:sp>
      <p:cxnSp>
        <p:nvCxnSpPr>
          <p:cNvPr id="29" name="Straight Arrow Connector 28">
            <a:extLst>
              <a:ext uri="{FF2B5EF4-FFF2-40B4-BE49-F238E27FC236}">
                <a16:creationId xmlns:a16="http://schemas.microsoft.com/office/drawing/2014/main" id="{5668750A-C2EE-CAB3-D2A3-DFD84E1B97A1}"/>
              </a:ext>
            </a:extLst>
          </p:cNvPr>
          <p:cNvCxnSpPr>
            <a:cxnSpLocks/>
            <a:stCxn id="28" idx="1"/>
          </p:cNvCxnSpPr>
          <p:nvPr/>
        </p:nvCxnSpPr>
        <p:spPr>
          <a:xfrm flipV="1">
            <a:off x="3696971" y="2817955"/>
            <a:ext cx="335029" cy="1737560"/>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1013F7-AE68-5A4A-1148-BD40E3451345}"/>
              </a:ext>
            </a:extLst>
          </p:cNvPr>
          <p:cNvCxnSpPr>
            <a:cxnSpLocks/>
            <a:stCxn id="28" idx="3"/>
          </p:cNvCxnSpPr>
          <p:nvPr/>
        </p:nvCxnSpPr>
        <p:spPr>
          <a:xfrm flipV="1">
            <a:off x="5618241" y="2924622"/>
            <a:ext cx="618547" cy="1630893"/>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63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4400" dirty="0"/>
              <a:t>III. </a:t>
            </a:r>
            <a:r>
              <a:rPr lang="en-US" sz="4400" dirty="0" err="1"/>
              <a:t>Đường</a:t>
            </a:r>
            <a:r>
              <a:rPr lang="en-US" sz="4400" dirty="0"/>
              <a:t> </a:t>
            </a:r>
            <a:r>
              <a:rPr lang="en-US" sz="4400" dirty="0" err="1"/>
              <a:t>Truyền</a:t>
            </a:r>
            <a:r>
              <a:rPr lang="en-US" sz="4400" dirty="0"/>
              <a:t> </a:t>
            </a:r>
            <a:r>
              <a:rPr lang="en-US" sz="4400" dirty="0" err="1"/>
              <a:t>Của</a:t>
            </a:r>
            <a:r>
              <a:rPr lang="en-US" sz="4400" dirty="0"/>
              <a:t> Tia </a:t>
            </a:r>
            <a:r>
              <a:rPr lang="en-US" sz="4400" dirty="0" err="1"/>
              <a:t>Sáng</a:t>
            </a:r>
            <a:r>
              <a:rPr lang="en-US" sz="4400" dirty="0"/>
              <a:t> Qua </a:t>
            </a:r>
            <a:r>
              <a:rPr lang="en-US" sz="4400" dirty="0" err="1"/>
              <a:t>Thấu</a:t>
            </a:r>
            <a:r>
              <a:rPr lang="en-US" sz="4400" dirty="0"/>
              <a:t> </a:t>
            </a:r>
            <a:r>
              <a:rPr lang="en-US" sz="4400" dirty="0" err="1"/>
              <a:t>Kính</a:t>
            </a:r>
            <a:endParaRPr lang="en-US" sz="4400" dirty="0"/>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6" name="Group 5">
            <a:extLst>
              <a:ext uri="{FF2B5EF4-FFF2-40B4-BE49-F238E27FC236}">
                <a16:creationId xmlns:a16="http://schemas.microsoft.com/office/drawing/2014/main" id="{E9BF4E20-0221-8013-3DE4-49840DCFA058}"/>
              </a:ext>
            </a:extLst>
          </p:cNvPr>
          <p:cNvGrpSpPr/>
          <p:nvPr/>
        </p:nvGrpSpPr>
        <p:grpSpPr>
          <a:xfrm>
            <a:off x="7406855" y="648327"/>
            <a:ext cx="995545" cy="970656"/>
            <a:chOff x="333639" y="3170462"/>
            <a:chExt cx="1108364" cy="1080655"/>
          </a:xfrm>
        </p:grpSpPr>
        <p:sp>
          <p:nvSpPr>
            <p:cNvPr id="3" name="Rectangle: Rounded Corners 2">
              <a:extLst>
                <a:ext uri="{FF2B5EF4-FFF2-40B4-BE49-F238E27FC236}">
                  <a16:creationId xmlns:a16="http://schemas.microsoft.com/office/drawing/2014/main" id="{87D51634-A556-93C0-226B-B916DA7FA9D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A3B7DAC-4D09-FD15-96F2-FF325511CDE9}"/>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2524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CD709096-2502-55BB-1723-AFA8D398AE6D}"/>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768E00AF-9482-D0CF-B4A9-20A7A1AAFC1C}"/>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sp>
        <p:nvSpPr>
          <p:cNvPr id="30" name="Rectangle: Rounded Corners 29">
            <a:extLst>
              <a:ext uri="{FF2B5EF4-FFF2-40B4-BE49-F238E27FC236}">
                <a16:creationId xmlns:a16="http://schemas.microsoft.com/office/drawing/2014/main" id="{CD43856B-4BAF-0850-35B7-D17A9FB2BB41}"/>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31" name="Rectangle: Rounded Corners 30">
            <a:extLst>
              <a:ext uri="{FF2B5EF4-FFF2-40B4-BE49-F238E27FC236}">
                <a16:creationId xmlns:a16="http://schemas.microsoft.com/office/drawing/2014/main" id="{1AE93375-6B40-90FE-1EE0-7759E58C4CFB}"/>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pic>
        <p:nvPicPr>
          <p:cNvPr id="513" name="Picture 512">
            <a:extLst>
              <a:ext uri="{FF2B5EF4-FFF2-40B4-BE49-F238E27FC236}">
                <a16:creationId xmlns:a16="http://schemas.microsoft.com/office/drawing/2014/main" id="{5B39A7D3-D175-F221-A9A6-57D349022B3D}"/>
              </a:ext>
            </a:extLst>
          </p:cNvPr>
          <p:cNvPicPr>
            <a:picLocks noChangeAspect="1"/>
          </p:cNvPicPr>
          <p:nvPr/>
        </p:nvPicPr>
        <p:blipFill>
          <a:blip r:embed="rId3"/>
          <a:stretch>
            <a:fillRect/>
          </a:stretch>
        </p:blipFill>
        <p:spPr>
          <a:xfrm>
            <a:off x="791869" y="1291255"/>
            <a:ext cx="3482175" cy="1846939"/>
          </a:xfrm>
          <a:prstGeom prst="rect">
            <a:avLst/>
          </a:prstGeom>
        </p:spPr>
      </p:pic>
      <p:sp>
        <p:nvSpPr>
          <p:cNvPr id="534" name="Google Shape;363;p48">
            <a:extLst>
              <a:ext uri="{FF2B5EF4-FFF2-40B4-BE49-F238E27FC236}">
                <a16:creationId xmlns:a16="http://schemas.microsoft.com/office/drawing/2014/main" id="{74F758B5-DD2C-EC50-1410-A1DF8E42237F}"/>
              </a:ext>
            </a:extLst>
          </p:cNvPr>
          <p:cNvSpPr txBox="1">
            <a:spLocks/>
          </p:cNvSpPr>
          <p:nvPr/>
        </p:nvSpPr>
        <p:spPr>
          <a:xfrm>
            <a:off x="432042" y="329925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1: </a:t>
            </a:r>
            <a:r>
              <a:rPr lang="en-US" dirty="0" err="1"/>
              <a:t>Vẽ</a:t>
            </a:r>
            <a:r>
              <a:rPr lang="en-US" dirty="0"/>
              <a:t> </a:t>
            </a:r>
            <a:r>
              <a:rPr lang="en-US" dirty="0" err="1"/>
              <a:t>đường</a:t>
            </a:r>
            <a:r>
              <a:rPr lang="en-US" dirty="0"/>
              <a:t> </a:t>
            </a:r>
            <a:r>
              <a:rPr lang="en-US" dirty="0" err="1"/>
              <a:t>thẳng</a:t>
            </a:r>
            <a:r>
              <a:rPr lang="en-US" dirty="0"/>
              <a:t> </a:t>
            </a:r>
            <a:r>
              <a:rPr lang="en-US" dirty="0" err="1"/>
              <a:t>lên</a:t>
            </a:r>
            <a:r>
              <a:rPr lang="en-US" dirty="0"/>
              <a:t> </a:t>
            </a:r>
            <a:r>
              <a:rPr lang="en-US" dirty="0" err="1"/>
              <a:t>giấy</a:t>
            </a:r>
            <a:r>
              <a:rPr lang="en-US" dirty="0"/>
              <a:t>, </a:t>
            </a:r>
            <a:r>
              <a:rPr lang="en-US" dirty="0" err="1"/>
              <a:t>đánh</a:t>
            </a:r>
            <a:r>
              <a:rPr lang="en-US" dirty="0"/>
              <a:t> </a:t>
            </a:r>
            <a:r>
              <a:rPr lang="en-US" dirty="0" err="1"/>
              <a:t>dấu</a:t>
            </a:r>
            <a:r>
              <a:rPr lang="en-US" dirty="0"/>
              <a:t> </a:t>
            </a:r>
            <a:r>
              <a:rPr lang="en-US" dirty="0" err="1"/>
              <a:t>điểm</a:t>
            </a:r>
            <a:r>
              <a:rPr lang="en-US" dirty="0"/>
              <a:t> O</a:t>
            </a:r>
          </a:p>
        </p:txBody>
      </p:sp>
      <p:sp>
        <p:nvSpPr>
          <p:cNvPr id="535" name="Google Shape;363;p48">
            <a:extLst>
              <a:ext uri="{FF2B5EF4-FFF2-40B4-BE49-F238E27FC236}">
                <a16:creationId xmlns:a16="http://schemas.microsoft.com/office/drawing/2014/main" id="{AA502A8C-99F5-75A2-3751-0DF2A0B2130F}"/>
              </a:ext>
            </a:extLst>
          </p:cNvPr>
          <p:cNvSpPr txBox="1">
            <a:spLocks/>
          </p:cNvSpPr>
          <p:nvPr/>
        </p:nvSpPr>
        <p:spPr>
          <a:xfrm>
            <a:off x="427888" y="3846398"/>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2: </a:t>
            </a:r>
            <a:r>
              <a:rPr lang="vi-VN" dirty="0"/>
              <a:t>Đặt thấu kính hội tụ lên tờ giấy sao cho đường thẳng này trùng với trục chính </a:t>
            </a:r>
            <a:r>
              <a:rPr lang="vi-VN" dirty="0">
                <a:latin typeface="#9Slide03 Arima Madurai Black" panose="00000A00000000000000" pitchFamily="2" charset="-93"/>
                <a:cs typeface="#9Slide03 Arima Madurai Black" panose="00000A00000000000000" pitchFamily="2" charset="-93"/>
              </a:rPr>
              <a:t>△</a:t>
            </a:r>
            <a:r>
              <a:rPr lang="vi-VN" dirty="0"/>
              <a:t> và điểm </a:t>
            </a:r>
            <a:r>
              <a:rPr lang="en-US" dirty="0"/>
              <a:t>O</a:t>
            </a:r>
            <a:r>
              <a:rPr lang="vi-VN" dirty="0"/>
              <a:t> trùng với quang tâm</a:t>
            </a:r>
            <a:endParaRPr lang="en-US" dirty="0"/>
          </a:p>
        </p:txBody>
      </p:sp>
      <p:grpSp>
        <p:nvGrpSpPr>
          <p:cNvPr id="539" name="Group 538">
            <a:extLst>
              <a:ext uri="{FF2B5EF4-FFF2-40B4-BE49-F238E27FC236}">
                <a16:creationId xmlns:a16="http://schemas.microsoft.com/office/drawing/2014/main" id="{B7B4D21F-9196-1800-6D6B-B299959C650D}"/>
              </a:ext>
            </a:extLst>
          </p:cNvPr>
          <p:cNvGrpSpPr/>
          <p:nvPr/>
        </p:nvGrpSpPr>
        <p:grpSpPr>
          <a:xfrm>
            <a:off x="4866881" y="1291253"/>
            <a:ext cx="3482175" cy="1846939"/>
            <a:chOff x="5080368" y="1291255"/>
            <a:chExt cx="3055201" cy="1620473"/>
          </a:xfrm>
        </p:grpSpPr>
        <p:pic>
          <p:nvPicPr>
            <p:cNvPr id="533" name="Picture 532">
              <a:extLst>
                <a:ext uri="{FF2B5EF4-FFF2-40B4-BE49-F238E27FC236}">
                  <a16:creationId xmlns:a16="http://schemas.microsoft.com/office/drawing/2014/main" id="{1DB2FC5F-70B8-6F72-7507-AD7756E3D761}"/>
                </a:ext>
              </a:extLst>
            </p:cNvPr>
            <p:cNvPicPr>
              <a:picLocks noChangeAspect="1"/>
            </p:cNvPicPr>
            <p:nvPr/>
          </p:nvPicPr>
          <p:blipFill>
            <a:blip r:embed="rId3"/>
            <a:stretch>
              <a:fillRect/>
            </a:stretch>
          </p:blipFill>
          <p:spPr>
            <a:xfrm>
              <a:off x="5080368" y="1291255"/>
              <a:ext cx="3055201" cy="1620473"/>
            </a:xfrm>
            <a:prstGeom prst="rect">
              <a:avLst/>
            </a:prstGeom>
          </p:spPr>
        </p:pic>
        <p:pic>
          <p:nvPicPr>
            <p:cNvPr id="537" name="Picture 536">
              <a:extLst>
                <a:ext uri="{FF2B5EF4-FFF2-40B4-BE49-F238E27FC236}">
                  <a16:creationId xmlns:a16="http://schemas.microsoft.com/office/drawing/2014/main" id="{0D2D0B64-F52F-B5A5-0E65-047B430B3020}"/>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l="26016" t="30464" r="69345" b="28893"/>
            <a:stretch/>
          </p:blipFill>
          <p:spPr>
            <a:xfrm>
              <a:off x="6744845" y="1678780"/>
              <a:ext cx="341755" cy="807245"/>
            </a:xfrm>
            <a:prstGeom prst="rect">
              <a:avLst/>
            </a:prstGeom>
          </p:spPr>
        </p:pic>
      </p:grpSp>
      <p:grpSp>
        <p:nvGrpSpPr>
          <p:cNvPr id="2" name="Group 1">
            <a:extLst>
              <a:ext uri="{FF2B5EF4-FFF2-40B4-BE49-F238E27FC236}">
                <a16:creationId xmlns:a16="http://schemas.microsoft.com/office/drawing/2014/main" id="{0B9523D3-70D7-46C5-FE6A-9A3BF737A057}"/>
              </a:ext>
            </a:extLst>
          </p:cNvPr>
          <p:cNvGrpSpPr/>
          <p:nvPr/>
        </p:nvGrpSpPr>
        <p:grpSpPr>
          <a:xfrm>
            <a:off x="127127" y="158988"/>
            <a:ext cx="388800" cy="379080"/>
            <a:chOff x="333639" y="3170462"/>
            <a:chExt cx="1108364" cy="1080655"/>
          </a:xfrm>
        </p:grpSpPr>
        <p:sp>
          <p:nvSpPr>
            <p:cNvPr id="3" name="Rectangle: Rounded Corners 2">
              <a:extLst>
                <a:ext uri="{FF2B5EF4-FFF2-40B4-BE49-F238E27FC236}">
                  <a16:creationId xmlns:a16="http://schemas.microsoft.com/office/drawing/2014/main" id="{05AB1830-0133-462A-A1AF-6C84198F044E}"/>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0682290-ACAC-F083-4E6E-D740AEAC83D2}"/>
                </a:ext>
              </a:extLst>
            </p:cNvPr>
            <p:cNvPicPr>
              <a:picLocks noChangeAspect="1"/>
            </p:cNvPicPr>
            <p:nvPr/>
          </p:nvPicPr>
          <p:blipFill>
            <a:blip r:embed="rId6"/>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randombar(horizontal)">
                                      <p:cBhvr>
                                        <p:cTn id="22" dur="500"/>
                                        <p:tgtEl>
                                          <p:spTgt spid="513"/>
                                        </p:tgtEl>
                                      </p:cBhvr>
                                    </p:animEffect>
                                  </p:childTnLst>
                                </p:cTn>
                              </p:par>
                              <p:par>
                                <p:cTn id="23" presetID="14" presetClass="entr" presetSubtype="1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randombar(horizontal)">
                                      <p:cBhvr>
                                        <p:cTn id="25" dur="500"/>
                                        <p:tgtEl>
                                          <p:spTgt spid="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
                                        </p:tgtEl>
                                        <p:attrNameLst>
                                          <p:attrName>style.visibility</p:attrName>
                                        </p:attrNameLst>
                                      </p:cBhvr>
                                      <p:to>
                                        <p:strVal val="visible"/>
                                      </p:to>
                                    </p:set>
                                    <p:animEffect transition="in" filter="wipe(left)">
                                      <p:cBhvr>
                                        <p:cTn id="30" dur="500"/>
                                        <p:tgtEl>
                                          <p:spTgt spid="5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5"/>
                                        </p:tgtEl>
                                        <p:attrNameLst>
                                          <p:attrName>style.visibility</p:attrName>
                                        </p:attrNameLst>
                                      </p:cBhvr>
                                      <p:to>
                                        <p:strVal val="visible"/>
                                      </p:to>
                                    </p:set>
                                    <p:animEffect transition="in" filter="wipe(left)">
                                      <p:cBhvr>
                                        <p:cTn id="35"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p47">
            <a:extLst>
              <a:ext uri="{FF2B5EF4-FFF2-40B4-BE49-F238E27FC236}">
                <a16:creationId xmlns:a16="http://schemas.microsoft.com/office/drawing/2014/main" id="{A56E619B-B170-D803-A07F-59E8E8C747CD}"/>
              </a:ext>
            </a:extLst>
          </p:cNvPr>
          <p:cNvSpPr txBox="1">
            <a:spLocks/>
          </p:cNvSpPr>
          <p:nvPr/>
        </p:nvSpPr>
        <p:spPr>
          <a:xfrm>
            <a:off x="5364187" y="1589649"/>
            <a:ext cx="3619792" cy="2907243"/>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nSpc>
                <a:spcPct val="120000"/>
              </a:lnSpc>
            </a:pPr>
            <a:r>
              <a:rPr lang="vi-VN" sz="2400" dirty="0">
                <a:solidFill>
                  <a:srgbClr val="002060"/>
                </a:solidFill>
              </a:rPr>
              <a:t>Thấu kính có trong các dụng cụ quen thuộc như ống nhòm, kính lúp, kính hiển vi hay trong chính mắt của chúng ta.Ánh sáng truyền qua thấu kính có thể tạo thành ảnh của các vật như thế nào</a:t>
            </a:r>
            <a:r>
              <a:rPr lang="en-US" sz="2400" dirty="0">
                <a:solidFill>
                  <a:srgbClr val="002060"/>
                </a:solidFill>
              </a:rPr>
              <a:t>?</a:t>
            </a:r>
          </a:p>
        </p:txBody>
      </p:sp>
      <p:pic>
        <p:nvPicPr>
          <p:cNvPr id="4" name="Picture 3">
            <a:extLst>
              <a:ext uri="{FF2B5EF4-FFF2-40B4-BE49-F238E27FC236}">
                <a16:creationId xmlns:a16="http://schemas.microsoft.com/office/drawing/2014/main" id="{8D34B42B-850B-F821-2BC1-C885DDAE29AD}"/>
              </a:ext>
            </a:extLst>
          </p:cNvPr>
          <p:cNvPicPr>
            <a:picLocks noChangeAspect="1"/>
          </p:cNvPicPr>
          <p:nvPr/>
        </p:nvPicPr>
        <p:blipFill>
          <a:blip r:embed="rId2"/>
          <a:stretch>
            <a:fillRect/>
          </a:stretch>
        </p:blipFill>
        <p:spPr>
          <a:xfrm>
            <a:off x="220687" y="260252"/>
            <a:ext cx="5143500" cy="5143500"/>
          </a:xfrm>
          <a:prstGeom prst="rect">
            <a:avLst/>
          </a:prstGeom>
        </p:spPr>
      </p:pic>
    </p:spTree>
    <p:extLst>
      <p:ext uri="{BB962C8B-B14F-4D97-AF65-F5344CB8AC3E}">
        <p14:creationId xmlns:p14="http://schemas.microsoft.com/office/powerpoint/2010/main" val="1019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C7787FB-E40D-266E-EFC2-8D13C40F8DA6}"/>
              </a:ext>
            </a:extLst>
          </p:cNvPr>
          <p:cNvCxnSpPr>
            <a:cxnSpLocks/>
          </p:cNvCxnSpPr>
          <p:nvPr/>
        </p:nvCxnSpPr>
        <p:spPr>
          <a:xfrm>
            <a:off x="55860" y="384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9" name="Google Shape;363;p48">
            <a:extLst>
              <a:ext uri="{FF2B5EF4-FFF2-40B4-BE49-F238E27FC236}">
                <a16:creationId xmlns:a16="http://schemas.microsoft.com/office/drawing/2014/main" id="{152CD003-F515-7F6B-6DA4-09CAC6A5AC7E}"/>
              </a:ext>
            </a:extLst>
          </p:cNvPr>
          <p:cNvSpPr txBox="1">
            <a:spLocks/>
          </p:cNvSpPr>
          <p:nvPr/>
        </p:nvSpPr>
        <p:spPr>
          <a:xfrm>
            <a:off x="269804" y="111781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3: </a:t>
            </a:r>
            <a:r>
              <a:rPr lang="en-US" dirty="0" err="1"/>
              <a:t>Chiếu</a:t>
            </a:r>
            <a:r>
              <a:rPr lang="en-US" dirty="0"/>
              <a:t> </a:t>
            </a:r>
            <a:r>
              <a:rPr lang="en-US" dirty="0" err="1"/>
              <a:t>tia</a:t>
            </a:r>
            <a:r>
              <a:rPr lang="en-US" dirty="0"/>
              <a:t> </a:t>
            </a:r>
            <a:r>
              <a:rPr lang="en-US" dirty="0" err="1"/>
              <a:t>tới</a:t>
            </a:r>
            <a:r>
              <a:rPr lang="en-US" dirty="0"/>
              <a:t> </a:t>
            </a:r>
            <a:r>
              <a:rPr lang="en-US" dirty="0" err="1"/>
              <a:t>theo</a:t>
            </a:r>
            <a:r>
              <a:rPr lang="en-US" dirty="0"/>
              <a:t> </a:t>
            </a:r>
            <a:r>
              <a:rPr lang="en-US" dirty="0" err="1"/>
              <a:t>phương</a:t>
            </a:r>
            <a:r>
              <a:rPr lang="en-US" dirty="0"/>
              <a:t> </a:t>
            </a:r>
            <a:r>
              <a:rPr lang="en-US" dirty="0" err="1"/>
              <a:t>xiên</a:t>
            </a:r>
            <a:r>
              <a:rPr lang="en-US" dirty="0"/>
              <a:t> </a:t>
            </a:r>
            <a:r>
              <a:rPr lang="en-US" dirty="0" err="1"/>
              <a:t>khác</a:t>
            </a:r>
            <a:r>
              <a:rPr lang="en-US" dirty="0"/>
              <a:t> </a:t>
            </a:r>
            <a:r>
              <a:rPr lang="en-US" dirty="0" err="1"/>
              <a:t>nhau</a:t>
            </a:r>
            <a:r>
              <a:rPr lang="en-US" dirty="0"/>
              <a:t> qua </a:t>
            </a:r>
            <a:r>
              <a:rPr lang="en-US" dirty="0" err="1"/>
              <a:t>quang</a:t>
            </a:r>
            <a:r>
              <a:rPr lang="en-US" dirty="0"/>
              <a:t> </a:t>
            </a:r>
            <a:r>
              <a:rPr lang="en-US" dirty="0" err="1"/>
              <a:t>tâm</a:t>
            </a:r>
            <a:r>
              <a:rPr lang="en-US" dirty="0"/>
              <a:t> </a:t>
            </a:r>
          </a:p>
        </p:txBody>
      </p:sp>
      <p:sp>
        <p:nvSpPr>
          <p:cNvPr id="20" name="Google Shape;363;p48">
            <a:extLst>
              <a:ext uri="{FF2B5EF4-FFF2-40B4-BE49-F238E27FC236}">
                <a16:creationId xmlns:a16="http://schemas.microsoft.com/office/drawing/2014/main" id="{A2C994EF-3B96-0C9B-7400-497C49A4BBEA}"/>
              </a:ext>
            </a:extLst>
          </p:cNvPr>
          <p:cNvSpPr txBox="1">
            <a:spLocks/>
          </p:cNvSpPr>
          <p:nvPr/>
        </p:nvSpPr>
        <p:spPr>
          <a:xfrm>
            <a:off x="269804" y="1564482"/>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b="1" dirty="0" err="1"/>
              <a:t>Bước</a:t>
            </a:r>
            <a:r>
              <a:rPr lang="en-US" b="1" dirty="0"/>
              <a:t> 4: </a:t>
            </a:r>
            <a:r>
              <a:rPr lang="en-US" dirty="0" err="1"/>
              <a:t>Chiếu</a:t>
            </a:r>
            <a:r>
              <a:rPr lang="en-US" dirty="0"/>
              <a:t> </a:t>
            </a:r>
            <a:r>
              <a:rPr lang="en-US" dirty="0" err="1"/>
              <a:t>các</a:t>
            </a:r>
            <a:r>
              <a:rPr lang="en-US" dirty="0"/>
              <a:t> </a:t>
            </a:r>
            <a:r>
              <a:rPr lang="en-US" dirty="0" err="1"/>
              <a:t>tia</a:t>
            </a:r>
            <a:r>
              <a:rPr lang="en-US" dirty="0"/>
              <a:t> </a:t>
            </a:r>
            <a:r>
              <a:rPr lang="en-US" dirty="0" err="1"/>
              <a:t>sáng</a:t>
            </a:r>
            <a:r>
              <a:rPr lang="en-US" dirty="0"/>
              <a:t> // </a:t>
            </a:r>
            <a:r>
              <a:rPr lang="en-US" dirty="0" err="1"/>
              <a:t>trục</a:t>
            </a:r>
            <a:r>
              <a:rPr lang="en-US" dirty="0"/>
              <a:t> </a:t>
            </a:r>
            <a:r>
              <a:rPr lang="en-US" dirty="0" err="1"/>
              <a:t>chính</a:t>
            </a:r>
            <a:r>
              <a:rPr lang="en-US" dirty="0"/>
              <a:t>. Quan </a:t>
            </a:r>
            <a:r>
              <a:rPr lang="en-US" dirty="0" err="1"/>
              <a:t>sát</a:t>
            </a:r>
            <a:r>
              <a:rPr lang="en-US" dirty="0"/>
              <a:t> </a:t>
            </a:r>
            <a:r>
              <a:rPr lang="en-US" dirty="0" err="1"/>
              <a:t>tia</a:t>
            </a:r>
            <a:r>
              <a:rPr lang="en-US" dirty="0"/>
              <a:t> </a:t>
            </a:r>
            <a:r>
              <a:rPr lang="en-US" dirty="0" err="1"/>
              <a:t>ló</a:t>
            </a:r>
            <a:r>
              <a:rPr lang="en-US" dirty="0"/>
              <a:t> </a:t>
            </a:r>
            <a:r>
              <a:rPr lang="en-US" dirty="0" err="1"/>
              <a:t>mỗi</a:t>
            </a:r>
            <a:r>
              <a:rPr lang="en-US" dirty="0"/>
              <a:t> </a:t>
            </a:r>
            <a:r>
              <a:rPr lang="en-US" dirty="0" err="1"/>
              <a:t>trường</a:t>
            </a:r>
            <a:r>
              <a:rPr lang="en-US" dirty="0"/>
              <a:t> </a:t>
            </a:r>
            <a:r>
              <a:rPr lang="en-US" dirty="0" err="1"/>
              <a:t>hợp</a:t>
            </a:r>
            <a:endParaRPr lang="en-US" dirty="0"/>
          </a:p>
        </p:txBody>
      </p:sp>
      <p:sp>
        <p:nvSpPr>
          <p:cNvPr id="28" name="Rectangle: Rounded Corners 27">
            <a:extLst>
              <a:ext uri="{FF2B5EF4-FFF2-40B4-BE49-F238E27FC236}">
                <a16:creationId xmlns:a16="http://schemas.microsoft.com/office/drawing/2014/main" id="{B22DE70A-0EB0-DECC-CFA4-CE35E80776F3}"/>
              </a:ext>
            </a:extLst>
          </p:cNvPr>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29" name="Rectangle: Rounded Corners 28">
            <a:extLst>
              <a:ext uri="{FF2B5EF4-FFF2-40B4-BE49-F238E27FC236}">
                <a16:creationId xmlns:a16="http://schemas.microsoft.com/office/drawing/2014/main" id="{07B068D0-3D6C-72F5-105D-0D26C65E6937}"/>
              </a:ext>
            </a:extLst>
          </p:cNvPr>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2" name="Google Shape;356;p47">
            <a:extLst>
              <a:ext uri="{FF2B5EF4-FFF2-40B4-BE49-F238E27FC236}">
                <a16:creationId xmlns:a16="http://schemas.microsoft.com/office/drawing/2014/main" id="{5E5D0C14-CC44-DC1C-4682-7A88FBFF6736}"/>
              </a:ext>
            </a:extLst>
          </p:cNvPr>
          <p:cNvSpPr txBox="1">
            <a:spLocks/>
          </p:cNvSpPr>
          <p:nvPr/>
        </p:nvSpPr>
        <p:spPr>
          <a:xfrm>
            <a:off x="269804" y="228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3" name="Group 2">
            <a:extLst>
              <a:ext uri="{FF2B5EF4-FFF2-40B4-BE49-F238E27FC236}">
                <a16:creationId xmlns:a16="http://schemas.microsoft.com/office/drawing/2014/main" id="{D05C28E2-C953-00F8-7992-39D26B91A368}"/>
              </a:ext>
            </a:extLst>
          </p:cNvPr>
          <p:cNvGrpSpPr/>
          <p:nvPr/>
        </p:nvGrpSpPr>
        <p:grpSpPr>
          <a:xfrm>
            <a:off x="127127" y="194988"/>
            <a:ext cx="388800" cy="379080"/>
            <a:chOff x="333639" y="3170462"/>
            <a:chExt cx="1108364" cy="1080655"/>
          </a:xfrm>
        </p:grpSpPr>
        <p:sp>
          <p:nvSpPr>
            <p:cNvPr id="4" name="Rectangle: Rounded Corners 3">
              <a:extLst>
                <a:ext uri="{FF2B5EF4-FFF2-40B4-BE49-F238E27FC236}">
                  <a16:creationId xmlns:a16="http://schemas.microsoft.com/office/drawing/2014/main" id="{AF8E3BBA-D36D-D665-06C3-CFCCB01F8E8D}"/>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B2A1C884-F750-1696-D5F3-C7397F2C5AB9}"/>
                </a:ext>
              </a:extLst>
            </p:cNvPr>
            <p:cNvPicPr>
              <a:picLocks noChangeAspect="1"/>
            </p:cNvPicPr>
            <p:nvPr/>
          </p:nvPicPr>
          <p:blipFill>
            <a:blip r:embed="rId3"/>
            <a:stretch>
              <a:fillRect/>
            </a:stretch>
          </p:blipFill>
          <p:spPr>
            <a:xfrm>
              <a:off x="403824" y="3226793"/>
              <a:ext cx="967992" cy="967991"/>
            </a:xfrm>
            <a:prstGeom prst="rect">
              <a:avLst/>
            </a:prstGeom>
          </p:spPr>
        </p:pic>
      </p:grpSp>
      <p:pic>
        <p:nvPicPr>
          <p:cNvPr id="9" name="Picture 8">
            <a:extLst>
              <a:ext uri="{FF2B5EF4-FFF2-40B4-BE49-F238E27FC236}">
                <a16:creationId xmlns:a16="http://schemas.microsoft.com/office/drawing/2014/main" id="{B5433A1A-A39B-EDE6-4F2A-1C7E83AF9133}"/>
              </a:ext>
            </a:extLst>
          </p:cNvPr>
          <p:cNvPicPr>
            <a:picLocks noChangeAspect="1"/>
          </p:cNvPicPr>
          <p:nvPr/>
        </p:nvPicPr>
        <p:blipFill>
          <a:blip r:embed="rId4"/>
          <a:stretch>
            <a:fillRect/>
          </a:stretch>
        </p:blipFill>
        <p:spPr>
          <a:xfrm>
            <a:off x="546749" y="2053949"/>
            <a:ext cx="7703529" cy="1780970"/>
          </a:xfrm>
          <a:prstGeom prst="rect">
            <a:avLst/>
          </a:prstGeom>
        </p:spPr>
      </p:pic>
      <p:pic>
        <p:nvPicPr>
          <p:cNvPr id="11" name="Picture 10">
            <a:extLst>
              <a:ext uri="{FF2B5EF4-FFF2-40B4-BE49-F238E27FC236}">
                <a16:creationId xmlns:a16="http://schemas.microsoft.com/office/drawing/2014/main" id="{8884427C-E502-18A5-A315-9470B8C580ED}"/>
              </a:ext>
            </a:extLst>
          </p:cNvPr>
          <p:cNvPicPr>
            <a:picLocks noChangeAspect="1"/>
          </p:cNvPicPr>
          <p:nvPr/>
        </p:nvPicPr>
        <p:blipFill>
          <a:blip r:embed="rId5"/>
          <a:stretch>
            <a:fillRect/>
          </a:stretch>
        </p:blipFill>
        <p:spPr>
          <a:xfrm>
            <a:off x="491306" y="3834919"/>
            <a:ext cx="7780235" cy="1745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1311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435088" y="1311087"/>
            <a:ext cx="5412792" cy="3138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sz="2000" b="1" dirty="0" err="1"/>
              <a:t>Tiến</a:t>
            </a:r>
            <a:r>
              <a:rPr lang="en-US" sz="2000" b="1" dirty="0"/>
              <a:t> </a:t>
            </a:r>
            <a:r>
              <a:rPr lang="en-US" sz="2000" b="1" dirty="0" err="1"/>
              <a:t>hành</a:t>
            </a:r>
            <a:r>
              <a:rPr lang="en-US" sz="2000" b="1" dirty="0"/>
              <a:t> </a:t>
            </a:r>
            <a:r>
              <a:rPr lang="en-US" sz="2000" b="1" dirty="0" err="1"/>
              <a:t>thí</a:t>
            </a:r>
            <a:r>
              <a:rPr lang="en-US" sz="2000" b="1" dirty="0"/>
              <a:t> </a:t>
            </a:r>
            <a:r>
              <a:rPr lang="en-US" sz="2000" b="1" dirty="0" err="1"/>
              <a:t>nghiệm</a:t>
            </a:r>
            <a:r>
              <a:rPr lang="en-US" sz="2000" b="1" dirty="0"/>
              <a:t> </a:t>
            </a:r>
            <a:r>
              <a:rPr lang="en-US" sz="2000" b="1" dirty="0" err="1"/>
              <a:t>và</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a:t>
            </a:r>
          </a:p>
          <a:p>
            <a:pPr>
              <a:lnSpc>
                <a:spcPct val="150000"/>
              </a:lnSpc>
            </a:pPr>
            <a:r>
              <a:rPr lang="en-US" sz="2000" b="1" dirty="0" err="1"/>
              <a:t>Câu</a:t>
            </a:r>
            <a:r>
              <a:rPr lang="en-US" sz="2000" b="1" dirty="0"/>
              <a:t> 1. </a:t>
            </a:r>
            <a:r>
              <a:rPr lang="vi-VN" sz="2000" dirty="0"/>
              <a:t>Biểu diễn đường đi của tia sáng qua thấu kính bằng hình vẽ</a:t>
            </a:r>
            <a:r>
              <a:rPr lang="en-US" sz="2000" dirty="0"/>
              <a:t> </a:t>
            </a:r>
          </a:p>
          <a:p>
            <a:pPr>
              <a:lnSpc>
                <a:spcPct val="150000"/>
              </a:lnSpc>
            </a:pPr>
            <a:r>
              <a:rPr lang="en-US" sz="2000" b="1" dirty="0" err="1"/>
              <a:t>Câu</a:t>
            </a:r>
            <a:r>
              <a:rPr lang="en-US" sz="2000" b="1" dirty="0"/>
              <a:t> 2. </a:t>
            </a:r>
            <a:r>
              <a:rPr lang="vi-VN" sz="2000" dirty="0"/>
              <a:t>Đường đi của các tia sáng tới quang tâm và tia sáng song song với trục chính của thấu kính có đặc điểm gì</a:t>
            </a:r>
            <a:r>
              <a:rPr lang="en-US" sz="2000" dirty="0"/>
              <a:t>?</a:t>
            </a: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8" name="Google Shape;388;p50"/>
          <p:cNvSpPr/>
          <p:nvPr/>
        </p:nvSpPr>
        <p:spPr>
          <a:xfrm>
            <a:off x="1778903" y="2985649"/>
            <a:ext cx="617575" cy="617500"/>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C8E03013-3DA7-3DBF-82B2-526307CBA2D6}"/>
              </a:ext>
            </a:extLst>
          </p:cNvPr>
          <p:cNvPicPr>
            <a:picLocks noChangeAspect="1"/>
          </p:cNvPicPr>
          <p:nvPr/>
        </p:nvPicPr>
        <p:blipFill>
          <a:blip r:embed="rId3"/>
          <a:stretch>
            <a:fillRect/>
          </a:stretch>
        </p:blipFill>
        <p:spPr>
          <a:xfrm>
            <a:off x="137504" y="1771019"/>
            <a:ext cx="3217587" cy="3217587"/>
          </a:xfrm>
          <a:prstGeom prst="rect">
            <a:avLst/>
          </a:prstGeom>
        </p:spPr>
      </p:pic>
      <p:sp>
        <p:nvSpPr>
          <p:cNvPr id="8" name="Rectangle: Rounded Corners 7">
            <a:extLst>
              <a:ext uri="{FF2B5EF4-FFF2-40B4-BE49-F238E27FC236}">
                <a16:creationId xmlns:a16="http://schemas.microsoft.com/office/drawing/2014/main" id="{96E25A6A-56A7-851E-FBB3-F300AC5D1236}"/>
              </a:ext>
            </a:extLst>
          </p:cNvPr>
          <p:cNvSpPr/>
          <p:nvPr/>
        </p:nvSpPr>
        <p:spPr>
          <a:xfrm>
            <a:off x="4344664" y="705217"/>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1 – TK </a:t>
            </a:r>
            <a:r>
              <a:rPr lang="en-US" sz="1800" b="1" dirty="0" err="1">
                <a:solidFill>
                  <a:schemeClr val="tx1"/>
                </a:solidFill>
                <a:latin typeface="Barlow"/>
              </a:rPr>
              <a:t>hội</a:t>
            </a:r>
            <a:r>
              <a:rPr lang="en-US" sz="1800" b="1" dirty="0">
                <a:solidFill>
                  <a:schemeClr val="tx1"/>
                </a:solidFill>
                <a:latin typeface="Barlow"/>
              </a:rPr>
              <a:t> </a:t>
            </a:r>
            <a:r>
              <a:rPr lang="en-US" sz="1800" b="1" dirty="0" err="1">
                <a:solidFill>
                  <a:schemeClr val="tx1"/>
                </a:solidFill>
                <a:latin typeface="Barlow"/>
              </a:rPr>
              <a:t>tụ</a:t>
            </a:r>
            <a:endParaRPr lang="en-US" sz="1800" b="1" dirty="0">
              <a:solidFill>
                <a:schemeClr val="tx1"/>
              </a:solidFill>
              <a:latin typeface="Barlow"/>
            </a:endParaRPr>
          </a:p>
        </p:txBody>
      </p:sp>
      <p:sp>
        <p:nvSpPr>
          <p:cNvPr id="9" name="Google Shape;363;p48">
            <a:extLst>
              <a:ext uri="{FF2B5EF4-FFF2-40B4-BE49-F238E27FC236}">
                <a16:creationId xmlns:a16="http://schemas.microsoft.com/office/drawing/2014/main" id="{8059BF1C-32DF-389D-2161-FC69E28C4B96}"/>
              </a:ext>
            </a:extLst>
          </p:cNvPr>
          <p:cNvSpPr txBox="1">
            <a:spLocks/>
          </p:cNvSpPr>
          <p:nvPr/>
        </p:nvSpPr>
        <p:spPr>
          <a:xfrm>
            <a:off x="2980185" y="1348453"/>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hội tụ tại một điểm phía sau thấu kính, gọi là tiêu điểm chính</a:t>
            </a:r>
          </a:p>
          <a:p>
            <a:pPr>
              <a:lnSpc>
                <a:spcPct val="150000"/>
              </a:lnSpc>
            </a:pPr>
            <a:endParaRPr lang="en-US" dirty="0"/>
          </a:p>
        </p:txBody>
      </p:sp>
      <p:sp>
        <p:nvSpPr>
          <p:cNvPr id="11" name="Google Shape;363;p48">
            <a:extLst>
              <a:ext uri="{FF2B5EF4-FFF2-40B4-BE49-F238E27FC236}">
                <a16:creationId xmlns:a16="http://schemas.microsoft.com/office/drawing/2014/main" id="{B164D455-EB24-D69A-9C48-5994C3584A7D}"/>
              </a:ext>
            </a:extLst>
          </p:cNvPr>
          <p:cNvSpPr txBox="1">
            <a:spLocks/>
          </p:cNvSpPr>
          <p:nvPr/>
        </p:nvSpPr>
        <p:spPr>
          <a:xfrm>
            <a:off x="2980184" y="2704549"/>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err="1"/>
              <a:t>Độ</a:t>
            </a:r>
            <a:r>
              <a:rPr lang="en-US" dirty="0"/>
              <a:t> </a:t>
            </a:r>
            <a:r>
              <a:rPr lang="en-US" dirty="0" err="1"/>
              <a:t>lớn</a:t>
            </a:r>
            <a:r>
              <a:rPr lang="en-US" dirty="0"/>
              <a:t> </a:t>
            </a:r>
            <a:r>
              <a:rPr lang="en-US" dirty="0" err="1"/>
              <a:t>tiêu</a:t>
            </a:r>
            <a:r>
              <a:rPr lang="en-US" dirty="0"/>
              <a:t> </a:t>
            </a:r>
            <a:r>
              <a:rPr lang="en-US" dirty="0" err="1"/>
              <a:t>cự</a:t>
            </a:r>
            <a:r>
              <a:rPr lang="en-US" dirty="0"/>
              <a:t> </a:t>
            </a:r>
            <a:r>
              <a:rPr lang="en-US" dirty="0" err="1"/>
              <a:t>của</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là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quang</a:t>
            </a:r>
            <a:r>
              <a:rPr lang="en-US" dirty="0"/>
              <a:t> </a:t>
            </a:r>
            <a:r>
              <a:rPr lang="en-US" dirty="0" err="1"/>
              <a:t>tâm</a:t>
            </a:r>
            <a:r>
              <a:rPr lang="en-US" dirty="0"/>
              <a:t> O </a:t>
            </a:r>
            <a:r>
              <a:rPr lang="en-US" dirty="0" err="1"/>
              <a:t>tới</a:t>
            </a:r>
            <a:r>
              <a:rPr lang="en-US" dirty="0"/>
              <a:t> </a:t>
            </a:r>
            <a:r>
              <a:rPr lang="en-US" dirty="0" err="1"/>
              <a:t>điểm</a:t>
            </a:r>
            <a:r>
              <a:rPr lang="en-US" dirty="0"/>
              <a:t> </a:t>
            </a:r>
            <a:r>
              <a:rPr lang="en-US" dirty="0" err="1"/>
              <a:t>mà</a:t>
            </a:r>
            <a:r>
              <a:rPr lang="en-US" dirty="0"/>
              <a:t> </a:t>
            </a:r>
            <a:r>
              <a:rPr lang="en-US" dirty="0" err="1"/>
              <a:t>tia</a:t>
            </a:r>
            <a:r>
              <a:rPr lang="en-US" dirty="0"/>
              <a:t> </a:t>
            </a:r>
            <a:r>
              <a:rPr lang="en-US" dirty="0" err="1"/>
              <a:t>ló</a:t>
            </a:r>
            <a:r>
              <a:rPr lang="en-US" dirty="0"/>
              <a:t> </a:t>
            </a:r>
            <a:r>
              <a:rPr lang="en-US" dirty="0" err="1"/>
              <a:t>đi</a:t>
            </a:r>
            <a:r>
              <a:rPr lang="en-US" dirty="0"/>
              <a:t> qua, </a:t>
            </a:r>
            <a:r>
              <a:rPr lang="en-US" dirty="0" err="1"/>
              <a:t>hội</a:t>
            </a:r>
            <a:r>
              <a:rPr lang="en-US" dirty="0"/>
              <a:t> </a:t>
            </a:r>
            <a:r>
              <a:rPr lang="en-US" dirty="0" err="1"/>
              <a:t>tụ</a:t>
            </a:r>
            <a:r>
              <a:rPr lang="en-US" dirty="0"/>
              <a:t> </a:t>
            </a:r>
            <a:r>
              <a:rPr lang="en-US" dirty="0" err="1"/>
              <a:t>với</a:t>
            </a:r>
            <a:r>
              <a:rPr lang="en-US" dirty="0"/>
              <a:t> </a:t>
            </a:r>
            <a:r>
              <a:rPr lang="en-US" dirty="0" err="1"/>
              <a:t>nhau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CCC3E-6FE5-9F1F-7388-D8776BF0873A}"/>
              </a:ext>
            </a:extLst>
          </p:cNvPr>
          <p:cNvPicPr>
            <a:picLocks noChangeAspect="1"/>
          </p:cNvPicPr>
          <p:nvPr/>
        </p:nvPicPr>
        <p:blipFill>
          <a:blip r:embed="rId2"/>
          <a:stretch>
            <a:fillRect/>
          </a:stretch>
        </p:blipFill>
        <p:spPr>
          <a:xfrm flipH="1">
            <a:off x="5335146" y="1541549"/>
            <a:ext cx="3488682" cy="3488682"/>
          </a:xfrm>
          <a:prstGeom prst="rect">
            <a:avLst/>
          </a:prstGeom>
        </p:spPr>
      </p:pic>
      <p:sp>
        <p:nvSpPr>
          <p:cNvPr id="4" name="Rectangle: Rounded Corners 3">
            <a:extLst>
              <a:ext uri="{FF2B5EF4-FFF2-40B4-BE49-F238E27FC236}">
                <a16:creationId xmlns:a16="http://schemas.microsoft.com/office/drawing/2014/main" id="{63783C66-A5D5-44D9-B4A3-7B0C3FAFCC0D}"/>
              </a:ext>
            </a:extLst>
          </p:cNvPr>
          <p:cNvSpPr/>
          <p:nvPr/>
        </p:nvSpPr>
        <p:spPr>
          <a:xfrm>
            <a:off x="1945222" y="718009"/>
            <a:ext cx="2901785"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a:rPr>
              <a:t>Thí</a:t>
            </a:r>
            <a:r>
              <a:rPr lang="en-US" sz="1800" b="1" dirty="0">
                <a:solidFill>
                  <a:schemeClr val="tx1"/>
                </a:solidFill>
                <a:latin typeface="Barlow"/>
              </a:rPr>
              <a:t> </a:t>
            </a:r>
            <a:r>
              <a:rPr lang="en-US" sz="1800" b="1" dirty="0" err="1">
                <a:solidFill>
                  <a:schemeClr val="tx1"/>
                </a:solidFill>
                <a:latin typeface="Barlow"/>
              </a:rPr>
              <a:t>nghiệm</a:t>
            </a:r>
            <a:r>
              <a:rPr lang="en-US" sz="1800" b="1" dirty="0">
                <a:solidFill>
                  <a:schemeClr val="tx1"/>
                </a:solidFill>
                <a:latin typeface="Barlow"/>
              </a:rPr>
              <a:t> 2 – TK </a:t>
            </a:r>
            <a:r>
              <a:rPr lang="en-US" sz="1800" b="1" dirty="0" err="1">
                <a:solidFill>
                  <a:schemeClr val="tx1"/>
                </a:solidFill>
                <a:latin typeface="Barlow"/>
              </a:rPr>
              <a:t>phân</a:t>
            </a:r>
            <a:r>
              <a:rPr lang="en-US" sz="1800" b="1" dirty="0">
                <a:solidFill>
                  <a:schemeClr val="tx1"/>
                </a:solidFill>
                <a:latin typeface="Barlow"/>
              </a:rPr>
              <a:t> </a:t>
            </a:r>
            <a:r>
              <a:rPr lang="en-US" sz="1800" b="1" dirty="0" err="1">
                <a:solidFill>
                  <a:schemeClr val="tx1"/>
                </a:solidFill>
                <a:latin typeface="Barlow"/>
              </a:rPr>
              <a:t>kì</a:t>
            </a:r>
            <a:endParaRPr lang="en-US" sz="1800" b="1" dirty="0">
              <a:solidFill>
                <a:schemeClr val="tx1"/>
              </a:solidFill>
              <a:latin typeface="Barlow"/>
            </a:endParaRPr>
          </a:p>
        </p:txBody>
      </p:sp>
      <p:sp>
        <p:nvSpPr>
          <p:cNvPr id="5" name="Google Shape;363;p48">
            <a:extLst>
              <a:ext uri="{FF2B5EF4-FFF2-40B4-BE49-F238E27FC236}">
                <a16:creationId xmlns:a16="http://schemas.microsoft.com/office/drawing/2014/main" id="{A08063D9-6F3E-A5AF-302E-2E67226A231D}"/>
              </a:ext>
            </a:extLst>
          </p:cNvPr>
          <p:cNvSpPr txBox="1">
            <a:spLocks/>
          </p:cNvSpPr>
          <p:nvPr/>
        </p:nvSpPr>
        <p:spPr>
          <a:xfrm>
            <a:off x="431542" y="1392051"/>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vi-VN" dirty="0"/>
              <a:t>Tia tới đi qua quang tâm =&gt; tia ló cùng phương với tia tới</a:t>
            </a:r>
          </a:p>
          <a:p>
            <a:pPr>
              <a:lnSpc>
                <a:spcPct val="150000"/>
              </a:lnSpc>
            </a:pPr>
            <a:r>
              <a:rPr lang="vi-VN" dirty="0"/>
              <a:t>Tia tới song song với trục chính =&gt; tia ló kéo dài sẽ hội tụ tại một điểm phía trước thấu kính </a:t>
            </a:r>
          </a:p>
          <a:p>
            <a:pPr>
              <a:lnSpc>
                <a:spcPct val="150000"/>
              </a:lnSpc>
            </a:pPr>
            <a:endParaRPr lang="en-US" dirty="0"/>
          </a:p>
        </p:txBody>
      </p:sp>
      <p:sp>
        <p:nvSpPr>
          <p:cNvPr id="6" name="Google Shape;363;p48">
            <a:extLst>
              <a:ext uri="{FF2B5EF4-FFF2-40B4-BE49-F238E27FC236}">
                <a16:creationId xmlns:a16="http://schemas.microsoft.com/office/drawing/2014/main" id="{84B2E20A-462C-28DF-853B-9D49DB0440C0}"/>
              </a:ext>
            </a:extLst>
          </p:cNvPr>
          <p:cNvSpPr txBox="1">
            <a:spLocks/>
          </p:cNvSpPr>
          <p:nvPr/>
        </p:nvSpPr>
        <p:spPr>
          <a:xfrm>
            <a:off x="431543" y="2809760"/>
            <a:ext cx="5240488"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Đ</a:t>
            </a:r>
            <a:r>
              <a:rPr lang="vi-VN" dirty="0"/>
              <a:t>ộ lớn tiêu cự của thấu kính phân kì là khoảng cách từ quang tâm O tới điểm ở phía trước thấu kính mà đường kéo dài của tia ló đi qua</a:t>
            </a:r>
            <a:endParaRPr lang="en-US" dirty="0"/>
          </a:p>
        </p:txBody>
      </p:sp>
    </p:spTree>
    <p:extLst>
      <p:ext uri="{BB962C8B-B14F-4D97-AF65-F5344CB8AC3E}">
        <p14:creationId xmlns:p14="http://schemas.microsoft.com/office/powerpoint/2010/main" val="23044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2023" y="76077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708273" y="696145"/>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a:buNone/>
              <a:tabLst/>
              <a:defRPr kumimoji="0" sz="1800" kern="0" spc="0" normalizeH="0" baseline="0">
                <a:ln>
                  <a:noFill/>
                </a:ln>
                <a:solidFill>
                  <a:srgbClr val="2E2723"/>
                </a:solidFill>
                <a:effectLst/>
                <a:uLnTx/>
                <a:uFillTx/>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vi-VN" dirty="0"/>
              <a:t>Tia tới quang tâm của th</a:t>
            </a:r>
            <a:r>
              <a:rPr lang="en-US" dirty="0"/>
              <a:t>ấ</a:t>
            </a:r>
            <a:r>
              <a:rPr lang="vi-VN" dirty="0"/>
              <a:t>u kính thì truyền thẳng.</a:t>
            </a:r>
            <a:endParaRPr lang="en-US"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3266" y="2563821"/>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799516" y="2499190"/>
            <a:ext cx="7031902" cy="1038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r>
              <a:rPr lang="vi-VN" dirty="0"/>
              <a:t>Tia tới song song với trục chính thì tia ló</a:t>
            </a:r>
            <a:r>
              <a:rPr lang="en-US" dirty="0"/>
              <a:t> (TK </a:t>
            </a:r>
            <a:r>
              <a:rPr lang="en-US" dirty="0" err="1"/>
              <a:t>hội</a:t>
            </a:r>
            <a:r>
              <a:rPr lang="en-US" dirty="0"/>
              <a:t> </a:t>
            </a:r>
            <a:r>
              <a:rPr lang="en-US" dirty="0" err="1"/>
              <a:t>tụ</a:t>
            </a:r>
            <a:r>
              <a:rPr lang="en-US" dirty="0"/>
              <a:t>)</a:t>
            </a:r>
            <a:r>
              <a:rPr lang="vi-VN" dirty="0"/>
              <a:t> hoặc đường kéo dài của tia ló</a:t>
            </a:r>
            <a:r>
              <a:rPr lang="en-US" dirty="0"/>
              <a:t> (TK </a:t>
            </a:r>
            <a:r>
              <a:rPr lang="en-US" dirty="0" err="1"/>
              <a:t>phân</a:t>
            </a:r>
            <a:r>
              <a:rPr lang="en-US" dirty="0"/>
              <a:t> </a:t>
            </a:r>
            <a:r>
              <a:rPr lang="en-US" dirty="0" err="1"/>
              <a:t>kì</a:t>
            </a:r>
            <a:r>
              <a:rPr lang="en-US" dirty="0"/>
              <a:t>) </a:t>
            </a:r>
            <a:r>
              <a:rPr lang="vi-VN" dirty="0"/>
              <a:t>đi qua tiêu điểm chính của thấu kính.</a:t>
            </a:r>
            <a:endParaRPr lang="en-US" dirty="0"/>
          </a:p>
        </p:txBody>
      </p:sp>
      <p:grpSp>
        <p:nvGrpSpPr>
          <p:cNvPr id="1027" name="Group 1026">
            <a:extLst>
              <a:ext uri="{FF2B5EF4-FFF2-40B4-BE49-F238E27FC236}">
                <a16:creationId xmlns:a16="http://schemas.microsoft.com/office/drawing/2014/main" id="{741D8FE6-9E6E-8EB3-4BB4-B93C8C060CD4}"/>
              </a:ext>
            </a:extLst>
          </p:cNvPr>
          <p:cNvGrpSpPr/>
          <p:nvPr/>
        </p:nvGrpSpPr>
        <p:grpSpPr>
          <a:xfrm>
            <a:off x="877924" y="1332263"/>
            <a:ext cx="3603933" cy="1066798"/>
            <a:chOff x="4259263" y="2276476"/>
            <a:chExt cx="4037012" cy="1066798"/>
          </a:xfrm>
        </p:grpSpPr>
        <p:cxnSp>
          <p:nvCxnSpPr>
            <p:cNvPr id="1028" name="Straight Connector 1027">
              <a:extLst>
                <a:ext uri="{FF2B5EF4-FFF2-40B4-BE49-F238E27FC236}">
                  <a16:creationId xmlns:a16="http://schemas.microsoft.com/office/drawing/2014/main" id="{C5052A26-365A-BD49-3421-EFEC9AEEABB2}"/>
                </a:ext>
              </a:extLst>
            </p:cNvPr>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1029" name="Group 109">
              <a:extLst>
                <a:ext uri="{FF2B5EF4-FFF2-40B4-BE49-F238E27FC236}">
                  <a16:creationId xmlns:a16="http://schemas.microsoft.com/office/drawing/2014/main" id="{20BC8905-3E5F-9164-406A-7CA50F37C912}"/>
                </a:ext>
              </a:extLst>
            </p:cNvPr>
            <p:cNvGrpSpPr>
              <a:grpSpLocks/>
            </p:cNvGrpSpPr>
            <p:nvPr/>
          </p:nvGrpSpPr>
          <p:grpSpPr bwMode="auto">
            <a:xfrm>
              <a:off x="4259263" y="2276476"/>
              <a:ext cx="4037012" cy="1066798"/>
              <a:chOff x="4878388" y="2171701"/>
              <a:chExt cx="4037012" cy="1066798"/>
            </a:xfrm>
          </p:grpSpPr>
          <p:cxnSp>
            <p:nvCxnSpPr>
              <p:cNvPr id="1033" name="Straight Connector 40">
                <a:extLst>
                  <a:ext uri="{FF2B5EF4-FFF2-40B4-BE49-F238E27FC236}">
                    <a16:creationId xmlns:a16="http://schemas.microsoft.com/office/drawing/2014/main" id="{FC84213D-BA3B-8D61-A3E4-D03EAE49E564}"/>
                  </a:ext>
                </a:extLst>
              </p:cNvPr>
              <p:cNvCxnSpPr>
                <a:cxnSpLocks noChangeShapeType="1"/>
              </p:cNvCxnSpPr>
              <p:nvPr/>
            </p:nvCxnSpPr>
            <p:spPr bwMode="auto">
              <a:xfrm>
                <a:off x="4892675" y="2705100"/>
                <a:ext cx="4022725"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34" name="TextBox 1">
                <a:extLst>
                  <a:ext uri="{FF2B5EF4-FFF2-40B4-BE49-F238E27FC236}">
                    <a16:creationId xmlns:a16="http://schemas.microsoft.com/office/drawing/2014/main" id="{35AE7DF3-59AD-21B5-9CAF-A367007E5F89}"/>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035" name="Straight Arrow Connector 44">
                <a:extLst>
                  <a:ext uri="{FF2B5EF4-FFF2-40B4-BE49-F238E27FC236}">
                    <a16:creationId xmlns:a16="http://schemas.microsoft.com/office/drawing/2014/main" id="{8731C060-B2CC-DE82-428F-9A128C5DB045}"/>
                  </a:ext>
                </a:extLst>
              </p:cNvPr>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a:extLst>
                  <a:ext uri="{FF2B5EF4-FFF2-40B4-BE49-F238E27FC236}">
                    <a16:creationId xmlns:a16="http://schemas.microsoft.com/office/drawing/2014/main" id="{1D22930C-39C4-5741-6D6B-5E81B83A0873}"/>
                  </a:ext>
                </a:extLst>
              </p:cNvPr>
              <p:cNvGrpSpPr>
                <a:grpSpLocks/>
              </p:cNvGrpSpPr>
              <p:nvPr/>
            </p:nvGrpSpPr>
            <p:grpSpPr bwMode="auto">
              <a:xfrm>
                <a:off x="6888480" y="2363788"/>
                <a:ext cx="463233" cy="446468"/>
                <a:chOff x="7248083" y="1501304"/>
                <a:chExt cx="463842" cy="446468"/>
              </a:xfrm>
            </p:grpSpPr>
            <p:sp>
              <p:nvSpPr>
                <p:cNvPr id="1041" name="TextBox 32">
                  <a:hlinkClick r:id="rId4" action="ppaction://hlinkfile"/>
                  <a:extLst>
                    <a:ext uri="{FF2B5EF4-FFF2-40B4-BE49-F238E27FC236}">
                      <a16:creationId xmlns:a16="http://schemas.microsoft.com/office/drawing/2014/main" id="{561A95D6-3CE1-2053-D9D6-5C44B4E742D9}"/>
                    </a:ext>
                  </a:extLst>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1042" name="Oval 1041">
                  <a:extLst>
                    <a:ext uri="{FF2B5EF4-FFF2-40B4-BE49-F238E27FC236}">
                      <a16:creationId xmlns:a16="http://schemas.microsoft.com/office/drawing/2014/main" id="{1992F178-B713-8D34-1548-B7A908119B93}"/>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1039" name="Straight Connector 1038">
                <a:extLst>
                  <a:ext uri="{FF2B5EF4-FFF2-40B4-BE49-F238E27FC236}">
                    <a16:creationId xmlns:a16="http://schemas.microsoft.com/office/drawing/2014/main" id="{388B1EFA-F328-FAFF-E14C-6170B1EAAD87}"/>
                  </a:ext>
                </a:extLst>
              </p:cNvPr>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a:extLst>
                  <a:ext uri="{FF2B5EF4-FFF2-40B4-BE49-F238E27FC236}">
                    <a16:creationId xmlns:a16="http://schemas.microsoft.com/office/drawing/2014/main" id="{2B99482C-A785-A88D-C9CD-886F0D57A40D}"/>
                  </a:ext>
                </a:extLst>
              </p:cNvPr>
              <p:cNvSpPr txBox="1">
                <a:spLocks noChangeArrowheads="1"/>
              </p:cNvSpPr>
              <p:nvPr/>
            </p:nvSpPr>
            <p:spPr bwMode="auto">
              <a:xfrm>
                <a:off x="7635875" y="2692400"/>
                <a:ext cx="36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1030" name="Straight Connector 1029">
              <a:extLst>
                <a:ext uri="{FF2B5EF4-FFF2-40B4-BE49-F238E27FC236}">
                  <a16:creationId xmlns:a16="http://schemas.microsoft.com/office/drawing/2014/main" id="{8BC6D109-E20A-E160-2E02-4BD676ACFF7D}"/>
                </a:ext>
              </a:extLst>
            </p:cNvPr>
            <p:cNvCxnSpPr>
              <a:cxnSpLocks noChangeShapeType="1"/>
            </p:cNvCxnSpPr>
            <p:nvPr/>
          </p:nvCxnSpPr>
          <p:spPr bwMode="auto">
            <a:xfrm rot="60000">
              <a:off x="5187950" y="2336800"/>
              <a:ext cx="1143000" cy="4572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1031" name="Straight Arrow Connector 1030">
              <a:extLst>
                <a:ext uri="{FF2B5EF4-FFF2-40B4-BE49-F238E27FC236}">
                  <a16:creationId xmlns:a16="http://schemas.microsoft.com/office/drawing/2014/main" id="{0401ABFE-8107-DE33-4D71-4E6263A55051}"/>
                </a:ext>
              </a:extLst>
            </p:cNvPr>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32" name="Straight Arrow Connector 1031">
              <a:extLst>
                <a:ext uri="{FF2B5EF4-FFF2-40B4-BE49-F238E27FC236}">
                  <a16:creationId xmlns:a16="http://schemas.microsoft.com/office/drawing/2014/main" id="{FAB1B6CC-ECC4-0743-9081-BB8A0260B93A}"/>
                </a:ext>
              </a:extLst>
            </p:cNvPr>
            <p:cNvCxnSpPr>
              <a:cxnSpLocks noChangeShapeType="1"/>
            </p:cNvCxnSpPr>
            <p:nvPr/>
          </p:nvCxnSpPr>
          <p:spPr bwMode="auto">
            <a:xfrm>
              <a:off x="6792914" y="2997200"/>
              <a:ext cx="92075" cy="1588"/>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356" name="Group 355">
            <a:extLst>
              <a:ext uri="{FF2B5EF4-FFF2-40B4-BE49-F238E27FC236}">
                <a16:creationId xmlns:a16="http://schemas.microsoft.com/office/drawing/2014/main" id="{98A5059E-C65E-D35C-4CEE-B87CD664955F}"/>
              </a:ext>
            </a:extLst>
          </p:cNvPr>
          <p:cNvGrpSpPr/>
          <p:nvPr/>
        </p:nvGrpSpPr>
        <p:grpSpPr>
          <a:xfrm>
            <a:off x="830473" y="3381719"/>
            <a:ext cx="3590228" cy="1139147"/>
            <a:chOff x="4448176" y="3855028"/>
            <a:chExt cx="4037013" cy="1139147"/>
          </a:xfrm>
        </p:grpSpPr>
        <p:cxnSp>
          <p:nvCxnSpPr>
            <p:cNvPr id="357" name="Straight Connector 356">
              <a:extLst>
                <a:ext uri="{FF2B5EF4-FFF2-40B4-BE49-F238E27FC236}">
                  <a16:creationId xmlns:a16="http://schemas.microsoft.com/office/drawing/2014/main" id="{A02BDDFB-8E52-CFC1-80C0-603D6CDAB82E}"/>
                </a:ext>
              </a:extLst>
            </p:cNvPr>
            <p:cNvCxnSpPr>
              <a:cxnSpLocks noChangeShapeType="1"/>
            </p:cNvCxnSpPr>
            <p:nvPr/>
          </p:nvCxnSpPr>
          <p:spPr bwMode="auto">
            <a:xfrm rot="10800000">
              <a:off x="4799013" y="4156075"/>
              <a:ext cx="1720850"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358" name="Straight Connector 357">
              <a:extLst>
                <a:ext uri="{FF2B5EF4-FFF2-40B4-BE49-F238E27FC236}">
                  <a16:creationId xmlns:a16="http://schemas.microsoft.com/office/drawing/2014/main" id="{261F664B-19C8-A870-4FA9-2FF710148D6A}"/>
                </a:ext>
              </a:extLst>
            </p:cNvPr>
            <p:cNvCxnSpPr>
              <a:cxnSpLocks noChangeShapeType="1"/>
            </p:cNvCxnSpPr>
            <p:nvPr/>
          </p:nvCxnSpPr>
          <p:spPr bwMode="auto">
            <a:xfrm rot="10800000">
              <a:off x="6510339" y="4148138"/>
              <a:ext cx="1311275" cy="44926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nvGrpSpPr>
            <p:cNvPr id="359" name="Group 110">
              <a:extLst>
                <a:ext uri="{FF2B5EF4-FFF2-40B4-BE49-F238E27FC236}">
                  <a16:creationId xmlns:a16="http://schemas.microsoft.com/office/drawing/2014/main" id="{8C9D626A-B15C-D5C4-52F4-608B15079C84}"/>
                </a:ext>
              </a:extLst>
            </p:cNvPr>
            <p:cNvGrpSpPr>
              <a:grpSpLocks/>
            </p:cNvGrpSpPr>
            <p:nvPr/>
          </p:nvGrpSpPr>
          <p:grpSpPr bwMode="auto">
            <a:xfrm>
              <a:off x="4448176" y="3855028"/>
              <a:ext cx="4037013" cy="1139147"/>
              <a:chOff x="4878388" y="2107190"/>
              <a:chExt cx="4037012" cy="1139147"/>
            </a:xfrm>
          </p:grpSpPr>
          <p:cxnSp>
            <p:nvCxnSpPr>
              <p:cNvPr id="362" name="Straight Connector 111">
                <a:extLst>
                  <a:ext uri="{FF2B5EF4-FFF2-40B4-BE49-F238E27FC236}">
                    <a16:creationId xmlns:a16="http://schemas.microsoft.com/office/drawing/2014/main" id="{B268A12C-0D12-D386-5C93-F92656660AD5}"/>
                  </a:ext>
                </a:extLst>
              </p:cNvPr>
              <p:cNvCxnSpPr>
                <a:cxnSpLocks noChangeShapeType="1"/>
              </p:cNvCxnSpPr>
              <p:nvPr/>
            </p:nvCxnSpPr>
            <p:spPr bwMode="auto">
              <a:xfrm>
                <a:off x="4892676" y="2705100"/>
                <a:ext cx="4022724"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363" name="TextBox 1">
                <a:extLst>
                  <a:ext uri="{FF2B5EF4-FFF2-40B4-BE49-F238E27FC236}">
                    <a16:creationId xmlns:a16="http://schemas.microsoft.com/office/drawing/2014/main" id="{465908E3-615E-78EC-5AE8-A60691E2B86A}"/>
                  </a:ext>
                </a:extLst>
              </p:cNvPr>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364" name="Straight Arrow Connector 113">
                <a:extLst>
                  <a:ext uri="{FF2B5EF4-FFF2-40B4-BE49-F238E27FC236}">
                    <a16:creationId xmlns:a16="http://schemas.microsoft.com/office/drawing/2014/main" id="{D29DF53B-01A7-ECE0-892A-8A14F208734D}"/>
                  </a:ext>
                </a:extLst>
              </p:cNvPr>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a:extLst>
                  <a:ext uri="{FF2B5EF4-FFF2-40B4-BE49-F238E27FC236}">
                    <a16:creationId xmlns:a16="http://schemas.microsoft.com/office/drawing/2014/main" id="{A2AA8FD6-4BB2-513E-EA0E-73F53022DCF9}"/>
                  </a:ext>
                </a:extLst>
              </p:cNvPr>
              <p:cNvGrpSpPr>
                <a:grpSpLocks/>
              </p:cNvGrpSpPr>
              <p:nvPr/>
            </p:nvGrpSpPr>
            <p:grpSpPr bwMode="auto">
              <a:xfrm>
                <a:off x="6907205" y="2381250"/>
                <a:ext cx="381000" cy="366712"/>
                <a:chOff x="7266833" y="1518766"/>
                <a:chExt cx="381501" cy="366712"/>
              </a:xfrm>
            </p:grpSpPr>
            <p:sp>
              <p:nvSpPr>
                <p:cNvPr id="370" name="TextBox 32">
                  <a:hlinkClick r:id="rId4" action="ppaction://hlinkfile"/>
                  <a:extLst>
                    <a:ext uri="{FF2B5EF4-FFF2-40B4-BE49-F238E27FC236}">
                      <a16:creationId xmlns:a16="http://schemas.microsoft.com/office/drawing/2014/main" id="{130A7987-868A-4ED4-6351-A498433A8854}"/>
                    </a:ext>
                  </a:extLst>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p>
              </p:txBody>
            </p:sp>
            <p:sp>
              <p:nvSpPr>
                <p:cNvPr id="371" name="Oval 370">
                  <a:extLst>
                    <a:ext uri="{FF2B5EF4-FFF2-40B4-BE49-F238E27FC236}">
                      <a16:creationId xmlns:a16="http://schemas.microsoft.com/office/drawing/2014/main" id="{C2015936-5764-25E7-7889-DC95361414F1}"/>
                    </a:ext>
                  </a:extLst>
                </p:cNvPr>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cxnSp>
            <p:nvCxnSpPr>
              <p:cNvPr id="368" name="Straight Connector 367">
                <a:extLst>
                  <a:ext uri="{FF2B5EF4-FFF2-40B4-BE49-F238E27FC236}">
                    <a16:creationId xmlns:a16="http://schemas.microsoft.com/office/drawing/2014/main" id="{F0E530D1-B696-E904-23EC-068E2C77EFB8}"/>
                  </a:ext>
                </a:extLst>
              </p:cNvPr>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a:extLst>
                  <a:ext uri="{FF2B5EF4-FFF2-40B4-BE49-F238E27FC236}">
                    <a16:creationId xmlns:a16="http://schemas.microsoft.com/office/drawing/2014/main" id="{F7510BAC-8E18-0AAF-64ED-1536D5BE999A}"/>
                  </a:ext>
                </a:extLst>
              </p:cNvPr>
              <p:cNvSpPr txBox="1">
                <a:spLocks noChangeArrowheads="1"/>
              </p:cNvSpPr>
              <p:nvPr/>
            </p:nvSpPr>
            <p:spPr bwMode="auto">
              <a:xfrm>
                <a:off x="7635876" y="2692400"/>
                <a:ext cx="36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p>
            </p:txBody>
          </p:sp>
        </p:grpSp>
        <p:cxnSp>
          <p:nvCxnSpPr>
            <p:cNvPr id="360" name="Straight Arrow Connector 359">
              <a:extLst>
                <a:ext uri="{FF2B5EF4-FFF2-40B4-BE49-F238E27FC236}">
                  <a16:creationId xmlns:a16="http://schemas.microsoft.com/office/drawing/2014/main" id="{9409CBD7-73C5-A837-7C80-66412E5E38BB}"/>
                </a:ext>
              </a:extLst>
            </p:cNvPr>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1" name="Straight Arrow Connector 360">
              <a:extLst>
                <a:ext uri="{FF2B5EF4-FFF2-40B4-BE49-F238E27FC236}">
                  <a16:creationId xmlns:a16="http://schemas.microsoft.com/office/drawing/2014/main" id="{13645DF4-BA8D-2651-F43C-586A8007BED5}"/>
                </a:ext>
              </a:extLst>
            </p:cNvPr>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1078" name="Group 1077">
            <a:extLst>
              <a:ext uri="{FF2B5EF4-FFF2-40B4-BE49-F238E27FC236}">
                <a16:creationId xmlns:a16="http://schemas.microsoft.com/office/drawing/2014/main" id="{81F7CF57-3224-0855-13E6-2A9A5BC97A88}"/>
              </a:ext>
            </a:extLst>
          </p:cNvPr>
          <p:cNvGrpSpPr/>
          <p:nvPr/>
        </p:nvGrpSpPr>
        <p:grpSpPr>
          <a:xfrm>
            <a:off x="4801989" y="1211988"/>
            <a:ext cx="3795205" cy="1139147"/>
            <a:chOff x="3318733" y="3962810"/>
            <a:chExt cx="5359682" cy="1466003"/>
          </a:xfrm>
        </p:grpSpPr>
        <p:grpSp>
          <p:nvGrpSpPr>
            <p:cNvPr id="1079" name="Group 4">
              <a:extLst>
                <a:ext uri="{FF2B5EF4-FFF2-40B4-BE49-F238E27FC236}">
                  <a16:creationId xmlns:a16="http://schemas.microsoft.com/office/drawing/2014/main" id="{379906B6-283E-9DD5-EBEF-DE215EFDC157}"/>
                </a:ext>
              </a:extLst>
            </p:cNvPr>
            <p:cNvGrpSpPr>
              <a:grpSpLocks/>
            </p:cNvGrpSpPr>
            <p:nvPr/>
          </p:nvGrpSpPr>
          <p:grpSpPr bwMode="auto">
            <a:xfrm>
              <a:off x="5871827" y="3962810"/>
              <a:ext cx="320811" cy="1466003"/>
              <a:chOff x="2592" y="2592"/>
              <a:chExt cx="192" cy="1230"/>
            </a:xfrm>
          </p:grpSpPr>
          <p:sp>
            <p:nvSpPr>
              <p:cNvPr id="150529" name="Line 5">
                <a:extLst>
                  <a:ext uri="{FF2B5EF4-FFF2-40B4-BE49-F238E27FC236}">
                    <a16:creationId xmlns:a16="http://schemas.microsoft.com/office/drawing/2014/main" id="{84A98FF7-D1FA-E658-7F11-D8F0E582F17E}"/>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30" name="Group 6">
                <a:extLst>
                  <a:ext uri="{FF2B5EF4-FFF2-40B4-BE49-F238E27FC236}">
                    <a16:creationId xmlns:a16="http://schemas.microsoft.com/office/drawing/2014/main" id="{A0C8CF1F-40FA-61BB-DDED-10DCFE9CFD41}"/>
                  </a:ext>
                </a:extLst>
              </p:cNvPr>
              <p:cNvGrpSpPr>
                <a:grpSpLocks/>
              </p:cNvGrpSpPr>
              <p:nvPr/>
            </p:nvGrpSpPr>
            <p:grpSpPr bwMode="auto">
              <a:xfrm>
                <a:off x="2592" y="3672"/>
                <a:ext cx="192" cy="150"/>
                <a:chOff x="2592" y="3672"/>
                <a:chExt cx="192" cy="150"/>
              </a:xfrm>
            </p:grpSpPr>
            <p:sp>
              <p:nvSpPr>
                <p:cNvPr id="150534" name="Line 7">
                  <a:extLst>
                    <a:ext uri="{FF2B5EF4-FFF2-40B4-BE49-F238E27FC236}">
                      <a16:creationId xmlns:a16="http://schemas.microsoft.com/office/drawing/2014/main" id="{BD9CD4D6-4215-EF97-2096-DBB93792B584}"/>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5" name="Line 8">
                  <a:extLst>
                    <a:ext uri="{FF2B5EF4-FFF2-40B4-BE49-F238E27FC236}">
                      <a16:creationId xmlns:a16="http://schemas.microsoft.com/office/drawing/2014/main" id="{7497D8D9-02EC-6976-7449-F1753EE13D51}"/>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1" name="Group 9">
                <a:extLst>
                  <a:ext uri="{FF2B5EF4-FFF2-40B4-BE49-F238E27FC236}">
                    <a16:creationId xmlns:a16="http://schemas.microsoft.com/office/drawing/2014/main" id="{3C8D1030-1CD4-E6ED-2F6F-EF1408FB0F43}"/>
                  </a:ext>
                </a:extLst>
              </p:cNvPr>
              <p:cNvGrpSpPr>
                <a:grpSpLocks/>
              </p:cNvGrpSpPr>
              <p:nvPr/>
            </p:nvGrpSpPr>
            <p:grpSpPr bwMode="auto">
              <a:xfrm flipV="1">
                <a:off x="2592" y="2592"/>
                <a:ext cx="192" cy="150"/>
                <a:chOff x="2592" y="3672"/>
                <a:chExt cx="192" cy="150"/>
              </a:xfrm>
            </p:grpSpPr>
            <p:sp>
              <p:nvSpPr>
                <p:cNvPr id="150532" name="Line 10">
                  <a:extLst>
                    <a:ext uri="{FF2B5EF4-FFF2-40B4-BE49-F238E27FC236}">
                      <a16:creationId xmlns:a16="http://schemas.microsoft.com/office/drawing/2014/main" id="{1BC65A42-4717-8FAB-9935-95E9F48073A7}"/>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3" name="Line 11">
                  <a:extLst>
                    <a:ext uri="{FF2B5EF4-FFF2-40B4-BE49-F238E27FC236}">
                      <a16:creationId xmlns:a16="http://schemas.microsoft.com/office/drawing/2014/main" id="{011EB1CE-CD49-4F55-51A9-E32F2CA91B1E}"/>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080" name="Line 13">
              <a:extLst>
                <a:ext uri="{FF2B5EF4-FFF2-40B4-BE49-F238E27FC236}">
                  <a16:creationId xmlns:a16="http://schemas.microsoft.com/office/drawing/2014/main" id="{942252D8-62FA-90F8-297E-31E5158832AF}"/>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1" name="Text Box 14">
              <a:extLst>
                <a:ext uri="{FF2B5EF4-FFF2-40B4-BE49-F238E27FC236}">
                  <a16:creationId xmlns:a16="http://schemas.microsoft.com/office/drawing/2014/main" id="{76FB3496-6D8D-CB00-6117-EF33BD0D0F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082" name="Text Box 17">
              <a:extLst>
                <a:ext uri="{FF2B5EF4-FFF2-40B4-BE49-F238E27FC236}">
                  <a16:creationId xmlns:a16="http://schemas.microsoft.com/office/drawing/2014/main" id="{8C4506A0-2985-CF8E-08E0-89CB1107E0D4}"/>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083" name="Oval 20">
              <a:extLst>
                <a:ext uri="{FF2B5EF4-FFF2-40B4-BE49-F238E27FC236}">
                  <a16:creationId xmlns:a16="http://schemas.microsoft.com/office/drawing/2014/main" id="{EDB0463F-2BD1-ED9D-E2EC-0535C67A236F}"/>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Text Box 22">
              <a:extLst>
                <a:ext uri="{FF2B5EF4-FFF2-40B4-BE49-F238E27FC236}">
                  <a16:creationId xmlns:a16="http://schemas.microsoft.com/office/drawing/2014/main" id="{E0782F19-3F5D-1D1E-C64A-DA9E2E6EB1C8}"/>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085" name="Line 31">
              <a:extLst>
                <a:ext uri="{FF2B5EF4-FFF2-40B4-BE49-F238E27FC236}">
                  <a16:creationId xmlns:a16="http://schemas.microsoft.com/office/drawing/2014/main" id="{F1B722B3-92C4-3789-2926-4148F49A83AA}"/>
                </a:ext>
              </a:extLst>
            </p:cNvPr>
            <p:cNvSpPr>
              <a:spLocks noChangeShapeType="1"/>
            </p:cNvSpPr>
            <p:nvPr/>
          </p:nvSpPr>
          <p:spPr bwMode="auto">
            <a:xfrm>
              <a:off x="3979474" y="4142005"/>
              <a:ext cx="2054073" cy="5768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6" name="Line 32">
              <a:extLst>
                <a:ext uri="{FF2B5EF4-FFF2-40B4-BE49-F238E27FC236}">
                  <a16:creationId xmlns:a16="http://schemas.microsoft.com/office/drawing/2014/main" id="{A4279DE6-F363-3166-0E33-7C8173AFB3D6}"/>
                </a:ext>
              </a:extLst>
            </p:cNvPr>
            <p:cNvSpPr>
              <a:spLocks noChangeShapeType="1"/>
            </p:cNvSpPr>
            <p:nvPr/>
          </p:nvSpPr>
          <p:spPr bwMode="auto">
            <a:xfrm>
              <a:off x="4830505" y="4375657"/>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7" name="Line 33">
              <a:extLst>
                <a:ext uri="{FF2B5EF4-FFF2-40B4-BE49-F238E27FC236}">
                  <a16:creationId xmlns:a16="http://schemas.microsoft.com/office/drawing/2014/main" id="{3ADFA293-793E-E691-5D2B-4D18ACDACE44}"/>
                </a:ext>
              </a:extLst>
            </p:cNvPr>
            <p:cNvSpPr>
              <a:spLocks noChangeShapeType="1"/>
            </p:cNvSpPr>
            <p:nvPr/>
          </p:nvSpPr>
          <p:spPr bwMode="auto">
            <a:xfrm>
              <a:off x="6033548" y="4718820"/>
              <a:ext cx="2131646" cy="598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28" name="Line 34">
              <a:extLst>
                <a:ext uri="{FF2B5EF4-FFF2-40B4-BE49-F238E27FC236}">
                  <a16:creationId xmlns:a16="http://schemas.microsoft.com/office/drawing/2014/main" id="{ABF7E92C-560D-BF2A-CBF2-0FEC84105111}"/>
                </a:ext>
              </a:extLst>
            </p:cNvPr>
            <p:cNvSpPr>
              <a:spLocks noChangeShapeType="1"/>
            </p:cNvSpPr>
            <p:nvPr/>
          </p:nvSpPr>
          <p:spPr bwMode="auto">
            <a:xfrm>
              <a:off x="6353044" y="4806911"/>
              <a:ext cx="561419" cy="170924"/>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6" name="Group 150535">
            <a:extLst>
              <a:ext uri="{FF2B5EF4-FFF2-40B4-BE49-F238E27FC236}">
                <a16:creationId xmlns:a16="http://schemas.microsoft.com/office/drawing/2014/main" id="{0204A9C9-1311-61FC-FE47-DAF16BCEF7AD}"/>
              </a:ext>
            </a:extLst>
          </p:cNvPr>
          <p:cNvGrpSpPr/>
          <p:nvPr/>
        </p:nvGrpSpPr>
        <p:grpSpPr>
          <a:xfrm>
            <a:off x="4908194" y="3217399"/>
            <a:ext cx="3795205" cy="1303467"/>
            <a:chOff x="3318733" y="3751342"/>
            <a:chExt cx="5359682" cy="1677471"/>
          </a:xfrm>
        </p:grpSpPr>
        <p:grpSp>
          <p:nvGrpSpPr>
            <p:cNvPr id="150537" name="Group 4">
              <a:extLst>
                <a:ext uri="{FF2B5EF4-FFF2-40B4-BE49-F238E27FC236}">
                  <a16:creationId xmlns:a16="http://schemas.microsoft.com/office/drawing/2014/main" id="{7CBA75B5-3C70-2EE5-4135-37288A74B094}"/>
                </a:ext>
              </a:extLst>
            </p:cNvPr>
            <p:cNvGrpSpPr>
              <a:grpSpLocks/>
            </p:cNvGrpSpPr>
            <p:nvPr/>
          </p:nvGrpSpPr>
          <p:grpSpPr bwMode="auto">
            <a:xfrm>
              <a:off x="5871827" y="3962810"/>
              <a:ext cx="320811" cy="1466003"/>
              <a:chOff x="2592" y="2592"/>
              <a:chExt cx="192" cy="1230"/>
            </a:xfrm>
          </p:grpSpPr>
          <p:sp>
            <p:nvSpPr>
              <p:cNvPr id="150547" name="Line 5">
                <a:extLst>
                  <a:ext uri="{FF2B5EF4-FFF2-40B4-BE49-F238E27FC236}">
                    <a16:creationId xmlns:a16="http://schemas.microsoft.com/office/drawing/2014/main" id="{3FEEF524-807A-90F1-7800-865784482499}"/>
                  </a:ext>
                </a:extLst>
              </p:cNvPr>
              <p:cNvSpPr>
                <a:spLocks noChangeShapeType="1"/>
              </p:cNvSpPr>
              <p:nvPr/>
            </p:nvSpPr>
            <p:spPr bwMode="auto">
              <a:xfrm>
                <a:off x="2688" y="2736"/>
                <a:ext cx="0" cy="9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48" name="Group 6">
                <a:extLst>
                  <a:ext uri="{FF2B5EF4-FFF2-40B4-BE49-F238E27FC236}">
                    <a16:creationId xmlns:a16="http://schemas.microsoft.com/office/drawing/2014/main" id="{49202EB7-06C0-7A2A-705D-1BADEEB57100}"/>
                  </a:ext>
                </a:extLst>
              </p:cNvPr>
              <p:cNvGrpSpPr>
                <a:grpSpLocks/>
              </p:cNvGrpSpPr>
              <p:nvPr/>
            </p:nvGrpSpPr>
            <p:grpSpPr bwMode="auto">
              <a:xfrm>
                <a:off x="2592" y="3672"/>
                <a:ext cx="192" cy="150"/>
                <a:chOff x="2592" y="3672"/>
                <a:chExt cx="192" cy="150"/>
              </a:xfrm>
            </p:grpSpPr>
            <p:sp>
              <p:nvSpPr>
                <p:cNvPr id="150552" name="Line 7">
                  <a:extLst>
                    <a:ext uri="{FF2B5EF4-FFF2-40B4-BE49-F238E27FC236}">
                      <a16:creationId xmlns:a16="http://schemas.microsoft.com/office/drawing/2014/main" id="{2382230F-4717-DC99-C604-B78906969260}"/>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3" name="Line 8">
                  <a:extLst>
                    <a:ext uri="{FF2B5EF4-FFF2-40B4-BE49-F238E27FC236}">
                      <a16:creationId xmlns:a16="http://schemas.microsoft.com/office/drawing/2014/main" id="{E468619C-A55D-3DC5-777A-F594011804D6}"/>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49" name="Group 9">
                <a:extLst>
                  <a:ext uri="{FF2B5EF4-FFF2-40B4-BE49-F238E27FC236}">
                    <a16:creationId xmlns:a16="http://schemas.microsoft.com/office/drawing/2014/main" id="{AD5930AC-D58D-FF57-F4A5-0E3250EFE608}"/>
                  </a:ext>
                </a:extLst>
              </p:cNvPr>
              <p:cNvGrpSpPr>
                <a:grpSpLocks/>
              </p:cNvGrpSpPr>
              <p:nvPr/>
            </p:nvGrpSpPr>
            <p:grpSpPr bwMode="auto">
              <a:xfrm flipV="1">
                <a:off x="2592" y="2592"/>
                <a:ext cx="192" cy="150"/>
                <a:chOff x="2592" y="3672"/>
                <a:chExt cx="192" cy="150"/>
              </a:xfrm>
            </p:grpSpPr>
            <p:sp>
              <p:nvSpPr>
                <p:cNvPr id="150550" name="Line 10">
                  <a:extLst>
                    <a:ext uri="{FF2B5EF4-FFF2-40B4-BE49-F238E27FC236}">
                      <a16:creationId xmlns:a16="http://schemas.microsoft.com/office/drawing/2014/main" id="{CB35F0ED-AF81-AFC9-2914-A7BF5974A70C}"/>
                    </a:ext>
                  </a:extLst>
                </p:cNvPr>
                <p:cNvSpPr>
                  <a:spLocks noChangeShapeType="1"/>
                </p:cNvSpPr>
                <p:nvPr/>
              </p:nvSpPr>
              <p:spPr bwMode="auto">
                <a:xfrm>
                  <a:off x="2688" y="3678"/>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1" name="Line 11">
                  <a:extLst>
                    <a:ext uri="{FF2B5EF4-FFF2-40B4-BE49-F238E27FC236}">
                      <a16:creationId xmlns:a16="http://schemas.microsoft.com/office/drawing/2014/main" id="{A48D892F-3C4E-7818-7608-E6AE3CFE0943}"/>
                    </a:ext>
                  </a:extLst>
                </p:cNvPr>
                <p:cNvSpPr>
                  <a:spLocks noChangeShapeType="1"/>
                </p:cNvSpPr>
                <p:nvPr/>
              </p:nvSpPr>
              <p:spPr bwMode="auto">
                <a:xfrm flipH="1">
                  <a:off x="2592" y="3672"/>
                  <a:ext cx="96"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0538" name="Line 13">
              <a:extLst>
                <a:ext uri="{FF2B5EF4-FFF2-40B4-BE49-F238E27FC236}">
                  <a16:creationId xmlns:a16="http://schemas.microsoft.com/office/drawing/2014/main" id="{AF76EF4B-AC1E-5236-FBB7-6A0360C020F8}"/>
                </a:ext>
              </a:extLst>
            </p:cNvPr>
            <p:cNvSpPr>
              <a:spLocks noChangeShapeType="1"/>
            </p:cNvSpPr>
            <p:nvPr/>
          </p:nvSpPr>
          <p:spPr bwMode="auto">
            <a:xfrm>
              <a:off x="3648360" y="4725311"/>
              <a:ext cx="50300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9" name="Text Box 14">
              <a:extLst>
                <a:ext uri="{FF2B5EF4-FFF2-40B4-BE49-F238E27FC236}">
                  <a16:creationId xmlns:a16="http://schemas.microsoft.com/office/drawing/2014/main" id="{5D5EB991-8B1A-C7CD-2A43-799D2E74C25A}"/>
                </a:ext>
              </a:extLst>
            </p:cNvPr>
            <p:cNvSpPr txBox="1">
              <a:spLocks noChangeArrowheads="1"/>
            </p:cNvSpPr>
            <p:nvPr/>
          </p:nvSpPr>
          <p:spPr bwMode="auto">
            <a:xfrm>
              <a:off x="3318733" y="4256331"/>
              <a:ext cx="641069" cy="51491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50540" name="Text Box 17">
              <a:extLst>
                <a:ext uri="{FF2B5EF4-FFF2-40B4-BE49-F238E27FC236}">
                  <a16:creationId xmlns:a16="http://schemas.microsoft.com/office/drawing/2014/main" id="{3B81F57D-E5C6-2B61-27EE-8F9EB89EE2A1}"/>
                </a:ext>
              </a:extLst>
            </p:cNvPr>
            <p:cNvSpPr txBox="1">
              <a:spLocks noChangeArrowheads="1"/>
            </p:cNvSpPr>
            <p:nvPr/>
          </p:nvSpPr>
          <p:spPr bwMode="auto">
            <a:xfrm>
              <a:off x="5551016" y="4682006"/>
              <a:ext cx="561420"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sp>
          <p:nvSpPr>
            <p:cNvPr id="150541" name="Oval 20">
              <a:extLst>
                <a:ext uri="{FF2B5EF4-FFF2-40B4-BE49-F238E27FC236}">
                  <a16:creationId xmlns:a16="http://schemas.microsoft.com/office/drawing/2014/main" id="{F7748A69-9AAB-7DA6-8529-032D550DDA7D}"/>
                </a:ext>
              </a:extLst>
            </p:cNvPr>
            <p:cNvSpPr>
              <a:spLocks noChangeArrowheads="1"/>
            </p:cNvSpPr>
            <p:nvPr/>
          </p:nvSpPr>
          <p:spPr bwMode="auto">
            <a:xfrm>
              <a:off x="4790404" y="4664913"/>
              <a:ext cx="80202" cy="114388"/>
            </a:xfrm>
            <a:prstGeom prst="ellipse">
              <a:avLst/>
            </a:prstGeom>
            <a:solidFill>
              <a:srgbClr val="FF0000"/>
            </a:solidFill>
            <a:ln w="28575">
              <a:solidFill>
                <a:srgbClr val="000000"/>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42" name="Text Box 22">
              <a:extLst>
                <a:ext uri="{FF2B5EF4-FFF2-40B4-BE49-F238E27FC236}">
                  <a16:creationId xmlns:a16="http://schemas.microsoft.com/office/drawing/2014/main" id="{9FA46A8C-C14E-B915-A34E-CEDC9C56CA45}"/>
                </a:ext>
              </a:extLst>
            </p:cNvPr>
            <p:cNvSpPr txBox="1">
              <a:spLocks noChangeArrowheads="1"/>
            </p:cNvSpPr>
            <p:nvPr/>
          </p:nvSpPr>
          <p:spPr bwMode="auto">
            <a:xfrm>
              <a:off x="4589238" y="4800932"/>
              <a:ext cx="641623" cy="4264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p>
          </p:txBody>
        </p:sp>
        <p:sp>
          <p:nvSpPr>
            <p:cNvPr id="150543" name="Line 31">
              <a:extLst>
                <a:ext uri="{FF2B5EF4-FFF2-40B4-BE49-F238E27FC236}">
                  <a16:creationId xmlns:a16="http://schemas.microsoft.com/office/drawing/2014/main" id="{8D12DD07-2F3A-20CF-2E07-F87A5D12138D}"/>
                </a:ext>
              </a:extLst>
            </p:cNvPr>
            <p:cNvSpPr>
              <a:spLocks noChangeShapeType="1"/>
            </p:cNvSpPr>
            <p:nvPr/>
          </p:nvSpPr>
          <p:spPr bwMode="auto">
            <a:xfrm flipV="1">
              <a:off x="4221029" y="4340110"/>
              <a:ext cx="1809892" cy="138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4" name="Line 32">
              <a:extLst>
                <a:ext uri="{FF2B5EF4-FFF2-40B4-BE49-F238E27FC236}">
                  <a16:creationId xmlns:a16="http://schemas.microsoft.com/office/drawing/2014/main" id="{B1B253E9-3C05-5D74-9822-E977106A343A}"/>
                </a:ext>
              </a:extLst>
            </p:cNvPr>
            <p:cNvSpPr>
              <a:spLocks noChangeShapeType="1"/>
            </p:cNvSpPr>
            <p:nvPr/>
          </p:nvSpPr>
          <p:spPr bwMode="auto">
            <a:xfrm>
              <a:off x="4812788" y="4348068"/>
              <a:ext cx="570512" cy="434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cs typeface="+mn-cs"/>
              </a:endParaRPr>
            </a:p>
          </p:txBody>
        </p:sp>
        <p:sp>
          <p:nvSpPr>
            <p:cNvPr id="150545" name="Line 33">
              <a:extLst>
                <a:ext uri="{FF2B5EF4-FFF2-40B4-BE49-F238E27FC236}">
                  <a16:creationId xmlns:a16="http://schemas.microsoft.com/office/drawing/2014/main" id="{8708D4A0-DDDA-8080-D4AA-2E17DAA76058}"/>
                </a:ext>
              </a:extLst>
            </p:cNvPr>
            <p:cNvSpPr>
              <a:spLocks noChangeShapeType="1"/>
            </p:cNvSpPr>
            <p:nvPr/>
          </p:nvSpPr>
          <p:spPr bwMode="auto">
            <a:xfrm flipV="1">
              <a:off x="6013402" y="3751342"/>
              <a:ext cx="2019251" cy="59889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6" name="Line 34">
              <a:extLst>
                <a:ext uri="{FF2B5EF4-FFF2-40B4-BE49-F238E27FC236}">
                  <a16:creationId xmlns:a16="http://schemas.microsoft.com/office/drawing/2014/main" id="{2B3B1E50-2E99-F3AF-9A2C-3F30705F0682}"/>
                </a:ext>
              </a:extLst>
            </p:cNvPr>
            <p:cNvSpPr>
              <a:spLocks noChangeShapeType="1"/>
            </p:cNvSpPr>
            <p:nvPr/>
          </p:nvSpPr>
          <p:spPr bwMode="auto">
            <a:xfrm flipV="1">
              <a:off x="6621785" y="4003865"/>
              <a:ext cx="560763" cy="157220"/>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4" name="Line 33">
              <a:extLst>
                <a:ext uri="{FF2B5EF4-FFF2-40B4-BE49-F238E27FC236}">
                  <a16:creationId xmlns:a16="http://schemas.microsoft.com/office/drawing/2014/main" id="{6F3736ED-7FE7-1885-7D42-0A047AD4FB72}"/>
                </a:ext>
              </a:extLst>
            </p:cNvPr>
            <p:cNvSpPr>
              <a:spLocks noChangeShapeType="1"/>
            </p:cNvSpPr>
            <p:nvPr/>
          </p:nvSpPr>
          <p:spPr bwMode="auto">
            <a:xfrm flipV="1">
              <a:off x="4796716" y="4340910"/>
              <a:ext cx="1282530" cy="373586"/>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a:extLst>
              <a:ext uri="{FF2B5EF4-FFF2-40B4-BE49-F238E27FC236}">
                <a16:creationId xmlns:a16="http://schemas.microsoft.com/office/drawing/2014/main" id="{2DEF4DA9-6E48-376D-CD8A-3CD9F10F62F1}"/>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978212B1-4AA4-DC15-D8F4-259EF4D2D6B7}"/>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4" name="Group 3">
            <a:extLst>
              <a:ext uri="{FF2B5EF4-FFF2-40B4-BE49-F238E27FC236}">
                <a16:creationId xmlns:a16="http://schemas.microsoft.com/office/drawing/2014/main" id="{53C2A506-096A-C121-199F-AB60F2AF55ED}"/>
              </a:ext>
            </a:extLst>
          </p:cNvPr>
          <p:cNvGrpSpPr/>
          <p:nvPr/>
        </p:nvGrpSpPr>
        <p:grpSpPr>
          <a:xfrm>
            <a:off x="127127" y="158988"/>
            <a:ext cx="388800" cy="379080"/>
            <a:chOff x="333639" y="3170462"/>
            <a:chExt cx="1108364" cy="1080655"/>
          </a:xfrm>
        </p:grpSpPr>
        <p:sp>
          <p:nvSpPr>
            <p:cNvPr id="5" name="Rectangle: Rounded Corners 4">
              <a:extLst>
                <a:ext uri="{FF2B5EF4-FFF2-40B4-BE49-F238E27FC236}">
                  <a16:creationId xmlns:a16="http://schemas.microsoft.com/office/drawing/2014/main" id="{CD63968D-F9BE-0425-858B-ED36CF6A30AF}"/>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E208036F-367B-D995-4CBD-A39D098C460B}"/>
                </a:ext>
              </a:extLst>
            </p:cNvPr>
            <p:cNvPicPr>
              <a:picLocks noChangeAspect="1"/>
            </p:cNvPicPr>
            <p:nvPr/>
          </p:nvPicPr>
          <p:blipFill>
            <a:blip r:embed="rId5"/>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6022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a:extLst>
              <a:ext uri="{FF2B5EF4-FFF2-40B4-BE49-F238E27FC236}">
                <a16:creationId xmlns:a16="http://schemas.microsoft.com/office/drawing/2014/main" id="{2513235E-0B18-8A91-6A91-A5E52E089E19}"/>
              </a:ext>
            </a:extLst>
          </p:cNvPr>
          <p:cNvGrpSpPr/>
          <p:nvPr/>
        </p:nvGrpSpPr>
        <p:grpSpPr>
          <a:xfrm>
            <a:off x="204576" y="538067"/>
            <a:ext cx="4482623" cy="386885"/>
            <a:chOff x="2863742" y="1097155"/>
            <a:chExt cx="3467785" cy="484015"/>
          </a:xfrm>
          <a:solidFill>
            <a:schemeClr val="accent2"/>
          </a:solidFill>
        </p:grpSpPr>
        <p:sp>
          <p:nvSpPr>
            <p:cNvPr id="8" name="Rectangle: Rounded Corners 7">
              <a:extLst>
                <a:ext uri="{FF2B5EF4-FFF2-40B4-BE49-F238E27FC236}">
                  <a16:creationId xmlns:a16="http://schemas.microsoft.com/office/drawing/2014/main" id="{F51A7C3E-7A89-B131-748F-C8375F915FB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Google Shape;356;p47">
              <a:extLst>
                <a:ext uri="{FF2B5EF4-FFF2-40B4-BE49-F238E27FC236}">
                  <a16:creationId xmlns:a16="http://schemas.microsoft.com/office/drawing/2014/main" id="{46CA58D3-DB69-E43B-EBA2-DB91945FF2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2. </a:t>
              </a:r>
              <a:r>
                <a:rPr lang="en-US" sz="1600" dirty="0" err="1">
                  <a:solidFill>
                    <a:srgbClr val="2E2723"/>
                  </a:solidFill>
                </a:rPr>
                <a:t>Giải</a:t>
              </a:r>
              <a:r>
                <a:rPr lang="en-US" sz="1600" dirty="0">
                  <a:solidFill>
                    <a:srgbClr val="2E2723"/>
                  </a:solidFill>
                </a:rPr>
                <a:t> </a:t>
              </a:r>
              <a:r>
                <a:rPr lang="en-US" sz="1600" dirty="0" err="1">
                  <a:solidFill>
                    <a:srgbClr val="2E2723"/>
                  </a:solidFill>
                </a:rPr>
                <a:t>thích</a:t>
              </a:r>
              <a:r>
                <a:rPr lang="en-US" sz="1600" dirty="0">
                  <a:solidFill>
                    <a:srgbClr val="2E2723"/>
                  </a:solidFill>
                </a:rPr>
                <a:t>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endParaRPr lang="en-US" sz="1600" dirty="0">
                <a:solidFill>
                  <a:srgbClr val="2E2723"/>
                </a:solidFill>
              </a:endParaRPr>
            </a:p>
          </p:txBody>
        </p:sp>
      </p:grpSp>
      <p:sp>
        <p:nvSpPr>
          <p:cNvPr id="14" name="Google Shape;363;p48">
            <a:extLst>
              <a:ext uri="{FF2B5EF4-FFF2-40B4-BE49-F238E27FC236}">
                <a16:creationId xmlns:a16="http://schemas.microsoft.com/office/drawing/2014/main" id="{BB3E82F6-3870-AD96-9BC8-00BB86F4125D}"/>
              </a:ext>
            </a:extLst>
          </p:cNvPr>
          <p:cNvSpPr txBox="1">
            <a:spLocks/>
          </p:cNvSpPr>
          <p:nvPr/>
        </p:nvSpPr>
        <p:spPr>
          <a:xfrm>
            <a:off x="269804" y="1029090"/>
            <a:ext cx="8097345" cy="560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Ta </a:t>
            </a:r>
            <a:r>
              <a:rPr lang="en-US" dirty="0" err="1"/>
              <a:t>có</a:t>
            </a:r>
            <a:r>
              <a:rPr lang="en-US" dirty="0"/>
              <a:t> </a:t>
            </a:r>
            <a:r>
              <a:rPr lang="en-US" dirty="0" err="1"/>
              <a:t>thể</a:t>
            </a:r>
            <a:r>
              <a:rPr lang="en-US" dirty="0"/>
              <a:t> </a:t>
            </a:r>
            <a:r>
              <a:rPr lang="en-US" dirty="0" err="1"/>
              <a:t>xem</a:t>
            </a:r>
            <a:r>
              <a:rPr lang="en-US" dirty="0"/>
              <a:t> </a:t>
            </a:r>
            <a:r>
              <a:rPr lang="en-US" dirty="0" err="1"/>
              <a:t>thấu</a:t>
            </a:r>
            <a:r>
              <a:rPr lang="en-US" dirty="0"/>
              <a:t> </a:t>
            </a:r>
            <a:r>
              <a:rPr lang="en-US" dirty="0" err="1"/>
              <a:t>kính</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lăng</a:t>
            </a:r>
            <a:r>
              <a:rPr lang="en-US" dirty="0"/>
              <a:t> </a:t>
            </a:r>
            <a:r>
              <a:rPr lang="en-US" dirty="0" err="1"/>
              <a:t>kính</a:t>
            </a:r>
            <a:r>
              <a:rPr lang="en-US" dirty="0"/>
              <a:t> </a:t>
            </a:r>
            <a:r>
              <a:rPr lang="en-US" dirty="0" err="1"/>
              <a:t>nhỏ</a:t>
            </a:r>
            <a:r>
              <a:rPr lang="en-US" dirty="0"/>
              <a:t> </a:t>
            </a:r>
            <a:r>
              <a:rPr lang="en-US" dirty="0" err="1"/>
              <a:t>được</a:t>
            </a:r>
            <a:r>
              <a:rPr lang="en-US" dirty="0"/>
              <a:t> </a:t>
            </a:r>
            <a:r>
              <a:rPr lang="en-US" dirty="0" err="1"/>
              <a:t>ghép</a:t>
            </a:r>
            <a:r>
              <a:rPr lang="en-US" dirty="0"/>
              <a:t> </a:t>
            </a:r>
            <a:r>
              <a:rPr lang="en-US" dirty="0" err="1"/>
              <a:t>sát</a:t>
            </a:r>
            <a:r>
              <a:rPr lang="en-US" dirty="0"/>
              <a:t> </a:t>
            </a:r>
            <a:r>
              <a:rPr lang="en-US" dirty="0" err="1"/>
              <a:t>nhau</a:t>
            </a:r>
            <a:endParaRPr lang="en-US" dirty="0"/>
          </a:p>
        </p:txBody>
      </p:sp>
      <p:sp>
        <p:nvSpPr>
          <p:cNvPr id="18" name="Google Shape;363;p48">
            <a:extLst>
              <a:ext uri="{FF2B5EF4-FFF2-40B4-BE49-F238E27FC236}">
                <a16:creationId xmlns:a16="http://schemas.microsoft.com/office/drawing/2014/main" id="{B43F074E-9DD6-0E26-4552-33A4C8FBD736}"/>
              </a:ext>
            </a:extLst>
          </p:cNvPr>
          <p:cNvSpPr txBox="1">
            <a:spLocks/>
          </p:cNvSpPr>
          <p:nvPr/>
        </p:nvSpPr>
        <p:spPr>
          <a:xfrm>
            <a:off x="2812463" y="3967685"/>
            <a:ext cx="5788397" cy="915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b="1" dirty="0" err="1"/>
              <a:t>Hãy</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 </a:t>
            </a:r>
            <a:r>
              <a:rPr lang="en-US" b="1" dirty="0" err="1"/>
              <a:t>các</a:t>
            </a:r>
            <a:r>
              <a:rPr lang="en-US" b="1" dirty="0"/>
              <a:t> </a:t>
            </a:r>
            <a:r>
              <a:rPr lang="en-US" b="1" dirty="0" err="1"/>
              <a:t>tia</a:t>
            </a:r>
            <a:r>
              <a:rPr lang="en-US" b="1" dirty="0"/>
              <a:t> </a:t>
            </a:r>
            <a:r>
              <a:rPr lang="en-US" b="1" dirty="0" err="1"/>
              <a:t>sáng</a:t>
            </a:r>
            <a:r>
              <a:rPr lang="en-US" b="1" dirty="0"/>
              <a:t> </a:t>
            </a:r>
            <a:r>
              <a:rPr lang="en-US" b="1" dirty="0" err="1"/>
              <a:t>truyền</a:t>
            </a:r>
            <a:r>
              <a:rPr lang="en-US" b="1" dirty="0"/>
              <a:t> qua </a:t>
            </a:r>
            <a:r>
              <a:rPr lang="en-US" b="1" dirty="0" err="1"/>
              <a:t>thấu</a:t>
            </a:r>
            <a:r>
              <a:rPr lang="en-US" b="1" dirty="0"/>
              <a:t> </a:t>
            </a:r>
            <a:r>
              <a:rPr lang="en-US" b="1" dirty="0" err="1"/>
              <a:t>kính</a:t>
            </a:r>
            <a:r>
              <a:rPr lang="en-US" b="1" dirty="0"/>
              <a:t> </a:t>
            </a:r>
            <a:r>
              <a:rPr lang="en-US" b="1" dirty="0" err="1"/>
              <a:t>có</a:t>
            </a:r>
            <a:r>
              <a:rPr lang="en-US" b="1" dirty="0"/>
              <a:t> </a:t>
            </a:r>
            <a:r>
              <a:rPr lang="en-US" b="1" dirty="0" err="1"/>
              <a:t>thể</a:t>
            </a:r>
            <a:r>
              <a:rPr lang="en-US" b="1" dirty="0"/>
              <a:t> </a:t>
            </a:r>
            <a:r>
              <a:rPr lang="en-US" b="1" dirty="0" err="1"/>
              <a:t>tạo</a:t>
            </a:r>
            <a:r>
              <a:rPr lang="en-US" b="1" dirty="0"/>
              <a:t> </a:t>
            </a:r>
            <a:r>
              <a:rPr lang="en-US" b="1" dirty="0" err="1"/>
              <a:t>nên</a:t>
            </a:r>
            <a:r>
              <a:rPr lang="en-US" b="1" dirty="0"/>
              <a:t> </a:t>
            </a:r>
            <a:r>
              <a:rPr lang="en-US" b="1" dirty="0" err="1"/>
              <a:t>chùm</a:t>
            </a:r>
            <a:r>
              <a:rPr lang="en-US" b="1" dirty="0"/>
              <a:t> </a:t>
            </a:r>
            <a:r>
              <a:rPr lang="en-US" b="1" dirty="0" err="1"/>
              <a:t>tia</a:t>
            </a:r>
            <a:r>
              <a:rPr lang="en-US" b="1" dirty="0"/>
              <a:t> </a:t>
            </a:r>
            <a:r>
              <a:rPr lang="en-US" b="1" dirty="0" err="1"/>
              <a:t>sáng</a:t>
            </a:r>
            <a:r>
              <a:rPr lang="en-US" b="1" dirty="0"/>
              <a:t> </a:t>
            </a:r>
            <a:r>
              <a:rPr lang="en-US" b="1" dirty="0" err="1"/>
              <a:t>hội</a:t>
            </a:r>
            <a:r>
              <a:rPr lang="en-US" b="1" dirty="0"/>
              <a:t> </a:t>
            </a:r>
            <a:r>
              <a:rPr lang="en-US" b="1" dirty="0" err="1"/>
              <a:t>tụ</a:t>
            </a:r>
            <a:r>
              <a:rPr lang="en-US" b="1" dirty="0"/>
              <a:t> </a:t>
            </a:r>
            <a:r>
              <a:rPr lang="en-US" b="1" dirty="0" err="1"/>
              <a:t>hoặc</a:t>
            </a:r>
            <a:r>
              <a:rPr lang="en-US" b="1" dirty="0"/>
              <a:t> </a:t>
            </a:r>
            <a:r>
              <a:rPr lang="en-US" b="1" dirty="0" err="1"/>
              <a:t>phân</a:t>
            </a:r>
            <a:r>
              <a:rPr lang="en-US" b="1" dirty="0"/>
              <a:t> </a:t>
            </a:r>
            <a:r>
              <a:rPr lang="en-US" b="1" dirty="0" err="1"/>
              <a:t>kì</a:t>
            </a:r>
            <a:r>
              <a:rPr lang="en-US" b="1" dirty="0"/>
              <a:t>?</a:t>
            </a:r>
          </a:p>
        </p:txBody>
      </p:sp>
      <p:cxnSp>
        <p:nvCxnSpPr>
          <p:cNvPr id="19" name="Straight Connector 18">
            <a:extLst>
              <a:ext uri="{FF2B5EF4-FFF2-40B4-BE49-F238E27FC236}">
                <a16:creationId xmlns:a16="http://schemas.microsoft.com/office/drawing/2014/main" id="{3AE07455-B25A-F70D-4A33-B9FF35ABC45E}"/>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Google Shape;356;p47">
            <a:extLst>
              <a:ext uri="{FF2B5EF4-FFF2-40B4-BE49-F238E27FC236}">
                <a16:creationId xmlns:a16="http://schemas.microsoft.com/office/drawing/2014/main" id="{F531D502-4118-C59D-1DE1-D90CCC779C06}"/>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21" name="Group 20">
            <a:extLst>
              <a:ext uri="{FF2B5EF4-FFF2-40B4-BE49-F238E27FC236}">
                <a16:creationId xmlns:a16="http://schemas.microsoft.com/office/drawing/2014/main" id="{0DF7A3C6-F57F-4BFC-D9A1-AF06D3E5B61B}"/>
              </a:ext>
            </a:extLst>
          </p:cNvPr>
          <p:cNvGrpSpPr/>
          <p:nvPr/>
        </p:nvGrpSpPr>
        <p:grpSpPr>
          <a:xfrm>
            <a:off x="127127" y="158988"/>
            <a:ext cx="388800" cy="379080"/>
            <a:chOff x="333639" y="3170462"/>
            <a:chExt cx="1108364" cy="1080655"/>
          </a:xfrm>
        </p:grpSpPr>
        <p:sp>
          <p:nvSpPr>
            <p:cNvPr id="22" name="Rectangle: Rounded Corners 21">
              <a:extLst>
                <a:ext uri="{FF2B5EF4-FFF2-40B4-BE49-F238E27FC236}">
                  <a16:creationId xmlns:a16="http://schemas.microsoft.com/office/drawing/2014/main" id="{BB380113-B2AD-B0B2-54CD-6713A25507C7}"/>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23" name="Picture 22">
              <a:extLst>
                <a:ext uri="{FF2B5EF4-FFF2-40B4-BE49-F238E27FC236}">
                  <a16:creationId xmlns:a16="http://schemas.microsoft.com/office/drawing/2014/main" id="{A42E5043-8895-8E8A-B930-006EAA253CF2}"/>
                </a:ext>
              </a:extLst>
            </p:cNvPr>
            <p:cNvPicPr>
              <a:picLocks noChangeAspect="1"/>
            </p:cNvPicPr>
            <p:nvPr/>
          </p:nvPicPr>
          <p:blipFill>
            <a:blip r:embed="rId3"/>
            <a:stretch>
              <a:fillRect/>
            </a:stretch>
          </p:blipFill>
          <p:spPr>
            <a:xfrm>
              <a:off x="403824" y="3226793"/>
              <a:ext cx="967992" cy="967991"/>
            </a:xfrm>
            <a:prstGeom prst="rect">
              <a:avLst/>
            </a:prstGeom>
          </p:spPr>
        </p:pic>
      </p:grpSp>
      <p:grpSp>
        <p:nvGrpSpPr>
          <p:cNvPr id="28" name="Group 27">
            <a:extLst>
              <a:ext uri="{FF2B5EF4-FFF2-40B4-BE49-F238E27FC236}">
                <a16:creationId xmlns:a16="http://schemas.microsoft.com/office/drawing/2014/main" id="{ECCE8197-1CCC-A08D-B9D9-BC86B62C4E92}"/>
              </a:ext>
            </a:extLst>
          </p:cNvPr>
          <p:cNvGrpSpPr/>
          <p:nvPr/>
        </p:nvGrpSpPr>
        <p:grpSpPr>
          <a:xfrm>
            <a:off x="1364168" y="1763996"/>
            <a:ext cx="7351664" cy="1939060"/>
            <a:chOff x="715652" y="224174"/>
            <a:chExt cx="8009445" cy="2112555"/>
          </a:xfrm>
        </p:grpSpPr>
        <p:pic>
          <p:nvPicPr>
            <p:cNvPr id="25" name="Picture 24">
              <a:extLst>
                <a:ext uri="{FF2B5EF4-FFF2-40B4-BE49-F238E27FC236}">
                  <a16:creationId xmlns:a16="http://schemas.microsoft.com/office/drawing/2014/main" id="{754F2CAF-8E94-AE2F-7A6E-8A7E20BF540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a:extLst>
                <a:ext uri="{FF2B5EF4-FFF2-40B4-BE49-F238E27FC236}">
                  <a16:creationId xmlns:a16="http://schemas.microsoft.com/office/drawing/2014/main" id="{F83385DE-190B-5361-2517-9650EF3BFCAE}"/>
                </a:ext>
              </a:extLst>
            </p:cNvPr>
            <p:cNvPicPr>
              <a:picLocks noChangeAspect="1"/>
            </p:cNvPicPr>
            <p:nvPr/>
          </p:nvPicPr>
          <p:blipFill>
            <a:blip r:embed="rId6"/>
            <a:stretch>
              <a:fillRect/>
            </a:stretch>
          </p:blipFill>
          <p:spPr>
            <a:xfrm>
              <a:off x="4626174" y="224174"/>
              <a:ext cx="4098923" cy="2104666"/>
            </a:xfrm>
            <a:prstGeom prst="rect">
              <a:avLst/>
            </a:prstGeom>
          </p:spPr>
        </p:pic>
      </p:grpSp>
      <p:pic>
        <p:nvPicPr>
          <p:cNvPr id="17" name="Picture 16">
            <a:extLst>
              <a:ext uri="{FF2B5EF4-FFF2-40B4-BE49-F238E27FC236}">
                <a16:creationId xmlns:a16="http://schemas.microsoft.com/office/drawing/2014/main" id="{0C3C75CA-8F7F-48C8-5901-E8426B676391}"/>
              </a:ext>
            </a:extLst>
          </p:cNvPr>
          <p:cNvPicPr>
            <a:picLocks noChangeAspect="1"/>
          </p:cNvPicPr>
          <p:nvPr/>
        </p:nvPicPr>
        <p:blipFill>
          <a:blip r:embed="rId7"/>
          <a:stretch>
            <a:fillRect/>
          </a:stretch>
        </p:blipFill>
        <p:spPr>
          <a:xfrm flipH="1">
            <a:off x="-135869" y="2879846"/>
            <a:ext cx="2104666" cy="2104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a:extLst>
              <a:ext uri="{FF2B5EF4-FFF2-40B4-BE49-F238E27FC236}">
                <a16:creationId xmlns:a16="http://schemas.microsoft.com/office/drawing/2014/main" id="{DE77D655-E10F-82B3-4D44-5883284E348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2573731" y="804496"/>
            <a:ext cx="4420352" cy="245786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746920" y="539235"/>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a.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hội</a:t>
              </a:r>
              <a:r>
                <a:rPr lang="en-US" sz="1600" dirty="0">
                  <a:solidFill>
                    <a:srgbClr val="2E2723"/>
                  </a:solidFill>
                </a:rPr>
                <a:t> </a:t>
              </a:r>
              <a:r>
                <a:rPr lang="en-US" sz="1600" dirty="0" err="1">
                  <a:solidFill>
                    <a:srgbClr val="2E2723"/>
                  </a:solidFill>
                </a:rPr>
                <a:t>tụ</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5"/>
            <a:stretch>
              <a:fillRect/>
            </a:stretch>
          </p:blipFill>
          <p:spPr>
            <a:xfrm>
              <a:off x="403824" y="3226793"/>
              <a:ext cx="967992" cy="967991"/>
            </a:xfrm>
            <a:prstGeom prst="rect">
              <a:avLst/>
            </a:prstGeom>
          </p:spPr>
        </p:pic>
      </p:grpSp>
      <p:sp>
        <p:nvSpPr>
          <p:cNvPr id="16" name="Google Shape;363;p48">
            <a:extLst>
              <a:ext uri="{FF2B5EF4-FFF2-40B4-BE49-F238E27FC236}">
                <a16:creationId xmlns:a16="http://schemas.microsoft.com/office/drawing/2014/main" id="{CBE03D26-B4EF-D63F-5D69-F64EA5FAAD16}"/>
              </a:ext>
            </a:extLst>
          </p:cNvPr>
          <p:cNvSpPr txBox="1">
            <a:spLocks/>
          </p:cNvSpPr>
          <p:nvPr/>
        </p:nvSpPr>
        <p:spPr>
          <a:xfrm>
            <a:off x="752679" y="2962488"/>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17" name="Google Shape;363;p48">
            <a:extLst>
              <a:ext uri="{FF2B5EF4-FFF2-40B4-BE49-F238E27FC236}">
                <a16:creationId xmlns:a16="http://schemas.microsoft.com/office/drawing/2014/main" id="{16665C8A-0B04-D873-C034-16167E35EBFF}"/>
              </a:ext>
            </a:extLst>
          </p:cNvPr>
          <p:cNvSpPr txBox="1">
            <a:spLocks/>
          </p:cNvSpPr>
          <p:nvPr/>
        </p:nvSpPr>
        <p:spPr>
          <a:xfrm>
            <a:off x="746920" y="3473542"/>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về</a:t>
            </a:r>
            <a:r>
              <a:rPr lang="en-US" dirty="0"/>
              <a:t> </a:t>
            </a:r>
            <a:r>
              <a:rPr lang="en-US" dirty="0" err="1"/>
              <a:t>phía</a:t>
            </a:r>
            <a:r>
              <a:rPr lang="en-US" dirty="0"/>
              <a:t> </a:t>
            </a:r>
            <a:r>
              <a:rPr lang="en-US" dirty="0" err="1"/>
              <a:t>trục</a:t>
            </a:r>
            <a:r>
              <a:rPr lang="en-US" dirty="0"/>
              <a:t> </a:t>
            </a:r>
            <a:r>
              <a:rPr lang="en-US" dirty="0" err="1"/>
              <a:t>chính</a:t>
            </a:r>
            <a:endParaRPr lang="en-US" dirty="0"/>
          </a:p>
        </p:txBody>
      </p:sp>
      <p:sp>
        <p:nvSpPr>
          <p:cNvPr id="18" name="Google Shape;363;p48">
            <a:extLst>
              <a:ext uri="{FF2B5EF4-FFF2-40B4-BE49-F238E27FC236}">
                <a16:creationId xmlns:a16="http://schemas.microsoft.com/office/drawing/2014/main" id="{845AC28E-735A-E607-6600-FFD40B0B7D03}"/>
              </a:ext>
            </a:extLst>
          </p:cNvPr>
          <p:cNvSpPr txBox="1">
            <a:spLocks/>
          </p:cNvSpPr>
          <p:nvPr/>
        </p:nvSpPr>
        <p:spPr>
          <a:xfrm>
            <a:off x="746920" y="3911717"/>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19" name="Google Shape;363;p48">
            <a:extLst>
              <a:ext uri="{FF2B5EF4-FFF2-40B4-BE49-F238E27FC236}">
                <a16:creationId xmlns:a16="http://schemas.microsoft.com/office/drawing/2014/main" id="{CD2AAC41-40D0-AA24-5537-42D20431A6E4}"/>
              </a:ext>
            </a:extLst>
          </p:cNvPr>
          <p:cNvSpPr txBox="1">
            <a:spLocks/>
          </p:cNvSpPr>
          <p:nvPr/>
        </p:nvSpPr>
        <p:spPr>
          <a:xfrm>
            <a:off x="915008" y="4343826"/>
            <a:ext cx="8205512"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hội tụ trở thành chùm sáng hội tụ</a:t>
            </a:r>
            <a:endParaRPr lang="en-US" dirty="0"/>
          </a:p>
        </p:txBody>
      </p:sp>
      <p:pic>
        <p:nvPicPr>
          <p:cNvPr id="20" name="Graphic 19" descr="Arrow Slight curve">
            <a:extLst>
              <a:ext uri="{FF2B5EF4-FFF2-40B4-BE49-F238E27FC236}">
                <a16:creationId xmlns:a16="http://schemas.microsoft.com/office/drawing/2014/main" id="{2D723979-E65A-3E2E-F7F2-EB56FE46DF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5877" y="4336197"/>
            <a:ext cx="658388" cy="560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35264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540D1F-B9D9-3EEC-BDEC-B83FFEBF8872}"/>
              </a:ext>
            </a:extLst>
          </p:cNvPr>
          <p:cNvSpPr/>
          <p:nvPr/>
        </p:nvSpPr>
        <p:spPr>
          <a:xfrm>
            <a:off x="741600" y="1526400"/>
            <a:ext cx="6811200" cy="285840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710741-5286-E767-14F9-35749A481ED4}"/>
              </a:ext>
            </a:extLst>
          </p:cNvPr>
          <p:cNvPicPr>
            <a:picLocks noChangeAspect="1"/>
          </p:cNvPicPr>
          <p:nvPr/>
        </p:nvPicPr>
        <p:blipFill>
          <a:blip r:embed="rId3"/>
          <a:stretch>
            <a:fillRect/>
          </a:stretch>
        </p:blipFill>
        <p:spPr>
          <a:xfrm>
            <a:off x="5358653" y="915088"/>
            <a:ext cx="3785347" cy="3785347"/>
          </a:xfrm>
          <a:prstGeom prst="rect">
            <a:avLst/>
          </a:prstGeom>
        </p:spPr>
      </p:pic>
      <p:sp>
        <p:nvSpPr>
          <p:cNvPr id="12" name="Google Shape;363;p48">
            <a:extLst>
              <a:ext uri="{FF2B5EF4-FFF2-40B4-BE49-F238E27FC236}">
                <a16:creationId xmlns:a16="http://schemas.microsoft.com/office/drawing/2014/main" id="{D3E5B531-00B4-B8BE-A541-B694502B1ADE}"/>
              </a:ext>
            </a:extLst>
          </p:cNvPr>
          <p:cNvSpPr txBox="1">
            <a:spLocks/>
          </p:cNvSpPr>
          <p:nvPr/>
        </p:nvSpPr>
        <p:spPr>
          <a:xfrm>
            <a:off x="910288" y="1687448"/>
            <a:ext cx="5245712" cy="13457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pPr>
            <a:r>
              <a:rPr lang="vi-VN" sz="3200" b="1" dirty="0">
                <a:solidFill>
                  <a:srgbClr val="2E2723"/>
                </a:solidFill>
              </a:rPr>
              <a:t>Hãy phân tích tương tự và giải thích sự truyền ánh sáng qua thấu kính phân kì</a:t>
            </a:r>
            <a:endParaRPr kumimoji="0" lang="en-US" sz="3200" b="0" i="0" u="none" strike="noStrike" kern="0" cap="none" spc="0" normalizeH="0" baseline="0" noProof="0" dirty="0">
              <a:ln>
                <a:noFill/>
              </a:ln>
              <a:solidFill>
                <a:srgbClr val="2E2723"/>
              </a:solidFill>
              <a:effectLst/>
              <a:uLnTx/>
              <a:uFillTx/>
              <a:sym typeface="Arial"/>
            </a:endParaRPr>
          </a:p>
        </p:txBody>
      </p:sp>
      <p:cxnSp>
        <p:nvCxnSpPr>
          <p:cNvPr id="2" name="Straight Connector 1">
            <a:extLst>
              <a:ext uri="{FF2B5EF4-FFF2-40B4-BE49-F238E27FC236}">
                <a16:creationId xmlns:a16="http://schemas.microsoft.com/office/drawing/2014/main" id="{B5DEBE47-0265-86C6-CDE5-86E54BCA727F}"/>
              </a:ext>
            </a:extLst>
          </p:cNvPr>
          <p:cNvCxnSpPr>
            <a:cxnSpLocks/>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a:extLst>
              <a:ext uri="{FF2B5EF4-FFF2-40B4-BE49-F238E27FC236}">
                <a16:creationId xmlns:a16="http://schemas.microsoft.com/office/drawing/2014/main" id="{6CB9A5BD-6464-FE16-40AF-81F746AD9DDD}"/>
              </a:ext>
            </a:extLst>
          </p:cNvPr>
          <p:cNvSpPr txBox="1">
            <a:spLocks/>
          </p:cNvSpPr>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III. </a:t>
            </a:r>
            <a:r>
              <a:rPr kumimoji="0" lang="en-US" sz="1600" b="1" i="0" u="none" strike="noStrike" kern="0" cap="none" spc="0" normalizeH="0" baseline="0" noProof="0" dirty="0" err="1">
                <a:ln>
                  <a:noFill/>
                </a:ln>
                <a:solidFill>
                  <a:srgbClr val="2E2723"/>
                </a:solidFill>
                <a:effectLst/>
                <a:uLnTx/>
                <a:uFillTx/>
                <a:latin typeface="Barlow"/>
                <a:sym typeface="Barlow"/>
              </a:rPr>
              <a:t>Đường</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Truyền</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Của</a:t>
            </a:r>
            <a:r>
              <a:rPr kumimoji="0" lang="en-US" sz="1600" b="1" i="0" u="none" strike="noStrike" kern="0" cap="none" spc="0" normalizeH="0" baseline="0" noProof="0" dirty="0">
                <a:ln>
                  <a:noFill/>
                </a:ln>
                <a:solidFill>
                  <a:srgbClr val="2E2723"/>
                </a:solidFill>
                <a:effectLst/>
                <a:uLnTx/>
                <a:uFillTx/>
                <a:latin typeface="Barlow"/>
                <a:sym typeface="Barlow"/>
              </a:rPr>
              <a:t> Tia </a:t>
            </a:r>
            <a:r>
              <a:rPr kumimoji="0" lang="en-US" sz="1600" b="1" i="0" u="none" strike="noStrike" kern="0" cap="none" spc="0" normalizeH="0" baseline="0" noProof="0" dirty="0" err="1">
                <a:ln>
                  <a:noFill/>
                </a:ln>
                <a:solidFill>
                  <a:srgbClr val="2E2723"/>
                </a:solidFill>
                <a:effectLst/>
                <a:uLnTx/>
                <a:uFillTx/>
                <a:latin typeface="Barlow"/>
                <a:sym typeface="Barlow"/>
              </a:rPr>
              <a:t>Sáng</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4" name="Group 13">
            <a:extLst>
              <a:ext uri="{FF2B5EF4-FFF2-40B4-BE49-F238E27FC236}">
                <a16:creationId xmlns:a16="http://schemas.microsoft.com/office/drawing/2014/main" id="{03161949-2E79-2F0A-7940-E7B694B72EAA}"/>
              </a:ext>
            </a:extLst>
          </p:cNvPr>
          <p:cNvGrpSpPr/>
          <p:nvPr/>
        </p:nvGrpSpPr>
        <p:grpSpPr>
          <a:xfrm>
            <a:off x="127127" y="158988"/>
            <a:ext cx="388800" cy="379080"/>
            <a:chOff x="333639" y="3170462"/>
            <a:chExt cx="1108364" cy="1080655"/>
          </a:xfrm>
        </p:grpSpPr>
        <p:sp>
          <p:nvSpPr>
            <p:cNvPr id="15" name="Rectangle: Rounded Corners 14">
              <a:extLst>
                <a:ext uri="{FF2B5EF4-FFF2-40B4-BE49-F238E27FC236}">
                  <a16:creationId xmlns:a16="http://schemas.microsoft.com/office/drawing/2014/main" id="{C06211AF-7141-1EE2-93CA-F2654C93ECAA}"/>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4B7AD234-9AC5-10A3-BA32-0838C91B82B1}"/>
                </a:ext>
              </a:extLst>
            </p:cNvPr>
            <p:cNvPicPr>
              <a:picLocks noChangeAspect="1"/>
            </p:cNvPicPr>
            <p:nvPr/>
          </p:nvPicPr>
          <p:blipFill>
            <a:blip r:embed="rId4"/>
            <a:stretch>
              <a:fillRect/>
            </a:stretch>
          </p:blipFill>
          <p:spPr>
            <a:xfrm>
              <a:off x="403824" y="3226793"/>
              <a:ext cx="967992" cy="967991"/>
            </a:xfrm>
            <a:prstGeom prst="rect">
              <a:avLst/>
            </a:prstGeom>
          </p:spPr>
        </p:pic>
      </p:grpSp>
    </p:spTree>
    <p:extLst>
      <p:ext uri="{BB962C8B-B14F-4D97-AF65-F5344CB8AC3E}">
        <p14:creationId xmlns:p14="http://schemas.microsoft.com/office/powerpoint/2010/main" val="25960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a:extLst>
              <a:ext uri="{FF2B5EF4-FFF2-40B4-BE49-F238E27FC236}">
                <a16:creationId xmlns:a16="http://schemas.microsoft.com/office/drawing/2014/main" id="{3AD94B6B-8415-6D14-9307-DA9FEE961930}"/>
              </a:ext>
            </a:extLst>
          </p:cNvPr>
          <p:cNvPicPr>
            <a:picLocks noChangeAspect="1"/>
          </p:cNvPicPr>
          <p:nvPr/>
        </p:nvPicPr>
        <p:blipFill>
          <a:blip r:embed="rId3"/>
          <a:stretch>
            <a:fillRect/>
          </a:stretch>
        </p:blipFill>
        <p:spPr>
          <a:xfrm>
            <a:off x="2690852" y="1118764"/>
            <a:ext cx="3762296" cy="1931819"/>
          </a:xfrm>
          <a:prstGeom prst="rect">
            <a:avLst/>
          </a:prstGeom>
        </p:spPr>
      </p:pic>
      <p:grpSp>
        <p:nvGrpSpPr>
          <p:cNvPr id="8" name="Group 7">
            <a:extLst>
              <a:ext uri="{FF2B5EF4-FFF2-40B4-BE49-F238E27FC236}">
                <a16:creationId xmlns:a16="http://schemas.microsoft.com/office/drawing/2014/main" id="{08AC0774-D574-B6ED-9412-EDEEECFD067C}"/>
              </a:ext>
            </a:extLst>
          </p:cNvPr>
          <p:cNvGrpSpPr/>
          <p:nvPr/>
        </p:nvGrpSpPr>
        <p:grpSpPr>
          <a:xfrm>
            <a:off x="207533" y="653652"/>
            <a:ext cx="4482623"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9BFD2A61-0BF5-3654-CD4B-A7B6B7A2680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a:extLst>
                <a:ext uri="{FF2B5EF4-FFF2-40B4-BE49-F238E27FC236}">
                  <a16:creationId xmlns:a16="http://schemas.microsoft.com/office/drawing/2014/main" id="{75DC78FD-EA3C-9438-85F2-13B10C7AFD96}"/>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a:extLst>
              <a:ext uri="{FF2B5EF4-FFF2-40B4-BE49-F238E27FC236}">
                <a16:creationId xmlns:a16="http://schemas.microsoft.com/office/drawing/2014/main" id="{FB21AC44-4A3A-1C24-28B3-F2AFF206CCCE}"/>
              </a:ext>
            </a:extLst>
          </p:cNvPr>
          <p:cNvCxnSpPr>
            <a:cxnSpLocks/>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a:extLst>
              <a:ext uri="{FF2B5EF4-FFF2-40B4-BE49-F238E27FC236}">
                <a16:creationId xmlns:a16="http://schemas.microsoft.com/office/drawing/2014/main" id="{00DBD0D4-4321-50F0-F28A-4F6965B8D83B}"/>
              </a:ext>
            </a:extLst>
          </p:cNvPr>
          <p:cNvSpPr txBox="1">
            <a:spLocks/>
          </p:cNvSpPr>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a:extLst>
              <a:ext uri="{FF2B5EF4-FFF2-40B4-BE49-F238E27FC236}">
                <a16:creationId xmlns:a16="http://schemas.microsoft.com/office/drawing/2014/main" id="{29271665-6C3C-BA28-466C-09D17B0240B2}"/>
              </a:ext>
            </a:extLst>
          </p:cNvPr>
          <p:cNvGrpSpPr/>
          <p:nvPr/>
        </p:nvGrpSpPr>
        <p:grpSpPr>
          <a:xfrm>
            <a:off x="127127" y="144588"/>
            <a:ext cx="388800" cy="379080"/>
            <a:chOff x="333639" y="3170462"/>
            <a:chExt cx="1108364" cy="1080655"/>
          </a:xfrm>
        </p:grpSpPr>
        <p:sp>
          <p:nvSpPr>
            <p:cNvPr id="14" name="Rectangle: Rounded Corners 13">
              <a:extLst>
                <a:ext uri="{FF2B5EF4-FFF2-40B4-BE49-F238E27FC236}">
                  <a16:creationId xmlns:a16="http://schemas.microsoft.com/office/drawing/2014/main" id="{EF7BA9D8-E31B-49FA-35DD-773432E049E2}"/>
                </a:ext>
              </a:extLst>
            </p:cNvPr>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pic>
          <p:nvPicPr>
            <p:cNvPr id="15" name="Picture 14">
              <a:extLst>
                <a:ext uri="{FF2B5EF4-FFF2-40B4-BE49-F238E27FC236}">
                  <a16:creationId xmlns:a16="http://schemas.microsoft.com/office/drawing/2014/main" id="{EAE01374-F309-E573-F814-48322E08546E}"/>
                </a:ext>
              </a:extLst>
            </p:cNvPr>
            <p:cNvPicPr>
              <a:picLocks noChangeAspect="1"/>
            </p:cNvPicPr>
            <p:nvPr/>
          </p:nvPicPr>
          <p:blipFill>
            <a:blip r:embed="rId4"/>
            <a:stretch>
              <a:fillRect/>
            </a:stretch>
          </p:blipFill>
          <p:spPr>
            <a:xfrm>
              <a:off x="403824" y="3226793"/>
              <a:ext cx="967992" cy="967991"/>
            </a:xfrm>
            <a:prstGeom prst="rect">
              <a:avLst/>
            </a:prstGeom>
          </p:spPr>
        </p:pic>
      </p:grpSp>
      <p:sp>
        <p:nvSpPr>
          <p:cNvPr id="3" name="Google Shape;363;p48">
            <a:extLst>
              <a:ext uri="{FF2B5EF4-FFF2-40B4-BE49-F238E27FC236}">
                <a16:creationId xmlns:a16="http://schemas.microsoft.com/office/drawing/2014/main" id="{06EC6C1B-9847-E11B-1C2D-3ECDA39F7457}"/>
              </a:ext>
            </a:extLst>
          </p:cNvPr>
          <p:cNvSpPr txBox="1">
            <a:spLocks/>
          </p:cNvSpPr>
          <p:nvPr/>
        </p:nvSpPr>
        <p:spPr>
          <a:xfrm>
            <a:off x="762463" y="2967865"/>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4" name="Google Shape;363;p48">
            <a:extLst>
              <a:ext uri="{FF2B5EF4-FFF2-40B4-BE49-F238E27FC236}">
                <a16:creationId xmlns:a16="http://schemas.microsoft.com/office/drawing/2014/main" id="{D74CB0B1-3863-9BB1-AC80-2E50B3F9CAC5}"/>
              </a:ext>
            </a:extLst>
          </p:cNvPr>
          <p:cNvSpPr txBox="1">
            <a:spLocks/>
          </p:cNvSpPr>
          <p:nvPr/>
        </p:nvSpPr>
        <p:spPr>
          <a:xfrm>
            <a:off x="756704" y="3478919"/>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ra</a:t>
            </a:r>
            <a:r>
              <a:rPr lang="en-US" dirty="0"/>
              <a:t> xa </a:t>
            </a:r>
            <a:r>
              <a:rPr lang="en-US" dirty="0" err="1"/>
              <a:t>trục</a:t>
            </a:r>
            <a:r>
              <a:rPr lang="en-US" dirty="0"/>
              <a:t> </a:t>
            </a:r>
            <a:r>
              <a:rPr lang="en-US" dirty="0" err="1"/>
              <a:t>chính</a:t>
            </a:r>
            <a:endParaRPr lang="en-US" dirty="0"/>
          </a:p>
        </p:txBody>
      </p:sp>
      <p:sp>
        <p:nvSpPr>
          <p:cNvPr id="5" name="Google Shape;363;p48">
            <a:extLst>
              <a:ext uri="{FF2B5EF4-FFF2-40B4-BE49-F238E27FC236}">
                <a16:creationId xmlns:a16="http://schemas.microsoft.com/office/drawing/2014/main" id="{BA6D6CB5-E8DF-4248-B984-D920D0A2FE68}"/>
              </a:ext>
            </a:extLst>
          </p:cNvPr>
          <p:cNvSpPr txBox="1">
            <a:spLocks/>
          </p:cNvSpPr>
          <p:nvPr/>
        </p:nvSpPr>
        <p:spPr>
          <a:xfrm>
            <a:off x="756704" y="3917094"/>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6" name="Google Shape;363;p48">
            <a:extLst>
              <a:ext uri="{FF2B5EF4-FFF2-40B4-BE49-F238E27FC236}">
                <a16:creationId xmlns:a16="http://schemas.microsoft.com/office/drawing/2014/main" id="{33C9E993-FCF6-9BCB-CBCE-D38482EA90AC}"/>
              </a:ext>
            </a:extLst>
          </p:cNvPr>
          <p:cNvSpPr txBox="1">
            <a:spLocks/>
          </p:cNvSpPr>
          <p:nvPr/>
        </p:nvSpPr>
        <p:spPr>
          <a:xfrm>
            <a:off x="722902" y="4349203"/>
            <a:ext cx="8514408"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a:buNone/>
              <a:defRPr sz="2000" b="1">
                <a:solidFill>
                  <a:srgbClr val="002060"/>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hùm sáng song song qua thấu kính </a:t>
            </a:r>
            <a:r>
              <a:rPr lang="en-US" dirty="0" err="1"/>
              <a:t>phân</a:t>
            </a:r>
            <a:r>
              <a:rPr lang="en-US" dirty="0"/>
              <a:t> </a:t>
            </a:r>
            <a:r>
              <a:rPr lang="en-US" dirty="0" err="1"/>
              <a:t>kì</a:t>
            </a:r>
            <a:r>
              <a:rPr lang="en-US" dirty="0"/>
              <a:t> </a:t>
            </a:r>
            <a:r>
              <a:rPr lang="vi-VN" dirty="0"/>
              <a:t>trở thành chùm sáng </a:t>
            </a:r>
            <a:r>
              <a:rPr lang="en-US" dirty="0" err="1"/>
              <a:t>phân</a:t>
            </a:r>
            <a:r>
              <a:rPr lang="en-US" dirty="0"/>
              <a:t> </a:t>
            </a:r>
            <a:r>
              <a:rPr lang="en-US" dirty="0" err="1"/>
              <a:t>kì</a:t>
            </a:r>
            <a:endParaRPr lang="en-US" dirty="0"/>
          </a:p>
        </p:txBody>
      </p:sp>
      <p:pic>
        <p:nvPicPr>
          <p:cNvPr id="7" name="Graphic 6" descr="Arrow Slight curve">
            <a:extLst>
              <a:ext uri="{FF2B5EF4-FFF2-40B4-BE49-F238E27FC236}">
                <a16:creationId xmlns:a16="http://schemas.microsoft.com/office/drawing/2014/main" id="{F1649157-E7CA-5228-295D-E0E1BBC21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71" y="4341574"/>
            <a:ext cx="658388" cy="560070"/>
          </a:xfrm>
          <a:prstGeom prst="rect">
            <a:avLst/>
          </a:prstGeom>
        </p:spPr>
      </p:pic>
    </p:spTree>
    <p:extLst>
      <p:ext uri="{BB962C8B-B14F-4D97-AF65-F5344CB8AC3E}">
        <p14:creationId xmlns:p14="http://schemas.microsoft.com/office/powerpoint/2010/main" val="13964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6">
            <a:extLst>
              <a:ext uri="{FF2B5EF4-FFF2-40B4-BE49-F238E27FC236}">
                <a16:creationId xmlns:a16="http://schemas.microsoft.com/office/drawing/2014/main" id="{1FD4748F-1231-1C02-076B-4475C74BCB23}"/>
              </a:ext>
            </a:extLst>
          </p:cNvPr>
          <p:cNvSpPr txBox="1">
            <a:spLocks/>
          </p:cNvSpPr>
          <p:nvPr/>
        </p:nvSpPr>
        <p:spPr>
          <a:xfrm rot="21599839">
            <a:off x="2109243" y="367411"/>
            <a:ext cx="4925513" cy="9629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a:buSzPts val="1100"/>
              <a:buFont typeface="Arial"/>
              <a:buNone/>
            </a:pPr>
            <a:r>
              <a:rPr lang="en-US" sz="4400" dirty="0">
                <a:solidFill>
                  <a:srgbClr val="EE7214"/>
                </a:solidFill>
              </a:rPr>
              <a:t>NỘI DUNG BÀI HỌC</a:t>
            </a:r>
          </a:p>
        </p:txBody>
      </p:sp>
      <p:grpSp>
        <p:nvGrpSpPr>
          <p:cNvPr id="1024" name="Group 1023">
            <a:extLst>
              <a:ext uri="{FF2B5EF4-FFF2-40B4-BE49-F238E27FC236}">
                <a16:creationId xmlns:a16="http://schemas.microsoft.com/office/drawing/2014/main" id="{B6169E0E-0EF4-E05E-2A05-808F3FDF6DBE}"/>
              </a:ext>
            </a:extLst>
          </p:cNvPr>
          <p:cNvGrpSpPr/>
          <p:nvPr/>
        </p:nvGrpSpPr>
        <p:grpSpPr>
          <a:xfrm>
            <a:off x="333639" y="3170462"/>
            <a:ext cx="1108364" cy="1080655"/>
            <a:chOff x="1015539" y="3117273"/>
            <a:chExt cx="536171" cy="522767"/>
          </a:xfrm>
        </p:grpSpPr>
        <p:sp>
          <p:nvSpPr>
            <p:cNvPr id="1025" name="Rectangle: Rounded Corners 1024">
              <a:extLst>
                <a:ext uri="{FF2B5EF4-FFF2-40B4-BE49-F238E27FC236}">
                  <a16:creationId xmlns:a16="http://schemas.microsoft.com/office/drawing/2014/main" id="{3A9B93BC-7B31-BBEA-5737-C506264EB59E}"/>
                </a:ext>
              </a:extLst>
            </p:cNvPr>
            <p:cNvSpPr/>
            <p:nvPr/>
          </p:nvSpPr>
          <p:spPr>
            <a:xfrm>
              <a:off x="1015539" y="3117273"/>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27" name="Picture 1026">
              <a:extLst>
                <a:ext uri="{FF2B5EF4-FFF2-40B4-BE49-F238E27FC236}">
                  <a16:creationId xmlns:a16="http://schemas.microsoft.com/office/drawing/2014/main" id="{A245524A-586B-3D18-2BAA-9CC236ADF968}"/>
                </a:ext>
              </a:extLst>
            </p:cNvPr>
            <p:cNvPicPr>
              <a:picLocks noChangeAspect="1"/>
            </p:cNvPicPr>
            <p:nvPr/>
          </p:nvPicPr>
          <p:blipFill>
            <a:blip r:embed="rId2"/>
            <a:stretch>
              <a:fillRect/>
            </a:stretch>
          </p:blipFill>
          <p:spPr>
            <a:xfrm>
              <a:off x="1049491" y="3144523"/>
              <a:ext cx="468266" cy="468266"/>
            </a:xfrm>
            <a:prstGeom prst="rect">
              <a:avLst/>
            </a:prstGeom>
          </p:spPr>
        </p:pic>
      </p:grpSp>
      <p:sp>
        <p:nvSpPr>
          <p:cNvPr id="1029" name="Google Shape;356;p47">
            <a:extLst>
              <a:ext uri="{FF2B5EF4-FFF2-40B4-BE49-F238E27FC236}">
                <a16:creationId xmlns:a16="http://schemas.microsoft.com/office/drawing/2014/main" id="{980F1031-9256-DAE3-9C0A-8EA9492F3CF2}"/>
              </a:ext>
            </a:extLst>
          </p:cNvPr>
          <p:cNvSpPr txBox="1">
            <a:spLocks/>
          </p:cNvSpPr>
          <p:nvPr/>
        </p:nvSpPr>
        <p:spPr>
          <a:xfrm>
            <a:off x="1598774" y="3282200"/>
            <a:ext cx="2771626"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Đường</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Truyền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Của</a:t>
            </a:r>
            <a:r>
              <a:rPr lang="en-US" sz="2000" dirty="0">
                <a:solidFill>
                  <a:srgbClr val="882E06"/>
                </a:solidFill>
                <a:latin typeface="Roboto Black" panose="02000000000000000000" pitchFamily="2" charset="0"/>
                <a:ea typeface="Roboto Black" panose="02000000000000000000" pitchFamily="2" charset="0"/>
              </a:rPr>
              <a:t> Tia </a:t>
            </a:r>
            <a:r>
              <a:rPr lang="en-US" sz="2000" dirty="0" err="1">
                <a:solidFill>
                  <a:srgbClr val="882E06"/>
                </a:solidFill>
                <a:latin typeface="Roboto Black" panose="02000000000000000000" pitchFamily="2" charset="0"/>
                <a:ea typeface="Roboto Black" panose="02000000000000000000" pitchFamily="2" charset="0"/>
              </a:rPr>
              <a:t>Sáng</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1" name="Google Shape;356;p47">
            <a:extLst>
              <a:ext uri="{FF2B5EF4-FFF2-40B4-BE49-F238E27FC236}">
                <a16:creationId xmlns:a16="http://schemas.microsoft.com/office/drawing/2014/main" id="{C83C3EB5-E560-45FC-BBCA-3A2530E4B137}"/>
              </a:ext>
            </a:extLst>
          </p:cNvPr>
          <p:cNvSpPr txBox="1">
            <a:spLocks/>
          </p:cNvSpPr>
          <p:nvPr/>
        </p:nvSpPr>
        <p:spPr>
          <a:xfrm>
            <a:off x="1470776" y="1674213"/>
            <a:ext cx="2309224"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Cấu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Phân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Loại</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2" name="Google Shape;356;p47">
            <a:extLst>
              <a:ext uri="{FF2B5EF4-FFF2-40B4-BE49-F238E27FC236}">
                <a16:creationId xmlns:a16="http://schemas.microsoft.com/office/drawing/2014/main" id="{FFF3BC30-ECFD-5AA5-39A9-4CD574E04798}"/>
              </a:ext>
            </a:extLst>
          </p:cNvPr>
          <p:cNvSpPr txBox="1">
            <a:spLocks/>
          </p:cNvSpPr>
          <p:nvPr/>
        </p:nvSpPr>
        <p:spPr>
          <a:xfrm>
            <a:off x="5818711" y="3233805"/>
            <a:ext cx="29272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Sự</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ảnh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một</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vật</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33" name="Group 1032">
            <a:extLst>
              <a:ext uri="{FF2B5EF4-FFF2-40B4-BE49-F238E27FC236}">
                <a16:creationId xmlns:a16="http://schemas.microsoft.com/office/drawing/2014/main" id="{E017FACC-B5B0-8694-71FF-9F3ED9344B86}"/>
              </a:ext>
            </a:extLst>
          </p:cNvPr>
          <p:cNvGrpSpPr/>
          <p:nvPr/>
        </p:nvGrpSpPr>
        <p:grpSpPr>
          <a:xfrm>
            <a:off x="297585" y="1511483"/>
            <a:ext cx="1108364" cy="1080655"/>
            <a:chOff x="1604116" y="2999098"/>
            <a:chExt cx="536171" cy="522767"/>
          </a:xfrm>
        </p:grpSpPr>
        <p:sp>
          <p:nvSpPr>
            <p:cNvPr id="1034" name="Rectangle: Rounded Corners 1033">
              <a:extLst>
                <a:ext uri="{FF2B5EF4-FFF2-40B4-BE49-F238E27FC236}">
                  <a16:creationId xmlns:a16="http://schemas.microsoft.com/office/drawing/2014/main" id="{07C8347D-F3A5-01DE-522A-7AA87C5830D1}"/>
                </a:ext>
              </a:extLst>
            </p:cNvPr>
            <p:cNvSpPr/>
            <p:nvPr/>
          </p:nvSpPr>
          <p:spPr>
            <a:xfrm>
              <a:off x="1604116" y="2999098"/>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5" name="Picture 2" descr="Magnifier ">
              <a:extLst>
                <a:ext uri="{FF2B5EF4-FFF2-40B4-BE49-F238E27FC236}">
                  <a16:creationId xmlns:a16="http://schemas.microsoft.com/office/drawing/2014/main" id="{DD734F92-98EB-3B5E-2880-5EE452413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543" y="3026476"/>
              <a:ext cx="442677" cy="442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a:extLst>
              <a:ext uri="{FF2B5EF4-FFF2-40B4-BE49-F238E27FC236}">
                <a16:creationId xmlns:a16="http://schemas.microsoft.com/office/drawing/2014/main" id="{F66015E9-062E-2394-CC4A-F51CAE9E88BA}"/>
              </a:ext>
            </a:extLst>
          </p:cNvPr>
          <p:cNvGrpSpPr/>
          <p:nvPr/>
        </p:nvGrpSpPr>
        <p:grpSpPr>
          <a:xfrm>
            <a:off x="4572000" y="3114129"/>
            <a:ext cx="1108364" cy="1080655"/>
            <a:chOff x="1033993" y="2215906"/>
            <a:chExt cx="536171" cy="522767"/>
          </a:xfrm>
        </p:grpSpPr>
        <p:sp>
          <p:nvSpPr>
            <p:cNvPr id="1037" name="Rectangle: Rounded Corners 1036">
              <a:extLst>
                <a:ext uri="{FF2B5EF4-FFF2-40B4-BE49-F238E27FC236}">
                  <a16:creationId xmlns:a16="http://schemas.microsoft.com/office/drawing/2014/main" id="{7AF5D302-862D-76A0-004B-F76D9B136BB5}"/>
                </a:ext>
              </a:extLst>
            </p:cNvPr>
            <p:cNvSpPr/>
            <p:nvPr/>
          </p:nvSpPr>
          <p:spPr>
            <a:xfrm>
              <a:off x="1033993" y="2215906"/>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8" name="Picture 4" descr="Image">
              <a:extLst>
                <a:ext uri="{FF2B5EF4-FFF2-40B4-BE49-F238E27FC236}">
                  <a16:creationId xmlns:a16="http://schemas.microsoft.com/office/drawing/2014/main" id="{55A6427C-84F6-A4EA-0BA1-97350567F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187" y="2276398"/>
              <a:ext cx="401782" cy="40178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Google Shape;356;p47">
            <a:extLst>
              <a:ext uri="{FF2B5EF4-FFF2-40B4-BE49-F238E27FC236}">
                <a16:creationId xmlns:a16="http://schemas.microsoft.com/office/drawing/2014/main" id="{6E61DDB2-DB19-44AE-AB21-D34EB0CB060F}"/>
              </a:ext>
            </a:extLst>
          </p:cNvPr>
          <p:cNvSpPr txBox="1">
            <a:spLocks/>
          </p:cNvSpPr>
          <p:nvPr/>
        </p:nvSpPr>
        <p:spPr>
          <a:xfrm>
            <a:off x="5818711" y="1631159"/>
            <a:ext cx="32717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Trục</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Quang </a:t>
            </a:r>
            <a:r>
              <a:rPr lang="en-US" sz="2000" dirty="0" err="1">
                <a:solidFill>
                  <a:srgbClr val="882E06"/>
                </a:solidFill>
                <a:latin typeface="Roboto Black" panose="02000000000000000000" pitchFamily="2" charset="0"/>
                <a:ea typeface="Roboto Black" panose="02000000000000000000" pitchFamily="2" charset="0"/>
              </a:rPr>
              <a:t>Tâm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Điểm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Cự</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40" name="Group 1039">
            <a:extLst>
              <a:ext uri="{FF2B5EF4-FFF2-40B4-BE49-F238E27FC236}">
                <a16:creationId xmlns:a16="http://schemas.microsoft.com/office/drawing/2014/main" id="{4AC96FF1-70F8-6F9C-6A5F-930F6F39C289}"/>
              </a:ext>
            </a:extLst>
          </p:cNvPr>
          <p:cNvGrpSpPr/>
          <p:nvPr/>
        </p:nvGrpSpPr>
        <p:grpSpPr>
          <a:xfrm>
            <a:off x="4625580" y="1511483"/>
            <a:ext cx="1108364" cy="1080655"/>
            <a:chOff x="4827180" y="1461083"/>
            <a:chExt cx="1108364" cy="1080655"/>
          </a:xfrm>
        </p:grpSpPr>
        <p:sp>
          <p:nvSpPr>
            <p:cNvPr id="1041" name="Rectangle: Rounded Corners 1040">
              <a:extLst>
                <a:ext uri="{FF2B5EF4-FFF2-40B4-BE49-F238E27FC236}">
                  <a16:creationId xmlns:a16="http://schemas.microsoft.com/office/drawing/2014/main" id="{83860F48-1A8D-903B-D088-45FCD5174426}"/>
                </a:ext>
              </a:extLst>
            </p:cNvPr>
            <p:cNvSpPr/>
            <p:nvPr/>
          </p:nvSpPr>
          <p:spPr>
            <a:xfrm>
              <a:off x="4827180" y="14610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42" name="Picture 2" descr="Placeholder ">
              <a:extLst>
                <a:ext uri="{FF2B5EF4-FFF2-40B4-BE49-F238E27FC236}">
                  <a16:creationId xmlns:a16="http://schemas.microsoft.com/office/drawing/2014/main" id="{D4A5B724-008F-A336-91C1-17FDBCB23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612" y="16417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heel(8)">
                                      <p:cBhvr>
                                        <p:cTn id="14" dur="500"/>
                                        <p:tgtEl>
                                          <p:spTgt spid="103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randombar(horizont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wheel(8)">
                                      <p:cBhvr>
                                        <p:cTn id="23" dur="500"/>
                                        <p:tgtEl>
                                          <p:spTgt spid="10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randombar(horizontal)">
                                      <p:cBhvr>
                                        <p:cTn id="27" dur="5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heel(8)">
                                      <p:cBhvr>
                                        <p:cTn id="32" dur="500"/>
                                        <p:tgtEl>
                                          <p:spTgt spid="102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randombar(horizontal)">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wheel(8)">
                                      <p:cBhvr>
                                        <p:cTn id="41" dur="500"/>
                                        <p:tgtEl>
                                          <p:spTgt spid="103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randombar(horizontal)">
                                      <p:cBhvr>
                                        <p:cTn id="4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9" grpId="0"/>
      <p:bldP spid="1031" grpId="0"/>
      <p:bldP spid="1032" grpId="0"/>
      <p:bldP spid="10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54028"/>
            <a:ext cx="4100777" cy="2328372"/>
          </a:xfrm>
          <a:prstGeom prst="rect">
            <a:avLst/>
          </a:prstGeom>
        </p:spPr>
        <p:txBody>
          <a:bodyPr spcFirstLastPara="1" wrap="square" lIns="91425" tIns="91425" rIns="91425" bIns="91425" anchor="ctr" anchorCtr="0">
            <a:noAutofit/>
          </a:bodyPr>
          <a:lstStyle/>
          <a:p>
            <a:pPr algn="l"/>
            <a:r>
              <a:rPr lang="en-US" sz="4400" dirty="0">
                <a:solidFill>
                  <a:schemeClr val="bg1">
                    <a:lumMod val="10000"/>
                  </a:schemeClr>
                </a:solidFill>
              </a:rPr>
              <a:t>IV. </a:t>
            </a:r>
            <a:r>
              <a:rPr lang="en-US" sz="4400" dirty="0" err="1">
                <a:solidFill>
                  <a:schemeClr val="bg1">
                    <a:lumMod val="10000"/>
                  </a:schemeClr>
                </a:solidFill>
                <a:latin typeface="Roboto Black" panose="02000000000000000000" pitchFamily="2" charset="0"/>
                <a:ea typeface="Roboto Black" panose="02000000000000000000" pitchFamily="2" charset="0"/>
              </a:rPr>
              <a:t>Sự</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Tạo</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Ảnh</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Một</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Vật</a:t>
            </a:r>
            <a:r>
              <a:rPr lang="en-US" sz="4400" dirty="0">
                <a:solidFill>
                  <a:schemeClr val="bg1">
                    <a:lumMod val="10000"/>
                  </a:schemeClr>
                </a:solidFill>
                <a:latin typeface="Roboto Black" panose="02000000000000000000" pitchFamily="2" charset="0"/>
                <a:ea typeface="Roboto Black" panose="02000000000000000000" pitchFamily="2" charset="0"/>
              </a:rPr>
              <a:t> Qua </a:t>
            </a:r>
            <a:r>
              <a:rPr lang="en-US" sz="4400" dirty="0" err="1">
                <a:solidFill>
                  <a:schemeClr val="bg1">
                    <a:lumMod val="10000"/>
                  </a:schemeClr>
                </a:solidFill>
                <a:latin typeface="Roboto Black" panose="02000000000000000000" pitchFamily="2" charset="0"/>
                <a:ea typeface="Roboto Black" panose="02000000000000000000" pitchFamily="2" charset="0"/>
              </a:rPr>
              <a:t>Thấu</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Kính</a:t>
            </a:r>
            <a:endParaRPr lang="en-US" sz="4400" dirty="0">
              <a:solidFill>
                <a:schemeClr val="bg1">
                  <a:lumMod val="10000"/>
                </a:schemeClr>
              </a:solidFill>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477939" y="707572"/>
            <a:ext cx="4024610" cy="4024610"/>
          </a:xfrm>
          <a:prstGeom prst="rect">
            <a:avLst/>
          </a:prstGeom>
        </p:spPr>
      </p:pic>
      <p:sp>
        <p:nvSpPr>
          <p:cNvPr id="4" name="Rectangle: Rounded Corners 3">
            <a:extLst>
              <a:ext uri="{FF2B5EF4-FFF2-40B4-BE49-F238E27FC236}">
                <a16:creationId xmlns:a16="http://schemas.microsoft.com/office/drawing/2014/main" id="{180C8C23-5CAE-62FD-CDF4-B34D328CB528}"/>
              </a:ext>
            </a:extLst>
          </p:cNvPr>
          <p:cNvSpPr/>
          <p:nvPr/>
        </p:nvSpPr>
        <p:spPr>
          <a:xfrm>
            <a:off x="7424748" y="520773"/>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a:extLst>
              <a:ext uri="{FF2B5EF4-FFF2-40B4-BE49-F238E27FC236}">
                <a16:creationId xmlns:a16="http://schemas.microsoft.com/office/drawing/2014/main" id="{61F0B1C8-751A-35EA-A64C-34EB3AED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650" y="645821"/>
            <a:ext cx="830557" cy="8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a:extLst>
              <a:ext uri="{FF2B5EF4-FFF2-40B4-BE49-F238E27FC236}">
                <a16:creationId xmlns:a16="http://schemas.microsoft.com/office/drawing/2014/main" id="{A73302FF-3911-D8DC-A315-108C7B5748CD}"/>
              </a:ext>
            </a:extLst>
          </p:cNvPr>
          <p:cNvPicPr>
            <a:picLocks noChangeAspect="1"/>
          </p:cNvPicPr>
          <p:nvPr/>
        </p:nvPicPr>
        <p:blipFill>
          <a:blip r:embed="rId3"/>
          <a:stretch>
            <a:fillRect/>
          </a:stretch>
        </p:blipFill>
        <p:spPr>
          <a:xfrm>
            <a:off x="4227456" y="1200603"/>
            <a:ext cx="4782217" cy="3762900"/>
          </a:xfrm>
          <a:prstGeom prst="roundRect">
            <a:avLst>
              <a:gd name="adj" fmla="val 15519"/>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320202" y="21715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có vị trí của thấu kính cho ảnh của vật rõ nét trên màn và ngược chiều với vật</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269802" y="1384562"/>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chuyên một thấu kính hội tụ 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269802" y="32623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D</a:t>
            </a:r>
            <a:r>
              <a:rPr lang="vi-VN" dirty="0"/>
              <a:t>ịch thấu kính khỏi vị trí cho ảnh rõ nét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269802" y="392159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trên bị nhoè hoặc không xuất hiện trên màn nữa</a:t>
            </a:r>
            <a:endParaRPr lang="en-US" dirty="0">
              <a:solidFill>
                <a:schemeClr val="bg1">
                  <a:lumMod val="10000"/>
                </a:schemeClr>
              </a:solidFill>
            </a:endParaRPr>
          </a:p>
        </p:txBody>
      </p:sp>
    </p:spTree>
    <p:extLst>
      <p:ext uri="{BB962C8B-B14F-4D97-AF65-F5344CB8AC3E}">
        <p14:creationId xmlns:p14="http://schemas.microsoft.com/office/powerpoint/2010/main" val="260913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65D5DCB-5DD6-5925-EFBF-F1D9027F8CC4}"/>
              </a:ext>
            </a:extLst>
          </p:cNvPr>
          <p:cNvSpPr/>
          <p:nvPr/>
        </p:nvSpPr>
        <p:spPr>
          <a:xfrm>
            <a:off x="5630400" y="1296000"/>
            <a:ext cx="3370299" cy="369476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57BF2D-42FD-4414-E33D-3A65FF58A7E4}"/>
              </a:ext>
            </a:extLst>
          </p:cNvPr>
          <p:cNvPicPr>
            <a:picLocks noChangeAspect="1"/>
          </p:cNvPicPr>
          <p:nvPr/>
        </p:nvPicPr>
        <p:blipFill>
          <a:blip r:embed="rId3"/>
          <a:stretch>
            <a:fillRect/>
          </a:stretch>
        </p:blipFill>
        <p:spPr>
          <a:xfrm>
            <a:off x="170096" y="1218337"/>
            <a:ext cx="4887007" cy="3772426"/>
          </a:xfrm>
          <a:prstGeom prst="roundRect">
            <a:avLst>
              <a:gd name="adj" fmla="val 13610"/>
            </a:avLst>
          </a:prstGeom>
        </p:spPr>
      </p:pic>
      <p:cxnSp>
        <p:nvCxnSpPr>
          <p:cNvPr id="4" name="Straight Connector 3">
            <a:extLst>
              <a:ext uri="{FF2B5EF4-FFF2-40B4-BE49-F238E27FC236}">
                <a16:creationId xmlns:a16="http://schemas.microsoft.com/office/drawing/2014/main" id="{8A4171A6-FC65-8EC4-5AE0-86AB091FA5A6}"/>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a:extLst>
              <a:ext uri="{FF2B5EF4-FFF2-40B4-BE49-F238E27FC236}">
                <a16:creationId xmlns:a16="http://schemas.microsoft.com/office/drawing/2014/main" id="{559F4609-5016-F263-B09F-D1A5F54620AB}"/>
              </a:ext>
            </a:extLst>
          </p:cNvPr>
          <p:cNvSpPr txBox="1">
            <a:spLocks/>
          </p:cNvSpPr>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a:extLst>
              <a:ext uri="{FF2B5EF4-FFF2-40B4-BE49-F238E27FC236}">
                <a16:creationId xmlns:a16="http://schemas.microsoft.com/office/drawing/2014/main" id="{4FDF6A4D-D872-7272-86A8-01DF101A531B}"/>
              </a:ext>
            </a:extLst>
          </p:cNvPr>
          <p:cNvGrpSpPr/>
          <p:nvPr/>
        </p:nvGrpSpPr>
        <p:grpSpPr>
          <a:xfrm>
            <a:off x="85528" y="314827"/>
            <a:ext cx="368551" cy="359337"/>
            <a:chOff x="7453548" y="316155"/>
            <a:chExt cx="1108364" cy="1080655"/>
          </a:xfrm>
        </p:grpSpPr>
        <p:sp>
          <p:nvSpPr>
            <p:cNvPr id="14" name="Rectangle: Rounded Corners 13">
              <a:extLst>
                <a:ext uri="{FF2B5EF4-FFF2-40B4-BE49-F238E27FC236}">
                  <a16:creationId xmlns:a16="http://schemas.microsoft.com/office/drawing/2014/main" id="{A04C503A-F6DA-0C4B-CD78-EC2EF735B65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a:extLst>
                <a:ext uri="{FF2B5EF4-FFF2-40B4-BE49-F238E27FC236}">
                  <a16:creationId xmlns:a16="http://schemas.microsoft.com/office/drawing/2014/main" id="{76082315-BAD5-666E-6E38-3A1FAC57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6D13F19-6A28-2C43-53A1-C167F00626C3}"/>
              </a:ext>
            </a:extLst>
          </p:cNvPr>
          <p:cNvSpPr txBox="1"/>
          <p:nvPr/>
        </p:nvSpPr>
        <p:spPr>
          <a:xfrm>
            <a:off x="5187402" y="22003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không quan sát được có vị trí nào của thấu kính cho ảnh của vật rõ nét trên màn</a:t>
            </a:r>
            <a:endParaRPr lang="en-US" dirty="0">
              <a:solidFill>
                <a:schemeClr val="bg1">
                  <a:lumMod val="10000"/>
                </a:schemeClr>
              </a:solidFill>
            </a:endParaRPr>
          </a:p>
        </p:txBody>
      </p:sp>
      <p:sp>
        <p:nvSpPr>
          <p:cNvPr id="25" name="TextBox 24">
            <a:extLst>
              <a:ext uri="{FF2B5EF4-FFF2-40B4-BE49-F238E27FC236}">
                <a16:creationId xmlns:a16="http://schemas.microsoft.com/office/drawing/2014/main" id="{3BC49513-88E8-5AAF-A1EC-29B5D20F0F7B}"/>
              </a:ext>
            </a:extLst>
          </p:cNvPr>
          <p:cNvSpPr txBox="1"/>
          <p:nvPr/>
        </p:nvSpPr>
        <p:spPr>
          <a:xfrm>
            <a:off x="5137002" y="1413362"/>
            <a:ext cx="3836902"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t>Khi dịch chuy</a:t>
            </a:r>
            <a:r>
              <a:rPr lang="en-US" dirty="0"/>
              <a:t>ể</a:t>
            </a:r>
            <a:r>
              <a:rPr lang="vi-VN" dirty="0"/>
              <a:t>n một thấu kính </a:t>
            </a:r>
            <a:r>
              <a:rPr lang="en-US" dirty="0" err="1"/>
              <a:t>phân</a:t>
            </a:r>
            <a:r>
              <a:rPr lang="en-US" dirty="0"/>
              <a:t> </a:t>
            </a:r>
            <a:r>
              <a:rPr lang="en-US" dirty="0" err="1"/>
              <a:t>kì</a:t>
            </a:r>
            <a:r>
              <a:rPr lang="en-US" dirty="0"/>
              <a:t> </a:t>
            </a:r>
            <a:r>
              <a:rPr lang="vi-VN" dirty="0"/>
              <a:t>trong khoảng giữa vật và màn</a:t>
            </a:r>
            <a:endParaRPr lang="en-US" dirty="0">
              <a:solidFill>
                <a:schemeClr val="bg1">
                  <a:lumMod val="10000"/>
                </a:schemeClr>
              </a:solidFill>
            </a:endParaRPr>
          </a:p>
        </p:txBody>
      </p:sp>
      <p:sp>
        <p:nvSpPr>
          <p:cNvPr id="6" name="TextBox 5">
            <a:extLst>
              <a:ext uri="{FF2B5EF4-FFF2-40B4-BE49-F238E27FC236}">
                <a16:creationId xmlns:a16="http://schemas.microsoft.com/office/drawing/2014/main" id="{4636649F-79DB-3395-8500-B41A89E32B69}"/>
              </a:ext>
            </a:extLst>
          </p:cNvPr>
          <p:cNvSpPr txBox="1"/>
          <p:nvPr/>
        </p:nvSpPr>
        <p:spPr>
          <a:xfrm>
            <a:off x="5137002" y="32911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Khi </a:t>
            </a:r>
            <a:r>
              <a:rPr lang="vi-VN" dirty="0"/>
              <a:t>đặt mắt nhìn qua thấu kính</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D337671B-2CB1-414D-E464-576AE41921A1}"/>
              </a:ext>
            </a:extLst>
          </p:cNvPr>
          <p:cNvSpPr txBox="1"/>
          <p:nvPr/>
        </p:nvSpPr>
        <p:spPr>
          <a:xfrm>
            <a:off x="5137002" y="3950398"/>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cùng chiều và nhỏ hơn vật</a:t>
            </a:r>
            <a:endParaRPr lang="en-US" dirty="0">
              <a:solidFill>
                <a:schemeClr val="bg1">
                  <a:lumMod val="10000"/>
                </a:schemeClr>
              </a:solidFill>
            </a:endParaRPr>
          </a:p>
        </p:txBody>
      </p:sp>
    </p:spTree>
    <p:extLst>
      <p:ext uri="{BB962C8B-B14F-4D97-AF65-F5344CB8AC3E}">
        <p14:creationId xmlns:p14="http://schemas.microsoft.com/office/powerpoint/2010/main" val="2860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tới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a:t>
            </a:r>
            <a:r>
              <a:rPr kumimoji="0" lang="en-US" sz="2000" b="0" i="0" u="none" strike="noStrike" kern="0" cap="none" spc="0" normalizeH="0" baseline="0" noProof="0" dirty="0">
                <a:ln>
                  <a:noFill/>
                </a:ln>
                <a:solidFill>
                  <a:srgbClr val="2E2723"/>
                </a:solidFill>
                <a:effectLst/>
                <a:uLnTx/>
                <a:uFillTx/>
                <a:latin typeface="Lato"/>
                <a:ea typeface="Lato"/>
                <a:cs typeface="Lato"/>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rPr>
              <a:t>và</a:t>
            </a:r>
            <a:r>
              <a:rPr kumimoji="0" lang="en-US" sz="2000" b="0" i="0" u="none" strike="noStrike" kern="0" cap="none" spc="0" normalizeH="0" baseline="0" noProof="0" dirty="0">
                <a:ln>
                  <a:noFill/>
                </a:ln>
                <a:solidFill>
                  <a:srgbClr val="2E2723"/>
                </a:solidFill>
                <a:effectLst/>
                <a:uLnTx/>
                <a:uFillTx/>
                <a:latin typeface="Lato"/>
                <a:ea typeface="Lato"/>
                <a:cs typeface="Lato"/>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extLst>
                <p:ext uri="{D42A27DB-BD31-4B8C-83A1-F6EECF244321}">
                  <p14:modId xmlns:p14="http://schemas.microsoft.com/office/powerpoint/2010/main" val="3422240970"/>
                </p:ext>
              </p:extLst>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46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DFBFD137-2BA0-E12F-C271-5085C257F9AB}"/>
              </a:ext>
            </a:extLst>
          </p:cNvPr>
          <p:cNvSpPr/>
          <p:nvPr/>
        </p:nvSpPr>
        <p:spPr>
          <a:xfrm>
            <a:off x="475127" y="39247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BAA2DAF4-0F3B-9287-2F99-AB8CED0819D1}"/>
              </a:ext>
            </a:extLst>
          </p:cNvPr>
          <p:cNvSpPr txBox="1">
            <a:spLocks/>
          </p:cNvSpPr>
          <p:nvPr/>
        </p:nvSpPr>
        <p:spPr>
          <a:xfrm>
            <a:off x="486678" y="38826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2:</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93EB533E-2CE2-36CD-0A21-06EE4DBB580C}"/>
              </a:ext>
            </a:extLst>
          </p:cNvPr>
          <p:cNvSpPr txBox="1">
            <a:spLocks/>
          </p:cNvSpPr>
          <p:nvPr/>
        </p:nvSpPr>
        <p:spPr>
          <a:xfrm>
            <a:off x="1515221" y="38903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ló</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tương</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ứng</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F5BD61B0-C95E-531C-CE63-6954F075FBC8}"/>
              </a:ext>
            </a:extLst>
          </p:cNvPr>
          <p:cNvGrpSpPr>
            <a:grpSpLocks/>
          </p:cNvGrpSpPr>
          <p:nvPr/>
        </p:nvGrpSpPr>
        <p:grpSpPr bwMode="auto">
          <a:xfrm rot="818164" flipV="1">
            <a:off x="963981" y="1865691"/>
            <a:ext cx="4084772" cy="1"/>
            <a:chOff x="991" y="2064"/>
            <a:chExt cx="1002" cy="1"/>
          </a:xfrm>
        </p:grpSpPr>
        <p:sp>
          <p:nvSpPr>
            <p:cNvPr id="39" name="Line 41">
              <a:extLst>
                <a:ext uri="{FF2B5EF4-FFF2-40B4-BE49-F238E27FC236}">
                  <a16:creationId xmlns:a16="http://schemas.microsoft.com/office/drawing/2014/main" id="{FB516075-18D2-23D6-B33B-47E84D14EE8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EFBF54AF-2B26-A50E-35CE-B260E9BD0E56}"/>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1884C525-5847-FE92-70C4-7A266D97918C}"/>
              </a:ext>
            </a:extLst>
          </p:cNvPr>
          <p:cNvGrpSpPr>
            <a:grpSpLocks/>
          </p:cNvGrpSpPr>
          <p:nvPr/>
        </p:nvGrpSpPr>
        <p:grpSpPr bwMode="auto">
          <a:xfrm rot="818164" flipV="1">
            <a:off x="4921228" y="2684086"/>
            <a:ext cx="2910706" cy="1"/>
            <a:chOff x="991" y="2064"/>
            <a:chExt cx="714" cy="1"/>
          </a:xfrm>
        </p:grpSpPr>
        <p:sp>
          <p:nvSpPr>
            <p:cNvPr id="42" name="Line 41">
              <a:extLst>
                <a:ext uri="{FF2B5EF4-FFF2-40B4-BE49-F238E27FC236}">
                  <a16:creationId xmlns:a16="http://schemas.microsoft.com/office/drawing/2014/main" id="{CE24E8C1-9237-6420-9B7B-878F63D9DE5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AE0B1449-58CF-B829-C898-309547630A5B}"/>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E389EEC5-D759-86D8-05F3-A74ADC0A8AEA}"/>
              </a:ext>
            </a:extLst>
          </p:cNvPr>
          <p:cNvGrpSpPr>
            <a:grpSpLocks/>
          </p:cNvGrpSpPr>
          <p:nvPr/>
        </p:nvGrpSpPr>
        <p:grpSpPr bwMode="auto">
          <a:xfrm>
            <a:off x="1041077" y="1384190"/>
            <a:ext cx="3950853" cy="0"/>
            <a:chOff x="991" y="2064"/>
            <a:chExt cx="1198" cy="0"/>
          </a:xfrm>
        </p:grpSpPr>
        <p:sp>
          <p:nvSpPr>
            <p:cNvPr id="45" name="Line 41">
              <a:extLst>
                <a:ext uri="{FF2B5EF4-FFF2-40B4-BE49-F238E27FC236}">
                  <a16:creationId xmlns:a16="http://schemas.microsoft.com/office/drawing/2014/main" id="{96A17739-9358-463B-B31B-1C4DF55DE867}"/>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A2B19DF-C0DA-1FD3-0289-A67E3A6F645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35F28C4E-5556-CF40-4359-4EA2C3AA74B9}"/>
              </a:ext>
            </a:extLst>
          </p:cNvPr>
          <p:cNvGrpSpPr/>
          <p:nvPr/>
        </p:nvGrpSpPr>
        <p:grpSpPr>
          <a:xfrm rot="959730">
            <a:off x="4768824" y="1993884"/>
            <a:ext cx="3198825" cy="575628"/>
            <a:chOff x="4921901" y="2752304"/>
            <a:chExt cx="4564008" cy="821288"/>
          </a:xfrm>
        </p:grpSpPr>
        <p:sp>
          <p:nvSpPr>
            <p:cNvPr id="48" name="Line 49">
              <a:extLst>
                <a:ext uri="{FF2B5EF4-FFF2-40B4-BE49-F238E27FC236}">
                  <a16:creationId xmlns:a16="http://schemas.microsoft.com/office/drawing/2014/main" id="{BA2A7BA1-2D1E-DF5C-BACA-8C3666A9FAA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847BFAC5-7C25-A9BF-D136-F68026FB2386}"/>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3AF45FE2-F0FA-9B2F-77E4-52E56CF96D70}"/>
              </a:ext>
            </a:extLst>
          </p:cNvPr>
          <p:cNvGrpSpPr/>
          <p:nvPr/>
        </p:nvGrpSpPr>
        <p:grpSpPr>
          <a:xfrm>
            <a:off x="339310" y="825703"/>
            <a:ext cx="8142141" cy="3026425"/>
            <a:chOff x="339310" y="976419"/>
            <a:chExt cx="8142141" cy="3026425"/>
          </a:xfrm>
        </p:grpSpPr>
        <p:sp>
          <p:nvSpPr>
            <p:cNvPr id="51" name="Line 41">
              <a:extLst>
                <a:ext uri="{FF2B5EF4-FFF2-40B4-BE49-F238E27FC236}">
                  <a16:creationId xmlns:a16="http://schemas.microsoft.com/office/drawing/2014/main" id="{02A72F86-6FD0-C810-2042-624ECBB4050A}"/>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E3EC777C-2828-52AA-84CE-05AE334690D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5067CC26-0258-7237-D90B-D870294E5CE7}"/>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DE12BAFB-C9DA-1F8A-226F-C29C4B2E0F6F}"/>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BCC59775-A524-FB7B-F94B-70931F5EABE6}"/>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707F1199-70C6-B7A1-437F-45836CC59DC5}"/>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2F2AA91C-CA9D-F84F-F2DF-CADB6412A5CA}"/>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DEDA08F8-9445-027B-7CD6-478B15B2A2CA}"/>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56B17634-F73B-C3AA-4915-4DC44E872DEB}"/>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2875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4" grpId="0"/>
      <p:bldP spid="56"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75C5F52A-0AE6-1174-CDE4-3A33F66B1C84}"/>
              </a:ext>
            </a:extLst>
          </p:cNvPr>
          <p:cNvSpPr/>
          <p:nvPr/>
        </p:nvSpPr>
        <p:spPr>
          <a:xfrm>
            <a:off x="475127" y="39751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 name="Google Shape;363;p48">
            <a:extLst>
              <a:ext uri="{FF2B5EF4-FFF2-40B4-BE49-F238E27FC236}">
                <a16:creationId xmlns:a16="http://schemas.microsoft.com/office/drawing/2014/main" id="{0BBFB7CB-FE32-196C-B473-7D9B107CEED1}"/>
              </a:ext>
            </a:extLst>
          </p:cNvPr>
          <p:cNvSpPr txBox="1">
            <a:spLocks/>
          </p:cNvSpPr>
          <p:nvPr/>
        </p:nvSpPr>
        <p:spPr>
          <a:xfrm>
            <a:off x="486678" y="3933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3:</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25EB6B46-C7F3-14B0-5615-1BF29486A6F9}"/>
              </a:ext>
            </a:extLst>
          </p:cNvPr>
          <p:cNvSpPr txBox="1">
            <a:spLocks/>
          </p:cNvSpPr>
          <p:nvPr/>
        </p:nvSpPr>
        <p:spPr>
          <a:xfrm>
            <a:off x="1515221" y="3940786"/>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lang="en-US" sz="2000" dirty="0" err="1">
                <a:solidFill>
                  <a:srgbClr val="2E2723"/>
                </a:solidFill>
              </a:rPr>
              <a:t>Xác</a:t>
            </a:r>
            <a:r>
              <a:rPr lang="en-US" sz="2000" dirty="0">
                <a:solidFill>
                  <a:srgbClr val="2E2723"/>
                </a:solidFill>
              </a:rPr>
              <a:t> </a:t>
            </a:r>
            <a:r>
              <a:rPr lang="en-US" sz="2000" dirty="0" err="1">
                <a:solidFill>
                  <a:srgbClr val="2E2723"/>
                </a:solidFill>
              </a:rPr>
              <a:t>định</a:t>
            </a:r>
            <a:r>
              <a:rPr lang="en-US" sz="2000" dirty="0">
                <a:solidFill>
                  <a:srgbClr val="2E2723"/>
                </a:solidFill>
              </a:rPr>
              <a:t> </a:t>
            </a:r>
            <a:r>
              <a:rPr lang="en-US" sz="2000" dirty="0" err="1">
                <a:solidFill>
                  <a:srgbClr val="2E2723"/>
                </a:solidFill>
              </a:rPr>
              <a:t>điểm</a:t>
            </a:r>
            <a:r>
              <a:rPr lang="en-US" sz="2000" dirty="0">
                <a:solidFill>
                  <a:srgbClr val="2E2723"/>
                </a:solidFill>
              </a:rPr>
              <a:t> </a:t>
            </a:r>
            <a:r>
              <a:rPr lang="en-US" sz="2000" dirty="0" err="1">
                <a:solidFill>
                  <a:srgbClr val="2E2723"/>
                </a:solidFill>
              </a:rPr>
              <a:t>cắt</a:t>
            </a:r>
            <a:r>
              <a:rPr lang="en-US" sz="2000" dirty="0">
                <a:solidFill>
                  <a:srgbClr val="2E2723"/>
                </a:solidFill>
              </a:rPr>
              <a:t> </a:t>
            </a:r>
            <a:r>
              <a:rPr lang="en-US" sz="2000" dirty="0" err="1">
                <a:solidFill>
                  <a:srgbClr val="2E2723"/>
                </a:solidFill>
              </a:rPr>
              <a:t>nhau</a:t>
            </a:r>
            <a:r>
              <a:rPr lang="en-US" sz="2000" dirty="0">
                <a:solidFill>
                  <a:srgbClr val="2E2723"/>
                </a:solidFill>
              </a:rPr>
              <a:t> S’ </a:t>
            </a:r>
            <a:r>
              <a:rPr lang="en-US" sz="2000" dirty="0" err="1">
                <a:solidFill>
                  <a:srgbClr val="2E2723"/>
                </a:solidFill>
              </a:rPr>
              <a:t>của</a:t>
            </a:r>
            <a:r>
              <a:rPr lang="en-US" sz="2000" dirty="0">
                <a:solidFill>
                  <a:srgbClr val="2E2723"/>
                </a:solidFill>
              </a:rPr>
              <a:t> 2 </a:t>
            </a:r>
            <a:r>
              <a:rPr lang="en-US" sz="2000" dirty="0" err="1">
                <a:solidFill>
                  <a:srgbClr val="2E2723"/>
                </a:solidFill>
              </a:rPr>
              <a:t>tia</a:t>
            </a:r>
            <a:r>
              <a:rPr lang="en-US" sz="2000" dirty="0">
                <a:solidFill>
                  <a:srgbClr val="2E2723"/>
                </a:solidFill>
              </a:rPr>
              <a:t> </a:t>
            </a:r>
            <a:r>
              <a:rPr lang="en-US" sz="2000" dirty="0" err="1">
                <a:solidFill>
                  <a:srgbClr val="2E2723"/>
                </a:solidFill>
              </a:rPr>
              <a:t>ló</a:t>
            </a:r>
            <a:r>
              <a:rPr lang="en-US" sz="2000" dirty="0">
                <a:solidFill>
                  <a:srgbClr val="2E2723"/>
                </a:solidFill>
              </a:rPr>
              <a:t>. S’ </a:t>
            </a:r>
            <a:r>
              <a:rPr lang="en-US" sz="2000" dirty="0" err="1">
                <a:solidFill>
                  <a:srgbClr val="2E2723"/>
                </a:solidFill>
              </a:rPr>
              <a:t>là</a:t>
            </a:r>
            <a:r>
              <a:rPr lang="en-US" sz="2000" dirty="0">
                <a:solidFill>
                  <a:srgbClr val="2E2723"/>
                </a:solidFill>
              </a:rPr>
              <a:t> </a:t>
            </a:r>
            <a:r>
              <a:rPr lang="en-US" sz="2000" dirty="0" err="1">
                <a:solidFill>
                  <a:srgbClr val="2E2723"/>
                </a:solidFill>
              </a:rPr>
              <a:t>ảnh</a:t>
            </a:r>
            <a:r>
              <a:rPr lang="en-US" sz="2000" dirty="0">
                <a:solidFill>
                  <a:srgbClr val="2E2723"/>
                </a:solidFill>
              </a:rPr>
              <a:t> </a:t>
            </a:r>
            <a:r>
              <a:rPr lang="en-US" sz="2000" dirty="0" err="1">
                <a:solidFill>
                  <a:srgbClr val="2E2723"/>
                </a:solidFill>
              </a:rPr>
              <a:t>của</a:t>
            </a:r>
            <a:r>
              <a:rPr lang="en-US" sz="2000" dirty="0">
                <a:solidFill>
                  <a:srgbClr val="2E2723"/>
                </a:solidFill>
              </a:rPr>
              <a:t> S qua TK</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5" name="Group 40">
            <a:extLst>
              <a:ext uri="{FF2B5EF4-FFF2-40B4-BE49-F238E27FC236}">
                <a16:creationId xmlns:a16="http://schemas.microsoft.com/office/drawing/2014/main" id="{1C397233-5350-A452-E1AA-656A25CA6F24}"/>
              </a:ext>
            </a:extLst>
          </p:cNvPr>
          <p:cNvGrpSpPr>
            <a:grpSpLocks/>
          </p:cNvGrpSpPr>
          <p:nvPr/>
        </p:nvGrpSpPr>
        <p:grpSpPr bwMode="auto">
          <a:xfrm rot="818164" flipV="1">
            <a:off x="963981" y="1916091"/>
            <a:ext cx="4084772" cy="1"/>
            <a:chOff x="991" y="2064"/>
            <a:chExt cx="1002" cy="1"/>
          </a:xfrm>
        </p:grpSpPr>
        <p:sp>
          <p:nvSpPr>
            <p:cNvPr id="6" name="Line 41">
              <a:extLst>
                <a:ext uri="{FF2B5EF4-FFF2-40B4-BE49-F238E27FC236}">
                  <a16:creationId xmlns:a16="http://schemas.microsoft.com/office/drawing/2014/main" id="{A3545064-B60D-6135-33E9-96BF5A44AC61}"/>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D52468FD-4871-50D5-283C-4714813524D7}"/>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110BAA84-B07E-81DD-AE0E-39138E4D0C07}"/>
              </a:ext>
            </a:extLst>
          </p:cNvPr>
          <p:cNvGrpSpPr>
            <a:grpSpLocks/>
          </p:cNvGrpSpPr>
          <p:nvPr/>
        </p:nvGrpSpPr>
        <p:grpSpPr bwMode="auto">
          <a:xfrm rot="818164" flipV="1">
            <a:off x="4921228" y="2734486"/>
            <a:ext cx="2910706" cy="1"/>
            <a:chOff x="991" y="2064"/>
            <a:chExt cx="714" cy="1"/>
          </a:xfrm>
        </p:grpSpPr>
        <p:sp>
          <p:nvSpPr>
            <p:cNvPr id="9" name="Line 41">
              <a:extLst>
                <a:ext uri="{FF2B5EF4-FFF2-40B4-BE49-F238E27FC236}">
                  <a16:creationId xmlns:a16="http://schemas.microsoft.com/office/drawing/2014/main" id="{64BD25F3-19D7-50E4-22A9-2ED53BD91602}"/>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6BF04146-24EE-3822-021A-A64E68D5BB49}"/>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9E638ED4-237C-F310-4421-AB4E5CA2F4EB}"/>
              </a:ext>
            </a:extLst>
          </p:cNvPr>
          <p:cNvGrpSpPr>
            <a:grpSpLocks/>
          </p:cNvGrpSpPr>
          <p:nvPr/>
        </p:nvGrpSpPr>
        <p:grpSpPr bwMode="auto">
          <a:xfrm>
            <a:off x="1041077" y="1434590"/>
            <a:ext cx="3950853" cy="0"/>
            <a:chOff x="991" y="2064"/>
            <a:chExt cx="1198" cy="0"/>
          </a:xfrm>
        </p:grpSpPr>
        <p:sp>
          <p:nvSpPr>
            <p:cNvPr id="12" name="Line 41">
              <a:extLst>
                <a:ext uri="{FF2B5EF4-FFF2-40B4-BE49-F238E27FC236}">
                  <a16:creationId xmlns:a16="http://schemas.microsoft.com/office/drawing/2014/main" id="{C652D95A-6EFA-7BC6-593A-042EF6B90D2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E05603A1-7D2E-C7FA-B76A-0FECC7A3BA61}"/>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1BBBE870-8828-6DB2-076F-B2864BA973AF}"/>
              </a:ext>
            </a:extLst>
          </p:cNvPr>
          <p:cNvGrpSpPr/>
          <p:nvPr/>
        </p:nvGrpSpPr>
        <p:grpSpPr>
          <a:xfrm rot="959730">
            <a:off x="4768824" y="2044284"/>
            <a:ext cx="3198825" cy="575628"/>
            <a:chOff x="4921901" y="2752304"/>
            <a:chExt cx="4564008" cy="821288"/>
          </a:xfrm>
        </p:grpSpPr>
        <p:sp>
          <p:nvSpPr>
            <p:cNvPr id="15" name="Line 49">
              <a:extLst>
                <a:ext uri="{FF2B5EF4-FFF2-40B4-BE49-F238E27FC236}">
                  <a16:creationId xmlns:a16="http://schemas.microsoft.com/office/drawing/2014/main" id="{169447D8-D317-5BDF-C8BC-12079D87A00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37C7A1A5-1C4F-3685-0D51-2C3DDCE58B2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A66CFB-0A06-74AB-295D-0CF616973F87}"/>
              </a:ext>
            </a:extLst>
          </p:cNvPr>
          <p:cNvGrpSpPr/>
          <p:nvPr/>
        </p:nvGrpSpPr>
        <p:grpSpPr>
          <a:xfrm>
            <a:off x="339310" y="876103"/>
            <a:ext cx="8142141" cy="3026425"/>
            <a:chOff x="339310" y="976419"/>
            <a:chExt cx="8142141" cy="3026425"/>
          </a:xfrm>
        </p:grpSpPr>
        <p:sp>
          <p:nvSpPr>
            <p:cNvPr id="30" name="Line 41">
              <a:extLst>
                <a:ext uri="{FF2B5EF4-FFF2-40B4-BE49-F238E27FC236}">
                  <a16:creationId xmlns:a16="http://schemas.microsoft.com/office/drawing/2014/main" id="{02CDFFF0-532D-04B4-AB8A-83F37E4F4A1C}"/>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6662DF7C-2782-204A-08BF-3043D59FC64A}"/>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D2A87CF1-51E0-371D-97A3-F825B32AA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048EB1E9-9181-5048-9BA9-1AB9C441627F}"/>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FB193A74-8984-7723-3FE9-A5863CC942F5}"/>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A6D116C0-2778-7E7A-0010-89CE07B434A0}"/>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5" name="Rectangle 51">
              <a:extLst>
                <a:ext uri="{FF2B5EF4-FFF2-40B4-BE49-F238E27FC236}">
                  <a16:creationId xmlns:a16="http://schemas.microsoft.com/office/drawing/2014/main" id="{70E53C68-08BE-1E68-2A3C-BC65CA647522}"/>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F9610BBB-3A2E-85BD-C089-17B3970D22C8}"/>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37" name="Rectangle 51">
              <a:extLst>
                <a:ext uri="{FF2B5EF4-FFF2-40B4-BE49-F238E27FC236}">
                  <a16:creationId xmlns:a16="http://schemas.microsoft.com/office/drawing/2014/main" id="{4D5C7841-0655-A8A7-7F6C-270EA6374146}"/>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E27195EC-EA67-A9B0-F447-65AE343191C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6EEC5008-68E5-59A1-AC57-12A880B6E599}"/>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6CABB7D9-55BE-54FE-B69E-A86E312C31C7}"/>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47202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P spid="60" grpId="0"/>
      <p:bldP spid="60" grpId="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S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5" name="Rectangle: Rounded Corners 24">
            <a:extLst>
              <a:ext uri="{FF2B5EF4-FFF2-40B4-BE49-F238E27FC236}">
                <a16:creationId xmlns:a16="http://schemas.microsoft.com/office/drawing/2014/main" id="{C50962F1-95CF-274A-C9CA-0B99D5086FED}"/>
              </a:ext>
            </a:extLst>
          </p:cNvPr>
          <p:cNvSpPr/>
          <p:nvPr/>
        </p:nvSpPr>
        <p:spPr>
          <a:xfrm>
            <a:off x="454079" y="38959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6" name="Google Shape;363;p48">
            <a:extLst>
              <a:ext uri="{FF2B5EF4-FFF2-40B4-BE49-F238E27FC236}">
                <a16:creationId xmlns:a16="http://schemas.microsoft.com/office/drawing/2014/main" id="{15298AC9-88F4-FCD8-C630-78D0229B0A1B}"/>
              </a:ext>
            </a:extLst>
          </p:cNvPr>
          <p:cNvSpPr txBox="1">
            <a:spLocks/>
          </p:cNvSpPr>
          <p:nvPr/>
        </p:nvSpPr>
        <p:spPr>
          <a:xfrm>
            <a:off x="465630" y="38538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noProof="0" dirty="0">
                <a:ln>
                  <a:noFill/>
                </a:ln>
                <a:solidFill>
                  <a:srgbClr val="2E2723"/>
                </a:solidFill>
                <a:effectLst/>
                <a:uLnTx/>
                <a:uFillTx/>
                <a:latin typeface="Lato"/>
                <a:ea typeface="Lato"/>
                <a:cs typeface="Lato"/>
                <a:sym typeface="Arial"/>
              </a:rPr>
              <a:t> 1:</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7" name="Google Shape;363;p48">
            <a:extLst>
              <a:ext uri="{FF2B5EF4-FFF2-40B4-BE49-F238E27FC236}">
                <a16:creationId xmlns:a16="http://schemas.microsoft.com/office/drawing/2014/main" id="{33DE92F0-AD5E-F402-EE1D-57BEEE4F367C}"/>
              </a:ext>
            </a:extLst>
          </p:cNvPr>
          <p:cNvSpPr txBox="1">
            <a:spLocks/>
          </p:cNvSpPr>
          <p:nvPr/>
        </p:nvSpPr>
        <p:spPr>
          <a:xfrm>
            <a:off x="1494173" y="38615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a:ea typeface="Lato"/>
                <a:cs typeface="Lato"/>
                <a:sym typeface="Arial"/>
              </a:rPr>
              <a:t>Từ</a:t>
            </a:r>
            <a:r>
              <a:rPr kumimoji="0" lang="en-US" sz="2000" i="0" u="none" strike="noStrike" kern="0" cap="none" spc="0" normalizeH="0" noProof="0" dirty="0">
                <a:ln>
                  <a:noFill/>
                </a:ln>
                <a:solidFill>
                  <a:srgbClr val="2E2723"/>
                </a:solidFill>
                <a:effectLst/>
                <a:uLnTx/>
                <a:uFillTx/>
                <a:latin typeface="Lato"/>
                <a:ea typeface="Lato"/>
                <a:cs typeface="Lato"/>
                <a:sym typeface="Arial"/>
              </a:rPr>
              <a:t> S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i="0" u="none" strike="noStrike" kern="0" cap="none" spc="0" normalizeH="0" noProof="0" dirty="0">
                <a:ln>
                  <a:noFill/>
                </a:ln>
                <a:solidFill>
                  <a:srgbClr val="2E2723"/>
                </a:solidFill>
                <a:effectLst/>
                <a:uLnTx/>
                <a:uFillTx/>
                <a:latin typeface="Lato"/>
                <a:ea typeface="Lato"/>
                <a:cs typeface="Lato"/>
                <a:sym typeface="Arial"/>
              </a:rPr>
              <a:t> 2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tia</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tới</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thấu</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kính</a:t>
            </a:r>
            <a:r>
              <a:rPr kumimoji="0" lang="en-US" sz="2000" i="0" u="none" strike="noStrike" kern="0" cap="none" spc="0" normalizeH="0" noProof="0" dirty="0">
                <a:ln>
                  <a:noFill/>
                </a:ln>
                <a:solidFill>
                  <a:srgbClr val="2E2723"/>
                </a:solidFill>
                <a:effectLst/>
                <a:uLnTx/>
                <a:uFillTx/>
                <a:latin typeface="Lato"/>
                <a:ea typeface="Lato"/>
                <a:cs typeface="Lato"/>
                <a:sym typeface="Arial"/>
              </a:rPr>
              <a:t>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đi</a:t>
            </a:r>
            <a:r>
              <a:rPr kumimoji="0" lang="en-US" sz="2000" i="0" u="none" strike="noStrike" kern="0" cap="none" spc="0" normalizeH="0" noProof="0" dirty="0">
                <a:ln>
                  <a:noFill/>
                </a:ln>
                <a:solidFill>
                  <a:srgbClr val="2E2723"/>
                </a:solidFill>
                <a:effectLst/>
                <a:uLnTx/>
                <a:uFillTx/>
                <a:latin typeface="Lato"/>
                <a:ea typeface="Lato"/>
                <a:cs typeface="Lato"/>
                <a:sym typeface="Arial"/>
              </a:rPr>
              <a:t> qua O </a:t>
            </a:r>
            <a:r>
              <a:rPr kumimoji="0" lang="en-US" sz="2000" i="0" u="none" strike="noStrike" kern="0" cap="none" spc="0" normalizeH="0" noProof="0" dirty="0" err="1">
                <a:ln>
                  <a:noFill/>
                </a:ln>
                <a:solidFill>
                  <a:srgbClr val="2E2723"/>
                </a:solidFill>
                <a:effectLst/>
                <a:uLnTx/>
                <a:uFillTx/>
                <a:latin typeface="Lato"/>
                <a:ea typeface="Lato"/>
                <a:cs typeface="Lato"/>
                <a:sym typeface="Arial"/>
              </a:rPr>
              <a:t>và</a:t>
            </a:r>
            <a:r>
              <a:rPr kumimoji="0" lang="en-US" sz="2000" i="0" u="none" strike="noStrike" kern="0" cap="none" spc="0" normalizeH="0" noProof="0" dirty="0">
                <a:ln>
                  <a:noFill/>
                </a:ln>
                <a:solidFill>
                  <a:srgbClr val="2E2723"/>
                </a:solidFill>
                <a:effectLst/>
                <a:uLnTx/>
                <a:uFillTx/>
                <a:latin typeface="Lato"/>
                <a:ea typeface="Lato"/>
                <a:cs typeface="Lato"/>
                <a:sym typeface="Arial"/>
              </a:rPr>
              <a:t> // </a:t>
            </a:r>
            <a:r>
              <a:rPr kumimoji="0" lang="en-US" sz="2000" i="0" u="none" strike="noStrike" kern="0" cap="none" spc="0" normalizeH="0" noProof="0" dirty="0">
                <a:ln>
                  <a:noFill/>
                </a:ln>
                <a:solidFill>
                  <a:srgbClr val="2E2723"/>
                </a:solidFill>
                <a:effectLst/>
                <a:uLnTx/>
                <a:uFillTx/>
                <a:latin typeface="#9Slide03 Arima Madurai Black" panose="00000A00000000000000" pitchFamily="2" charset="-93"/>
                <a:cs typeface="#9Slide03 Arima Madurai Black" panose="00000A00000000000000" pitchFamily="2" charset="-93"/>
                <a:sym typeface="Arial"/>
              </a:rPr>
              <a:t>∆</a:t>
            </a:r>
            <a:r>
              <a:rPr kumimoji="0" lang="en-US" sz="2000" i="0" u="none" strike="noStrike" kern="0" cap="none" spc="0" normalizeH="0" noProof="0" dirty="0">
                <a:ln>
                  <a:noFill/>
                </a:ln>
                <a:solidFill>
                  <a:srgbClr val="2E2723"/>
                </a:solidFill>
                <a:effectLst/>
                <a:uLnTx/>
                <a:uFillTx/>
                <a:latin typeface="Lato"/>
                <a:ea typeface="Lato"/>
                <a:cs typeface="Lato"/>
                <a:sym typeface="Arial"/>
              </a:rPr>
              <a:t>)</a:t>
            </a:r>
            <a:endParaRPr kumimoji="0" lang="en-US" sz="2000" i="0" u="none" strike="noStrike" kern="0" cap="none" spc="0" normalizeH="0" baseline="0" noProof="0" dirty="0">
              <a:ln>
                <a:noFill/>
              </a:ln>
              <a:solidFill>
                <a:srgbClr val="2E2723"/>
              </a:solidFill>
              <a:effectLst/>
              <a:uLnTx/>
              <a:uFillTx/>
              <a:latin typeface="Lato"/>
              <a:ea typeface="Lato"/>
              <a:cs typeface="Lato"/>
              <a:sym typeface="Arial"/>
            </a:endParaRPr>
          </a:p>
        </p:txBody>
      </p:sp>
      <p:grpSp>
        <p:nvGrpSpPr>
          <p:cNvPr id="28" name="Group 40">
            <a:extLst>
              <a:ext uri="{FF2B5EF4-FFF2-40B4-BE49-F238E27FC236}">
                <a16:creationId xmlns:a16="http://schemas.microsoft.com/office/drawing/2014/main" id="{C20B1CAB-973C-9544-85E8-1875B5A8A2FB}"/>
              </a:ext>
            </a:extLst>
          </p:cNvPr>
          <p:cNvGrpSpPr>
            <a:grpSpLocks/>
          </p:cNvGrpSpPr>
          <p:nvPr/>
        </p:nvGrpSpPr>
        <p:grpSpPr bwMode="auto">
          <a:xfrm rot="1320000" flipV="1">
            <a:off x="2916385" y="1878027"/>
            <a:ext cx="3069702" cy="766"/>
            <a:chOff x="997" y="70725"/>
            <a:chExt cx="753" cy="766"/>
          </a:xfrm>
        </p:grpSpPr>
        <p:sp>
          <p:nvSpPr>
            <p:cNvPr id="39" name="Line 41">
              <a:extLst>
                <a:ext uri="{FF2B5EF4-FFF2-40B4-BE49-F238E27FC236}">
                  <a16:creationId xmlns:a16="http://schemas.microsoft.com/office/drawing/2014/main" id="{99E49D40-369B-EACD-01FD-665439FC539D}"/>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92112DDF-3021-824E-97F2-D4B6380E2EE5}"/>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41" name="Group 40">
            <a:extLst>
              <a:ext uri="{FF2B5EF4-FFF2-40B4-BE49-F238E27FC236}">
                <a16:creationId xmlns:a16="http://schemas.microsoft.com/office/drawing/2014/main" id="{09AB9445-8918-2598-F9A2-3144CFFEE85A}"/>
              </a:ext>
            </a:extLst>
          </p:cNvPr>
          <p:cNvGrpSpPr>
            <a:grpSpLocks/>
          </p:cNvGrpSpPr>
          <p:nvPr/>
        </p:nvGrpSpPr>
        <p:grpSpPr bwMode="auto">
          <a:xfrm flipV="1">
            <a:off x="3016994" y="1295760"/>
            <a:ext cx="2856706" cy="0"/>
            <a:chOff x="991" y="2064"/>
            <a:chExt cx="4136" cy="0"/>
          </a:xfrm>
        </p:grpSpPr>
        <p:sp>
          <p:nvSpPr>
            <p:cNvPr id="42" name="Line 41">
              <a:extLst>
                <a:ext uri="{FF2B5EF4-FFF2-40B4-BE49-F238E27FC236}">
                  <a16:creationId xmlns:a16="http://schemas.microsoft.com/office/drawing/2014/main" id="{F1EA0E94-8B89-2C0C-115C-8CA4EDD080A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12634115-8FEE-837D-C047-BDB2607AAC51}"/>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44" name="Group 43">
            <a:extLst>
              <a:ext uri="{FF2B5EF4-FFF2-40B4-BE49-F238E27FC236}">
                <a16:creationId xmlns:a16="http://schemas.microsoft.com/office/drawing/2014/main" id="{2C917DAF-D67E-EA79-1258-1C6777738C6A}"/>
              </a:ext>
            </a:extLst>
          </p:cNvPr>
          <p:cNvGrpSpPr/>
          <p:nvPr/>
        </p:nvGrpSpPr>
        <p:grpSpPr>
          <a:xfrm>
            <a:off x="753568" y="873929"/>
            <a:ext cx="7724993" cy="2814224"/>
            <a:chOff x="753568" y="1320329"/>
            <a:chExt cx="7724993" cy="2814224"/>
          </a:xfrm>
        </p:grpSpPr>
        <p:sp>
          <p:nvSpPr>
            <p:cNvPr id="45" name="Line 41">
              <a:extLst>
                <a:ext uri="{FF2B5EF4-FFF2-40B4-BE49-F238E27FC236}">
                  <a16:creationId xmlns:a16="http://schemas.microsoft.com/office/drawing/2014/main" id="{30AD4AE9-4204-73FB-CD4B-40808AFF1EB5}"/>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46" name="Object 9">
              <a:extLst>
                <a:ext uri="{FF2B5EF4-FFF2-40B4-BE49-F238E27FC236}">
                  <a16:creationId xmlns:a16="http://schemas.microsoft.com/office/drawing/2014/main" id="{44F1BECE-9B11-11BD-BA4A-63D333F782D6}"/>
                </a:ext>
              </a:extLst>
            </p:cNvPr>
            <p:cNvGraphicFramePr>
              <a:graphicFrameLocks noChangeAspect="1"/>
            </p:cNvGraphicFramePr>
            <p:nvPr>
              <p:extLst>
                <p:ext uri="{D42A27DB-BD31-4B8C-83A1-F6EECF244321}">
                  <p14:modId xmlns:p14="http://schemas.microsoft.com/office/powerpoint/2010/main" val="594154441"/>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3BD13BF9-A431-B54B-599B-C8669F2A1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a:extLst>
                <a:ext uri="{FF2B5EF4-FFF2-40B4-BE49-F238E27FC236}">
                  <a16:creationId xmlns:a16="http://schemas.microsoft.com/office/drawing/2014/main" id="{D48400C4-BA7C-6364-F240-DB8A8D599D25}"/>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48" name="Rectangle 51">
              <a:extLst>
                <a:ext uri="{FF2B5EF4-FFF2-40B4-BE49-F238E27FC236}">
                  <a16:creationId xmlns:a16="http://schemas.microsoft.com/office/drawing/2014/main" id="{25B0079E-6C80-8EC4-C314-222FBE543DCF}"/>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grpSp>
          <p:nvGrpSpPr>
            <p:cNvPr id="49" name="Group 4">
              <a:extLst>
                <a:ext uri="{FF2B5EF4-FFF2-40B4-BE49-F238E27FC236}">
                  <a16:creationId xmlns:a16="http://schemas.microsoft.com/office/drawing/2014/main" id="{91E84B82-197C-42EC-DFD2-BAB51532BA08}"/>
                </a:ext>
              </a:extLst>
            </p:cNvPr>
            <p:cNvGrpSpPr>
              <a:grpSpLocks/>
            </p:cNvGrpSpPr>
            <p:nvPr/>
          </p:nvGrpSpPr>
          <p:grpSpPr bwMode="auto">
            <a:xfrm>
              <a:off x="5757131" y="1320329"/>
              <a:ext cx="227167" cy="2814224"/>
              <a:chOff x="2592" y="2677"/>
              <a:chExt cx="192" cy="1221"/>
            </a:xfrm>
          </p:grpSpPr>
          <p:sp>
            <p:nvSpPr>
              <p:cNvPr id="54" name="Line 5">
                <a:extLst>
                  <a:ext uri="{FF2B5EF4-FFF2-40B4-BE49-F238E27FC236}">
                    <a16:creationId xmlns:a16="http://schemas.microsoft.com/office/drawing/2014/main" id="{3C1EA586-2D38-95B4-4560-57FFEE99CCF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55" name="Group 9">
                <a:extLst>
                  <a:ext uri="{FF2B5EF4-FFF2-40B4-BE49-F238E27FC236}">
                    <a16:creationId xmlns:a16="http://schemas.microsoft.com/office/drawing/2014/main" id="{B6A04424-289E-D9E3-5591-304491DC3DEC}"/>
                  </a:ext>
                </a:extLst>
              </p:cNvPr>
              <p:cNvGrpSpPr>
                <a:grpSpLocks/>
              </p:cNvGrpSpPr>
              <p:nvPr/>
            </p:nvGrpSpPr>
            <p:grpSpPr bwMode="auto">
              <a:xfrm flipV="1">
                <a:off x="2592" y="2677"/>
                <a:ext cx="192" cy="1221"/>
                <a:chOff x="2592" y="2516"/>
                <a:chExt cx="192" cy="1221"/>
              </a:xfrm>
            </p:grpSpPr>
            <p:sp>
              <p:nvSpPr>
                <p:cNvPr id="56" name="Line 10">
                  <a:extLst>
                    <a:ext uri="{FF2B5EF4-FFF2-40B4-BE49-F238E27FC236}">
                      <a16:creationId xmlns:a16="http://schemas.microsoft.com/office/drawing/2014/main" id="{9311ABE4-B60E-03E8-FC87-4BE535EF536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7" name="Line 11">
                  <a:extLst>
                    <a:ext uri="{FF2B5EF4-FFF2-40B4-BE49-F238E27FC236}">
                      <a16:creationId xmlns:a16="http://schemas.microsoft.com/office/drawing/2014/main" id="{A23B7E8B-C632-523E-6B8C-209813E82BEB}"/>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8" name="Line 10">
                  <a:extLst>
                    <a:ext uri="{FF2B5EF4-FFF2-40B4-BE49-F238E27FC236}">
                      <a16:creationId xmlns:a16="http://schemas.microsoft.com/office/drawing/2014/main" id="{63733E6D-92EA-AE11-258E-3F3FD2F7AC2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59" name="Line 11">
                  <a:extLst>
                    <a:ext uri="{FF2B5EF4-FFF2-40B4-BE49-F238E27FC236}">
                      <a16:creationId xmlns:a16="http://schemas.microsoft.com/office/drawing/2014/main" id="{4396CD5E-408B-94C7-9D10-AD7D907BB27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50" name="Rectangle 51">
              <a:extLst>
                <a:ext uri="{FF2B5EF4-FFF2-40B4-BE49-F238E27FC236}">
                  <a16:creationId xmlns:a16="http://schemas.microsoft.com/office/drawing/2014/main" id="{9385DF6E-961B-B158-1364-4F326B39A3B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51" name="Oval 50">
              <a:extLst>
                <a:ext uri="{FF2B5EF4-FFF2-40B4-BE49-F238E27FC236}">
                  <a16:creationId xmlns:a16="http://schemas.microsoft.com/office/drawing/2014/main" id="{DC94F4B3-0EF0-0885-9B5A-1122A90E3F3F}"/>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2" name="Oval 51">
              <a:extLst>
                <a:ext uri="{FF2B5EF4-FFF2-40B4-BE49-F238E27FC236}">
                  <a16:creationId xmlns:a16="http://schemas.microsoft.com/office/drawing/2014/main" id="{4ECFD38A-A7EB-3757-42DD-DD978E10DD1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53" name="Oval 52">
              <a:extLst>
                <a:ext uri="{FF2B5EF4-FFF2-40B4-BE49-F238E27FC236}">
                  <a16:creationId xmlns:a16="http://schemas.microsoft.com/office/drawing/2014/main" id="{B30A47E0-4DC1-ED31-7921-9CA85EAE2150}"/>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Tree>
    <p:extLst>
      <p:ext uri="{BB962C8B-B14F-4D97-AF65-F5344CB8AC3E}">
        <p14:creationId xmlns:p14="http://schemas.microsoft.com/office/powerpoint/2010/main" val="492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7" grpId="0"/>
      <p:bldP spid="48" grpId="0"/>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A90C2D61-9457-C5CB-9DB6-BD933B491552}"/>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732E5727-BC98-A894-AD0B-040D7EB0C93A}"/>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4C9D35CA-2340-DB3C-1EC0-108A0EA4D69D}"/>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09923608-740B-C9F1-2DF4-ED337DDE2AFE}"/>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212C1FB1-F62B-0DD5-3B1D-EDDC5F15F7E4}"/>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5F3D82DF-5BC8-B600-969D-6A772175DD2F}"/>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B77BE70B-8E12-189D-040B-D1634CEF3E1D}"/>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14C477E6-8A19-D5BC-38A3-E3904394E512}"/>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2A0FFD22-0D0C-95B6-A216-5907ABBA02AF}"/>
                </a:ext>
              </a:extLst>
            </p:cNvPr>
            <p:cNvGraphicFramePr>
              <a:graphicFrameLocks noChangeAspect="1"/>
            </p:cNvGraphicFramePr>
            <p:nvPr>
              <p:extLst>
                <p:ext uri="{D42A27DB-BD31-4B8C-83A1-F6EECF244321}">
                  <p14:modId xmlns:p14="http://schemas.microsoft.com/office/powerpoint/2010/main" val="369113117"/>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5" name="Object 9">
                          <a:extLst>
                            <a:ext uri="{FF2B5EF4-FFF2-40B4-BE49-F238E27FC236}">
                              <a16:creationId xmlns:a16="http://schemas.microsoft.com/office/drawing/2014/main" id="{B14F51AF-BCFF-1F7A-F917-B8085FDC3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754A3E56-6289-4405-572C-D5780FFDC9AD}"/>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AE6E0743-2679-8F14-2B6A-C0BC7C62AB4A}"/>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3C7991FB-BC3C-67F4-97B3-70521C82B80C}"/>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EBF577F1-E884-682D-47D4-61BC8B1C53C1}"/>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7B1F8424-344A-6D4A-7799-725DCF0C96DE}"/>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CC179AC4-49D8-6760-77AA-6637F11AD72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C5120725-0E8A-B870-9BF2-3B600335A14F}"/>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154F477-C5D6-BB85-ED14-6089125BE7B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85A1A24E-467E-92F8-682B-68A1CC98F180}"/>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A2974B72-4351-0D36-8C5B-7DAAB1784369}"/>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DB246B2C-4E2B-A021-5371-CA2FFBEF6622}"/>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3D51FFE7-3C19-3FA6-C31F-A370C3491C73}"/>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3D18CBA9-2DA9-2455-1363-BA17A5B07742}"/>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sp>
        <p:nvSpPr>
          <p:cNvPr id="32" name="Rectangle: Rounded Corners 31">
            <a:extLst>
              <a:ext uri="{FF2B5EF4-FFF2-40B4-BE49-F238E27FC236}">
                <a16:creationId xmlns:a16="http://schemas.microsoft.com/office/drawing/2014/main" id="{AB9A9DC9-8684-9D3C-056A-8C08F1BF5739}"/>
              </a:ext>
            </a:extLst>
          </p:cNvPr>
          <p:cNvSpPr/>
          <p:nvPr/>
        </p:nvSpPr>
        <p:spPr>
          <a:xfrm>
            <a:off x="475127" y="404861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33" name="Google Shape;363;p48">
            <a:extLst>
              <a:ext uri="{FF2B5EF4-FFF2-40B4-BE49-F238E27FC236}">
                <a16:creationId xmlns:a16="http://schemas.microsoft.com/office/drawing/2014/main" id="{6E8E5297-CAEF-77F5-9639-17F031F8D86F}"/>
              </a:ext>
            </a:extLst>
          </p:cNvPr>
          <p:cNvSpPr txBox="1">
            <a:spLocks/>
          </p:cNvSpPr>
          <p:nvPr/>
        </p:nvSpPr>
        <p:spPr>
          <a:xfrm>
            <a:off x="486678" y="400644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4" name="Google Shape;363;p48">
            <a:extLst>
              <a:ext uri="{FF2B5EF4-FFF2-40B4-BE49-F238E27FC236}">
                <a16:creationId xmlns:a16="http://schemas.microsoft.com/office/drawing/2014/main" id="{6E739905-283E-215D-98A1-095C4B7B0D0F}"/>
              </a:ext>
            </a:extLst>
          </p:cNvPr>
          <p:cNvSpPr txBox="1">
            <a:spLocks/>
          </p:cNvSpPr>
          <p:nvPr/>
        </p:nvSpPr>
        <p:spPr>
          <a:xfrm>
            <a:off x="1515221" y="401420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tương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ứng</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grpSp>
        <p:nvGrpSpPr>
          <p:cNvPr id="35" name="Group 40">
            <a:extLst>
              <a:ext uri="{FF2B5EF4-FFF2-40B4-BE49-F238E27FC236}">
                <a16:creationId xmlns:a16="http://schemas.microsoft.com/office/drawing/2014/main" id="{FF83969D-BAFF-3CA4-E9F9-7EAB14E5C615}"/>
              </a:ext>
            </a:extLst>
          </p:cNvPr>
          <p:cNvGrpSpPr>
            <a:grpSpLocks/>
          </p:cNvGrpSpPr>
          <p:nvPr/>
        </p:nvGrpSpPr>
        <p:grpSpPr bwMode="auto">
          <a:xfrm rot="19972496" flipV="1">
            <a:off x="5764643" y="1031569"/>
            <a:ext cx="1818173" cy="1"/>
            <a:chOff x="991" y="2063"/>
            <a:chExt cx="446" cy="1"/>
          </a:xfrm>
        </p:grpSpPr>
        <p:sp>
          <p:nvSpPr>
            <p:cNvPr id="36" name="Line 41">
              <a:extLst>
                <a:ext uri="{FF2B5EF4-FFF2-40B4-BE49-F238E27FC236}">
                  <a16:creationId xmlns:a16="http://schemas.microsoft.com/office/drawing/2014/main" id="{7D2D0A59-ACFC-73AA-23B8-34A7E31C8CEA}"/>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7" name="Line 42">
              <a:extLst>
                <a:ext uri="{FF2B5EF4-FFF2-40B4-BE49-F238E27FC236}">
                  <a16:creationId xmlns:a16="http://schemas.microsoft.com/office/drawing/2014/main" id="{4F2BC238-6819-ECFA-666C-2D479EF3EC1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8" name="Group 40">
            <a:extLst>
              <a:ext uri="{FF2B5EF4-FFF2-40B4-BE49-F238E27FC236}">
                <a16:creationId xmlns:a16="http://schemas.microsoft.com/office/drawing/2014/main" id="{079D6A86-B8DC-70B8-4DE8-691E39517F91}"/>
              </a:ext>
            </a:extLst>
          </p:cNvPr>
          <p:cNvGrpSpPr>
            <a:grpSpLocks/>
          </p:cNvGrpSpPr>
          <p:nvPr/>
        </p:nvGrpSpPr>
        <p:grpSpPr bwMode="auto">
          <a:xfrm rot="1320000" flipV="1">
            <a:off x="5811142" y="2892779"/>
            <a:ext cx="1545043" cy="767"/>
            <a:chOff x="997" y="70723"/>
            <a:chExt cx="379" cy="767"/>
          </a:xfrm>
        </p:grpSpPr>
        <p:sp>
          <p:nvSpPr>
            <p:cNvPr id="39" name="Line 41">
              <a:extLst>
                <a:ext uri="{FF2B5EF4-FFF2-40B4-BE49-F238E27FC236}">
                  <a16:creationId xmlns:a16="http://schemas.microsoft.com/office/drawing/2014/main" id="{B89A4D46-C5FF-4746-2B14-FCA6EC19CC0F}"/>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a:extLst>
                <a:ext uri="{FF2B5EF4-FFF2-40B4-BE49-F238E27FC236}">
                  <a16:creationId xmlns:a16="http://schemas.microsoft.com/office/drawing/2014/main" id="{3EC62608-F01D-E1C0-1E20-514F71D4A7E8}"/>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Line 41">
            <a:extLst>
              <a:ext uri="{FF2B5EF4-FFF2-40B4-BE49-F238E27FC236}">
                <a16:creationId xmlns:a16="http://schemas.microsoft.com/office/drawing/2014/main" id="{E85E0047-E54F-F753-9E3C-5CD4C22D4B1F}"/>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Tree>
    <p:extLst>
      <p:ext uri="{BB962C8B-B14F-4D97-AF65-F5344CB8AC3E}">
        <p14:creationId xmlns:p14="http://schemas.microsoft.com/office/powerpoint/2010/main" val="41856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3" grpId="0"/>
      <p:bldP spid="34" grpId="0"/>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76D3A12F-BFDD-E08C-9153-53DCEAD42AA5}"/>
              </a:ext>
            </a:extLst>
          </p:cNvPr>
          <p:cNvGrpSpPr>
            <a:grpSpLocks/>
          </p:cNvGrpSpPr>
          <p:nvPr/>
        </p:nvGrpSpPr>
        <p:grpSpPr bwMode="auto">
          <a:xfrm rot="1320000" flipV="1">
            <a:off x="2916385" y="1960780"/>
            <a:ext cx="3069702" cy="766"/>
            <a:chOff x="997" y="70725"/>
            <a:chExt cx="753" cy="766"/>
          </a:xfrm>
        </p:grpSpPr>
        <p:sp>
          <p:nvSpPr>
            <p:cNvPr id="3" name="Line 41">
              <a:extLst>
                <a:ext uri="{FF2B5EF4-FFF2-40B4-BE49-F238E27FC236}">
                  <a16:creationId xmlns:a16="http://schemas.microsoft.com/office/drawing/2014/main" id="{B0CF2291-AA84-438B-FFF5-71DD71D11419}"/>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C06FDF9F-2728-CA87-4F81-761B971F09D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48045146-0CF1-230E-74A5-05BC6DE60881}"/>
              </a:ext>
            </a:extLst>
          </p:cNvPr>
          <p:cNvGrpSpPr>
            <a:grpSpLocks/>
          </p:cNvGrpSpPr>
          <p:nvPr/>
        </p:nvGrpSpPr>
        <p:grpSpPr bwMode="auto">
          <a:xfrm flipV="1">
            <a:off x="3016994" y="1378513"/>
            <a:ext cx="2856706" cy="0"/>
            <a:chOff x="991" y="2064"/>
            <a:chExt cx="4136" cy="0"/>
          </a:xfrm>
        </p:grpSpPr>
        <p:sp>
          <p:nvSpPr>
            <p:cNvPr id="6" name="Line 41">
              <a:extLst>
                <a:ext uri="{FF2B5EF4-FFF2-40B4-BE49-F238E27FC236}">
                  <a16:creationId xmlns:a16="http://schemas.microsoft.com/office/drawing/2014/main" id="{5A1AFDE9-ABF8-00EB-7C94-38036EBB339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A48E2345-0E9B-4265-CB0F-C56EA0A03ADB}"/>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9EAC6503-A1E3-A292-76AA-44709F852CD8}"/>
              </a:ext>
            </a:extLst>
          </p:cNvPr>
          <p:cNvGrpSpPr/>
          <p:nvPr/>
        </p:nvGrpSpPr>
        <p:grpSpPr>
          <a:xfrm>
            <a:off x="753568" y="956682"/>
            <a:ext cx="7724993" cy="2814224"/>
            <a:chOff x="753568" y="1320329"/>
            <a:chExt cx="7724993" cy="2814224"/>
          </a:xfrm>
        </p:grpSpPr>
        <p:sp>
          <p:nvSpPr>
            <p:cNvPr id="9" name="Line 41">
              <a:extLst>
                <a:ext uri="{FF2B5EF4-FFF2-40B4-BE49-F238E27FC236}">
                  <a16:creationId xmlns:a16="http://schemas.microsoft.com/office/drawing/2014/main" id="{93ECD94A-00CF-182F-DC41-7F4F34CCE1C0}"/>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05F7342D-BA11-C204-AB2B-4D86894F76FF}"/>
                </a:ext>
              </a:extLst>
            </p:cNvPr>
            <p:cNvGraphicFramePr>
              <a:graphicFrameLocks noChangeAspect="1"/>
            </p:cNvGraphicFramePr>
            <p:nvPr>
              <p:extLst>
                <p:ext uri="{D42A27DB-BD31-4B8C-83A1-F6EECF244321}">
                  <p14:modId xmlns:p14="http://schemas.microsoft.com/office/powerpoint/2010/main" val="1263342483"/>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61" name="Object 9">
                          <a:extLst>
                            <a:ext uri="{FF2B5EF4-FFF2-40B4-BE49-F238E27FC236}">
                              <a16:creationId xmlns:a16="http://schemas.microsoft.com/office/drawing/2014/main" id="{5799FF68-191B-3C4D-09CD-C89B59614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13173E2B-E069-D7B2-4208-1743BF92A9C7}"/>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30382A3A-553F-6A78-2EF0-1DD69E714CC1}"/>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C4931BFC-844B-D268-4628-E44738552289}"/>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67B3E113-5476-AC22-5928-03769635730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A173B550-B8CB-B073-4ED7-708C31845DD4}"/>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A27971A8-CB30-9DE0-3C82-897A2233500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BDE95CD0-130D-4D74-0B9B-02FB1DB4C2CA}"/>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ED167700-CC0E-7FCB-6024-669080520C6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1905213A-D1B6-1325-7B5E-DB69179468E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3C1C1C9B-2F2F-C847-3BE0-29ED32B5C997}"/>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F35DE36C-9675-7BA9-1229-6E76F5288438}"/>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BBB5ED59-CB74-F163-559C-17FD043EC149}"/>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7628CE8A-FD86-D599-0D6B-415E1BCDE72F}"/>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93BE1FDA-6E4C-322A-BF40-FA1BF2BC3141}"/>
              </a:ext>
            </a:extLst>
          </p:cNvPr>
          <p:cNvGrpSpPr>
            <a:grpSpLocks/>
          </p:cNvGrpSpPr>
          <p:nvPr/>
        </p:nvGrpSpPr>
        <p:grpSpPr bwMode="auto">
          <a:xfrm rot="19972496" flipV="1">
            <a:off x="5764643" y="961702"/>
            <a:ext cx="1818173" cy="1"/>
            <a:chOff x="991" y="2063"/>
            <a:chExt cx="446" cy="1"/>
          </a:xfrm>
        </p:grpSpPr>
        <p:sp>
          <p:nvSpPr>
            <p:cNvPr id="33" name="Line 41">
              <a:extLst>
                <a:ext uri="{FF2B5EF4-FFF2-40B4-BE49-F238E27FC236}">
                  <a16:creationId xmlns:a16="http://schemas.microsoft.com/office/drawing/2014/main" id="{4D0390FA-62AD-4313-9934-0A29CC72E714}"/>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D23375E6-0548-85AE-38BC-93AA89E6394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435327B6-5D98-7ACD-55F2-84FD2B1729E5}"/>
              </a:ext>
            </a:extLst>
          </p:cNvPr>
          <p:cNvGrpSpPr>
            <a:grpSpLocks/>
          </p:cNvGrpSpPr>
          <p:nvPr/>
        </p:nvGrpSpPr>
        <p:grpSpPr bwMode="auto">
          <a:xfrm rot="1320000" flipV="1">
            <a:off x="5811142" y="2822912"/>
            <a:ext cx="1545043" cy="767"/>
            <a:chOff x="997" y="70723"/>
            <a:chExt cx="379" cy="767"/>
          </a:xfrm>
        </p:grpSpPr>
        <p:sp>
          <p:nvSpPr>
            <p:cNvPr id="36" name="Line 41">
              <a:extLst>
                <a:ext uri="{FF2B5EF4-FFF2-40B4-BE49-F238E27FC236}">
                  <a16:creationId xmlns:a16="http://schemas.microsoft.com/office/drawing/2014/main" id="{5915B952-DC58-BC37-48CF-89E8E77D4647}"/>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D9C057E6-109B-AA78-F6AC-1A9B9C677C5F}"/>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39852BBE-0D64-4E3E-E423-3B06784D3AAC}"/>
              </a:ext>
            </a:extLst>
          </p:cNvPr>
          <p:cNvSpPr>
            <a:spLocks noChangeShapeType="1"/>
          </p:cNvSpPr>
          <p:nvPr/>
        </p:nvSpPr>
        <p:spPr bwMode="auto">
          <a:xfrm rot="20280000" flipV="1">
            <a:off x="3531663" y="1839108"/>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Rounded Corners 38">
            <a:extLst>
              <a:ext uri="{FF2B5EF4-FFF2-40B4-BE49-F238E27FC236}">
                <a16:creationId xmlns:a16="http://schemas.microsoft.com/office/drawing/2014/main" id="{7026128E-26FD-9CC7-3F4B-EA370FFAED2F}"/>
              </a:ext>
            </a:extLst>
          </p:cNvPr>
          <p:cNvSpPr/>
          <p:nvPr/>
        </p:nvSpPr>
        <p:spPr>
          <a:xfrm>
            <a:off x="475127" y="3978744"/>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0" name="Google Shape;363;p48">
            <a:extLst>
              <a:ext uri="{FF2B5EF4-FFF2-40B4-BE49-F238E27FC236}">
                <a16:creationId xmlns:a16="http://schemas.microsoft.com/office/drawing/2014/main" id="{3F5C4160-4283-8AF7-53F2-AE31B8163DB7}"/>
              </a:ext>
            </a:extLst>
          </p:cNvPr>
          <p:cNvSpPr txBox="1">
            <a:spLocks/>
          </p:cNvSpPr>
          <p:nvPr/>
        </p:nvSpPr>
        <p:spPr>
          <a:xfrm>
            <a:off x="486678" y="3936580"/>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3:</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1" name="Google Shape;363;p48">
            <a:extLst>
              <a:ext uri="{FF2B5EF4-FFF2-40B4-BE49-F238E27FC236}">
                <a16:creationId xmlns:a16="http://schemas.microsoft.com/office/drawing/2014/main" id="{4A2A855D-AEBB-2F64-953E-B661D5EA9152}"/>
              </a:ext>
            </a:extLst>
          </p:cNvPr>
          <p:cNvSpPr txBox="1">
            <a:spLocks/>
          </p:cNvSpPr>
          <p:nvPr/>
        </p:nvSpPr>
        <p:spPr>
          <a:xfrm>
            <a:off x="1515221" y="3944339"/>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Xác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định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nhau</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2 </a:t>
            </a:r>
            <a:r>
              <a:rPr kumimoji="0" lang="en-US" sz="2000" b="0" i="0" u="none" strike="noStrike" kern="0" cap="none" spc="0" normalizeH="0" baseline="0" noProof="0" dirty="0" err="1">
                <a:ln>
                  <a:noFill/>
                </a:ln>
                <a:solidFill>
                  <a:srgbClr val="2E2723"/>
                </a:solidFill>
                <a:effectLst/>
                <a:uLnTx/>
                <a:uFillTx/>
                <a:latin typeface="Lato"/>
                <a:ea typeface="Lato"/>
                <a:cs typeface="Lato"/>
              </a:rPr>
              <a:t>tia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ló</a:t>
            </a:r>
            <a:r>
              <a:rPr kumimoji="0" lang="en-US" sz="2000" b="0" i="0" u="none" strike="noStrike" kern="0" cap="none" spc="0" normalizeH="0" baseline="0" noProof="0" dirty="0">
                <a:ln>
                  <a:noFill/>
                </a:ln>
                <a:solidFill>
                  <a:srgbClr val="2E2723"/>
                </a:solidFill>
                <a:effectLst/>
                <a:uLnTx/>
                <a:uFillTx/>
                <a:latin typeface="Lato"/>
                <a:ea typeface="Lato"/>
                <a:cs typeface="Lato"/>
              </a:rPr>
              <a:t>. S’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S qua TK</a:t>
            </a:r>
          </a:p>
        </p:txBody>
      </p:sp>
      <p:sp>
        <p:nvSpPr>
          <p:cNvPr id="42" name="Rectangle 51">
            <a:extLst>
              <a:ext uri="{FF2B5EF4-FFF2-40B4-BE49-F238E27FC236}">
                <a16:creationId xmlns:a16="http://schemas.microsoft.com/office/drawing/2014/main" id="{CD105D36-A740-8A63-0940-B242C07C4978}"/>
              </a:ext>
            </a:extLst>
          </p:cNvPr>
          <p:cNvSpPr>
            <a:spLocks noChangeArrowheads="1"/>
          </p:cNvSpPr>
          <p:nvPr/>
        </p:nvSpPr>
        <p:spPr bwMode="auto">
          <a:xfrm>
            <a:off x="4443134" y="16683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3" name="Oval 42">
            <a:extLst>
              <a:ext uri="{FF2B5EF4-FFF2-40B4-BE49-F238E27FC236}">
                <a16:creationId xmlns:a16="http://schemas.microsoft.com/office/drawing/2014/main" id="{9F2B31B9-3E4F-ACE2-6041-52CF01684C63}"/>
              </a:ext>
            </a:extLst>
          </p:cNvPr>
          <p:cNvSpPr/>
          <p:nvPr/>
        </p:nvSpPr>
        <p:spPr>
          <a:xfrm>
            <a:off x="4590756" y="1978011"/>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2393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40" grpId="0"/>
      <p:bldP spid="41" grpId="0"/>
      <p:bldP spid="42" grpId="0"/>
      <p:bldP spid="42" grpId="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5400" dirty="0">
                <a:solidFill>
                  <a:schemeClr val="tx1"/>
                </a:solidFill>
                <a:latin typeface="Roboto Black" panose="02000000000000000000" pitchFamily="2" charset="0"/>
                <a:ea typeface="Roboto Black" panose="02000000000000000000" pitchFamily="2" charset="0"/>
              </a:rPr>
              <a:t>I. </a:t>
            </a:r>
            <a:r>
              <a:rPr lang="en-US" sz="5400" dirty="0" err="1">
                <a:solidFill>
                  <a:schemeClr val="tx1"/>
                </a:solidFill>
                <a:latin typeface="Roboto Black" panose="02000000000000000000" pitchFamily="2" charset="0"/>
                <a:ea typeface="Roboto Black" panose="02000000000000000000" pitchFamily="2" charset="0"/>
              </a:rPr>
              <a:t>Cấu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Tạo</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Thấu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Kính</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Và</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Phân</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Loại</a:t>
            </a:r>
            <a:endParaRPr lang="en-US" sz="5400" dirty="0">
              <a:solidFill>
                <a:schemeClr val="tx1"/>
              </a:solidFill>
              <a:latin typeface="Roboto Black" panose="02000000000000000000" pitchFamily="2" charset="0"/>
              <a:ea typeface="Roboto Black" panose="02000000000000000000" pitchFamily="2" charset="0"/>
            </a:endParaRPr>
          </a:p>
        </p:txBody>
      </p:sp>
      <p:pic>
        <p:nvPicPr>
          <p:cNvPr id="24" name="Picture 23">
            <a:extLst>
              <a:ext uri="{FF2B5EF4-FFF2-40B4-BE49-F238E27FC236}">
                <a16:creationId xmlns:a16="http://schemas.microsoft.com/office/drawing/2014/main" id="{2D28E6DA-B9F7-435A-515E-123FAB7DC064}"/>
              </a:ext>
            </a:extLst>
          </p:cNvPr>
          <p:cNvPicPr>
            <a:picLocks noChangeAspect="1"/>
          </p:cNvPicPr>
          <p:nvPr/>
        </p:nvPicPr>
        <p:blipFill>
          <a:blip r:embed="rId3"/>
          <a:stretch>
            <a:fillRect/>
          </a:stretch>
        </p:blipFill>
        <p:spPr>
          <a:xfrm>
            <a:off x="263235" y="481445"/>
            <a:ext cx="4662055" cy="4662055"/>
          </a:xfrm>
          <a:prstGeom prst="rect">
            <a:avLst/>
          </a:prstGeom>
        </p:spPr>
      </p:pic>
      <p:grpSp>
        <p:nvGrpSpPr>
          <p:cNvPr id="10" name="Group 9">
            <a:extLst>
              <a:ext uri="{FF2B5EF4-FFF2-40B4-BE49-F238E27FC236}">
                <a16:creationId xmlns:a16="http://schemas.microsoft.com/office/drawing/2014/main" id="{1C1572F4-EEE2-24F9-E1EF-9F1490EA0EE3}"/>
              </a:ext>
            </a:extLst>
          </p:cNvPr>
          <p:cNvGrpSpPr/>
          <p:nvPr/>
        </p:nvGrpSpPr>
        <p:grpSpPr>
          <a:xfrm>
            <a:off x="7569585" y="481445"/>
            <a:ext cx="938376" cy="914917"/>
            <a:chOff x="297585" y="1511483"/>
            <a:chExt cx="1108364" cy="1080655"/>
          </a:xfrm>
        </p:grpSpPr>
        <p:sp>
          <p:nvSpPr>
            <p:cNvPr id="5" name="Rectangle: Rounded Corners 4">
              <a:extLst>
                <a:ext uri="{FF2B5EF4-FFF2-40B4-BE49-F238E27FC236}">
                  <a16:creationId xmlns:a16="http://schemas.microsoft.com/office/drawing/2014/main" id="{B880B051-042F-1CAD-4FEA-26EB462F987E}"/>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9" name="Picture 2" descr="Magnifier ">
              <a:extLst>
                <a:ext uri="{FF2B5EF4-FFF2-40B4-BE49-F238E27FC236}">
                  <a16:creationId xmlns:a16="http://schemas.microsoft.com/office/drawing/2014/main" id="{9AC0989A-87A5-94D2-8317-392CA121D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12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84" name="Rectangle: Rounded Corners 83">
            <a:extLst>
              <a:ext uri="{FF2B5EF4-FFF2-40B4-BE49-F238E27FC236}">
                <a16:creationId xmlns:a16="http://schemas.microsoft.com/office/drawing/2014/main" id="{AAD9EDF8-DE32-A313-6297-1299B840A9B5}"/>
              </a:ext>
            </a:extLst>
          </p:cNvPr>
          <p:cNvSpPr/>
          <p:nvPr/>
        </p:nvSpPr>
        <p:spPr>
          <a:xfrm>
            <a:off x="590086" y="609963"/>
            <a:ext cx="8152470" cy="921483"/>
          </a:xfrm>
          <a:prstGeom prst="roundRect">
            <a:avLst>
              <a:gd name="adj" fmla="val 11092"/>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85" name="Picture 84">
            <a:extLst>
              <a:ext uri="{FF2B5EF4-FFF2-40B4-BE49-F238E27FC236}">
                <a16:creationId xmlns:a16="http://schemas.microsoft.com/office/drawing/2014/main" id="{CE6A5D86-F5FB-8E9E-07B9-CC81A1ECF8C3}"/>
              </a:ext>
            </a:extLst>
          </p:cNvPr>
          <p:cNvPicPr>
            <a:picLocks noChangeAspect="1"/>
          </p:cNvPicPr>
          <p:nvPr/>
        </p:nvPicPr>
        <p:blipFill>
          <a:blip r:embed="rId4"/>
          <a:stretch>
            <a:fillRect/>
          </a:stretch>
        </p:blipFill>
        <p:spPr>
          <a:xfrm>
            <a:off x="210664" y="321933"/>
            <a:ext cx="1379424" cy="1379424"/>
          </a:xfrm>
          <a:prstGeom prst="rect">
            <a:avLst/>
          </a:prstGeom>
        </p:spPr>
      </p:pic>
      <p:sp>
        <p:nvSpPr>
          <p:cNvPr id="86" name="Google Shape;247;p23">
            <a:extLst>
              <a:ext uri="{FF2B5EF4-FFF2-40B4-BE49-F238E27FC236}">
                <a16:creationId xmlns:a16="http://schemas.microsoft.com/office/drawing/2014/main" id="{D289AFC2-5C88-4956-8589-BF073405D3A0}"/>
              </a:ext>
            </a:extLst>
          </p:cNvPr>
          <p:cNvSpPr txBox="1">
            <a:spLocks/>
          </p:cNvSpPr>
          <p:nvPr/>
        </p:nvSpPr>
        <p:spPr>
          <a:xfrm>
            <a:off x="1583612" y="633424"/>
            <a:ext cx="6988840" cy="8266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8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DA622E"/>
              </a:buClr>
            </a:pPr>
            <a:r>
              <a:rPr lang="vi-VN" sz="2000" dirty="0">
                <a:solidFill>
                  <a:sysClr val="windowText" lastClr="000000"/>
                </a:solidFill>
              </a:rPr>
              <a:t>Hãy dựng ảnh S’ của điểm sáng S ở Hình 8.10 vào vở</a:t>
            </a:r>
            <a:r>
              <a:rPr lang="en-US" sz="2000" dirty="0">
                <a:solidFill>
                  <a:sysClr val="windowText" lastClr="000000"/>
                </a:solidFill>
              </a:rPr>
              <a:t> </a:t>
            </a:r>
            <a:r>
              <a:rPr lang="en-US" sz="2000" dirty="0" err="1">
                <a:solidFill>
                  <a:sysClr val="windowText" lastClr="000000"/>
                </a:solidFill>
              </a:rPr>
              <a:t>và</a:t>
            </a:r>
            <a:r>
              <a:rPr lang="en-US" sz="2000" dirty="0">
                <a:solidFill>
                  <a:sysClr val="windowText" lastClr="000000"/>
                </a:solidFill>
              </a:rPr>
              <a:t> </a:t>
            </a:r>
            <a:r>
              <a:rPr lang="en-US" sz="2000" dirty="0" err="1">
                <a:solidFill>
                  <a:sysClr val="windowText" lastClr="000000"/>
                </a:solidFill>
              </a:rPr>
              <a:t>xác</a:t>
            </a:r>
            <a:r>
              <a:rPr lang="en-US" sz="2000" dirty="0">
                <a:solidFill>
                  <a:sysClr val="windowText" lastClr="000000"/>
                </a:solidFill>
              </a:rPr>
              <a:t> </a:t>
            </a:r>
            <a:r>
              <a:rPr lang="en-US" sz="2000" dirty="0" err="1">
                <a:solidFill>
                  <a:sysClr val="windowText" lastClr="000000"/>
                </a:solidFill>
              </a:rPr>
              <a:t>định</a:t>
            </a:r>
            <a:r>
              <a:rPr lang="en-US" sz="2000" dirty="0">
                <a:solidFill>
                  <a:sysClr val="windowText" lastClr="000000"/>
                </a:solidFill>
              </a:rPr>
              <a:t> </a:t>
            </a:r>
            <a:r>
              <a:rPr lang="en-US" sz="2000" dirty="0" err="1">
                <a:solidFill>
                  <a:sysClr val="windowText" lastClr="000000"/>
                </a:solidFill>
              </a:rPr>
              <a:t>loại</a:t>
            </a:r>
            <a:r>
              <a:rPr lang="en-US" sz="2000" dirty="0">
                <a:solidFill>
                  <a:sysClr val="windowText" lastClr="000000"/>
                </a:solidFill>
              </a:rPr>
              <a:t> </a:t>
            </a:r>
            <a:r>
              <a:rPr lang="en-US" sz="2000" dirty="0" err="1">
                <a:solidFill>
                  <a:sysClr val="windowText" lastClr="000000"/>
                </a:solidFill>
              </a:rPr>
              <a:t>ảnh</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125" name="Group 124">
            <a:extLst>
              <a:ext uri="{FF2B5EF4-FFF2-40B4-BE49-F238E27FC236}">
                <a16:creationId xmlns:a16="http://schemas.microsoft.com/office/drawing/2014/main" id="{BC6924AE-6634-B7BE-6693-F508DC94E1AB}"/>
              </a:ext>
            </a:extLst>
          </p:cNvPr>
          <p:cNvGrpSpPr/>
          <p:nvPr/>
        </p:nvGrpSpPr>
        <p:grpSpPr>
          <a:xfrm>
            <a:off x="4888062" y="1784013"/>
            <a:ext cx="3986134" cy="1421676"/>
            <a:chOff x="1565074" y="1943462"/>
            <a:chExt cx="8203724" cy="2925903"/>
          </a:xfrm>
        </p:grpSpPr>
        <p:sp>
          <p:nvSpPr>
            <p:cNvPr id="126" name="Line 41">
              <a:extLst>
                <a:ext uri="{FF2B5EF4-FFF2-40B4-BE49-F238E27FC236}">
                  <a16:creationId xmlns:a16="http://schemas.microsoft.com/office/drawing/2014/main" id="{C2CCBEDB-5811-780D-9FBD-4D8B33B61192}"/>
                </a:ext>
              </a:extLst>
            </p:cNvPr>
            <p:cNvSpPr>
              <a:spLocks noChangeShapeType="1"/>
            </p:cNvSpPr>
            <p:nvPr/>
          </p:nvSpPr>
          <p:spPr bwMode="auto">
            <a:xfrm flipV="1">
              <a:off x="1765980" y="3411740"/>
              <a:ext cx="800281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27" name="Object 9">
              <a:extLst>
                <a:ext uri="{FF2B5EF4-FFF2-40B4-BE49-F238E27FC236}">
                  <a16:creationId xmlns:a16="http://schemas.microsoft.com/office/drawing/2014/main" id="{BD16EF87-9366-7D90-EBA9-018C8A36D572}"/>
                </a:ext>
              </a:extLst>
            </p:cNvPr>
            <p:cNvGraphicFramePr>
              <a:graphicFrameLocks noChangeAspect="1"/>
            </p:cNvGraphicFramePr>
            <p:nvPr>
              <p:extLst>
                <p:ext uri="{D42A27DB-BD31-4B8C-83A1-F6EECF244321}">
                  <p14:modId xmlns:p14="http://schemas.microsoft.com/office/powerpoint/2010/main" val="3370543315"/>
                </p:ext>
              </p:extLst>
            </p:nvPr>
          </p:nvGraphicFramePr>
          <p:xfrm>
            <a:off x="1565074" y="3444899"/>
            <a:ext cx="753071" cy="477500"/>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4" name="Object 9">
                          <a:extLst>
                            <a:ext uri="{FF2B5EF4-FFF2-40B4-BE49-F238E27FC236}">
                              <a16:creationId xmlns:a16="http://schemas.microsoft.com/office/drawing/2014/main" id="{4118A8F9-FD67-D5BD-AB4B-83D83BD21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074" y="3444899"/>
                          <a:ext cx="753071" cy="477500"/>
                        </a:xfrm>
                        <a:prstGeom prst="rect">
                          <a:avLst/>
                        </a:prstGeom>
                        <a:noFill/>
                        <a:ln>
                          <a:noFill/>
                        </a:ln>
                      </p:spPr>
                    </p:pic>
                  </p:oleObj>
                </mc:Fallback>
              </mc:AlternateContent>
            </a:graphicData>
          </a:graphic>
        </p:graphicFrame>
        <p:sp>
          <p:nvSpPr>
            <p:cNvPr id="128" name="Line 34">
              <a:extLst>
                <a:ext uri="{FF2B5EF4-FFF2-40B4-BE49-F238E27FC236}">
                  <a16:creationId xmlns:a16="http://schemas.microsoft.com/office/drawing/2014/main" id="{E996B111-C272-C453-C05E-E65BBBEC4EBA}"/>
                </a:ext>
              </a:extLst>
            </p:cNvPr>
            <p:cNvSpPr>
              <a:spLocks noChangeShapeType="1"/>
            </p:cNvSpPr>
            <p:nvPr/>
          </p:nvSpPr>
          <p:spPr bwMode="auto">
            <a:xfrm>
              <a:off x="5960321" y="1943462"/>
              <a:ext cx="0" cy="2925903"/>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29" name="Rectangle 51">
              <a:extLst>
                <a:ext uri="{FF2B5EF4-FFF2-40B4-BE49-F238E27FC236}">
                  <a16:creationId xmlns:a16="http://schemas.microsoft.com/office/drawing/2014/main" id="{8D0AB667-30B6-AEE9-0793-55AA58DD9BD6}"/>
                </a:ext>
              </a:extLst>
            </p:cNvPr>
            <p:cNvSpPr>
              <a:spLocks noChangeArrowheads="1"/>
            </p:cNvSpPr>
            <p:nvPr/>
          </p:nvSpPr>
          <p:spPr bwMode="auto">
            <a:xfrm>
              <a:off x="5559879" y="34952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30" name="Oval 129">
              <a:extLst>
                <a:ext uri="{FF2B5EF4-FFF2-40B4-BE49-F238E27FC236}">
                  <a16:creationId xmlns:a16="http://schemas.microsoft.com/office/drawing/2014/main" id="{FBB14441-94F3-C823-C280-151270500769}"/>
                </a:ext>
              </a:extLst>
            </p:cNvPr>
            <p:cNvSpPr/>
            <p:nvPr/>
          </p:nvSpPr>
          <p:spPr>
            <a:xfrm>
              <a:off x="5917175" y="335292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1" name="Rectangle 51">
              <a:extLst>
                <a:ext uri="{FF2B5EF4-FFF2-40B4-BE49-F238E27FC236}">
                  <a16:creationId xmlns:a16="http://schemas.microsoft.com/office/drawing/2014/main" id="{DD5EC8CD-3BE9-11E7-E3D9-9BCF6AEE09BA}"/>
                </a:ext>
              </a:extLst>
            </p:cNvPr>
            <p:cNvSpPr>
              <a:spLocks noChangeArrowheads="1"/>
            </p:cNvSpPr>
            <p:nvPr/>
          </p:nvSpPr>
          <p:spPr bwMode="auto">
            <a:xfrm>
              <a:off x="7960814" y="2973186"/>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32" name="Oval 131">
              <a:extLst>
                <a:ext uri="{FF2B5EF4-FFF2-40B4-BE49-F238E27FC236}">
                  <a16:creationId xmlns:a16="http://schemas.microsoft.com/office/drawing/2014/main" id="{A7C43DF9-329E-17FC-114B-1363A889E3B9}"/>
                </a:ext>
              </a:extLst>
            </p:cNvPr>
            <p:cNvSpPr/>
            <p:nvPr/>
          </p:nvSpPr>
          <p:spPr>
            <a:xfrm>
              <a:off x="8096317" y="336774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33" name="Rectangle 51">
              <a:extLst>
                <a:ext uri="{FF2B5EF4-FFF2-40B4-BE49-F238E27FC236}">
                  <a16:creationId xmlns:a16="http://schemas.microsoft.com/office/drawing/2014/main" id="{A879689A-1C85-E449-7258-F3CB710A24BD}"/>
                </a:ext>
              </a:extLst>
            </p:cNvPr>
            <p:cNvSpPr>
              <a:spLocks noChangeArrowheads="1"/>
            </p:cNvSpPr>
            <p:nvPr/>
          </p:nvSpPr>
          <p:spPr bwMode="auto">
            <a:xfrm>
              <a:off x="4630348" y="2551637"/>
              <a:ext cx="443587" cy="2225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34" name="Oval 133">
              <a:extLst>
                <a:ext uri="{FF2B5EF4-FFF2-40B4-BE49-F238E27FC236}">
                  <a16:creationId xmlns:a16="http://schemas.microsoft.com/office/drawing/2014/main" id="{A81513A2-F8F7-09DD-0D18-CA0C59D72ED5}"/>
                </a:ext>
              </a:extLst>
            </p:cNvPr>
            <p:cNvSpPr/>
            <p:nvPr/>
          </p:nvSpPr>
          <p:spPr>
            <a:xfrm>
              <a:off x="4796411" y="28147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35" name="Group 134">
            <a:extLst>
              <a:ext uri="{FF2B5EF4-FFF2-40B4-BE49-F238E27FC236}">
                <a16:creationId xmlns:a16="http://schemas.microsoft.com/office/drawing/2014/main" id="{1A4F1FEA-85C0-C02B-45FD-28AB14370847}"/>
              </a:ext>
            </a:extLst>
          </p:cNvPr>
          <p:cNvGrpSpPr/>
          <p:nvPr/>
        </p:nvGrpSpPr>
        <p:grpSpPr>
          <a:xfrm>
            <a:off x="738725" y="1790983"/>
            <a:ext cx="3879817" cy="1421676"/>
            <a:chOff x="290782" y="1029759"/>
            <a:chExt cx="8259249" cy="3026425"/>
          </a:xfrm>
        </p:grpSpPr>
        <p:sp>
          <p:nvSpPr>
            <p:cNvPr id="136" name="Line 41">
              <a:extLst>
                <a:ext uri="{FF2B5EF4-FFF2-40B4-BE49-F238E27FC236}">
                  <a16:creationId xmlns:a16="http://schemas.microsoft.com/office/drawing/2014/main" id="{BC989257-B336-93EC-B1CC-5A7B201782E7}"/>
                </a:ext>
              </a:extLst>
            </p:cNvPr>
            <p:cNvSpPr>
              <a:spLocks noChangeShapeType="1"/>
            </p:cNvSpPr>
            <p:nvPr/>
          </p:nvSpPr>
          <p:spPr bwMode="auto">
            <a:xfrm flipV="1">
              <a:off x="573161" y="257175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37" name="Object 9">
              <a:extLst>
                <a:ext uri="{FF2B5EF4-FFF2-40B4-BE49-F238E27FC236}">
                  <a16:creationId xmlns:a16="http://schemas.microsoft.com/office/drawing/2014/main" id="{C75B8E4D-A28E-D57D-7E4C-3D14DE9D24AF}"/>
                </a:ext>
              </a:extLst>
            </p:cNvPr>
            <p:cNvGraphicFramePr>
              <a:graphicFrameLocks noChangeAspect="1"/>
            </p:cNvGraphicFramePr>
            <p:nvPr>
              <p:extLst>
                <p:ext uri="{D42A27DB-BD31-4B8C-83A1-F6EECF244321}">
                  <p14:modId xmlns:p14="http://schemas.microsoft.com/office/powerpoint/2010/main" val="2256155830"/>
                </p:ext>
              </p:extLst>
            </p:nvPr>
          </p:nvGraphicFramePr>
          <p:xfrm>
            <a:off x="290782" y="2630573"/>
            <a:ext cx="701888" cy="445048"/>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19" name="Object 9">
                          <a:extLst>
                            <a:ext uri="{FF2B5EF4-FFF2-40B4-BE49-F238E27FC236}">
                              <a16:creationId xmlns:a16="http://schemas.microsoft.com/office/drawing/2014/main" id="{65226F42-B627-3398-E570-B7F5174D1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82" y="2630573"/>
                          <a:ext cx="701888" cy="445048"/>
                        </a:xfrm>
                        <a:prstGeom prst="rect">
                          <a:avLst/>
                        </a:prstGeom>
                        <a:noFill/>
                        <a:ln>
                          <a:noFill/>
                        </a:ln>
                      </p:spPr>
                    </p:pic>
                  </p:oleObj>
                </mc:Fallback>
              </mc:AlternateContent>
            </a:graphicData>
          </a:graphic>
        </p:graphicFrame>
        <p:sp>
          <p:nvSpPr>
            <p:cNvPr id="138" name="Line 34">
              <a:extLst>
                <a:ext uri="{FF2B5EF4-FFF2-40B4-BE49-F238E27FC236}">
                  <a16:creationId xmlns:a16="http://schemas.microsoft.com/office/drawing/2014/main" id="{05E399BC-0BCA-7F4D-AB21-D7D285BC284F}"/>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9" name="Rectangle 51">
              <a:extLst>
                <a:ext uri="{FF2B5EF4-FFF2-40B4-BE49-F238E27FC236}">
                  <a16:creationId xmlns:a16="http://schemas.microsoft.com/office/drawing/2014/main" id="{386FA99B-607D-93DE-1FAA-21B27D199126}"/>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0" name="Oval 139">
              <a:extLst>
                <a:ext uri="{FF2B5EF4-FFF2-40B4-BE49-F238E27FC236}">
                  <a16:creationId xmlns:a16="http://schemas.microsoft.com/office/drawing/2014/main" id="{F438C79C-E2C5-163D-69F6-9493BCDC7247}"/>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1" name="Rectangle 51">
              <a:extLst>
                <a:ext uri="{FF2B5EF4-FFF2-40B4-BE49-F238E27FC236}">
                  <a16:creationId xmlns:a16="http://schemas.microsoft.com/office/drawing/2014/main" id="{F11C28AC-82C2-3FDB-5D49-7428987A756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42" name="Oval 141">
              <a:extLst>
                <a:ext uri="{FF2B5EF4-FFF2-40B4-BE49-F238E27FC236}">
                  <a16:creationId xmlns:a16="http://schemas.microsoft.com/office/drawing/2014/main" id="{16371649-DC80-0AF5-4F16-FC824CE35372}"/>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43" name="Rectangle 51">
              <a:extLst>
                <a:ext uri="{FF2B5EF4-FFF2-40B4-BE49-F238E27FC236}">
                  <a16:creationId xmlns:a16="http://schemas.microsoft.com/office/drawing/2014/main" id="{5B06AF4B-B60C-1447-9092-8895EFCDA502}"/>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44" name="Oval 143">
              <a:extLst>
                <a:ext uri="{FF2B5EF4-FFF2-40B4-BE49-F238E27FC236}">
                  <a16:creationId xmlns:a16="http://schemas.microsoft.com/office/drawing/2014/main" id="{CAA1189A-5C90-77B1-77DD-517E4ADD55B1}"/>
                </a:ext>
              </a:extLst>
            </p:cNvPr>
            <p:cNvSpPr/>
            <p:nvPr/>
          </p:nvSpPr>
          <p:spPr>
            <a:xfrm>
              <a:off x="1048668" y="1577903"/>
              <a:ext cx="86292" cy="8629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grpSp>
        <p:nvGrpSpPr>
          <p:cNvPr id="145" name="Group 144">
            <a:extLst>
              <a:ext uri="{FF2B5EF4-FFF2-40B4-BE49-F238E27FC236}">
                <a16:creationId xmlns:a16="http://schemas.microsoft.com/office/drawing/2014/main" id="{169185D6-2846-0C5C-C4F5-0B32BE0306A4}"/>
              </a:ext>
            </a:extLst>
          </p:cNvPr>
          <p:cNvGrpSpPr/>
          <p:nvPr/>
        </p:nvGrpSpPr>
        <p:grpSpPr>
          <a:xfrm>
            <a:off x="2411129" y="3010988"/>
            <a:ext cx="3631617" cy="1829560"/>
            <a:chOff x="2383567" y="3200810"/>
            <a:chExt cx="3631617" cy="1829560"/>
          </a:xfrm>
        </p:grpSpPr>
        <p:sp>
          <p:nvSpPr>
            <p:cNvPr id="146" name="Line 41">
              <a:extLst>
                <a:ext uri="{FF2B5EF4-FFF2-40B4-BE49-F238E27FC236}">
                  <a16:creationId xmlns:a16="http://schemas.microsoft.com/office/drawing/2014/main" id="{BDC449AE-74A5-11F1-0175-9B3828E44186}"/>
                </a:ext>
              </a:extLst>
            </p:cNvPr>
            <p:cNvSpPr>
              <a:spLocks noChangeShapeType="1"/>
            </p:cNvSpPr>
            <p:nvPr/>
          </p:nvSpPr>
          <p:spPr bwMode="auto">
            <a:xfrm flipV="1">
              <a:off x="2576586" y="4145915"/>
              <a:ext cx="3438598"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47" name="Object 9">
              <a:extLst>
                <a:ext uri="{FF2B5EF4-FFF2-40B4-BE49-F238E27FC236}">
                  <a16:creationId xmlns:a16="http://schemas.microsoft.com/office/drawing/2014/main" id="{FD55031E-D00A-5019-CA2E-555AF8D92EF1}"/>
                </a:ext>
              </a:extLst>
            </p:cNvPr>
            <p:cNvGraphicFramePr>
              <a:graphicFrameLocks noChangeAspect="1"/>
            </p:cNvGraphicFramePr>
            <p:nvPr>
              <p:extLst>
                <p:ext uri="{D42A27DB-BD31-4B8C-83A1-F6EECF244321}">
                  <p14:modId xmlns:p14="http://schemas.microsoft.com/office/powerpoint/2010/main" val="4178511136"/>
                </p:ext>
              </p:extLst>
            </p:nvPr>
          </p:nvGraphicFramePr>
          <p:xfrm>
            <a:off x="2383567" y="4119858"/>
            <a:ext cx="517899" cy="328385"/>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1" name="Object 9">
                          <a:extLst>
                            <a:ext uri="{FF2B5EF4-FFF2-40B4-BE49-F238E27FC236}">
                              <a16:creationId xmlns:a16="http://schemas.microsoft.com/office/drawing/2014/main" id="{C8F94EFD-B5FE-2C50-464F-7F9ED4FC5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567" y="4119858"/>
                          <a:ext cx="517899" cy="328385"/>
                        </a:xfrm>
                        <a:prstGeom prst="rect">
                          <a:avLst/>
                        </a:prstGeom>
                        <a:noFill/>
                        <a:ln>
                          <a:noFill/>
                        </a:ln>
                      </p:spPr>
                    </p:pic>
                  </p:oleObj>
                </mc:Fallback>
              </mc:AlternateContent>
            </a:graphicData>
          </a:graphic>
        </p:graphicFrame>
        <p:sp>
          <p:nvSpPr>
            <p:cNvPr id="148" name="Rectangle 51">
              <a:extLst>
                <a:ext uri="{FF2B5EF4-FFF2-40B4-BE49-F238E27FC236}">
                  <a16:creationId xmlns:a16="http://schemas.microsoft.com/office/drawing/2014/main" id="{17B71E1F-0107-6F81-56E6-3AB8F0BCE57F}"/>
                </a:ext>
              </a:extLst>
            </p:cNvPr>
            <p:cNvSpPr>
              <a:spLocks noChangeArrowheads="1"/>
            </p:cNvSpPr>
            <p:nvPr/>
          </p:nvSpPr>
          <p:spPr bwMode="auto">
            <a:xfrm>
              <a:off x="4895402" y="4198892"/>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49" name="Oval 148">
              <a:extLst>
                <a:ext uri="{FF2B5EF4-FFF2-40B4-BE49-F238E27FC236}">
                  <a16:creationId xmlns:a16="http://schemas.microsoft.com/office/drawing/2014/main" id="{0A43446A-A774-A1D2-19A6-3D61CA73A115}"/>
                </a:ext>
              </a:extLst>
            </p:cNvPr>
            <p:cNvSpPr/>
            <p:nvPr/>
          </p:nvSpPr>
          <p:spPr>
            <a:xfrm>
              <a:off x="508771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0" name="Rectangle 51">
              <a:extLst>
                <a:ext uri="{FF2B5EF4-FFF2-40B4-BE49-F238E27FC236}">
                  <a16:creationId xmlns:a16="http://schemas.microsoft.com/office/drawing/2014/main" id="{F14DAD84-E11D-EB1A-7B5A-6FB62E6EC683}"/>
                </a:ext>
              </a:extLst>
            </p:cNvPr>
            <p:cNvSpPr>
              <a:spLocks noChangeArrowheads="1"/>
            </p:cNvSpPr>
            <p:nvPr/>
          </p:nvSpPr>
          <p:spPr bwMode="auto">
            <a:xfrm>
              <a:off x="3846774" y="4226013"/>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51" name="Oval 150">
              <a:extLst>
                <a:ext uri="{FF2B5EF4-FFF2-40B4-BE49-F238E27FC236}">
                  <a16:creationId xmlns:a16="http://schemas.microsoft.com/office/drawing/2014/main" id="{903BD5B9-4AF2-29BF-12AC-C7306F03EC5D}"/>
                </a:ext>
              </a:extLst>
            </p:cNvPr>
            <p:cNvSpPr/>
            <p:nvPr/>
          </p:nvSpPr>
          <p:spPr>
            <a:xfrm>
              <a:off x="395005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52" name="Group 4">
              <a:extLst>
                <a:ext uri="{FF2B5EF4-FFF2-40B4-BE49-F238E27FC236}">
                  <a16:creationId xmlns:a16="http://schemas.microsoft.com/office/drawing/2014/main" id="{B3DADA0F-572C-95B6-B854-098D267F3138}"/>
                </a:ext>
              </a:extLst>
            </p:cNvPr>
            <p:cNvGrpSpPr>
              <a:grpSpLocks/>
            </p:cNvGrpSpPr>
            <p:nvPr/>
          </p:nvGrpSpPr>
          <p:grpSpPr bwMode="auto">
            <a:xfrm>
              <a:off x="5041111" y="3200810"/>
              <a:ext cx="147684" cy="1829560"/>
              <a:chOff x="2592" y="2677"/>
              <a:chExt cx="192" cy="1221"/>
            </a:xfrm>
          </p:grpSpPr>
          <p:sp>
            <p:nvSpPr>
              <p:cNvPr id="155" name="Line 5">
                <a:extLst>
                  <a:ext uri="{FF2B5EF4-FFF2-40B4-BE49-F238E27FC236}">
                    <a16:creationId xmlns:a16="http://schemas.microsoft.com/office/drawing/2014/main" id="{8993B8ED-BB41-C52E-F5F4-770ABA8496E6}"/>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nvGrpSpPr>
              <p:cNvPr id="156" name="Group 9">
                <a:extLst>
                  <a:ext uri="{FF2B5EF4-FFF2-40B4-BE49-F238E27FC236}">
                    <a16:creationId xmlns:a16="http://schemas.microsoft.com/office/drawing/2014/main" id="{1BB327DF-B31F-D475-2948-A5A85E5A282B}"/>
                  </a:ext>
                </a:extLst>
              </p:cNvPr>
              <p:cNvGrpSpPr>
                <a:grpSpLocks/>
              </p:cNvGrpSpPr>
              <p:nvPr/>
            </p:nvGrpSpPr>
            <p:grpSpPr bwMode="auto">
              <a:xfrm flipV="1">
                <a:off x="2592" y="2677"/>
                <a:ext cx="192" cy="1221"/>
                <a:chOff x="2592" y="2516"/>
                <a:chExt cx="192" cy="1221"/>
              </a:xfrm>
            </p:grpSpPr>
            <p:sp>
              <p:nvSpPr>
                <p:cNvPr id="157" name="Line 10">
                  <a:extLst>
                    <a:ext uri="{FF2B5EF4-FFF2-40B4-BE49-F238E27FC236}">
                      <a16:creationId xmlns:a16="http://schemas.microsoft.com/office/drawing/2014/main" id="{973FA0D6-8DD4-5546-BAEC-AA800706BE17}"/>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8" name="Line 11">
                  <a:extLst>
                    <a:ext uri="{FF2B5EF4-FFF2-40B4-BE49-F238E27FC236}">
                      <a16:creationId xmlns:a16="http://schemas.microsoft.com/office/drawing/2014/main" id="{823E30E9-18E8-55A4-B624-147503ED0E15}"/>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9" name="Line 10">
                  <a:extLst>
                    <a:ext uri="{FF2B5EF4-FFF2-40B4-BE49-F238E27FC236}">
                      <a16:creationId xmlns:a16="http://schemas.microsoft.com/office/drawing/2014/main" id="{3C04FEC7-C7C6-53B5-935E-56C8C6786EE3}"/>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60" name="Line 11">
                  <a:extLst>
                    <a:ext uri="{FF2B5EF4-FFF2-40B4-BE49-F238E27FC236}">
                      <a16:creationId xmlns:a16="http://schemas.microsoft.com/office/drawing/2014/main" id="{B56751FE-6A24-D2F2-E2E9-36D1236BD644}"/>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3" name="Rectangle 51">
              <a:extLst>
                <a:ext uri="{FF2B5EF4-FFF2-40B4-BE49-F238E27FC236}">
                  <a16:creationId xmlns:a16="http://schemas.microsoft.com/office/drawing/2014/main" id="{C04FDF35-B968-379D-7401-187F77DCD442}"/>
                </a:ext>
              </a:extLst>
            </p:cNvPr>
            <p:cNvSpPr>
              <a:spLocks noChangeArrowheads="1"/>
            </p:cNvSpPr>
            <p:nvPr/>
          </p:nvSpPr>
          <p:spPr bwMode="auto">
            <a:xfrm>
              <a:off x="3461107" y="3336285"/>
              <a:ext cx="267885" cy="1344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154" name="Oval 153">
              <a:extLst>
                <a:ext uri="{FF2B5EF4-FFF2-40B4-BE49-F238E27FC236}">
                  <a16:creationId xmlns:a16="http://schemas.microsoft.com/office/drawing/2014/main" id="{0199E8E8-1B30-08BC-CD69-D965BF646507}"/>
                </a:ext>
              </a:extLst>
            </p:cNvPr>
            <p:cNvSpPr/>
            <p:nvPr/>
          </p:nvSpPr>
          <p:spPr>
            <a:xfrm>
              <a:off x="3577721" y="3551079"/>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grpSp>
    </p:spTree>
    <p:extLst>
      <p:ext uri="{BB962C8B-B14F-4D97-AF65-F5344CB8AC3E}">
        <p14:creationId xmlns:p14="http://schemas.microsoft.com/office/powerpoint/2010/main" val="16303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randombar(horizontal)">
                                      <p:cBhvr>
                                        <p:cTn id="22" dur="500"/>
                                        <p:tgtEl>
                                          <p:spTgt spid="135"/>
                                        </p:tgtEl>
                                      </p:cBhvr>
                                    </p:animEffect>
                                  </p:childTnLst>
                                </p:cTn>
                              </p:par>
                              <p:par>
                                <p:cTn id="23" presetID="14" presetClass="entr" presetSubtype="1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randombar(horizontal)">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P spid="129" grpId="0"/>
      <p:bldP spid="131" grpId="0"/>
      <p:bldP spid="133" grpId="0"/>
      <p:bldP spid="139" grpId="0"/>
      <p:bldP spid="141" grpId="0"/>
      <p:bldP spid="143" grpId="0"/>
      <p:bldP spid="148" grpId="0"/>
      <p:bldP spid="150" grpId="0"/>
      <p:bldP spid="15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F1E49A86-DFAE-7BA2-08E7-75B4C1C8A4BE}"/>
              </a:ext>
            </a:extLst>
          </p:cNvPr>
          <p:cNvSpPr/>
          <p:nvPr/>
        </p:nvSpPr>
        <p:spPr>
          <a:xfrm>
            <a:off x="795585" y="4167312"/>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EC4F1EBD-EEF5-66BC-F0AE-90B276B6FB41}"/>
              </a:ext>
            </a:extLst>
          </p:cNvPr>
          <p:cNvPicPr>
            <a:picLocks noChangeAspect="1"/>
          </p:cNvPicPr>
          <p:nvPr/>
        </p:nvPicPr>
        <p:blipFill>
          <a:blip r:embed="rId4"/>
          <a:stretch>
            <a:fillRect/>
          </a:stretch>
        </p:blipFill>
        <p:spPr>
          <a:xfrm>
            <a:off x="269804" y="3955038"/>
            <a:ext cx="1005841" cy="1005841"/>
          </a:xfrm>
          <a:prstGeom prst="rect">
            <a:avLst/>
          </a:prstGeom>
        </p:spPr>
      </p:pic>
      <p:sp>
        <p:nvSpPr>
          <p:cNvPr id="4" name="Google Shape;247;p23">
            <a:extLst>
              <a:ext uri="{FF2B5EF4-FFF2-40B4-BE49-F238E27FC236}">
                <a16:creationId xmlns:a16="http://schemas.microsoft.com/office/drawing/2014/main" id="{1069961B-87F6-74A5-C1EC-7613F3589EFC}"/>
              </a:ext>
            </a:extLst>
          </p:cNvPr>
          <p:cNvSpPr txBox="1">
            <a:spLocks/>
          </p:cNvSpPr>
          <p:nvPr/>
        </p:nvSpPr>
        <p:spPr>
          <a:xfrm>
            <a:off x="1485195" y="4136276"/>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a:t>
            </a:r>
            <a:r>
              <a:rPr kumimoji="0" lang="en-US" sz="3200" b="0" i="0" u="none" strike="noStrike" kern="0" cap="none" spc="0" normalizeH="0" baseline="0" noProof="0" dirty="0" err="1">
                <a:ln>
                  <a:noFill/>
                </a:ln>
                <a:solidFill>
                  <a:sysClr val="windowText" lastClr="000000"/>
                </a:solidFill>
                <a:effectLst/>
                <a:uLnTx/>
                <a:uFillTx/>
              </a:rPr>
              <a:t>thật</a:t>
            </a:r>
            <a:endParaRPr kumimoji="0" lang="en-US" sz="3200" b="0" i="0" u="none" strike="noStrike" kern="0" cap="none" spc="0" normalizeH="0" baseline="0" noProof="0" dirty="0">
              <a:ln>
                <a:noFill/>
              </a:ln>
              <a:solidFill>
                <a:sysClr val="windowText" lastClr="000000"/>
              </a:solidFill>
              <a:effectLst/>
              <a:uLnTx/>
              <a:uFillTx/>
            </a:endParaRPr>
          </a:p>
        </p:txBody>
      </p:sp>
      <p:grpSp>
        <p:nvGrpSpPr>
          <p:cNvPr id="38" name="Group 40">
            <a:extLst>
              <a:ext uri="{FF2B5EF4-FFF2-40B4-BE49-F238E27FC236}">
                <a16:creationId xmlns:a16="http://schemas.microsoft.com/office/drawing/2014/main" id="{CE594BDE-3F66-9EEC-FD1B-245D355B0569}"/>
              </a:ext>
            </a:extLst>
          </p:cNvPr>
          <p:cNvGrpSpPr>
            <a:grpSpLocks/>
          </p:cNvGrpSpPr>
          <p:nvPr/>
        </p:nvGrpSpPr>
        <p:grpSpPr bwMode="auto">
          <a:xfrm rot="818164" flipV="1">
            <a:off x="963981" y="1916091"/>
            <a:ext cx="4084772" cy="1"/>
            <a:chOff x="991" y="2064"/>
            <a:chExt cx="1002" cy="1"/>
          </a:xfrm>
        </p:grpSpPr>
        <p:sp>
          <p:nvSpPr>
            <p:cNvPr id="39" name="Line 41">
              <a:extLst>
                <a:ext uri="{FF2B5EF4-FFF2-40B4-BE49-F238E27FC236}">
                  <a16:creationId xmlns:a16="http://schemas.microsoft.com/office/drawing/2014/main" id="{118F0E3F-3E45-4177-52C2-8F0FCCAE9803}"/>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 name="Line 42">
              <a:extLst>
                <a:ext uri="{FF2B5EF4-FFF2-40B4-BE49-F238E27FC236}">
                  <a16:creationId xmlns:a16="http://schemas.microsoft.com/office/drawing/2014/main" id="{F0B75814-D599-C592-1749-737904457A92}"/>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1" name="Group 40">
            <a:extLst>
              <a:ext uri="{FF2B5EF4-FFF2-40B4-BE49-F238E27FC236}">
                <a16:creationId xmlns:a16="http://schemas.microsoft.com/office/drawing/2014/main" id="{8B1DC5F3-23F7-60D4-4E6D-3627DB6B6990}"/>
              </a:ext>
            </a:extLst>
          </p:cNvPr>
          <p:cNvGrpSpPr>
            <a:grpSpLocks/>
          </p:cNvGrpSpPr>
          <p:nvPr/>
        </p:nvGrpSpPr>
        <p:grpSpPr bwMode="auto">
          <a:xfrm rot="818164" flipV="1">
            <a:off x="4921228" y="2734486"/>
            <a:ext cx="2910706" cy="1"/>
            <a:chOff x="991" y="2064"/>
            <a:chExt cx="714" cy="1"/>
          </a:xfrm>
        </p:grpSpPr>
        <p:sp>
          <p:nvSpPr>
            <p:cNvPr id="42" name="Line 41">
              <a:extLst>
                <a:ext uri="{FF2B5EF4-FFF2-40B4-BE49-F238E27FC236}">
                  <a16:creationId xmlns:a16="http://schemas.microsoft.com/office/drawing/2014/main" id="{7A05130B-ACE9-2B0A-0184-6E1550B77EDD}"/>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3" name="Line 42">
              <a:extLst>
                <a:ext uri="{FF2B5EF4-FFF2-40B4-BE49-F238E27FC236}">
                  <a16:creationId xmlns:a16="http://schemas.microsoft.com/office/drawing/2014/main" id="{26E2EFD7-7E72-5BD8-D414-88BA8BEC63E0}"/>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44" name="Group 40">
            <a:extLst>
              <a:ext uri="{FF2B5EF4-FFF2-40B4-BE49-F238E27FC236}">
                <a16:creationId xmlns:a16="http://schemas.microsoft.com/office/drawing/2014/main" id="{0C07FB6E-59FE-2629-9EBA-352BE6320E95}"/>
              </a:ext>
            </a:extLst>
          </p:cNvPr>
          <p:cNvGrpSpPr>
            <a:grpSpLocks/>
          </p:cNvGrpSpPr>
          <p:nvPr/>
        </p:nvGrpSpPr>
        <p:grpSpPr bwMode="auto">
          <a:xfrm>
            <a:off x="1041077" y="1434590"/>
            <a:ext cx="3950853" cy="0"/>
            <a:chOff x="991" y="2064"/>
            <a:chExt cx="1198" cy="0"/>
          </a:xfrm>
        </p:grpSpPr>
        <p:sp>
          <p:nvSpPr>
            <p:cNvPr id="45" name="Line 41">
              <a:extLst>
                <a:ext uri="{FF2B5EF4-FFF2-40B4-BE49-F238E27FC236}">
                  <a16:creationId xmlns:a16="http://schemas.microsoft.com/office/drawing/2014/main" id="{B08534E8-2D38-690B-C1C2-16067FE9C6D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6" name="Line 42">
              <a:extLst>
                <a:ext uri="{FF2B5EF4-FFF2-40B4-BE49-F238E27FC236}">
                  <a16:creationId xmlns:a16="http://schemas.microsoft.com/office/drawing/2014/main" id="{FCD226DB-A124-B609-FB31-C9E682B4AA77}"/>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47" name="Group 46">
            <a:extLst>
              <a:ext uri="{FF2B5EF4-FFF2-40B4-BE49-F238E27FC236}">
                <a16:creationId xmlns:a16="http://schemas.microsoft.com/office/drawing/2014/main" id="{4D8E9860-23FC-1293-4833-CF67379D1C59}"/>
              </a:ext>
            </a:extLst>
          </p:cNvPr>
          <p:cNvGrpSpPr/>
          <p:nvPr/>
        </p:nvGrpSpPr>
        <p:grpSpPr>
          <a:xfrm rot="959730">
            <a:off x="4768824" y="2044284"/>
            <a:ext cx="3198825" cy="575628"/>
            <a:chOff x="4921901" y="2752304"/>
            <a:chExt cx="4564008" cy="821288"/>
          </a:xfrm>
        </p:grpSpPr>
        <p:sp>
          <p:nvSpPr>
            <p:cNvPr id="48" name="Line 49">
              <a:extLst>
                <a:ext uri="{FF2B5EF4-FFF2-40B4-BE49-F238E27FC236}">
                  <a16:creationId xmlns:a16="http://schemas.microsoft.com/office/drawing/2014/main" id="{67931966-A615-47D3-A527-4C36B13472B6}"/>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49" name="Line 50">
              <a:extLst>
                <a:ext uri="{FF2B5EF4-FFF2-40B4-BE49-F238E27FC236}">
                  <a16:creationId xmlns:a16="http://schemas.microsoft.com/office/drawing/2014/main" id="{7AC0649E-C879-A3F5-D60A-325F7C50EBC9}"/>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50" name="Group 49">
            <a:extLst>
              <a:ext uri="{FF2B5EF4-FFF2-40B4-BE49-F238E27FC236}">
                <a16:creationId xmlns:a16="http://schemas.microsoft.com/office/drawing/2014/main" id="{60164B92-7075-9F3C-62F3-E7EB694DD8D7}"/>
              </a:ext>
            </a:extLst>
          </p:cNvPr>
          <p:cNvGrpSpPr/>
          <p:nvPr/>
        </p:nvGrpSpPr>
        <p:grpSpPr>
          <a:xfrm>
            <a:off x="339310" y="876103"/>
            <a:ext cx="8142141" cy="3026425"/>
            <a:chOff x="339310" y="976419"/>
            <a:chExt cx="8142141" cy="3026425"/>
          </a:xfrm>
        </p:grpSpPr>
        <p:sp>
          <p:nvSpPr>
            <p:cNvPr id="51" name="Line 41">
              <a:extLst>
                <a:ext uri="{FF2B5EF4-FFF2-40B4-BE49-F238E27FC236}">
                  <a16:creationId xmlns:a16="http://schemas.microsoft.com/office/drawing/2014/main" id="{5982A793-B635-8EB9-76AE-A7D33E6E7A1D}"/>
                </a:ext>
              </a:extLst>
            </p:cNvPr>
            <p:cNvSpPr>
              <a:spLocks noChangeShapeType="1"/>
            </p:cNvSpPr>
            <p:nvPr/>
          </p:nvSpPr>
          <p:spPr bwMode="auto">
            <a:xfrm flipV="1">
              <a:off x="504581" y="2518410"/>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52" name="Object 9">
              <a:extLst>
                <a:ext uri="{FF2B5EF4-FFF2-40B4-BE49-F238E27FC236}">
                  <a16:creationId xmlns:a16="http://schemas.microsoft.com/office/drawing/2014/main" id="{BEED9A77-BD46-8B61-C513-444B1CE826BF}"/>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1" name="Object 9">
                          <a:extLst>
                            <a:ext uri="{FF2B5EF4-FFF2-40B4-BE49-F238E27FC236}">
                              <a16:creationId xmlns:a16="http://schemas.microsoft.com/office/drawing/2014/main" id="{6662DF7C-2782-204A-08BF-3043D59FC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a:extLst>
                <a:ext uri="{FF2B5EF4-FFF2-40B4-BE49-F238E27FC236}">
                  <a16:creationId xmlns:a16="http://schemas.microsoft.com/office/drawing/2014/main" id="{855A2619-1431-ADDA-4E5A-6586A4043468}"/>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Rectangle 51">
              <a:extLst>
                <a:ext uri="{FF2B5EF4-FFF2-40B4-BE49-F238E27FC236}">
                  <a16:creationId xmlns:a16="http://schemas.microsoft.com/office/drawing/2014/main" id="{9927FCDF-60F8-2286-DC7C-547CA7F87990}"/>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55" name="Oval 54">
              <a:extLst>
                <a:ext uri="{FF2B5EF4-FFF2-40B4-BE49-F238E27FC236}">
                  <a16:creationId xmlns:a16="http://schemas.microsoft.com/office/drawing/2014/main" id="{56D59F5A-9B25-229B-DD92-8728C1CC4DE3}"/>
                </a:ext>
              </a:extLst>
            </p:cNvPr>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6" name="Rectangle 51">
              <a:extLst>
                <a:ext uri="{FF2B5EF4-FFF2-40B4-BE49-F238E27FC236}">
                  <a16:creationId xmlns:a16="http://schemas.microsoft.com/office/drawing/2014/main" id="{B7CFB32A-FD9F-AE2B-22BF-D22DEE45DA79}"/>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57" name="Oval 56">
              <a:extLst>
                <a:ext uri="{FF2B5EF4-FFF2-40B4-BE49-F238E27FC236}">
                  <a16:creationId xmlns:a16="http://schemas.microsoft.com/office/drawing/2014/main" id="{51873B95-28FA-2BDA-B4F1-A5F6D4976C70}"/>
                </a:ext>
              </a:extLst>
            </p:cNvPr>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58" name="Rectangle 51">
              <a:extLst>
                <a:ext uri="{FF2B5EF4-FFF2-40B4-BE49-F238E27FC236}">
                  <a16:creationId xmlns:a16="http://schemas.microsoft.com/office/drawing/2014/main" id="{919551A0-3BC1-846B-F644-B0970968FF44}"/>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59" name="Oval 58">
              <a:extLst>
                <a:ext uri="{FF2B5EF4-FFF2-40B4-BE49-F238E27FC236}">
                  <a16:creationId xmlns:a16="http://schemas.microsoft.com/office/drawing/2014/main" id="{A63F41FC-EEEF-EAD5-8F9A-A97EE2CBEA2F}"/>
                </a:ext>
              </a:extLst>
            </p:cNvPr>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60" name="Rectangle 51">
            <a:extLst>
              <a:ext uri="{FF2B5EF4-FFF2-40B4-BE49-F238E27FC236}">
                <a16:creationId xmlns:a16="http://schemas.microsoft.com/office/drawing/2014/main" id="{B170F854-23A6-6AFC-41E9-7A2642AF909E}"/>
              </a:ext>
            </a:extLst>
          </p:cNvPr>
          <p:cNvSpPr>
            <a:spLocks noChangeArrowheads="1"/>
          </p:cNvSpPr>
          <p:nvPr/>
        </p:nvSpPr>
        <p:spPr bwMode="auto">
          <a:xfrm>
            <a:off x="6764446" y="309921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61" name="Oval 60">
            <a:extLst>
              <a:ext uri="{FF2B5EF4-FFF2-40B4-BE49-F238E27FC236}">
                <a16:creationId xmlns:a16="http://schemas.microsoft.com/office/drawing/2014/main" id="{3C517E3C-46DB-A675-E1E3-7758EA55B0C4}"/>
              </a:ext>
            </a:extLst>
          </p:cNvPr>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10637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3000"/>
                            </p:stCondLst>
                            <p:childTnLst>
                              <p:par>
                                <p:cTn id="27" presetID="14" presetClass="entr" presetSubtype="1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4" grpId="0"/>
      <p:bldP spid="56" grpId="0"/>
      <p:bldP spid="58" grpId="0"/>
      <p:bldP spid="60" grpId="0"/>
      <p:bldP spid="60" grpId="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2E54C0FA-8961-AF4D-2616-C814E58B210D}"/>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3" name="Picture 2">
            <a:extLst>
              <a:ext uri="{FF2B5EF4-FFF2-40B4-BE49-F238E27FC236}">
                <a16:creationId xmlns:a16="http://schemas.microsoft.com/office/drawing/2014/main" id="{CF107CD0-F70A-55DA-BDF0-E93E8E155048}"/>
              </a:ext>
            </a:extLst>
          </p:cNvPr>
          <p:cNvPicPr>
            <a:picLocks noChangeAspect="1"/>
          </p:cNvPicPr>
          <p:nvPr/>
        </p:nvPicPr>
        <p:blipFill>
          <a:blip r:embed="rId4"/>
          <a:stretch>
            <a:fillRect/>
          </a:stretch>
        </p:blipFill>
        <p:spPr>
          <a:xfrm>
            <a:off x="200535" y="3983187"/>
            <a:ext cx="1005841" cy="1005841"/>
          </a:xfrm>
          <a:prstGeom prst="rect">
            <a:avLst/>
          </a:prstGeom>
        </p:spPr>
      </p:pic>
      <p:sp>
        <p:nvSpPr>
          <p:cNvPr id="4" name="Google Shape;247;p23">
            <a:extLst>
              <a:ext uri="{FF2B5EF4-FFF2-40B4-BE49-F238E27FC236}">
                <a16:creationId xmlns:a16="http://schemas.microsoft.com/office/drawing/2014/main" id="{B9E263AB-2EBD-3B70-D305-B222C87CC0CD}"/>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Line 41">
            <a:extLst>
              <a:ext uri="{FF2B5EF4-FFF2-40B4-BE49-F238E27FC236}">
                <a16:creationId xmlns:a16="http://schemas.microsoft.com/office/drawing/2014/main" id="{4CAED128-1973-8AB1-CD68-53E5ABBE83B4}"/>
              </a:ext>
            </a:extLst>
          </p:cNvPr>
          <p:cNvSpPr>
            <a:spLocks noChangeShapeType="1"/>
          </p:cNvSpPr>
          <p:nvPr/>
        </p:nvSpPr>
        <p:spPr bwMode="auto">
          <a:xfrm flipV="1">
            <a:off x="817311" y="3075724"/>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Arial" panose="020B0604020202020204" pitchFamily="34" charset="0"/>
              <a:ea typeface="+mn-ea"/>
            </a:endParaRPr>
          </a:p>
        </p:txBody>
      </p:sp>
      <p:graphicFrame>
        <p:nvGraphicFramePr>
          <p:cNvPr id="6" name="Object 9">
            <a:extLst>
              <a:ext uri="{FF2B5EF4-FFF2-40B4-BE49-F238E27FC236}">
                <a16:creationId xmlns:a16="http://schemas.microsoft.com/office/drawing/2014/main" id="{1EAB8E33-1A0C-09ED-7DD0-9A068A6B12FE}"/>
              </a:ext>
            </a:extLst>
          </p:cNvPr>
          <p:cNvGraphicFramePr>
            <a:graphicFrameLocks noChangeAspect="1"/>
          </p:cNvGraphicFramePr>
          <p:nvPr>
            <p:extLst>
              <p:ext uri="{D42A27DB-BD31-4B8C-83A1-F6EECF244321}">
                <p14:modId xmlns:p14="http://schemas.microsoft.com/office/powerpoint/2010/main" val="3846948945"/>
              </p:ext>
            </p:extLst>
          </p:nvPr>
        </p:nvGraphicFramePr>
        <p:xfrm>
          <a:off x="585843" y="3108885"/>
          <a:ext cx="462936" cy="293534"/>
        </p:xfrm>
        <a:graphic>
          <a:graphicData uri="http://schemas.openxmlformats.org/presentationml/2006/ole">
            <mc:AlternateContent xmlns:mc="http://schemas.openxmlformats.org/markup-compatibility/2006">
              <mc:Choice xmlns:v="urn:schemas-microsoft-com:vml" Requires="v">
                <p:oleObj name="Equation" r:id="rId5" imgW="139579" imgH="164957" progId="Equation.DSMT4">
                  <p:embed/>
                </p:oleObj>
              </mc:Choice>
              <mc:Fallback>
                <p:oleObj name="Equation" r:id="rId5" imgW="139579" imgH="164957" progId="Equation.DSMT4">
                  <p:embed/>
                  <p:pic>
                    <p:nvPicPr>
                      <p:cNvPr id="355" name="Object 9">
                        <a:extLst>
                          <a:ext uri="{FF2B5EF4-FFF2-40B4-BE49-F238E27FC236}">
                            <a16:creationId xmlns:a16="http://schemas.microsoft.com/office/drawing/2014/main" id="{89060281-D657-174B-D0CC-30B1FCDA5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843" y="3108885"/>
                        <a:ext cx="462936" cy="293534"/>
                      </a:xfrm>
                      <a:prstGeom prst="rect">
                        <a:avLst/>
                      </a:prstGeom>
                      <a:noFill/>
                      <a:ln>
                        <a:noFill/>
                      </a:ln>
                    </p:spPr>
                  </p:pic>
                </p:oleObj>
              </mc:Fallback>
            </mc:AlternateContent>
          </a:graphicData>
        </a:graphic>
      </p:graphicFrame>
      <p:sp>
        <p:nvSpPr>
          <p:cNvPr id="7" name="Line 34">
            <a:extLst>
              <a:ext uri="{FF2B5EF4-FFF2-40B4-BE49-F238E27FC236}">
                <a16:creationId xmlns:a16="http://schemas.microsoft.com/office/drawing/2014/main" id="{E8962143-7906-B396-FB16-845DFB313632}"/>
              </a:ext>
            </a:extLst>
          </p:cNvPr>
          <p:cNvSpPr>
            <a:spLocks noChangeShapeType="1"/>
          </p:cNvSpPr>
          <p:nvPr/>
        </p:nvSpPr>
        <p:spPr bwMode="auto">
          <a:xfrm>
            <a:off x="4794899" y="2055188"/>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8" name="Rectangle 51">
            <a:extLst>
              <a:ext uri="{FF2B5EF4-FFF2-40B4-BE49-F238E27FC236}">
                <a16:creationId xmlns:a16="http://schemas.microsoft.com/office/drawing/2014/main" id="{A771E06B-2FC6-11EF-D2FC-EA96668E0954}"/>
              </a:ext>
            </a:extLst>
          </p:cNvPr>
          <p:cNvSpPr>
            <a:spLocks noChangeArrowheads="1"/>
          </p:cNvSpPr>
          <p:nvPr/>
        </p:nvSpPr>
        <p:spPr bwMode="auto">
          <a:xfrm>
            <a:off x="4394457" y="315924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9" name="Oval 8">
            <a:extLst>
              <a:ext uri="{FF2B5EF4-FFF2-40B4-BE49-F238E27FC236}">
                <a16:creationId xmlns:a16="http://schemas.microsoft.com/office/drawing/2014/main" id="{5BE977ED-EFFA-EBB3-8046-6428D04DBDE9}"/>
              </a:ext>
            </a:extLst>
          </p:cNvPr>
          <p:cNvSpPr/>
          <p:nvPr/>
        </p:nvSpPr>
        <p:spPr>
          <a:xfrm>
            <a:off x="4751753" y="3016905"/>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0" name="Rectangle 51">
            <a:extLst>
              <a:ext uri="{FF2B5EF4-FFF2-40B4-BE49-F238E27FC236}">
                <a16:creationId xmlns:a16="http://schemas.microsoft.com/office/drawing/2014/main" id="{97EDC083-D848-7DA7-3EB9-FC763376F835}"/>
              </a:ext>
            </a:extLst>
          </p:cNvPr>
          <p:cNvSpPr>
            <a:spLocks noChangeArrowheads="1"/>
          </p:cNvSpPr>
          <p:nvPr/>
        </p:nvSpPr>
        <p:spPr bwMode="auto">
          <a:xfrm>
            <a:off x="6201155" y="26371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1" name="Oval 10">
            <a:extLst>
              <a:ext uri="{FF2B5EF4-FFF2-40B4-BE49-F238E27FC236}">
                <a16:creationId xmlns:a16="http://schemas.microsoft.com/office/drawing/2014/main" id="{7AED92D7-45A6-BECC-43DC-5DECE142AB15}"/>
              </a:ext>
            </a:extLst>
          </p:cNvPr>
          <p:cNvSpPr/>
          <p:nvPr/>
        </p:nvSpPr>
        <p:spPr>
          <a:xfrm>
            <a:off x="6336658" y="303173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2" name="Rectangle 51">
            <a:extLst>
              <a:ext uri="{FF2B5EF4-FFF2-40B4-BE49-F238E27FC236}">
                <a16:creationId xmlns:a16="http://schemas.microsoft.com/office/drawing/2014/main" id="{19482051-AD6F-B7DB-4238-A6BB3C93E691}"/>
              </a:ext>
            </a:extLst>
          </p:cNvPr>
          <p:cNvSpPr>
            <a:spLocks noChangeArrowheads="1"/>
          </p:cNvSpPr>
          <p:nvPr/>
        </p:nvSpPr>
        <p:spPr bwMode="auto">
          <a:xfrm>
            <a:off x="3757440" y="221562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grpSp>
        <p:nvGrpSpPr>
          <p:cNvPr id="13" name="Group 40">
            <a:extLst>
              <a:ext uri="{FF2B5EF4-FFF2-40B4-BE49-F238E27FC236}">
                <a16:creationId xmlns:a16="http://schemas.microsoft.com/office/drawing/2014/main" id="{BEE598E2-FCD5-7583-1CD8-6943A9E6D37F}"/>
              </a:ext>
            </a:extLst>
          </p:cNvPr>
          <p:cNvGrpSpPr>
            <a:grpSpLocks/>
          </p:cNvGrpSpPr>
          <p:nvPr/>
        </p:nvGrpSpPr>
        <p:grpSpPr bwMode="auto">
          <a:xfrm rot="1984323" flipV="1">
            <a:off x="3895805" y="2799773"/>
            <a:ext cx="990621" cy="767"/>
            <a:chOff x="997" y="70724"/>
            <a:chExt cx="243" cy="767"/>
          </a:xfrm>
        </p:grpSpPr>
        <p:sp>
          <p:nvSpPr>
            <p:cNvPr id="14" name="Line 41">
              <a:extLst>
                <a:ext uri="{FF2B5EF4-FFF2-40B4-BE49-F238E27FC236}">
                  <a16:creationId xmlns:a16="http://schemas.microsoft.com/office/drawing/2014/main" id="{56FE6D14-B982-8144-7FB9-8F5124EAF345}"/>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5" name="Line 42">
              <a:extLst>
                <a:ext uri="{FF2B5EF4-FFF2-40B4-BE49-F238E27FC236}">
                  <a16:creationId xmlns:a16="http://schemas.microsoft.com/office/drawing/2014/main" id="{7C8AF044-21F2-EC4C-AD72-677FB3938B83}"/>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4" name="Group 40">
            <a:extLst>
              <a:ext uri="{FF2B5EF4-FFF2-40B4-BE49-F238E27FC236}">
                <a16:creationId xmlns:a16="http://schemas.microsoft.com/office/drawing/2014/main" id="{4F85326E-B1FF-8E70-DC8D-04BEB4A7FB26}"/>
              </a:ext>
            </a:extLst>
          </p:cNvPr>
          <p:cNvGrpSpPr>
            <a:grpSpLocks/>
          </p:cNvGrpSpPr>
          <p:nvPr/>
        </p:nvGrpSpPr>
        <p:grpSpPr bwMode="auto">
          <a:xfrm rot="1160035" flipV="1">
            <a:off x="4730323" y="2959751"/>
            <a:ext cx="2576425" cy="2"/>
            <a:chOff x="991" y="2062"/>
            <a:chExt cx="632" cy="2"/>
          </a:xfrm>
        </p:grpSpPr>
        <p:sp>
          <p:nvSpPr>
            <p:cNvPr id="25" name="Line 41">
              <a:extLst>
                <a:ext uri="{FF2B5EF4-FFF2-40B4-BE49-F238E27FC236}">
                  <a16:creationId xmlns:a16="http://schemas.microsoft.com/office/drawing/2014/main" id="{FAF39B6E-07AB-9F4C-D778-F7F52C8926C5}"/>
                </a:ext>
              </a:extLst>
            </p:cNvPr>
            <p:cNvSpPr>
              <a:spLocks noChangeShapeType="1"/>
            </p:cNvSpPr>
            <p:nvPr/>
          </p:nvSpPr>
          <p:spPr bwMode="auto">
            <a:xfrm flipV="1">
              <a:off x="1128" y="2062"/>
              <a:ext cx="495"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6" name="Line 42">
              <a:extLst>
                <a:ext uri="{FF2B5EF4-FFF2-40B4-BE49-F238E27FC236}">
                  <a16:creationId xmlns:a16="http://schemas.microsoft.com/office/drawing/2014/main" id="{7612B1F5-9872-B476-6912-D5FD6917CD99}"/>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7" name="Group 40">
            <a:extLst>
              <a:ext uri="{FF2B5EF4-FFF2-40B4-BE49-F238E27FC236}">
                <a16:creationId xmlns:a16="http://schemas.microsoft.com/office/drawing/2014/main" id="{C1535C33-8396-F6DE-22A5-7AFB1BE3773B}"/>
              </a:ext>
            </a:extLst>
          </p:cNvPr>
          <p:cNvGrpSpPr>
            <a:grpSpLocks/>
          </p:cNvGrpSpPr>
          <p:nvPr/>
        </p:nvGrpSpPr>
        <p:grpSpPr bwMode="auto">
          <a:xfrm flipV="1">
            <a:off x="3973170" y="2285589"/>
            <a:ext cx="827450" cy="245953"/>
            <a:chOff x="991" y="2064"/>
            <a:chExt cx="1198" cy="0"/>
          </a:xfrm>
        </p:grpSpPr>
        <p:sp>
          <p:nvSpPr>
            <p:cNvPr id="28" name="Line 41">
              <a:extLst>
                <a:ext uri="{FF2B5EF4-FFF2-40B4-BE49-F238E27FC236}">
                  <a16:creationId xmlns:a16="http://schemas.microsoft.com/office/drawing/2014/main" id="{5820D250-9F5E-923D-62C7-A2B51EF4BB00}"/>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29" name="Line 42">
              <a:extLst>
                <a:ext uri="{FF2B5EF4-FFF2-40B4-BE49-F238E27FC236}">
                  <a16:creationId xmlns:a16="http://schemas.microsoft.com/office/drawing/2014/main" id="{E3930428-AB9A-FB63-8A83-2E41CCB6B46B}"/>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0" name="Group 40">
            <a:extLst>
              <a:ext uri="{FF2B5EF4-FFF2-40B4-BE49-F238E27FC236}">
                <a16:creationId xmlns:a16="http://schemas.microsoft.com/office/drawing/2014/main" id="{F4A68BA7-59A0-BEF7-E883-B6FB0587CD9B}"/>
              </a:ext>
            </a:extLst>
          </p:cNvPr>
          <p:cNvGrpSpPr>
            <a:grpSpLocks/>
          </p:cNvGrpSpPr>
          <p:nvPr/>
        </p:nvGrpSpPr>
        <p:grpSpPr bwMode="auto">
          <a:xfrm rot="1984323" flipV="1">
            <a:off x="4671564" y="3484431"/>
            <a:ext cx="1545043" cy="767"/>
            <a:chOff x="997" y="70723"/>
            <a:chExt cx="379" cy="767"/>
          </a:xfrm>
        </p:grpSpPr>
        <p:sp>
          <p:nvSpPr>
            <p:cNvPr id="31" name="Line 41">
              <a:extLst>
                <a:ext uri="{FF2B5EF4-FFF2-40B4-BE49-F238E27FC236}">
                  <a16:creationId xmlns:a16="http://schemas.microsoft.com/office/drawing/2014/main" id="{3FC31639-A70A-FF2E-9ED8-1EC9C9562FAC}"/>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2" name="Line 42">
              <a:extLst>
                <a:ext uri="{FF2B5EF4-FFF2-40B4-BE49-F238E27FC236}">
                  <a16:creationId xmlns:a16="http://schemas.microsoft.com/office/drawing/2014/main" id="{7B6AE96F-A893-66BD-4BC4-A85B726E1A14}"/>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3" name="Rectangle 51">
            <a:extLst>
              <a:ext uri="{FF2B5EF4-FFF2-40B4-BE49-F238E27FC236}">
                <a16:creationId xmlns:a16="http://schemas.microsoft.com/office/drawing/2014/main" id="{E3A018F9-B596-0F49-4990-61AE331A1684}"/>
              </a:ext>
            </a:extLst>
          </p:cNvPr>
          <p:cNvSpPr>
            <a:spLocks noChangeArrowheads="1"/>
          </p:cNvSpPr>
          <p:nvPr/>
        </p:nvSpPr>
        <p:spPr bwMode="auto">
          <a:xfrm>
            <a:off x="1206376" y="5337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34" name="Line 41">
            <a:extLst>
              <a:ext uri="{FF2B5EF4-FFF2-40B4-BE49-F238E27FC236}">
                <a16:creationId xmlns:a16="http://schemas.microsoft.com/office/drawing/2014/main" id="{700EEF5B-E0F4-E43F-00E2-5B6CFD1E0280}"/>
              </a:ext>
            </a:extLst>
          </p:cNvPr>
          <p:cNvSpPr>
            <a:spLocks noChangeShapeType="1"/>
          </p:cNvSpPr>
          <p:nvPr/>
        </p:nvSpPr>
        <p:spPr bwMode="auto">
          <a:xfrm rot="1341195">
            <a:off x="1215170" y="1546499"/>
            <a:ext cx="3773961" cy="275759"/>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5" name="Line 41">
            <a:extLst>
              <a:ext uri="{FF2B5EF4-FFF2-40B4-BE49-F238E27FC236}">
                <a16:creationId xmlns:a16="http://schemas.microsoft.com/office/drawing/2014/main" id="{623EE401-8BCA-3924-7166-064C5A5D1DBF}"/>
              </a:ext>
            </a:extLst>
          </p:cNvPr>
          <p:cNvSpPr>
            <a:spLocks noChangeShapeType="1"/>
          </p:cNvSpPr>
          <p:nvPr/>
        </p:nvSpPr>
        <p:spPr bwMode="auto">
          <a:xfrm rot="1984323">
            <a:off x="1160726" y="1684554"/>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6" name="Oval 35">
            <a:extLst>
              <a:ext uri="{FF2B5EF4-FFF2-40B4-BE49-F238E27FC236}">
                <a16:creationId xmlns:a16="http://schemas.microsoft.com/office/drawing/2014/main" id="{E06379DE-2D3D-CCD1-9B95-19169649AE5D}"/>
              </a:ext>
            </a:extLst>
          </p:cNvPr>
          <p:cNvSpPr/>
          <p:nvPr/>
        </p:nvSpPr>
        <p:spPr>
          <a:xfrm>
            <a:off x="1366256" y="80641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37" name="Oval 36">
            <a:extLst>
              <a:ext uri="{FF2B5EF4-FFF2-40B4-BE49-F238E27FC236}">
                <a16:creationId xmlns:a16="http://schemas.microsoft.com/office/drawing/2014/main" id="{4690C5E9-4DDC-BCC9-6AB8-28257BDB6F76}"/>
              </a:ext>
            </a:extLst>
          </p:cNvPr>
          <p:cNvSpPr/>
          <p:nvPr/>
        </p:nvSpPr>
        <p:spPr>
          <a:xfrm>
            <a:off x="3923719" y="2478916"/>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Tree>
    <p:extLst>
      <p:ext uri="{BB962C8B-B14F-4D97-AF65-F5344CB8AC3E}">
        <p14:creationId xmlns:p14="http://schemas.microsoft.com/office/powerpoint/2010/main" val="11503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2" grpId="0"/>
      <p:bldP spid="33" grpId="0"/>
      <p:bldP spid="33" grpId="1"/>
      <p:bldP spid="34" grpId="0" animBg="1"/>
      <p:bldP spid="35"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EAB5A3FE-26E7-92B4-F750-1DA9D57137AE}"/>
              </a:ext>
            </a:extLst>
          </p:cNvPr>
          <p:cNvGrpSpPr>
            <a:grpSpLocks/>
          </p:cNvGrpSpPr>
          <p:nvPr/>
        </p:nvGrpSpPr>
        <p:grpSpPr bwMode="auto">
          <a:xfrm rot="1320000" flipV="1">
            <a:off x="2916385" y="2030647"/>
            <a:ext cx="3069702" cy="766"/>
            <a:chOff x="997" y="70725"/>
            <a:chExt cx="753" cy="766"/>
          </a:xfrm>
        </p:grpSpPr>
        <p:sp>
          <p:nvSpPr>
            <p:cNvPr id="3" name="Line 41">
              <a:extLst>
                <a:ext uri="{FF2B5EF4-FFF2-40B4-BE49-F238E27FC236}">
                  <a16:creationId xmlns:a16="http://schemas.microsoft.com/office/drawing/2014/main" id="{19EA09E7-F408-89E4-956F-A045252BBB41}"/>
                </a:ext>
              </a:extLst>
            </p:cNvPr>
            <p:cNvSpPr>
              <a:spLocks noChangeShapeType="1"/>
            </p:cNvSpPr>
            <p:nvPr/>
          </p:nvSpPr>
          <p:spPr bwMode="auto">
            <a:xfrm flipV="1">
              <a:off x="1333" y="70725"/>
              <a:ext cx="41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089C3D6F-4A7A-F5B2-3EFB-0C938F368D44}"/>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B4FA3C99-24F5-D49B-6593-ABF52AA7B8DB}"/>
              </a:ext>
            </a:extLst>
          </p:cNvPr>
          <p:cNvGrpSpPr>
            <a:grpSpLocks/>
          </p:cNvGrpSpPr>
          <p:nvPr/>
        </p:nvGrpSpPr>
        <p:grpSpPr bwMode="auto">
          <a:xfrm flipV="1">
            <a:off x="3016994" y="1448380"/>
            <a:ext cx="2856706" cy="0"/>
            <a:chOff x="991" y="2064"/>
            <a:chExt cx="4136" cy="0"/>
          </a:xfrm>
        </p:grpSpPr>
        <p:sp>
          <p:nvSpPr>
            <p:cNvPr id="6" name="Line 41">
              <a:extLst>
                <a:ext uri="{FF2B5EF4-FFF2-40B4-BE49-F238E27FC236}">
                  <a16:creationId xmlns:a16="http://schemas.microsoft.com/office/drawing/2014/main" id="{7E2B1E0B-DDBE-751A-56C9-E27FE04B7AD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a:extLst>
                <a:ext uri="{FF2B5EF4-FFF2-40B4-BE49-F238E27FC236}">
                  <a16:creationId xmlns:a16="http://schemas.microsoft.com/office/drawing/2014/main" id="{D8F9F530-867D-0911-57B1-BAA576033D23}"/>
                </a:ext>
              </a:extLst>
            </p:cNvPr>
            <p:cNvSpPr>
              <a:spLocks noChangeShapeType="1"/>
            </p:cNvSpPr>
            <p:nvPr/>
          </p:nvSpPr>
          <p:spPr bwMode="auto">
            <a:xfrm>
              <a:off x="991" y="2064"/>
              <a:ext cx="199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5A809BE1-14D0-F73D-98DF-D53ED907A5B2}"/>
              </a:ext>
            </a:extLst>
          </p:cNvPr>
          <p:cNvGrpSpPr/>
          <p:nvPr/>
        </p:nvGrpSpPr>
        <p:grpSpPr>
          <a:xfrm>
            <a:off x="753568" y="1026549"/>
            <a:ext cx="7724993" cy="2814224"/>
            <a:chOff x="753568" y="1320329"/>
            <a:chExt cx="7724993" cy="2814224"/>
          </a:xfrm>
        </p:grpSpPr>
        <p:sp>
          <p:nvSpPr>
            <p:cNvPr id="9" name="Line 41">
              <a:extLst>
                <a:ext uri="{FF2B5EF4-FFF2-40B4-BE49-F238E27FC236}">
                  <a16:creationId xmlns:a16="http://schemas.microsoft.com/office/drawing/2014/main" id="{97BC23A6-AE88-6EB6-112A-F16BE78AEA59}"/>
                </a:ext>
              </a:extLst>
            </p:cNvPr>
            <p:cNvSpPr>
              <a:spLocks noChangeShapeType="1"/>
            </p:cNvSpPr>
            <p:nvPr/>
          </p:nvSpPr>
          <p:spPr bwMode="auto">
            <a:xfrm flipV="1">
              <a:off x="934150" y="2892569"/>
              <a:ext cx="754441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a:extLst>
                <a:ext uri="{FF2B5EF4-FFF2-40B4-BE49-F238E27FC236}">
                  <a16:creationId xmlns:a16="http://schemas.microsoft.com/office/drawing/2014/main" id="{18B0C146-87E9-07D4-4194-42018949EA35}"/>
                </a:ext>
              </a:extLst>
            </p:cNvPr>
            <p:cNvGraphicFramePr>
              <a:graphicFrameLocks noChangeAspect="1"/>
            </p:cNvGraphicFramePr>
            <p:nvPr>
              <p:extLst>
                <p:ext uri="{D42A27DB-BD31-4B8C-83A1-F6EECF244321}">
                  <p14:modId xmlns:p14="http://schemas.microsoft.com/office/powerpoint/2010/main" val="3971976795"/>
                </p:ext>
              </p:extLst>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0" name="Object 9">
                          <a:extLst>
                            <a:ext uri="{FF2B5EF4-FFF2-40B4-BE49-F238E27FC236}">
                              <a16:creationId xmlns:a16="http://schemas.microsoft.com/office/drawing/2014/main" id="{2A0FFD22-0D0C-95B6-A216-5907ABBA0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a:extLst>
                <a:ext uri="{FF2B5EF4-FFF2-40B4-BE49-F238E27FC236}">
                  <a16:creationId xmlns:a16="http://schemas.microsoft.com/office/drawing/2014/main" id="{B6AA75C1-DF2C-4EA2-0211-7C481875E7CB}"/>
                </a:ext>
              </a:extLst>
            </p:cNvPr>
            <p:cNvSpPr>
              <a:spLocks noChangeArrowheads="1"/>
            </p:cNvSpPr>
            <p:nvPr/>
          </p:nvSpPr>
          <p:spPr bwMode="auto">
            <a:xfrm>
              <a:off x="5509114"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2" name="Rectangle 51">
              <a:extLst>
                <a:ext uri="{FF2B5EF4-FFF2-40B4-BE49-F238E27FC236}">
                  <a16:creationId xmlns:a16="http://schemas.microsoft.com/office/drawing/2014/main" id="{09705ECC-DF1D-B0A6-267A-32E3687E5D19}"/>
                </a:ext>
              </a:extLst>
            </p:cNvPr>
            <p:cNvSpPr>
              <a:spLocks noChangeArrowheads="1"/>
            </p:cNvSpPr>
            <p:nvPr/>
          </p:nvSpPr>
          <p:spPr bwMode="auto">
            <a:xfrm>
              <a:off x="3434677"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grpSp>
          <p:nvGrpSpPr>
            <p:cNvPr id="13" name="Group 4">
              <a:extLst>
                <a:ext uri="{FF2B5EF4-FFF2-40B4-BE49-F238E27FC236}">
                  <a16:creationId xmlns:a16="http://schemas.microsoft.com/office/drawing/2014/main" id="{9988827A-4539-DC44-CDC2-99070CEEBDF7}"/>
                </a:ext>
              </a:extLst>
            </p:cNvPr>
            <p:cNvGrpSpPr>
              <a:grpSpLocks/>
            </p:cNvGrpSpPr>
            <p:nvPr/>
          </p:nvGrpSpPr>
          <p:grpSpPr bwMode="auto">
            <a:xfrm>
              <a:off x="5757131" y="1320329"/>
              <a:ext cx="227167" cy="2814224"/>
              <a:chOff x="2592" y="2677"/>
              <a:chExt cx="192" cy="1221"/>
            </a:xfrm>
          </p:grpSpPr>
          <p:sp>
            <p:nvSpPr>
              <p:cNvPr id="26" name="Line 5">
                <a:extLst>
                  <a:ext uri="{FF2B5EF4-FFF2-40B4-BE49-F238E27FC236}">
                    <a16:creationId xmlns:a16="http://schemas.microsoft.com/office/drawing/2014/main" id="{A2EF1383-EF83-502D-6897-0B6891FA6887}"/>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a:extLst>
                  <a:ext uri="{FF2B5EF4-FFF2-40B4-BE49-F238E27FC236}">
                    <a16:creationId xmlns:a16="http://schemas.microsoft.com/office/drawing/2014/main" id="{F82A060B-59E9-F8A1-A8EA-9DA9CEC790B9}"/>
                  </a:ext>
                </a:extLst>
              </p:cNvPr>
              <p:cNvGrpSpPr>
                <a:grpSpLocks/>
              </p:cNvGrpSpPr>
              <p:nvPr/>
            </p:nvGrpSpPr>
            <p:grpSpPr bwMode="auto">
              <a:xfrm flipV="1">
                <a:off x="2592" y="2677"/>
                <a:ext cx="192" cy="1221"/>
                <a:chOff x="2592" y="2516"/>
                <a:chExt cx="192" cy="1221"/>
              </a:xfrm>
            </p:grpSpPr>
            <p:sp>
              <p:nvSpPr>
                <p:cNvPr id="28" name="Line 10">
                  <a:extLst>
                    <a:ext uri="{FF2B5EF4-FFF2-40B4-BE49-F238E27FC236}">
                      <a16:creationId xmlns:a16="http://schemas.microsoft.com/office/drawing/2014/main" id="{FB54780B-B974-31D4-B2BF-517536443D3C}"/>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a:extLst>
                    <a:ext uri="{FF2B5EF4-FFF2-40B4-BE49-F238E27FC236}">
                      <a16:creationId xmlns:a16="http://schemas.microsoft.com/office/drawing/2014/main" id="{7A3B01B6-2A7E-DDF1-A510-48D90E1A22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a:extLst>
                    <a:ext uri="{FF2B5EF4-FFF2-40B4-BE49-F238E27FC236}">
                      <a16:creationId xmlns:a16="http://schemas.microsoft.com/office/drawing/2014/main" id="{105C7A44-E66D-C2A9-3160-31510F86A531}"/>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a:extLst>
                    <a:ext uri="{FF2B5EF4-FFF2-40B4-BE49-F238E27FC236}">
                      <a16:creationId xmlns:a16="http://schemas.microsoft.com/office/drawing/2014/main" id="{4E92E03D-10D0-4271-C467-09894D26D53B}"/>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a:extLst>
                <a:ext uri="{FF2B5EF4-FFF2-40B4-BE49-F238E27FC236}">
                  <a16:creationId xmlns:a16="http://schemas.microsoft.com/office/drawing/2014/main" id="{6B29F9DA-CAA8-850D-33A8-445A5C3AD0E3}"/>
                </a:ext>
              </a:extLst>
            </p:cNvPr>
            <p:cNvSpPr>
              <a:spLocks noChangeArrowheads="1"/>
            </p:cNvSpPr>
            <p:nvPr/>
          </p:nvSpPr>
          <p:spPr bwMode="auto">
            <a:xfrm>
              <a:off x="2619943"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p>
          </p:txBody>
        </p:sp>
        <p:sp>
          <p:nvSpPr>
            <p:cNvPr id="15" name="Oval 14">
              <a:extLst>
                <a:ext uri="{FF2B5EF4-FFF2-40B4-BE49-F238E27FC236}">
                  <a16:creationId xmlns:a16="http://schemas.microsoft.com/office/drawing/2014/main" id="{7F9AFB60-4E93-A04A-A24B-17F05009841B}"/>
                </a:ext>
              </a:extLst>
            </p:cNvPr>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a:extLst>
                <a:ext uri="{FF2B5EF4-FFF2-40B4-BE49-F238E27FC236}">
                  <a16:creationId xmlns:a16="http://schemas.microsoft.com/office/drawing/2014/main" id="{576F0D27-22DD-2B16-6C53-041F7F5DCA10}"/>
                </a:ext>
              </a:extLst>
            </p:cNvPr>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a:extLst>
                <a:ext uri="{FF2B5EF4-FFF2-40B4-BE49-F238E27FC236}">
                  <a16:creationId xmlns:a16="http://schemas.microsoft.com/office/drawing/2014/main" id="{1AEDF8F9-CAFF-E8F7-D00C-CEE7AF5A1A7B}"/>
                </a:ext>
              </a:extLst>
            </p:cNvPr>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a:extLst>
              <a:ext uri="{FF2B5EF4-FFF2-40B4-BE49-F238E27FC236}">
                <a16:creationId xmlns:a16="http://schemas.microsoft.com/office/drawing/2014/main" id="{BF6C413A-E168-B93F-5198-57BDB37411E8}"/>
              </a:ext>
            </a:extLst>
          </p:cNvPr>
          <p:cNvGrpSpPr>
            <a:grpSpLocks/>
          </p:cNvGrpSpPr>
          <p:nvPr/>
        </p:nvGrpSpPr>
        <p:grpSpPr bwMode="auto">
          <a:xfrm rot="19972496" flipV="1">
            <a:off x="5764643" y="1031569"/>
            <a:ext cx="1818173" cy="1"/>
            <a:chOff x="991" y="2063"/>
            <a:chExt cx="446" cy="1"/>
          </a:xfrm>
        </p:grpSpPr>
        <p:sp>
          <p:nvSpPr>
            <p:cNvPr id="33" name="Line 41">
              <a:extLst>
                <a:ext uri="{FF2B5EF4-FFF2-40B4-BE49-F238E27FC236}">
                  <a16:creationId xmlns:a16="http://schemas.microsoft.com/office/drawing/2014/main" id="{8B267649-6551-CE12-6C10-8290F4BA2C48}"/>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696F8041-8D8B-21D5-F7AE-05836BF68C6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9FF4C177-EFDF-7CF7-BA4C-056526A70EB2}"/>
              </a:ext>
            </a:extLst>
          </p:cNvPr>
          <p:cNvGrpSpPr>
            <a:grpSpLocks/>
          </p:cNvGrpSpPr>
          <p:nvPr/>
        </p:nvGrpSpPr>
        <p:grpSpPr bwMode="auto">
          <a:xfrm rot="1320000" flipV="1">
            <a:off x="5811142" y="2892779"/>
            <a:ext cx="1545043" cy="767"/>
            <a:chOff x="997" y="70723"/>
            <a:chExt cx="379" cy="767"/>
          </a:xfrm>
        </p:grpSpPr>
        <p:sp>
          <p:nvSpPr>
            <p:cNvPr id="36" name="Line 41">
              <a:extLst>
                <a:ext uri="{FF2B5EF4-FFF2-40B4-BE49-F238E27FC236}">
                  <a16:creationId xmlns:a16="http://schemas.microsoft.com/office/drawing/2014/main" id="{0927FE98-1F6E-60E2-6147-39701348EB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576D286F-34B2-62D7-D878-40A96383390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a:extLst>
              <a:ext uri="{FF2B5EF4-FFF2-40B4-BE49-F238E27FC236}">
                <a16:creationId xmlns:a16="http://schemas.microsoft.com/office/drawing/2014/main" id="{E7EC769E-0300-42E9-E5BC-A6D6090CEDC4}"/>
              </a:ext>
            </a:extLst>
          </p:cNvPr>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C5D789CB-5D57-B9CD-34D7-9C0B5ED88B8F}"/>
              </a:ext>
            </a:extLst>
          </p:cNvPr>
          <p:cNvSpPr>
            <a:spLocks noChangeArrowheads="1"/>
          </p:cNvSpPr>
          <p:nvPr/>
        </p:nvSpPr>
        <p:spPr bwMode="auto">
          <a:xfrm>
            <a:off x="4414687" y="181433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p>
        </p:txBody>
      </p:sp>
      <p:sp>
        <p:nvSpPr>
          <p:cNvPr id="40" name="Oval 39">
            <a:extLst>
              <a:ext uri="{FF2B5EF4-FFF2-40B4-BE49-F238E27FC236}">
                <a16:creationId xmlns:a16="http://schemas.microsoft.com/office/drawing/2014/main" id="{B64C6AC6-6794-7A54-5D65-19142E005BFF}"/>
              </a:ext>
            </a:extLst>
          </p:cNvPr>
          <p:cNvSpPr/>
          <p:nvPr/>
        </p:nvSpPr>
        <p:spPr>
          <a:xfrm>
            <a:off x="4580966" y="2077634"/>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41" name="Rectangle: Rounded Corners 40">
            <a:extLst>
              <a:ext uri="{FF2B5EF4-FFF2-40B4-BE49-F238E27FC236}">
                <a16:creationId xmlns:a16="http://schemas.microsoft.com/office/drawing/2014/main" id="{4C5C2A14-EF12-8A09-6F51-64414C3CFA5B}"/>
              </a:ext>
            </a:extLst>
          </p:cNvPr>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A78EFF27-DE18-0EA5-6EDF-D2A699E71F9E}"/>
              </a:ext>
            </a:extLst>
          </p:cNvPr>
          <p:cNvPicPr>
            <a:picLocks noChangeAspect="1"/>
          </p:cNvPicPr>
          <p:nvPr/>
        </p:nvPicPr>
        <p:blipFill>
          <a:blip r:embed="rId6"/>
          <a:stretch>
            <a:fillRect/>
          </a:stretch>
        </p:blipFill>
        <p:spPr>
          <a:xfrm>
            <a:off x="200535" y="3983187"/>
            <a:ext cx="1005841" cy="1005841"/>
          </a:xfrm>
          <a:prstGeom prst="rect">
            <a:avLst/>
          </a:prstGeom>
        </p:spPr>
      </p:pic>
      <p:sp>
        <p:nvSpPr>
          <p:cNvPr id="43" name="Google Shape;247;p23">
            <a:extLst>
              <a:ext uri="{FF2B5EF4-FFF2-40B4-BE49-F238E27FC236}">
                <a16:creationId xmlns:a16="http://schemas.microsoft.com/office/drawing/2014/main" id="{CECD5EA8-E6BA-8999-E9DE-89DB5D6D707C}"/>
              </a:ext>
            </a:extLst>
          </p:cNvPr>
          <p:cNvSpPr txBox="1">
            <a:spLocks/>
          </p:cNvSpPr>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tabLst/>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82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38" grpId="0" animBg="1"/>
      <p:bldP spid="39" grpId="0"/>
      <p:bldP spid="41" grpId="0" animBg="1"/>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t>Hãy</a:t>
            </a:r>
            <a:r>
              <a:rPr lang="en-US" dirty="0"/>
              <a:t> </a:t>
            </a:r>
            <a:r>
              <a:rPr lang="en-US" dirty="0" err="1"/>
              <a:t>chứng</a:t>
            </a:r>
            <a:r>
              <a:rPr lang="en-US" dirty="0"/>
              <a:t> </a:t>
            </a:r>
            <a:r>
              <a:rPr lang="en-US" dirty="0" err="1"/>
              <a:t>tỏ</a:t>
            </a:r>
            <a:r>
              <a:rPr lang="en-US" dirty="0"/>
              <a:t> </a:t>
            </a:r>
            <a:r>
              <a:rPr lang="en-US" dirty="0" err="1"/>
              <a:t>rằng</a:t>
            </a:r>
            <a:r>
              <a:rPr lang="en-US" dirty="0"/>
              <a:t> </a:t>
            </a:r>
            <a:r>
              <a:rPr lang="en-US" dirty="0" err="1"/>
              <a:t>điểm</a:t>
            </a:r>
            <a:r>
              <a:rPr lang="en-US" dirty="0"/>
              <a:t> </a:t>
            </a:r>
            <a:r>
              <a:rPr lang="en-US" dirty="0" err="1"/>
              <a:t>sáng</a:t>
            </a:r>
            <a:r>
              <a:rPr lang="en-US" dirty="0"/>
              <a:t> </a:t>
            </a:r>
            <a:r>
              <a:rPr lang="en-US" dirty="0" err="1"/>
              <a:t>đặt</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cũng</a:t>
            </a:r>
            <a:r>
              <a:rPr lang="en-US" dirty="0"/>
              <a:t> </a:t>
            </a:r>
            <a:r>
              <a:rPr lang="en-US" dirty="0" err="1"/>
              <a:t>cho</a:t>
            </a:r>
            <a:r>
              <a:rPr lang="en-US" dirty="0"/>
              <a:t> </a:t>
            </a:r>
            <a:r>
              <a:rPr lang="en-US" dirty="0" err="1"/>
              <a:t>ảnh</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1188000" y="2465246"/>
            <a:ext cx="6768000" cy="2065050"/>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75200" y="2688446"/>
              <a:ext cx="6300000" cy="14587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a:r>
                <a:rPr lang="en-US" dirty="0" err="1"/>
                <a:t>Nếu</a:t>
              </a:r>
              <a:r>
                <a:rPr lang="en-US" dirty="0"/>
                <a:t> S </a:t>
              </a:r>
              <a:r>
                <a:rPr lang="en-US" dirty="0" err="1"/>
                <a:t>nằm</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thì</a:t>
              </a:r>
              <a:r>
                <a:rPr lang="en-US" dirty="0"/>
                <a:t> </a:t>
              </a:r>
              <a:r>
                <a:rPr lang="en-US" dirty="0" err="1"/>
                <a:t>kẻ</a:t>
              </a:r>
              <a:r>
                <a:rPr lang="en-US" dirty="0"/>
                <a:t> </a:t>
              </a:r>
              <a:r>
                <a:rPr lang="en-US" dirty="0" err="1"/>
                <a:t>đường</a:t>
              </a:r>
              <a:r>
                <a:rPr lang="en-US" dirty="0"/>
                <a:t> </a:t>
              </a:r>
              <a:r>
                <a:rPr lang="en-US" dirty="0" err="1"/>
                <a:t>đi</a:t>
              </a:r>
              <a:r>
                <a:rPr lang="en-US" dirty="0"/>
                <a:t> qua </a:t>
              </a:r>
              <a:r>
                <a:rPr lang="en-US" dirty="0" err="1"/>
                <a:t>quang</a:t>
              </a:r>
              <a:r>
                <a:rPr lang="en-US" dirty="0"/>
                <a:t> </a:t>
              </a:r>
              <a:r>
                <a:rPr lang="en-US" dirty="0" err="1"/>
                <a:t>tâm</a:t>
              </a:r>
              <a:r>
                <a:rPr lang="en-US" dirty="0"/>
                <a:t> O </a:t>
              </a:r>
              <a:r>
                <a:rPr lang="en-US" dirty="0" err="1"/>
                <a:t>là</a:t>
              </a:r>
              <a:r>
                <a:rPr lang="en-US" dirty="0"/>
                <a:t> </a:t>
              </a:r>
              <a:r>
                <a:rPr lang="en-US" dirty="0" err="1"/>
                <a:t>trục</a:t>
              </a:r>
              <a:r>
                <a:rPr lang="en-US" dirty="0"/>
                <a:t> </a:t>
              </a:r>
              <a:r>
                <a:rPr lang="en-US" dirty="0" err="1"/>
                <a:t>chính</a:t>
              </a:r>
              <a:r>
                <a:rPr lang="en-US" dirty="0"/>
                <a:t> </a:t>
              </a:r>
              <a:r>
                <a:rPr lang="en-US" dirty="0" err="1"/>
                <a:t>mà</a:t>
              </a:r>
              <a:r>
                <a:rPr lang="en-US" dirty="0"/>
                <a:t> S’, O, S </a:t>
              </a:r>
              <a:r>
                <a:rPr lang="en-US" dirty="0" err="1"/>
                <a:t>thẳng</a:t>
              </a:r>
              <a:r>
                <a:rPr lang="en-US" dirty="0"/>
                <a:t> </a:t>
              </a:r>
              <a:r>
                <a:rPr lang="en-US" dirty="0" err="1"/>
                <a:t>hàng</a:t>
              </a:r>
              <a:r>
                <a:rPr lang="en-US" dirty="0"/>
                <a:t> </a:t>
              </a:r>
              <a:r>
                <a:rPr lang="en-US" dirty="0" err="1"/>
                <a:t>nên</a:t>
              </a:r>
              <a:r>
                <a:rPr lang="en-US" dirty="0"/>
                <a:t> S’ </a:t>
              </a:r>
              <a:r>
                <a:rPr lang="en-US" dirty="0" err="1"/>
                <a:t>cũng</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grpSp>
    </p:spTree>
    <p:extLst>
      <p:ext uri="{BB962C8B-B14F-4D97-AF65-F5344CB8AC3E}">
        <p14:creationId xmlns:p14="http://schemas.microsoft.com/office/powerpoint/2010/main" val="15395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Rectangle: Rounded Corners 1">
            <a:extLst>
              <a:ext uri="{FF2B5EF4-FFF2-40B4-BE49-F238E27FC236}">
                <a16:creationId xmlns:a16="http://schemas.microsoft.com/office/drawing/2014/main" id="{07B83C2A-453A-1DBC-5412-30E95783F5E9}"/>
              </a:ext>
            </a:extLst>
          </p:cNvPr>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 name="Google Shape;363;p48">
            <a:extLst>
              <a:ext uri="{FF2B5EF4-FFF2-40B4-BE49-F238E27FC236}">
                <a16:creationId xmlns:a16="http://schemas.microsoft.com/office/drawing/2014/main" id="{2F323347-54C7-AEF1-3F33-3210252325B4}"/>
              </a:ext>
            </a:extLst>
          </p:cNvPr>
          <p:cNvSpPr txBox="1">
            <a:spLocks/>
          </p:cNvSpPr>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4" name="Google Shape;363;p48">
            <a:extLst>
              <a:ext uri="{FF2B5EF4-FFF2-40B4-BE49-F238E27FC236}">
                <a16:creationId xmlns:a16="http://schemas.microsoft.com/office/drawing/2014/main" id="{C496A6D0-C2B5-8D42-6EE6-F14B484A8C7E}"/>
              </a:ext>
            </a:extLst>
          </p:cNvPr>
          <p:cNvSpPr txBox="1">
            <a:spLocks/>
          </p:cNvSpPr>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Từ</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S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tia</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tới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thấu</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kính</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đi</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qua O </a:t>
            </a: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và</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sym typeface="Arial"/>
              </a:rPr>
              <a:t>∆</a:t>
            </a:r>
            <a:r>
              <a:rPr kumimoji="0" lang="en-US" sz="2000" b="0" i="0" u="none" strike="noStrike" kern="0" cap="none" spc="0" normalizeH="0" baseline="0" noProof="0" dirty="0">
                <a:ln>
                  <a:noFill/>
                </a:ln>
                <a:solidFill>
                  <a:srgbClr val="2E2723"/>
                </a:solidFill>
                <a:effectLst/>
                <a:uLnTx/>
                <a:uFillTx/>
                <a:latin typeface="Lato"/>
                <a:ea typeface="Lato"/>
                <a:cs typeface="Lato"/>
                <a:sym typeface="Arial"/>
              </a:rPr>
              <a:t>)</a:t>
            </a:r>
          </a:p>
        </p:txBody>
      </p:sp>
      <p:grpSp>
        <p:nvGrpSpPr>
          <p:cNvPr id="5" name="Group 40">
            <a:extLst>
              <a:ext uri="{FF2B5EF4-FFF2-40B4-BE49-F238E27FC236}">
                <a16:creationId xmlns:a16="http://schemas.microsoft.com/office/drawing/2014/main" id="{FCD98A18-8545-C2A5-E6D3-6044D9D92065}"/>
              </a:ext>
            </a:extLst>
          </p:cNvPr>
          <p:cNvGrpSpPr>
            <a:grpSpLocks/>
          </p:cNvGrpSpPr>
          <p:nvPr/>
        </p:nvGrpSpPr>
        <p:grpSpPr bwMode="auto">
          <a:xfrm rot="818164" flipV="1">
            <a:off x="1032561" y="1813929"/>
            <a:ext cx="4084772" cy="1"/>
            <a:chOff x="991" y="2064"/>
            <a:chExt cx="1002" cy="1"/>
          </a:xfrm>
        </p:grpSpPr>
        <p:sp>
          <p:nvSpPr>
            <p:cNvPr id="6" name="Line 41">
              <a:extLst>
                <a:ext uri="{FF2B5EF4-FFF2-40B4-BE49-F238E27FC236}">
                  <a16:creationId xmlns:a16="http://schemas.microsoft.com/office/drawing/2014/main" id="{50A45881-E6F2-2647-1820-D665B95ED736}"/>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Line 42">
              <a:extLst>
                <a:ext uri="{FF2B5EF4-FFF2-40B4-BE49-F238E27FC236}">
                  <a16:creationId xmlns:a16="http://schemas.microsoft.com/office/drawing/2014/main" id="{FC45B4AE-B021-264A-33C3-4C63C2E92B4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8" name="Group 40">
            <a:extLst>
              <a:ext uri="{FF2B5EF4-FFF2-40B4-BE49-F238E27FC236}">
                <a16:creationId xmlns:a16="http://schemas.microsoft.com/office/drawing/2014/main" id="{27175634-C3CA-A40B-85AF-854165D7DC99}"/>
              </a:ext>
            </a:extLst>
          </p:cNvPr>
          <p:cNvGrpSpPr>
            <a:grpSpLocks/>
          </p:cNvGrpSpPr>
          <p:nvPr/>
        </p:nvGrpSpPr>
        <p:grpSpPr bwMode="auto">
          <a:xfrm rot="818164" flipV="1">
            <a:off x="4989808" y="2632324"/>
            <a:ext cx="2910706" cy="1"/>
            <a:chOff x="991" y="2064"/>
            <a:chExt cx="714" cy="1"/>
          </a:xfrm>
        </p:grpSpPr>
        <p:sp>
          <p:nvSpPr>
            <p:cNvPr id="9" name="Line 41">
              <a:extLst>
                <a:ext uri="{FF2B5EF4-FFF2-40B4-BE49-F238E27FC236}">
                  <a16:creationId xmlns:a16="http://schemas.microsoft.com/office/drawing/2014/main" id="{40B88DDD-A788-F60E-0B6E-36DFB751E58F}"/>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 name="Line 42">
              <a:extLst>
                <a:ext uri="{FF2B5EF4-FFF2-40B4-BE49-F238E27FC236}">
                  <a16:creationId xmlns:a16="http://schemas.microsoft.com/office/drawing/2014/main" id="{D5641221-E4FF-183C-7AFB-AA65D262C82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1" name="Group 40">
            <a:extLst>
              <a:ext uri="{FF2B5EF4-FFF2-40B4-BE49-F238E27FC236}">
                <a16:creationId xmlns:a16="http://schemas.microsoft.com/office/drawing/2014/main" id="{1703CF3B-84D8-DA56-AD85-65E33CB11B64}"/>
              </a:ext>
            </a:extLst>
          </p:cNvPr>
          <p:cNvGrpSpPr>
            <a:grpSpLocks/>
          </p:cNvGrpSpPr>
          <p:nvPr/>
        </p:nvGrpSpPr>
        <p:grpSpPr bwMode="auto">
          <a:xfrm>
            <a:off x="1109657" y="1332428"/>
            <a:ext cx="3950853" cy="0"/>
            <a:chOff x="991" y="2064"/>
            <a:chExt cx="1198" cy="0"/>
          </a:xfrm>
        </p:grpSpPr>
        <p:sp>
          <p:nvSpPr>
            <p:cNvPr id="12" name="Line 41">
              <a:extLst>
                <a:ext uri="{FF2B5EF4-FFF2-40B4-BE49-F238E27FC236}">
                  <a16:creationId xmlns:a16="http://schemas.microsoft.com/office/drawing/2014/main" id="{9312A191-E5BE-139E-08D0-9F8C6BCB784A}"/>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 name="Line 42">
              <a:extLst>
                <a:ext uri="{FF2B5EF4-FFF2-40B4-BE49-F238E27FC236}">
                  <a16:creationId xmlns:a16="http://schemas.microsoft.com/office/drawing/2014/main" id="{9AF15B94-533A-B1CB-10D6-EE7194ECF65E}"/>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4" name="Group 13">
            <a:extLst>
              <a:ext uri="{FF2B5EF4-FFF2-40B4-BE49-F238E27FC236}">
                <a16:creationId xmlns:a16="http://schemas.microsoft.com/office/drawing/2014/main" id="{3A2C1A00-2342-08B6-779E-FB1DD85EE4DE}"/>
              </a:ext>
            </a:extLst>
          </p:cNvPr>
          <p:cNvGrpSpPr/>
          <p:nvPr/>
        </p:nvGrpSpPr>
        <p:grpSpPr>
          <a:xfrm rot="959730">
            <a:off x="4837404" y="1942122"/>
            <a:ext cx="3198825" cy="575628"/>
            <a:chOff x="4921901" y="2752304"/>
            <a:chExt cx="4564008" cy="821288"/>
          </a:xfrm>
        </p:grpSpPr>
        <p:sp>
          <p:nvSpPr>
            <p:cNvPr id="15" name="Line 49">
              <a:extLst>
                <a:ext uri="{FF2B5EF4-FFF2-40B4-BE49-F238E27FC236}">
                  <a16:creationId xmlns:a16="http://schemas.microsoft.com/office/drawing/2014/main" id="{D09D62B2-7D95-09EB-EA24-0C6A15EA78D0}"/>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4" name="Line 50">
              <a:extLst>
                <a:ext uri="{FF2B5EF4-FFF2-40B4-BE49-F238E27FC236}">
                  <a16:creationId xmlns:a16="http://schemas.microsoft.com/office/drawing/2014/main" id="{03065322-3751-1FE3-C6A9-4A2744DA8A5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29" name="Group 28">
            <a:extLst>
              <a:ext uri="{FF2B5EF4-FFF2-40B4-BE49-F238E27FC236}">
                <a16:creationId xmlns:a16="http://schemas.microsoft.com/office/drawing/2014/main" id="{06B79296-4862-B896-3AC1-70D33DCC1C16}"/>
              </a:ext>
            </a:extLst>
          </p:cNvPr>
          <p:cNvGrpSpPr/>
          <p:nvPr/>
        </p:nvGrpSpPr>
        <p:grpSpPr>
          <a:xfrm>
            <a:off x="407890" y="773941"/>
            <a:ext cx="8142141" cy="3026425"/>
            <a:chOff x="339310" y="976419"/>
            <a:chExt cx="8142141" cy="3026425"/>
          </a:xfrm>
        </p:grpSpPr>
        <p:sp>
          <p:nvSpPr>
            <p:cNvPr id="30" name="Line 41">
              <a:extLst>
                <a:ext uri="{FF2B5EF4-FFF2-40B4-BE49-F238E27FC236}">
                  <a16:creationId xmlns:a16="http://schemas.microsoft.com/office/drawing/2014/main" id="{EAD45499-1489-FDF7-D780-43189CC726F6}"/>
                </a:ext>
              </a:extLst>
            </p:cNvPr>
            <p:cNvSpPr>
              <a:spLocks noChangeShapeType="1"/>
            </p:cNvSpPr>
            <p:nvPr/>
          </p:nvSpPr>
          <p:spPr bwMode="auto">
            <a:xfrm flipV="1">
              <a:off x="504581" y="2518410"/>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graphicFrame>
          <p:nvGraphicFramePr>
            <p:cNvPr id="31" name="Object 9">
              <a:extLst>
                <a:ext uri="{FF2B5EF4-FFF2-40B4-BE49-F238E27FC236}">
                  <a16:creationId xmlns:a16="http://schemas.microsoft.com/office/drawing/2014/main" id="{99E128A7-80BA-9E68-6BB9-05D6B283C750}"/>
                </a:ext>
              </a:extLst>
            </p:cNvPr>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1" name="Object 9">
                          <a:extLst>
                            <a:ext uri="{FF2B5EF4-FFF2-40B4-BE49-F238E27FC236}">
                              <a16:creationId xmlns:a16="http://schemas.microsoft.com/office/drawing/2014/main" id="{99E128A7-80BA-9E68-6BB9-05D6B283C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a:extLst>
                <a:ext uri="{FF2B5EF4-FFF2-40B4-BE49-F238E27FC236}">
                  <a16:creationId xmlns:a16="http://schemas.microsoft.com/office/drawing/2014/main" id="{C153D376-77A8-DE7B-645D-CACE4A830AC2}"/>
                </a:ext>
              </a:extLst>
            </p:cNvPr>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a:sym typeface="Arial"/>
              </a:endParaRPr>
            </a:p>
          </p:txBody>
        </p:sp>
        <p:sp>
          <p:nvSpPr>
            <p:cNvPr id="33" name="Rectangle 51">
              <a:extLst>
                <a:ext uri="{FF2B5EF4-FFF2-40B4-BE49-F238E27FC236}">
                  <a16:creationId xmlns:a16="http://schemas.microsoft.com/office/drawing/2014/main" id="{C4186017-9E75-1FAB-0FDA-22F5DFCC1208}"/>
                </a:ext>
              </a:extLst>
            </p:cNvPr>
            <p:cNvSpPr>
              <a:spLocks noChangeArrowheads="1"/>
            </p:cNvSpPr>
            <p:nvPr/>
          </p:nvSpPr>
          <p:spPr bwMode="auto">
            <a:xfrm>
              <a:off x="4591488" y="260192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34" name="Oval 33">
              <a:extLst>
                <a:ext uri="{FF2B5EF4-FFF2-40B4-BE49-F238E27FC236}">
                  <a16:creationId xmlns:a16="http://schemas.microsoft.com/office/drawing/2014/main" id="{D12AF166-4ED9-1E82-A201-AD640E161450}"/>
                </a:ext>
              </a:extLst>
            </p:cNvPr>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5" name="Rectangle 51">
              <a:extLst>
                <a:ext uri="{FF2B5EF4-FFF2-40B4-BE49-F238E27FC236}">
                  <a16:creationId xmlns:a16="http://schemas.microsoft.com/office/drawing/2014/main" id="{B6EADB5E-9C3A-8FAA-E6F8-FA78F9EFE611}"/>
                </a:ext>
              </a:extLst>
            </p:cNvPr>
            <p:cNvSpPr>
              <a:spLocks noChangeArrowheads="1"/>
            </p:cNvSpPr>
            <p:nvPr/>
          </p:nvSpPr>
          <p:spPr bwMode="auto">
            <a:xfrm>
              <a:off x="6145804" y="207985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36" name="Oval 35">
              <a:extLst>
                <a:ext uri="{FF2B5EF4-FFF2-40B4-BE49-F238E27FC236}">
                  <a16:creationId xmlns:a16="http://schemas.microsoft.com/office/drawing/2014/main" id="{C40FC28F-8BF3-FF1A-A69E-7579F587C5A6}"/>
                </a:ext>
              </a:extLst>
            </p:cNvPr>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Arial"/>
                <a:sym typeface="Arial"/>
              </a:endParaRPr>
            </a:p>
          </p:txBody>
        </p:sp>
        <p:sp>
          <p:nvSpPr>
            <p:cNvPr id="37" name="Rectangle 51">
              <a:extLst>
                <a:ext uri="{FF2B5EF4-FFF2-40B4-BE49-F238E27FC236}">
                  <a16:creationId xmlns:a16="http://schemas.microsoft.com/office/drawing/2014/main" id="{CC7FFC1F-F2DD-4EFF-2339-64FCB37CD7DD}"/>
                </a:ext>
              </a:extLst>
            </p:cNvPr>
            <p:cNvSpPr>
              <a:spLocks noChangeArrowheads="1"/>
            </p:cNvSpPr>
            <p:nvPr/>
          </p:nvSpPr>
          <p:spPr bwMode="auto">
            <a:xfrm>
              <a:off x="835040" y="120263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S</a:t>
              </a:r>
            </a:p>
          </p:txBody>
        </p:sp>
        <p:sp>
          <p:nvSpPr>
            <p:cNvPr id="38" name="Oval 37">
              <a:extLst>
                <a:ext uri="{FF2B5EF4-FFF2-40B4-BE49-F238E27FC236}">
                  <a16:creationId xmlns:a16="http://schemas.microsoft.com/office/drawing/2014/main" id="{702F8B6E-58BC-2087-CE58-5C4C738A411B}"/>
                </a:ext>
              </a:extLst>
            </p:cNvPr>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Arial"/>
                <a:sym typeface="Arial"/>
              </a:endParaRPr>
            </a:p>
          </p:txBody>
        </p:sp>
      </p:grpSp>
    </p:spTree>
    <p:extLst>
      <p:ext uri="{BB962C8B-B14F-4D97-AF65-F5344CB8AC3E}">
        <p14:creationId xmlns:p14="http://schemas.microsoft.com/office/powerpoint/2010/main" val="29732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P spid="35" grpId="0"/>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73" name="Group 40">
            <a:extLst>
              <a:ext uri="{FF2B5EF4-FFF2-40B4-BE49-F238E27FC236}">
                <a16:creationId xmlns:a16="http://schemas.microsoft.com/office/drawing/2014/main" id="{5964D2FB-0427-99B4-F4EB-48C08B145448}"/>
              </a:ext>
            </a:extLst>
          </p:cNvPr>
          <p:cNvGrpSpPr>
            <a:grpSpLocks/>
          </p:cNvGrpSpPr>
          <p:nvPr/>
        </p:nvGrpSpPr>
        <p:grpSpPr bwMode="auto">
          <a:xfrm rot="818164" flipV="1">
            <a:off x="1032688" y="2100108"/>
            <a:ext cx="4084772" cy="1"/>
            <a:chOff x="991" y="2064"/>
            <a:chExt cx="1002" cy="1"/>
          </a:xfrm>
        </p:grpSpPr>
        <p:sp>
          <p:nvSpPr>
            <p:cNvPr id="74" name="Line 41">
              <a:extLst>
                <a:ext uri="{FF2B5EF4-FFF2-40B4-BE49-F238E27FC236}">
                  <a16:creationId xmlns:a16="http://schemas.microsoft.com/office/drawing/2014/main" id="{B4D4F235-F671-4C21-6241-C8E139D023AB}"/>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5" name="Line 42">
              <a:extLst>
                <a:ext uri="{FF2B5EF4-FFF2-40B4-BE49-F238E27FC236}">
                  <a16:creationId xmlns:a16="http://schemas.microsoft.com/office/drawing/2014/main" id="{D94040DA-1AE2-EEA4-DB8A-B48ACE4C7FDD}"/>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6" name="Group 40">
            <a:extLst>
              <a:ext uri="{FF2B5EF4-FFF2-40B4-BE49-F238E27FC236}">
                <a16:creationId xmlns:a16="http://schemas.microsoft.com/office/drawing/2014/main" id="{E87842CC-411E-46F6-C34F-3FD1C24D70FA}"/>
              </a:ext>
            </a:extLst>
          </p:cNvPr>
          <p:cNvGrpSpPr>
            <a:grpSpLocks/>
          </p:cNvGrpSpPr>
          <p:nvPr/>
        </p:nvGrpSpPr>
        <p:grpSpPr bwMode="auto">
          <a:xfrm rot="818164" flipV="1">
            <a:off x="4989935" y="2918503"/>
            <a:ext cx="2910706" cy="1"/>
            <a:chOff x="991" y="2064"/>
            <a:chExt cx="714" cy="1"/>
          </a:xfrm>
        </p:grpSpPr>
        <p:sp>
          <p:nvSpPr>
            <p:cNvPr id="77" name="Line 41">
              <a:extLst>
                <a:ext uri="{FF2B5EF4-FFF2-40B4-BE49-F238E27FC236}">
                  <a16:creationId xmlns:a16="http://schemas.microsoft.com/office/drawing/2014/main" id="{0BE69C48-9006-D3D2-9421-B86D3C442970}"/>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78" name="Line 42">
              <a:extLst>
                <a:ext uri="{FF2B5EF4-FFF2-40B4-BE49-F238E27FC236}">
                  <a16:creationId xmlns:a16="http://schemas.microsoft.com/office/drawing/2014/main" id="{50A70100-5ED1-61A3-E7DF-48EFBDD279C3}"/>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79" name="Group 78">
            <a:extLst>
              <a:ext uri="{FF2B5EF4-FFF2-40B4-BE49-F238E27FC236}">
                <a16:creationId xmlns:a16="http://schemas.microsoft.com/office/drawing/2014/main" id="{15DF8D8A-9C2A-4F35-B3DC-43E6AF6AAFEA}"/>
              </a:ext>
            </a:extLst>
          </p:cNvPr>
          <p:cNvGrpSpPr/>
          <p:nvPr/>
        </p:nvGrpSpPr>
        <p:grpSpPr>
          <a:xfrm>
            <a:off x="407890" y="1062810"/>
            <a:ext cx="8142141" cy="3026425"/>
            <a:chOff x="407890" y="1062810"/>
            <a:chExt cx="8142141" cy="3026425"/>
          </a:xfrm>
        </p:grpSpPr>
        <p:sp>
          <p:nvSpPr>
            <p:cNvPr id="80" name="Line 34">
              <a:extLst>
                <a:ext uri="{FF2B5EF4-FFF2-40B4-BE49-F238E27FC236}">
                  <a16:creationId xmlns:a16="http://schemas.microsoft.com/office/drawing/2014/main" id="{12E85EC8-8CBB-ACF9-F087-C21277473D01}"/>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81" name="Line 41">
              <a:extLst>
                <a:ext uri="{FF2B5EF4-FFF2-40B4-BE49-F238E27FC236}">
                  <a16:creationId xmlns:a16="http://schemas.microsoft.com/office/drawing/2014/main" id="{EDC32689-B535-F7AA-DF52-7084039E2451}"/>
                </a:ext>
              </a:extLst>
            </p:cNvPr>
            <p:cNvSpPr>
              <a:spLocks noChangeShapeType="1"/>
            </p:cNvSpPr>
            <p:nvPr/>
          </p:nvSpPr>
          <p:spPr bwMode="auto">
            <a:xfrm flipV="1">
              <a:off x="573161" y="2604801"/>
              <a:ext cx="7976870"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82" name="Object 9">
              <a:extLst>
                <a:ext uri="{FF2B5EF4-FFF2-40B4-BE49-F238E27FC236}">
                  <a16:creationId xmlns:a16="http://schemas.microsoft.com/office/drawing/2014/main" id="{7208A71A-0A01-F190-8E03-F4A74F3135C6}"/>
                </a:ext>
              </a:extLst>
            </p:cNvPr>
            <p:cNvGraphicFramePr>
              <a:graphicFrameLocks noChangeAspect="1"/>
            </p:cNvGraphicFramePr>
            <p:nvPr>
              <p:extLst>
                <p:ext uri="{D42A27DB-BD31-4B8C-83A1-F6EECF244321}">
                  <p14:modId xmlns:p14="http://schemas.microsoft.com/office/powerpoint/2010/main" val="2204647462"/>
                </p:ext>
              </p:extLst>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83" name="Rectangle 51">
              <a:extLst>
                <a:ext uri="{FF2B5EF4-FFF2-40B4-BE49-F238E27FC236}">
                  <a16:creationId xmlns:a16="http://schemas.microsoft.com/office/drawing/2014/main" id="{D755334A-CAF5-3071-5FEB-BC300B800841}"/>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84" name="Rectangle 51">
              <a:extLst>
                <a:ext uri="{FF2B5EF4-FFF2-40B4-BE49-F238E27FC236}">
                  <a16:creationId xmlns:a16="http://schemas.microsoft.com/office/drawing/2014/main" id="{D96B2752-A127-BE54-C53B-C9E21C3AB287}"/>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cxnSp>
          <p:nvCxnSpPr>
            <p:cNvPr id="85" name="Straight Arrow Connector 84">
              <a:extLst>
                <a:ext uri="{FF2B5EF4-FFF2-40B4-BE49-F238E27FC236}">
                  <a16:creationId xmlns:a16="http://schemas.microsoft.com/office/drawing/2014/main" id="{CD6CD4B3-A8A0-3308-78CD-C96EB011AB94}"/>
                </a:ext>
              </a:extLst>
            </p:cNvPr>
            <p:cNvCxnSpPr>
              <a:cxnSpLocks/>
            </p:cNvCxnSpPr>
            <p:nvPr/>
          </p:nvCxnSpPr>
          <p:spPr>
            <a:xfrm flipV="1">
              <a:off x="1109784" y="1608742"/>
              <a:ext cx="0" cy="9803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51">
              <a:extLst>
                <a:ext uri="{FF2B5EF4-FFF2-40B4-BE49-F238E27FC236}">
                  <a16:creationId xmlns:a16="http://schemas.microsoft.com/office/drawing/2014/main" id="{D5568789-1BE0-F21F-6652-281BC8167CD5}"/>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87" name="Rectangle 51">
              <a:extLst>
                <a:ext uri="{FF2B5EF4-FFF2-40B4-BE49-F238E27FC236}">
                  <a16:creationId xmlns:a16="http://schemas.microsoft.com/office/drawing/2014/main" id="{7020B253-4CF0-A3FA-3C66-6D180A8B3BE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88" name="Oval 87">
              <a:extLst>
                <a:ext uri="{FF2B5EF4-FFF2-40B4-BE49-F238E27FC236}">
                  <a16:creationId xmlns:a16="http://schemas.microsoft.com/office/drawing/2014/main" id="{4788A6AD-385A-E618-9DC7-68542DCB7D7A}"/>
                </a:ext>
              </a:extLst>
            </p:cNvPr>
            <p:cNvSpPr/>
            <p:nvPr/>
          </p:nvSpPr>
          <p:spPr>
            <a:xfrm>
              <a:off x="5017364" y="253115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89" name="Oval 88">
              <a:extLst>
                <a:ext uri="{FF2B5EF4-FFF2-40B4-BE49-F238E27FC236}">
                  <a16:creationId xmlns:a16="http://schemas.microsoft.com/office/drawing/2014/main" id="{07895259-850C-6C16-C073-EF17CC92DFB2}"/>
                </a:ext>
              </a:extLst>
            </p:cNvPr>
            <p:cNvSpPr/>
            <p:nvPr/>
          </p:nvSpPr>
          <p:spPr>
            <a:xfrm>
              <a:off x="6349887" y="254597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grpSp>
      <p:sp>
        <p:nvSpPr>
          <p:cNvPr id="90" name="Google Shape;269;p26">
            <a:extLst>
              <a:ext uri="{FF2B5EF4-FFF2-40B4-BE49-F238E27FC236}">
                <a16:creationId xmlns:a16="http://schemas.microsoft.com/office/drawing/2014/main" id="{DE28B2FC-29B6-8293-A6A9-451847E115AA}"/>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91" name="Rectangle: Rounded Corners 90">
            <a:extLst>
              <a:ext uri="{FF2B5EF4-FFF2-40B4-BE49-F238E27FC236}">
                <a16:creationId xmlns:a16="http://schemas.microsoft.com/office/drawing/2014/main" id="{39D764B7-4EC9-DF5E-CC27-42FD28B7929E}"/>
              </a:ext>
            </a:extLst>
          </p:cNvPr>
          <p:cNvSpPr/>
          <p:nvPr/>
        </p:nvSpPr>
        <p:spPr>
          <a:xfrm>
            <a:off x="454079" y="43423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92" name="Google Shape;363;p48">
            <a:extLst>
              <a:ext uri="{FF2B5EF4-FFF2-40B4-BE49-F238E27FC236}">
                <a16:creationId xmlns:a16="http://schemas.microsoft.com/office/drawing/2014/main" id="{3C4471FD-2F05-485B-7430-D2E74F2C10EE}"/>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1:</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3" name="Google Shape;363;p48">
            <a:extLst>
              <a:ext uri="{FF2B5EF4-FFF2-40B4-BE49-F238E27FC236}">
                <a16:creationId xmlns:a16="http://schemas.microsoft.com/office/drawing/2014/main" id="{779677AA-13AE-7E81-503D-D5E06B554FC0}"/>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của</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B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như</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cách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vẽ</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ảnh</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điểm</a:t>
            </a:r>
            <a:r>
              <a:rPr kumimoji="0" lang="en-US" sz="2000" b="0" i="0" u="none" strike="noStrike" kern="0" cap="none" spc="0" normalizeH="0" noProof="0" dirty="0">
                <a:ln>
                  <a:noFill/>
                </a:ln>
                <a:solidFill>
                  <a:srgbClr val="2E2723"/>
                </a:solidFill>
                <a:effectLst/>
                <a:uLnTx/>
                <a:uFillTx/>
                <a:latin typeface="Lato"/>
                <a:ea typeface="Lato"/>
                <a:cs typeface="Lato"/>
                <a:sym typeface="Arial"/>
              </a:rPr>
              <a:t> </a:t>
            </a:r>
            <a:r>
              <a:rPr kumimoji="0" lang="en-US" sz="2000" b="0" i="0" u="none" strike="noStrike" kern="0" cap="none" spc="0" normalizeH="0" noProof="0" dirty="0" err="1">
                <a:ln>
                  <a:noFill/>
                </a:ln>
                <a:solidFill>
                  <a:srgbClr val="2E2723"/>
                </a:solidFill>
                <a:effectLst/>
                <a:uLnTx/>
                <a:uFillTx/>
                <a:latin typeface="Lato"/>
                <a:ea typeface="Lato"/>
                <a:cs typeface="Lato"/>
                <a:sym typeface="Arial"/>
              </a:rPr>
              <a:t>sáng</a:t>
            </a:r>
            <a:r>
              <a:rPr kumimoji="0" lang="en-US" sz="2000" b="0" i="0" u="none" strike="noStrike" kern="0" cap="none" spc="0" normalizeH="0" noProof="0" dirty="0">
                <a:ln>
                  <a:noFill/>
                </a:ln>
                <a:solidFill>
                  <a:srgbClr val="2E2723"/>
                </a:solidFill>
                <a:effectLst/>
                <a:uLnTx/>
                <a:uFillTx/>
                <a:latin typeface="Lato"/>
                <a:ea typeface="Lato"/>
                <a:cs typeface="Lato"/>
                <a:sym typeface="Arial"/>
              </a:rPr>
              <a:t> S</a:t>
            </a:r>
            <a:endParaRPr kumimoji="0" lang="en-US" sz="20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94" name="Rectangle 51">
            <a:extLst>
              <a:ext uri="{FF2B5EF4-FFF2-40B4-BE49-F238E27FC236}">
                <a16:creationId xmlns:a16="http://schemas.microsoft.com/office/drawing/2014/main" id="{7C6BAF83-6A16-C85F-2EBA-C18F85B7D25F}"/>
              </a:ext>
            </a:extLst>
          </p:cNvPr>
          <p:cNvSpPr>
            <a:spLocks noChangeArrowheads="1"/>
          </p:cNvSpPr>
          <p:nvPr/>
        </p:nvSpPr>
        <p:spPr bwMode="auto">
          <a:xfrm>
            <a:off x="6833561" y="324492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95" name="Group 40">
            <a:extLst>
              <a:ext uri="{FF2B5EF4-FFF2-40B4-BE49-F238E27FC236}">
                <a16:creationId xmlns:a16="http://schemas.microsoft.com/office/drawing/2014/main" id="{9B84239F-A427-5235-0866-8389F9087AB1}"/>
              </a:ext>
            </a:extLst>
          </p:cNvPr>
          <p:cNvGrpSpPr>
            <a:grpSpLocks/>
          </p:cNvGrpSpPr>
          <p:nvPr/>
        </p:nvGrpSpPr>
        <p:grpSpPr bwMode="auto">
          <a:xfrm>
            <a:off x="1109784" y="1618607"/>
            <a:ext cx="3950853" cy="0"/>
            <a:chOff x="991" y="2064"/>
            <a:chExt cx="1198" cy="0"/>
          </a:xfrm>
        </p:grpSpPr>
        <p:sp>
          <p:nvSpPr>
            <p:cNvPr id="96" name="Line 41">
              <a:extLst>
                <a:ext uri="{FF2B5EF4-FFF2-40B4-BE49-F238E27FC236}">
                  <a16:creationId xmlns:a16="http://schemas.microsoft.com/office/drawing/2014/main" id="{5CAFBF25-3051-4B13-BE7B-DAFABA189493}"/>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7" name="Line 42">
              <a:extLst>
                <a:ext uri="{FF2B5EF4-FFF2-40B4-BE49-F238E27FC236}">
                  <a16:creationId xmlns:a16="http://schemas.microsoft.com/office/drawing/2014/main" id="{AB04D66C-7A59-A564-1E2D-8402F68A3186}"/>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8" name="Group 97">
            <a:extLst>
              <a:ext uri="{FF2B5EF4-FFF2-40B4-BE49-F238E27FC236}">
                <a16:creationId xmlns:a16="http://schemas.microsoft.com/office/drawing/2014/main" id="{0FD44903-66F8-327C-7BB0-105320836E45}"/>
              </a:ext>
            </a:extLst>
          </p:cNvPr>
          <p:cNvGrpSpPr/>
          <p:nvPr/>
        </p:nvGrpSpPr>
        <p:grpSpPr>
          <a:xfrm rot="946787">
            <a:off x="4815412" y="2212908"/>
            <a:ext cx="3198825" cy="575628"/>
            <a:chOff x="4921901" y="2752304"/>
            <a:chExt cx="4564008" cy="821288"/>
          </a:xfrm>
        </p:grpSpPr>
        <p:sp>
          <p:nvSpPr>
            <p:cNvPr id="99" name="Line 49">
              <a:extLst>
                <a:ext uri="{FF2B5EF4-FFF2-40B4-BE49-F238E27FC236}">
                  <a16:creationId xmlns:a16="http://schemas.microsoft.com/office/drawing/2014/main" id="{75A63336-B00D-7BCA-C70B-7361092325FA}"/>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00" name="Line 50">
              <a:extLst>
                <a:ext uri="{FF2B5EF4-FFF2-40B4-BE49-F238E27FC236}">
                  <a16:creationId xmlns:a16="http://schemas.microsoft.com/office/drawing/2014/main" id="{12E12F33-4743-1A6B-1226-EE80976F8C87}"/>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01" name="Oval 100">
            <a:extLst>
              <a:ext uri="{FF2B5EF4-FFF2-40B4-BE49-F238E27FC236}">
                <a16:creationId xmlns:a16="http://schemas.microsoft.com/office/drawing/2014/main" id="{BC62A530-9255-60D3-6B72-E9D6CC76D041}"/>
              </a:ext>
            </a:extLst>
          </p:cNvPr>
          <p:cNvSpPr/>
          <p:nvPr/>
        </p:nvSpPr>
        <p:spPr>
          <a:xfrm>
            <a:off x="7012208" y="3010543"/>
            <a:ext cx="86291" cy="86291"/>
          </a:xfrm>
          <a:prstGeom prst="ellipse">
            <a:avLst/>
          </a:prstGeom>
          <a:solidFill>
            <a:srgbClr val="DA62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Tree>
    <p:extLst>
      <p:ext uri="{BB962C8B-B14F-4D97-AF65-F5344CB8AC3E}">
        <p14:creationId xmlns:p14="http://schemas.microsoft.com/office/powerpoint/2010/main" val="33055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randombar(horizontal)">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500"/>
                            </p:stCondLst>
                            <p:childTnLst>
                              <p:par>
                                <p:cTn id="47" presetID="14" presetClass="entr" presetSubtype="10" fill="hold" grpId="1"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87" grpId="0"/>
      <p:bldP spid="90" grpId="0"/>
      <p:bldP spid="92" grpId="0"/>
      <p:bldP spid="93" grpId="0"/>
      <p:bldP spid="94" grpId="0"/>
      <p:bldP spid="94" grpId="1"/>
      <p:bldP spid="10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1870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310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11288"/>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766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40">
            <a:extLst>
              <a:ext uri="{FF2B5EF4-FFF2-40B4-BE49-F238E27FC236}">
                <a16:creationId xmlns:a16="http://schemas.microsoft.com/office/drawing/2014/main" id="{4F6F7B51-5E3C-93E8-6331-E4DDDDEBCA30}"/>
              </a:ext>
            </a:extLst>
          </p:cNvPr>
          <p:cNvGrpSpPr>
            <a:grpSpLocks/>
          </p:cNvGrpSpPr>
          <p:nvPr/>
        </p:nvGrpSpPr>
        <p:grpSpPr bwMode="auto">
          <a:xfrm rot="818164" flipV="1">
            <a:off x="1032688" y="1902277"/>
            <a:ext cx="4084772" cy="1"/>
            <a:chOff x="991" y="2064"/>
            <a:chExt cx="1002" cy="1"/>
          </a:xfrm>
        </p:grpSpPr>
        <p:sp>
          <p:nvSpPr>
            <p:cNvPr id="3" name="Line 41">
              <a:extLst>
                <a:ext uri="{FF2B5EF4-FFF2-40B4-BE49-F238E27FC236}">
                  <a16:creationId xmlns:a16="http://schemas.microsoft.com/office/drawing/2014/main" id="{1697E094-41B6-8143-3E8E-CCAC1000BB4C}"/>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a:extLst>
                <a:ext uri="{FF2B5EF4-FFF2-40B4-BE49-F238E27FC236}">
                  <a16:creationId xmlns:a16="http://schemas.microsoft.com/office/drawing/2014/main" id="{540550B9-EA1C-D0F0-9654-C09ED2E6A57B}"/>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a:extLst>
              <a:ext uri="{FF2B5EF4-FFF2-40B4-BE49-F238E27FC236}">
                <a16:creationId xmlns:a16="http://schemas.microsoft.com/office/drawing/2014/main" id="{337ED691-7578-BEE4-3447-8DCF66176217}"/>
              </a:ext>
            </a:extLst>
          </p:cNvPr>
          <p:cNvGrpSpPr>
            <a:grpSpLocks/>
          </p:cNvGrpSpPr>
          <p:nvPr/>
        </p:nvGrpSpPr>
        <p:grpSpPr bwMode="auto">
          <a:xfrm rot="818164" flipV="1">
            <a:off x="4989935" y="2720672"/>
            <a:ext cx="2910706" cy="1"/>
            <a:chOff x="991" y="2064"/>
            <a:chExt cx="714" cy="1"/>
          </a:xfrm>
        </p:grpSpPr>
        <p:sp>
          <p:nvSpPr>
            <p:cNvPr id="6" name="Line 41">
              <a:extLst>
                <a:ext uri="{FF2B5EF4-FFF2-40B4-BE49-F238E27FC236}">
                  <a16:creationId xmlns:a16="http://schemas.microsoft.com/office/drawing/2014/main" id="{1CEC37B0-7C7B-8EA8-5F9E-843109BCAED1}"/>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7" name="Line 42">
              <a:extLst>
                <a:ext uri="{FF2B5EF4-FFF2-40B4-BE49-F238E27FC236}">
                  <a16:creationId xmlns:a16="http://schemas.microsoft.com/office/drawing/2014/main" id="{D6262C3B-6D01-2343-FE76-956B5CAD68F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7">
            <a:extLst>
              <a:ext uri="{FF2B5EF4-FFF2-40B4-BE49-F238E27FC236}">
                <a16:creationId xmlns:a16="http://schemas.microsoft.com/office/drawing/2014/main" id="{1EE08DC4-CADB-3D6A-F08F-428AD7EF2236}"/>
              </a:ext>
            </a:extLst>
          </p:cNvPr>
          <p:cNvGrpSpPr/>
          <p:nvPr/>
        </p:nvGrpSpPr>
        <p:grpSpPr>
          <a:xfrm>
            <a:off x="407890" y="864979"/>
            <a:ext cx="8142141" cy="3026425"/>
            <a:chOff x="407890" y="1062810"/>
            <a:chExt cx="8142141" cy="3026425"/>
          </a:xfrm>
        </p:grpSpPr>
        <p:sp>
          <p:nvSpPr>
            <p:cNvPr id="9" name="Line 34">
              <a:extLst>
                <a:ext uri="{FF2B5EF4-FFF2-40B4-BE49-F238E27FC236}">
                  <a16:creationId xmlns:a16="http://schemas.microsoft.com/office/drawing/2014/main" id="{0022377B-05AD-AF5E-9675-FAF31E2AAE3E}"/>
                </a:ext>
              </a:extLst>
            </p:cNvPr>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0" name="Line 41">
              <a:extLst>
                <a:ext uri="{FF2B5EF4-FFF2-40B4-BE49-F238E27FC236}">
                  <a16:creationId xmlns:a16="http://schemas.microsoft.com/office/drawing/2014/main" id="{7F8414E0-9FC2-5E32-FDF4-01A86B757B26}"/>
                </a:ext>
              </a:extLst>
            </p:cNvPr>
            <p:cNvSpPr>
              <a:spLocks noChangeShapeType="1"/>
            </p:cNvSpPr>
            <p:nvPr/>
          </p:nvSpPr>
          <p:spPr bwMode="auto">
            <a:xfrm flipV="1">
              <a:off x="573161" y="2604801"/>
              <a:ext cx="7976870"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 name="Object 9">
              <a:extLst>
                <a:ext uri="{FF2B5EF4-FFF2-40B4-BE49-F238E27FC236}">
                  <a16:creationId xmlns:a16="http://schemas.microsoft.com/office/drawing/2014/main" id="{0DBBB80B-77C0-60E0-4D1E-F0F3DD6E2626}"/>
                </a:ext>
              </a:extLst>
            </p:cNvPr>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3" name="Object 9">
                          <a:extLst>
                            <a:ext uri="{FF2B5EF4-FFF2-40B4-BE49-F238E27FC236}">
                              <a16:creationId xmlns:a16="http://schemas.microsoft.com/office/drawing/2014/main" id="{6D95E49A-D42B-6203-DC79-4811877D1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12" name="Rectangle 51">
              <a:extLst>
                <a:ext uri="{FF2B5EF4-FFF2-40B4-BE49-F238E27FC236}">
                  <a16:creationId xmlns:a16="http://schemas.microsoft.com/office/drawing/2014/main" id="{48985E72-D85E-6608-3F07-012FA41B1FA7}"/>
                </a:ext>
              </a:extLst>
            </p:cNvPr>
            <p:cNvSpPr>
              <a:spLocks noChangeArrowheads="1"/>
            </p:cNvSpPr>
            <p:nvPr/>
          </p:nvSpPr>
          <p:spPr bwMode="auto">
            <a:xfrm>
              <a:off x="4660068" y="268831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3" name="Rectangle 51">
              <a:extLst>
                <a:ext uri="{FF2B5EF4-FFF2-40B4-BE49-F238E27FC236}">
                  <a16:creationId xmlns:a16="http://schemas.microsoft.com/office/drawing/2014/main" id="{96026970-0BD5-28A3-B874-D29366D6E0CB}"/>
                </a:ext>
              </a:extLst>
            </p:cNvPr>
            <p:cNvSpPr>
              <a:spLocks noChangeArrowheads="1"/>
            </p:cNvSpPr>
            <p:nvPr/>
          </p:nvSpPr>
          <p:spPr bwMode="auto">
            <a:xfrm>
              <a:off x="6214384" y="2166248"/>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cxnSp>
          <p:nvCxnSpPr>
            <p:cNvPr id="14" name="Straight Arrow Connector 13">
              <a:extLst>
                <a:ext uri="{FF2B5EF4-FFF2-40B4-BE49-F238E27FC236}">
                  <a16:creationId xmlns:a16="http://schemas.microsoft.com/office/drawing/2014/main" id="{6658CDE4-7CDF-A289-7C09-C1C0BC6F211D}"/>
                </a:ext>
              </a:extLst>
            </p:cNvPr>
            <p:cNvCxnSpPr>
              <a:cxnSpLocks/>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15" name="Rectangle 51">
              <a:extLst>
                <a:ext uri="{FF2B5EF4-FFF2-40B4-BE49-F238E27FC236}">
                  <a16:creationId xmlns:a16="http://schemas.microsoft.com/office/drawing/2014/main" id="{5ECB82F6-FEB5-1F43-7D2B-54F4C3DAF10B}"/>
                </a:ext>
              </a:extLst>
            </p:cNvPr>
            <p:cNvSpPr>
              <a:spLocks noChangeArrowheads="1"/>
            </p:cNvSpPr>
            <p:nvPr/>
          </p:nvSpPr>
          <p:spPr bwMode="auto">
            <a:xfrm>
              <a:off x="903620" y="128902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24" name="Rectangle 51">
              <a:extLst>
                <a:ext uri="{FF2B5EF4-FFF2-40B4-BE49-F238E27FC236}">
                  <a16:creationId xmlns:a16="http://schemas.microsoft.com/office/drawing/2014/main" id="{3971F133-AC51-6D2F-8F8F-42578A9012B2}"/>
                </a:ext>
              </a:extLst>
            </p:cNvPr>
            <p:cNvSpPr>
              <a:spLocks noChangeArrowheads="1"/>
            </p:cNvSpPr>
            <p:nvPr/>
          </p:nvSpPr>
          <p:spPr bwMode="auto">
            <a:xfrm>
              <a:off x="903620" y="268259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25" name="Oval 24">
              <a:extLst>
                <a:ext uri="{FF2B5EF4-FFF2-40B4-BE49-F238E27FC236}">
                  <a16:creationId xmlns:a16="http://schemas.microsoft.com/office/drawing/2014/main" id="{6460D1B1-E973-4839-1941-8BFE1D5A3ECC}"/>
                </a:ext>
              </a:extLst>
            </p:cNvPr>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6" name="Oval 25">
              <a:extLst>
                <a:ext uri="{FF2B5EF4-FFF2-40B4-BE49-F238E27FC236}">
                  <a16:creationId xmlns:a16="http://schemas.microsoft.com/office/drawing/2014/main" id="{9D6E2159-C960-3FC0-C61A-EB8F2BC67907}"/>
                </a:ext>
              </a:extLst>
            </p:cNvPr>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27" name="Google Shape;269;p26">
            <a:extLst>
              <a:ext uri="{FF2B5EF4-FFF2-40B4-BE49-F238E27FC236}">
                <a16:creationId xmlns:a16="http://schemas.microsoft.com/office/drawing/2014/main" id="{A7C8D7AB-8587-4D00-AFC2-523099716F4E}"/>
              </a:ext>
            </a:extLst>
          </p:cNvPr>
          <p:cNvSpPr txBox="1">
            <a:spLocks/>
          </p:cNvSpPr>
          <p:nvPr/>
        </p:nvSpPr>
        <p:spPr>
          <a:xfrm>
            <a:off x="1471861" y="333928"/>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28" name="Rectangle: Rounded Corners 27">
            <a:extLst>
              <a:ext uri="{FF2B5EF4-FFF2-40B4-BE49-F238E27FC236}">
                <a16:creationId xmlns:a16="http://schemas.microsoft.com/office/drawing/2014/main" id="{CDA0868A-4A3C-6EC5-7E1C-BD51DBC2FDD2}"/>
              </a:ext>
            </a:extLst>
          </p:cNvPr>
          <p:cNvSpPr/>
          <p:nvPr/>
        </p:nvSpPr>
        <p:spPr>
          <a:xfrm>
            <a:off x="454079" y="3950228"/>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29" name="Google Shape;363;p48">
            <a:extLst>
              <a:ext uri="{FF2B5EF4-FFF2-40B4-BE49-F238E27FC236}">
                <a16:creationId xmlns:a16="http://schemas.microsoft.com/office/drawing/2014/main" id="{2D3D1852-5AFD-D6E8-309E-FC030FAB4672}"/>
              </a:ext>
            </a:extLst>
          </p:cNvPr>
          <p:cNvSpPr txBox="1">
            <a:spLocks/>
          </p:cNvSpPr>
          <p:nvPr/>
        </p:nvSpPr>
        <p:spPr>
          <a:xfrm>
            <a:off x="465630" y="3875503"/>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30" name="Google Shape;363;p48">
            <a:extLst>
              <a:ext uri="{FF2B5EF4-FFF2-40B4-BE49-F238E27FC236}">
                <a16:creationId xmlns:a16="http://schemas.microsoft.com/office/drawing/2014/main" id="{E309480C-BF12-9B17-01C4-D0E0D2C8FAB6}"/>
              </a:ext>
            </a:extLst>
          </p:cNvPr>
          <p:cNvSpPr txBox="1">
            <a:spLocks/>
          </p:cNvSpPr>
          <p:nvPr/>
        </p:nvSpPr>
        <p:spPr>
          <a:xfrm>
            <a:off x="1494173" y="3883262"/>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31" name="Rectangle 51">
            <a:extLst>
              <a:ext uri="{FF2B5EF4-FFF2-40B4-BE49-F238E27FC236}">
                <a16:creationId xmlns:a16="http://schemas.microsoft.com/office/drawing/2014/main" id="{D0291E58-1429-8C52-C2C9-C2E17285AFCC}"/>
              </a:ext>
            </a:extLst>
          </p:cNvPr>
          <p:cNvSpPr>
            <a:spLocks noChangeArrowheads="1"/>
          </p:cNvSpPr>
          <p:nvPr/>
        </p:nvSpPr>
        <p:spPr bwMode="auto">
          <a:xfrm>
            <a:off x="4660068" y="117268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
        <p:nvSpPr>
          <p:cNvPr id="32" name="Rectangle 51">
            <a:extLst>
              <a:ext uri="{FF2B5EF4-FFF2-40B4-BE49-F238E27FC236}">
                <a16:creationId xmlns:a16="http://schemas.microsoft.com/office/drawing/2014/main" id="{773FC26C-5DCB-1FC9-B878-FB63B7D3F895}"/>
              </a:ext>
            </a:extLst>
          </p:cNvPr>
          <p:cNvSpPr>
            <a:spLocks noChangeArrowheads="1"/>
          </p:cNvSpPr>
          <p:nvPr/>
        </p:nvSpPr>
        <p:spPr bwMode="auto">
          <a:xfrm>
            <a:off x="6833561" y="304709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cxnSp>
        <p:nvCxnSpPr>
          <p:cNvPr id="33" name="Straight Arrow Connector 32">
            <a:extLst>
              <a:ext uri="{FF2B5EF4-FFF2-40B4-BE49-F238E27FC236}">
                <a16:creationId xmlns:a16="http://schemas.microsoft.com/office/drawing/2014/main" id="{E1A704FD-43CD-F976-C1A3-64B2461AEA53}"/>
              </a:ext>
            </a:extLst>
          </p:cNvPr>
          <p:cNvCxnSpPr>
            <a:cxnSpLocks/>
          </p:cNvCxnSpPr>
          <p:nvPr/>
        </p:nvCxnSpPr>
        <p:spPr>
          <a:xfrm>
            <a:off x="7045908" y="2397735"/>
            <a:ext cx="0" cy="485594"/>
          </a:xfrm>
          <a:prstGeom prst="straightConnector1">
            <a:avLst/>
          </a:prstGeom>
          <a:noFill/>
          <a:ln w="57150" cap="flat" cmpd="sng" algn="ctr">
            <a:solidFill>
              <a:srgbClr val="00B050"/>
            </a:solidFill>
            <a:prstDash val="solid"/>
            <a:tailEnd type="triangle"/>
          </a:ln>
          <a:effectLst/>
        </p:spPr>
      </p:cxnSp>
      <p:sp>
        <p:nvSpPr>
          <p:cNvPr id="34" name="Rectangle 33">
            <a:extLst>
              <a:ext uri="{FF2B5EF4-FFF2-40B4-BE49-F238E27FC236}">
                <a16:creationId xmlns:a16="http://schemas.microsoft.com/office/drawing/2014/main" id="{A7366F64-1F16-E8D6-D7C5-3E938F3E0D51}"/>
              </a:ext>
            </a:extLst>
          </p:cNvPr>
          <p:cNvSpPr>
            <a:spLocks noChangeArrowheads="1"/>
          </p:cNvSpPr>
          <p:nvPr/>
        </p:nvSpPr>
        <p:spPr bwMode="auto">
          <a:xfrm>
            <a:off x="6854025" y="208783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35" name="Group 40">
            <a:extLst>
              <a:ext uri="{FF2B5EF4-FFF2-40B4-BE49-F238E27FC236}">
                <a16:creationId xmlns:a16="http://schemas.microsoft.com/office/drawing/2014/main" id="{45DFF150-294B-948F-0227-DF212643C681}"/>
              </a:ext>
            </a:extLst>
          </p:cNvPr>
          <p:cNvGrpSpPr>
            <a:grpSpLocks/>
          </p:cNvGrpSpPr>
          <p:nvPr/>
        </p:nvGrpSpPr>
        <p:grpSpPr bwMode="auto">
          <a:xfrm>
            <a:off x="1109784" y="1420776"/>
            <a:ext cx="3950853" cy="0"/>
            <a:chOff x="991" y="2064"/>
            <a:chExt cx="1198" cy="0"/>
          </a:xfrm>
        </p:grpSpPr>
        <p:sp>
          <p:nvSpPr>
            <p:cNvPr id="36" name="Line 41">
              <a:extLst>
                <a:ext uri="{FF2B5EF4-FFF2-40B4-BE49-F238E27FC236}">
                  <a16:creationId xmlns:a16="http://schemas.microsoft.com/office/drawing/2014/main" id="{90335695-3EBA-B7CB-890F-F3D4F870F738}"/>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26720CBB-FF37-C2A5-715C-CA2B0E57BB1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8" name="Group 37">
            <a:extLst>
              <a:ext uri="{FF2B5EF4-FFF2-40B4-BE49-F238E27FC236}">
                <a16:creationId xmlns:a16="http://schemas.microsoft.com/office/drawing/2014/main" id="{3852B163-D23C-3E66-0A55-E2CD318D6F18}"/>
              </a:ext>
            </a:extLst>
          </p:cNvPr>
          <p:cNvGrpSpPr/>
          <p:nvPr/>
        </p:nvGrpSpPr>
        <p:grpSpPr>
          <a:xfrm rot="946787">
            <a:off x="4815412" y="2015077"/>
            <a:ext cx="3198825" cy="575628"/>
            <a:chOff x="4921901" y="2752304"/>
            <a:chExt cx="4564008" cy="821288"/>
          </a:xfrm>
        </p:grpSpPr>
        <p:sp>
          <p:nvSpPr>
            <p:cNvPr id="39" name="Line 49">
              <a:extLst>
                <a:ext uri="{FF2B5EF4-FFF2-40B4-BE49-F238E27FC236}">
                  <a16:creationId xmlns:a16="http://schemas.microsoft.com/office/drawing/2014/main" id="{B9B482AD-D66C-C5B6-8914-F2D537770219}"/>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40" name="Line 50">
              <a:extLst>
                <a:ext uri="{FF2B5EF4-FFF2-40B4-BE49-F238E27FC236}">
                  <a16:creationId xmlns:a16="http://schemas.microsoft.com/office/drawing/2014/main" id="{A8F5F20F-79A2-B64B-C6BB-1E6DFB858AEE}"/>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Google Shape;363;p48">
            <a:extLst>
              <a:ext uri="{FF2B5EF4-FFF2-40B4-BE49-F238E27FC236}">
                <a16:creationId xmlns:a16="http://schemas.microsoft.com/office/drawing/2014/main" id="{366D55CF-3BA3-1CF5-A76A-CCB4E8C7962A}"/>
              </a:ext>
            </a:extLst>
          </p:cNvPr>
          <p:cNvSpPr txBox="1">
            <a:spLocks/>
          </p:cNvSpPr>
          <p:nvPr/>
        </p:nvSpPr>
        <p:spPr>
          <a:xfrm>
            <a:off x="1483017" y="43403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Tree>
    <p:extLst>
      <p:ext uri="{BB962C8B-B14F-4D97-AF65-F5344CB8AC3E}">
        <p14:creationId xmlns:p14="http://schemas.microsoft.com/office/powerpoint/2010/main" val="330448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4" grpId="0"/>
      <p:bldP spid="29" grpId="0"/>
      <p:bldP spid="30" grpId="0"/>
      <p:bldP spid="31" grpId="0"/>
      <p:bldP spid="32" grpId="0"/>
      <p:bldP spid="34" grpId="0"/>
      <p:bldP spid="34" grpId="1"/>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510540" y="994077"/>
            <a:ext cx="3352800" cy="3352800"/>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AB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Tree>
    <p:extLst>
      <p:ext uri="{BB962C8B-B14F-4D97-AF65-F5344CB8AC3E}">
        <p14:creationId xmlns:p14="http://schemas.microsoft.com/office/powerpoint/2010/main" val="15727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2" name="Google Shape;269;p26">
            <a:extLst>
              <a:ext uri="{FF2B5EF4-FFF2-40B4-BE49-F238E27FC236}">
                <a16:creationId xmlns:a16="http://schemas.microsoft.com/office/drawing/2014/main" id="{CA1BC0E6-1CBA-916A-B9A7-8A9388BD4642}"/>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3" name="Rectangle: Rounded Corners 2">
            <a:extLst>
              <a:ext uri="{FF2B5EF4-FFF2-40B4-BE49-F238E27FC236}">
                <a16:creationId xmlns:a16="http://schemas.microsoft.com/office/drawing/2014/main" id="{DA4C751F-5E03-FAB1-8D94-8E1CFF7E4F5E}"/>
              </a:ext>
            </a:extLst>
          </p:cNvPr>
          <p:cNvSpPr/>
          <p:nvPr/>
        </p:nvSpPr>
        <p:spPr>
          <a:xfrm>
            <a:off x="454079" y="43423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 name="Google Shape;363;p48">
            <a:extLst>
              <a:ext uri="{FF2B5EF4-FFF2-40B4-BE49-F238E27FC236}">
                <a16:creationId xmlns:a16="http://schemas.microsoft.com/office/drawing/2014/main" id="{8CF809D6-D7D1-21DB-3687-82BF4893A6A4}"/>
              </a:ext>
            </a:extLst>
          </p:cNvPr>
          <p:cNvSpPr txBox="1">
            <a:spLocks/>
          </p:cNvSpPr>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1:</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5" name="Google Shape;363;p48">
            <a:extLst>
              <a:ext uri="{FF2B5EF4-FFF2-40B4-BE49-F238E27FC236}">
                <a16:creationId xmlns:a16="http://schemas.microsoft.com/office/drawing/2014/main" id="{FAA815BD-A23C-DA36-35DF-63F01879B9F1}"/>
              </a:ext>
            </a:extLst>
          </p:cNvPr>
          <p:cNvSpPr txBox="1">
            <a:spLocks/>
          </p:cNvSpPr>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như</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cách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vẽ</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điểm</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sáng</a:t>
            </a:r>
            <a:r>
              <a:rPr kumimoji="0" lang="en-US" sz="2000" b="0" i="0" u="none" strike="noStrike" kern="0" cap="none" spc="0" normalizeH="0" baseline="0" noProof="0" dirty="0">
                <a:ln>
                  <a:noFill/>
                </a:ln>
                <a:solidFill>
                  <a:srgbClr val="2E2723"/>
                </a:solidFill>
                <a:effectLst/>
                <a:uLnTx/>
                <a:uFillTx/>
                <a:latin typeface="Lato"/>
                <a:ea typeface="Lato"/>
                <a:cs typeface="Lato"/>
              </a:rPr>
              <a:t> S</a:t>
            </a:r>
          </a:p>
        </p:txBody>
      </p:sp>
      <p:sp>
        <p:nvSpPr>
          <p:cNvPr id="6" name="Rectangle 51">
            <a:extLst>
              <a:ext uri="{FF2B5EF4-FFF2-40B4-BE49-F238E27FC236}">
                <a16:creationId xmlns:a16="http://schemas.microsoft.com/office/drawing/2014/main" id="{25597322-2CCE-E9B7-847D-E0A9E0652AD2}"/>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7" name="Line 41">
            <a:extLst>
              <a:ext uri="{FF2B5EF4-FFF2-40B4-BE49-F238E27FC236}">
                <a16:creationId xmlns:a16="http://schemas.microsoft.com/office/drawing/2014/main" id="{40D235DA-136C-D9EC-5587-BDD727A2DA0D}"/>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8" name="Object 9">
            <a:extLst>
              <a:ext uri="{FF2B5EF4-FFF2-40B4-BE49-F238E27FC236}">
                <a16:creationId xmlns:a16="http://schemas.microsoft.com/office/drawing/2014/main" id="{03F5A4B8-ACCF-1275-50FD-84EBE7849812}"/>
              </a:ext>
            </a:extLst>
          </p:cNvPr>
          <p:cNvGraphicFramePr>
            <a:graphicFrameLocks noChangeAspect="1"/>
          </p:cNvGraphicFramePr>
          <p:nvPr>
            <p:extLst>
              <p:ext uri="{D42A27DB-BD31-4B8C-83A1-F6EECF244321}">
                <p14:modId xmlns:p14="http://schemas.microsoft.com/office/powerpoint/2010/main" val="3750482779"/>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12" name="Object 9">
                        <a:extLst>
                          <a:ext uri="{FF2B5EF4-FFF2-40B4-BE49-F238E27FC236}">
                            <a16:creationId xmlns:a16="http://schemas.microsoft.com/office/drawing/2014/main" id="{3EB93B27-30E2-98E9-D5F8-EF125880F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9" name="Rectangle 51">
            <a:extLst>
              <a:ext uri="{FF2B5EF4-FFF2-40B4-BE49-F238E27FC236}">
                <a16:creationId xmlns:a16="http://schemas.microsoft.com/office/drawing/2014/main" id="{F803E7B3-B235-BCDB-93AE-9492F682DBF6}"/>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0" name="Oval 9">
            <a:extLst>
              <a:ext uri="{FF2B5EF4-FFF2-40B4-BE49-F238E27FC236}">
                <a16:creationId xmlns:a16="http://schemas.microsoft.com/office/drawing/2014/main" id="{08CAD952-BA55-1CC4-FEA3-2667AF566024}"/>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11" name="Group 4">
            <a:extLst>
              <a:ext uri="{FF2B5EF4-FFF2-40B4-BE49-F238E27FC236}">
                <a16:creationId xmlns:a16="http://schemas.microsoft.com/office/drawing/2014/main" id="{9A64D0D8-D6EE-9B4D-8BFC-584961811B66}"/>
              </a:ext>
            </a:extLst>
          </p:cNvPr>
          <p:cNvGrpSpPr>
            <a:grpSpLocks/>
          </p:cNvGrpSpPr>
          <p:nvPr/>
        </p:nvGrpSpPr>
        <p:grpSpPr bwMode="auto">
          <a:xfrm>
            <a:off x="5599717" y="1320329"/>
            <a:ext cx="227167" cy="2814224"/>
            <a:chOff x="2592" y="2677"/>
            <a:chExt cx="192" cy="1221"/>
          </a:xfrm>
        </p:grpSpPr>
        <p:sp>
          <p:nvSpPr>
            <p:cNvPr id="12" name="Line 5">
              <a:extLst>
                <a:ext uri="{FF2B5EF4-FFF2-40B4-BE49-F238E27FC236}">
                  <a16:creationId xmlns:a16="http://schemas.microsoft.com/office/drawing/2014/main" id="{278F5F07-DFA1-70DA-345F-04695D9CC53C}"/>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13" name="Group 9">
              <a:extLst>
                <a:ext uri="{FF2B5EF4-FFF2-40B4-BE49-F238E27FC236}">
                  <a16:creationId xmlns:a16="http://schemas.microsoft.com/office/drawing/2014/main" id="{988041EC-CD4B-A5E9-5119-C2BBF779E6F2}"/>
                </a:ext>
              </a:extLst>
            </p:cNvPr>
            <p:cNvGrpSpPr>
              <a:grpSpLocks/>
            </p:cNvGrpSpPr>
            <p:nvPr/>
          </p:nvGrpSpPr>
          <p:grpSpPr bwMode="auto">
            <a:xfrm flipV="1">
              <a:off x="2592" y="2677"/>
              <a:ext cx="192" cy="1221"/>
              <a:chOff x="2592" y="2516"/>
              <a:chExt cx="192" cy="1221"/>
            </a:xfrm>
          </p:grpSpPr>
          <p:sp>
            <p:nvSpPr>
              <p:cNvPr id="14" name="Line 10">
                <a:extLst>
                  <a:ext uri="{FF2B5EF4-FFF2-40B4-BE49-F238E27FC236}">
                    <a16:creationId xmlns:a16="http://schemas.microsoft.com/office/drawing/2014/main" id="{D8EB27D9-00E8-9196-5065-E83A268E30FD}"/>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15" name="Line 11">
                <a:extLst>
                  <a:ext uri="{FF2B5EF4-FFF2-40B4-BE49-F238E27FC236}">
                    <a16:creationId xmlns:a16="http://schemas.microsoft.com/office/drawing/2014/main" id="{D682D300-0680-4AA1-2B27-174D36F3B3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4" name="Line 10">
                <a:extLst>
                  <a:ext uri="{FF2B5EF4-FFF2-40B4-BE49-F238E27FC236}">
                    <a16:creationId xmlns:a16="http://schemas.microsoft.com/office/drawing/2014/main" id="{3121A6AD-BEE7-FA69-FE08-1CA3970B424C}"/>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25" name="Line 11">
                <a:extLst>
                  <a:ext uri="{FF2B5EF4-FFF2-40B4-BE49-F238E27FC236}">
                    <a16:creationId xmlns:a16="http://schemas.microsoft.com/office/drawing/2014/main" id="{6070E322-0AEA-D79F-5AA7-9D91E826F02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26" name="Straight Arrow Connector 25">
            <a:extLst>
              <a:ext uri="{FF2B5EF4-FFF2-40B4-BE49-F238E27FC236}">
                <a16:creationId xmlns:a16="http://schemas.microsoft.com/office/drawing/2014/main" id="{15A62EEC-6CA1-1640-1C48-B6BAB031BAD6}"/>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27" name="Rectangle 51">
            <a:extLst>
              <a:ext uri="{FF2B5EF4-FFF2-40B4-BE49-F238E27FC236}">
                <a16:creationId xmlns:a16="http://schemas.microsoft.com/office/drawing/2014/main" id="{765F8A8F-FB90-EBE5-9F5E-0E2F106612DC}"/>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28" name="Rectangle 27">
            <a:extLst>
              <a:ext uri="{FF2B5EF4-FFF2-40B4-BE49-F238E27FC236}">
                <a16:creationId xmlns:a16="http://schemas.microsoft.com/office/drawing/2014/main" id="{84EA9701-A79A-4CA6-EFDD-DB8198B2C3C9}"/>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grpSp>
        <p:nvGrpSpPr>
          <p:cNvPr id="29" name="Group 40">
            <a:extLst>
              <a:ext uri="{FF2B5EF4-FFF2-40B4-BE49-F238E27FC236}">
                <a16:creationId xmlns:a16="http://schemas.microsoft.com/office/drawing/2014/main" id="{B1E6E263-198C-3BBD-2277-D62DB74CE213}"/>
              </a:ext>
            </a:extLst>
          </p:cNvPr>
          <p:cNvGrpSpPr>
            <a:grpSpLocks/>
          </p:cNvGrpSpPr>
          <p:nvPr/>
        </p:nvGrpSpPr>
        <p:grpSpPr bwMode="auto">
          <a:xfrm rot="1164316" flipV="1">
            <a:off x="2416769" y="2312284"/>
            <a:ext cx="3367296" cy="767"/>
            <a:chOff x="997" y="70725"/>
            <a:chExt cx="826" cy="767"/>
          </a:xfrm>
        </p:grpSpPr>
        <p:sp>
          <p:nvSpPr>
            <p:cNvPr id="30" name="Line 41">
              <a:extLst>
                <a:ext uri="{FF2B5EF4-FFF2-40B4-BE49-F238E27FC236}">
                  <a16:creationId xmlns:a16="http://schemas.microsoft.com/office/drawing/2014/main" id="{90CE4367-D7B3-B7E6-6BA2-3C4D7836F51A}"/>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1" name="Line 42">
              <a:extLst>
                <a:ext uri="{FF2B5EF4-FFF2-40B4-BE49-F238E27FC236}">
                  <a16:creationId xmlns:a16="http://schemas.microsoft.com/office/drawing/2014/main" id="{11962B96-64EE-BED7-104B-B6560C80A863}"/>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2" name="Group 31">
            <a:extLst>
              <a:ext uri="{FF2B5EF4-FFF2-40B4-BE49-F238E27FC236}">
                <a16:creationId xmlns:a16="http://schemas.microsoft.com/office/drawing/2014/main" id="{86DDF084-3019-2568-BBBF-DA4404B6BC50}"/>
              </a:ext>
            </a:extLst>
          </p:cNvPr>
          <p:cNvGrpSpPr>
            <a:grpSpLocks/>
          </p:cNvGrpSpPr>
          <p:nvPr/>
        </p:nvGrpSpPr>
        <p:grpSpPr bwMode="auto">
          <a:xfrm rot="20060544" flipV="1">
            <a:off x="5620485" y="1355342"/>
            <a:ext cx="1818173" cy="1"/>
            <a:chOff x="991" y="2063"/>
            <a:chExt cx="446" cy="1"/>
          </a:xfrm>
        </p:grpSpPr>
        <p:sp>
          <p:nvSpPr>
            <p:cNvPr id="33" name="Line 41">
              <a:extLst>
                <a:ext uri="{FF2B5EF4-FFF2-40B4-BE49-F238E27FC236}">
                  <a16:creationId xmlns:a16="http://schemas.microsoft.com/office/drawing/2014/main" id="{7CA24B83-85FB-5EC8-0903-A4AE987296CF}"/>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a:extLst>
                <a:ext uri="{FF2B5EF4-FFF2-40B4-BE49-F238E27FC236}">
                  <a16:creationId xmlns:a16="http://schemas.microsoft.com/office/drawing/2014/main" id="{A8E2E6F5-9788-EB29-1EBC-A694DF39FB9F}"/>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a:extLst>
              <a:ext uri="{FF2B5EF4-FFF2-40B4-BE49-F238E27FC236}">
                <a16:creationId xmlns:a16="http://schemas.microsoft.com/office/drawing/2014/main" id="{2663EA2D-E96E-2627-E59D-969480515B6C}"/>
              </a:ext>
            </a:extLst>
          </p:cNvPr>
          <p:cNvGrpSpPr>
            <a:grpSpLocks/>
          </p:cNvGrpSpPr>
          <p:nvPr/>
        </p:nvGrpSpPr>
        <p:grpSpPr bwMode="auto">
          <a:xfrm flipV="1">
            <a:off x="2501110" y="1742160"/>
            <a:ext cx="3215176" cy="0"/>
            <a:chOff x="472" y="2064"/>
            <a:chExt cx="4655" cy="0"/>
          </a:xfrm>
        </p:grpSpPr>
        <p:sp>
          <p:nvSpPr>
            <p:cNvPr id="36" name="Line 41">
              <a:extLst>
                <a:ext uri="{FF2B5EF4-FFF2-40B4-BE49-F238E27FC236}">
                  <a16:creationId xmlns:a16="http://schemas.microsoft.com/office/drawing/2014/main" id="{22365796-BE34-F7D0-9B2A-C860C4B5940B}"/>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a:extLst>
                <a:ext uri="{FF2B5EF4-FFF2-40B4-BE49-F238E27FC236}">
                  <a16:creationId xmlns:a16="http://schemas.microsoft.com/office/drawing/2014/main" id="{AC5E81A5-9A8E-7A45-FD01-CC393FEDFD41}"/>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sp>
        <p:nvSpPr>
          <p:cNvPr id="38" name="Line 41">
            <a:extLst>
              <a:ext uri="{FF2B5EF4-FFF2-40B4-BE49-F238E27FC236}">
                <a16:creationId xmlns:a16="http://schemas.microsoft.com/office/drawing/2014/main" id="{54E3065D-3346-E9E6-9C68-9F9176C3519E}"/>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a:extLst>
              <a:ext uri="{FF2B5EF4-FFF2-40B4-BE49-F238E27FC236}">
                <a16:creationId xmlns:a16="http://schemas.microsoft.com/office/drawing/2014/main" id="{F54DFA86-6B5C-1314-0A9E-0B91C1AF7C4C}"/>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40" name="Oval 39">
            <a:extLst>
              <a:ext uri="{FF2B5EF4-FFF2-40B4-BE49-F238E27FC236}">
                <a16:creationId xmlns:a16="http://schemas.microsoft.com/office/drawing/2014/main" id="{13F378A3-EDF5-5285-8FC7-DA443302AFCF}"/>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2EB3D8CA-1F1E-36B3-08D4-EC3346C14739}"/>
              </a:ext>
            </a:extLst>
          </p:cNvPr>
          <p:cNvGrpSpPr>
            <a:grpSpLocks/>
          </p:cNvGrpSpPr>
          <p:nvPr/>
        </p:nvGrpSpPr>
        <p:grpSpPr bwMode="auto">
          <a:xfrm rot="1164316" flipV="1">
            <a:off x="5598624" y="3204120"/>
            <a:ext cx="2042391" cy="768"/>
            <a:chOff x="997" y="70723"/>
            <a:chExt cx="501" cy="768"/>
          </a:xfrm>
        </p:grpSpPr>
        <p:sp>
          <p:nvSpPr>
            <p:cNvPr id="42" name="Line 41">
              <a:extLst>
                <a:ext uri="{FF2B5EF4-FFF2-40B4-BE49-F238E27FC236}">
                  <a16:creationId xmlns:a16="http://schemas.microsoft.com/office/drawing/2014/main" id="{9D531721-81EF-EA4B-B8B9-8CBDC566C4F4}"/>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a:extLst>
                <a:ext uri="{FF2B5EF4-FFF2-40B4-BE49-F238E27FC236}">
                  <a16:creationId xmlns:a16="http://schemas.microsoft.com/office/drawing/2014/main" id="{C81E11DA-53A1-B3CB-4EEF-C74BF2D7A66C}"/>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4" name="Oval 43">
            <a:extLst>
              <a:ext uri="{FF2B5EF4-FFF2-40B4-BE49-F238E27FC236}">
                <a16:creationId xmlns:a16="http://schemas.microsoft.com/office/drawing/2014/main" id="{054F354C-42D0-389D-2C03-C9E913D7835D}"/>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Tree>
    <p:extLst>
      <p:ext uri="{BB962C8B-B14F-4D97-AF65-F5344CB8AC3E}">
        <p14:creationId xmlns:p14="http://schemas.microsoft.com/office/powerpoint/2010/main" val="20141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4" presetClass="entr" presetSubtype="10" fill="hold" grpId="1"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9" grpId="0"/>
      <p:bldP spid="27" grpId="0"/>
      <p:bldP spid="28" grpId="0"/>
      <p:bldP spid="38" grpId="0" animBg="1"/>
      <p:bldP spid="39"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DFAC4C-AE8E-4722-B569-27306BD35C46}"/>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E4B281B6-17D0-3426-E5BB-36813C75AF06}"/>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pic>
        <p:nvPicPr>
          <p:cNvPr id="17" name="Picture 16">
            <a:extLst>
              <a:ext uri="{FF2B5EF4-FFF2-40B4-BE49-F238E27FC236}">
                <a16:creationId xmlns:a16="http://schemas.microsoft.com/office/drawing/2014/main" id="{124059EB-4403-7300-EC32-E614C36E8B5D}"/>
              </a:ext>
            </a:extLst>
          </p:cNvPr>
          <p:cNvPicPr>
            <a:picLocks noChangeAspect="1"/>
          </p:cNvPicPr>
          <p:nvPr/>
        </p:nvPicPr>
        <p:blipFill>
          <a:blip r:embed="rId3"/>
          <a:stretch>
            <a:fillRect/>
          </a:stretch>
        </p:blipFill>
        <p:spPr>
          <a:xfrm>
            <a:off x="665462" y="1170600"/>
            <a:ext cx="7301132" cy="2130738"/>
          </a:xfrm>
          <a:prstGeom prst="rect">
            <a:avLst/>
          </a:prstGeom>
        </p:spPr>
      </p:pic>
      <p:sp>
        <p:nvSpPr>
          <p:cNvPr id="19" name="Google Shape;363;p48">
            <a:extLst>
              <a:ext uri="{FF2B5EF4-FFF2-40B4-BE49-F238E27FC236}">
                <a16:creationId xmlns:a16="http://schemas.microsoft.com/office/drawing/2014/main" id="{EB252F98-F6F0-1ED2-7538-0982CCBA08C1}"/>
              </a:ext>
            </a:extLst>
          </p:cNvPr>
          <p:cNvSpPr txBox="1">
            <a:spLocks/>
          </p:cNvSpPr>
          <p:nvPr/>
        </p:nvSpPr>
        <p:spPr>
          <a:xfrm>
            <a:off x="507378" y="3395990"/>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vi-VN" sz="2000" dirty="0"/>
              <a:t>Th</a:t>
            </a:r>
            <a:r>
              <a:rPr lang="en-US" sz="2000" dirty="0"/>
              <a:t>ấ</a:t>
            </a:r>
            <a:r>
              <a:rPr lang="vi-VN" sz="2000" dirty="0"/>
              <a:t>u kính là một</a:t>
            </a:r>
            <a:r>
              <a:rPr lang="en-US" sz="2000" dirty="0"/>
              <a:t> </a:t>
            </a:r>
            <a:r>
              <a:rPr lang="en-US" sz="2000" dirty="0" err="1"/>
              <a:t>khối</a:t>
            </a:r>
            <a:r>
              <a:rPr lang="en-US" sz="2000" dirty="0"/>
              <a:t> </a:t>
            </a:r>
            <a:r>
              <a:rPr lang="vi-VN" sz="2000" dirty="0"/>
              <a:t>trong suốt, đống chất (thuỷ tinh, nhựa,...) được giới hạn bởi hai mặt cong hoặc một mặt phẳng và một mặt cong</a:t>
            </a:r>
            <a:endParaRPr lang="en-US" sz="2000" dirty="0"/>
          </a:p>
        </p:txBody>
      </p:sp>
      <p:grpSp>
        <p:nvGrpSpPr>
          <p:cNvPr id="2" name="Group 1">
            <a:extLst>
              <a:ext uri="{FF2B5EF4-FFF2-40B4-BE49-F238E27FC236}">
                <a16:creationId xmlns:a16="http://schemas.microsoft.com/office/drawing/2014/main" id="{32311900-164D-D405-0774-438225486F23}"/>
              </a:ext>
            </a:extLst>
          </p:cNvPr>
          <p:cNvGrpSpPr/>
          <p:nvPr/>
        </p:nvGrpSpPr>
        <p:grpSpPr>
          <a:xfrm>
            <a:off x="507378" y="281301"/>
            <a:ext cx="389717" cy="379975"/>
            <a:chOff x="297585" y="1511483"/>
            <a:chExt cx="1108364" cy="1080655"/>
          </a:xfrm>
        </p:grpSpPr>
        <p:sp>
          <p:nvSpPr>
            <p:cNvPr id="11" name="Rectangle: Rounded Corners 10">
              <a:extLst>
                <a:ext uri="{FF2B5EF4-FFF2-40B4-BE49-F238E27FC236}">
                  <a16:creationId xmlns:a16="http://schemas.microsoft.com/office/drawing/2014/main" id="{811D46A9-EFB3-B0CE-8DDD-00E84AE3E64D}"/>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2" name="Picture 2" descr="Magnifier ">
              <a:extLst>
                <a:ext uri="{FF2B5EF4-FFF2-40B4-BE49-F238E27FC236}">
                  <a16:creationId xmlns:a16="http://schemas.microsoft.com/office/drawing/2014/main" id="{9B2FB467-C6F3-3784-E37B-49EF2897F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 name="Group 1">
            <a:extLst>
              <a:ext uri="{FF2B5EF4-FFF2-40B4-BE49-F238E27FC236}">
                <a16:creationId xmlns:a16="http://schemas.microsoft.com/office/drawing/2014/main" id="{4C04AE9F-5E02-2DFF-8B5A-BE8F1DE6A3FE}"/>
              </a:ext>
            </a:extLst>
          </p:cNvPr>
          <p:cNvGrpSpPr/>
          <p:nvPr/>
        </p:nvGrpSpPr>
        <p:grpSpPr>
          <a:xfrm>
            <a:off x="588720" y="1163831"/>
            <a:ext cx="7724993" cy="2814224"/>
            <a:chOff x="596154" y="1320329"/>
            <a:chExt cx="7724993" cy="2814224"/>
          </a:xfrm>
        </p:grpSpPr>
        <p:sp>
          <p:nvSpPr>
            <p:cNvPr id="3" name="Rectangle 51">
              <a:extLst>
                <a:ext uri="{FF2B5EF4-FFF2-40B4-BE49-F238E27FC236}">
                  <a16:creationId xmlns:a16="http://schemas.microsoft.com/office/drawing/2014/main" id="{19BF37D6-E369-DD12-84B9-AE34CE367A5F}"/>
                </a:ext>
              </a:extLst>
            </p:cNvPr>
            <p:cNvSpPr>
              <a:spLocks noChangeArrowheads="1"/>
            </p:cNvSpPr>
            <p:nvPr/>
          </p:nvSpPr>
          <p:spPr bwMode="auto">
            <a:xfrm>
              <a:off x="4185218" y="208384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4" name="Line 41">
              <a:extLst>
                <a:ext uri="{FF2B5EF4-FFF2-40B4-BE49-F238E27FC236}">
                  <a16:creationId xmlns:a16="http://schemas.microsoft.com/office/drawing/2014/main" id="{29EAEC76-E410-1502-5179-60C704104C35}"/>
                </a:ext>
              </a:extLst>
            </p:cNvPr>
            <p:cNvSpPr>
              <a:spLocks noChangeShapeType="1"/>
            </p:cNvSpPr>
            <p:nvPr/>
          </p:nvSpPr>
          <p:spPr bwMode="auto">
            <a:xfrm flipV="1">
              <a:off x="776736" y="2892569"/>
              <a:ext cx="754441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5" name="Object 9">
              <a:extLst>
                <a:ext uri="{FF2B5EF4-FFF2-40B4-BE49-F238E27FC236}">
                  <a16:creationId xmlns:a16="http://schemas.microsoft.com/office/drawing/2014/main" id="{129958D2-7CA9-A530-2850-62B2D9A05F70}"/>
                </a:ext>
              </a:extLst>
            </p:cNvPr>
            <p:cNvGraphicFramePr>
              <a:graphicFrameLocks noChangeAspect="1"/>
            </p:cNvGraphicFramePr>
            <p:nvPr>
              <p:extLst>
                <p:ext uri="{D42A27DB-BD31-4B8C-83A1-F6EECF244321}">
                  <p14:modId xmlns:p14="http://schemas.microsoft.com/office/powerpoint/2010/main" val="80296868"/>
                </p:ext>
              </p:extLst>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94" name="Object 9">
                          <a:extLst>
                            <a:ext uri="{FF2B5EF4-FFF2-40B4-BE49-F238E27FC236}">
                              <a16:creationId xmlns:a16="http://schemas.microsoft.com/office/drawing/2014/main" id="{990D37A5-C628-FF9D-7414-3441CE647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6" name="Rectangle 51">
              <a:extLst>
                <a:ext uri="{FF2B5EF4-FFF2-40B4-BE49-F238E27FC236}">
                  <a16:creationId xmlns:a16="http://schemas.microsoft.com/office/drawing/2014/main" id="{A28695D1-802D-5AF2-9840-5C6F4FD2B4E5}"/>
                </a:ext>
              </a:extLst>
            </p:cNvPr>
            <p:cNvSpPr>
              <a:spLocks noChangeArrowheads="1"/>
            </p:cNvSpPr>
            <p:nvPr/>
          </p:nvSpPr>
          <p:spPr bwMode="auto">
            <a:xfrm>
              <a:off x="5351700" y="298029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7" name="Oval 6">
              <a:extLst>
                <a:ext uri="{FF2B5EF4-FFF2-40B4-BE49-F238E27FC236}">
                  <a16:creationId xmlns:a16="http://schemas.microsoft.com/office/drawing/2014/main" id="{65ECB204-1B28-543E-1201-553F34304466}"/>
                </a:ext>
              </a:extLst>
            </p:cNvPr>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8" name="Group 4">
              <a:extLst>
                <a:ext uri="{FF2B5EF4-FFF2-40B4-BE49-F238E27FC236}">
                  <a16:creationId xmlns:a16="http://schemas.microsoft.com/office/drawing/2014/main" id="{0498A2C0-5E69-05A6-CA94-F23C67DAE762}"/>
                </a:ext>
              </a:extLst>
            </p:cNvPr>
            <p:cNvGrpSpPr>
              <a:grpSpLocks/>
            </p:cNvGrpSpPr>
            <p:nvPr/>
          </p:nvGrpSpPr>
          <p:grpSpPr bwMode="auto">
            <a:xfrm>
              <a:off x="5599717" y="1320329"/>
              <a:ext cx="227167" cy="2814224"/>
              <a:chOff x="2592" y="2677"/>
              <a:chExt cx="192" cy="1221"/>
            </a:xfrm>
          </p:grpSpPr>
          <p:sp>
            <p:nvSpPr>
              <p:cNvPr id="36" name="Line 5">
                <a:extLst>
                  <a:ext uri="{FF2B5EF4-FFF2-40B4-BE49-F238E27FC236}">
                    <a16:creationId xmlns:a16="http://schemas.microsoft.com/office/drawing/2014/main" id="{B62D56DE-4E2E-AEE7-5D99-B4EEADB9CC08}"/>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37" name="Group 9">
                <a:extLst>
                  <a:ext uri="{FF2B5EF4-FFF2-40B4-BE49-F238E27FC236}">
                    <a16:creationId xmlns:a16="http://schemas.microsoft.com/office/drawing/2014/main" id="{AEDEB2D7-0E1B-2CD7-DC27-2DC068B2B095}"/>
                  </a:ext>
                </a:extLst>
              </p:cNvPr>
              <p:cNvGrpSpPr>
                <a:grpSpLocks/>
              </p:cNvGrpSpPr>
              <p:nvPr/>
            </p:nvGrpSpPr>
            <p:grpSpPr bwMode="auto">
              <a:xfrm flipV="1">
                <a:off x="2592" y="2677"/>
                <a:ext cx="192" cy="1221"/>
                <a:chOff x="2592" y="2516"/>
                <a:chExt cx="192" cy="1221"/>
              </a:xfrm>
            </p:grpSpPr>
            <p:sp>
              <p:nvSpPr>
                <p:cNvPr id="38" name="Line 10">
                  <a:extLst>
                    <a:ext uri="{FF2B5EF4-FFF2-40B4-BE49-F238E27FC236}">
                      <a16:creationId xmlns:a16="http://schemas.microsoft.com/office/drawing/2014/main" id="{A4AEDF6B-E5BC-D489-AD09-5601D228198A}"/>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9" name="Line 11">
                  <a:extLst>
                    <a:ext uri="{FF2B5EF4-FFF2-40B4-BE49-F238E27FC236}">
                      <a16:creationId xmlns:a16="http://schemas.microsoft.com/office/drawing/2014/main" id="{4D833D9C-3652-7A72-8C4D-79561138CF27}"/>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40" name="Line 10">
                  <a:extLst>
                    <a:ext uri="{FF2B5EF4-FFF2-40B4-BE49-F238E27FC236}">
                      <a16:creationId xmlns:a16="http://schemas.microsoft.com/office/drawing/2014/main" id="{B2B6AF2C-001D-D9D0-F9BC-11F4E16969D2}"/>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41" name="Line 11">
                  <a:extLst>
                    <a:ext uri="{FF2B5EF4-FFF2-40B4-BE49-F238E27FC236}">
                      <a16:creationId xmlns:a16="http://schemas.microsoft.com/office/drawing/2014/main" id="{D2127B48-94D1-CDF3-0FB0-BE2837083905}"/>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9" name="Straight Arrow Connector 8">
              <a:extLst>
                <a:ext uri="{FF2B5EF4-FFF2-40B4-BE49-F238E27FC236}">
                  <a16:creationId xmlns:a16="http://schemas.microsoft.com/office/drawing/2014/main" id="{4C11ACF8-769F-A09C-2988-8FEB089A6057}"/>
                </a:ext>
              </a:extLst>
            </p:cNvPr>
            <p:cNvCxnSpPr>
              <a:cxnSpLocks/>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10" name="Rectangle 51">
              <a:extLst>
                <a:ext uri="{FF2B5EF4-FFF2-40B4-BE49-F238E27FC236}">
                  <a16:creationId xmlns:a16="http://schemas.microsoft.com/office/drawing/2014/main" id="{E7234315-4FFF-B1FD-7D94-1CB0AAE74827}"/>
                </a:ext>
              </a:extLst>
            </p:cNvPr>
            <p:cNvSpPr>
              <a:spLocks noChangeArrowheads="1"/>
            </p:cNvSpPr>
            <p:nvPr/>
          </p:nvSpPr>
          <p:spPr bwMode="auto">
            <a:xfrm>
              <a:off x="2100657" y="1551914"/>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1" name="Rectangle 10">
              <a:extLst>
                <a:ext uri="{FF2B5EF4-FFF2-40B4-BE49-F238E27FC236}">
                  <a16:creationId xmlns:a16="http://schemas.microsoft.com/office/drawing/2014/main" id="{183A3329-9C15-5ACA-6A86-B0B52E6CCE02}"/>
                </a:ext>
              </a:extLst>
            </p:cNvPr>
            <p:cNvSpPr>
              <a:spLocks noChangeArrowheads="1"/>
            </p:cNvSpPr>
            <p:nvPr/>
          </p:nvSpPr>
          <p:spPr bwMode="auto">
            <a:xfrm>
              <a:off x="2111101" y="26389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 name="Group 40">
              <a:extLst>
                <a:ext uri="{FF2B5EF4-FFF2-40B4-BE49-F238E27FC236}">
                  <a16:creationId xmlns:a16="http://schemas.microsoft.com/office/drawing/2014/main" id="{0BFE658F-A8AE-7538-E7B1-D76DB5715DF7}"/>
                </a:ext>
              </a:extLst>
            </p:cNvPr>
            <p:cNvGrpSpPr>
              <a:grpSpLocks/>
            </p:cNvGrpSpPr>
            <p:nvPr/>
          </p:nvGrpSpPr>
          <p:grpSpPr bwMode="auto">
            <a:xfrm rot="1164316" flipV="1">
              <a:off x="2416769" y="2312284"/>
              <a:ext cx="3367296" cy="767"/>
              <a:chOff x="997" y="70725"/>
              <a:chExt cx="826" cy="767"/>
            </a:xfrm>
          </p:grpSpPr>
          <p:sp>
            <p:nvSpPr>
              <p:cNvPr id="34" name="Line 41">
                <a:extLst>
                  <a:ext uri="{FF2B5EF4-FFF2-40B4-BE49-F238E27FC236}">
                    <a16:creationId xmlns:a16="http://schemas.microsoft.com/office/drawing/2014/main" id="{249A2BCC-B1DE-8614-8D75-F043E3653018}"/>
                  </a:ext>
                </a:extLst>
              </p:cNvPr>
              <p:cNvSpPr>
                <a:spLocks noChangeShapeType="1"/>
              </p:cNvSpPr>
              <p:nvPr/>
            </p:nvSpPr>
            <p:spPr bwMode="auto">
              <a:xfrm flipV="1">
                <a:off x="1333" y="70725"/>
                <a:ext cx="49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5" name="Line 42">
                <a:extLst>
                  <a:ext uri="{FF2B5EF4-FFF2-40B4-BE49-F238E27FC236}">
                    <a16:creationId xmlns:a16="http://schemas.microsoft.com/office/drawing/2014/main" id="{7B9DD1F2-A833-5859-9ABE-6ADFD786FFA9}"/>
                  </a:ext>
                </a:extLst>
              </p:cNvPr>
              <p:cNvSpPr>
                <a:spLocks noChangeShapeType="1"/>
              </p:cNvSpPr>
              <p:nvPr/>
            </p:nvSpPr>
            <p:spPr bwMode="auto">
              <a:xfrm>
                <a:off x="997" y="71492"/>
                <a:ext cx="352"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3" name="Group 12">
              <a:extLst>
                <a:ext uri="{FF2B5EF4-FFF2-40B4-BE49-F238E27FC236}">
                  <a16:creationId xmlns:a16="http://schemas.microsoft.com/office/drawing/2014/main" id="{0F226590-812C-F692-8E89-E46B883B2928}"/>
                </a:ext>
              </a:extLst>
            </p:cNvPr>
            <p:cNvGrpSpPr>
              <a:grpSpLocks/>
            </p:cNvGrpSpPr>
            <p:nvPr/>
          </p:nvGrpSpPr>
          <p:grpSpPr bwMode="auto">
            <a:xfrm rot="20060544" flipV="1">
              <a:off x="5620485" y="1355342"/>
              <a:ext cx="1818173" cy="1"/>
              <a:chOff x="991" y="2063"/>
              <a:chExt cx="446" cy="1"/>
            </a:xfrm>
          </p:grpSpPr>
          <p:sp>
            <p:nvSpPr>
              <p:cNvPr id="32" name="Line 41">
                <a:extLst>
                  <a:ext uri="{FF2B5EF4-FFF2-40B4-BE49-F238E27FC236}">
                    <a16:creationId xmlns:a16="http://schemas.microsoft.com/office/drawing/2014/main" id="{CC20136D-6EBD-4B5D-ED2E-94DE875FFAD0}"/>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33" name="Line 42">
                <a:extLst>
                  <a:ext uri="{FF2B5EF4-FFF2-40B4-BE49-F238E27FC236}">
                    <a16:creationId xmlns:a16="http://schemas.microsoft.com/office/drawing/2014/main" id="{6C975D30-56FA-821D-C6F3-FF5254FA7FD2}"/>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4" name="Group 40">
              <a:extLst>
                <a:ext uri="{FF2B5EF4-FFF2-40B4-BE49-F238E27FC236}">
                  <a16:creationId xmlns:a16="http://schemas.microsoft.com/office/drawing/2014/main" id="{8209ACCC-C37E-86C3-85AB-9E740A04DCEF}"/>
                </a:ext>
              </a:extLst>
            </p:cNvPr>
            <p:cNvGrpSpPr>
              <a:grpSpLocks/>
            </p:cNvGrpSpPr>
            <p:nvPr/>
          </p:nvGrpSpPr>
          <p:grpSpPr bwMode="auto">
            <a:xfrm flipV="1">
              <a:off x="2501110" y="1742160"/>
              <a:ext cx="3215176" cy="0"/>
              <a:chOff x="472" y="2064"/>
              <a:chExt cx="4655" cy="0"/>
            </a:xfrm>
          </p:grpSpPr>
          <p:sp>
            <p:nvSpPr>
              <p:cNvPr id="30" name="Line 41">
                <a:extLst>
                  <a:ext uri="{FF2B5EF4-FFF2-40B4-BE49-F238E27FC236}">
                    <a16:creationId xmlns:a16="http://schemas.microsoft.com/office/drawing/2014/main" id="{B830D54F-3557-2E05-7E14-D2E1C9C12219}"/>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1" name="Line 42">
                <a:extLst>
                  <a:ext uri="{FF2B5EF4-FFF2-40B4-BE49-F238E27FC236}">
                    <a16:creationId xmlns:a16="http://schemas.microsoft.com/office/drawing/2014/main" id="{7CE938F3-B4A0-6413-29FC-26304E89124D}"/>
                  </a:ext>
                </a:extLst>
              </p:cNvPr>
              <p:cNvSpPr>
                <a:spLocks noChangeShapeType="1"/>
              </p:cNvSpPr>
              <p:nvPr/>
            </p:nvSpPr>
            <p:spPr bwMode="auto">
              <a:xfrm>
                <a:off x="472" y="2064"/>
                <a:ext cx="251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5" name="Line 41">
              <a:extLst>
                <a:ext uri="{FF2B5EF4-FFF2-40B4-BE49-F238E27FC236}">
                  <a16:creationId xmlns:a16="http://schemas.microsoft.com/office/drawing/2014/main" id="{5CB9E021-FAAA-A353-38C9-001F3840C507}"/>
                </a:ext>
              </a:extLst>
            </p:cNvPr>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24" name="Rectangle 51">
              <a:extLst>
                <a:ext uri="{FF2B5EF4-FFF2-40B4-BE49-F238E27FC236}">
                  <a16:creationId xmlns:a16="http://schemas.microsoft.com/office/drawing/2014/main" id="{4A73F610-53A9-39DE-F212-E83BB189016F}"/>
                </a:ext>
              </a:extLst>
            </p:cNvPr>
            <p:cNvSpPr>
              <a:spLocks noChangeArrowheads="1"/>
            </p:cNvSpPr>
            <p:nvPr/>
          </p:nvSpPr>
          <p:spPr bwMode="auto">
            <a:xfrm>
              <a:off x="3191730" y="302520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25" name="Oval 24">
              <a:extLst>
                <a:ext uri="{FF2B5EF4-FFF2-40B4-BE49-F238E27FC236}">
                  <a16:creationId xmlns:a16="http://schemas.microsoft.com/office/drawing/2014/main" id="{A9FED47E-8140-8BA0-730C-7261254AD519}"/>
                </a:ext>
              </a:extLst>
            </p:cNvPr>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nvGrpSpPr>
            <p:cNvPr id="26" name="Group 40">
              <a:extLst>
                <a:ext uri="{FF2B5EF4-FFF2-40B4-BE49-F238E27FC236}">
                  <a16:creationId xmlns:a16="http://schemas.microsoft.com/office/drawing/2014/main" id="{F56D59E3-73BC-BC15-372C-FB233EEFEB57}"/>
                </a:ext>
              </a:extLst>
            </p:cNvPr>
            <p:cNvGrpSpPr>
              <a:grpSpLocks/>
            </p:cNvGrpSpPr>
            <p:nvPr/>
          </p:nvGrpSpPr>
          <p:grpSpPr bwMode="auto">
            <a:xfrm rot="1164316" flipV="1">
              <a:off x="5598624" y="3204120"/>
              <a:ext cx="2042391" cy="768"/>
              <a:chOff x="997" y="70723"/>
              <a:chExt cx="501" cy="768"/>
            </a:xfrm>
          </p:grpSpPr>
          <p:sp>
            <p:nvSpPr>
              <p:cNvPr id="28" name="Line 41">
                <a:extLst>
                  <a:ext uri="{FF2B5EF4-FFF2-40B4-BE49-F238E27FC236}">
                    <a16:creationId xmlns:a16="http://schemas.microsoft.com/office/drawing/2014/main" id="{E7BCE2B4-E9AA-41C5-4C70-2A7FEE268CEF}"/>
                  </a:ext>
                </a:extLst>
              </p:cNvPr>
              <p:cNvSpPr>
                <a:spLocks noChangeShapeType="1"/>
              </p:cNvSpPr>
              <p:nvPr/>
            </p:nvSpPr>
            <p:spPr bwMode="auto">
              <a:xfrm flipV="1">
                <a:off x="1250" y="70723"/>
                <a:ext cx="248"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9" name="Line 42">
                <a:extLst>
                  <a:ext uri="{FF2B5EF4-FFF2-40B4-BE49-F238E27FC236}">
                    <a16:creationId xmlns:a16="http://schemas.microsoft.com/office/drawing/2014/main" id="{30197EDF-5039-CE38-245C-ED8812397D11}"/>
                  </a:ext>
                </a:extLst>
              </p:cNvPr>
              <p:cNvSpPr>
                <a:spLocks noChangeShapeType="1"/>
              </p:cNvSpPr>
              <p:nvPr/>
            </p:nvSpPr>
            <p:spPr bwMode="auto">
              <a:xfrm>
                <a:off x="997" y="71491"/>
                <a:ext cx="27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27" name="Oval 26">
              <a:extLst>
                <a:ext uri="{FF2B5EF4-FFF2-40B4-BE49-F238E27FC236}">
                  <a16:creationId xmlns:a16="http://schemas.microsoft.com/office/drawing/2014/main" id="{B264D03D-6878-E7EE-6C02-7B55BB5733CB}"/>
                </a:ext>
              </a:extLst>
            </p:cNvPr>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grpSp>
      <p:sp>
        <p:nvSpPr>
          <p:cNvPr id="42" name="Google Shape;269;p26">
            <a:extLst>
              <a:ext uri="{FF2B5EF4-FFF2-40B4-BE49-F238E27FC236}">
                <a16:creationId xmlns:a16="http://schemas.microsoft.com/office/drawing/2014/main" id="{968FDAB3-5982-6125-35AF-5BBC7FCC12AF}"/>
              </a:ext>
            </a:extLst>
          </p:cNvPr>
          <p:cNvSpPr txBox="1">
            <a:spLocks/>
          </p:cNvSpPr>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Roboto Black" panose="02000000000000000000" pitchFamily="2" charset="0"/>
                <a:ea typeface="Roboto Black" panose="02000000000000000000" pitchFamily="2" charset="0"/>
                <a:cs typeface="Patua One"/>
                <a:sym typeface="Patua One"/>
              </a:defRPr>
            </a:lvl1pPr>
            <a:lvl2pPr marR="0" lvl="1"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l" rtl="0">
              <a:lnSpc>
                <a:spcPct val="115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a:buNone/>
              <a:tabLst/>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a:endParaRPr>
          </a:p>
        </p:txBody>
      </p:sp>
      <p:sp>
        <p:nvSpPr>
          <p:cNvPr id="43" name="Rectangle: Rounded Corners 42">
            <a:extLst>
              <a:ext uri="{FF2B5EF4-FFF2-40B4-BE49-F238E27FC236}">
                <a16:creationId xmlns:a16="http://schemas.microsoft.com/office/drawing/2014/main" id="{829EB860-AEFB-19B5-3B9F-3AF645F1712C}"/>
              </a:ext>
            </a:extLst>
          </p:cNvPr>
          <p:cNvSpPr/>
          <p:nvPr/>
        </p:nvSpPr>
        <p:spPr>
          <a:xfrm>
            <a:off x="454079" y="3993619"/>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latin typeface="Arial"/>
              <a:ea typeface="+mn-ea"/>
              <a:cs typeface="+mn-cs"/>
            </a:endParaRPr>
          </a:p>
        </p:txBody>
      </p:sp>
      <p:sp>
        <p:nvSpPr>
          <p:cNvPr id="44" name="Google Shape;363;p48">
            <a:extLst>
              <a:ext uri="{FF2B5EF4-FFF2-40B4-BE49-F238E27FC236}">
                <a16:creationId xmlns:a16="http://schemas.microsoft.com/office/drawing/2014/main" id="{D9F807E4-27A9-10C8-83DD-5E59EBD1E2D6}"/>
              </a:ext>
            </a:extLst>
          </p:cNvPr>
          <p:cNvSpPr txBox="1">
            <a:spLocks/>
          </p:cNvSpPr>
          <p:nvPr/>
        </p:nvSpPr>
        <p:spPr>
          <a:xfrm>
            <a:off x="465630" y="3918894"/>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rPr>
              <a:t>Bước</a:t>
            </a:r>
            <a:r>
              <a:rPr kumimoji="0" lang="en-US" sz="2000" b="1" i="0" u="none" strike="noStrike" kern="0" cap="none" spc="0" normalizeH="0" baseline="0" noProof="0" dirty="0">
                <a:ln>
                  <a:noFill/>
                </a:ln>
                <a:solidFill>
                  <a:srgbClr val="2E2723"/>
                </a:solidFill>
                <a:effectLst/>
                <a:uLnTx/>
                <a:uFillTx/>
                <a:latin typeface="Lato"/>
                <a:ea typeface="Lato"/>
                <a:cs typeface="Lato"/>
              </a:rPr>
              <a:t> 2:</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sp>
        <p:nvSpPr>
          <p:cNvPr id="45" name="Google Shape;363;p48">
            <a:extLst>
              <a:ext uri="{FF2B5EF4-FFF2-40B4-BE49-F238E27FC236}">
                <a16:creationId xmlns:a16="http://schemas.microsoft.com/office/drawing/2014/main" id="{6D24538A-0E09-DC54-068A-8488824CAA89}"/>
              </a:ext>
            </a:extLst>
          </p:cNvPr>
          <p:cNvSpPr txBox="1">
            <a:spLocks/>
          </p:cNvSpPr>
          <p:nvPr/>
        </p:nvSpPr>
        <p:spPr>
          <a:xfrm>
            <a:off x="1494173" y="39266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err="1">
                <a:ln>
                  <a:noFill/>
                </a:ln>
                <a:solidFill>
                  <a:srgbClr val="2E2723"/>
                </a:solidFill>
                <a:effectLst/>
                <a:uLnTx/>
                <a:uFillTx/>
                <a:latin typeface="Lato"/>
                <a:ea typeface="Lato"/>
                <a:cs typeface="Lato"/>
              </a:rPr>
              <a:t>Từ</a:t>
            </a:r>
            <a:r>
              <a:rPr kumimoji="0" lang="en-US" sz="2000" b="0" i="0" u="none" strike="noStrike" kern="0" cap="none" spc="0" normalizeH="0" baseline="0" noProof="0" dirty="0">
                <a:ln>
                  <a:noFill/>
                </a:ln>
                <a:solidFill>
                  <a:srgbClr val="2E2723"/>
                </a:solidFill>
                <a:effectLst/>
                <a:uLnTx/>
                <a:uFillTx/>
                <a:latin typeface="Lato"/>
                <a:ea typeface="Lato"/>
                <a:cs typeface="Lato"/>
              </a:rPr>
              <a:t> B’ </a:t>
            </a:r>
            <a:r>
              <a:rPr kumimoji="0" lang="en-US" sz="2000" b="0" i="0" u="none" strike="noStrike" kern="0" cap="none" spc="0" normalizeH="0" baseline="0" noProof="0" dirty="0" err="1">
                <a:ln>
                  <a:noFill/>
                </a:ln>
                <a:solidFill>
                  <a:srgbClr val="2E2723"/>
                </a:solidFill>
                <a:effectLst/>
                <a:uLnTx/>
                <a:uFillTx/>
                <a:latin typeface="Lato"/>
                <a:ea typeface="Lato"/>
                <a:cs typeface="Lato"/>
              </a:rPr>
              <a:t>hạ</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đường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vuông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góc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xuống</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trục</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chính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cắt</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tại</a:t>
            </a:r>
            <a:r>
              <a:rPr kumimoji="0" lang="en-US" sz="2000" b="0" i="0" u="none" strike="noStrike" kern="0" cap="none" spc="0" normalizeH="0" baseline="0" noProof="0" dirty="0">
                <a:ln>
                  <a:noFill/>
                </a:ln>
                <a:solidFill>
                  <a:srgbClr val="2E2723"/>
                </a:solidFill>
                <a:effectLst/>
                <a:uLnTx/>
                <a:uFillTx/>
                <a:latin typeface="Lato"/>
                <a:ea typeface="Lato"/>
                <a:cs typeface="Lato"/>
              </a:rPr>
              <a:t> A’ </a:t>
            </a:r>
          </a:p>
        </p:txBody>
      </p:sp>
      <p:sp>
        <p:nvSpPr>
          <p:cNvPr id="46" name="Google Shape;363;p48">
            <a:extLst>
              <a:ext uri="{FF2B5EF4-FFF2-40B4-BE49-F238E27FC236}">
                <a16:creationId xmlns:a16="http://schemas.microsoft.com/office/drawing/2014/main" id="{EFD74A8A-D74E-6BAC-91D2-3153596F3656}"/>
              </a:ext>
            </a:extLst>
          </p:cNvPr>
          <p:cNvSpPr txBox="1">
            <a:spLocks/>
          </p:cNvSpPr>
          <p:nvPr/>
        </p:nvSpPr>
        <p:spPr>
          <a:xfrm>
            <a:off x="1483017" y="4383744"/>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a:buNone/>
              <a:tabLst/>
              <a:defRPr/>
            </a:pPr>
            <a:r>
              <a:rPr kumimoji="0" lang="en-US" sz="2000" b="0" i="0" u="none" strike="noStrike" kern="0" cap="none" spc="0" normalizeH="0" baseline="0" noProof="0" dirty="0">
                <a:ln>
                  <a:noFill/>
                </a:ln>
                <a:solidFill>
                  <a:srgbClr val="2E2723"/>
                </a:solidFill>
                <a:effectLst/>
                <a:uLnTx/>
                <a:uFillTx/>
                <a:latin typeface="Lato"/>
                <a:ea typeface="Lato"/>
                <a:cs typeface="Lato"/>
              </a:rPr>
              <a:t>A’B’ </a:t>
            </a:r>
            <a:r>
              <a:rPr kumimoji="0" lang="en-US" sz="2000" b="0" i="0" u="none" strike="noStrike" kern="0" cap="none" spc="0" normalizeH="0" baseline="0" noProof="0" dirty="0" err="1">
                <a:ln>
                  <a:noFill/>
                </a:ln>
                <a:solidFill>
                  <a:srgbClr val="2E2723"/>
                </a:solidFill>
                <a:effectLst/>
                <a:uLnTx/>
                <a:uFillTx/>
                <a:latin typeface="Lato"/>
                <a:ea typeface="Lato"/>
                <a:cs typeface="Lato"/>
              </a:rPr>
              <a:t>là</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ảnh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của</a:t>
            </a:r>
            <a:r>
              <a:rPr kumimoji="0" lang="en-US" sz="2000" b="0" i="0" u="none" strike="noStrike" kern="0" cap="none" spc="0" normalizeH="0" baseline="0" noProof="0" dirty="0">
                <a:ln>
                  <a:noFill/>
                </a:ln>
                <a:solidFill>
                  <a:srgbClr val="2E2723"/>
                </a:solidFill>
                <a:effectLst/>
                <a:uLnTx/>
                <a:uFillTx/>
                <a:latin typeface="Lato"/>
                <a:ea typeface="Lato"/>
                <a:cs typeface="Lato"/>
              </a:rPr>
              <a:t> AB qua </a:t>
            </a:r>
            <a:r>
              <a:rPr kumimoji="0" lang="en-US" sz="2000" b="0" i="0" u="none" strike="noStrike" kern="0" cap="none" spc="0" normalizeH="0" baseline="0" noProof="0" dirty="0" err="1">
                <a:ln>
                  <a:noFill/>
                </a:ln>
                <a:solidFill>
                  <a:srgbClr val="2E2723"/>
                </a:solidFill>
                <a:effectLst/>
                <a:uLnTx/>
                <a:uFillTx/>
                <a:latin typeface="Lato"/>
                <a:ea typeface="Lato"/>
                <a:cs typeface="Lato"/>
              </a:rPr>
              <a:t>thấu</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kính</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hội</a:t>
            </a:r>
            <a:r>
              <a:rPr kumimoji="0" lang="en-US" sz="2000" b="0" i="0" u="none" strike="noStrike" kern="0" cap="none" spc="0" normalizeH="0" baseline="0" noProof="0" dirty="0">
                <a:ln>
                  <a:noFill/>
                </a:ln>
                <a:solidFill>
                  <a:srgbClr val="2E2723"/>
                </a:solidFill>
                <a:effectLst/>
                <a:uLnTx/>
                <a:uFillTx/>
                <a:latin typeface="Lato"/>
                <a:ea typeface="Lato"/>
                <a:cs typeface="Lato"/>
              </a:rPr>
              <a:t> </a:t>
            </a:r>
            <a:r>
              <a:rPr kumimoji="0" lang="en-US" sz="2000" b="0" i="0" u="none" strike="noStrike" kern="0" cap="none" spc="0" normalizeH="0" baseline="0" noProof="0" dirty="0" err="1">
                <a:ln>
                  <a:noFill/>
                </a:ln>
                <a:solidFill>
                  <a:srgbClr val="2E2723"/>
                </a:solidFill>
                <a:effectLst/>
                <a:uLnTx/>
                <a:uFillTx/>
                <a:latin typeface="Lato"/>
                <a:ea typeface="Lato"/>
                <a:cs typeface="Lato"/>
              </a:rPr>
              <a:t>tụ</a:t>
            </a:r>
            <a:endParaRPr kumimoji="0" lang="en-US" sz="2000" b="0" i="0" u="none" strike="noStrike" kern="0" cap="none" spc="0" normalizeH="0" baseline="0" noProof="0" dirty="0">
              <a:ln>
                <a:noFill/>
              </a:ln>
              <a:solidFill>
                <a:srgbClr val="2E2723"/>
              </a:solidFill>
              <a:effectLst/>
              <a:uLnTx/>
              <a:uFillTx/>
              <a:latin typeface="Lato"/>
              <a:ea typeface="Lato"/>
              <a:cs typeface="Lato"/>
            </a:endParaRPr>
          </a:p>
        </p:txBody>
      </p:sp>
      <p:cxnSp>
        <p:nvCxnSpPr>
          <p:cNvPr id="47" name="Straight Arrow Connector 46">
            <a:extLst>
              <a:ext uri="{FF2B5EF4-FFF2-40B4-BE49-F238E27FC236}">
                <a16:creationId xmlns:a16="http://schemas.microsoft.com/office/drawing/2014/main" id="{5E96CD8C-C774-4DF9-8AD1-74FE97FBC339}"/>
              </a:ext>
            </a:extLst>
          </p:cNvPr>
          <p:cNvCxnSpPr>
            <a:cxnSpLocks/>
          </p:cNvCxnSpPr>
          <p:nvPr/>
        </p:nvCxnSpPr>
        <p:spPr>
          <a:xfrm flipV="1">
            <a:off x="4356432" y="2304080"/>
            <a:ext cx="0" cy="431989"/>
          </a:xfrm>
          <a:prstGeom prst="straightConnector1">
            <a:avLst/>
          </a:prstGeom>
          <a:noFill/>
          <a:ln w="57150" cap="flat" cmpd="sng" algn="ctr">
            <a:solidFill>
              <a:srgbClr val="00B050"/>
            </a:solidFill>
            <a:prstDash val="sysDot"/>
            <a:tailEnd type="triangle"/>
          </a:ln>
          <a:effectLst/>
        </p:spPr>
      </p:cxnSp>
      <p:sp>
        <p:nvSpPr>
          <p:cNvPr id="48" name="Rectangle 47">
            <a:extLst>
              <a:ext uri="{FF2B5EF4-FFF2-40B4-BE49-F238E27FC236}">
                <a16:creationId xmlns:a16="http://schemas.microsoft.com/office/drawing/2014/main" id="{5B8DB8F1-A466-6A0F-7719-B780B328A644}"/>
              </a:ext>
            </a:extLst>
          </p:cNvPr>
          <p:cNvSpPr>
            <a:spLocks noChangeArrowheads="1"/>
          </p:cNvSpPr>
          <p:nvPr/>
        </p:nvSpPr>
        <p:spPr bwMode="auto">
          <a:xfrm>
            <a:off x="4182731" y="28598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49" name="Rectangle 51">
            <a:extLst>
              <a:ext uri="{FF2B5EF4-FFF2-40B4-BE49-F238E27FC236}">
                <a16:creationId xmlns:a16="http://schemas.microsoft.com/office/drawing/2014/main" id="{FE1FD06E-677D-7D90-4AA7-4EDAB4B22ECC}"/>
              </a:ext>
            </a:extLst>
          </p:cNvPr>
          <p:cNvSpPr>
            <a:spLocks noChangeArrowheads="1"/>
          </p:cNvSpPr>
          <p:nvPr/>
        </p:nvSpPr>
        <p:spPr bwMode="auto">
          <a:xfrm>
            <a:off x="5283853" y="13521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p>
        </p:txBody>
      </p:sp>
    </p:spTree>
    <p:extLst>
      <p:ext uri="{BB962C8B-B14F-4D97-AF65-F5344CB8AC3E}">
        <p14:creationId xmlns:p14="http://schemas.microsoft.com/office/powerpoint/2010/main" val="2133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24" grpId="0"/>
      <p:bldP spid="44" grpId="0"/>
      <p:bldP spid="45" grpId="0"/>
      <p:bldP spid="46" grpId="0"/>
      <p:bldP spid="48" grpId="0"/>
      <p:bldP spid="48" grpId="1"/>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1F1FE96-3509-2F44-2659-040891DB68DC}"/>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a:extLst>
              <a:ext uri="{FF2B5EF4-FFF2-40B4-BE49-F238E27FC236}">
                <a16:creationId xmlns:a16="http://schemas.microsoft.com/office/drawing/2014/main" id="{B4CC631C-9851-81F9-0C36-4BA6BDD7443C}"/>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18" name="Group 17">
            <a:extLst>
              <a:ext uri="{FF2B5EF4-FFF2-40B4-BE49-F238E27FC236}">
                <a16:creationId xmlns:a16="http://schemas.microsoft.com/office/drawing/2014/main" id="{DCA5ABA4-F2FF-D8C2-28E5-C2EA46CE4FE8}"/>
              </a:ext>
            </a:extLst>
          </p:cNvPr>
          <p:cNvGrpSpPr/>
          <p:nvPr/>
        </p:nvGrpSpPr>
        <p:grpSpPr>
          <a:xfrm>
            <a:off x="85528" y="31912"/>
            <a:ext cx="368551" cy="359337"/>
            <a:chOff x="7453548" y="316155"/>
            <a:chExt cx="1108364" cy="1080655"/>
          </a:xfrm>
        </p:grpSpPr>
        <p:sp>
          <p:nvSpPr>
            <p:cNvPr id="19" name="Rectangle: Rounded Corners 18">
              <a:extLst>
                <a:ext uri="{FF2B5EF4-FFF2-40B4-BE49-F238E27FC236}">
                  <a16:creationId xmlns:a16="http://schemas.microsoft.com/office/drawing/2014/main" id="{3122B5D2-E6A2-A791-778D-D56A58959F8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0" name="Picture 19" descr="Image">
              <a:extLst>
                <a:ext uri="{FF2B5EF4-FFF2-40B4-BE49-F238E27FC236}">
                  <a16:creationId xmlns:a16="http://schemas.microsoft.com/office/drawing/2014/main" id="{6862ED43-614B-5CA9-86B9-681CCBDF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17C8CFB-6A61-25CA-1EB0-9E02371FDA4C}"/>
              </a:ext>
            </a:extLst>
          </p:cNvPr>
          <p:cNvGrpSpPr/>
          <p:nvPr/>
        </p:nvGrpSpPr>
        <p:grpSpPr>
          <a:xfrm>
            <a:off x="5537671" y="-33481"/>
            <a:ext cx="3336525" cy="386885"/>
            <a:chOff x="2863742" y="1097155"/>
            <a:chExt cx="3467785" cy="484015"/>
          </a:xfrm>
          <a:solidFill>
            <a:schemeClr val="accent2"/>
          </a:solidFill>
        </p:grpSpPr>
        <p:sp>
          <p:nvSpPr>
            <p:cNvPr id="22" name="Rectangle: Rounded Corners 21">
              <a:extLst>
                <a:ext uri="{FF2B5EF4-FFF2-40B4-BE49-F238E27FC236}">
                  <a16:creationId xmlns:a16="http://schemas.microsoft.com/office/drawing/2014/main" id="{5782062F-FF54-10EE-9388-11C332E0D771}"/>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3" name="Google Shape;356;p47">
              <a:extLst>
                <a:ext uri="{FF2B5EF4-FFF2-40B4-BE49-F238E27FC236}">
                  <a16:creationId xmlns:a16="http://schemas.microsoft.com/office/drawing/2014/main" id="{2F50F111-3CD2-D8BE-2A37-E4F07F2DD8A9}"/>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4" name="Rectangle: Rounded Corners 3">
            <a:extLst>
              <a:ext uri="{FF2B5EF4-FFF2-40B4-BE49-F238E27FC236}">
                <a16:creationId xmlns:a16="http://schemas.microsoft.com/office/drawing/2014/main" id="{FA551FC7-884D-25CA-888F-DFAEE1A53F4C}"/>
              </a:ext>
            </a:extLst>
          </p:cNvPr>
          <p:cNvSpPr/>
          <p:nvPr/>
        </p:nvSpPr>
        <p:spPr>
          <a:xfrm>
            <a:off x="2247900" y="1310640"/>
            <a:ext cx="6152684" cy="2667000"/>
          </a:xfrm>
          <a:prstGeom prst="round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DFCF8"/>
              </a:solidFill>
              <a:effectLst/>
              <a:uLnTx/>
              <a:uFillTx/>
              <a:latin typeface="Arial"/>
              <a:ea typeface="+mn-ea"/>
              <a:cs typeface="+mn-cs"/>
            </a:endParaRPr>
          </a:p>
        </p:txBody>
      </p:sp>
      <p:pic>
        <p:nvPicPr>
          <p:cNvPr id="5" name="Picture 4">
            <a:extLst>
              <a:ext uri="{FF2B5EF4-FFF2-40B4-BE49-F238E27FC236}">
                <a16:creationId xmlns:a16="http://schemas.microsoft.com/office/drawing/2014/main" id="{DCA7F394-4941-11C6-B8EB-F0C4A420D5E2}"/>
              </a:ext>
            </a:extLst>
          </p:cNvPr>
          <p:cNvPicPr>
            <a:picLocks noChangeAspect="1"/>
          </p:cNvPicPr>
          <p:nvPr/>
        </p:nvPicPr>
        <p:blipFill>
          <a:blip r:embed="rId4"/>
          <a:stretch>
            <a:fillRect/>
          </a:stretch>
        </p:blipFill>
        <p:spPr>
          <a:xfrm>
            <a:off x="510540" y="994077"/>
            <a:ext cx="3352800" cy="3352800"/>
          </a:xfrm>
          <a:prstGeom prst="rect">
            <a:avLst/>
          </a:prstGeom>
        </p:spPr>
      </p:pic>
      <p:sp>
        <p:nvSpPr>
          <p:cNvPr id="6" name="Google Shape;247;p23">
            <a:extLst>
              <a:ext uri="{FF2B5EF4-FFF2-40B4-BE49-F238E27FC236}">
                <a16:creationId xmlns:a16="http://schemas.microsoft.com/office/drawing/2014/main" id="{EB6B7B97-5F07-386B-2B5B-B2AF1AF434EF}"/>
              </a:ext>
            </a:extLst>
          </p:cNvPr>
          <p:cNvSpPr txBox="1">
            <a:spLocks/>
          </p:cNvSpPr>
          <p:nvPr/>
        </p:nvSpPr>
        <p:spPr>
          <a:xfrm>
            <a:off x="3775803" y="1602081"/>
            <a:ext cx="4624781"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20000"/>
              </a:lnSpc>
              <a:spcBef>
                <a:spcPts val="0"/>
              </a:spcBef>
              <a:spcAft>
                <a:spcPts val="0"/>
              </a:spcAft>
              <a:buClr>
                <a:srgbClr val="DA622E"/>
              </a:buClr>
              <a:buSzPts val="1100"/>
              <a:buFontTx/>
              <a:buNone/>
              <a:tabLst/>
              <a:defRPr/>
            </a:pPr>
            <a:r>
              <a:rPr kumimoji="0" lang="vi-VN" sz="2400" b="0" i="0" u="none" strike="noStrike" kern="0" cap="none" spc="0" normalizeH="0" baseline="0" noProof="0" dirty="0">
                <a:ln>
                  <a:noFill/>
                </a:ln>
                <a:solidFill>
                  <a:sysClr val="windowText" lastClr="000000"/>
                </a:solidFill>
                <a:effectLst/>
                <a:uLnTx/>
                <a:uFillTx/>
              </a:rPr>
              <a:t>Từ kết quả xác định ảnh trong mỗi trường hợp trên, nêu điều kiện về vị trí đặt vật trước thấu kính để có ảnh thật hoặc ảnh ảo.</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957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11" name="Group 110">
            <a:extLst>
              <a:ext uri="{FF2B5EF4-FFF2-40B4-BE49-F238E27FC236}">
                <a16:creationId xmlns:a16="http://schemas.microsoft.com/office/drawing/2014/main" id="{FB778BFC-C70D-E9E2-FDC6-D4225E4B8224}"/>
              </a:ext>
            </a:extLst>
          </p:cNvPr>
          <p:cNvGrpSpPr/>
          <p:nvPr/>
        </p:nvGrpSpPr>
        <p:grpSpPr>
          <a:xfrm>
            <a:off x="11340" y="582383"/>
            <a:ext cx="8862354" cy="1841645"/>
            <a:chOff x="11340" y="970220"/>
            <a:chExt cx="8862354" cy="1841645"/>
          </a:xfrm>
        </p:grpSpPr>
        <p:grpSp>
          <p:nvGrpSpPr>
            <p:cNvPr id="112" name="Group 111">
              <a:extLst>
                <a:ext uri="{FF2B5EF4-FFF2-40B4-BE49-F238E27FC236}">
                  <a16:creationId xmlns:a16="http://schemas.microsoft.com/office/drawing/2014/main" id="{CB6D4FBC-9FB8-E0B6-A7F5-0D266559D4F6}"/>
                </a:ext>
              </a:extLst>
            </p:cNvPr>
            <p:cNvGrpSpPr/>
            <p:nvPr/>
          </p:nvGrpSpPr>
          <p:grpSpPr>
            <a:xfrm>
              <a:off x="11340" y="1407645"/>
              <a:ext cx="2994474" cy="1191446"/>
              <a:chOff x="407890" y="1029759"/>
              <a:chExt cx="7606347" cy="3026425"/>
            </a:xfrm>
          </p:grpSpPr>
          <p:sp>
            <p:nvSpPr>
              <p:cNvPr id="179" name="Line 41">
                <a:extLst>
                  <a:ext uri="{FF2B5EF4-FFF2-40B4-BE49-F238E27FC236}">
                    <a16:creationId xmlns:a16="http://schemas.microsoft.com/office/drawing/2014/main" id="{7DBCCCB6-D260-40B7-1E01-1261B0A84B1D}"/>
                  </a:ext>
                </a:extLst>
              </p:cNvPr>
              <p:cNvSpPr>
                <a:spLocks noChangeShapeType="1"/>
              </p:cNvSpPr>
              <p:nvPr/>
            </p:nvSpPr>
            <p:spPr bwMode="auto">
              <a:xfrm flipV="1">
                <a:off x="573161" y="2571751"/>
                <a:ext cx="7286461"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80" name="Object 9">
                <a:extLst>
                  <a:ext uri="{FF2B5EF4-FFF2-40B4-BE49-F238E27FC236}">
                    <a16:creationId xmlns:a16="http://schemas.microsoft.com/office/drawing/2014/main" id="{86C51CDF-8FC2-8EBD-D702-255445FBE969}"/>
                  </a:ext>
                </a:extLst>
              </p:cNvPr>
              <p:cNvGraphicFramePr>
                <a:graphicFrameLocks noChangeAspect="1"/>
              </p:cNvGraphicFramePr>
              <p:nvPr>
                <p:extLst>
                  <p:ext uri="{D42A27DB-BD31-4B8C-83A1-F6EECF244321}">
                    <p14:modId xmlns:p14="http://schemas.microsoft.com/office/powerpoint/2010/main" val="1506004095"/>
                  </p:ext>
                </p:extLst>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81" name="Line 34">
                <a:extLst>
                  <a:ext uri="{FF2B5EF4-FFF2-40B4-BE49-F238E27FC236}">
                    <a16:creationId xmlns:a16="http://schemas.microsoft.com/office/drawing/2014/main" id="{48788170-7565-BBEB-962C-DEA3BF9FFF8B}"/>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82" name="Rectangle 51">
                <a:extLst>
                  <a:ext uri="{FF2B5EF4-FFF2-40B4-BE49-F238E27FC236}">
                    <a16:creationId xmlns:a16="http://schemas.microsoft.com/office/drawing/2014/main" id="{578E344A-2E53-8377-014B-45BD1A2CACC3}"/>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83" name="Oval 182">
                <a:extLst>
                  <a:ext uri="{FF2B5EF4-FFF2-40B4-BE49-F238E27FC236}">
                    <a16:creationId xmlns:a16="http://schemas.microsoft.com/office/drawing/2014/main" id="{1577F376-1881-7ABE-425C-67A9538B8A35}"/>
                  </a:ext>
                </a:extLst>
              </p:cNvPr>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84" name="Rectangle 51">
                <a:extLst>
                  <a:ext uri="{FF2B5EF4-FFF2-40B4-BE49-F238E27FC236}">
                    <a16:creationId xmlns:a16="http://schemas.microsoft.com/office/drawing/2014/main" id="{5151E59F-B148-C917-85C7-55B46487797C}"/>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85" name="Oval 184">
                <a:extLst>
                  <a:ext uri="{FF2B5EF4-FFF2-40B4-BE49-F238E27FC236}">
                    <a16:creationId xmlns:a16="http://schemas.microsoft.com/office/drawing/2014/main" id="{F315D37C-88C1-A0E0-E55C-C1672D587857}"/>
                  </a:ext>
                </a:extLst>
              </p:cNvPr>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86" name="Straight Arrow Connector 185">
                <a:extLst>
                  <a:ext uri="{FF2B5EF4-FFF2-40B4-BE49-F238E27FC236}">
                    <a16:creationId xmlns:a16="http://schemas.microsoft.com/office/drawing/2014/main" id="{32F39C9A-94E6-43F3-54D6-72DAE5B1AE34}"/>
                  </a:ext>
                </a:extLst>
              </p:cNvPr>
              <p:cNvCxnSpPr>
                <a:cxnSpLocks/>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51">
                <a:extLst>
                  <a:ext uri="{FF2B5EF4-FFF2-40B4-BE49-F238E27FC236}">
                    <a16:creationId xmlns:a16="http://schemas.microsoft.com/office/drawing/2014/main" id="{297144D9-9991-C6AA-66C5-E2497E59D41D}"/>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88" name="Rectangle 51">
                <a:extLst>
                  <a:ext uri="{FF2B5EF4-FFF2-40B4-BE49-F238E27FC236}">
                    <a16:creationId xmlns:a16="http://schemas.microsoft.com/office/drawing/2014/main" id="{2369E574-AAF5-4D17-9311-99D8F52054B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nvGrpSpPr>
              <p:cNvPr id="189" name="Group 40">
                <a:extLst>
                  <a:ext uri="{FF2B5EF4-FFF2-40B4-BE49-F238E27FC236}">
                    <a16:creationId xmlns:a16="http://schemas.microsoft.com/office/drawing/2014/main" id="{074E7C54-12E2-191E-C11A-493C9E38D789}"/>
                  </a:ext>
                </a:extLst>
              </p:cNvPr>
              <p:cNvGrpSpPr>
                <a:grpSpLocks/>
              </p:cNvGrpSpPr>
              <p:nvPr/>
            </p:nvGrpSpPr>
            <p:grpSpPr bwMode="auto">
              <a:xfrm rot="818164" flipV="1">
                <a:off x="1032688" y="2067057"/>
                <a:ext cx="4084772" cy="1"/>
                <a:chOff x="991" y="2064"/>
                <a:chExt cx="1002" cy="1"/>
              </a:xfrm>
            </p:grpSpPr>
            <p:sp>
              <p:nvSpPr>
                <p:cNvPr id="204" name="Line 41">
                  <a:extLst>
                    <a:ext uri="{FF2B5EF4-FFF2-40B4-BE49-F238E27FC236}">
                      <a16:creationId xmlns:a16="http://schemas.microsoft.com/office/drawing/2014/main" id="{489CB96C-29C0-5ADD-6833-E3B4E4436CB2}"/>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5" name="Line 42">
                  <a:extLst>
                    <a:ext uri="{FF2B5EF4-FFF2-40B4-BE49-F238E27FC236}">
                      <a16:creationId xmlns:a16="http://schemas.microsoft.com/office/drawing/2014/main" id="{00078C30-1BAA-E8F8-49FF-7BF91B36EC05}"/>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0" name="Group 40">
                <a:extLst>
                  <a:ext uri="{FF2B5EF4-FFF2-40B4-BE49-F238E27FC236}">
                    <a16:creationId xmlns:a16="http://schemas.microsoft.com/office/drawing/2014/main" id="{4A447470-0A64-F94B-2829-16B142214B82}"/>
                  </a:ext>
                </a:extLst>
              </p:cNvPr>
              <p:cNvGrpSpPr>
                <a:grpSpLocks/>
              </p:cNvGrpSpPr>
              <p:nvPr/>
            </p:nvGrpSpPr>
            <p:grpSpPr bwMode="auto">
              <a:xfrm rot="818164" flipV="1">
                <a:off x="4989935" y="2885452"/>
                <a:ext cx="2910706" cy="1"/>
                <a:chOff x="991" y="2064"/>
                <a:chExt cx="714" cy="1"/>
              </a:xfrm>
            </p:grpSpPr>
            <p:sp>
              <p:nvSpPr>
                <p:cNvPr id="202" name="Line 41">
                  <a:extLst>
                    <a:ext uri="{FF2B5EF4-FFF2-40B4-BE49-F238E27FC236}">
                      <a16:creationId xmlns:a16="http://schemas.microsoft.com/office/drawing/2014/main" id="{DD3B78BF-9ED1-DA18-E5FC-70C572B69149}"/>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03" name="Line 42">
                  <a:extLst>
                    <a:ext uri="{FF2B5EF4-FFF2-40B4-BE49-F238E27FC236}">
                      <a16:creationId xmlns:a16="http://schemas.microsoft.com/office/drawing/2014/main" id="{7230D090-16DE-16A3-E913-A5669FC53CE8}"/>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91" name="Group 40">
                <a:extLst>
                  <a:ext uri="{FF2B5EF4-FFF2-40B4-BE49-F238E27FC236}">
                    <a16:creationId xmlns:a16="http://schemas.microsoft.com/office/drawing/2014/main" id="{BB7B0A2B-29F5-D5C8-21F7-B45BCBE80B7B}"/>
                  </a:ext>
                </a:extLst>
              </p:cNvPr>
              <p:cNvGrpSpPr>
                <a:grpSpLocks/>
              </p:cNvGrpSpPr>
              <p:nvPr/>
            </p:nvGrpSpPr>
            <p:grpSpPr bwMode="auto">
              <a:xfrm>
                <a:off x="1109784" y="1585556"/>
                <a:ext cx="3950853" cy="0"/>
                <a:chOff x="991" y="2064"/>
                <a:chExt cx="1198" cy="0"/>
              </a:xfrm>
            </p:grpSpPr>
            <p:sp>
              <p:nvSpPr>
                <p:cNvPr id="200" name="Line 41">
                  <a:extLst>
                    <a:ext uri="{FF2B5EF4-FFF2-40B4-BE49-F238E27FC236}">
                      <a16:creationId xmlns:a16="http://schemas.microsoft.com/office/drawing/2014/main" id="{0DF4973B-275A-EB48-81EC-7731FE95F6D5}"/>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201" name="Line 42">
                  <a:extLst>
                    <a:ext uri="{FF2B5EF4-FFF2-40B4-BE49-F238E27FC236}">
                      <a16:creationId xmlns:a16="http://schemas.microsoft.com/office/drawing/2014/main" id="{20B9FFD8-01C0-BDEA-2786-03284E6DC71C}"/>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192" name="Group 191">
                <a:extLst>
                  <a:ext uri="{FF2B5EF4-FFF2-40B4-BE49-F238E27FC236}">
                    <a16:creationId xmlns:a16="http://schemas.microsoft.com/office/drawing/2014/main" id="{81ED6253-3ACB-1BB7-415F-0015D3B22B2E}"/>
                  </a:ext>
                </a:extLst>
              </p:cNvPr>
              <p:cNvGrpSpPr/>
              <p:nvPr/>
            </p:nvGrpSpPr>
            <p:grpSpPr>
              <a:xfrm rot="946787">
                <a:off x="4815412" y="2179857"/>
                <a:ext cx="3198825" cy="575628"/>
                <a:chOff x="4921901" y="2752304"/>
                <a:chExt cx="4564008" cy="821288"/>
              </a:xfrm>
            </p:grpSpPr>
            <p:sp>
              <p:nvSpPr>
                <p:cNvPr id="198" name="Line 49">
                  <a:extLst>
                    <a:ext uri="{FF2B5EF4-FFF2-40B4-BE49-F238E27FC236}">
                      <a16:creationId xmlns:a16="http://schemas.microsoft.com/office/drawing/2014/main" id="{786F4BC6-8C1B-D12F-9A99-7CDFF83EB0A3}"/>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99" name="Line 50">
                  <a:extLst>
                    <a:ext uri="{FF2B5EF4-FFF2-40B4-BE49-F238E27FC236}">
                      <a16:creationId xmlns:a16="http://schemas.microsoft.com/office/drawing/2014/main" id="{C1E85962-8E98-0607-2735-5907AA5AC7BD}"/>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sp>
            <p:nvSpPr>
              <p:cNvPr id="193" name="Rectangle 51">
                <a:extLst>
                  <a:ext uri="{FF2B5EF4-FFF2-40B4-BE49-F238E27FC236}">
                    <a16:creationId xmlns:a16="http://schemas.microsoft.com/office/drawing/2014/main" id="{891A4BA6-BBC6-DB08-6CC7-8106F95FE223}"/>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I</a:t>
                </a:r>
              </a:p>
            </p:txBody>
          </p:sp>
          <p:sp>
            <p:nvSpPr>
              <p:cNvPr id="194" name="Rectangle 193">
                <a:extLst>
                  <a:ext uri="{FF2B5EF4-FFF2-40B4-BE49-F238E27FC236}">
                    <a16:creationId xmlns:a16="http://schemas.microsoft.com/office/drawing/2014/main" id="{FE58E4B1-701E-9C66-300C-D72058C6F779}"/>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95" name="Oval 194">
                <a:extLst>
                  <a:ext uri="{FF2B5EF4-FFF2-40B4-BE49-F238E27FC236}">
                    <a16:creationId xmlns:a16="http://schemas.microsoft.com/office/drawing/2014/main" id="{FFA7D850-02A9-7960-E06D-4F3141539621}"/>
                  </a:ext>
                </a:extLst>
              </p:cNvPr>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sym typeface="Arial"/>
                </a:endParaRPr>
              </a:p>
            </p:txBody>
          </p:sp>
          <p:cxnSp>
            <p:nvCxnSpPr>
              <p:cNvPr id="196" name="Straight Arrow Connector 195">
                <a:extLst>
                  <a:ext uri="{FF2B5EF4-FFF2-40B4-BE49-F238E27FC236}">
                    <a16:creationId xmlns:a16="http://schemas.microsoft.com/office/drawing/2014/main" id="{9EE14D5D-9F73-FE49-63D9-D276BAC6FE14}"/>
                  </a:ext>
                </a:extLst>
              </p:cNvPr>
              <p:cNvCxnSpPr>
                <a:cxnSpLocks/>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F2FE8E56-99A1-7E19-DC91-C50401B6CB71}"/>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grpSp>
        <p:grpSp>
          <p:nvGrpSpPr>
            <p:cNvPr id="113" name="Group 112">
              <a:extLst>
                <a:ext uri="{FF2B5EF4-FFF2-40B4-BE49-F238E27FC236}">
                  <a16:creationId xmlns:a16="http://schemas.microsoft.com/office/drawing/2014/main" id="{24695ACD-25BC-232E-C5A0-778CE8D102F8}"/>
                </a:ext>
              </a:extLst>
            </p:cNvPr>
            <p:cNvGrpSpPr/>
            <p:nvPr/>
          </p:nvGrpSpPr>
          <p:grpSpPr>
            <a:xfrm>
              <a:off x="3104300" y="970220"/>
              <a:ext cx="2855797" cy="1468502"/>
              <a:chOff x="1290509" y="812201"/>
              <a:chExt cx="6959701" cy="3578802"/>
            </a:xfrm>
          </p:grpSpPr>
          <p:sp>
            <p:nvSpPr>
              <p:cNvPr id="151" name="Line 41">
                <a:extLst>
                  <a:ext uri="{FF2B5EF4-FFF2-40B4-BE49-F238E27FC236}">
                    <a16:creationId xmlns:a16="http://schemas.microsoft.com/office/drawing/2014/main" id="{719DBC95-E991-B853-718E-B663A1BDFA55}"/>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52" name="Object 9">
                <a:extLst>
                  <a:ext uri="{FF2B5EF4-FFF2-40B4-BE49-F238E27FC236}">
                    <a16:creationId xmlns:a16="http://schemas.microsoft.com/office/drawing/2014/main" id="{9B71DB86-5391-1D17-041F-E43830074876}"/>
                  </a:ext>
                </a:extLst>
              </p:cNvPr>
              <p:cNvGraphicFramePr>
                <a:graphicFrameLocks noChangeAspect="1"/>
              </p:cNvGraphicFramePr>
              <p:nvPr>
                <p:extLst>
                  <p:ext uri="{D42A27DB-BD31-4B8C-83A1-F6EECF244321}">
                    <p14:modId xmlns:p14="http://schemas.microsoft.com/office/powerpoint/2010/main" val="1536477839"/>
                  </p:ext>
                </p:extLst>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53" name="Line 34">
                <a:extLst>
                  <a:ext uri="{FF2B5EF4-FFF2-40B4-BE49-F238E27FC236}">
                    <a16:creationId xmlns:a16="http://schemas.microsoft.com/office/drawing/2014/main" id="{014C2763-709E-A130-BBA6-4425B6D088A0}"/>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54" name="Rectangle 51">
                <a:extLst>
                  <a:ext uri="{FF2B5EF4-FFF2-40B4-BE49-F238E27FC236}">
                    <a16:creationId xmlns:a16="http://schemas.microsoft.com/office/drawing/2014/main" id="{355F85C5-6131-EF73-13A4-C24CD6262800}"/>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155" name="Oval 154">
                <a:extLst>
                  <a:ext uri="{FF2B5EF4-FFF2-40B4-BE49-F238E27FC236}">
                    <a16:creationId xmlns:a16="http://schemas.microsoft.com/office/drawing/2014/main" id="{498E9EC5-D282-ED9B-039D-921C9F9E6447}"/>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sp>
            <p:nvSpPr>
              <p:cNvPr id="156" name="Rectangle 51">
                <a:extLst>
                  <a:ext uri="{FF2B5EF4-FFF2-40B4-BE49-F238E27FC236}">
                    <a16:creationId xmlns:a16="http://schemas.microsoft.com/office/drawing/2014/main" id="{9CD1FC36-28B4-5B37-E9E6-8EF57BEC793C}"/>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157" name="Oval 156">
                <a:extLst>
                  <a:ext uri="{FF2B5EF4-FFF2-40B4-BE49-F238E27FC236}">
                    <a16:creationId xmlns:a16="http://schemas.microsoft.com/office/drawing/2014/main" id="{ECC35F9C-574F-6A2A-B471-EB92A1CEEADB}"/>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cxnSp>
            <p:nvCxnSpPr>
              <p:cNvPr id="158" name="Straight Arrow Connector 157">
                <a:extLst>
                  <a:ext uri="{FF2B5EF4-FFF2-40B4-BE49-F238E27FC236}">
                    <a16:creationId xmlns:a16="http://schemas.microsoft.com/office/drawing/2014/main" id="{C22B1971-AC8C-3EC8-5678-AB5B21C36242}"/>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9" name="Rectangle 51">
                <a:extLst>
                  <a:ext uri="{FF2B5EF4-FFF2-40B4-BE49-F238E27FC236}">
                    <a16:creationId xmlns:a16="http://schemas.microsoft.com/office/drawing/2014/main" id="{FCD2C66A-0AFB-E71D-3152-4E5ED880589F}"/>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160" name="Rectangle 51">
                <a:extLst>
                  <a:ext uri="{FF2B5EF4-FFF2-40B4-BE49-F238E27FC236}">
                    <a16:creationId xmlns:a16="http://schemas.microsoft.com/office/drawing/2014/main" id="{BD12B743-088B-9C63-1829-E58F73647ABB}"/>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grpSp>
            <p:nvGrpSpPr>
              <p:cNvPr id="161" name="Group 40">
                <a:extLst>
                  <a:ext uri="{FF2B5EF4-FFF2-40B4-BE49-F238E27FC236}">
                    <a16:creationId xmlns:a16="http://schemas.microsoft.com/office/drawing/2014/main" id="{D0595D68-F3E5-74F4-2AA4-DAF88D22FF0B}"/>
                  </a:ext>
                </a:extLst>
              </p:cNvPr>
              <p:cNvGrpSpPr>
                <a:grpSpLocks/>
              </p:cNvGrpSpPr>
              <p:nvPr/>
            </p:nvGrpSpPr>
            <p:grpSpPr bwMode="auto">
              <a:xfrm rot="1984323" flipV="1">
                <a:off x="4990290" y="3078188"/>
                <a:ext cx="990621" cy="767"/>
                <a:chOff x="997" y="70724"/>
                <a:chExt cx="243" cy="767"/>
              </a:xfrm>
            </p:grpSpPr>
            <p:sp>
              <p:nvSpPr>
                <p:cNvPr id="177" name="Line 41">
                  <a:extLst>
                    <a:ext uri="{FF2B5EF4-FFF2-40B4-BE49-F238E27FC236}">
                      <a16:creationId xmlns:a16="http://schemas.microsoft.com/office/drawing/2014/main" id="{35CA6868-8340-6CCA-711B-356FB47C32A1}"/>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8" name="Line 42">
                  <a:extLst>
                    <a:ext uri="{FF2B5EF4-FFF2-40B4-BE49-F238E27FC236}">
                      <a16:creationId xmlns:a16="http://schemas.microsoft.com/office/drawing/2014/main" id="{30C49672-7AA9-362C-2CA3-2E2F70D5E012}"/>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2" name="Group 40">
                <a:extLst>
                  <a:ext uri="{FF2B5EF4-FFF2-40B4-BE49-F238E27FC236}">
                    <a16:creationId xmlns:a16="http://schemas.microsoft.com/office/drawing/2014/main" id="{6E3ADEBD-3632-7BC9-BA1C-70EDAE4B9C4E}"/>
                  </a:ext>
                </a:extLst>
              </p:cNvPr>
              <p:cNvGrpSpPr>
                <a:grpSpLocks/>
              </p:cNvGrpSpPr>
              <p:nvPr/>
            </p:nvGrpSpPr>
            <p:grpSpPr bwMode="auto">
              <a:xfrm rot="1514282" flipV="1">
                <a:off x="5786038" y="3192960"/>
                <a:ext cx="1818173" cy="1"/>
                <a:chOff x="991" y="2063"/>
                <a:chExt cx="446" cy="1"/>
              </a:xfrm>
            </p:grpSpPr>
            <p:sp>
              <p:nvSpPr>
                <p:cNvPr id="175" name="Line 41">
                  <a:extLst>
                    <a:ext uri="{FF2B5EF4-FFF2-40B4-BE49-F238E27FC236}">
                      <a16:creationId xmlns:a16="http://schemas.microsoft.com/office/drawing/2014/main" id="{57EECB0B-3117-9FFC-236C-B769278C4B9E}"/>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76" name="Line 42">
                  <a:extLst>
                    <a:ext uri="{FF2B5EF4-FFF2-40B4-BE49-F238E27FC236}">
                      <a16:creationId xmlns:a16="http://schemas.microsoft.com/office/drawing/2014/main" id="{EB879E2D-1B8C-3F01-10BF-038B8E024E1C}"/>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3" name="Group 40">
                <a:extLst>
                  <a:ext uri="{FF2B5EF4-FFF2-40B4-BE49-F238E27FC236}">
                    <a16:creationId xmlns:a16="http://schemas.microsoft.com/office/drawing/2014/main" id="{D1B0F43A-377A-6424-40C0-0E161D6705F7}"/>
                  </a:ext>
                </a:extLst>
              </p:cNvPr>
              <p:cNvGrpSpPr>
                <a:grpSpLocks/>
              </p:cNvGrpSpPr>
              <p:nvPr/>
            </p:nvGrpSpPr>
            <p:grpSpPr bwMode="auto">
              <a:xfrm flipV="1">
                <a:off x="5067655" y="2564004"/>
                <a:ext cx="827450" cy="245953"/>
                <a:chOff x="991" y="2064"/>
                <a:chExt cx="1198" cy="0"/>
              </a:xfrm>
            </p:grpSpPr>
            <p:sp>
              <p:nvSpPr>
                <p:cNvPr id="173" name="Line 41">
                  <a:extLst>
                    <a:ext uri="{FF2B5EF4-FFF2-40B4-BE49-F238E27FC236}">
                      <a16:creationId xmlns:a16="http://schemas.microsoft.com/office/drawing/2014/main" id="{5250E57F-C8A5-D750-D4FC-D091950B8FC1}"/>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4" name="Line 42">
                  <a:extLst>
                    <a:ext uri="{FF2B5EF4-FFF2-40B4-BE49-F238E27FC236}">
                      <a16:creationId xmlns:a16="http://schemas.microsoft.com/office/drawing/2014/main" id="{CB52DB3A-0C0B-074D-5FD7-351CCCC4FD42}"/>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164" name="Group 40">
                <a:extLst>
                  <a:ext uri="{FF2B5EF4-FFF2-40B4-BE49-F238E27FC236}">
                    <a16:creationId xmlns:a16="http://schemas.microsoft.com/office/drawing/2014/main" id="{D70CE862-17F6-0C8C-922A-E859642AE812}"/>
                  </a:ext>
                </a:extLst>
              </p:cNvPr>
              <p:cNvGrpSpPr>
                <a:grpSpLocks/>
              </p:cNvGrpSpPr>
              <p:nvPr/>
            </p:nvGrpSpPr>
            <p:grpSpPr bwMode="auto">
              <a:xfrm rot="1984323" flipV="1">
                <a:off x="5766049" y="3762846"/>
                <a:ext cx="1545043" cy="767"/>
                <a:chOff x="997" y="70723"/>
                <a:chExt cx="379" cy="767"/>
              </a:xfrm>
            </p:grpSpPr>
            <p:sp>
              <p:nvSpPr>
                <p:cNvPr id="171" name="Line 41">
                  <a:extLst>
                    <a:ext uri="{FF2B5EF4-FFF2-40B4-BE49-F238E27FC236}">
                      <a16:creationId xmlns:a16="http://schemas.microsoft.com/office/drawing/2014/main" id="{34386803-9B1B-E7E1-E94A-26254D579632}"/>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2" name="Line 42">
                  <a:extLst>
                    <a:ext uri="{FF2B5EF4-FFF2-40B4-BE49-F238E27FC236}">
                      <a16:creationId xmlns:a16="http://schemas.microsoft.com/office/drawing/2014/main" id="{F039B50A-8EF3-FBF4-807D-D0160E8BB291}"/>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165" name="Rectangle 51">
                <a:extLst>
                  <a:ext uri="{FF2B5EF4-FFF2-40B4-BE49-F238E27FC236}">
                    <a16:creationId xmlns:a16="http://schemas.microsoft.com/office/drawing/2014/main" id="{87775249-227C-88A8-D52A-689892752E5A}"/>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cxnSp>
            <p:nvCxnSpPr>
              <p:cNvPr id="166" name="Straight Arrow Connector 165">
                <a:extLst>
                  <a:ext uri="{FF2B5EF4-FFF2-40B4-BE49-F238E27FC236}">
                    <a16:creationId xmlns:a16="http://schemas.microsoft.com/office/drawing/2014/main" id="{583062FE-999B-D705-2919-C972092989D4}"/>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7" name="Rectangle 166">
                <a:extLst>
                  <a:ext uri="{FF2B5EF4-FFF2-40B4-BE49-F238E27FC236}">
                    <a16:creationId xmlns:a16="http://schemas.microsoft.com/office/drawing/2014/main" id="{6308A1A7-F7CD-0276-8093-1DF3DB6D01DE}"/>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168" name="Line 41">
                <a:extLst>
                  <a:ext uri="{FF2B5EF4-FFF2-40B4-BE49-F238E27FC236}">
                    <a16:creationId xmlns:a16="http://schemas.microsoft.com/office/drawing/2014/main" id="{8F50643F-C915-C28E-6755-D53615779E28}"/>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69" name="Line 41">
                <a:extLst>
                  <a:ext uri="{FF2B5EF4-FFF2-40B4-BE49-F238E27FC236}">
                    <a16:creationId xmlns:a16="http://schemas.microsoft.com/office/drawing/2014/main" id="{469A375E-78F6-D3EC-5FB2-27BD2C523607}"/>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0" name="Oval 169">
                <a:extLst>
                  <a:ext uri="{FF2B5EF4-FFF2-40B4-BE49-F238E27FC236}">
                    <a16:creationId xmlns:a16="http://schemas.microsoft.com/office/drawing/2014/main" id="{1D21A24F-33A0-8E19-B9C9-6106EA6EB939}"/>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D9D9D9"/>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D065C3CE-2872-8AF9-4A28-26D27E1D07EC}"/>
                </a:ext>
              </a:extLst>
            </p:cNvPr>
            <p:cNvGrpSpPr/>
            <p:nvPr/>
          </p:nvGrpSpPr>
          <p:grpSpPr>
            <a:xfrm>
              <a:off x="5923666" y="1135636"/>
              <a:ext cx="2950028" cy="1579128"/>
              <a:chOff x="1834818" y="1099097"/>
              <a:chExt cx="5257358" cy="2814224"/>
            </a:xfrm>
          </p:grpSpPr>
          <p:sp>
            <p:nvSpPr>
              <p:cNvPr id="118" name="Line 41">
                <a:extLst>
                  <a:ext uri="{FF2B5EF4-FFF2-40B4-BE49-F238E27FC236}">
                    <a16:creationId xmlns:a16="http://schemas.microsoft.com/office/drawing/2014/main" id="{21FE0D80-2702-59B8-8D13-446D169210AB}"/>
                  </a:ext>
                </a:extLst>
              </p:cNvPr>
              <p:cNvSpPr>
                <a:spLocks noChangeShapeType="1"/>
              </p:cNvSpPr>
              <p:nvPr/>
            </p:nvSpPr>
            <p:spPr bwMode="auto">
              <a:xfrm flipV="1">
                <a:off x="2155902" y="2671337"/>
                <a:ext cx="4936274" cy="0"/>
              </a:xfrm>
              <a:prstGeom prst="line">
                <a:avLst/>
              </a:prstGeom>
              <a:noFill/>
              <a:ln w="28575">
                <a:solidFill>
                  <a:schemeClr val="bg1">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aphicFrame>
            <p:nvGraphicFramePr>
              <p:cNvPr id="119" name="Object 9">
                <a:extLst>
                  <a:ext uri="{FF2B5EF4-FFF2-40B4-BE49-F238E27FC236}">
                    <a16:creationId xmlns:a16="http://schemas.microsoft.com/office/drawing/2014/main" id="{CE856F95-80EE-0A8D-CB3E-05217092A2B7}"/>
                  </a:ext>
                </a:extLst>
              </p:cNvPr>
              <p:cNvGraphicFramePr>
                <a:graphicFrameLocks noChangeAspect="1"/>
              </p:cNvGraphicFramePr>
              <p:nvPr>
                <p:extLst>
                  <p:ext uri="{D42A27DB-BD31-4B8C-83A1-F6EECF244321}">
                    <p14:modId xmlns:p14="http://schemas.microsoft.com/office/powerpoint/2010/main" val="2119457395"/>
                  </p:ext>
                </p:extLst>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20" name="Rectangle 51">
                <a:extLst>
                  <a:ext uri="{FF2B5EF4-FFF2-40B4-BE49-F238E27FC236}">
                    <a16:creationId xmlns:a16="http://schemas.microsoft.com/office/drawing/2014/main" id="{E7E2DA64-5560-A2E1-B165-ADE37D4C342E}"/>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O</a:t>
                </a:r>
              </a:p>
            </p:txBody>
          </p:sp>
          <p:sp>
            <p:nvSpPr>
              <p:cNvPr id="121" name="Oval 120">
                <a:extLst>
                  <a:ext uri="{FF2B5EF4-FFF2-40B4-BE49-F238E27FC236}">
                    <a16:creationId xmlns:a16="http://schemas.microsoft.com/office/drawing/2014/main" id="{5983C0D0-3A07-1CD9-6C8E-D20D3FD3B0DF}"/>
                  </a:ext>
                </a:extLst>
              </p:cNvPr>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22" name="Rectangle 51">
                <a:extLst>
                  <a:ext uri="{FF2B5EF4-FFF2-40B4-BE49-F238E27FC236}">
                    <a16:creationId xmlns:a16="http://schemas.microsoft.com/office/drawing/2014/main" id="{BB908863-6CE4-58EC-8DCA-844639C5341D}"/>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F</a:t>
                </a:r>
              </a:p>
            </p:txBody>
          </p:sp>
          <p:sp>
            <p:nvSpPr>
              <p:cNvPr id="123" name="Oval 122">
                <a:extLst>
                  <a:ext uri="{FF2B5EF4-FFF2-40B4-BE49-F238E27FC236}">
                    <a16:creationId xmlns:a16="http://schemas.microsoft.com/office/drawing/2014/main" id="{DD730067-5C23-2F83-6CFC-A7F2B972B0AA}"/>
                  </a:ext>
                </a:extLst>
              </p:cNvPr>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24" name="Group 4">
                <a:extLst>
                  <a:ext uri="{FF2B5EF4-FFF2-40B4-BE49-F238E27FC236}">
                    <a16:creationId xmlns:a16="http://schemas.microsoft.com/office/drawing/2014/main" id="{6ABA4794-EBC5-7B82-2AD3-4A68FE71368A}"/>
                  </a:ext>
                </a:extLst>
              </p:cNvPr>
              <p:cNvGrpSpPr>
                <a:grpSpLocks/>
              </p:cNvGrpSpPr>
              <p:nvPr/>
            </p:nvGrpSpPr>
            <p:grpSpPr bwMode="auto">
              <a:xfrm>
                <a:off x="5633443" y="1099097"/>
                <a:ext cx="227167" cy="2814224"/>
                <a:chOff x="2592" y="2677"/>
                <a:chExt cx="192" cy="1221"/>
              </a:xfrm>
            </p:grpSpPr>
            <p:sp>
              <p:nvSpPr>
                <p:cNvPr id="145" name="Line 5">
                  <a:extLst>
                    <a:ext uri="{FF2B5EF4-FFF2-40B4-BE49-F238E27FC236}">
                      <a16:creationId xmlns:a16="http://schemas.microsoft.com/office/drawing/2014/main" id="{86264ED9-B006-CFBB-5C40-BBA67F9C7B7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146" name="Group 9">
                  <a:extLst>
                    <a:ext uri="{FF2B5EF4-FFF2-40B4-BE49-F238E27FC236}">
                      <a16:creationId xmlns:a16="http://schemas.microsoft.com/office/drawing/2014/main" id="{2CDADC06-ADE5-6AA1-0846-7A864B970143}"/>
                    </a:ext>
                  </a:extLst>
                </p:cNvPr>
                <p:cNvGrpSpPr>
                  <a:grpSpLocks/>
                </p:cNvGrpSpPr>
                <p:nvPr/>
              </p:nvGrpSpPr>
              <p:grpSpPr bwMode="auto">
                <a:xfrm flipV="1">
                  <a:off x="2592" y="2677"/>
                  <a:ext cx="192" cy="1221"/>
                  <a:chOff x="2592" y="2516"/>
                  <a:chExt cx="192" cy="1221"/>
                </a:xfrm>
              </p:grpSpPr>
              <p:sp>
                <p:nvSpPr>
                  <p:cNvPr id="147" name="Line 10">
                    <a:extLst>
                      <a:ext uri="{FF2B5EF4-FFF2-40B4-BE49-F238E27FC236}">
                        <a16:creationId xmlns:a16="http://schemas.microsoft.com/office/drawing/2014/main" id="{FE2AD4BD-490E-1587-2062-6F6A1FF91DA8}"/>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8" name="Line 11">
                    <a:extLst>
                      <a:ext uri="{FF2B5EF4-FFF2-40B4-BE49-F238E27FC236}">
                        <a16:creationId xmlns:a16="http://schemas.microsoft.com/office/drawing/2014/main" id="{12DB00F8-18B4-6A45-BD95-303FB279E1E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9" name="Line 10">
                    <a:extLst>
                      <a:ext uri="{FF2B5EF4-FFF2-40B4-BE49-F238E27FC236}">
                        <a16:creationId xmlns:a16="http://schemas.microsoft.com/office/drawing/2014/main" id="{690AB3E5-A11C-44D8-3E06-37E25C49AA8F}"/>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150" name="Line 11">
                    <a:extLst>
                      <a:ext uri="{FF2B5EF4-FFF2-40B4-BE49-F238E27FC236}">
                        <a16:creationId xmlns:a16="http://schemas.microsoft.com/office/drawing/2014/main" id="{A80953C7-10D8-7EE7-C382-D8D82BB118F1}"/>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125" name="Straight Arrow Connector 124">
                <a:extLst>
                  <a:ext uri="{FF2B5EF4-FFF2-40B4-BE49-F238E27FC236}">
                    <a16:creationId xmlns:a16="http://schemas.microsoft.com/office/drawing/2014/main" id="{7BC6D080-D6C8-337D-0938-0BAA98A69606}"/>
                  </a:ext>
                </a:extLst>
              </p:cNvPr>
              <p:cNvCxnSpPr>
                <a:cxnSpLocks/>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51">
                <a:extLst>
                  <a:ext uri="{FF2B5EF4-FFF2-40B4-BE49-F238E27FC236}">
                    <a16:creationId xmlns:a16="http://schemas.microsoft.com/office/drawing/2014/main" id="{C6B0615C-EBE6-28CA-9FE4-21C10BE9A45C}"/>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sp>
            <p:nvSpPr>
              <p:cNvPr id="127" name="Rectangle 126">
                <a:extLst>
                  <a:ext uri="{FF2B5EF4-FFF2-40B4-BE49-F238E27FC236}">
                    <a16:creationId xmlns:a16="http://schemas.microsoft.com/office/drawing/2014/main" id="{7EBABADE-C605-47D3-EC5C-666574FB9661}"/>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grpSp>
            <p:nvGrpSpPr>
              <p:cNvPr id="128" name="Group 40">
                <a:extLst>
                  <a:ext uri="{FF2B5EF4-FFF2-40B4-BE49-F238E27FC236}">
                    <a16:creationId xmlns:a16="http://schemas.microsoft.com/office/drawing/2014/main" id="{DE54C1B3-7E21-AC7F-2589-A202EAAB197B}"/>
                  </a:ext>
                </a:extLst>
              </p:cNvPr>
              <p:cNvGrpSpPr>
                <a:grpSpLocks/>
              </p:cNvGrpSpPr>
              <p:nvPr/>
            </p:nvGrpSpPr>
            <p:grpSpPr bwMode="auto">
              <a:xfrm rot="1637671" flipV="1">
                <a:off x="3341799" y="2100906"/>
                <a:ext cx="2539740" cy="766"/>
                <a:chOff x="997" y="70725"/>
                <a:chExt cx="623" cy="766"/>
              </a:xfrm>
            </p:grpSpPr>
            <p:sp>
              <p:nvSpPr>
                <p:cNvPr id="143" name="Line 41">
                  <a:extLst>
                    <a:ext uri="{FF2B5EF4-FFF2-40B4-BE49-F238E27FC236}">
                      <a16:creationId xmlns:a16="http://schemas.microsoft.com/office/drawing/2014/main" id="{A267E3DD-605B-453E-1747-A21E726E47FE}"/>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4" name="Line 42">
                  <a:extLst>
                    <a:ext uri="{FF2B5EF4-FFF2-40B4-BE49-F238E27FC236}">
                      <a16:creationId xmlns:a16="http://schemas.microsoft.com/office/drawing/2014/main" id="{7F328B7C-EC0A-76FF-EF46-FC56BB263697}"/>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29" name="Group 40">
                <a:extLst>
                  <a:ext uri="{FF2B5EF4-FFF2-40B4-BE49-F238E27FC236}">
                    <a16:creationId xmlns:a16="http://schemas.microsoft.com/office/drawing/2014/main" id="{313562B8-D111-DA00-9692-E9AB7811CF85}"/>
                  </a:ext>
                </a:extLst>
              </p:cNvPr>
              <p:cNvGrpSpPr>
                <a:grpSpLocks/>
              </p:cNvGrpSpPr>
              <p:nvPr/>
            </p:nvGrpSpPr>
            <p:grpSpPr bwMode="auto">
              <a:xfrm rot="20426402" flipV="1">
                <a:off x="5732566" y="1335061"/>
                <a:ext cx="1096611" cy="1"/>
                <a:chOff x="991" y="2063"/>
                <a:chExt cx="269" cy="1"/>
              </a:xfrm>
            </p:grpSpPr>
            <p:sp>
              <p:nvSpPr>
                <p:cNvPr id="141" name="Line 41">
                  <a:extLst>
                    <a:ext uri="{FF2B5EF4-FFF2-40B4-BE49-F238E27FC236}">
                      <a16:creationId xmlns:a16="http://schemas.microsoft.com/office/drawing/2014/main" id="{C06E236C-CC8D-D846-1B29-26AF399375AA}"/>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42" name="Line 42">
                  <a:extLst>
                    <a:ext uri="{FF2B5EF4-FFF2-40B4-BE49-F238E27FC236}">
                      <a16:creationId xmlns:a16="http://schemas.microsoft.com/office/drawing/2014/main" id="{8B15A45B-F1B6-5D0E-4FCD-08E1C0F43B68}"/>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nvGrpSpPr>
              <p:cNvPr id="130" name="Group 40">
                <a:extLst>
                  <a:ext uri="{FF2B5EF4-FFF2-40B4-BE49-F238E27FC236}">
                    <a16:creationId xmlns:a16="http://schemas.microsoft.com/office/drawing/2014/main" id="{DC89145A-7C14-EEB0-8B9B-9C9ABAA5E2BB}"/>
                  </a:ext>
                </a:extLst>
              </p:cNvPr>
              <p:cNvGrpSpPr>
                <a:grpSpLocks/>
              </p:cNvGrpSpPr>
              <p:nvPr/>
            </p:nvGrpSpPr>
            <p:grpSpPr bwMode="auto">
              <a:xfrm flipV="1">
                <a:off x="3480395" y="1520928"/>
                <a:ext cx="2269617" cy="0"/>
                <a:chOff x="1841" y="2064"/>
                <a:chExt cx="3286" cy="0"/>
              </a:xfrm>
            </p:grpSpPr>
            <p:sp>
              <p:nvSpPr>
                <p:cNvPr id="139" name="Line 41">
                  <a:extLst>
                    <a:ext uri="{FF2B5EF4-FFF2-40B4-BE49-F238E27FC236}">
                      <a16:creationId xmlns:a16="http://schemas.microsoft.com/office/drawing/2014/main" id="{0A01EB4B-C3D4-A81F-D089-EC498EA06953}"/>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40" name="Line 42">
                  <a:extLst>
                    <a:ext uri="{FF2B5EF4-FFF2-40B4-BE49-F238E27FC236}">
                      <a16:creationId xmlns:a16="http://schemas.microsoft.com/office/drawing/2014/main" id="{6688262F-4AF1-9F8A-D166-23F8B5339635}"/>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sp>
            <p:nvSpPr>
              <p:cNvPr id="131" name="Line 41">
                <a:extLst>
                  <a:ext uri="{FF2B5EF4-FFF2-40B4-BE49-F238E27FC236}">
                    <a16:creationId xmlns:a16="http://schemas.microsoft.com/office/drawing/2014/main" id="{7DE80220-2B2D-7A12-7C6A-975227BE136C}"/>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32" name="Rectangle 51">
                <a:extLst>
                  <a:ext uri="{FF2B5EF4-FFF2-40B4-BE49-F238E27FC236}">
                    <a16:creationId xmlns:a16="http://schemas.microsoft.com/office/drawing/2014/main" id="{B5052221-EBC2-A4A4-71E2-41F4A64803AA}"/>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B’</a:t>
                </a:r>
              </a:p>
            </p:txBody>
          </p:sp>
          <p:cxnSp>
            <p:nvCxnSpPr>
              <p:cNvPr id="133" name="Straight Arrow Connector 132">
                <a:extLst>
                  <a:ext uri="{FF2B5EF4-FFF2-40B4-BE49-F238E27FC236}">
                    <a16:creationId xmlns:a16="http://schemas.microsoft.com/office/drawing/2014/main" id="{19A476D8-B521-867F-8E92-0FF8474E6A93}"/>
                  </a:ext>
                </a:extLst>
              </p:cNvPr>
              <p:cNvCxnSpPr>
                <a:cxnSpLocks/>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3549FFCD-7769-DFBD-E394-305EA73906E0}"/>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a:rPr>
                  <a:t>A’</a:t>
                </a:r>
              </a:p>
            </p:txBody>
          </p:sp>
          <p:sp>
            <p:nvSpPr>
              <p:cNvPr id="135" name="Oval 134">
                <a:extLst>
                  <a:ext uri="{FF2B5EF4-FFF2-40B4-BE49-F238E27FC236}">
                    <a16:creationId xmlns:a16="http://schemas.microsoft.com/office/drawing/2014/main" id="{04E900D4-4985-55F9-56B6-023026B0D0D5}"/>
                  </a:ext>
                </a:extLst>
              </p:cNvPr>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sym typeface="Arial"/>
                </a:endParaRPr>
              </a:p>
            </p:txBody>
          </p:sp>
          <p:grpSp>
            <p:nvGrpSpPr>
              <p:cNvPr id="136" name="Group 40">
                <a:extLst>
                  <a:ext uri="{FF2B5EF4-FFF2-40B4-BE49-F238E27FC236}">
                    <a16:creationId xmlns:a16="http://schemas.microsoft.com/office/drawing/2014/main" id="{F589F542-9AC4-4A70-23BD-8B3B2A7E4450}"/>
                  </a:ext>
                </a:extLst>
              </p:cNvPr>
              <p:cNvGrpSpPr>
                <a:grpSpLocks/>
              </p:cNvGrpSpPr>
              <p:nvPr/>
            </p:nvGrpSpPr>
            <p:grpSpPr bwMode="auto">
              <a:xfrm rot="1637671" flipV="1">
                <a:off x="5637419" y="2940593"/>
                <a:ext cx="1214836" cy="766"/>
                <a:chOff x="997" y="70726"/>
                <a:chExt cx="298" cy="766"/>
              </a:xfrm>
            </p:grpSpPr>
            <p:sp>
              <p:nvSpPr>
                <p:cNvPr id="137" name="Line 41">
                  <a:extLst>
                    <a:ext uri="{FF2B5EF4-FFF2-40B4-BE49-F238E27FC236}">
                      <a16:creationId xmlns:a16="http://schemas.microsoft.com/office/drawing/2014/main" id="{52403A0A-C1B6-5CC4-3ACB-444C75AA2D58}"/>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38" name="Line 42">
                  <a:extLst>
                    <a:ext uri="{FF2B5EF4-FFF2-40B4-BE49-F238E27FC236}">
                      <a16:creationId xmlns:a16="http://schemas.microsoft.com/office/drawing/2014/main" id="{00C7767D-C0BC-AD45-8A75-AC1EECE8BD56}"/>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grpSp>
        </p:grpSp>
        <p:sp>
          <p:nvSpPr>
            <p:cNvPr id="115" name="Rectangle 51">
              <a:extLst>
                <a:ext uri="{FF2B5EF4-FFF2-40B4-BE49-F238E27FC236}">
                  <a16:creationId xmlns:a16="http://schemas.microsoft.com/office/drawing/2014/main" id="{B18006C4-B5B3-272D-8EB3-EB6502980A76}"/>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p>
          </p:txBody>
        </p:sp>
        <p:sp>
          <p:nvSpPr>
            <p:cNvPr id="116" name="Rectangle 51">
              <a:extLst>
                <a:ext uri="{FF2B5EF4-FFF2-40B4-BE49-F238E27FC236}">
                  <a16:creationId xmlns:a16="http://schemas.microsoft.com/office/drawing/2014/main" id="{EDE6326A-D8C2-9DA9-638E-9B157ADF030A}"/>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p>
          </p:txBody>
        </p:sp>
        <p:sp>
          <p:nvSpPr>
            <p:cNvPr id="117" name="Rectangle 51">
              <a:extLst>
                <a:ext uri="{FF2B5EF4-FFF2-40B4-BE49-F238E27FC236}">
                  <a16:creationId xmlns:a16="http://schemas.microsoft.com/office/drawing/2014/main" id="{F0A4C17A-BC59-38FA-CAAB-28F2CB469C97}"/>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p>
          </p:txBody>
        </p:sp>
      </p:grpSp>
      <p:sp>
        <p:nvSpPr>
          <p:cNvPr id="206" name="Google Shape;269;p26">
            <a:extLst>
              <a:ext uri="{FF2B5EF4-FFF2-40B4-BE49-F238E27FC236}">
                <a16:creationId xmlns:a16="http://schemas.microsoft.com/office/drawing/2014/main" id="{6EA8F649-5525-5E6D-1FE8-E3A2F552422E}"/>
              </a:ext>
            </a:extLst>
          </p:cNvPr>
          <p:cNvSpPr txBox="1">
            <a:spLocks/>
          </p:cNvSpPr>
          <p:nvPr/>
        </p:nvSpPr>
        <p:spPr>
          <a:xfrm>
            <a:off x="598385" y="2462409"/>
            <a:ext cx="2049868"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Tiêu</a:t>
            </a:r>
            <a:r>
              <a:rPr lang="en-US" sz="2000" dirty="0"/>
              <a:t> </a:t>
            </a:r>
            <a:r>
              <a:rPr lang="en-US" sz="2000" dirty="0" err="1"/>
              <a:t>cự</a:t>
            </a:r>
            <a:r>
              <a:rPr lang="en-US" sz="2000" dirty="0"/>
              <a:t> OF = f</a:t>
            </a:r>
          </a:p>
        </p:txBody>
      </p:sp>
      <p:sp>
        <p:nvSpPr>
          <p:cNvPr id="207" name="Google Shape;269;p26">
            <a:extLst>
              <a:ext uri="{FF2B5EF4-FFF2-40B4-BE49-F238E27FC236}">
                <a16:creationId xmlns:a16="http://schemas.microsoft.com/office/drawing/2014/main" id="{E4BCE726-608F-B570-8813-674DBD2982EB}"/>
              </a:ext>
            </a:extLst>
          </p:cNvPr>
          <p:cNvSpPr txBox="1">
            <a:spLocks/>
          </p:cNvSpPr>
          <p:nvPr/>
        </p:nvSpPr>
        <p:spPr>
          <a:xfrm>
            <a:off x="618258" y="2966060"/>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vật</a:t>
            </a:r>
            <a:r>
              <a:rPr lang="en-US" sz="2000" dirty="0"/>
              <a:t> </a:t>
            </a:r>
            <a:r>
              <a:rPr lang="en-US" sz="2000" dirty="0" err="1"/>
              <a:t>đến</a:t>
            </a:r>
            <a:r>
              <a:rPr lang="en-US" sz="2000" dirty="0"/>
              <a:t> TK OA = d</a:t>
            </a:r>
          </a:p>
        </p:txBody>
      </p:sp>
      <p:sp>
        <p:nvSpPr>
          <p:cNvPr id="208" name="Google Shape;269;p26">
            <a:extLst>
              <a:ext uri="{FF2B5EF4-FFF2-40B4-BE49-F238E27FC236}">
                <a16:creationId xmlns:a16="http://schemas.microsoft.com/office/drawing/2014/main" id="{19339172-99C2-F30F-BC7C-5B9259FB26AA}"/>
              </a:ext>
            </a:extLst>
          </p:cNvPr>
          <p:cNvSpPr txBox="1">
            <a:spLocks/>
          </p:cNvSpPr>
          <p:nvPr/>
        </p:nvSpPr>
        <p:spPr>
          <a:xfrm>
            <a:off x="618258" y="3476887"/>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ảnh</a:t>
            </a:r>
            <a:r>
              <a:rPr lang="en-US" sz="2000" dirty="0"/>
              <a:t> </a:t>
            </a:r>
            <a:r>
              <a:rPr lang="en-US" sz="2000" dirty="0" err="1"/>
              <a:t>đến</a:t>
            </a:r>
            <a:r>
              <a:rPr lang="en-US" sz="2000" dirty="0"/>
              <a:t> TK OA’ = d’</a:t>
            </a:r>
          </a:p>
        </p:txBody>
      </p:sp>
      <p:sp>
        <p:nvSpPr>
          <p:cNvPr id="209" name="Google Shape;269;p26">
            <a:extLst>
              <a:ext uri="{FF2B5EF4-FFF2-40B4-BE49-F238E27FC236}">
                <a16:creationId xmlns:a16="http://schemas.microsoft.com/office/drawing/2014/main" id="{0843E4EF-1D38-FD36-F959-31A7E5596F03}"/>
              </a:ext>
            </a:extLst>
          </p:cNvPr>
          <p:cNvSpPr txBox="1">
            <a:spLocks/>
          </p:cNvSpPr>
          <p:nvPr/>
        </p:nvSpPr>
        <p:spPr>
          <a:xfrm>
            <a:off x="628888" y="3981021"/>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vật</a:t>
            </a:r>
            <a:r>
              <a:rPr lang="en-US" sz="2000" dirty="0"/>
              <a:t> AB = h</a:t>
            </a:r>
          </a:p>
        </p:txBody>
      </p:sp>
      <p:sp>
        <p:nvSpPr>
          <p:cNvPr id="210" name="Google Shape;269;p26">
            <a:extLst>
              <a:ext uri="{FF2B5EF4-FFF2-40B4-BE49-F238E27FC236}">
                <a16:creationId xmlns:a16="http://schemas.microsoft.com/office/drawing/2014/main" id="{33A5C98D-EE2C-0556-11ED-80BF8F49D0F5}"/>
              </a:ext>
            </a:extLst>
          </p:cNvPr>
          <p:cNvSpPr txBox="1">
            <a:spLocks/>
          </p:cNvSpPr>
          <p:nvPr/>
        </p:nvSpPr>
        <p:spPr>
          <a:xfrm>
            <a:off x="628887" y="4467658"/>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ảnh</a:t>
            </a:r>
            <a:r>
              <a:rPr lang="en-US" sz="2000" dirty="0"/>
              <a:t> A’B’ = h’</a:t>
            </a:r>
          </a:p>
        </p:txBody>
      </p:sp>
    </p:spTree>
    <p:extLst>
      <p:ext uri="{BB962C8B-B14F-4D97-AF65-F5344CB8AC3E}">
        <p14:creationId xmlns:p14="http://schemas.microsoft.com/office/powerpoint/2010/main" val="564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anim calcmode="lin" valueType="num">
                                      <p:cBhvr>
                                        <p:cTn id="13" dur="500" fill="hold"/>
                                        <p:tgtEl>
                                          <p:spTgt spid="206"/>
                                        </p:tgtEl>
                                        <p:attrNameLst>
                                          <p:attrName>ppt_x</p:attrName>
                                        </p:attrNameLst>
                                      </p:cBhvr>
                                      <p:tavLst>
                                        <p:tav tm="0">
                                          <p:val>
                                            <p:strVal val="#ppt_x"/>
                                          </p:val>
                                        </p:tav>
                                        <p:tav tm="100000">
                                          <p:val>
                                            <p:strVal val="#ppt_x"/>
                                          </p:val>
                                        </p:tav>
                                      </p:tavLst>
                                    </p:anim>
                                    <p:anim calcmode="lin" valueType="num">
                                      <p:cBhvr>
                                        <p:cTn id="14" dur="5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anim calcmode="lin" valueType="num">
                                      <p:cBhvr>
                                        <p:cTn id="20" dur="500" fill="hold"/>
                                        <p:tgtEl>
                                          <p:spTgt spid="207"/>
                                        </p:tgtEl>
                                        <p:attrNameLst>
                                          <p:attrName>ppt_x</p:attrName>
                                        </p:attrNameLst>
                                      </p:cBhvr>
                                      <p:tavLst>
                                        <p:tav tm="0">
                                          <p:val>
                                            <p:strVal val="#ppt_x"/>
                                          </p:val>
                                        </p:tav>
                                        <p:tav tm="100000">
                                          <p:val>
                                            <p:strVal val="#ppt_x"/>
                                          </p:val>
                                        </p:tav>
                                      </p:tavLst>
                                    </p:anim>
                                    <p:anim calcmode="lin" valueType="num">
                                      <p:cBhvr>
                                        <p:cTn id="21"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anim calcmode="lin" valueType="num">
                                      <p:cBhvr>
                                        <p:cTn id="27" dur="500" fill="hold"/>
                                        <p:tgtEl>
                                          <p:spTgt spid="208"/>
                                        </p:tgtEl>
                                        <p:attrNameLst>
                                          <p:attrName>ppt_x</p:attrName>
                                        </p:attrNameLst>
                                      </p:cBhvr>
                                      <p:tavLst>
                                        <p:tav tm="0">
                                          <p:val>
                                            <p:strVal val="#ppt_x"/>
                                          </p:val>
                                        </p:tav>
                                        <p:tav tm="100000">
                                          <p:val>
                                            <p:strVal val="#ppt_x"/>
                                          </p:val>
                                        </p:tav>
                                      </p:tavLst>
                                    </p:anim>
                                    <p:anim calcmode="lin" valueType="num">
                                      <p:cBhvr>
                                        <p:cTn id="28"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anim calcmode="lin" valueType="num">
                                      <p:cBhvr>
                                        <p:cTn id="34" dur="500" fill="hold"/>
                                        <p:tgtEl>
                                          <p:spTgt spid="209"/>
                                        </p:tgtEl>
                                        <p:attrNameLst>
                                          <p:attrName>ppt_x</p:attrName>
                                        </p:attrNameLst>
                                      </p:cBhvr>
                                      <p:tavLst>
                                        <p:tav tm="0">
                                          <p:val>
                                            <p:strVal val="#ppt_x"/>
                                          </p:val>
                                        </p:tav>
                                        <p:tav tm="100000">
                                          <p:val>
                                            <p:strVal val="#ppt_x"/>
                                          </p:val>
                                        </p:tav>
                                      </p:tavLst>
                                    </p:anim>
                                    <p:anim calcmode="lin" valueType="num">
                                      <p:cBhvr>
                                        <p:cTn id="35"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anim calcmode="lin" valueType="num">
                                      <p:cBhvr>
                                        <p:cTn id="41" dur="500" fill="hold"/>
                                        <p:tgtEl>
                                          <p:spTgt spid="210"/>
                                        </p:tgtEl>
                                        <p:attrNameLst>
                                          <p:attrName>ppt_x</p:attrName>
                                        </p:attrNameLst>
                                      </p:cBhvr>
                                      <p:tavLst>
                                        <p:tav tm="0">
                                          <p:val>
                                            <p:strVal val="#ppt_x"/>
                                          </p:val>
                                        </p:tav>
                                        <p:tav tm="100000">
                                          <p:val>
                                            <p:strVal val="#ppt_x"/>
                                          </p:val>
                                        </p:tav>
                                      </p:tavLst>
                                    </p:anim>
                                    <p:anim calcmode="lin" valueType="num">
                                      <p:cBhvr>
                                        <p:cTn id="42"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4" grpId="0"/>
      <p:bldP spid="187" grpId="0"/>
      <p:bldP spid="188" grpId="0"/>
      <p:bldP spid="193" grpId="0"/>
      <p:bldP spid="194" grpId="0"/>
      <p:bldP spid="197" grpId="0"/>
      <p:bldP spid="154" grpId="0"/>
      <p:bldP spid="156" grpId="0"/>
      <p:bldP spid="159" grpId="0"/>
      <p:bldP spid="160" grpId="0"/>
      <p:bldP spid="165" grpId="0"/>
      <p:bldP spid="167" grpId="0"/>
      <p:bldP spid="120" grpId="0"/>
      <p:bldP spid="122" grpId="0"/>
      <p:bldP spid="126" grpId="0"/>
      <p:bldP spid="127" grpId="0"/>
      <p:bldP spid="132" grpId="0"/>
      <p:bldP spid="134" grpId="0"/>
      <p:bldP spid="115" grpId="0"/>
      <p:bldP spid="116" grpId="0"/>
      <p:bldP spid="117" grpId="0"/>
      <p:bldP spid="206" grpId="0" animBg="1"/>
      <p:bldP spid="207" grpId="0" animBg="1"/>
      <p:bldP spid="208" grpId="0" animBg="1"/>
      <p:bldP spid="209" grpId="0" animBg="1"/>
      <p:bldP spid="2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338975-344F-394D-1657-803AA48227C4}"/>
              </a:ext>
            </a:extLst>
          </p:cNvPr>
          <p:cNvGrpSpPr/>
          <p:nvPr/>
        </p:nvGrpSpPr>
        <p:grpSpPr>
          <a:xfrm>
            <a:off x="5537671" y="-33481"/>
            <a:ext cx="3336525" cy="386885"/>
            <a:chOff x="2863742" y="1097155"/>
            <a:chExt cx="3467785" cy="484015"/>
          </a:xfrm>
          <a:solidFill>
            <a:schemeClr val="accent2"/>
          </a:solidFill>
        </p:grpSpPr>
        <p:sp>
          <p:nvSpPr>
            <p:cNvPr id="9" name="Rectangle: Rounded Corners 8">
              <a:extLst>
                <a:ext uri="{FF2B5EF4-FFF2-40B4-BE49-F238E27FC236}">
                  <a16:creationId xmlns:a16="http://schemas.microsoft.com/office/drawing/2014/main" id="{04719970-CDD8-61DE-C5A9-9A96ED7A27E8}"/>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0" name="Google Shape;356;p47">
              <a:extLst>
                <a:ext uri="{FF2B5EF4-FFF2-40B4-BE49-F238E27FC236}">
                  <a16:creationId xmlns:a16="http://schemas.microsoft.com/office/drawing/2014/main" id="{10DE4E0F-660A-0E78-F875-6CFE51EEFAD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2. </a:t>
              </a:r>
              <a:r>
                <a:rPr kumimoji="0" lang="en-US" sz="1400" b="1" i="0" u="none" strike="noStrike" kern="0" cap="none" spc="0" normalizeH="0" baseline="0" noProof="0" dirty="0" err="1">
                  <a:ln>
                    <a:noFill/>
                  </a:ln>
                  <a:solidFill>
                    <a:srgbClr val="2E2723"/>
                  </a:solidFill>
                  <a:effectLst/>
                  <a:uLnTx/>
                  <a:uFillTx/>
                  <a:latin typeface="Barlow"/>
                  <a:sym typeface="Barlow"/>
                </a:rPr>
                <a:t>Dựng</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một</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106" name="Group 105">
            <a:extLst>
              <a:ext uri="{FF2B5EF4-FFF2-40B4-BE49-F238E27FC236}">
                <a16:creationId xmlns:a16="http://schemas.microsoft.com/office/drawing/2014/main" id="{4C1942C7-1F4A-FD7B-D29C-100E65070D24}"/>
              </a:ext>
            </a:extLst>
          </p:cNvPr>
          <p:cNvGrpSpPr/>
          <p:nvPr/>
        </p:nvGrpSpPr>
        <p:grpSpPr>
          <a:xfrm>
            <a:off x="11340" y="587194"/>
            <a:ext cx="8862354" cy="1841645"/>
            <a:chOff x="11340" y="970220"/>
            <a:chExt cx="8862354" cy="1841645"/>
          </a:xfrm>
        </p:grpSpPr>
        <p:grpSp>
          <p:nvGrpSpPr>
            <p:cNvPr id="107" name="Group 106">
              <a:extLst>
                <a:ext uri="{FF2B5EF4-FFF2-40B4-BE49-F238E27FC236}">
                  <a16:creationId xmlns:a16="http://schemas.microsoft.com/office/drawing/2014/main" id="{D3CBCA01-DE8D-6003-BC67-883DF20E3A1A}"/>
                </a:ext>
              </a:extLst>
            </p:cNvPr>
            <p:cNvGrpSpPr/>
            <p:nvPr/>
          </p:nvGrpSpPr>
          <p:grpSpPr>
            <a:xfrm>
              <a:off x="11340" y="1407645"/>
              <a:ext cx="2994474" cy="1191446"/>
              <a:chOff x="407890" y="1029759"/>
              <a:chExt cx="7606347" cy="3026425"/>
            </a:xfrm>
          </p:grpSpPr>
          <p:sp>
            <p:nvSpPr>
              <p:cNvPr id="174" name="Line 41">
                <a:extLst>
                  <a:ext uri="{FF2B5EF4-FFF2-40B4-BE49-F238E27FC236}">
                    <a16:creationId xmlns:a16="http://schemas.microsoft.com/office/drawing/2014/main" id="{5C7142F2-D3CE-BA2B-3803-107578B03EAD}"/>
                  </a:ext>
                </a:extLst>
              </p:cNvPr>
              <p:cNvSpPr>
                <a:spLocks noChangeShapeType="1"/>
              </p:cNvSpPr>
              <p:nvPr/>
            </p:nvSpPr>
            <p:spPr bwMode="auto">
              <a:xfrm flipV="1">
                <a:off x="573161" y="2571751"/>
                <a:ext cx="7286461"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75" name="Object 9">
                <a:extLst>
                  <a:ext uri="{FF2B5EF4-FFF2-40B4-BE49-F238E27FC236}">
                    <a16:creationId xmlns:a16="http://schemas.microsoft.com/office/drawing/2014/main" id="{F243DD90-2098-C064-51BA-BD0EFA95CB28}"/>
                  </a:ext>
                </a:extLst>
              </p:cNvPr>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8" name="Object 9">
                            <a:extLst>
                              <a:ext uri="{FF2B5EF4-FFF2-40B4-BE49-F238E27FC236}">
                                <a16:creationId xmlns:a16="http://schemas.microsoft.com/office/drawing/2014/main" id="{1B252980-17EF-025E-BD4A-A98AB1BFB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76" name="Line 34">
                <a:extLst>
                  <a:ext uri="{FF2B5EF4-FFF2-40B4-BE49-F238E27FC236}">
                    <a16:creationId xmlns:a16="http://schemas.microsoft.com/office/drawing/2014/main" id="{0E507888-BD89-09E9-740C-FDB1029B907E}"/>
                  </a:ext>
                </a:extLst>
              </p:cNvPr>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7" name="Rectangle 51">
                <a:extLst>
                  <a:ext uri="{FF2B5EF4-FFF2-40B4-BE49-F238E27FC236}">
                    <a16:creationId xmlns:a16="http://schemas.microsoft.com/office/drawing/2014/main" id="{FDE90A8A-7977-ED2B-7B19-C6133875E2F7}"/>
                  </a:ext>
                </a:extLst>
              </p:cNvPr>
              <p:cNvSpPr>
                <a:spLocks noChangeArrowheads="1"/>
              </p:cNvSpPr>
              <p:nvPr/>
            </p:nvSpPr>
            <p:spPr bwMode="auto">
              <a:xfrm>
                <a:off x="4660068" y="265526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78" name="Oval 177">
                <a:extLst>
                  <a:ext uri="{FF2B5EF4-FFF2-40B4-BE49-F238E27FC236}">
                    <a16:creationId xmlns:a16="http://schemas.microsoft.com/office/drawing/2014/main" id="{A5CC6962-C0D1-8A07-FB3E-1D6FC1980F66}"/>
                  </a:ext>
                </a:extLst>
              </p:cNvPr>
              <p:cNvSpPr/>
              <p:nvPr/>
            </p:nvSpPr>
            <p:spPr>
              <a:xfrm>
                <a:off x="5017364" y="251293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sp>
            <p:nvSpPr>
              <p:cNvPr id="179" name="Rectangle 51">
                <a:extLst>
                  <a:ext uri="{FF2B5EF4-FFF2-40B4-BE49-F238E27FC236}">
                    <a16:creationId xmlns:a16="http://schemas.microsoft.com/office/drawing/2014/main" id="{44515C16-920E-4789-4A7C-D392075B9483}"/>
                  </a:ext>
                </a:extLst>
              </p:cNvPr>
              <p:cNvSpPr>
                <a:spLocks noChangeArrowheads="1"/>
              </p:cNvSpPr>
              <p:nvPr/>
            </p:nvSpPr>
            <p:spPr bwMode="auto">
              <a:xfrm>
                <a:off x="6214384" y="213319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80" name="Oval 179">
                <a:extLst>
                  <a:ext uri="{FF2B5EF4-FFF2-40B4-BE49-F238E27FC236}">
                    <a16:creationId xmlns:a16="http://schemas.microsoft.com/office/drawing/2014/main" id="{19E111B4-034C-BEE2-A541-AF49845668C8}"/>
                  </a:ext>
                </a:extLst>
              </p:cNvPr>
              <p:cNvSpPr/>
              <p:nvPr/>
            </p:nvSpPr>
            <p:spPr>
              <a:xfrm>
                <a:off x="6349887" y="252775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81" name="Straight Arrow Connector 180">
                <a:extLst>
                  <a:ext uri="{FF2B5EF4-FFF2-40B4-BE49-F238E27FC236}">
                    <a16:creationId xmlns:a16="http://schemas.microsoft.com/office/drawing/2014/main" id="{38524F41-BBFD-31BC-253E-1EE0EBBBBFF1}"/>
                  </a:ext>
                </a:extLst>
              </p:cNvPr>
              <p:cNvCxnSpPr>
                <a:cxnSpLocks/>
              </p:cNvCxnSpPr>
              <p:nvPr/>
            </p:nvCxnSpPr>
            <p:spPr>
              <a:xfrm flipV="1">
                <a:off x="1109784" y="1575691"/>
                <a:ext cx="0" cy="980385"/>
              </a:xfrm>
              <a:prstGeom prst="straightConnector1">
                <a:avLst/>
              </a:prstGeom>
              <a:noFill/>
              <a:ln w="28575" cap="flat" cmpd="sng" algn="ctr">
                <a:solidFill>
                  <a:srgbClr val="00B050"/>
                </a:solidFill>
                <a:prstDash val="solid"/>
                <a:tailEnd type="triangle"/>
              </a:ln>
              <a:effectLst/>
            </p:spPr>
          </p:cxnSp>
          <p:sp>
            <p:nvSpPr>
              <p:cNvPr id="182" name="Rectangle 51">
                <a:extLst>
                  <a:ext uri="{FF2B5EF4-FFF2-40B4-BE49-F238E27FC236}">
                    <a16:creationId xmlns:a16="http://schemas.microsoft.com/office/drawing/2014/main" id="{ED259535-E647-AD39-85AE-FA6F523F5A77}"/>
                  </a:ext>
                </a:extLst>
              </p:cNvPr>
              <p:cNvSpPr>
                <a:spLocks noChangeArrowheads="1"/>
              </p:cNvSpPr>
              <p:nvPr/>
            </p:nvSpPr>
            <p:spPr bwMode="auto">
              <a:xfrm>
                <a:off x="903620" y="1255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83" name="Rectangle 51">
                <a:extLst>
                  <a:ext uri="{FF2B5EF4-FFF2-40B4-BE49-F238E27FC236}">
                    <a16:creationId xmlns:a16="http://schemas.microsoft.com/office/drawing/2014/main" id="{CE5DD385-AB65-C5E5-E9E6-839A8727489B}"/>
                  </a:ext>
                </a:extLst>
              </p:cNvPr>
              <p:cNvSpPr>
                <a:spLocks noChangeArrowheads="1"/>
              </p:cNvSpPr>
              <p:nvPr/>
            </p:nvSpPr>
            <p:spPr bwMode="auto">
              <a:xfrm>
                <a:off x="903620" y="264954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84" name="Group 40">
                <a:extLst>
                  <a:ext uri="{FF2B5EF4-FFF2-40B4-BE49-F238E27FC236}">
                    <a16:creationId xmlns:a16="http://schemas.microsoft.com/office/drawing/2014/main" id="{AF43C759-5F16-AD5C-7157-0F3CE073D869}"/>
                  </a:ext>
                </a:extLst>
              </p:cNvPr>
              <p:cNvGrpSpPr>
                <a:grpSpLocks/>
              </p:cNvGrpSpPr>
              <p:nvPr/>
            </p:nvGrpSpPr>
            <p:grpSpPr bwMode="auto">
              <a:xfrm rot="818164" flipV="1">
                <a:off x="1032688" y="2067057"/>
                <a:ext cx="4084772" cy="1"/>
                <a:chOff x="991" y="2064"/>
                <a:chExt cx="1002" cy="1"/>
              </a:xfrm>
            </p:grpSpPr>
            <p:sp>
              <p:nvSpPr>
                <p:cNvPr id="199" name="Line 41">
                  <a:extLst>
                    <a:ext uri="{FF2B5EF4-FFF2-40B4-BE49-F238E27FC236}">
                      <a16:creationId xmlns:a16="http://schemas.microsoft.com/office/drawing/2014/main" id="{F99E7134-19D8-30AF-012D-C911CDC1BA90}"/>
                    </a:ext>
                  </a:extLst>
                </p:cNvPr>
                <p:cNvSpPr>
                  <a:spLocks noChangeShapeType="1"/>
                </p:cNvSpPr>
                <p:nvPr/>
              </p:nvSpPr>
              <p:spPr bwMode="auto">
                <a:xfrm flipV="1">
                  <a:off x="1253" y="2064"/>
                  <a:ext cx="74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00" name="Line 42">
                  <a:extLst>
                    <a:ext uri="{FF2B5EF4-FFF2-40B4-BE49-F238E27FC236}">
                      <a16:creationId xmlns:a16="http://schemas.microsoft.com/office/drawing/2014/main" id="{B87FA88B-1D6E-2F4C-2C25-4C65B28F9644}"/>
                    </a:ext>
                  </a:extLst>
                </p:cNvPr>
                <p:cNvSpPr>
                  <a:spLocks noChangeShapeType="1"/>
                </p:cNvSpPr>
                <p:nvPr/>
              </p:nvSpPr>
              <p:spPr bwMode="auto">
                <a:xfrm>
                  <a:off x="991" y="2065"/>
                  <a:ext cx="49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5" name="Group 40">
                <a:extLst>
                  <a:ext uri="{FF2B5EF4-FFF2-40B4-BE49-F238E27FC236}">
                    <a16:creationId xmlns:a16="http://schemas.microsoft.com/office/drawing/2014/main" id="{B608A7DF-3A3A-D371-82AE-53B0402CBB0B}"/>
                  </a:ext>
                </a:extLst>
              </p:cNvPr>
              <p:cNvGrpSpPr>
                <a:grpSpLocks/>
              </p:cNvGrpSpPr>
              <p:nvPr/>
            </p:nvGrpSpPr>
            <p:grpSpPr bwMode="auto">
              <a:xfrm rot="818164" flipV="1">
                <a:off x="4989935" y="2885452"/>
                <a:ext cx="2910706" cy="1"/>
                <a:chOff x="991" y="2064"/>
                <a:chExt cx="714" cy="1"/>
              </a:xfrm>
            </p:grpSpPr>
            <p:sp>
              <p:nvSpPr>
                <p:cNvPr id="197" name="Line 41">
                  <a:extLst>
                    <a:ext uri="{FF2B5EF4-FFF2-40B4-BE49-F238E27FC236}">
                      <a16:creationId xmlns:a16="http://schemas.microsoft.com/office/drawing/2014/main" id="{2AB1ADEB-520D-44B1-9372-9D7C888859E8}"/>
                    </a:ext>
                  </a:extLst>
                </p:cNvPr>
                <p:cNvSpPr>
                  <a:spLocks noChangeShapeType="1"/>
                </p:cNvSpPr>
                <p:nvPr/>
              </p:nvSpPr>
              <p:spPr bwMode="auto">
                <a:xfrm flipV="1">
                  <a:off x="1253" y="2065"/>
                  <a:ext cx="45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8" name="Line 42">
                  <a:extLst>
                    <a:ext uri="{FF2B5EF4-FFF2-40B4-BE49-F238E27FC236}">
                      <a16:creationId xmlns:a16="http://schemas.microsoft.com/office/drawing/2014/main" id="{D31C794A-6D77-EFAD-FD1E-7F80E3B7B1AE}"/>
                    </a:ext>
                  </a:extLst>
                </p:cNvPr>
                <p:cNvSpPr>
                  <a:spLocks noChangeShapeType="1"/>
                </p:cNvSpPr>
                <p:nvPr/>
              </p:nvSpPr>
              <p:spPr bwMode="auto">
                <a:xfrm>
                  <a:off x="991" y="2064"/>
                  <a:ext cx="29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6" name="Group 40">
                <a:extLst>
                  <a:ext uri="{FF2B5EF4-FFF2-40B4-BE49-F238E27FC236}">
                    <a16:creationId xmlns:a16="http://schemas.microsoft.com/office/drawing/2014/main" id="{2E89F2EE-A75E-1274-DF2E-8C11710DF126}"/>
                  </a:ext>
                </a:extLst>
              </p:cNvPr>
              <p:cNvGrpSpPr>
                <a:grpSpLocks/>
              </p:cNvGrpSpPr>
              <p:nvPr/>
            </p:nvGrpSpPr>
            <p:grpSpPr bwMode="auto">
              <a:xfrm>
                <a:off x="1109784" y="1585556"/>
                <a:ext cx="3950853" cy="0"/>
                <a:chOff x="991" y="2064"/>
                <a:chExt cx="1198" cy="0"/>
              </a:xfrm>
            </p:grpSpPr>
            <p:sp>
              <p:nvSpPr>
                <p:cNvPr id="195" name="Line 41">
                  <a:extLst>
                    <a:ext uri="{FF2B5EF4-FFF2-40B4-BE49-F238E27FC236}">
                      <a16:creationId xmlns:a16="http://schemas.microsoft.com/office/drawing/2014/main" id="{C83CF94E-653F-A385-A847-9E8CD14E2DD9}"/>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96" name="Line 42">
                  <a:extLst>
                    <a:ext uri="{FF2B5EF4-FFF2-40B4-BE49-F238E27FC236}">
                      <a16:creationId xmlns:a16="http://schemas.microsoft.com/office/drawing/2014/main" id="{4680C7AC-2D36-716F-EFB9-E6F76A92F49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87" name="Group 186">
                <a:extLst>
                  <a:ext uri="{FF2B5EF4-FFF2-40B4-BE49-F238E27FC236}">
                    <a16:creationId xmlns:a16="http://schemas.microsoft.com/office/drawing/2014/main" id="{61CD4347-9DF3-009D-032A-BB47660855AD}"/>
                  </a:ext>
                </a:extLst>
              </p:cNvPr>
              <p:cNvGrpSpPr/>
              <p:nvPr/>
            </p:nvGrpSpPr>
            <p:grpSpPr>
              <a:xfrm rot="946787">
                <a:off x="4815412" y="2179857"/>
                <a:ext cx="3198825" cy="575628"/>
                <a:chOff x="4921901" y="2752304"/>
                <a:chExt cx="4564008" cy="821288"/>
              </a:xfrm>
            </p:grpSpPr>
            <p:sp>
              <p:nvSpPr>
                <p:cNvPr id="193" name="Line 49">
                  <a:extLst>
                    <a:ext uri="{FF2B5EF4-FFF2-40B4-BE49-F238E27FC236}">
                      <a16:creationId xmlns:a16="http://schemas.microsoft.com/office/drawing/2014/main" id="{B8A41030-E276-C4C2-CCD0-E3FC4D682804}"/>
                    </a:ext>
                  </a:extLst>
                </p:cNvPr>
                <p:cNvSpPr>
                  <a:spLocks noChangeShapeType="1"/>
                </p:cNvSpPr>
                <p:nvPr/>
              </p:nvSpPr>
              <p:spPr bwMode="auto">
                <a:xfrm rot="1237224" flipV="1">
                  <a:off x="6320958" y="3529924"/>
                  <a:ext cx="3164951" cy="43668"/>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4" name="Line 50">
                  <a:extLst>
                    <a:ext uri="{FF2B5EF4-FFF2-40B4-BE49-F238E27FC236}">
                      <a16:creationId xmlns:a16="http://schemas.microsoft.com/office/drawing/2014/main" id="{D09420AD-8711-42CE-186C-E1BA75207BA3}"/>
                    </a:ext>
                  </a:extLst>
                </p:cNvPr>
                <p:cNvSpPr>
                  <a:spLocks noChangeShapeType="1"/>
                </p:cNvSpPr>
                <p:nvPr/>
              </p:nvSpPr>
              <p:spPr bwMode="auto">
                <a:xfrm rot="1237224" flipV="1">
                  <a:off x="4921901" y="2752304"/>
                  <a:ext cx="160897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88" name="Rectangle 51">
                <a:extLst>
                  <a:ext uri="{FF2B5EF4-FFF2-40B4-BE49-F238E27FC236}">
                    <a16:creationId xmlns:a16="http://schemas.microsoft.com/office/drawing/2014/main" id="{294C7643-96B3-240C-90EB-04D052EA616E}"/>
                  </a:ext>
                </a:extLst>
              </p:cNvPr>
              <p:cNvSpPr>
                <a:spLocks noChangeArrowheads="1"/>
              </p:cNvSpPr>
              <p:nvPr/>
            </p:nvSpPr>
            <p:spPr bwMode="auto">
              <a:xfrm>
                <a:off x="4660068" y="133746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I</a:t>
                </a:r>
              </a:p>
            </p:txBody>
          </p:sp>
          <p:sp>
            <p:nvSpPr>
              <p:cNvPr id="189" name="Rectangle 188">
                <a:extLst>
                  <a:ext uri="{FF2B5EF4-FFF2-40B4-BE49-F238E27FC236}">
                    <a16:creationId xmlns:a16="http://schemas.microsoft.com/office/drawing/2014/main" id="{8568B071-6582-6980-8847-169B99282C1D}"/>
                  </a:ext>
                </a:extLst>
              </p:cNvPr>
              <p:cNvSpPr>
                <a:spLocks noChangeArrowheads="1"/>
              </p:cNvSpPr>
              <p:nvPr/>
            </p:nvSpPr>
            <p:spPr bwMode="auto">
              <a:xfrm>
                <a:off x="6833561" y="3211873"/>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90" name="Oval 189">
                <a:extLst>
                  <a:ext uri="{FF2B5EF4-FFF2-40B4-BE49-F238E27FC236}">
                    <a16:creationId xmlns:a16="http://schemas.microsoft.com/office/drawing/2014/main" id="{41AD5BD1-6769-AC04-FF95-69A69D293E12}"/>
                  </a:ext>
                </a:extLst>
              </p:cNvPr>
              <p:cNvSpPr/>
              <p:nvPr/>
            </p:nvSpPr>
            <p:spPr>
              <a:xfrm>
                <a:off x="7012208" y="29774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D9D9D9"/>
                  </a:solidFill>
                  <a:effectLst/>
                  <a:uLnTx/>
                  <a:uFillTx/>
                  <a:latin typeface="Arial"/>
                  <a:ea typeface="+mn-ea"/>
                  <a:cs typeface="+mn-cs"/>
                </a:endParaRPr>
              </a:p>
            </p:txBody>
          </p:sp>
          <p:cxnSp>
            <p:nvCxnSpPr>
              <p:cNvPr id="191" name="Straight Arrow Connector 190">
                <a:extLst>
                  <a:ext uri="{FF2B5EF4-FFF2-40B4-BE49-F238E27FC236}">
                    <a16:creationId xmlns:a16="http://schemas.microsoft.com/office/drawing/2014/main" id="{9806DE55-6766-BFDD-065C-F8B0B6CC618E}"/>
                  </a:ext>
                </a:extLst>
              </p:cNvPr>
              <p:cNvCxnSpPr>
                <a:cxnSpLocks/>
              </p:cNvCxnSpPr>
              <p:nvPr/>
            </p:nvCxnSpPr>
            <p:spPr>
              <a:xfrm>
                <a:off x="7045908" y="2562515"/>
                <a:ext cx="0" cy="485594"/>
              </a:xfrm>
              <a:prstGeom prst="straightConnector1">
                <a:avLst/>
              </a:prstGeom>
              <a:noFill/>
              <a:ln w="28575" cap="flat" cmpd="sng" algn="ctr">
                <a:solidFill>
                  <a:srgbClr val="00B050"/>
                </a:solidFill>
                <a:prstDash val="solid"/>
                <a:tailEnd type="triangle"/>
              </a:ln>
              <a:effectLst/>
            </p:spPr>
          </p:cxnSp>
          <p:sp>
            <p:nvSpPr>
              <p:cNvPr id="192" name="Rectangle 191">
                <a:extLst>
                  <a:ext uri="{FF2B5EF4-FFF2-40B4-BE49-F238E27FC236}">
                    <a16:creationId xmlns:a16="http://schemas.microsoft.com/office/drawing/2014/main" id="{D1AE03FC-BBCC-E16B-BF37-371204313363}"/>
                  </a:ext>
                </a:extLst>
              </p:cNvPr>
              <p:cNvSpPr>
                <a:spLocks noChangeArrowheads="1"/>
              </p:cNvSpPr>
              <p:nvPr/>
            </p:nvSpPr>
            <p:spPr bwMode="auto">
              <a:xfrm>
                <a:off x="6854025" y="2252610"/>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grpSp>
          <p:nvGrpSpPr>
            <p:cNvPr id="108" name="Group 107">
              <a:extLst>
                <a:ext uri="{FF2B5EF4-FFF2-40B4-BE49-F238E27FC236}">
                  <a16:creationId xmlns:a16="http://schemas.microsoft.com/office/drawing/2014/main" id="{DD9B2DB2-9039-8C71-2A1B-ED800BE7F0BF}"/>
                </a:ext>
              </a:extLst>
            </p:cNvPr>
            <p:cNvGrpSpPr/>
            <p:nvPr/>
          </p:nvGrpSpPr>
          <p:grpSpPr>
            <a:xfrm>
              <a:off x="3104300" y="970220"/>
              <a:ext cx="2855797" cy="1468502"/>
              <a:chOff x="1290509" y="812201"/>
              <a:chExt cx="6959701" cy="3578802"/>
            </a:xfrm>
          </p:grpSpPr>
          <p:sp>
            <p:nvSpPr>
              <p:cNvPr id="146" name="Line 41">
                <a:extLst>
                  <a:ext uri="{FF2B5EF4-FFF2-40B4-BE49-F238E27FC236}">
                    <a16:creationId xmlns:a16="http://schemas.microsoft.com/office/drawing/2014/main" id="{D1554502-E4AA-2D49-ABC2-F5C684005288}"/>
                  </a:ext>
                </a:extLst>
              </p:cNvPr>
              <p:cNvSpPr>
                <a:spLocks noChangeShapeType="1"/>
              </p:cNvSpPr>
              <p:nvPr/>
            </p:nvSpPr>
            <p:spPr bwMode="auto">
              <a:xfrm flipV="1">
                <a:off x="1290509" y="3354139"/>
                <a:ext cx="6959701" cy="0"/>
              </a:xfrm>
              <a:prstGeom prst="line">
                <a:avLst/>
              </a:prstGeom>
              <a:noFill/>
              <a:ln w="28575">
                <a:solidFill>
                  <a:srgbClr val="D9D9D9">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47" name="Object 9">
                <a:extLst>
                  <a:ext uri="{FF2B5EF4-FFF2-40B4-BE49-F238E27FC236}">
                    <a16:creationId xmlns:a16="http://schemas.microsoft.com/office/drawing/2014/main" id="{D25DADAC-04C9-A7C8-34DA-87A6FFA47305}"/>
                  </a:ext>
                </a:extLst>
              </p:cNvPr>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36" name="Object 9">
                            <a:extLst>
                              <a:ext uri="{FF2B5EF4-FFF2-40B4-BE49-F238E27FC236}">
                                <a16:creationId xmlns:a16="http://schemas.microsoft.com/office/drawing/2014/main" id="{EF8BF690-B601-7C0E-59CD-6B26EB698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48" name="Line 34">
                <a:extLst>
                  <a:ext uri="{FF2B5EF4-FFF2-40B4-BE49-F238E27FC236}">
                    <a16:creationId xmlns:a16="http://schemas.microsoft.com/office/drawing/2014/main" id="{18713470-7313-6759-19C9-3E3260F7BEB2}"/>
                  </a:ext>
                </a:extLst>
              </p:cNvPr>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49" name="Rectangle 51">
                <a:extLst>
                  <a:ext uri="{FF2B5EF4-FFF2-40B4-BE49-F238E27FC236}">
                    <a16:creationId xmlns:a16="http://schemas.microsoft.com/office/drawing/2014/main" id="{7392A666-ABEA-071A-2441-A7ACE40054F7}"/>
                  </a:ext>
                </a:extLst>
              </p:cNvPr>
              <p:cNvSpPr>
                <a:spLocks noChangeArrowheads="1"/>
              </p:cNvSpPr>
              <p:nvPr/>
            </p:nvSpPr>
            <p:spPr bwMode="auto">
              <a:xfrm>
                <a:off x="5488942" y="343765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50" name="Oval 149">
                <a:extLst>
                  <a:ext uri="{FF2B5EF4-FFF2-40B4-BE49-F238E27FC236}">
                    <a16:creationId xmlns:a16="http://schemas.microsoft.com/office/drawing/2014/main" id="{BAF6208A-D251-AEA4-BB98-2449C090DF46}"/>
                  </a:ext>
                </a:extLst>
              </p:cNvPr>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sp>
            <p:nvSpPr>
              <p:cNvPr id="151" name="Rectangle 51">
                <a:extLst>
                  <a:ext uri="{FF2B5EF4-FFF2-40B4-BE49-F238E27FC236}">
                    <a16:creationId xmlns:a16="http://schemas.microsoft.com/office/drawing/2014/main" id="{16A6ADE9-B77E-127D-49C3-534261B3DAE3}"/>
                  </a:ext>
                </a:extLst>
              </p:cNvPr>
              <p:cNvSpPr>
                <a:spLocks noChangeArrowheads="1"/>
              </p:cNvSpPr>
              <p:nvPr/>
            </p:nvSpPr>
            <p:spPr bwMode="auto">
              <a:xfrm>
                <a:off x="6869576" y="291558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52" name="Oval 151">
                <a:extLst>
                  <a:ext uri="{FF2B5EF4-FFF2-40B4-BE49-F238E27FC236}">
                    <a16:creationId xmlns:a16="http://schemas.microsoft.com/office/drawing/2014/main" id="{ACEE07CE-5B08-9A6C-E96E-D7F9956B72D1}"/>
                  </a:ext>
                </a:extLst>
              </p:cNvPr>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cxnSp>
            <p:nvCxnSpPr>
              <p:cNvPr id="153" name="Straight Arrow Connector 152">
                <a:extLst>
                  <a:ext uri="{FF2B5EF4-FFF2-40B4-BE49-F238E27FC236}">
                    <a16:creationId xmlns:a16="http://schemas.microsoft.com/office/drawing/2014/main" id="{D55634EA-C3F0-0C99-11C3-A58690AE6F89}"/>
                  </a:ext>
                </a:extLst>
              </p:cNvPr>
              <p:cNvCxnSpPr>
                <a:cxnSpLocks/>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4" name="Rectangle 51">
                <a:extLst>
                  <a:ext uri="{FF2B5EF4-FFF2-40B4-BE49-F238E27FC236}">
                    <a16:creationId xmlns:a16="http://schemas.microsoft.com/office/drawing/2014/main" id="{FA6F5281-EA9E-E76F-0ADB-9BCEA1558702}"/>
                  </a:ext>
                </a:extLst>
              </p:cNvPr>
              <p:cNvSpPr>
                <a:spLocks noChangeArrowheads="1"/>
              </p:cNvSpPr>
              <p:nvPr/>
            </p:nvSpPr>
            <p:spPr bwMode="auto">
              <a:xfrm>
                <a:off x="4851925" y="2494036"/>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55" name="Rectangle 51">
                <a:extLst>
                  <a:ext uri="{FF2B5EF4-FFF2-40B4-BE49-F238E27FC236}">
                    <a16:creationId xmlns:a16="http://schemas.microsoft.com/office/drawing/2014/main" id="{D2CA51AF-6DCA-CEF1-4261-02859E637255}"/>
                  </a:ext>
                </a:extLst>
              </p:cNvPr>
              <p:cNvSpPr>
                <a:spLocks noChangeArrowheads="1"/>
              </p:cNvSpPr>
              <p:nvPr/>
            </p:nvSpPr>
            <p:spPr bwMode="auto">
              <a:xfrm>
                <a:off x="4851925" y="3412959"/>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grpSp>
            <p:nvGrpSpPr>
              <p:cNvPr id="156" name="Group 40">
                <a:extLst>
                  <a:ext uri="{FF2B5EF4-FFF2-40B4-BE49-F238E27FC236}">
                    <a16:creationId xmlns:a16="http://schemas.microsoft.com/office/drawing/2014/main" id="{1C1216D9-77EE-24EB-9157-8945EA64C861}"/>
                  </a:ext>
                </a:extLst>
              </p:cNvPr>
              <p:cNvGrpSpPr>
                <a:grpSpLocks/>
              </p:cNvGrpSpPr>
              <p:nvPr/>
            </p:nvGrpSpPr>
            <p:grpSpPr bwMode="auto">
              <a:xfrm rot="1984323" flipV="1">
                <a:off x="4990290" y="3078188"/>
                <a:ext cx="990621" cy="767"/>
                <a:chOff x="997" y="70724"/>
                <a:chExt cx="243" cy="767"/>
              </a:xfrm>
            </p:grpSpPr>
            <p:sp>
              <p:nvSpPr>
                <p:cNvPr id="172" name="Line 41">
                  <a:extLst>
                    <a:ext uri="{FF2B5EF4-FFF2-40B4-BE49-F238E27FC236}">
                      <a16:creationId xmlns:a16="http://schemas.microsoft.com/office/drawing/2014/main" id="{8AE8B7E2-22FE-D10E-F047-6127BEFDD04D}"/>
                    </a:ext>
                  </a:extLst>
                </p:cNvPr>
                <p:cNvSpPr>
                  <a:spLocks noChangeShapeType="1"/>
                </p:cNvSpPr>
                <p:nvPr/>
              </p:nvSpPr>
              <p:spPr bwMode="auto">
                <a:xfrm flipV="1">
                  <a:off x="1060" y="70724"/>
                  <a:ext cx="180"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3" name="Line 42">
                  <a:extLst>
                    <a:ext uri="{FF2B5EF4-FFF2-40B4-BE49-F238E27FC236}">
                      <a16:creationId xmlns:a16="http://schemas.microsoft.com/office/drawing/2014/main" id="{820C505E-10E9-B5CE-FCD1-A52479C71D15}"/>
                    </a:ext>
                  </a:extLst>
                </p:cNvPr>
                <p:cNvSpPr>
                  <a:spLocks noChangeShapeType="1"/>
                </p:cNvSpPr>
                <p:nvPr/>
              </p:nvSpPr>
              <p:spPr bwMode="auto">
                <a:xfrm>
                  <a:off x="997" y="71491"/>
                  <a:ext cx="13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7" name="Group 40">
                <a:extLst>
                  <a:ext uri="{FF2B5EF4-FFF2-40B4-BE49-F238E27FC236}">
                    <a16:creationId xmlns:a16="http://schemas.microsoft.com/office/drawing/2014/main" id="{B89CEEB0-23A6-8926-2C10-A7FC2DC5F497}"/>
                  </a:ext>
                </a:extLst>
              </p:cNvPr>
              <p:cNvGrpSpPr>
                <a:grpSpLocks/>
              </p:cNvGrpSpPr>
              <p:nvPr/>
            </p:nvGrpSpPr>
            <p:grpSpPr bwMode="auto">
              <a:xfrm rot="1514282" flipV="1">
                <a:off x="5786038" y="3192960"/>
                <a:ext cx="1818173" cy="1"/>
                <a:chOff x="991" y="2063"/>
                <a:chExt cx="446" cy="1"/>
              </a:xfrm>
            </p:grpSpPr>
            <p:sp>
              <p:nvSpPr>
                <p:cNvPr id="170" name="Line 41">
                  <a:extLst>
                    <a:ext uri="{FF2B5EF4-FFF2-40B4-BE49-F238E27FC236}">
                      <a16:creationId xmlns:a16="http://schemas.microsoft.com/office/drawing/2014/main" id="{897EC2A8-E51B-B293-65E2-7B05C2848209}"/>
                    </a:ext>
                  </a:extLst>
                </p:cNvPr>
                <p:cNvSpPr>
                  <a:spLocks noChangeShapeType="1"/>
                </p:cNvSpPr>
                <p:nvPr/>
              </p:nvSpPr>
              <p:spPr bwMode="auto">
                <a:xfrm flipV="1">
                  <a:off x="1128" y="2063"/>
                  <a:ext cx="309"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71" name="Line 42">
                  <a:extLst>
                    <a:ext uri="{FF2B5EF4-FFF2-40B4-BE49-F238E27FC236}">
                      <a16:creationId xmlns:a16="http://schemas.microsoft.com/office/drawing/2014/main" id="{A7A66933-D791-BCC6-16BC-05D222802C11}"/>
                    </a:ext>
                  </a:extLst>
                </p:cNvPr>
                <p:cNvSpPr>
                  <a:spLocks noChangeShapeType="1"/>
                </p:cNvSpPr>
                <p:nvPr/>
              </p:nvSpPr>
              <p:spPr bwMode="auto">
                <a:xfrm>
                  <a:off x="991" y="2064"/>
                  <a:ext cx="16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8" name="Group 40">
                <a:extLst>
                  <a:ext uri="{FF2B5EF4-FFF2-40B4-BE49-F238E27FC236}">
                    <a16:creationId xmlns:a16="http://schemas.microsoft.com/office/drawing/2014/main" id="{F69D1587-95BB-3700-AC19-3B4CD98F995D}"/>
                  </a:ext>
                </a:extLst>
              </p:cNvPr>
              <p:cNvGrpSpPr>
                <a:grpSpLocks/>
              </p:cNvGrpSpPr>
              <p:nvPr/>
            </p:nvGrpSpPr>
            <p:grpSpPr bwMode="auto">
              <a:xfrm flipV="1">
                <a:off x="5067655" y="2564004"/>
                <a:ext cx="827450" cy="245953"/>
                <a:chOff x="991" y="2064"/>
                <a:chExt cx="1198" cy="0"/>
              </a:xfrm>
            </p:grpSpPr>
            <p:sp>
              <p:nvSpPr>
                <p:cNvPr id="168" name="Line 41">
                  <a:extLst>
                    <a:ext uri="{FF2B5EF4-FFF2-40B4-BE49-F238E27FC236}">
                      <a16:creationId xmlns:a16="http://schemas.microsoft.com/office/drawing/2014/main" id="{7F93996E-3D46-ABF7-9910-E06B5CFCB7A2}"/>
                    </a:ext>
                  </a:extLst>
                </p:cNvPr>
                <p:cNvSpPr>
                  <a:spLocks noChangeShapeType="1"/>
                </p:cNvSpPr>
                <p:nvPr/>
              </p:nvSpPr>
              <p:spPr bwMode="auto">
                <a:xfrm flipV="1">
                  <a:off x="1253" y="2064"/>
                  <a:ext cx="936"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9" name="Line 42">
                  <a:extLst>
                    <a:ext uri="{FF2B5EF4-FFF2-40B4-BE49-F238E27FC236}">
                      <a16:creationId xmlns:a16="http://schemas.microsoft.com/office/drawing/2014/main" id="{36A2C90D-6739-A577-1F11-5C777E4C4908}"/>
                    </a:ext>
                  </a:extLst>
                </p:cNvPr>
                <p:cNvSpPr>
                  <a:spLocks noChangeShapeType="1"/>
                </p:cNvSpPr>
                <p:nvPr/>
              </p:nvSpPr>
              <p:spPr bwMode="auto">
                <a:xfrm>
                  <a:off x="991" y="2064"/>
                  <a:ext cx="62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59" name="Group 40">
                <a:extLst>
                  <a:ext uri="{FF2B5EF4-FFF2-40B4-BE49-F238E27FC236}">
                    <a16:creationId xmlns:a16="http://schemas.microsoft.com/office/drawing/2014/main" id="{4AA4AED9-9B41-6E36-3B31-D547557CE46B}"/>
                  </a:ext>
                </a:extLst>
              </p:cNvPr>
              <p:cNvGrpSpPr>
                <a:grpSpLocks/>
              </p:cNvGrpSpPr>
              <p:nvPr/>
            </p:nvGrpSpPr>
            <p:grpSpPr bwMode="auto">
              <a:xfrm rot="1984323" flipV="1">
                <a:off x="5766049" y="3762846"/>
                <a:ext cx="1545043" cy="767"/>
                <a:chOff x="997" y="70723"/>
                <a:chExt cx="379" cy="767"/>
              </a:xfrm>
            </p:grpSpPr>
            <p:sp>
              <p:nvSpPr>
                <p:cNvPr id="166" name="Line 41">
                  <a:extLst>
                    <a:ext uri="{FF2B5EF4-FFF2-40B4-BE49-F238E27FC236}">
                      <a16:creationId xmlns:a16="http://schemas.microsoft.com/office/drawing/2014/main" id="{5CE012F8-7EFA-D05D-26C7-70B1FD370093}"/>
                    </a:ext>
                  </a:extLst>
                </p:cNvPr>
                <p:cNvSpPr>
                  <a:spLocks noChangeShapeType="1"/>
                </p:cNvSpPr>
                <p:nvPr/>
              </p:nvSpPr>
              <p:spPr bwMode="auto">
                <a:xfrm flipV="1">
                  <a:off x="1145" y="70723"/>
                  <a:ext cx="23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7" name="Line 42">
                  <a:extLst>
                    <a:ext uri="{FF2B5EF4-FFF2-40B4-BE49-F238E27FC236}">
                      <a16:creationId xmlns:a16="http://schemas.microsoft.com/office/drawing/2014/main" id="{7D4826E0-4F3B-FB84-4BEA-DF19DFAE2EB6}"/>
                    </a:ext>
                  </a:extLst>
                </p:cNvPr>
                <p:cNvSpPr>
                  <a:spLocks noChangeShapeType="1"/>
                </p:cNvSpPr>
                <p:nvPr/>
              </p:nvSpPr>
              <p:spPr bwMode="auto">
                <a:xfrm>
                  <a:off x="997" y="71490"/>
                  <a:ext cx="184"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60" name="Rectangle 51">
                <a:extLst>
                  <a:ext uri="{FF2B5EF4-FFF2-40B4-BE49-F238E27FC236}">
                    <a16:creationId xmlns:a16="http://schemas.microsoft.com/office/drawing/2014/main" id="{125237E6-EA70-68F0-DB88-C1F540C57589}"/>
                  </a:ext>
                </a:extLst>
              </p:cNvPr>
              <p:cNvSpPr>
                <a:spLocks noChangeArrowheads="1"/>
              </p:cNvSpPr>
              <p:nvPr/>
            </p:nvSpPr>
            <p:spPr bwMode="auto">
              <a:xfrm>
                <a:off x="2300861" y="81220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cxnSp>
            <p:nvCxnSpPr>
              <p:cNvPr id="161" name="Straight Arrow Connector 160">
                <a:extLst>
                  <a:ext uri="{FF2B5EF4-FFF2-40B4-BE49-F238E27FC236}">
                    <a16:creationId xmlns:a16="http://schemas.microsoft.com/office/drawing/2014/main" id="{EC13233C-6E3D-E8DF-CC9C-9AB102255E3E}"/>
                  </a:ext>
                </a:extLst>
              </p:cNvPr>
              <p:cNvCxnSpPr>
                <a:cxnSpLocks/>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2" name="Rectangle 161">
                <a:extLst>
                  <a:ext uri="{FF2B5EF4-FFF2-40B4-BE49-F238E27FC236}">
                    <a16:creationId xmlns:a16="http://schemas.microsoft.com/office/drawing/2014/main" id="{14A90F87-01ED-7DDF-3792-DAF21123A510}"/>
                  </a:ext>
                </a:extLst>
              </p:cNvPr>
              <p:cNvSpPr>
                <a:spLocks noChangeArrowheads="1"/>
              </p:cNvSpPr>
              <p:nvPr/>
            </p:nvSpPr>
            <p:spPr bwMode="auto">
              <a:xfrm>
                <a:off x="2287951" y="3447047"/>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63" name="Line 41">
                <a:extLst>
                  <a:ext uri="{FF2B5EF4-FFF2-40B4-BE49-F238E27FC236}">
                    <a16:creationId xmlns:a16="http://schemas.microsoft.com/office/drawing/2014/main" id="{D0069492-4AB8-AA19-5382-5F880AE8752E}"/>
                  </a:ext>
                </a:extLst>
              </p:cNvPr>
              <p:cNvSpPr>
                <a:spLocks noChangeShapeType="1"/>
              </p:cNvSpPr>
              <p:nvPr/>
            </p:nvSpPr>
            <p:spPr bwMode="auto">
              <a:xfrm rot="1514282">
                <a:off x="2299740" y="1924970"/>
                <a:ext cx="3780493" cy="75684"/>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64" name="Line 41">
                <a:extLst>
                  <a:ext uri="{FF2B5EF4-FFF2-40B4-BE49-F238E27FC236}">
                    <a16:creationId xmlns:a16="http://schemas.microsoft.com/office/drawing/2014/main" id="{77F29657-D459-930D-5165-B231BC9D4A79}"/>
                  </a:ext>
                </a:extLst>
              </p:cNvPr>
              <p:cNvSpPr>
                <a:spLocks noChangeShapeType="1"/>
              </p:cNvSpPr>
              <p:nvPr/>
            </p:nvSpPr>
            <p:spPr bwMode="auto">
              <a:xfrm rot="1984323">
                <a:off x="2255211" y="1962969"/>
                <a:ext cx="3087034" cy="5116"/>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5" name="Oval 164">
                <a:extLst>
                  <a:ext uri="{FF2B5EF4-FFF2-40B4-BE49-F238E27FC236}">
                    <a16:creationId xmlns:a16="http://schemas.microsoft.com/office/drawing/2014/main" id="{62E2EC7A-021D-D19E-B724-7BAAB8DA60A7}"/>
                  </a:ext>
                </a:extLst>
              </p:cNvPr>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109" name="Group 108">
              <a:extLst>
                <a:ext uri="{FF2B5EF4-FFF2-40B4-BE49-F238E27FC236}">
                  <a16:creationId xmlns:a16="http://schemas.microsoft.com/office/drawing/2014/main" id="{1CB1AF54-7D5D-1F42-DFA4-BCB6FA87146E}"/>
                </a:ext>
              </a:extLst>
            </p:cNvPr>
            <p:cNvGrpSpPr/>
            <p:nvPr/>
          </p:nvGrpSpPr>
          <p:grpSpPr>
            <a:xfrm>
              <a:off x="5923666" y="1135636"/>
              <a:ext cx="2950028" cy="1579128"/>
              <a:chOff x="1834818" y="1099097"/>
              <a:chExt cx="5257358" cy="2814224"/>
            </a:xfrm>
          </p:grpSpPr>
          <p:sp>
            <p:nvSpPr>
              <p:cNvPr id="113" name="Line 41">
                <a:extLst>
                  <a:ext uri="{FF2B5EF4-FFF2-40B4-BE49-F238E27FC236}">
                    <a16:creationId xmlns:a16="http://schemas.microsoft.com/office/drawing/2014/main" id="{07BFA367-6BBF-F9C5-BB3F-DDA6CD8DA57C}"/>
                  </a:ext>
                </a:extLst>
              </p:cNvPr>
              <p:cNvSpPr>
                <a:spLocks noChangeShapeType="1"/>
              </p:cNvSpPr>
              <p:nvPr/>
            </p:nvSpPr>
            <p:spPr bwMode="auto">
              <a:xfrm flipV="1">
                <a:off x="2155902" y="2671337"/>
                <a:ext cx="4936274" cy="0"/>
              </a:xfrm>
              <a:prstGeom prst="line">
                <a:avLst/>
              </a:prstGeom>
              <a:noFill/>
              <a:ln w="28575">
                <a:solidFill>
                  <a:srgbClr val="FDFCF8">
                    <a:lumMod val="1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4" name="Object 9">
                <a:extLst>
                  <a:ext uri="{FF2B5EF4-FFF2-40B4-BE49-F238E27FC236}">
                    <a16:creationId xmlns:a16="http://schemas.microsoft.com/office/drawing/2014/main" id="{468D8710-B37E-F7CE-8745-7FDCC36ED5A6}"/>
                  </a:ext>
                </a:extLst>
              </p:cNvPr>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65" name="Object 9">
                            <a:extLst>
                              <a:ext uri="{FF2B5EF4-FFF2-40B4-BE49-F238E27FC236}">
                                <a16:creationId xmlns:a16="http://schemas.microsoft.com/office/drawing/2014/main" id="{AA0206B2-E26C-16BF-5E8F-D5F408AA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15" name="Rectangle 51">
                <a:extLst>
                  <a:ext uri="{FF2B5EF4-FFF2-40B4-BE49-F238E27FC236}">
                    <a16:creationId xmlns:a16="http://schemas.microsoft.com/office/drawing/2014/main" id="{80EAD6A5-D774-4788-7E20-256C7DDF9CEA}"/>
                  </a:ext>
                </a:extLst>
              </p:cNvPr>
              <p:cNvSpPr>
                <a:spLocks noChangeArrowheads="1"/>
              </p:cNvSpPr>
              <p:nvPr/>
            </p:nvSpPr>
            <p:spPr bwMode="auto">
              <a:xfrm>
                <a:off x="5385426"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p>
            </p:txBody>
          </p:sp>
          <p:sp>
            <p:nvSpPr>
              <p:cNvPr id="116" name="Oval 115">
                <a:extLst>
                  <a:ext uri="{FF2B5EF4-FFF2-40B4-BE49-F238E27FC236}">
                    <a16:creationId xmlns:a16="http://schemas.microsoft.com/office/drawing/2014/main" id="{A70A4FD4-7982-A944-CA5B-B0CE60A17CB2}"/>
                  </a:ext>
                </a:extLst>
              </p:cNvPr>
              <p:cNvSpPr/>
              <p:nvPr/>
            </p:nvSpPr>
            <p:spPr>
              <a:xfrm>
                <a:off x="5703881" y="26281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sp>
            <p:nvSpPr>
              <p:cNvPr id="117" name="Rectangle 51">
                <a:extLst>
                  <a:ext uri="{FF2B5EF4-FFF2-40B4-BE49-F238E27FC236}">
                    <a16:creationId xmlns:a16="http://schemas.microsoft.com/office/drawing/2014/main" id="{E323FC8E-8D96-D2C0-8A41-061157FF2D93}"/>
                  </a:ext>
                </a:extLst>
              </p:cNvPr>
              <p:cNvSpPr>
                <a:spLocks noChangeArrowheads="1"/>
              </p:cNvSpPr>
              <p:nvPr/>
            </p:nvSpPr>
            <p:spPr bwMode="auto">
              <a:xfrm>
                <a:off x="2370800" y="2803971"/>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p>
            </p:txBody>
          </p:sp>
          <p:sp>
            <p:nvSpPr>
              <p:cNvPr id="118" name="Oval 117">
                <a:extLst>
                  <a:ext uri="{FF2B5EF4-FFF2-40B4-BE49-F238E27FC236}">
                    <a16:creationId xmlns:a16="http://schemas.microsoft.com/office/drawing/2014/main" id="{9FC1A45C-DA2D-4436-596B-F137112D79A1}"/>
                  </a:ext>
                </a:extLst>
              </p:cNvPr>
              <p:cNvSpPr/>
              <p:nvPr/>
            </p:nvSpPr>
            <p:spPr>
              <a:xfrm>
                <a:off x="2541829" y="262819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19" name="Group 4">
                <a:extLst>
                  <a:ext uri="{FF2B5EF4-FFF2-40B4-BE49-F238E27FC236}">
                    <a16:creationId xmlns:a16="http://schemas.microsoft.com/office/drawing/2014/main" id="{0EDA8F8F-105E-30B5-3AC3-3202B4825887}"/>
                  </a:ext>
                </a:extLst>
              </p:cNvPr>
              <p:cNvGrpSpPr>
                <a:grpSpLocks/>
              </p:cNvGrpSpPr>
              <p:nvPr/>
            </p:nvGrpSpPr>
            <p:grpSpPr bwMode="auto">
              <a:xfrm>
                <a:off x="5633443" y="1099097"/>
                <a:ext cx="227167" cy="2814224"/>
                <a:chOff x="2592" y="2677"/>
                <a:chExt cx="192" cy="1221"/>
              </a:xfrm>
            </p:grpSpPr>
            <p:sp>
              <p:nvSpPr>
                <p:cNvPr id="140" name="Line 5">
                  <a:extLst>
                    <a:ext uri="{FF2B5EF4-FFF2-40B4-BE49-F238E27FC236}">
                      <a16:creationId xmlns:a16="http://schemas.microsoft.com/office/drawing/2014/main" id="{5BD1154E-6019-9595-0B8A-73FF32DA6C69}"/>
                    </a:ext>
                  </a:extLst>
                </p:cNvPr>
                <p:cNvSpPr>
                  <a:spLocks noChangeShapeType="1"/>
                </p:cNvSpPr>
                <p:nvPr/>
              </p:nvSpPr>
              <p:spPr bwMode="auto">
                <a:xfrm>
                  <a:off x="2688" y="2742"/>
                  <a:ext cx="0" cy="10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nvGrpSpPr>
                <p:cNvPr id="141" name="Group 9">
                  <a:extLst>
                    <a:ext uri="{FF2B5EF4-FFF2-40B4-BE49-F238E27FC236}">
                      <a16:creationId xmlns:a16="http://schemas.microsoft.com/office/drawing/2014/main" id="{026A9093-4B02-0BCD-1474-8806119D52CF}"/>
                    </a:ext>
                  </a:extLst>
                </p:cNvPr>
                <p:cNvGrpSpPr>
                  <a:grpSpLocks/>
                </p:cNvGrpSpPr>
                <p:nvPr/>
              </p:nvGrpSpPr>
              <p:grpSpPr bwMode="auto">
                <a:xfrm flipV="1">
                  <a:off x="2592" y="2677"/>
                  <a:ext cx="192" cy="1221"/>
                  <a:chOff x="2592" y="2516"/>
                  <a:chExt cx="192" cy="1221"/>
                </a:xfrm>
              </p:grpSpPr>
              <p:sp>
                <p:nvSpPr>
                  <p:cNvPr id="142" name="Line 10">
                    <a:extLst>
                      <a:ext uri="{FF2B5EF4-FFF2-40B4-BE49-F238E27FC236}">
                        <a16:creationId xmlns:a16="http://schemas.microsoft.com/office/drawing/2014/main" id="{63287A37-5B68-09CE-2A64-50AE205A7FFB}"/>
                      </a:ext>
                    </a:extLst>
                  </p:cNvPr>
                  <p:cNvSpPr>
                    <a:spLocks noChangeShapeType="1"/>
                  </p:cNvSpPr>
                  <p:nvPr/>
                </p:nvSpPr>
                <p:spPr bwMode="auto">
                  <a:xfrm>
                    <a:off x="2688"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3" name="Line 11">
                    <a:extLst>
                      <a:ext uri="{FF2B5EF4-FFF2-40B4-BE49-F238E27FC236}">
                        <a16:creationId xmlns:a16="http://schemas.microsoft.com/office/drawing/2014/main" id="{50E2CF1B-6350-2A68-701A-682A3F701480}"/>
                      </a:ext>
                    </a:extLst>
                  </p:cNvPr>
                  <p:cNvSpPr>
                    <a:spLocks noChangeShapeType="1"/>
                  </p:cNvSpPr>
                  <p:nvPr/>
                </p:nvSpPr>
                <p:spPr bwMode="auto">
                  <a:xfrm flipH="1">
                    <a:off x="2592" y="3672"/>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4" name="Line 10">
                    <a:extLst>
                      <a:ext uri="{FF2B5EF4-FFF2-40B4-BE49-F238E27FC236}">
                        <a16:creationId xmlns:a16="http://schemas.microsoft.com/office/drawing/2014/main" id="{C30E1DAD-614E-DBAE-7211-AE37469F7200}"/>
                      </a:ext>
                    </a:extLst>
                  </p:cNvPr>
                  <p:cNvSpPr>
                    <a:spLocks noChangeShapeType="1"/>
                  </p:cNvSpPr>
                  <p:nvPr/>
                </p:nvSpPr>
                <p:spPr bwMode="auto">
                  <a:xfrm>
                    <a:off x="2592"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ea typeface="+mn-ea"/>
                    </a:endParaRPr>
                  </a:p>
                </p:txBody>
              </p:sp>
              <p:sp>
                <p:nvSpPr>
                  <p:cNvPr id="145" name="Line 11">
                    <a:extLst>
                      <a:ext uri="{FF2B5EF4-FFF2-40B4-BE49-F238E27FC236}">
                        <a16:creationId xmlns:a16="http://schemas.microsoft.com/office/drawing/2014/main" id="{B118EB1B-E953-8BCE-D0AD-54550F9E3517}"/>
                      </a:ext>
                    </a:extLst>
                  </p:cNvPr>
                  <p:cNvSpPr>
                    <a:spLocks noChangeShapeType="1"/>
                  </p:cNvSpPr>
                  <p:nvPr/>
                </p:nvSpPr>
                <p:spPr bwMode="auto">
                  <a:xfrm flipH="1">
                    <a:off x="2688" y="2516"/>
                    <a:ext cx="96" cy="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grpSp>
          <p:cxnSp>
            <p:nvCxnSpPr>
              <p:cNvPr id="120" name="Straight Arrow Connector 119">
                <a:extLst>
                  <a:ext uri="{FF2B5EF4-FFF2-40B4-BE49-F238E27FC236}">
                    <a16:creationId xmlns:a16="http://schemas.microsoft.com/office/drawing/2014/main" id="{1112CE24-4AC0-91F1-E706-FD57A557D606}"/>
                  </a:ext>
                </a:extLst>
              </p:cNvPr>
              <p:cNvCxnSpPr>
                <a:cxnSpLocks/>
              </p:cNvCxnSpPr>
              <p:nvPr/>
            </p:nvCxnSpPr>
            <p:spPr>
              <a:xfrm flipV="1">
                <a:off x="3480074" y="1505535"/>
                <a:ext cx="0" cy="1165800"/>
              </a:xfrm>
              <a:prstGeom prst="straightConnector1">
                <a:avLst/>
              </a:prstGeom>
              <a:noFill/>
              <a:ln w="28575" cap="flat" cmpd="sng" algn="ctr">
                <a:solidFill>
                  <a:srgbClr val="00B050"/>
                </a:solidFill>
                <a:prstDash val="solid"/>
                <a:tailEnd type="triangle"/>
              </a:ln>
              <a:effectLst/>
            </p:spPr>
          </p:cxnSp>
          <p:sp>
            <p:nvSpPr>
              <p:cNvPr id="121" name="Rectangle 51">
                <a:extLst>
                  <a:ext uri="{FF2B5EF4-FFF2-40B4-BE49-F238E27FC236}">
                    <a16:creationId xmlns:a16="http://schemas.microsoft.com/office/drawing/2014/main" id="{A4D5F481-B578-EB58-8AED-D58CC5E76323}"/>
                  </a:ext>
                </a:extLst>
              </p:cNvPr>
              <p:cNvSpPr>
                <a:spLocks noChangeArrowheads="1"/>
              </p:cNvSpPr>
              <p:nvPr/>
            </p:nvSpPr>
            <p:spPr bwMode="auto">
              <a:xfrm>
                <a:off x="3258280" y="124298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sp>
            <p:nvSpPr>
              <p:cNvPr id="122" name="Rectangle 121">
                <a:extLst>
                  <a:ext uri="{FF2B5EF4-FFF2-40B4-BE49-F238E27FC236}">
                    <a16:creationId xmlns:a16="http://schemas.microsoft.com/office/drawing/2014/main" id="{82780A52-FF1B-F080-A4FD-73841583364D}"/>
                  </a:ext>
                </a:extLst>
              </p:cNvPr>
              <p:cNvSpPr>
                <a:spLocks noChangeArrowheads="1"/>
              </p:cNvSpPr>
              <p:nvPr/>
            </p:nvSpPr>
            <p:spPr bwMode="auto">
              <a:xfrm>
                <a:off x="3241125" y="2759062"/>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grpSp>
            <p:nvGrpSpPr>
              <p:cNvPr id="123" name="Group 40">
                <a:extLst>
                  <a:ext uri="{FF2B5EF4-FFF2-40B4-BE49-F238E27FC236}">
                    <a16:creationId xmlns:a16="http://schemas.microsoft.com/office/drawing/2014/main" id="{8E291276-757D-2938-CC51-00E5DBBAB8EA}"/>
                  </a:ext>
                </a:extLst>
              </p:cNvPr>
              <p:cNvGrpSpPr>
                <a:grpSpLocks/>
              </p:cNvGrpSpPr>
              <p:nvPr/>
            </p:nvGrpSpPr>
            <p:grpSpPr bwMode="auto">
              <a:xfrm rot="1637671" flipV="1">
                <a:off x="3341799" y="2100906"/>
                <a:ext cx="2539740" cy="766"/>
                <a:chOff x="997" y="70725"/>
                <a:chExt cx="623" cy="766"/>
              </a:xfrm>
            </p:grpSpPr>
            <p:sp>
              <p:nvSpPr>
                <p:cNvPr id="138" name="Line 41">
                  <a:extLst>
                    <a:ext uri="{FF2B5EF4-FFF2-40B4-BE49-F238E27FC236}">
                      <a16:creationId xmlns:a16="http://schemas.microsoft.com/office/drawing/2014/main" id="{2E494E77-98E7-C0A4-4D07-AC640D838C7D}"/>
                    </a:ext>
                  </a:extLst>
                </p:cNvPr>
                <p:cNvSpPr>
                  <a:spLocks noChangeShapeType="1"/>
                </p:cNvSpPr>
                <p:nvPr/>
              </p:nvSpPr>
              <p:spPr bwMode="auto">
                <a:xfrm flipV="1">
                  <a:off x="1333" y="70725"/>
                  <a:ext cx="287"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9" name="Line 42">
                  <a:extLst>
                    <a:ext uri="{FF2B5EF4-FFF2-40B4-BE49-F238E27FC236}">
                      <a16:creationId xmlns:a16="http://schemas.microsoft.com/office/drawing/2014/main" id="{F7C5EAD7-37FD-8FD8-DA08-561F24A737FA}"/>
                    </a:ext>
                  </a:extLst>
                </p:cNvPr>
                <p:cNvSpPr>
                  <a:spLocks noChangeShapeType="1"/>
                </p:cNvSpPr>
                <p:nvPr/>
              </p:nvSpPr>
              <p:spPr bwMode="auto">
                <a:xfrm>
                  <a:off x="997" y="71491"/>
                  <a:ext cx="361"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4" name="Group 40">
                <a:extLst>
                  <a:ext uri="{FF2B5EF4-FFF2-40B4-BE49-F238E27FC236}">
                    <a16:creationId xmlns:a16="http://schemas.microsoft.com/office/drawing/2014/main" id="{8A94A9F5-BC08-1CB3-92F8-36B826180EF3}"/>
                  </a:ext>
                </a:extLst>
              </p:cNvPr>
              <p:cNvGrpSpPr>
                <a:grpSpLocks/>
              </p:cNvGrpSpPr>
              <p:nvPr/>
            </p:nvGrpSpPr>
            <p:grpSpPr bwMode="auto">
              <a:xfrm rot="20426402" flipV="1">
                <a:off x="5732566" y="1335061"/>
                <a:ext cx="1096611" cy="1"/>
                <a:chOff x="991" y="2063"/>
                <a:chExt cx="269" cy="1"/>
              </a:xfrm>
            </p:grpSpPr>
            <p:sp>
              <p:nvSpPr>
                <p:cNvPr id="136" name="Line 41">
                  <a:extLst>
                    <a:ext uri="{FF2B5EF4-FFF2-40B4-BE49-F238E27FC236}">
                      <a16:creationId xmlns:a16="http://schemas.microsoft.com/office/drawing/2014/main" id="{0FF42D1B-B3E9-E0D6-F5C9-C849AA164475}"/>
                    </a:ext>
                  </a:extLst>
                </p:cNvPr>
                <p:cNvSpPr>
                  <a:spLocks noChangeShapeType="1"/>
                </p:cNvSpPr>
                <p:nvPr/>
              </p:nvSpPr>
              <p:spPr bwMode="auto">
                <a:xfrm flipV="1">
                  <a:off x="1128" y="2063"/>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37" name="Line 42">
                  <a:extLst>
                    <a:ext uri="{FF2B5EF4-FFF2-40B4-BE49-F238E27FC236}">
                      <a16:creationId xmlns:a16="http://schemas.microsoft.com/office/drawing/2014/main" id="{DA1EC98E-DE93-CD33-AE0A-AAB60BEFCB8D}"/>
                    </a:ext>
                  </a:extLst>
                </p:cNvPr>
                <p:cNvSpPr>
                  <a:spLocks noChangeShapeType="1"/>
                </p:cNvSpPr>
                <p:nvPr/>
              </p:nvSpPr>
              <p:spPr bwMode="auto">
                <a:xfrm>
                  <a:off x="991" y="2064"/>
                  <a:ext cx="146"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5" name="Group 40">
                <a:extLst>
                  <a:ext uri="{FF2B5EF4-FFF2-40B4-BE49-F238E27FC236}">
                    <a16:creationId xmlns:a16="http://schemas.microsoft.com/office/drawing/2014/main" id="{13BD44AC-B77C-EB95-CA31-3E2F9B0EF373}"/>
                  </a:ext>
                </a:extLst>
              </p:cNvPr>
              <p:cNvGrpSpPr>
                <a:grpSpLocks/>
              </p:cNvGrpSpPr>
              <p:nvPr/>
            </p:nvGrpSpPr>
            <p:grpSpPr bwMode="auto">
              <a:xfrm flipV="1">
                <a:off x="3480395" y="1520928"/>
                <a:ext cx="2269617" cy="0"/>
                <a:chOff x="1841" y="2064"/>
                <a:chExt cx="3286" cy="0"/>
              </a:xfrm>
            </p:grpSpPr>
            <p:sp>
              <p:nvSpPr>
                <p:cNvPr id="134" name="Line 41">
                  <a:extLst>
                    <a:ext uri="{FF2B5EF4-FFF2-40B4-BE49-F238E27FC236}">
                      <a16:creationId xmlns:a16="http://schemas.microsoft.com/office/drawing/2014/main" id="{4B8D6544-3B1E-52A3-A413-1913FBC87895}"/>
                    </a:ext>
                  </a:extLst>
                </p:cNvPr>
                <p:cNvSpPr>
                  <a:spLocks noChangeShapeType="1"/>
                </p:cNvSpPr>
                <p:nvPr/>
              </p:nvSpPr>
              <p:spPr bwMode="auto">
                <a:xfrm flipV="1">
                  <a:off x="2846" y="2064"/>
                  <a:ext cx="2281"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5" name="Line 42">
                  <a:extLst>
                    <a:ext uri="{FF2B5EF4-FFF2-40B4-BE49-F238E27FC236}">
                      <a16:creationId xmlns:a16="http://schemas.microsoft.com/office/drawing/2014/main" id="{6A32462F-22F0-3DFF-1B7F-D0713DB78E6D}"/>
                    </a:ext>
                  </a:extLst>
                </p:cNvPr>
                <p:cNvSpPr>
                  <a:spLocks noChangeShapeType="1"/>
                </p:cNvSpPr>
                <p:nvPr/>
              </p:nvSpPr>
              <p:spPr bwMode="auto">
                <a:xfrm>
                  <a:off x="1841" y="2064"/>
                  <a:ext cx="1627"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26" name="Line 41">
                <a:extLst>
                  <a:ext uri="{FF2B5EF4-FFF2-40B4-BE49-F238E27FC236}">
                    <a16:creationId xmlns:a16="http://schemas.microsoft.com/office/drawing/2014/main" id="{63B899C5-F9BF-6F81-CE85-19B960807B2D}"/>
                  </a:ext>
                </a:extLst>
              </p:cNvPr>
              <p:cNvSpPr>
                <a:spLocks noChangeShapeType="1"/>
              </p:cNvSpPr>
              <p:nvPr/>
            </p:nvSpPr>
            <p:spPr bwMode="auto">
              <a:xfrm rot="20280000">
                <a:off x="2520032" y="2014318"/>
                <a:ext cx="3329786" cy="138903"/>
              </a:xfrm>
              <a:prstGeom prst="line">
                <a:avLst/>
              </a:prstGeom>
              <a:noFill/>
              <a:ln w="28575">
                <a:solidFill>
                  <a:srgbClr val="EE721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27" name="Rectangle 51">
                <a:extLst>
                  <a:ext uri="{FF2B5EF4-FFF2-40B4-BE49-F238E27FC236}">
                    <a16:creationId xmlns:a16="http://schemas.microsoft.com/office/drawing/2014/main" id="{60A77A31-6DAA-9ABB-391E-28CF4614EEAF}"/>
                  </a:ext>
                </a:extLst>
              </p:cNvPr>
              <p:cNvSpPr>
                <a:spLocks noChangeArrowheads="1"/>
              </p:cNvSpPr>
              <p:nvPr/>
            </p:nvSpPr>
            <p:spPr bwMode="auto">
              <a:xfrm>
                <a:off x="4256663" y="1702795"/>
                <a:ext cx="443587" cy="22255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p>
            </p:txBody>
          </p:sp>
          <p:cxnSp>
            <p:nvCxnSpPr>
              <p:cNvPr id="128" name="Straight Arrow Connector 127">
                <a:extLst>
                  <a:ext uri="{FF2B5EF4-FFF2-40B4-BE49-F238E27FC236}">
                    <a16:creationId xmlns:a16="http://schemas.microsoft.com/office/drawing/2014/main" id="{4012C977-E3A0-F406-1E6F-7A701E87CE84}"/>
                  </a:ext>
                </a:extLst>
              </p:cNvPr>
              <p:cNvCxnSpPr>
                <a:cxnSpLocks/>
              </p:cNvCxnSpPr>
              <p:nvPr/>
            </p:nvCxnSpPr>
            <p:spPr>
              <a:xfrm flipV="1">
                <a:off x="4428495" y="2025306"/>
                <a:ext cx="0" cy="636789"/>
              </a:xfrm>
              <a:prstGeom prst="straightConnector1">
                <a:avLst/>
              </a:prstGeom>
              <a:noFill/>
              <a:ln w="28575" cap="flat" cmpd="sng" algn="ctr">
                <a:solidFill>
                  <a:srgbClr val="00B050"/>
                </a:solidFill>
                <a:prstDash val="sysDot"/>
                <a:tailEnd type="triangle"/>
              </a:ln>
              <a:effectLst/>
            </p:spPr>
          </p:cxnSp>
          <p:sp>
            <p:nvSpPr>
              <p:cNvPr id="129" name="Rectangle 128">
                <a:extLst>
                  <a:ext uri="{FF2B5EF4-FFF2-40B4-BE49-F238E27FC236}">
                    <a16:creationId xmlns:a16="http://schemas.microsoft.com/office/drawing/2014/main" id="{3146298A-28EC-CF37-7BF5-108A0678B1BA}"/>
                  </a:ext>
                </a:extLst>
              </p:cNvPr>
              <p:cNvSpPr>
                <a:spLocks noChangeArrowheads="1"/>
              </p:cNvSpPr>
              <p:nvPr/>
            </p:nvSpPr>
            <p:spPr bwMode="auto">
              <a:xfrm>
                <a:off x="4272784" y="2747829"/>
                <a:ext cx="343225" cy="2595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p>
            </p:txBody>
          </p:sp>
          <p:sp>
            <p:nvSpPr>
              <p:cNvPr id="130" name="Oval 129">
                <a:extLst>
                  <a:ext uri="{FF2B5EF4-FFF2-40B4-BE49-F238E27FC236}">
                    <a16:creationId xmlns:a16="http://schemas.microsoft.com/office/drawing/2014/main" id="{3668576D-C18B-C52B-7F5E-EF008075D191}"/>
                  </a:ext>
                </a:extLst>
              </p:cNvPr>
              <p:cNvSpPr/>
              <p:nvPr/>
            </p:nvSpPr>
            <p:spPr>
              <a:xfrm>
                <a:off x="4399247" y="19635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D9D9D9"/>
                  </a:solidFill>
                  <a:effectLst/>
                  <a:uLnTx/>
                  <a:uFillTx/>
                  <a:latin typeface="Arial"/>
                  <a:ea typeface="+mn-ea"/>
                  <a:cs typeface="+mn-cs"/>
                </a:endParaRPr>
              </a:p>
            </p:txBody>
          </p:sp>
          <p:grpSp>
            <p:nvGrpSpPr>
              <p:cNvPr id="131" name="Group 40">
                <a:extLst>
                  <a:ext uri="{FF2B5EF4-FFF2-40B4-BE49-F238E27FC236}">
                    <a16:creationId xmlns:a16="http://schemas.microsoft.com/office/drawing/2014/main" id="{C18216ED-7055-9DAE-9AF0-335328A4FB97}"/>
                  </a:ext>
                </a:extLst>
              </p:cNvPr>
              <p:cNvGrpSpPr>
                <a:grpSpLocks/>
              </p:cNvGrpSpPr>
              <p:nvPr/>
            </p:nvGrpSpPr>
            <p:grpSpPr bwMode="auto">
              <a:xfrm rot="1637671" flipV="1">
                <a:off x="5637419" y="2940593"/>
                <a:ext cx="1214836" cy="766"/>
                <a:chOff x="997" y="70726"/>
                <a:chExt cx="298" cy="766"/>
              </a:xfrm>
            </p:grpSpPr>
            <p:sp>
              <p:nvSpPr>
                <p:cNvPr id="132" name="Line 41">
                  <a:extLst>
                    <a:ext uri="{FF2B5EF4-FFF2-40B4-BE49-F238E27FC236}">
                      <a16:creationId xmlns:a16="http://schemas.microsoft.com/office/drawing/2014/main" id="{4CC5CF6A-1F65-ABB4-CBC4-6419388CF3F0}"/>
                    </a:ext>
                  </a:extLst>
                </p:cNvPr>
                <p:cNvSpPr>
                  <a:spLocks noChangeShapeType="1"/>
                </p:cNvSpPr>
                <p:nvPr/>
              </p:nvSpPr>
              <p:spPr bwMode="auto">
                <a:xfrm flipV="1">
                  <a:off x="1163" y="70726"/>
                  <a:ext cx="132" cy="0"/>
                </a:xfrm>
                <a:prstGeom prst="line">
                  <a:avLst/>
                </a:prstGeom>
                <a:noFill/>
                <a:ln w="28575">
                  <a:solidFill>
                    <a:srgbClr val="EE721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3" name="Line 42">
                  <a:extLst>
                    <a:ext uri="{FF2B5EF4-FFF2-40B4-BE49-F238E27FC236}">
                      <a16:creationId xmlns:a16="http://schemas.microsoft.com/office/drawing/2014/main" id="{6A890815-7CAC-644A-12E6-3E638BE71721}"/>
                    </a:ext>
                  </a:extLst>
                </p:cNvPr>
                <p:cNvSpPr>
                  <a:spLocks noChangeShapeType="1"/>
                </p:cNvSpPr>
                <p:nvPr/>
              </p:nvSpPr>
              <p:spPr bwMode="auto">
                <a:xfrm>
                  <a:off x="997" y="71492"/>
                  <a:ext cx="190" cy="0"/>
                </a:xfrm>
                <a:prstGeom prst="line">
                  <a:avLst/>
                </a:prstGeom>
                <a:noFill/>
                <a:ln w="28575">
                  <a:solidFill>
                    <a:srgbClr val="EE721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sp>
          <p:nvSpPr>
            <p:cNvPr id="110" name="Rectangle 51">
              <a:extLst>
                <a:ext uri="{FF2B5EF4-FFF2-40B4-BE49-F238E27FC236}">
                  <a16:creationId xmlns:a16="http://schemas.microsoft.com/office/drawing/2014/main" id="{3F8D7B10-1A4D-C812-6956-4384ABE79FC0}"/>
                </a:ext>
              </a:extLst>
            </p:cNvPr>
            <p:cNvSpPr>
              <a:spLocks noChangeArrowheads="1"/>
            </p:cNvSpPr>
            <p:nvPr/>
          </p:nvSpPr>
          <p:spPr bwMode="auto">
            <a:xfrm>
              <a:off x="1353372" y="2483123"/>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(1)</a:t>
              </a:r>
            </a:p>
          </p:txBody>
        </p:sp>
        <p:sp>
          <p:nvSpPr>
            <p:cNvPr id="111" name="Rectangle 51">
              <a:extLst>
                <a:ext uri="{FF2B5EF4-FFF2-40B4-BE49-F238E27FC236}">
                  <a16:creationId xmlns:a16="http://schemas.microsoft.com/office/drawing/2014/main" id="{9AA35B33-9EE2-A54A-8AC1-0630574FFC81}"/>
                </a:ext>
              </a:extLst>
            </p:cNvPr>
            <p:cNvSpPr>
              <a:spLocks noChangeArrowheads="1"/>
            </p:cNvSpPr>
            <p:nvPr/>
          </p:nvSpPr>
          <p:spPr bwMode="auto">
            <a:xfrm>
              <a:off x="4428507" y="2478981"/>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(2)</a:t>
              </a:r>
            </a:p>
          </p:txBody>
        </p:sp>
        <p:sp>
          <p:nvSpPr>
            <p:cNvPr id="112" name="Rectangle 51">
              <a:extLst>
                <a:ext uri="{FF2B5EF4-FFF2-40B4-BE49-F238E27FC236}">
                  <a16:creationId xmlns:a16="http://schemas.microsoft.com/office/drawing/2014/main" id="{FC9A67E7-2E7F-3CE0-5340-6F319118CD82}"/>
                </a:ext>
              </a:extLst>
            </p:cNvPr>
            <p:cNvSpPr>
              <a:spLocks noChangeArrowheads="1"/>
            </p:cNvSpPr>
            <p:nvPr/>
          </p:nvSpPr>
          <p:spPr bwMode="auto">
            <a:xfrm>
              <a:off x="7503642" y="2474839"/>
              <a:ext cx="472630" cy="32874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(3)</a:t>
              </a:r>
            </a:p>
          </p:txBody>
        </p:sp>
      </p:grpSp>
      <p:graphicFrame>
        <p:nvGraphicFramePr>
          <p:cNvPr id="201" name="Table 200">
            <a:extLst>
              <a:ext uri="{FF2B5EF4-FFF2-40B4-BE49-F238E27FC236}">
                <a16:creationId xmlns:a16="http://schemas.microsoft.com/office/drawing/2014/main" id="{6BEC73B4-1139-E81C-605E-88DE0E10A222}"/>
              </a:ext>
            </a:extLst>
          </p:cNvPr>
          <p:cNvGraphicFramePr>
            <a:graphicFrameLocks noGrp="1"/>
          </p:cNvGraphicFramePr>
          <p:nvPr>
            <p:extLst>
              <p:ext uri="{D42A27DB-BD31-4B8C-83A1-F6EECF244321}">
                <p14:modId xmlns:p14="http://schemas.microsoft.com/office/powerpoint/2010/main" val="1067202851"/>
              </p:ext>
            </p:extLst>
          </p:nvPr>
        </p:nvGraphicFramePr>
        <p:xfrm>
          <a:off x="287662" y="2468982"/>
          <a:ext cx="8359179" cy="2477346"/>
        </p:xfrm>
        <a:graphic>
          <a:graphicData uri="http://schemas.openxmlformats.org/drawingml/2006/table">
            <a:tbl>
              <a:tblPr firstRow="1" bandRow="1"/>
              <a:tblGrid>
                <a:gridCol w="1912845">
                  <a:extLst>
                    <a:ext uri="{9D8B030D-6E8A-4147-A177-3AD203B41FA5}">
                      <a16:colId xmlns:a16="http://schemas.microsoft.com/office/drawing/2014/main" val="652780882"/>
                    </a:ext>
                  </a:extLst>
                </a:gridCol>
                <a:gridCol w="1680117">
                  <a:extLst>
                    <a:ext uri="{9D8B030D-6E8A-4147-A177-3AD203B41FA5}">
                      <a16:colId xmlns:a16="http://schemas.microsoft.com/office/drawing/2014/main" val="673389764"/>
                    </a:ext>
                  </a:extLst>
                </a:gridCol>
                <a:gridCol w="4766217">
                  <a:extLst>
                    <a:ext uri="{9D8B030D-6E8A-4147-A177-3AD203B41FA5}">
                      <a16:colId xmlns:a16="http://schemas.microsoft.com/office/drawing/2014/main" val="2395355276"/>
                    </a:ext>
                  </a:extLst>
                </a:gridCol>
              </a:tblGrid>
              <a:tr h="580786">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Vật</a:t>
                      </a:r>
                      <a:r>
                        <a:rPr lang="en-US" sz="2000" b="1" dirty="0">
                          <a:solidFill>
                            <a:schemeClr val="accent4"/>
                          </a:solidFill>
                        </a:rPr>
                        <a:t> </a:t>
                      </a:r>
                      <a:r>
                        <a:rPr lang="en-US" sz="2000" b="1" dirty="0" err="1">
                          <a:solidFill>
                            <a:schemeClr val="accent4"/>
                          </a:solidFill>
                        </a:rPr>
                        <a:t>nhỏ</a:t>
                      </a:r>
                      <a:r>
                        <a:rPr lang="en-US" sz="2000" b="1" dirty="0">
                          <a:solidFill>
                            <a:schemeClr val="accent4"/>
                          </a:solidFill>
                        </a:rPr>
                        <a:t> </a:t>
                      </a:r>
                      <a:r>
                        <a:rPr lang="en-US" sz="2000" b="1" dirty="0" err="1">
                          <a:solidFill>
                            <a:schemeClr val="accent4"/>
                          </a:solidFill>
                        </a:rPr>
                        <a:t>đặt</a:t>
                      </a:r>
                      <a:r>
                        <a:rPr lang="en-US" sz="2000" b="1" dirty="0">
                          <a:solidFill>
                            <a:schemeClr val="accent4"/>
                          </a:solidFill>
                        </a:rPr>
                        <a:t> </a:t>
                      </a:r>
                      <a:r>
                        <a:rPr lang="en-US" sz="2000" b="1" dirty="0" err="1">
                          <a:solidFill>
                            <a:schemeClr val="accent4"/>
                          </a:solidFill>
                        </a:rPr>
                        <a:t>trước</a:t>
                      </a:r>
                      <a:r>
                        <a:rPr lang="en-US" sz="2000" b="1" dirty="0">
                          <a:solidFill>
                            <a:schemeClr val="accent4"/>
                          </a:solidFill>
                        </a:rPr>
                        <a:t> </a:t>
                      </a:r>
                      <a:r>
                        <a:rPr lang="en-US" sz="2000" b="1" dirty="0" err="1">
                          <a:solidFill>
                            <a:schemeClr val="accent4"/>
                          </a:solidFill>
                        </a:rPr>
                        <a:t>thấu</a:t>
                      </a:r>
                      <a:r>
                        <a:rPr lang="en-US" sz="2000" b="1" dirty="0">
                          <a:solidFill>
                            <a:schemeClr val="accent4"/>
                          </a:solidFill>
                        </a:rPr>
                        <a:t> </a:t>
                      </a:r>
                      <a:r>
                        <a:rPr lang="en-US" sz="2000" b="1" dirty="0" err="1">
                          <a:solidFill>
                            <a:schemeClr val="accent4"/>
                          </a:solidFill>
                        </a:rPr>
                        <a:t>kính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xBody>
                    <a:bodyPr/>
                    <a:lstStyle/>
                    <a:p>
                      <a:endParaRPr lang="en-US" sz="1900" dirty="0"/>
                    </a:p>
                  </a:txBody>
                  <a:tcPr marL="125388" marR="125388" marT="62694" marB="62694"/>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accent4"/>
                          </a:solidFill>
                        </a:rPr>
                        <a:t>Tính</a:t>
                      </a:r>
                      <a:r>
                        <a:rPr lang="en-US" sz="2000" b="1" dirty="0">
                          <a:solidFill>
                            <a:schemeClr val="accent4"/>
                          </a:solidFill>
                        </a:rPr>
                        <a:t> </a:t>
                      </a:r>
                      <a:r>
                        <a:rPr lang="en-US" sz="2000" b="1" dirty="0" err="1">
                          <a:solidFill>
                            <a:schemeClr val="accent4"/>
                          </a:solidFill>
                        </a:rPr>
                        <a:t>chất</a:t>
                      </a:r>
                      <a:r>
                        <a:rPr lang="en-US" sz="2000" b="1" dirty="0">
                          <a:solidFill>
                            <a:schemeClr val="accent4"/>
                          </a:solidFill>
                        </a:rPr>
                        <a:t> </a:t>
                      </a:r>
                      <a:r>
                        <a:rPr lang="en-US" sz="2000" b="1" dirty="0" err="1">
                          <a:solidFill>
                            <a:schemeClr val="accent4"/>
                          </a:solidFill>
                        </a:rPr>
                        <a:t>ảnh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extLst>
                  <a:ext uri="{0D108BD9-81ED-4DB2-BD59-A6C34878D82A}">
                    <a16:rowId xmlns:a16="http://schemas.microsoft.com/office/drawing/2014/main" val="1101375229"/>
                  </a:ext>
                </a:extLst>
              </a:tr>
              <a:tr h="580786">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p>
                    <a:p>
                      <a:pPr algn="ctr"/>
                      <a:r>
                        <a:rPr lang="en-US" sz="2000" b="1" dirty="0" err="1">
                          <a:solidFill>
                            <a:schemeClr val="bg1"/>
                          </a:solidFill>
                        </a:rPr>
                        <a:t>hội</a:t>
                      </a:r>
                      <a:r>
                        <a:rPr lang="en-US" sz="2000" b="1" dirty="0">
                          <a:solidFill>
                            <a:schemeClr val="bg1"/>
                          </a:solidFill>
                        </a:rPr>
                        <a:t> </a:t>
                      </a:r>
                      <a:r>
                        <a:rPr lang="en-US" sz="2000" b="1" dirty="0" err="1">
                          <a:solidFill>
                            <a:schemeClr val="bg1"/>
                          </a:solidFill>
                        </a:rPr>
                        <a:t>tụ</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&gt;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thật</a:t>
                      </a:r>
                      <a:r>
                        <a:rPr lang="en-US" sz="2000" dirty="0">
                          <a:solidFill>
                            <a:srgbClr val="000000"/>
                          </a:solidFill>
                        </a:rPr>
                        <a:t>, </a:t>
                      </a:r>
                      <a:r>
                        <a:rPr lang="en-US" sz="2000" dirty="0" err="1">
                          <a:solidFill>
                            <a:srgbClr val="000000"/>
                          </a:solidFill>
                        </a:rPr>
                        <a:t>ngược</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(1)</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23393525"/>
                  </a:ext>
                </a:extLst>
              </a:tr>
              <a:tr h="580786">
                <a:tc vMerge="1">
                  <a:txBody>
                    <a:bodyPr/>
                    <a:lstStyle/>
                    <a:p>
                      <a:pPr algn="ctr"/>
                      <a:endParaRPr lang="en-US" sz="1900" dirty="0"/>
                    </a:p>
                  </a:txBody>
                  <a:tcPr marL="125388" marR="125388" marT="62694" marB="6269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a:solidFill>
                            <a:srgbClr val="000000"/>
                          </a:solidFill>
                        </a:rPr>
                        <a:t>d &lt;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&gt;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68076073"/>
                  </a:ext>
                </a:extLst>
              </a:tr>
              <a:tr h="5807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r>
                        <a:rPr lang="en-US" sz="2000" b="1" dirty="0" err="1">
                          <a:solidFill>
                            <a:schemeClr val="bg1"/>
                          </a:solidFill>
                        </a:rPr>
                        <a:t>phân</a:t>
                      </a:r>
                      <a:r>
                        <a:rPr lang="en-US" sz="2000" b="1" dirty="0">
                          <a:solidFill>
                            <a:schemeClr val="bg1"/>
                          </a:solidFill>
                        </a:rPr>
                        <a:t> </a:t>
                      </a:r>
                      <a:r>
                        <a:rPr lang="en-US" sz="2000" b="1" dirty="0" err="1">
                          <a:solidFill>
                            <a:schemeClr val="bg1"/>
                          </a:solidFill>
                        </a:rPr>
                        <a:t>kì</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US" sz="2000" dirty="0" err="1">
                          <a:solidFill>
                            <a:srgbClr val="000000"/>
                          </a:solidFill>
                        </a:rPr>
                        <a:t>Mọi</a:t>
                      </a:r>
                      <a:r>
                        <a:rPr lang="en-US" sz="2000" dirty="0">
                          <a:solidFill>
                            <a:srgbClr val="000000"/>
                          </a:solidFill>
                        </a:rPr>
                        <a:t> </a:t>
                      </a:r>
                      <a:r>
                        <a:rPr lang="en-US" sz="2000" dirty="0" err="1">
                          <a:solidFill>
                            <a:srgbClr val="000000"/>
                          </a:solidFill>
                        </a:rPr>
                        <a:t>vị</a:t>
                      </a:r>
                      <a:r>
                        <a:rPr lang="en-US" sz="2000" dirty="0">
                          <a:solidFill>
                            <a:srgbClr val="000000"/>
                          </a:solidFill>
                        </a:rPr>
                        <a:t> </a:t>
                      </a:r>
                      <a:r>
                        <a:rPr lang="en-US" sz="2000" dirty="0" err="1">
                          <a:solidFill>
                            <a:srgbClr val="000000"/>
                          </a:solidFill>
                        </a:rPr>
                        <a:t>trí</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&lt;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32868539"/>
                  </a:ext>
                </a:extLst>
              </a:tr>
            </a:tbl>
          </a:graphicData>
        </a:graphic>
      </p:graphicFrame>
    </p:spTree>
    <p:extLst>
      <p:ext uri="{BB962C8B-B14F-4D97-AF65-F5344CB8AC3E}">
        <p14:creationId xmlns:p14="http://schemas.microsoft.com/office/powerpoint/2010/main" val="3970339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AAD618-433C-3E5F-2D9A-A7FBDB355C1D}"/>
              </a:ext>
            </a:extLst>
          </p:cNvPr>
          <p:cNvPicPr>
            <a:picLocks noChangeAspect="1"/>
          </p:cNvPicPr>
          <p:nvPr/>
        </p:nvPicPr>
        <p:blipFill>
          <a:blip r:embed="rId2"/>
          <a:stretch>
            <a:fillRect/>
          </a:stretch>
        </p:blipFill>
        <p:spPr>
          <a:xfrm>
            <a:off x="269802" y="1358922"/>
            <a:ext cx="5421531" cy="3242625"/>
          </a:xfrm>
          <a:prstGeom prst="rect">
            <a:avLst/>
          </a:prstGeom>
        </p:spPr>
      </p:pic>
      <p:cxnSp>
        <p:nvCxnSpPr>
          <p:cNvPr id="3" name="Straight Connector 2">
            <a:extLst>
              <a:ext uri="{FF2B5EF4-FFF2-40B4-BE49-F238E27FC236}">
                <a16:creationId xmlns:a16="http://schemas.microsoft.com/office/drawing/2014/main" id="{3B1F66FA-1EA4-01C9-D1DB-309D40E5AA2D}"/>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a:extLst>
              <a:ext uri="{FF2B5EF4-FFF2-40B4-BE49-F238E27FC236}">
                <a16:creationId xmlns:a16="http://schemas.microsoft.com/office/drawing/2014/main" id="{B1D0D5F0-9EA2-1CBB-27A4-1692E0F8B5D4}"/>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5" name="Group 4">
            <a:extLst>
              <a:ext uri="{FF2B5EF4-FFF2-40B4-BE49-F238E27FC236}">
                <a16:creationId xmlns:a16="http://schemas.microsoft.com/office/drawing/2014/main" id="{671898A0-05B7-8BE5-AD25-231AB12FD3E6}"/>
              </a:ext>
            </a:extLst>
          </p:cNvPr>
          <p:cNvGrpSpPr/>
          <p:nvPr/>
        </p:nvGrpSpPr>
        <p:grpSpPr>
          <a:xfrm>
            <a:off x="85528" y="31912"/>
            <a:ext cx="368551" cy="359337"/>
            <a:chOff x="7453548" y="316155"/>
            <a:chExt cx="1108364" cy="1080655"/>
          </a:xfrm>
        </p:grpSpPr>
        <p:sp>
          <p:nvSpPr>
            <p:cNvPr id="6" name="Rectangle: Rounded Corners 5">
              <a:extLst>
                <a:ext uri="{FF2B5EF4-FFF2-40B4-BE49-F238E27FC236}">
                  <a16:creationId xmlns:a16="http://schemas.microsoft.com/office/drawing/2014/main" id="{DBAE2309-2CF6-92C9-489E-38C422759524}"/>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7" name="Picture 6" descr="Image">
              <a:extLst>
                <a:ext uri="{FF2B5EF4-FFF2-40B4-BE49-F238E27FC236}">
                  <a16:creationId xmlns:a16="http://schemas.microsoft.com/office/drawing/2014/main" id="{72A5E78A-3C3D-F5B0-33D2-D818ED50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A99BED7-910B-7FEA-80B6-FB9FBDD6EE6C}"/>
              </a:ext>
            </a:extLst>
          </p:cNvPr>
          <p:cNvGrpSpPr/>
          <p:nvPr/>
        </p:nvGrpSpPr>
        <p:grpSpPr>
          <a:xfrm>
            <a:off x="269802" y="472086"/>
            <a:ext cx="5421531" cy="386885"/>
            <a:chOff x="2863742" y="1097155"/>
            <a:chExt cx="3467785" cy="484015"/>
          </a:xfrm>
          <a:solidFill>
            <a:srgbClr val="FFFFFF"/>
          </a:solidFill>
        </p:grpSpPr>
        <p:sp>
          <p:nvSpPr>
            <p:cNvPr id="11" name="Rectangle: Rounded Corners 10">
              <a:extLst>
                <a:ext uri="{FF2B5EF4-FFF2-40B4-BE49-F238E27FC236}">
                  <a16:creationId xmlns:a16="http://schemas.microsoft.com/office/drawing/2014/main" id="{1C033D49-6DA0-0D52-6963-3EA5391088FC}"/>
                </a:ext>
              </a:extLst>
            </p:cNvPr>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D9D9D9"/>
                </a:solidFill>
                <a:effectLst/>
                <a:uLnTx/>
                <a:uFillTx/>
                <a:latin typeface="Arial"/>
                <a:ea typeface="+mn-ea"/>
                <a:cs typeface="+mn-cs"/>
              </a:endParaRPr>
            </a:p>
          </p:txBody>
        </p:sp>
        <p:sp>
          <p:nvSpPr>
            <p:cNvPr id="12" name="Google Shape;356;p47">
              <a:extLst>
                <a:ext uri="{FF2B5EF4-FFF2-40B4-BE49-F238E27FC236}">
                  <a16:creationId xmlns:a16="http://schemas.microsoft.com/office/drawing/2014/main" id="{288C089E-9052-82D8-29C8-FFFC59004531}"/>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eaLnBrk="1" fontAlgn="auto" latinLnBrk="0" hangingPunct="1">
                <a:lnSpc>
                  <a:spcPct val="100000"/>
                </a:lnSpc>
                <a:spcBef>
                  <a:spcPts val="0"/>
                </a:spcBef>
                <a:spcAft>
                  <a:spcPts val="0"/>
                </a:spcAft>
                <a:buClr>
                  <a:srgbClr val="2E2723"/>
                </a:buClr>
                <a:buSzPts val="3000"/>
                <a:buFont typeface="Barlow"/>
                <a:buNone/>
                <a:tabLst/>
                <a:defRPr/>
              </a:pP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3.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Thí</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nghiệm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tra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đặc</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điểm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ảnh</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của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vật</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qua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thấu</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a:rPr>
                <a:t>kính</a:t>
              </a:r>
              <a:endPar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a:endParaRPr>
            </a:p>
          </p:txBody>
        </p:sp>
      </p:grpSp>
      <p:pic>
        <p:nvPicPr>
          <p:cNvPr id="15" name="Picture 2" descr="Check ">
            <a:extLst>
              <a:ext uri="{FF2B5EF4-FFF2-40B4-BE49-F238E27FC236}">
                <a16:creationId xmlns:a16="http://schemas.microsoft.com/office/drawing/2014/main" id="{8F0CDCD9-FC69-9445-4F84-1950C952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1627093"/>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6BA031-4AF2-3B60-7BAE-0DAA05207B38}"/>
              </a:ext>
            </a:extLst>
          </p:cNvPr>
          <p:cNvSpPr txBox="1"/>
          <p:nvPr/>
        </p:nvSpPr>
        <p:spPr>
          <a:xfrm>
            <a:off x="6434917" y="1560207"/>
            <a:ext cx="1327897"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Vật</a:t>
            </a:r>
            <a:endParaRPr lang="en-US" dirty="0"/>
          </a:p>
        </p:txBody>
      </p:sp>
      <p:pic>
        <p:nvPicPr>
          <p:cNvPr id="17" name="Picture 2" descr="Check ">
            <a:extLst>
              <a:ext uri="{FF2B5EF4-FFF2-40B4-BE49-F238E27FC236}">
                <a16:creationId xmlns:a16="http://schemas.microsoft.com/office/drawing/2014/main" id="{D8AE8BAD-1192-B7A9-6458-EDDF2A3EC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104464"/>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204D5E-87CE-C0B1-3D40-A8FDBAFD9439}"/>
              </a:ext>
            </a:extLst>
          </p:cNvPr>
          <p:cNvSpPr txBox="1"/>
          <p:nvPr/>
        </p:nvSpPr>
        <p:spPr>
          <a:xfrm>
            <a:off x="6434917" y="2037578"/>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điện</a:t>
            </a:r>
            <a:endParaRPr lang="en-US" dirty="0"/>
          </a:p>
        </p:txBody>
      </p:sp>
      <p:pic>
        <p:nvPicPr>
          <p:cNvPr id="19" name="Picture 2" descr="Check ">
            <a:extLst>
              <a:ext uri="{FF2B5EF4-FFF2-40B4-BE49-F238E27FC236}">
                <a16:creationId xmlns:a16="http://schemas.microsoft.com/office/drawing/2014/main" id="{B96BF862-1DF5-8105-4DAD-A63DCD887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2581835"/>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FC55663-FC71-66C9-32C0-01AA3E13260A}"/>
              </a:ext>
            </a:extLst>
          </p:cNvPr>
          <p:cNvSpPr txBox="1"/>
          <p:nvPr/>
        </p:nvSpPr>
        <p:spPr>
          <a:xfrm>
            <a:off x="6434917" y="2514949"/>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Nguồn</a:t>
            </a:r>
            <a:r>
              <a:rPr lang="en-US" dirty="0"/>
              <a:t> </a:t>
            </a:r>
            <a:r>
              <a:rPr lang="en-US" dirty="0" err="1"/>
              <a:t>sáng</a:t>
            </a:r>
            <a:endParaRPr lang="en-US" dirty="0"/>
          </a:p>
        </p:txBody>
      </p:sp>
      <p:pic>
        <p:nvPicPr>
          <p:cNvPr id="21" name="Picture 2" descr="Check ">
            <a:extLst>
              <a:ext uri="{FF2B5EF4-FFF2-40B4-BE49-F238E27FC236}">
                <a16:creationId xmlns:a16="http://schemas.microsoft.com/office/drawing/2014/main" id="{A1FAC78E-B062-6081-4D68-888862C91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059206"/>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E90788C-6DA5-8926-3643-C51EEB2193C6}"/>
              </a:ext>
            </a:extLst>
          </p:cNvPr>
          <p:cNvSpPr txBox="1"/>
          <p:nvPr/>
        </p:nvSpPr>
        <p:spPr>
          <a:xfrm>
            <a:off x="6434917" y="2992320"/>
            <a:ext cx="2370668"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a:t>TK </a:t>
            </a:r>
            <a:r>
              <a:rPr lang="en-US" dirty="0" err="1"/>
              <a:t>hội</a:t>
            </a:r>
            <a:r>
              <a:rPr lang="en-US" dirty="0"/>
              <a:t> </a:t>
            </a:r>
            <a:r>
              <a:rPr lang="en-US" dirty="0" err="1"/>
              <a:t>tụ</a:t>
            </a:r>
            <a:endParaRPr lang="en-US" dirty="0"/>
          </a:p>
        </p:txBody>
      </p:sp>
      <p:pic>
        <p:nvPicPr>
          <p:cNvPr id="23" name="Picture 2" descr="Check ">
            <a:extLst>
              <a:ext uri="{FF2B5EF4-FFF2-40B4-BE49-F238E27FC236}">
                <a16:creationId xmlns:a16="http://schemas.microsoft.com/office/drawing/2014/main" id="{97FBCB7F-209B-11BB-FE6F-7E9212D97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3536577"/>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10A219D-20C6-2A79-EE4B-9936DAFD3082}"/>
              </a:ext>
            </a:extLst>
          </p:cNvPr>
          <p:cNvSpPr txBox="1"/>
          <p:nvPr/>
        </p:nvSpPr>
        <p:spPr>
          <a:xfrm>
            <a:off x="6434917" y="3469691"/>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Giá</a:t>
            </a:r>
            <a:r>
              <a:rPr lang="en-US" dirty="0"/>
              <a:t> </a:t>
            </a:r>
            <a:r>
              <a:rPr lang="en-US" dirty="0" err="1"/>
              <a:t>quang</a:t>
            </a:r>
            <a:r>
              <a:rPr lang="en-US" dirty="0"/>
              <a:t> </a:t>
            </a:r>
            <a:r>
              <a:rPr lang="en-US" dirty="0" err="1"/>
              <a:t>học</a:t>
            </a:r>
            <a:endParaRPr lang="en-US" dirty="0"/>
          </a:p>
        </p:txBody>
      </p:sp>
      <p:pic>
        <p:nvPicPr>
          <p:cNvPr id="25" name="Picture 2" descr="Check ">
            <a:extLst>
              <a:ext uri="{FF2B5EF4-FFF2-40B4-BE49-F238E27FC236}">
                <a16:creationId xmlns:a16="http://schemas.microsoft.com/office/drawing/2014/main" id="{5B4B193F-FD90-0F8C-6868-9FF1DDF87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656" y="4021441"/>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25BC501-E397-8807-F1C3-099FF3145B7E}"/>
              </a:ext>
            </a:extLst>
          </p:cNvPr>
          <p:cNvSpPr txBox="1"/>
          <p:nvPr/>
        </p:nvSpPr>
        <p:spPr>
          <a:xfrm>
            <a:off x="6434917" y="3954555"/>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dirty="0" err="1"/>
              <a:t>Màn</a:t>
            </a:r>
            <a:r>
              <a:rPr lang="en-US" dirty="0"/>
              <a:t> </a:t>
            </a:r>
            <a:r>
              <a:rPr lang="en-US" dirty="0" err="1"/>
              <a:t>chắn</a:t>
            </a:r>
            <a:endParaRPr lang="en-US" dirty="0"/>
          </a:p>
        </p:txBody>
      </p:sp>
    </p:spTree>
    <p:extLst>
      <p:ext uri="{BB962C8B-B14F-4D97-AF65-F5344CB8AC3E}">
        <p14:creationId xmlns:p14="http://schemas.microsoft.com/office/powerpoint/2010/main" val="735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380307"/>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1: </a:t>
            </a:r>
            <a:r>
              <a:rPr lang="en-US" dirty="0" err="1"/>
              <a:t>Bố</a:t>
            </a:r>
            <a:r>
              <a:rPr lang="en-US" dirty="0"/>
              <a:t> </a:t>
            </a:r>
            <a:r>
              <a:rPr lang="en-US" dirty="0" err="1"/>
              <a:t>trí</a:t>
            </a:r>
            <a:r>
              <a:rPr lang="en-US" dirty="0"/>
              <a:t> </a:t>
            </a:r>
            <a:r>
              <a:rPr lang="en-US" dirty="0" err="1"/>
              <a:t>thí</a:t>
            </a:r>
            <a:r>
              <a:rPr lang="en-US" dirty="0"/>
              <a:t> </a:t>
            </a:r>
            <a:r>
              <a:rPr lang="en-US" dirty="0" err="1"/>
              <a:t>nghiệm</a:t>
            </a:r>
            <a:r>
              <a:rPr lang="en-US" dirty="0"/>
              <a:t> </a:t>
            </a:r>
            <a:r>
              <a:rPr lang="en-US" dirty="0" err="1"/>
              <a:t>như</a:t>
            </a:r>
            <a:r>
              <a:rPr lang="en-US" dirty="0"/>
              <a:t> </a:t>
            </a:r>
            <a:r>
              <a:rPr lang="en-US" dirty="0" err="1"/>
              <a:t>hình</a:t>
            </a:r>
            <a:endParaRPr lang="en-US" dirty="0"/>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1861166"/>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2: </a:t>
            </a:r>
            <a:r>
              <a:rPr lang="en-US" dirty="0" err="1"/>
              <a:t>Đặt</a:t>
            </a:r>
            <a:r>
              <a:rPr lang="en-US" dirty="0"/>
              <a:t> </a:t>
            </a:r>
            <a:r>
              <a:rPr lang="en-US" dirty="0" err="1"/>
              <a:t>vật</a:t>
            </a:r>
            <a:r>
              <a:rPr lang="en-US" dirty="0"/>
              <a:t> ở </a:t>
            </a:r>
            <a:r>
              <a:rPr lang="en-US" dirty="0" err="1"/>
              <a:t>vị</a:t>
            </a:r>
            <a:r>
              <a:rPr lang="en-US" dirty="0"/>
              <a:t> </a:t>
            </a:r>
            <a:r>
              <a:rPr lang="en-US" dirty="0" err="1"/>
              <a:t>trí</a:t>
            </a:r>
            <a:r>
              <a:rPr lang="en-US" dirty="0"/>
              <a:t> d&gt;f</a:t>
            </a: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331497"/>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3: </a:t>
            </a:r>
            <a:r>
              <a:rPr lang="en-US" dirty="0" err="1"/>
              <a:t>Dịch</a:t>
            </a:r>
            <a:r>
              <a:rPr lang="en-US" dirty="0"/>
              <a:t> </a:t>
            </a:r>
            <a:r>
              <a:rPr lang="vi-VN" dirty="0"/>
              <a:t>chuyển màn chắn cho đến khi thu được ảnh của vật rõ nét trên màn chắn.</a:t>
            </a:r>
            <a:r>
              <a:rPr lang="en-US" dirty="0"/>
              <a:t> </a:t>
            </a: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lang="en-US" sz="2000" b="1" noProof="0" dirty="0" err="1">
                <a:solidFill>
                  <a:schemeClr val="tx1"/>
                </a:solidFill>
              </a:rPr>
              <a:t>Nêu</a:t>
            </a:r>
            <a:r>
              <a:rPr lang="en-US" sz="2000" b="1" noProof="0" dirty="0">
                <a:solidFill>
                  <a:schemeClr val="tx1"/>
                </a:solidFill>
              </a:rPr>
              <a:t> </a:t>
            </a:r>
            <a:r>
              <a:rPr lang="en-US" sz="2000" b="1" noProof="0" dirty="0" err="1">
                <a:solidFill>
                  <a:schemeClr val="tx1"/>
                </a:solidFill>
              </a:rPr>
              <a:t>nhận</a:t>
            </a:r>
            <a:r>
              <a:rPr lang="en-US" sz="2000" b="1" noProof="0" dirty="0">
                <a:solidFill>
                  <a:schemeClr val="tx1"/>
                </a:solidFill>
              </a:rPr>
              <a:t> </a:t>
            </a:r>
            <a:r>
              <a:rPr lang="en-US" sz="2000" b="1" noProof="0" dirty="0" err="1">
                <a:solidFill>
                  <a:schemeClr val="tx1"/>
                </a:solidFill>
              </a:rPr>
              <a:t>xét</a:t>
            </a:r>
            <a:r>
              <a:rPr lang="en-US" sz="2000" b="1" noProof="0" dirty="0">
                <a:solidFill>
                  <a:schemeClr val="tx1"/>
                </a:solidFill>
              </a:rPr>
              <a:t> </a:t>
            </a:r>
            <a:r>
              <a:rPr lang="en-US" sz="2000" b="1" noProof="0" dirty="0" err="1">
                <a:solidFill>
                  <a:schemeClr val="tx1"/>
                </a:solidFill>
              </a:rPr>
              <a:t>về</a:t>
            </a:r>
            <a:r>
              <a:rPr lang="en-US" sz="2000" b="1" noProof="0" dirty="0">
                <a:solidFill>
                  <a:schemeClr val="tx1"/>
                </a:solidFill>
              </a:rPr>
              <a:t> </a:t>
            </a:r>
            <a:r>
              <a:rPr lang="en-US" sz="2000" b="1" noProof="0" dirty="0" err="1">
                <a:solidFill>
                  <a:schemeClr val="tx1"/>
                </a:solidFill>
              </a:rPr>
              <a:t>ảnh</a:t>
            </a:r>
            <a:r>
              <a:rPr lang="en-US" sz="2000" b="1" noProof="0" dirty="0">
                <a:solidFill>
                  <a:schemeClr val="tx1"/>
                </a:solidFill>
              </a:rPr>
              <a:t> </a:t>
            </a:r>
            <a:r>
              <a:rPr lang="en-US" sz="2000" b="1" noProof="0" dirty="0" err="1">
                <a:solidFill>
                  <a:schemeClr val="tx1"/>
                </a:solidFill>
              </a:rPr>
              <a:t>quan</a:t>
            </a:r>
            <a:r>
              <a:rPr lang="en-US" sz="2000" b="1" noProof="0" dirty="0">
                <a:solidFill>
                  <a:schemeClr val="tx1"/>
                </a:solidFill>
              </a:rPr>
              <a:t> </a:t>
            </a:r>
            <a:r>
              <a:rPr lang="en-US" sz="2000" b="1" noProof="0" dirty="0" err="1">
                <a:solidFill>
                  <a:schemeClr val="tx1"/>
                </a:solidFill>
              </a:rPr>
              <a:t>sát</a:t>
            </a:r>
            <a:r>
              <a:rPr lang="en-US" sz="2000" b="1" noProof="0" dirty="0">
                <a:solidFill>
                  <a:schemeClr val="tx1"/>
                </a:solidFill>
              </a:rPr>
              <a:t> </a:t>
            </a:r>
            <a:r>
              <a:rPr lang="en-US" sz="2000" b="1" noProof="0" dirty="0" err="1">
                <a:solidFill>
                  <a:schemeClr val="tx1"/>
                </a:solidFill>
              </a:rPr>
              <a:t>được</a:t>
            </a:r>
            <a:r>
              <a:rPr lang="en-US" sz="2000" b="1" noProof="0" dirty="0">
                <a:solidFill>
                  <a:schemeClr val="tx1"/>
                </a:solidFill>
              </a:rPr>
              <a:t> ở </a:t>
            </a:r>
            <a:r>
              <a:rPr lang="en-US" sz="2000" b="1" noProof="0" dirty="0" err="1">
                <a:solidFill>
                  <a:schemeClr val="tx1"/>
                </a:solidFill>
              </a:rPr>
              <a:t>bước</a:t>
            </a:r>
            <a:r>
              <a:rPr lang="en-US" sz="2000" b="1" noProof="0" dirty="0">
                <a:solidFill>
                  <a:schemeClr val="tx1"/>
                </a:solidFill>
              </a:rPr>
              <a:t> 2 </a:t>
            </a:r>
            <a:r>
              <a:rPr lang="en-US" sz="2000" b="1" noProof="0" dirty="0" err="1">
                <a:solidFill>
                  <a:schemeClr val="tx1"/>
                </a:solidFill>
              </a:rPr>
              <a:t>và</a:t>
            </a:r>
            <a:r>
              <a:rPr lang="en-US" sz="2000" b="1" noProof="0" dirty="0">
                <a:solidFill>
                  <a:schemeClr val="tx1"/>
                </a:solidFill>
              </a:rPr>
              <a:t> 4 </a:t>
            </a:r>
            <a:r>
              <a:rPr lang="en-US" sz="2000" b="1" noProof="0" dirty="0" err="1">
                <a:solidFill>
                  <a:schemeClr val="tx1"/>
                </a:solidFill>
              </a:rPr>
              <a:t>của</a:t>
            </a:r>
            <a:r>
              <a:rPr lang="en-US" sz="2000" b="1" noProof="0" dirty="0">
                <a:solidFill>
                  <a:schemeClr val="tx1"/>
                </a:solidFill>
              </a:rPr>
              <a:t> TN </a:t>
            </a:r>
            <a:endParaRPr kumimoji="0" lang="en-US" sz="2000" b="1" i="0" u="none" strike="noStrike" kern="0" cap="none" spc="0" normalizeH="0" baseline="0" noProof="0" dirty="0">
              <a:ln>
                <a:noFill/>
              </a:ln>
              <a:solidFill>
                <a:schemeClr val="tx1"/>
              </a:solidFill>
              <a:effectLst/>
              <a:uLnTx/>
              <a:uFillTx/>
              <a:sym typeface="Arial"/>
            </a:endParaRP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
        <p:nvSpPr>
          <p:cNvPr id="18" name="TextBox 17">
            <a:extLst>
              <a:ext uri="{FF2B5EF4-FFF2-40B4-BE49-F238E27FC236}">
                <a16:creationId xmlns:a16="http://schemas.microsoft.com/office/drawing/2014/main" id="{F9E14B1E-7AF4-72EB-A517-B02C4AD9C91D}"/>
              </a:ext>
            </a:extLst>
          </p:cNvPr>
          <p:cNvSpPr txBox="1"/>
          <p:nvPr/>
        </p:nvSpPr>
        <p:spPr>
          <a:xfrm>
            <a:off x="4298754" y="3061410"/>
            <a:ext cx="4471132"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nSpc>
                <a:spcPct val="120000"/>
              </a:lnSpc>
            </a:pPr>
            <a:r>
              <a:rPr lang="en-US" b="1" dirty="0" err="1"/>
              <a:t>Bước</a:t>
            </a:r>
            <a:r>
              <a:rPr lang="en-US" b="1" dirty="0"/>
              <a:t> 4: </a:t>
            </a:r>
            <a:r>
              <a:rPr lang="vi-VN" dirty="0"/>
              <a:t>Lặp lại thí nghiệm trong trường hợp d</a:t>
            </a:r>
            <a:r>
              <a:rPr lang="en-US" dirty="0"/>
              <a:t> &lt; 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468F11-2B5E-DEA4-A28A-18D4F51AE91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A41A677E-DFB8-AEC6-7911-53CE9E5B22EA}"/>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E73A0FBA-BAF0-6D49-2861-46F9DD36ECEE}"/>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94E3C92-F49C-8A86-5D7F-100453CBAD5F}"/>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5AF94877-7C41-B4A5-5BD4-3E96C9B6F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870456-E695-CA86-CA1E-8CA4BC48F279}"/>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04B563CA-56AA-B25C-4E48-2AF8C313B297}"/>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F8A3FF77-8966-974A-E6A1-49A91CB10D04}"/>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Text Box 12">
            <a:extLst>
              <a:ext uri="{FF2B5EF4-FFF2-40B4-BE49-F238E27FC236}">
                <a16:creationId xmlns:a16="http://schemas.microsoft.com/office/drawing/2014/main" id="{B242D47A-9A00-60D8-B521-2E7215BC6ED3}"/>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sym typeface="Wingdings"/>
              </a:rPr>
              <a: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f &lt; 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Ả</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nh thật, ngược chiều với vật,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l</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ớn</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hơn vật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Line 4">
            <a:extLst>
              <a:ext uri="{FF2B5EF4-FFF2-40B4-BE49-F238E27FC236}">
                <a16:creationId xmlns:a16="http://schemas.microsoft.com/office/drawing/2014/main" id="{39E0FADB-B560-1E05-5F4A-CB1CCC25CC8A}"/>
              </a:ext>
            </a:extLst>
          </p:cNvPr>
          <p:cNvSpPr>
            <a:spLocks noChangeShapeType="1"/>
          </p:cNvSpPr>
          <p:nvPr/>
        </p:nvSpPr>
        <p:spPr bwMode="auto">
          <a:xfrm>
            <a:off x="4207669" y="2990850"/>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686" name="Group 685">
            <a:extLst>
              <a:ext uri="{FF2B5EF4-FFF2-40B4-BE49-F238E27FC236}">
                <a16:creationId xmlns:a16="http://schemas.microsoft.com/office/drawing/2014/main" id="{3309C083-C20C-F05A-64AA-EDDBD3CB06D2}"/>
              </a:ext>
            </a:extLst>
          </p:cNvPr>
          <p:cNvGrpSpPr/>
          <p:nvPr/>
        </p:nvGrpSpPr>
        <p:grpSpPr>
          <a:xfrm>
            <a:off x="4261247" y="1062038"/>
            <a:ext cx="1885950" cy="2802731"/>
            <a:chOff x="5742385" y="1062038"/>
            <a:chExt cx="1885950" cy="2802731"/>
          </a:xfrm>
        </p:grpSpPr>
        <p:sp>
          <p:nvSpPr>
            <p:cNvPr id="14" name="AutoShape 2">
              <a:extLst>
                <a:ext uri="{FF2B5EF4-FFF2-40B4-BE49-F238E27FC236}">
                  <a16:creationId xmlns:a16="http://schemas.microsoft.com/office/drawing/2014/main" id="{8509B9C0-D98E-4700-60DB-3D0DEDD5BDF3}"/>
                </a:ext>
              </a:extLst>
            </p:cNvPr>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5">
              <a:extLst>
                <a:ext uri="{FF2B5EF4-FFF2-40B4-BE49-F238E27FC236}">
                  <a16:creationId xmlns:a16="http://schemas.microsoft.com/office/drawing/2014/main" id="{FD67ED75-031A-CE40-B241-2074575812CF}"/>
                </a:ext>
              </a:extLst>
            </p:cNvPr>
            <p:cNvSpPr>
              <a:spLocks noChangeShapeType="1"/>
            </p:cNvSpPr>
            <p:nvPr/>
          </p:nvSpPr>
          <p:spPr bwMode="auto">
            <a:xfrm>
              <a:off x="6656785" y="2974181"/>
              <a:ext cx="0" cy="890588"/>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8" name="Line 6">
            <a:extLst>
              <a:ext uri="{FF2B5EF4-FFF2-40B4-BE49-F238E27FC236}">
                <a16:creationId xmlns:a16="http://schemas.microsoft.com/office/drawing/2014/main" id="{164ABCDB-A641-707E-81F6-6787B9767FCF}"/>
              </a:ext>
            </a:extLst>
          </p:cNvPr>
          <p:cNvSpPr>
            <a:spLocks noChangeShapeType="1"/>
          </p:cNvSpPr>
          <p:nvPr/>
        </p:nvSpPr>
        <p:spPr bwMode="auto">
          <a:xfrm>
            <a:off x="1513285" y="3869531"/>
            <a:ext cx="6172200" cy="0"/>
          </a:xfrm>
          <a:prstGeom prst="line">
            <a:avLst/>
          </a:prstGeom>
          <a:noFill/>
          <a:ln w="9525">
            <a:solidFill>
              <a:srgbClr val="FFFFCC"/>
            </a:solidFill>
            <a:round/>
            <a:headEnd/>
            <a:tailE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0" name="Line 12">
            <a:extLst>
              <a:ext uri="{FF2B5EF4-FFF2-40B4-BE49-F238E27FC236}">
                <a16:creationId xmlns:a16="http://schemas.microsoft.com/office/drawing/2014/main" id="{1EB619FE-7B9E-7E76-384C-98B8E74A554C}"/>
              </a:ext>
            </a:extLst>
          </p:cNvPr>
          <p:cNvSpPr>
            <a:spLocks noChangeShapeType="1"/>
          </p:cNvSpPr>
          <p:nvPr/>
        </p:nvSpPr>
        <p:spPr bwMode="auto">
          <a:xfrm>
            <a:off x="3201591" y="3965972"/>
            <a:ext cx="1028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3">
            <a:extLst>
              <a:ext uri="{FF2B5EF4-FFF2-40B4-BE49-F238E27FC236}">
                <a16:creationId xmlns:a16="http://schemas.microsoft.com/office/drawing/2014/main" id="{167155D6-0DF1-F600-0394-E2E99F873EAF}"/>
              </a:ext>
            </a:extLst>
          </p:cNvPr>
          <p:cNvSpPr txBox="1">
            <a:spLocks noChangeArrowheads="1"/>
          </p:cNvSpPr>
          <p:nvPr/>
        </p:nvSpPr>
        <p:spPr bwMode="auto">
          <a:xfrm>
            <a:off x="3123010" y="1931195"/>
            <a:ext cx="39052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2" name="Text Box 14">
            <a:extLst>
              <a:ext uri="{FF2B5EF4-FFF2-40B4-BE49-F238E27FC236}">
                <a16:creationId xmlns:a16="http://schemas.microsoft.com/office/drawing/2014/main" id="{7D8E82AF-9B5C-49D1-4D7B-032F7339E6AA}"/>
              </a:ext>
            </a:extLst>
          </p:cNvPr>
          <p:cNvSpPr txBox="1">
            <a:spLocks noChangeArrowheads="1"/>
          </p:cNvSpPr>
          <p:nvPr/>
        </p:nvSpPr>
        <p:spPr bwMode="auto">
          <a:xfrm>
            <a:off x="5092305" y="1944292"/>
            <a:ext cx="47863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3" name="Text Box 15">
            <a:extLst>
              <a:ext uri="{FF2B5EF4-FFF2-40B4-BE49-F238E27FC236}">
                <a16:creationId xmlns:a16="http://schemas.microsoft.com/office/drawing/2014/main" id="{615B5D2A-02B9-A5FE-9EAB-EAF401ED8BB0}"/>
              </a:ext>
            </a:extLst>
          </p:cNvPr>
          <p:cNvSpPr txBox="1">
            <a:spLocks noChangeArrowheads="1"/>
          </p:cNvSpPr>
          <p:nvPr/>
        </p:nvSpPr>
        <p:spPr bwMode="auto">
          <a:xfrm>
            <a:off x="3573066" y="3680222"/>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f</a:t>
            </a:r>
          </a:p>
        </p:txBody>
      </p:sp>
      <p:sp>
        <p:nvSpPr>
          <p:cNvPr id="24" name="Line 16">
            <a:extLst>
              <a:ext uri="{FF2B5EF4-FFF2-40B4-BE49-F238E27FC236}">
                <a16:creationId xmlns:a16="http://schemas.microsoft.com/office/drawing/2014/main" id="{9D87ADA1-9D0E-4095-A82E-2F4DAAF0B9C0}"/>
              </a:ext>
            </a:extLst>
          </p:cNvPr>
          <p:cNvSpPr>
            <a:spLocks noChangeShapeType="1"/>
          </p:cNvSpPr>
          <p:nvPr/>
        </p:nvSpPr>
        <p:spPr bwMode="auto">
          <a:xfrm>
            <a:off x="2713435" y="4174331"/>
            <a:ext cx="14859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5" name="Group 18">
            <a:extLst>
              <a:ext uri="{FF2B5EF4-FFF2-40B4-BE49-F238E27FC236}">
                <a16:creationId xmlns:a16="http://schemas.microsoft.com/office/drawing/2014/main" id="{F731B1E8-97EA-7299-3FB7-3DBD6D19237A}"/>
              </a:ext>
            </a:extLst>
          </p:cNvPr>
          <p:cNvGrpSpPr>
            <a:grpSpLocks noChangeAspect="1"/>
          </p:cNvGrpSpPr>
          <p:nvPr/>
        </p:nvGrpSpPr>
        <p:grpSpPr bwMode="auto">
          <a:xfrm rot="10508945">
            <a:off x="6775833" y="1666878"/>
            <a:ext cx="461963" cy="1193006"/>
            <a:chOff x="5760" y="1488"/>
            <a:chExt cx="811" cy="2081"/>
          </a:xfrm>
        </p:grpSpPr>
        <p:sp>
          <p:nvSpPr>
            <p:cNvPr id="26" name="Freeform 19">
              <a:extLst>
                <a:ext uri="{FF2B5EF4-FFF2-40B4-BE49-F238E27FC236}">
                  <a16:creationId xmlns:a16="http://schemas.microsoft.com/office/drawing/2014/main" id="{38884FF3-1FC0-31FB-6C12-6D6A8D73B56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7" name="Freeform 20">
              <a:extLst>
                <a:ext uri="{FF2B5EF4-FFF2-40B4-BE49-F238E27FC236}">
                  <a16:creationId xmlns:a16="http://schemas.microsoft.com/office/drawing/2014/main" id="{12FD4ED7-FF18-FD68-D54B-8ED0F2E01A98}"/>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28" name="Line 21">
            <a:extLst>
              <a:ext uri="{FF2B5EF4-FFF2-40B4-BE49-F238E27FC236}">
                <a16:creationId xmlns:a16="http://schemas.microsoft.com/office/drawing/2014/main" id="{12017747-4417-C541-ABCA-DFCE6238F903}"/>
              </a:ext>
            </a:extLst>
          </p:cNvPr>
          <p:cNvSpPr>
            <a:spLocks noChangeShapeType="1"/>
          </p:cNvSpPr>
          <p:nvPr/>
        </p:nvSpPr>
        <p:spPr bwMode="auto">
          <a:xfrm flipH="1">
            <a:off x="1856185" y="2402681"/>
            <a:ext cx="234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9" name="Line 22">
            <a:extLst>
              <a:ext uri="{FF2B5EF4-FFF2-40B4-BE49-F238E27FC236}">
                <a16:creationId xmlns:a16="http://schemas.microsoft.com/office/drawing/2014/main" id="{F1B54F77-C7CC-6BC9-0D24-B426A96CCAC3}"/>
              </a:ext>
            </a:extLst>
          </p:cNvPr>
          <p:cNvSpPr>
            <a:spLocks noChangeShapeType="1"/>
          </p:cNvSpPr>
          <p:nvPr/>
        </p:nvSpPr>
        <p:spPr bwMode="auto">
          <a:xfrm>
            <a:off x="4770835" y="2402681"/>
            <a:ext cx="1885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Line 23">
            <a:extLst>
              <a:ext uri="{FF2B5EF4-FFF2-40B4-BE49-F238E27FC236}">
                <a16:creationId xmlns:a16="http://schemas.microsoft.com/office/drawing/2014/main" id="{25C0DD82-2341-03A5-3B82-37769CCCDA90}"/>
              </a:ext>
            </a:extLst>
          </p:cNvPr>
          <p:cNvSpPr>
            <a:spLocks noChangeShapeType="1"/>
          </p:cNvSpPr>
          <p:nvPr/>
        </p:nvSpPr>
        <p:spPr bwMode="auto">
          <a:xfrm>
            <a:off x="7676249" y="2402681"/>
            <a:ext cx="1714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31" name="Group 24">
            <a:extLst>
              <a:ext uri="{FF2B5EF4-FFF2-40B4-BE49-F238E27FC236}">
                <a16:creationId xmlns:a16="http://schemas.microsoft.com/office/drawing/2014/main" id="{DC834C1C-DE9B-4AD9-7120-8BBD907DFF64}"/>
              </a:ext>
            </a:extLst>
          </p:cNvPr>
          <p:cNvGrpSpPr>
            <a:grpSpLocks/>
          </p:cNvGrpSpPr>
          <p:nvPr/>
        </p:nvGrpSpPr>
        <p:grpSpPr bwMode="auto">
          <a:xfrm>
            <a:off x="2486026" y="2019301"/>
            <a:ext cx="342900" cy="1841897"/>
            <a:chOff x="4800" y="1536"/>
            <a:chExt cx="170" cy="1019"/>
          </a:xfrm>
        </p:grpSpPr>
        <p:sp>
          <p:nvSpPr>
            <p:cNvPr id="672" name="Freeform 25">
              <a:extLst>
                <a:ext uri="{FF2B5EF4-FFF2-40B4-BE49-F238E27FC236}">
                  <a16:creationId xmlns:a16="http://schemas.microsoft.com/office/drawing/2014/main" id="{801A3F1E-C15B-6F5D-310E-9F33D04F2107}"/>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673" name="Group 26">
              <a:extLst>
                <a:ext uri="{FF2B5EF4-FFF2-40B4-BE49-F238E27FC236}">
                  <a16:creationId xmlns:a16="http://schemas.microsoft.com/office/drawing/2014/main" id="{70CCE496-FDE5-DBE7-9101-3B1297133A09}"/>
                </a:ext>
              </a:extLst>
            </p:cNvPr>
            <p:cNvGrpSpPr>
              <a:grpSpLocks/>
            </p:cNvGrpSpPr>
            <p:nvPr/>
          </p:nvGrpSpPr>
          <p:grpSpPr bwMode="auto">
            <a:xfrm>
              <a:off x="4800" y="1728"/>
              <a:ext cx="162" cy="827"/>
              <a:chOff x="4800" y="1730"/>
              <a:chExt cx="162" cy="827"/>
            </a:xfrm>
          </p:grpSpPr>
          <p:sp>
            <p:nvSpPr>
              <p:cNvPr id="674" name="Freeform 27">
                <a:extLst>
                  <a:ext uri="{FF2B5EF4-FFF2-40B4-BE49-F238E27FC236}">
                    <a16:creationId xmlns:a16="http://schemas.microsoft.com/office/drawing/2014/main" id="{C8631B52-90A7-C4DC-0022-00432D876FD8}"/>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675" name="Rectangle 28">
                <a:extLst>
                  <a:ext uri="{FF2B5EF4-FFF2-40B4-BE49-F238E27FC236}">
                    <a16:creationId xmlns:a16="http://schemas.microsoft.com/office/drawing/2014/main" id="{F2802A23-3B71-8E99-87D7-0B5E680CF87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6" name="Rectangle 29">
                <a:extLst>
                  <a:ext uri="{FF2B5EF4-FFF2-40B4-BE49-F238E27FC236}">
                    <a16:creationId xmlns:a16="http://schemas.microsoft.com/office/drawing/2014/main" id="{6E7A3FBA-3ED0-EC56-141A-E5EEF7732B52}"/>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77" name="Text Box 17">
            <a:extLst>
              <a:ext uri="{FF2B5EF4-FFF2-40B4-BE49-F238E27FC236}">
                <a16:creationId xmlns:a16="http://schemas.microsoft.com/office/drawing/2014/main" id="{D7B174BB-5AE1-6CDA-6004-9B59F581072D}"/>
              </a:ext>
            </a:extLst>
          </p:cNvPr>
          <p:cNvSpPr txBox="1">
            <a:spLocks noChangeArrowheads="1"/>
          </p:cNvSpPr>
          <p:nvPr/>
        </p:nvSpPr>
        <p:spPr bwMode="auto">
          <a:xfrm>
            <a:off x="3342085" y="386477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d</a:t>
            </a:r>
          </a:p>
        </p:txBody>
      </p:sp>
      <p:sp>
        <p:nvSpPr>
          <p:cNvPr id="680" name="Text Box 19">
            <a:extLst>
              <a:ext uri="{FF2B5EF4-FFF2-40B4-BE49-F238E27FC236}">
                <a16:creationId xmlns:a16="http://schemas.microsoft.com/office/drawing/2014/main" id="{5D270680-2AE3-49F5-6DC9-7036246A763B}"/>
              </a:ext>
            </a:extLst>
          </p:cNvPr>
          <p:cNvSpPr txBox="1">
            <a:spLocks noChangeArrowheads="1"/>
          </p:cNvSpPr>
          <p:nvPr/>
        </p:nvSpPr>
        <p:spPr bwMode="auto">
          <a:xfrm>
            <a:off x="3848100" y="343019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681" name="Text Box 19">
            <a:extLst>
              <a:ext uri="{FF2B5EF4-FFF2-40B4-BE49-F238E27FC236}">
                <a16:creationId xmlns:a16="http://schemas.microsoft.com/office/drawing/2014/main" id="{33B3B4AD-5F94-7C56-4853-9658672BEE3F}"/>
              </a:ext>
            </a:extLst>
          </p:cNvPr>
          <p:cNvSpPr txBox="1">
            <a:spLocks noChangeArrowheads="1"/>
          </p:cNvSpPr>
          <p:nvPr/>
        </p:nvSpPr>
        <p:spPr bwMode="auto">
          <a:xfrm>
            <a:off x="3058716" y="328493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682" name="Text Box 19">
            <a:extLst>
              <a:ext uri="{FF2B5EF4-FFF2-40B4-BE49-F238E27FC236}">
                <a16:creationId xmlns:a16="http://schemas.microsoft.com/office/drawing/2014/main" id="{D6049CAB-4602-F323-4475-723AEA832E28}"/>
              </a:ext>
            </a:extLst>
          </p:cNvPr>
          <p:cNvSpPr txBox="1">
            <a:spLocks noChangeArrowheads="1"/>
          </p:cNvSpPr>
          <p:nvPr/>
        </p:nvSpPr>
        <p:spPr bwMode="auto">
          <a:xfrm>
            <a:off x="4999435" y="332184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683" name="Straight Connector 682">
            <a:extLst>
              <a:ext uri="{FF2B5EF4-FFF2-40B4-BE49-F238E27FC236}">
                <a16:creationId xmlns:a16="http://schemas.microsoft.com/office/drawing/2014/main" id="{4F59FAE7-9151-9680-7E94-67206F02BDE7}"/>
              </a:ext>
            </a:extLst>
          </p:cNvPr>
          <p:cNvCxnSpPr/>
          <p:nvPr/>
        </p:nvCxnSpPr>
        <p:spPr>
          <a:xfrm>
            <a:off x="5237560" y="3642124"/>
            <a:ext cx="0" cy="192881"/>
          </a:xfrm>
          <a:prstGeom prst="line">
            <a:avLst/>
          </a:prstGeom>
          <a:noFill/>
          <a:ln w="28575" cap="flat" cmpd="sng" algn="ctr">
            <a:solidFill>
              <a:srgbClr val="FF0000"/>
            </a:solidFill>
            <a:prstDash val="solid"/>
          </a:ln>
          <a:effectLst/>
        </p:spPr>
      </p:cxnSp>
      <p:cxnSp>
        <p:nvCxnSpPr>
          <p:cNvPr id="684" name="Straight Connector 683">
            <a:extLst>
              <a:ext uri="{FF2B5EF4-FFF2-40B4-BE49-F238E27FC236}">
                <a16:creationId xmlns:a16="http://schemas.microsoft.com/office/drawing/2014/main" id="{082CA786-CF8B-7688-428E-2A5DF8251C2D}"/>
              </a:ext>
            </a:extLst>
          </p:cNvPr>
          <p:cNvCxnSpPr/>
          <p:nvPr/>
        </p:nvCxnSpPr>
        <p:spPr>
          <a:xfrm>
            <a:off x="3233738" y="3658792"/>
            <a:ext cx="0" cy="192881"/>
          </a:xfrm>
          <a:prstGeom prst="line">
            <a:avLst/>
          </a:prstGeom>
          <a:noFill/>
          <a:ln w="28575" cap="flat" cmpd="sng" algn="ctr">
            <a:solidFill>
              <a:srgbClr val="FF0000"/>
            </a:solidFill>
            <a:prstDash val="solid"/>
          </a:ln>
          <a:effectLst/>
        </p:spPr>
      </p:cxnSp>
      <p:cxnSp>
        <p:nvCxnSpPr>
          <p:cNvPr id="685" name="Straight Connector 684">
            <a:extLst>
              <a:ext uri="{FF2B5EF4-FFF2-40B4-BE49-F238E27FC236}">
                <a16:creationId xmlns:a16="http://schemas.microsoft.com/office/drawing/2014/main" id="{3A1F6890-6A5F-861A-D475-52E3AE7519BD}"/>
              </a:ext>
            </a:extLst>
          </p:cNvPr>
          <p:cNvCxnSpPr/>
          <p:nvPr/>
        </p:nvCxnSpPr>
        <p:spPr>
          <a:xfrm>
            <a:off x="4207669" y="3646886"/>
            <a:ext cx="0" cy="192881"/>
          </a:xfrm>
          <a:prstGeom prst="line">
            <a:avLst/>
          </a:prstGeom>
          <a:noFill/>
          <a:ln w="28575" cap="flat" cmpd="sng" algn="ctr">
            <a:solidFill>
              <a:srgbClr val="FF0000"/>
            </a:solidFill>
            <a:prstDash val="solid"/>
          </a:ln>
          <a:effectLst/>
        </p:spPr>
      </p:cxnSp>
      <p:sp>
        <p:nvSpPr>
          <p:cNvPr id="15" name="AutoShape 3">
            <a:extLst>
              <a:ext uri="{FF2B5EF4-FFF2-40B4-BE49-F238E27FC236}">
                <a16:creationId xmlns:a16="http://schemas.microsoft.com/office/drawing/2014/main" id="{72C45AF9-C2DF-DB16-8A65-0D690EF95D47}"/>
              </a:ext>
            </a:extLst>
          </p:cNvPr>
          <p:cNvSpPr>
            <a:spLocks noChangeArrowheads="1"/>
          </p:cNvSpPr>
          <p:nvPr/>
        </p:nvSpPr>
        <p:spPr bwMode="auto">
          <a:xfrm rot="16200000">
            <a:off x="3513535" y="1921669"/>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9" name="Oval 7">
            <a:extLst>
              <a:ext uri="{FF2B5EF4-FFF2-40B4-BE49-F238E27FC236}">
                <a16:creationId xmlns:a16="http://schemas.microsoft.com/office/drawing/2014/main" id="{D6F27CCA-345D-F2B4-C214-74EA5B583D8F}"/>
              </a:ext>
            </a:extLst>
          </p:cNvPr>
          <p:cNvSpPr>
            <a:spLocks noChangeArrowheads="1"/>
          </p:cNvSpPr>
          <p:nvPr/>
        </p:nvSpPr>
        <p:spPr bwMode="auto">
          <a:xfrm rot="2834016">
            <a:off x="3840362" y="2113955"/>
            <a:ext cx="788194" cy="6441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6B42C361-255B-F7E8-F6A7-CF3EF240B52B}"/>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a:extLst>
              <a:ext uri="{FF2B5EF4-FFF2-40B4-BE49-F238E27FC236}">
                <a16:creationId xmlns:a16="http://schemas.microsoft.com/office/drawing/2014/main" id="{1A8B9C7E-590B-DBC9-8D17-AE9A85E01EC2}"/>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26" name="Group 25">
            <a:extLst>
              <a:ext uri="{FF2B5EF4-FFF2-40B4-BE49-F238E27FC236}">
                <a16:creationId xmlns:a16="http://schemas.microsoft.com/office/drawing/2014/main" id="{4C81D805-E940-EDF1-D79E-415A0CAFCE97}"/>
              </a:ext>
            </a:extLst>
          </p:cNvPr>
          <p:cNvGrpSpPr/>
          <p:nvPr/>
        </p:nvGrpSpPr>
        <p:grpSpPr>
          <a:xfrm>
            <a:off x="85528" y="314827"/>
            <a:ext cx="368551" cy="359337"/>
            <a:chOff x="7453548" y="316155"/>
            <a:chExt cx="1108364" cy="1080655"/>
          </a:xfrm>
        </p:grpSpPr>
        <p:sp>
          <p:nvSpPr>
            <p:cNvPr id="27" name="Rectangle: Rounded Corners 26">
              <a:extLst>
                <a:ext uri="{FF2B5EF4-FFF2-40B4-BE49-F238E27FC236}">
                  <a16:creationId xmlns:a16="http://schemas.microsoft.com/office/drawing/2014/main" id="{61F4AC83-7418-30CD-5A40-5EBE8877AD0C}"/>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a:extLst>
                <a:ext uri="{FF2B5EF4-FFF2-40B4-BE49-F238E27FC236}">
                  <a16:creationId xmlns:a16="http://schemas.microsoft.com/office/drawing/2014/main" id="{E7CDFB47-3366-CAAC-81C6-C32472E6B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351F9965-B3F5-798E-3987-7C9B6AB10C69}"/>
              </a:ext>
            </a:extLst>
          </p:cNvPr>
          <p:cNvGrpSpPr/>
          <p:nvPr/>
        </p:nvGrpSpPr>
        <p:grpSpPr>
          <a:xfrm>
            <a:off x="454078" y="759898"/>
            <a:ext cx="4801921" cy="386885"/>
            <a:chOff x="2863742" y="1097155"/>
            <a:chExt cx="3467785" cy="484015"/>
          </a:xfrm>
          <a:solidFill>
            <a:schemeClr val="accent2"/>
          </a:solidFill>
        </p:grpSpPr>
        <p:sp>
          <p:nvSpPr>
            <p:cNvPr id="30" name="Rectangle: Rounded Corners 29">
              <a:extLst>
                <a:ext uri="{FF2B5EF4-FFF2-40B4-BE49-F238E27FC236}">
                  <a16:creationId xmlns:a16="http://schemas.microsoft.com/office/drawing/2014/main" id="{6A3C5D53-36DC-03CF-862D-F4EDAB7A57A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56;p47">
              <a:extLst>
                <a:ext uri="{FF2B5EF4-FFF2-40B4-BE49-F238E27FC236}">
                  <a16:creationId xmlns:a16="http://schemas.microsoft.com/office/drawing/2014/main" id="{C717A719-4F01-C9DA-2C65-9BD86562D2F3}"/>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704" name="Line 2">
            <a:extLst>
              <a:ext uri="{FF2B5EF4-FFF2-40B4-BE49-F238E27FC236}">
                <a16:creationId xmlns:a16="http://schemas.microsoft.com/office/drawing/2014/main" id="{8F7FE9C1-D28F-EDBA-404C-3F2D3BC60428}"/>
              </a:ext>
            </a:extLst>
          </p:cNvPr>
          <p:cNvSpPr>
            <a:spLocks noChangeShapeType="1"/>
          </p:cNvSpPr>
          <p:nvPr/>
        </p:nvSpPr>
        <p:spPr bwMode="auto">
          <a:xfrm>
            <a:off x="5437585" y="2308475"/>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5" name="Line 3">
            <a:extLst>
              <a:ext uri="{FF2B5EF4-FFF2-40B4-BE49-F238E27FC236}">
                <a16:creationId xmlns:a16="http://schemas.microsoft.com/office/drawing/2014/main" id="{235EB088-43A3-89F3-C37E-271C7AAC2248}"/>
              </a:ext>
            </a:extLst>
          </p:cNvPr>
          <p:cNvSpPr>
            <a:spLocks noChangeShapeType="1"/>
          </p:cNvSpPr>
          <p:nvPr/>
        </p:nvSpPr>
        <p:spPr bwMode="auto">
          <a:xfrm>
            <a:off x="5468541" y="2308475"/>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6" name="Line 4">
            <a:extLst>
              <a:ext uri="{FF2B5EF4-FFF2-40B4-BE49-F238E27FC236}">
                <a16:creationId xmlns:a16="http://schemas.microsoft.com/office/drawing/2014/main" id="{EB1C6C98-E63F-63AA-1588-186A7E01AC4A}"/>
              </a:ext>
            </a:extLst>
          </p:cNvPr>
          <p:cNvSpPr>
            <a:spLocks noChangeShapeType="1"/>
          </p:cNvSpPr>
          <p:nvPr/>
        </p:nvSpPr>
        <p:spPr bwMode="auto">
          <a:xfrm>
            <a:off x="5925741" y="2313237"/>
            <a:ext cx="17430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3" name="AutoShape 5">
            <a:extLst>
              <a:ext uri="{FF2B5EF4-FFF2-40B4-BE49-F238E27FC236}">
                <a16:creationId xmlns:a16="http://schemas.microsoft.com/office/drawing/2014/main" id="{0291DD96-A451-AC20-CE78-648E73C836B6}"/>
              </a:ext>
            </a:extLst>
          </p:cNvPr>
          <p:cNvSpPr>
            <a:spLocks noChangeArrowheads="1"/>
          </p:cNvSpPr>
          <p:nvPr/>
        </p:nvSpPr>
        <p:spPr bwMode="auto">
          <a:xfrm rot="5400000">
            <a:off x="4554141" y="1321447"/>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4" name="AutoShape 6">
            <a:extLst>
              <a:ext uri="{FF2B5EF4-FFF2-40B4-BE49-F238E27FC236}">
                <a16:creationId xmlns:a16="http://schemas.microsoft.com/office/drawing/2014/main" id="{107C91AC-79D2-D76F-84B0-F86535B54D0A}"/>
              </a:ext>
            </a:extLst>
          </p:cNvPr>
          <p:cNvSpPr>
            <a:spLocks noChangeArrowheads="1"/>
          </p:cNvSpPr>
          <p:nvPr/>
        </p:nvSpPr>
        <p:spPr bwMode="auto">
          <a:xfrm rot="16200000">
            <a:off x="3639741" y="1804841"/>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25" name="Line 7">
            <a:extLst>
              <a:ext uri="{FF2B5EF4-FFF2-40B4-BE49-F238E27FC236}">
                <a16:creationId xmlns:a16="http://schemas.microsoft.com/office/drawing/2014/main" id="{C4531264-523B-6347-9610-980F2552C728}"/>
              </a:ext>
            </a:extLst>
          </p:cNvPr>
          <p:cNvSpPr>
            <a:spLocks noChangeShapeType="1"/>
          </p:cNvSpPr>
          <p:nvPr/>
        </p:nvSpPr>
        <p:spPr bwMode="auto">
          <a:xfrm>
            <a:off x="4325541" y="2866878"/>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6" name="Line 8">
            <a:extLst>
              <a:ext uri="{FF2B5EF4-FFF2-40B4-BE49-F238E27FC236}">
                <a16:creationId xmlns:a16="http://schemas.microsoft.com/office/drawing/2014/main" id="{2234AFA2-C254-9C83-D635-3B7A7156F735}"/>
              </a:ext>
            </a:extLst>
          </p:cNvPr>
          <p:cNvSpPr>
            <a:spLocks noChangeShapeType="1"/>
          </p:cNvSpPr>
          <p:nvPr/>
        </p:nvSpPr>
        <p:spPr bwMode="auto">
          <a:xfrm>
            <a:off x="5372100" y="2903787"/>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27" name="Line 9">
            <a:extLst>
              <a:ext uri="{FF2B5EF4-FFF2-40B4-BE49-F238E27FC236}">
                <a16:creationId xmlns:a16="http://schemas.microsoft.com/office/drawing/2014/main" id="{C052D2FD-CD95-20CB-4EC8-93F2B19EDE4B}"/>
              </a:ext>
            </a:extLst>
          </p:cNvPr>
          <p:cNvSpPr>
            <a:spLocks noChangeShapeType="1"/>
          </p:cNvSpPr>
          <p:nvPr/>
        </p:nvSpPr>
        <p:spPr bwMode="auto">
          <a:xfrm>
            <a:off x="1639491" y="3832475"/>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8" name="Oval 10">
            <a:extLst>
              <a:ext uri="{FF2B5EF4-FFF2-40B4-BE49-F238E27FC236}">
                <a16:creationId xmlns:a16="http://schemas.microsoft.com/office/drawing/2014/main" id="{8D7E0E28-39E0-0910-BC0F-85CCC849B372}"/>
              </a:ext>
            </a:extLst>
          </p:cNvPr>
          <p:cNvSpPr>
            <a:spLocks noChangeArrowheads="1"/>
          </p:cNvSpPr>
          <p:nvPr/>
        </p:nvSpPr>
        <p:spPr bwMode="auto">
          <a:xfrm rot="2834016">
            <a:off x="3969545" y="1984625"/>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9" name="Text Box 12">
            <a:extLst>
              <a:ext uri="{FF2B5EF4-FFF2-40B4-BE49-F238E27FC236}">
                <a16:creationId xmlns:a16="http://schemas.microsoft.com/office/drawing/2014/main" id="{1A75F84A-7992-ABD3-FF59-722F8DE7433E}"/>
              </a:ext>
            </a:extLst>
          </p:cNvPr>
          <p:cNvSpPr txBox="1">
            <a:spLocks noChangeArrowheads="1"/>
          </p:cNvSpPr>
          <p:nvPr/>
        </p:nvSpPr>
        <p:spPr bwMode="auto">
          <a:xfrm>
            <a:off x="2839641" y="4008687"/>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rPr>
              <a:t>d = 2f</a:t>
            </a:r>
          </a:p>
        </p:txBody>
      </p:sp>
      <p:sp>
        <p:nvSpPr>
          <p:cNvPr id="730" name="Line 15">
            <a:extLst>
              <a:ext uri="{FF2B5EF4-FFF2-40B4-BE49-F238E27FC236}">
                <a16:creationId xmlns:a16="http://schemas.microsoft.com/office/drawing/2014/main" id="{058EDDE5-4F7D-8F17-27D5-08F47432E908}"/>
              </a:ext>
            </a:extLst>
          </p:cNvPr>
          <p:cNvSpPr>
            <a:spLocks noChangeShapeType="1"/>
          </p:cNvSpPr>
          <p:nvPr/>
        </p:nvSpPr>
        <p:spPr bwMode="auto">
          <a:xfrm>
            <a:off x="2130029" y="4059885"/>
            <a:ext cx="2237184" cy="59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1" name="Line 16">
            <a:extLst>
              <a:ext uri="{FF2B5EF4-FFF2-40B4-BE49-F238E27FC236}">
                <a16:creationId xmlns:a16="http://schemas.microsoft.com/office/drawing/2014/main" id="{6B6F4335-A256-3B1E-3C92-6F2FCF1A3C94}"/>
              </a:ext>
            </a:extLst>
          </p:cNvPr>
          <p:cNvSpPr>
            <a:spLocks noChangeShapeType="1"/>
          </p:cNvSpPr>
          <p:nvPr/>
        </p:nvSpPr>
        <p:spPr bwMode="auto">
          <a:xfrm>
            <a:off x="3226595" y="3951537"/>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2" name="Text Box 17">
            <a:extLst>
              <a:ext uri="{FF2B5EF4-FFF2-40B4-BE49-F238E27FC236}">
                <a16:creationId xmlns:a16="http://schemas.microsoft.com/office/drawing/2014/main" id="{B860710B-A572-B998-D60A-B7EEB0E06810}"/>
              </a:ext>
            </a:extLst>
          </p:cNvPr>
          <p:cNvSpPr txBox="1">
            <a:spLocks noChangeArrowheads="1"/>
          </p:cNvSpPr>
          <p:nvPr/>
        </p:nvSpPr>
        <p:spPr bwMode="auto">
          <a:xfrm>
            <a:off x="3125391" y="1850085"/>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3" name="Text Box 18">
            <a:extLst>
              <a:ext uri="{FF2B5EF4-FFF2-40B4-BE49-F238E27FC236}">
                <a16:creationId xmlns:a16="http://schemas.microsoft.com/office/drawing/2014/main" id="{686F3B36-CDD1-1F20-F8E8-876C2ABE3BC3}"/>
              </a:ext>
            </a:extLst>
          </p:cNvPr>
          <p:cNvSpPr txBox="1">
            <a:spLocks noChangeArrowheads="1"/>
          </p:cNvSpPr>
          <p:nvPr/>
        </p:nvSpPr>
        <p:spPr bwMode="auto">
          <a:xfrm>
            <a:off x="5198269" y="18274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734" name="Text Box 19">
            <a:extLst>
              <a:ext uri="{FF2B5EF4-FFF2-40B4-BE49-F238E27FC236}">
                <a16:creationId xmlns:a16="http://schemas.microsoft.com/office/drawing/2014/main" id="{2952716C-FE26-2670-670D-53967818A102}"/>
              </a:ext>
            </a:extLst>
          </p:cNvPr>
          <p:cNvSpPr txBox="1">
            <a:spLocks noChangeArrowheads="1"/>
          </p:cNvSpPr>
          <p:nvPr/>
        </p:nvSpPr>
        <p:spPr bwMode="auto">
          <a:xfrm>
            <a:off x="3982641" y="341575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735" name="Group 20">
            <a:extLst>
              <a:ext uri="{FF2B5EF4-FFF2-40B4-BE49-F238E27FC236}">
                <a16:creationId xmlns:a16="http://schemas.microsoft.com/office/drawing/2014/main" id="{C76AAC79-2688-FF06-28FF-2BB06926985E}"/>
              </a:ext>
            </a:extLst>
          </p:cNvPr>
          <p:cNvGrpSpPr>
            <a:grpSpLocks/>
          </p:cNvGrpSpPr>
          <p:nvPr/>
        </p:nvGrpSpPr>
        <p:grpSpPr bwMode="auto">
          <a:xfrm>
            <a:off x="2140744" y="1954859"/>
            <a:ext cx="342900" cy="1841897"/>
            <a:chOff x="4800" y="1536"/>
            <a:chExt cx="170" cy="1019"/>
          </a:xfrm>
        </p:grpSpPr>
        <p:sp>
          <p:nvSpPr>
            <p:cNvPr id="736" name="Freeform 21">
              <a:extLst>
                <a:ext uri="{FF2B5EF4-FFF2-40B4-BE49-F238E27FC236}">
                  <a16:creationId xmlns:a16="http://schemas.microsoft.com/office/drawing/2014/main" id="{91427129-1B29-D003-FA88-9BE70471B35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737" name="Group 22">
              <a:extLst>
                <a:ext uri="{FF2B5EF4-FFF2-40B4-BE49-F238E27FC236}">
                  <a16:creationId xmlns:a16="http://schemas.microsoft.com/office/drawing/2014/main" id="{F3198FCC-8018-8F3A-9D92-7DD7F4C3352C}"/>
                </a:ext>
              </a:extLst>
            </p:cNvPr>
            <p:cNvGrpSpPr>
              <a:grpSpLocks/>
            </p:cNvGrpSpPr>
            <p:nvPr/>
          </p:nvGrpSpPr>
          <p:grpSpPr bwMode="auto">
            <a:xfrm>
              <a:off x="4800" y="1728"/>
              <a:ext cx="162" cy="827"/>
              <a:chOff x="4800" y="1730"/>
              <a:chExt cx="162" cy="827"/>
            </a:xfrm>
          </p:grpSpPr>
          <p:sp>
            <p:nvSpPr>
              <p:cNvPr id="738" name="Freeform 23">
                <a:extLst>
                  <a:ext uri="{FF2B5EF4-FFF2-40B4-BE49-F238E27FC236}">
                    <a16:creationId xmlns:a16="http://schemas.microsoft.com/office/drawing/2014/main" id="{6831EFB6-AB75-CF04-F725-643C9C1D4810}"/>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9" name="Rectangle 24">
                <a:extLst>
                  <a:ext uri="{FF2B5EF4-FFF2-40B4-BE49-F238E27FC236}">
                    <a16:creationId xmlns:a16="http://schemas.microsoft.com/office/drawing/2014/main" id="{556745AE-0FA3-790F-E247-02373F9DF246}"/>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0" name="Rectangle 25">
                <a:extLst>
                  <a:ext uri="{FF2B5EF4-FFF2-40B4-BE49-F238E27FC236}">
                    <a16:creationId xmlns:a16="http://schemas.microsoft.com/office/drawing/2014/main" id="{C88B37F5-A6B1-CEBB-3ADF-C8A20C51069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41" name="Group 26">
            <a:extLst>
              <a:ext uri="{FF2B5EF4-FFF2-40B4-BE49-F238E27FC236}">
                <a16:creationId xmlns:a16="http://schemas.microsoft.com/office/drawing/2014/main" id="{54182884-29F5-DB67-9D3B-2CEB8F78DAA0}"/>
              </a:ext>
            </a:extLst>
          </p:cNvPr>
          <p:cNvGrpSpPr>
            <a:grpSpLocks noChangeAspect="1"/>
          </p:cNvGrpSpPr>
          <p:nvPr/>
        </p:nvGrpSpPr>
        <p:grpSpPr bwMode="auto">
          <a:xfrm rot="10800000">
            <a:off x="6256735" y="1959622"/>
            <a:ext cx="327422" cy="727472"/>
            <a:chOff x="5760" y="1488"/>
            <a:chExt cx="811" cy="2081"/>
          </a:xfrm>
        </p:grpSpPr>
        <p:sp>
          <p:nvSpPr>
            <p:cNvPr id="742" name="Freeform 27">
              <a:extLst>
                <a:ext uri="{FF2B5EF4-FFF2-40B4-BE49-F238E27FC236}">
                  <a16:creationId xmlns:a16="http://schemas.microsoft.com/office/drawing/2014/main" id="{285352D6-4300-9B1B-671F-78520352CA0F}"/>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3" name="Freeform 28">
              <a:extLst>
                <a:ext uri="{FF2B5EF4-FFF2-40B4-BE49-F238E27FC236}">
                  <a16:creationId xmlns:a16="http://schemas.microsoft.com/office/drawing/2014/main" id="{43DA5DC4-D5F5-1A47-EF46-991D327C2E3A}"/>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44" name="Line 29">
            <a:extLst>
              <a:ext uri="{FF2B5EF4-FFF2-40B4-BE49-F238E27FC236}">
                <a16:creationId xmlns:a16="http://schemas.microsoft.com/office/drawing/2014/main" id="{6EE8E314-3BC8-2467-3CCE-2C05B5A460BC}"/>
              </a:ext>
            </a:extLst>
          </p:cNvPr>
          <p:cNvSpPr>
            <a:spLocks noChangeShapeType="1"/>
          </p:cNvSpPr>
          <p:nvPr/>
        </p:nvSpPr>
        <p:spPr bwMode="auto">
          <a:xfrm>
            <a:off x="5193506" y="2308475"/>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5" name="Line 30">
            <a:extLst>
              <a:ext uri="{FF2B5EF4-FFF2-40B4-BE49-F238E27FC236}">
                <a16:creationId xmlns:a16="http://schemas.microsoft.com/office/drawing/2014/main" id="{1C0F106E-4757-54C8-E191-720D7536374B}"/>
              </a:ext>
            </a:extLst>
          </p:cNvPr>
          <p:cNvSpPr>
            <a:spLocks noChangeShapeType="1"/>
          </p:cNvSpPr>
          <p:nvPr/>
        </p:nvSpPr>
        <p:spPr bwMode="auto">
          <a:xfrm>
            <a:off x="4897041" y="2308475"/>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6" name="Line 31">
            <a:extLst>
              <a:ext uri="{FF2B5EF4-FFF2-40B4-BE49-F238E27FC236}">
                <a16:creationId xmlns:a16="http://schemas.microsoft.com/office/drawing/2014/main" id="{F7087F1F-11EC-22F1-2EAE-4075B6A45983}"/>
              </a:ext>
            </a:extLst>
          </p:cNvPr>
          <p:cNvSpPr>
            <a:spLocks noChangeShapeType="1"/>
          </p:cNvSpPr>
          <p:nvPr/>
        </p:nvSpPr>
        <p:spPr bwMode="auto">
          <a:xfrm>
            <a:off x="5411391" y="2308475"/>
            <a:ext cx="742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7" name="Line 33">
            <a:extLst>
              <a:ext uri="{FF2B5EF4-FFF2-40B4-BE49-F238E27FC236}">
                <a16:creationId xmlns:a16="http://schemas.microsoft.com/office/drawing/2014/main" id="{5710565E-A8A7-9114-D6E0-9912BDA87F64}"/>
              </a:ext>
            </a:extLst>
          </p:cNvPr>
          <p:cNvSpPr>
            <a:spLocks noChangeShapeType="1"/>
          </p:cNvSpPr>
          <p:nvPr/>
        </p:nvSpPr>
        <p:spPr bwMode="auto">
          <a:xfrm flipH="1">
            <a:off x="1925241" y="2308475"/>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8" name="Text Box 19">
            <a:extLst>
              <a:ext uri="{FF2B5EF4-FFF2-40B4-BE49-F238E27FC236}">
                <a16:creationId xmlns:a16="http://schemas.microsoft.com/office/drawing/2014/main" id="{E68A8CB2-5462-0C43-5B0B-C85458D87318}"/>
              </a:ext>
            </a:extLst>
          </p:cNvPr>
          <p:cNvSpPr txBox="1">
            <a:spLocks noChangeArrowheads="1"/>
          </p:cNvSpPr>
          <p:nvPr/>
        </p:nvSpPr>
        <p:spPr bwMode="auto">
          <a:xfrm>
            <a:off x="3057525" y="32705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49" name="Text Box 19">
            <a:extLst>
              <a:ext uri="{FF2B5EF4-FFF2-40B4-BE49-F238E27FC236}">
                <a16:creationId xmlns:a16="http://schemas.microsoft.com/office/drawing/2014/main" id="{A6AC340C-E79A-9C4A-D1E1-AE0C7F2C3BDE}"/>
              </a:ext>
            </a:extLst>
          </p:cNvPr>
          <p:cNvSpPr txBox="1">
            <a:spLocks noChangeArrowheads="1"/>
          </p:cNvSpPr>
          <p:nvPr/>
        </p:nvSpPr>
        <p:spPr bwMode="auto">
          <a:xfrm>
            <a:off x="5133975" y="330740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50" name="Straight Connector 749">
            <a:extLst>
              <a:ext uri="{FF2B5EF4-FFF2-40B4-BE49-F238E27FC236}">
                <a16:creationId xmlns:a16="http://schemas.microsoft.com/office/drawing/2014/main" id="{75F0966E-3DB0-1012-2EF1-B4A169CE2BC1}"/>
              </a:ext>
            </a:extLst>
          </p:cNvPr>
          <p:cNvCxnSpPr/>
          <p:nvPr/>
        </p:nvCxnSpPr>
        <p:spPr>
          <a:xfrm>
            <a:off x="5372100" y="3627688"/>
            <a:ext cx="0" cy="192881"/>
          </a:xfrm>
          <a:prstGeom prst="line">
            <a:avLst/>
          </a:prstGeom>
          <a:noFill/>
          <a:ln w="28575" cap="flat" cmpd="sng" algn="ctr">
            <a:solidFill>
              <a:srgbClr val="FF0000"/>
            </a:solidFill>
            <a:prstDash val="solid"/>
          </a:ln>
          <a:effectLst/>
        </p:spPr>
      </p:cxnSp>
      <p:cxnSp>
        <p:nvCxnSpPr>
          <p:cNvPr id="751" name="Straight Connector 750">
            <a:extLst>
              <a:ext uri="{FF2B5EF4-FFF2-40B4-BE49-F238E27FC236}">
                <a16:creationId xmlns:a16="http://schemas.microsoft.com/office/drawing/2014/main" id="{98272437-8F45-9EB5-C61F-407E96340C3A}"/>
              </a:ext>
            </a:extLst>
          </p:cNvPr>
          <p:cNvCxnSpPr/>
          <p:nvPr/>
        </p:nvCxnSpPr>
        <p:spPr>
          <a:xfrm>
            <a:off x="3259931" y="3644357"/>
            <a:ext cx="0" cy="192881"/>
          </a:xfrm>
          <a:prstGeom prst="line">
            <a:avLst/>
          </a:prstGeom>
          <a:noFill/>
          <a:ln w="28575" cap="flat" cmpd="sng" algn="ctr">
            <a:solidFill>
              <a:srgbClr val="FF0000"/>
            </a:solidFill>
            <a:prstDash val="solid"/>
          </a:ln>
          <a:effectLst/>
        </p:spPr>
      </p:cxnSp>
      <p:cxnSp>
        <p:nvCxnSpPr>
          <p:cNvPr id="752" name="Straight Connector 751">
            <a:extLst>
              <a:ext uri="{FF2B5EF4-FFF2-40B4-BE49-F238E27FC236}">
                <a16:creationId xmlns:a16="http://schemas.microsoft.com/office/drawing/2014/main" id="{7A3169FE-7434-588C-4190-598C4A483930}"/>
              </a:ext>
            </a:extLst>
          </p:cNvPr>
          <p:cNvCxnSpPr/>
          <p:nvPr/>
        </p:nvCxnSpPr>
        <p:spPr>
          <a:xfrm>
            <a:off x="4325541" y="3644357"/>
            <a:ext cx="0" cy="192881"/>
          </a:xfrm>
          <a:prstGeom prst="line">
            <a:avLst/>
          </a:prstGeom>
          <a:noFill/>
          <a:ln w="28575" cap="flat" cmpd="sng" algn="ctr">
            <a:solidFill>
              <a:srgbClr val="FF0000"/>
            </a:solidFill>
            <a:prstDash val="solid"/>
          </a:ln>
          <a:effectLst/>
        </p:spPr>
      </p:cxnSp>
      <p:sp>
        <p:nvSpPr>
          <p:cNvPr id="753" name="Text Box 12">
            <a:extLst>
              <a:ext uri="{FF2B5EF4-FFF2-40B4-BE49-F238E27FC236}">
                <a16:creationId xmlns:a16="http://schemas.microsoft.com/office/drawing/2014/main" id="{708113BA-9417-1EF6-2406-9374E38FB76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lớn bằng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40895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66345D-6E1C-9879-6F19-620EBB9EEBB2}"/>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FC1F00C-51A6-C9F3-32F3-B35A428040EC}"/>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72F41960-CC15-9D87-5AD0-A50B317994B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BDF7AF4C-6655-C0B9-FA4C-18887F93207E}"/>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6FD4C0C7-E0E3-D293-E5EA-29F566D89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40E45D9-46A6-342C-C257-0B847F2D0F05}"/>
              </a:ext>
            </a:extLst>
          </p:cNvPr>
          <p:cNvGrpSpPr/>
          <p:nvPr/>
        </p:nvGrpSpPr>
        <p:grpSpPr>
          <a:xfrm>
            <a:off x="454078" y="759898"/>
            <a:ext cx="4960321"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E64A600-3E03-05C8-0BB9-E03B3C1683BC}"/>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6C4B7A23-742D-71CD-02B2-DF5A567B47AC}"/>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2" name="Line 2">
            <a:extLst>
              <a:ext uri="{FF2B5EF4-FFF2-40B4-BE49-F238E27FC236}">
                <a16:creationId xmlns:a16="http://schemas.microsoft.com/office/drawing/2014/main" id="{035A803A-1C54-8D5A-02FF-E637CE46297C}"/>
              </a:ext>
            </a:extLst>
          </p:cNvPr>
          <p:cNvSpPr>
            <a:spLocks noChangeShapeType="1"/>
          </p:cNvSpPr>
          <p:nvPr/>
        </p:nvSpPr>
        <p:spPr bwMode="auto">
          <a:xfrm>
            <a:off x="5547588" y="2346562"/>
            <a:ext cx="6286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3" name="Line 3">
            <a:extLst>
              <a:ext uri="{FF2B5EF4-FFF2-40B4-BE49-F238E27FC236}">
                <a16:creationId xmlns:a16="http://schemas.microsoft.com/office/drawing/2014/main" id="{A52AFF5C-46EB-246C-4DDD-285201CE4B44}"/>
              </a:ext>
            </a:extLst>
          </p:cNvPr>
          <p:cNvSpPr>
            <a:spLocks noChangeShapeType="1"/>
          </p:cNvSpPr>
          <p:nvPr/>
        </p:nvSpPr>
        <p:spPr bwMode="auto">
          <a:xfrm>
            <a:off x="5578544" y="2346562"/>
            <a:ext cx="857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4" name="Line 4">
            <a:extLst>
              <a:ext uri="{FF2B5EF4-FFF2-40B4-BE49-F238E27FC236}">
                <a16:creationId xmlns:a16="http://schemas.microsoft.com/office/drawing/2014/main" id="{64E3806E-2786-D214-1B5F-5F615B85DFEC}"/>
              </a:ext>
            </a:extLst>
          </p:cNvPr>
          <p:cNvSpPr>
            <a:spLocks noChangeShapeType="1"/>
          </p:cNvSpPr>
          <p:nvPr/>
        </p:nvSpPr>
        <p:spPr bwMode="auto">
          <a:xfrm>
            <a:off x="7102069" y="2351324"/>
            <a:ext cx="12817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5" name="AutoShape 5">
            <a:extLst>
              <a:ext uri="{FF2B5EF4-FFF2-40B4-BE49-F238E27FC236}">
                <a16:creationId xmlns:a16="http://schemas.microsoft.com/office/drawing/2014/main" id="{584D3EE5-500B-0192-7A97-C52DFBD8970C}"/>
              </a:ext>
            </a:extLst>
          </p:cNvPr>
          <p:cNvSpPr>
            <a:spLocks noChangeArrowheads="1"/>
          </p:cNvSpPr>
          <p:nvPr/>
        </p:nvSpPr>
        <p:spPr bwMode="auto">
          <a:xfrm rot="5400000">
            <a:off x="4664144" y="1359534"/>
            <a:ext cx="1828800" cy="1714500"/>
          </a:xfrm>
          <a:prstGeom prst="flowChartInputOutpu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7">
            <a:extLst>
              <a:ext uri="{FF2B5EF4-FFF2-40B4-BE49-F238E27FC236}">
                <a16:creationId xmlns:a16="http://schemas.microsoft.com/office/drawing/2014/main" id="{9C065081-0E49-F993-FFC9-0E973286BE33}"/>
              </a:ext>
            </a:extLst>
          </p:cNvPr>
          <p:cNvSpPr>
            <a:spLocks noChangeShapeType="1"/>
          </p:cNvSpPr>
          <p:nvPr/>
        </p:nvSpPr>
        <p:spPr bwMode="auto">
          <a:xfrm>
            <a:off x="4435544" y="290496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Line 8">
            <a:extLst>
              <a:ext uri="{FF2B5EF4-FFF2-40B4-BE49-F238E27FC236}">
                <a16:creationId xmlns:a16="http://schemas.microsoft.com/office/drawing/2014/main" id="{40CC2F5C-DFB2-D1DD-870A-F66D531642BD}"/>
              </a:ext>
            </a:extLst>
          </p:cNvPr>
          <p:cNvSpPr>
            <a:spLocks noChangeShapeType="1"/>
          </p:cNvSpPr>
          <p:nvPr/>
        </p:nvSpPr>
        <p:spPr bwMode="auto">
          <a:xfrm>
            <a:off x="5567828" y="2918062"/>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9" name="Line 9">
            <a:extLst>
              <a:ext uri="{FF2B5EF4-FFF2-40B4-BE49-F238E27FC236}">
                <a16:creationId xmlns:a16="http://schemas.microsoft.com/office/drawing/2014/main" id="{CBAD47A2-52AD-9EA4-FD8A-F8A1CE0993F1}"/>
              </a:ext>
            </a:extLst>
          </p:cNvPr>
          <p:cNvSpPr>
            <a:spLocks noChangeShapeType="1"/>
          </p:cNvSpPr>
          <p:nvPr/>
        </p:nvSpPr>
        <p:spPr bwMode="auto">
          <a:xfrm>
            <a:off x="1749494" y="3870562"/>
            <a:ext cx="6172200" cy="0"/>
          </a:xfrm>
          <a:prstGeom prst="line">
            <a:avLst/>
          </a:prstGeom>
          <a:noFill/>
          <a:ln w="9525">
            <a:solidFill>
              <a:srgbClr val="D5FFD5"/>
            </a:solidFill>
            <a:round/>
            <a:headEnd/>
            <a:tailE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2">
            <a:extLst>
              <a:ext uri="{FF2B5EF4-FFF2-40B4-BE49-F238E27FC236}">
                <a16:creationId xmlns:a16="http://schemas.microsoft.com/office/drawing/2014/main" id="{4D7B9DBB-C280-41FE-3BAE-FF49AA268ABD}"/>
              </a:ext>
            </a:extLst>
          </p:cNvPr>
          <p:cNvSpPr txBox="1">
            <a:spLocks noChangeArrowheads="1"/>
          </p:cNvSpPr>
          <p:nvPr/>
        </p:nvSpPr>
        <p:spPr bwMode="auto">
          <a:xfrm>
            <a:off x="2949644" y="4046774"/>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 &gt; 2f</a:t>
            </a:r>
          </a:p>
        </p:txBody>
      </p:sp>
      <p:sp>
        <p:nvSpPr>
          <p:cNvPr id="22" name="Line 15">
            <a:extLst>
              <a:ext uri="{FF2B5EF4-FFF2-40B4-BE49-F238E27FC236}">
                <a16:creationId xmlns:a16="http://schemas.microsoft.com/office/drawing/2014/main" id="{63159A78-1ED3-78CA-2112-87823284A881}"/>
              </a:ext>
            </a:extLst>
          </p:cNvPr>
          <p:cNvSpPr>
            <a:spLocks noChangeShapeType="1"/>
          </p:cNvSpPr>
          <p:nvPr/>
        </p:nvSpPr>
        <p:spPr bwMode="auto">
          <a:xfrm>
            <a:off x="1863794" y="4103924"/>
            <a:ext cx="261342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Line 16">
            <a:extLst>
              <a:ext uri="{FF2B5EF4-FFF2-40B4-BE49-F238E27FC236}">
                <a16:creationId xmlns:a16="http://schemas.microsoft.com/office/drawing/2014/main" id="{8F41B7BA-5F75-6EC0-5203-6D1AD0102E9D}"/>
              </a:ext>
            </a:extLst>
          </p:cNvPr>
          <p:cNvSpPr>
            <a:spLocks noChangeShapeType="1"/>
          </p:cNvSpPr>
          <p:nvPr/>
        </p:nvSpPr>
        <p:spPr bwMode="auto">
          <a:xfrm>
            <a:off x="3342552" y="3989624"/>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4" name="Text Box 17">
            <a:extLst>
              <a:ext uri="{FF2B5EF4-FFF2-40B4-BE49-F238E27FC236}">
                <a16:creationId xmlns:a16="http://schemas.microsoft.com/office/drawing/2014/main" id="{BB650231-7C94-F810-63CF-B67620A9FA1F}"/>
              </a:ext>
            </a:extLst>
          </p:cNvPr>
          <p:cNvSpPr txBox="1">
            <a:spLocks noChangeArrowheads="1"/>
          </p:cNvSpPr>
          <p:nvPr/>
        </p:nvSpPr>
        <p:spPr bwMode="auto">
          <a:xfrm>
            <a:off x="3235394" y="1858406"/>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5" name="Text Box 18">
            <a:extLst>
              <a:ext uri="{FF2B5EF4-FFF2-40B4-BE49-F238E27FC236}">
                <a16:creationId xmlns:a16="http://schemas.microsoft.com/office/drawing/2014/main" id="{AAE15987-6E08-43D7-903F-EE79641D17F5}"/>
              </a:ext>
            </a:extLst>
          </p:cNvPr>
          <p:cNvSpPr txBox="1">
            <a:spLocks noChangeArrowheads="1"/>
          </p:cNvSpPr>
          <p:nvPr/>
        </p:nvSpPr>
        <p:spPr bwMode="auto">
          <a:xfrm>
            <a:off x="5308272" y="18512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26" name="Text Box 19">
            <a:extLst>
              <a:ext uri="{FF2B5EF4-FFF2-40B4-BE49-F238E27FC236}">
                <a16:creationId xmlns:a16="http://schemas.microsoft.com/office/drawing/2014/main" id="{D1789FF9-1A2E-1588-29FE-1A90DB2611F0}"/>
              </a:ext>
            </a:extLst>
          </p:cNvPr>
          <p:cNvSpPr txBox="1">
            <a:spLocks noChangeArrowheads="1"/>
          </p:cNvSpPr>
          <p:nvPr/>
        </p:nvSpPr>
        <p:spPr bwMode="auto">
          <a:xfrm>
            <a:off x="4092644" y="34538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grpSp>
        <p:nvGrpSpPr>
          <p:cNvPr id="27" name="Group 20">
            <a:extLst>
              <a:ext uri="{FF2B5EF4-FFF2-40B4-BE49-F238E27FC236}">
                <a16:creationId xmlns:a16="http://schemas.microsoft.com/office/drawing/2014/main" id="{BCFDDFCB-958D-5B38-9847-5AEA08DEC484}"/>
              </a:ext>
            </a:extLst>
          </p:cNvPr>
          <p:cNvGrpSpPr>
            <a:grpSpLocks/>
          </p:cNvGrpSpPr>
          <p:nvPr/>
        </p:nvGrpSpPr>
        <p:grpSpPr bwMode="auto">
          <a:xfrm>
            <a:off x="1859032" y="2003663"/>
            <a:ext cx="342900" cy="1841897"/>
            <a:chOff x="4800" y="1536"/>
            <a:chExt cx="170" cy="1019"/>
          </a:xfrm>
        </p:grpSpPr>
        <p:sp>
          <p:nvSpPr>
            <p:cNvPr id="28" name="Freeform 21">
              <a:extLst>
                <a:ext uri="{FF2B5EF4-FFF2-40B4-BE49-F238E27FC236}">
                  <a16:creationId xmlns:a16="http://schemas.microsoft.com/office/drawing/2014/main" id="{1E756BDC-B8B6-430A-30EF-40E637405891}"/>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9" name="Group 22">
              <a:extLst>
                <a:ext uri="{FF2B5EF4-FFF2-40B4-BE49-F238E27FC236}">
                  <a16:creationId xmlns:a16="http://schemas.microsoft.com/office/drawing/2014/main" id="{16E3C8AD-203A-1AC8-0EE8-E6AB80996CB9}"/>
                </a:ext>
              </a:extLst>
            </p:cNvPr>
            <p:cNvGrpSpPr>
              <a:grpSpLocks/>
            </p:cNvGrpSpPr>
            <p:nvPr/>
          </p:nvGrpSpPr>
          <p:grpSpPr bwMode="auto">
            <a:xfrm>
              <a:off x="4800" y="1728"/>
              <a:ext cx="162" cy="827"/>
              <a:chOff x="4800" y="1730"/>
              <a:chExt cx="162" cy="827"/>
            </a:xfrm>
          </p:grpSpPr>
          <p:sp>
            <p:nvSpPr>
              <p:cNvPr id="30" name="Freeform 23">
                <a:extLst>
                  <a:ext uri="{FF2B5EF4-FFF2-40B4-BE49-F238E27FC236}">
                    <a16:creationId xmlns:a16="http://schemas.microsoft.com/office/drawing/2014/main" id="{E344B8B0-D764-5AD2-6183-50D3848D07C1}"/>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Rectangle 24">
                <a:extLst>
                  <a:ext uri="{FF2B5EF4-FFF2-40B4-BE49-F238E27FC236}">
                    <a16:creationId xmlns:a16="http://schemas.microsoft.com/office/drawing/2014/main" id="{F9E49B8A-CDCC-A8AD-5A1B-5A59E510EA61}"/>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4" name="Rectangle 25">
                <a:extLst>
                  <a:ext uri="{FF2B5EF4-FFF2-40B4-BE49-F238E27FC236}">
                    <a16:creationId xmlns:a16="http://schemas.microsoft.com/office/drawing/2014/main" id="{27508FC2-4321-34A8-1470-50B69B4212DB}"/>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05" name="Group 26">
            <a:extLst>
              <a:ext uri="{FF2B5EF4-FFF2-40B4-BE49-F238E27FC236}">
                <a16:creationId xmlns:a16="http://schemas.microsoft.com/office/drawing/2014/main" id="{C96E4C2C-C961-70A4-F109-22FCD3778173}"/>
              </a:ext>
            </a:extLst>
          </p:cNvPr>
          <p:cNvGrpSpPr>
            <a:grpSpLocks noChangeAspect="1"/>
          </p:cNvGrpSpPr>
          <p:nvPr/>
        </p:nvGrpSpPr>
        <p:grpSpPr bwMode="auto">
          <a:xfrm rot="10508945">
            <a:off x="6496237" y="2163208"/>
            <a:ext cx="197644" cy="508397"/>
            <a:chOff x="5760" y="1488"/>
            <a:chExt cx="811" cy="2081"/>
          </a:xfrm>
        </p:grpSpPr>
        <p:sp>
          <p:nvSpPr>
            <p:cNvPr id="706" name="Freeform 27">
              <a:extLst>
                <a:ext uri="{FF2B5EF4-FFF2-40B4-BE49-F238E27FC236}">
                  <a16:creationId xmlns:a16="http://schemas.microsoft.com/office/drawing/2014/main" id="{1B03EB88-DBB1-68DA-49AA-984E46E4B283}"/>
                </a:ext>
              </a:extLst>
            </p:cNvPr>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7" name="Freeform 28">
              <a:extLst>
                <a:ext uri="{FF2B5EF4-FFF2-40B4-BE49-F238E27FC236}">
                  <a16:creationId xmlns:a16="http://schemas.microsoft.com/office/drawing/2014/main" id="{73E97362-A787-A938-A672-C33D8218B105}"/>
                </a:ext>
              </a:extLst>
            </p:cNvPr>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08" name="Line 29">
            <a:extLst>
              <a:ext uri="{FF2B5EF4-FFF2-40B4-BE49-F238E27FC236}">
                <a16:creationId xmlns:a16="http://schemas.microsoft.com/office/drawing/2014/main" id="{16D2025F-3313-93C3-1334-16021F7331D0}"/>
              </a:ext>
            </a:extLst>
          </p:cNvPr>
          <p:cNvSpPr>
            <a:spLocks noChangeShapeType="1"/>
          </p:cNvSpPr>
          <p:nvPr/>
        </p:nvSpPr>
        <p:spPr bwMode="auto">
          <a:xfrm>
            <a:off x="5303509" y="2346562"/>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9" name="Line 30">
            <a:extLst>
              <a:ext uri="{FF2B5EF4-FFF2-40B4-BE49-F238E27FC236}">
                <a16:creationId xmlns:a16="http://schemas.microsoft.com/office/drawing/2014/main" id="{D85B7464-5FA5-7183-1631-63891DFDED72}"/>
              </a:ext>
            </a:extLst>
          </p:cNvPr>
          <p:cNvSpPr>
            <a:spLocks noChangeShapeType="1"/>
          </p:cNvSpPr>
          <p:nvPr/>
        </p:nvSpPr>
        <p:spPr bwMode="auto">
          <a:xfrm>
            <a:off x="5007044" y="2346562"/>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0" name="Line 31">
            <a:extLst>
              <a:ext uri="{FF2B5EF4-FFF2-40B4-BE49-F238E27FC236}">
                <a16:creationId xmlns:a16="http://schemas.microsoft.com/office/drawing/2014/main" id="{BFCE3AE5-F35A-502A-A255-FD6C52593FEF}"/>
              </a:ext>
            </a:extLst>
          </p:cNvPr>
          <p:cNvSpPr>
            <a:spLocks noChangeShapeType="1"/>
          </p:cNvSpPr>
          <p:nvPr/>
        </p:nvSpPr>
        <p:spPr bwMode="auto">
          <a:xfrm>
            <a:off x="5521394" y="2346562"/>
            <a:ext cx="6548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2" name="Text Box 19">
            <a:extLst>
              <a:ext uri="{FF2B5EF4-FFF2-40B4-BE49-F238E27FC236}">
                <a16:creationId xmlns:a16="http://schemas.microsoft.com/office/drawing/2014/main" id="{DA799DC6-EC44-A29A-FF3B-EA3028B6D0F3}"/>
              </a:ext>
            </a:extLst>
          </p:cNvPr>
          <p:cNvSpPr txBox="1">
            <a:spLocks noChangeArrowheads="1"/>
          </p:cNvSpPr>
          <p:nvPr/>
        </p:nvSpPr>
        <p:spPr bwMode="auto">
          <a:xfrm>
            <a:off x="3167528"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13" name="Text Box 19">
            <a:extLst>
              <a:ext uri="{FF2B5EF4-FFF2-40B4-BE49-F238E27FC236}">
                <a16:creationId xmlns:a16="http://schemas.microsoft.com/office/drawing/2014/main" id="{84A7CCF9-EEF5-23D9-C29E-283108147129}"/>
              </a:ext>
            </a:extLst>
          </p:cNvPr>
          <p:cNvSpPr txBox="1">
            <a:spLocks noChangeArrowheads="1"/>
          </p:cNvSpPr>
          <p:nvPr/>
        </p:nvSpPr>
        <p:spPr bwMode="auto">
          <a:xfrm>
            <a:off x="5249932"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14" name="Straight Connector 713">
            <a:extLst>
              <a:ext uri="{FF2B5EF4-FFF2-40B4-BE49-F238E27FC236}">
                <a16:creationId xmlns:a16="http://schemas.microsoft.com/office/drawing/2014/main" id="{2E1527E9-699D-C587-5716-0EFD4ED2BD59}"/>
              </a:ext>
            </a:extLst>
          </p:cNvPr>
          <p:cNvCxnSpPr/>
          <p:nvPr/>
        </p:nvCxnSpPr>
        <p:spPr>
          <a:xfrm>
            <a:off x="5567828" y="3665775"/>
            <a:ext cx="0" cy="192881"/>
          </a:xfrm>
          <a:prstGeom prst="line">
            <a:avLst/>
          </a:prstGeom>
          <a:noFill/>
          <a:ln w="28575" cap="flat" cmpd="sng" algn="ctr">
            <a:solidFill>
              <a:srgbClr val="FF0000"/>
            </a:solidFill>
            <a:prstDash val="solid"/>
          </a:ln>
          <a:effectLst/>
        </p:spPr>
      </p:cxnSp>
      <p:cxnSp>
        <p:nvCxnSpPr>
          <p:cNvPr id="715" name="Straight Connector 714">
            <a:extLst>
              <a:ext uri="{FF2B5EF4-FFF2-40B4-BE49-F238E27FC236}">
                <a16:creationId xmlns:a16="http://schemas.microsoft.com/office/drawing/2014/main" id="{0826D8F7-4C7A-E054-17B5-B7022B9B68B8}"/>
              </a:ext>
            </a:extLst>
          </p:cNvPr>
          <p:cNvCxnSpPr/>
          <p:nvPr/>
        </p:nvCxnSpPr>
        <p:spPr>
          <a:xfrm>
            <a:off x="3369934" y="3682444"/>
            <a:ext cx="0" cy="192881"/>
          </a:xfrm>
          <a:prstGeom prst="line">
            <a:avLst/>
          </a:prstGeom>
          <a:noFill/>
          <a:ln w="28575" cap="flat" cmpd="sng" algn="ctr">
            <a:solidFill>
              <a:srgbClr val="FF0000"/>
            </a:solidFill>
            <a:prstDash val="solid"/>
          </a:ln>
          <a:effectLst/>
        </p:spPr>
      </p:cxnSp>
      <p:cxnSp>
        <p:nvCxnSpPr>
          <p:cNvPr id="716" name="Straight Connector 715">
            <a:extLst>
              <a:ext uri="{FF2B5EF4-FFF2-40B4-BE49-F238E27FC236}">
                <a16:creationId xmlns:a16="http://schemas.microsoft.com/office/drawing/2014/main" id="{BAC14E62-7C8E-99A8-BF0C-7446EAE8F296}"/>
              </a:ext>
            </a:extLst>
          </p:cNvPr>
          <p:cNvCxnSpPr/>
          <p:nvPr/>
        </p:nvCxnSpPr>
        <p:spPr>
          <a:xfrm>
            <a:off x="4435544" y="3682444"/>
            <a:ext cx="0" cy="192881"/>
          </a:xfrm>
          <a:prstGeom prst="line">
            <a:avLst/>
          </a:prstGeom>
          <a:noFill/>
          <a:ln w="28575" cap="flat" cmpd="sng" algn="ctr">
            <a:solidFill>
              <a:srgbClr val="FF0000"/>
            </a:solidFill>
            <a:prstDash val="solid"/>
          </a:ln>
          <a:effectLst/>
        </p:spPr>
      </p:cxnSp>
      <p:sp>
        <p:nvSpPr>
          <p:cNvPr id="717" name="Text Box 12">
            <a:extLst>
              <a:ext uri="{FF2B5EF4-FFF2-40B4-BE49-F238E27FC236}">
                <a16:creationId xmlns:a16="http://schemas.microsoft.com/office/drawing/2014/main" id="{6833EB8A-062E-D551-3726-98C37718DDEA}"/>
              </a:ext>
            </a:extLst>
          </p:cNvPr>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&gt;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a:t>
            </a:r>
            <a:r>
              <a:rPr lang="en-US" sz="1800" b="1" kern="1200" dirty="0" err="1">
                <a:latin typeface="Barlow" panose="00000500000000000000" pitchFamily="2" charset="-93"/>
                <a:cs typeface="Arial" panose="020B0604020202020204" pitchFamily="34" charset="0"/>
              </a:rPr>
              <a:t>nhỏ</a:t>
            </a:r>
            <a:r>
              <a:rPr lang="vi-VN" sz="1800" b="1" kern="1200" dirty="0">
                <a:latin typeface="Barlow" panose="00000500000000000000" pitchFamily="2" charset="-93"/>
                <a:cs typeface="Arial" panose="020B0604020202020204" pitchFamily="34" charset="0"/>
              </a:rPr>
              <a:t> </a:t>
            </a:r>
            <a:r>
              <a:rPr lang="en-US" sz="1800" b="1" kern="1200" dirty="0" err="1">
                <a:latin typeface="Barlow" panose="00000500000000000000" pitchFamily="2" charset="-93"/>
                <a:cs typeface="Arial" panose="020B0604020202020204" pitchFamily="34" charset="0"/>
              </a:rPr>
              <a:t>hơn</a:t>
            </a:r>
            <a:r>
              <a:rPr lang="vi-VN" sz="1800" b="1" kern="1200" dirty="0">
                <a:latin typeface="Barlow" panose="00000500000000000000" pitchFamily="2" charset="-93"/>
                <a:cs typeface="Arial" panose="020B0604020202020204" pitchFamily="34" charset="0"/>
              </a:rPr>
              <a:t>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AutoShape 6">
            <a:extLst>
              <a:ext uri="{FF2B5EF4-FFF2-40B4-BE49-F238E27FC236}">
                <a16:creationId xmlns:a16="http://schemas.microsoft.com/office/drawing/2014/main" id="{A9347723-31D8-74EC-10B5-8E2AF20A0C01}"/>
              </a:ext>
            </a:extLst>
          </p:cNvPr>
          <p:cNvSpPr>
            <a:spLocks noChangeArrowheads="1"/>
          </p:cNvSpPr>
          <p:nvPr/>
        </p:nvSpPr>
        <p:spPr bwMode="auto">
          <a:xfrm rot="16200000">
            <a:off x="3749744" y="1842928"/>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20" name="Oval 10">
            <a:extLst>
              <a:ext uri="{FF2B5EF4-FFF2-40B4-BE49-F238E27FC236}">
                <a16:creationId xmlns:a16="http://schemas.microsoft.com/office/drawing/2014/main" id="{1F6BCD1A-0B21-E72E-ABB1-92413B0E46D9}"/>
              </a:ext>
            </a:extLst>
          </p:cNvPr>
          <p:cNvSpPr>
            <a:spLocks noChangeArrowheads="1"/>
          </p:cNvSpPr>
          <p:nvPr/>
        </p:nvSpPr>
        <p:spPr bwMode="auto">
          <a:xfrm rot="2834016">
            <a:off x="4079548" y="2022712"/>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1" name="Line 33">
            <a:extLst>
              <a:ext uri="{FF2B5EF4-FFF2-40B4-BE49-F238E27FC236}">
                <a16:creationId xmlns:a16="http://schemas.microsoft.com/office/drawing/2014/main" id="{09D3CC7E-DF76-61FD-2D47-5C4ADEE88866}"/>
              </a:ext>
            </a:extLst>
          </p:cNvPr>
          <p:cNvSpPr>
            <a:spLocks noChangeShapeType="1"/>
          </p:cNvSpPr>
          <p:nvPr/>
        </p:nvSpPr>
        <p:spPr bwMode="auto">
          <a:xfrm flipH="1">
            <a:off x="2035244" y="2346562"/>
            <a:ext cx="2400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4020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74D17B-67C3-9857-9342-B259BB6F9C9E}"/>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55E8988-F174-E46B-9BF0-496E6C561FA1}"/>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a:extLst>
              <a:ext uri="{FF2B5EF4-FFF2-40B4-BE49-F238E27FC236}">
                <a16:creationId xmlns:a16="http://schemas.microsoft.com/office/drawing/2014/main" id="{4C8E1CEF-9AD0-359F-8BE0-B37F6F45383A}"/>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6158ED02-DF7E-46BE-40D3-F5D855827227}"/>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a:extLst>
                <a:ext uri="{FF2B5EF4-FFF2-40B4-BE49-F238E27FC236}">
                  <a16:creationId xmlns:a16="http://schemas.microsoft.com/office/drawing/2014/main" id="{FE47E0D9-6EFC-7A80-6E53-36928C017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ABF3472-82CA-F9C2-CAEC-40E950BEED58}"/>
              </a:ext>
            </a:extLst>
          </p:cNvPr>
          <p:cNvGrpSpPr/>
          <p:nvPr/>
        </p:nvGrpSpPr>
        <p:grpSpPr>
          <a:xfrm>
            <a:off x="454078" y="759898"/>
            <a:ext cx="480215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799E67C7-B0BB-0717-8454-D57DE1B91DFE}"/>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a:extLst>
                <a:ext uri="{FF2B5EF4-FFF2-40B4-BE49-F238E27FC236}">
                  <a16:creationId xmlns:a16="http://schemas.microsoft.com/office/drawing/2014/main" id="{AF4CDE09-666E-BCE9-FE80-1BBC60FDFDB2}"/>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Line 4">
            <a:extLst>
              <a:ext uri="{FF2B5EF4-FFF2-40B4-BE49-F238E27FC236}">
                <a16:creationId xmlns:a16="http://schemas.microsoft.com/office/drawing/2014/main" id="{41EA3A7F-5B11-9620-F683-D7305D91BB95}"/>
              </a:ext>
            </a:extLst>
          </p:cNvPr>
          <p:cNvSpPr>
            <a:spLocks noChangeShapeType="1"/>
          </p:cNvSpPr>
          <p:nvPr/>
        </p:nvSpPr>
        <p:spPr bwMode="auto">
          <a:xfrm>
            <a:off x="4423986" y="2764095"/>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4" name="Group 29">
            <a:extLst>
              <a:ext uri="{FF2B5EF4-FFF2-40B4-BE49-F238E27FC236}">
                <a16:creationId xmlns:a16="http://schemas.microsoft.com/office/drawing/2014/main" id="{5E05FC09-CCC4-852C-21EA-542BB1471097}"/>
              </a:ext>
            </a:extLst>
          </p:cNvPr>
          <p:cNvGrpSpPr>
            <a:grpSpLocks/>
          </p:cNvGrpSpPr>
          <p:nvPr/>
        </p:nvGrpSpPr>
        <p:grpSpPr bwMode="auto">
          <a:xfrm>
            <a:off x="6024186" y="975776"/>
            <a:ext cx="1600200" cy="2686050"/>
            <a:chOff x="3888" y="816"/>
            <a:chExt cx="1344" cy="2256"/>
          </a:xfrm>
        </p:grpSpPr>
        <p:sp>
          <p:nvSpPr>
            <p:cNvPr id="15" name="AutoShape 2">
              <a:extLst>
                <a:ext uri="{FF2B5EF4-FFF2-40B4-BE49-F238E27FC236}">
                  <a16:creationId xmlns:a16="http://schemas.microsoft.com/office/drawing/2014/main" id="{F04BF5F2-FE88-2A75-42B6-9FA80609364A}"/>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6" name="Line 5">
              <a:extLst>
                <a:ext uri="{FF2B5EF4-FFF2-40B4-BE49-F238E27FC236}">
                  <a16:creationId xmlns:a16="http://schemas.microsoft.com/office/drawing/2014/main" id="{6AD49861-3D53-C357-B600-2C7B98B59DCB}"/>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17" name="Line 6">
            <a:extLst>
              <a:ext uri="{FF2B5EF4-FFF2-40B4-BE49-F238E27FC236}">
                <a16:creationId xmlns:a16="http://schemas.microsoft.com/office/drawing/2014/main" id="{75964C39-0155-A30A-AF1F-52688C24DD3C}"/>
              </a:ext>
            </a:extLst>
          </p:cNvPr>
          <p:cNvSpPr>
            <a:spLocks noChangeShapeType="1"/>
          </p:cNvSpPr>
          <p:nvPr/>
        </p:nvSpPr>
        <p:spPr bwMode="auto">
          <a:xfrm>
            <a:off x="756269" y="3659445"/>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9" name="Text Box 15">
            <a:extLst>
              <a:ext uri="{FF2B5EF4-FFF2-40B4-BE49-F238E27FC236}">
                <a16:creationId xmlns:a16="http://schemas.microsoft.com/office/drawing/2014/main" id="{C0551A96-17F4-79EA-1EEB-37444BDD5881}"/>
              </a:ext>
            </a:extLst>
          </p:cNvPr>
          <p:cNvSpPr txBox="1">
            <a:spLocks noChangeArrowheads="1"/>
          </p:cNvSpPr>
          <p:nvPr/>
        </p:nvSpPr>
        <p:spPr bwMode="auto">
          <a:xfrm>
            <a:off x="3347661" y="1650862"/>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0" name="Line 16">
            <a:extLst>
              <a:ext uri="{FF2B5EF4-FFF2-40B4-BE49-F238E27FC236}">
                <a16:creationId xmlns:a16="http://schemas.microsoft.com/office/drawing/2014/main" id="{8B3A0446-5F67-B5C5-26CD-36B7D749B4E5}"/>
              </a:ext>
            </a:extLst>
          </p:cNvPr>
          <p:cNvSpPr>
            <a:spLocks noChangeShapeType="1"/>
          </p:cNvSpPr>
          <p:nvPr/>
        </p:nvSpPr>
        <p:spPr bwMode="auto">
          <a:xfrm>
            <a:off x="3452436" y="3892807"/>
            <a:ext cx="9715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7">
            <a:extLst>
              <a:ext uri="{FF2B5EF4-FFF2-40B4-BE49-F238E27FC236}">
                <a16:creationId xmlns:a16="http://schemas.microsoft.com/office/drawing/2014/main" id="{416225B0-D3FB-1945-7D4A-FB3964A45F34}"/>
              </a:ext>
            </a:extLst>
          </p:cNvPr>
          <p:cNvSpPr txBox="1">
            <a:spLocks noChangeArrowheads="1"/>
          </p:cNvSpPr>
          <p:nvPr/>
        </p:nvSpPr>
        <p:spPr bwMode="auto">
          <a:xfrm>
            <a:off x="3795336" y="3658255"/>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f</a:t>
            </a:r>
          </a:p>
        </p:txBody>
      </p:sp>
      <p:sp>
        <p:nvSpPr>
          <p:cNvPr id="22" name="Line 18">
            <a:extLst>
              <a:ext uri="{FF2B5EF4-FFF2-40B4-BE49-F238E27FC236}">
                <a16:creationId xmlns:a16="http://schemas.microsoft.com/office/drawing/2014/main" id="{4F4AAB41-1B41-ACD2-A5F5-AE73EDEDC75D}"/>
              </a:ext>
            </a:extLst>
          </p:cNvPr>
          <p:cNvSpPr>
            <a:spLocks noChangeShapeType="1"/>
          </p:cNvSpPr>
          <p:nvPr/>
        </p:nvSpPr>
        <p:spPr bwMode="auto">
          <a:xfrm>
            <a:off x="3738186" y="3735645"/>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Text Box 19">
            <a:extLst>
              <a:ext uri="{FF2B5EF4-FFF2-40B4-BE49-F238E27FC236}">
                <a16:creationId xmlns:a16="http://schemas.microsoft.com/office/drawing/2014/main" id="{8CE6F3BD-80CB-69B4-5789-DF4C5558A60B}"/>
              </a:ext>
            </a:extLst>
          </p:cNvPr>
          <p:cNvSpPr txBox="1">
            <a:spLocks noChangeArrowheads="1"/>
          </p:cNvSpPr>
          <p:nvPr/>
        </p:nvSpPr>
        <p:spPr bwMode="auto">
          <a:xfrm>
            <a:off x="3966786" y="3480851"/>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a:t>
            </a:r>
          </a:p>
        </p:txBody>
      </p:sp>
      <p:grpSp>
        <p:nvGrpSpPr>
          <p:cNvPr id="24" name="Group 23">
            <a:extLst>
              <a:ext uri="{FF2B5EF4-FFF2-40B4-BE49-F238E27FC236}">
                <a16:creationId xmlns:a16="http://schemas.microsoft.com/office/drawing/2014/main" id="{DCCC4C4F-C0D3-F6B8-10B2-9316CE4015D8}"/>
              </a:ext>
            </a:extLst>
          </p:cNvPr>
          <p:cNvGrpSpPr>
            <a:grpSpLocks/>
          </p:cNvGrpSpPr>
          <p:nvPr/>
        </p:nvGrpSpPr>
        <p:grpSpPr bwMode="auto">
          <a:xfrm>
            <a:off x="1966536" y="1792546"/>
            <a:ext cx="342900" cy="1841897"/>
            <a:chOff x="4800" y="1536"/>
            <a:chExt cx="170" cy="1019"/>
          </a:xfrm>
        </p:grpSpPr>
        <p:sp>
          <p:nvSpPr>
            <p:cNvPr id="25" name="Freeform 24">
              <a:extLst>
                <a:ext uri="{FF2B5EF4-FFF2-40B4-BE49-F238E27FC236}">
                  <a16:creationId xmlns:a16="http://schemas.microsoft.com/office/drawing/2014/main" id="{ECFEAF4A-B5D1-5028-0FA1-17D3B873182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6" name="Group 25">
              <a:extLst>
                <a:ext uri="{FF2B5EF4-FFF2-40B4-BE49-F238E27FC236}">
                  <a16:creationId xmlns:a16="http://schemas.microsoft.com/office/drawing/2014/main" id="{E5922E89-139B-B4FB-533A-DAFED3A1DA8F}"/>
                </a:ext>
              </a:extLst>
            </p:cNvPr>
            <p:cNvGrpSpPr>
              <a:grpSpLocks/>
            </p:cNvGrpSpPr>
            <p:nvPr/>
          </p:nvGrpSpPr>
          <p:grpSpPr bwMode="auto">
            <a:xfrm>
              <a:off x="4800" y="1728"/>
              <a:ext cx="162" cy="827"/>
              <a:chOff x="4800" y="1730"/>
              <a:chExt cx="162" cy="827"/>
            </a:xfrm>
          </p:grpSpPr>
          <p:sp>
            <p:nvSpPr>
              <p:cNvPr id="27" name="Freeform 26">
                <a:extLst>
                  <a:ext uri="{FF2B5EF4-FFF2-40B4-BE49-F238E27FC236}">
                    <a16:creationId xmlns:a16="http://schemas.microsoft.com/office/drawing/2014/main" id="{CCF9BF03-F10C-E369-2D83-2F7C7C6FE9AA}"/>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8" name="Rectangle 27">
                <a:extLst>
                  <a:ext uri="{FF2B5EF4-FFF2-40B4-BE49-F238E27FC236}">
                    <a16:creationId xmlns:a16="http://schemas.microsoft.com/office/drawing/2014/main" id="{569E9138-CEEE-FFFF-F1AE-E9B946FF80E0}"/>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83463195-AA67-9D5D-FFF4-48FFA13D8485}"/>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30" name="Line 31">
            <a:extLst>
              <a:ext uri="{FF2B5EF4-FFF2-40B4-BE49-F238E27FC236}">
                <a16:creationId xmlns:a16="http://schemas.microsoft.com/office/drawing/2014/main" id="{232683FB-F440-4B10-FF83-73EABEC80825}"/>
              </a:ext>
            </a:extLst>
          </p:cNvPr>
          <p:cNvSpPr>
            <a:spLocks noChangeShapeType="1"/>
          </p:cNvSpPr>
          <p:nvPr/>
        </p:nvSpPr>
        <p:spPr bwMode="auto">
          <a:xfrm flipH="1">
            <a:off x="2421356" y="2128301"/>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Line 32">
            <a:extLst>
              <a:ext uri="{FF2B5EF4-FFF2-40B4-BE49-F238E27FC236}">
                <a16:creationId xmlns:a16="http://schemas.microsoft.com/office/drawing/2014/main" id="{B0EFB12A-6406-E13C-F4F6-66AD72C2C567}"/>
              </a:ext>
            </a:extLst>
          </p:cNvPr>
          <p:cNvSpPr>
            <a:spLocks noChangeShapeType="1"/>
          </p:cNvSpPr>
          <p:nvPr/>
        </p:nvSpPr>
        <p:spPr bwMode="auto">
          <a:xfrm flipV="1">
            <a:off x="4995487" y="2128302"/>
            <a:ext cx="854869" cy="7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6" name="Text Box 33">
            <a:extLst>
              <a:ext uri="{FF2B5EF4-FFF2-40B4-BE49-F238E27FC236}">
                <a16:creationId xmlns:a16="http://schemas.microsoft.com/office/drawing/2014/main" id="{89B7C613-5D7A-5D97-C500-77AD0DCBD5C8}"/>
              </a:ext>
            </a:extLst>
          </p:cNvPr>
          <p:cNvSpPr txBox="1">
            <a:spLocks noChangeArrowheads="1"/>
          </p:cNvSpPr>
          <p:nvPr/>
        </p:nvSpPr>
        <p:spPr bwMode="auto">
          <a:xfrm>
            <a:off x="5256234" y="1653243"/>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737" name="Text Box 19">
            <a:extLst>
              <a:ext uri="{FF2B5EF4-FFF2-40B4-BE49-F238E27FC236}">
                <a16:creationId xmlns:a16="http://schemas.microsoft.com/office/drawing/2014/main" id="{BD208C3A-8D69-6F01-99DD-5A862F4E7235}"/>
              </a:ext>
            </a:extLst>
          </p:cNvPr>
          <p:cNvSpPr txBox="1">
            <a:spLocks noChangeArrowheads="1"/>
          </p:cNvSpPr>
          <p:nvPr/>
        </p:nvSpPr>
        <p:spPr bwMode="auto">
          <a:xfrm>
            <a:off x="4067990" y="325106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8" name="Text Box 19">
            <a:extLst>
              <a:ext uri="{FF2B5EF4-FFF2-40B4-BE49-F238E27FC236}">
                <a16:creationId xmlns:a16="http://schemas.microsoft.com/office/drawing/2014/main" id="{77E7E182-269A-D132-1633-9B7F64108E95}"/>
              </a:ext>
            </a:extLst>
          </p:cNvPr>
          <p:cNvSpPr txBox="1">
            <a:spLocks noChangeArrowheads="1"/>
          </p:cNvSpPr>
          <p:nvPr/>
        </p:nvSpPr>
        <p:spPr bwMode="auto">
          <a:xfrm>
            <a:off x="3278605" y="310580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9" name="Text Box 19">
            <a:extLst>
              <a:ext uri="{FF2B5EF4-FFF2-40B4-BE49-F238E27FC236}">
                <a16:creationId xmlns:a16="http://schemas.microsoft.com/office/drawing/2014/main" id="{7F632AB3-89DA-17A8-332E-6ABC5E29076F}"/>
              </a:ext>
            </a:extLst>
          </p:cNvPr>
          <p:cNvSpPr txBox="1">
            <a:spLocks noChangeArrowheads="1"/>
          </p:cNvSpPr>
          <p:nvPr/>
        </p:nvSpPr>
        <p:spPr bwMode="auto">
          <a:xfrm>
            <a:off x="5219324" y="314271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40" name="Straight Connector 739">
            <a:extLst>
              <a:ext uri="{FF2B5EF4-FFF2-40B4-BE49-F238E27FC236}">
                <a16:creationId xmlns:a16="http://schemas.microsoft.com/office/drawing/2014/main" id="{5BBF6861-98CC-F2E7-CB13-27561CCC207C}"/>
              </a:ext>
            </a:extLst>
          </p:cNvPr>
          <p:cNvCxnSpPr/>
          <p:nvPr/>
        </p:nvCxnSpPr>
        <p:spPr>
          <a:xfrm>
            <a:off x="5393155" y="3462993"/>
            <a:ext cx="0" cy="192881"/>
          </a:xfrm>
          <a:prstGeom prst="line">
            <a:avLst/>
          </a:prstGeom>
          <a:noFill/>
          <a:ln w="28575" cap="flat" cmpd="sng" algn="ctr">
            <a:solidFill>
              <a:srgbClr val="FF0000"/>
            </a:solidFill>
            <a:prstDash val="solid"/>
          </a:ln>
          <a:effectLst/>
        </p:spPr>
      </p:cxnSp>
      <p:cxnSp>
        <p:nvCxnSpPr>
          <p:cNvPr id="741" name="Straight Connector 740">
            <a:extLst>
              <a:ext uri="{FF2B5EF4-FFF2-40B4-BE49-F238E27FC236}">
                <a16:creationId xmlns:a16="http://schemas.microsoft.com/office/drawing/2014/main" id="{F5183DA8-2FA9-15A2-FA7B-4C184D45CE7E}"/>
              </a:ext>
            </a:extLst>
          </p:cNvPr>
          <p:cNvCxnSpPr/>
          <p:nvPr/>
        </p:nvCxnSpPr>
        <p:spPr>
          <a:xfrm>
            <a:off x="3461961" y="3479662"/>
            <a:ext cx="0" cy="192881"/>
          </a:xfrm>
          <a:prstGeom prst="line">
            <a:avLst/>
          </a:prstGeom>
          <a:noFill/>
          <a:ln w="28575" cap="flat" cmpd="sng" algn="ctr">
            <a:solidFill>
              <a:srgbClr val="FF0000"/>
            </a:solidFill>
            <a:prstDash val="solid"/>
          </a:ln>
          <a:effectLst/>
        </p:spPr>
      </p:cxnSp>
      <p:cxnSp>
        <p:nvCxnSpPr>
          <p:cNvPr id="742" name="Straight Connector 741">
            <a:extLst>
              <a:ext uri="{FF2B5EF4-FFF2-40B4-BE49-F238E27FC236}">
                <a16:creationId xmlns:a16="http://schemas.microsoft.com/office/drawing/2014/main" id="{914BE675-A19D-9C3F-DB06-0664E923608A}"/>
              </a:ext>
            </a:extLst>
          </p:cNvPr>
          <p:cNvCxnSpPr/>
          <p:nvPr/>
        </p:nvCxnSpPr>
        <p:spPr>
          <a:xfrm>
            <a:off x="4410890" y="3479662"/>
            <a:ext cx="0" cy="192881"/>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a:extLst>
              <a:ext uri="{FF2B5EF4-FFF2-40B4-BE49-F238E27FC236}">
                <a16:creationId xmlns:a16="http://schemas.microsoft.com/office/drawing/2014/main" id="{DF1B2163-88CD-B4E0-4626-1A06F90D89FC}"/>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713435" y="2229505"/>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a:extLst>
              <a:ext uri="{FF2B5EF4-FFF2-40B4-BE49-F238E27FC236}">
                <a16:creationId xmlns:a16="http://schemas.microsoft.com/office/drawing/2014/main" id="{69DFBF04-EEFD-503C-5062-FFED9E5D464F}"/>
              </a:ext>
            </a:extLst>
          </p:cNvPr>
          <p:cNvGrpSpPr>
            <a:grpSpLocks/>
          </p:cNvGrpSpPr>
          <p:nvPr/>
        </p:nvGrpSpPr>
        <p:grpSpPr bwMode="auto">
          <a:xfrm>
            <a:off x="1392655" y="1500842"/>
            <a:ext cx="447675" cy="860822"/>
            <a:chOff x="1470017" y="2515671"/>
            <a:chExt cx="435685" cy="1004999"/>
          </a:xfrm>
        </p:grpSpPr>
        <p:sp>
          <p:nvSpPr>
            <p:cNvPr id="760" name="Freeform 24">
              <a:extLst>
                <a:ext uri="{FF2B5EF4-FFF2-40B4-BE49-F238E27FC236}">
                  <a16:creationId xmlns:a16="http://schemas.microsoft.com/office/drawing/2014/main" id="{9F6FC47A-C468-20DB-4EBB-42CE198B6846}"/>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61" name="Freeform 26">
              <a:extLst>
                <a:ext uri="{FF2B5EF4-FFF2-40B4-BE49-F238E27FC236}">
                  <a16:creationId xmlns:a16="http://schemas.microsoft.com/office/drawing/2014/main" id="{EC5DD760-2139-F123-98C5-4FD27467EC4A}"/>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12" name="AutoShape 3">
            <a:extLst>
              <a:ext uri="{FF2B5EF4-FFF2-40B4-BE49-F238E27FC236}">
                <a16:creationId xmlns:a16="http://schemas.microsoft.com/office/drawing/2014/main" id="{7870098C-5DEB-A878-B22D-9E035DDE9771}"/>
              </a:ext>
            </a:extLst>
          </p:cNvPr>
          <p:cNvSpPr>
            <a:spLocks noChangeArrowheads="1"/>
          </p:cNvSpPr>
          <p:nvPr/>
        </p:nvSpPr>
        <p:spPr bwMode="auto">
          <a:xfrm rot="16200000">
            <a:off x="3738186" y="1678245"/>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8" name="Oval 7">
            <a:extLst>
              <a:ext uri="{FF2B5EF4-FFF2-40B4-BE49-F238E27FC236}">
                <a16:creationId xmlns:a16="http://schemas.microsoft.com/office/drawing/2014/main" id="{333C8FD3-C4D4-13ED-7BA2-25CDCF63CDE1}"/>
              </a:ext>
            </a:extLst>
          </p:cNvPr>
          <p:cNvSpPr>
            <a:spLocks noChangeArrowheads="1"/>
          </p:cNvSpPr>
          <p:nvPr/>
        </p:nvSpPr>
        <p:spPr bwMode="auto">
          <a:xfrm rot="2834016">
            <a:off x="4084063" y="1903869"/>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2" name="Text Box 12">
            <a:extLst>
              <a:ext uri="{FF2B5EF4-FFF2-40B4-BE49-F238E27FC236}">
                <a16:creationId xmlns:a16="http://schemas.microsoft.com/office/drawing/2014/main" id="{44E3871E-9F9B-AA3A-FDA8-C915DBE873A7}"/>
              </a:ext>
            </a:extLst>
          </p:cNvPr>
          <p:cNvSpPr txBox="1">
            <a:spLocks noChangeArrowheads="1"/>
          </p:cNvSpPr>
          <p:nvPr/>
        </p:nvSpPr>
        <p:spPr bwMode="auto">
          <a:xfrm>
            <a:off x="1159293" y="4171488"/>
            <a:ext cx="6572250" cy="646331"/>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ea typeface="+mn-ea"/>
                <a:cs typeface="Arial" panose="020B0604020202020204" pitchFamily="34" charset="0"/>
              </a:rPr>
              <a:t>Ảnh không hứng được trên màn, ảnh này là ảnh ảo, cùng chiều với vật và lớn hơn vật</a:t>
            </a:r>
            <a:r>
              <a:rPr lang="en-US" sz="1800" b="1" kern="1200" dirty="0">
                <a:latin typeface="Barlow" panose="00000500000000000000" pitchFamily="2" charset="-93"/>
                <a:ea typeface="+mn-ea"/>
                <a:cs typeface="Arial" panose="020B0604020202020204" pitchFamily="34" charset="0"/>
              </a:rPr>
              <a:t>.</a:t>
            </a:r>
            <a:endParaRPr lang="vi-VN" sz="1800" b="1" kern="1200" dirty="0">
              <a:latin typeface="Barlow" panose="00000500000000000000" pitchFamily="2" charset="-93"/>
              <a:ea typeface="+mn-ea"/>
              <a:cs typeface="Arial" panose="020B0604020202020204" pitchFamily="34" charset="0"/>
            </a:endParaRPr>
          </a:p>
        </p:txBody>
      </p:sp>
    </p:spTree>
    <p:extLst>
      <p:ext uri="{BB962C8B-B14F-4D97-AF65-F5344CB8AC3E}">
        <p14:creationId xmlns:p14="http://schemas.microsoft.com/office/powerpoint/2010/main" val="3795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1" name="Rectangle: Rounded Corners 360">
            <a:extLst>
              <a:ext uri="{FF2B5EF4-FFF2-40B4-BE49-F238E27FC236}">
                <a16:creationId xmlns:a16="http://schemas.microsoft.com/office/drawing/2014/main" id="{E9D4F5D2-94B4-4705-4E17-BEFBBB42F936}"/>
              </a:ext>
            </a:extLst>
          </p:cNvPr>
          <p:cNvSpPr/>
          <p:nvPr/>
        </p:nvSpPr>
        <p:spPr>
          <a:xfrm>
            <a:off x="1023536" y="3830400"/>
            <a:ext cx="7393264" cy="79846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6" name="Picture 355">
            <a:extLst>
              <a:ext uri="{FF2B5EF4-FFF2-40B4-BE49-F238E27FC236}">
                <a16:creationId xmlns:a16="http://schemas.microsoft.com/office/drawing/2014/main" id="{D1EBC83F-1C28-20E9-9B4F-E4B801696AF8}"/>
              </a:ext>
            </a:extLst>
          </p:cNvPr>
          <p:cNvPicPr>
            <a:picLocks noChangeAspect="1"/>
          </p:cNvPicPr>
          <p:nvPr/>
        </p:nvPicPr>
        <p:blipFill>
          <a:blip r:embed="rId3"/>
          <a:stretch>
            <a:fillRect/>
          </a:stretch>
        </p:blipFill>
        <p:spPr>
          <a:xfrm>
            <a:off x="792589" y="890456"/>
            <a:ext cx="7511669" cy="2192181"/>
          </a:xfrm>
          <a:prstGeom prst="rect">
            <a:avLst/>
          </a:prstGeom>
        </p:spPr>
      </p:pic>
      <p:sp>
        <p:nvSpPr>
          <p:cNvPr id="357" name="Google Shape;363;p48">
            <a:extLst>
              <a:ext uri="{FF2B5EF4-FFF2-40B4-BE49-F238E27FC236}">
                <a16:creationId xmlns:a16="http://schemas.microsoft.com/office/drawing/2014/main" id="{8B467D73-B50D-2759-E1EA-BB42B9ADB2EC}"/>
              </a:ext>
            </a:extLst>
          </p:cNvPr>
          <p:cNvSpPr txBox="1">
            <a:spLocks/>
          </p:cNvSpPr>
          <p:nvPr/>
        </p:nvSpPr>
        <p:spPr>
          <a:xfrm>
            <a:off x="792589" y="3945918"/>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So </a:t>
            </a:r>
            <a:r>
              <a:rPr lang="en-US" sz="2000" b="1" dirty="0" err="1">
                <a:solidFill>
                  <a:schemeClr val="accent2"/>
                </a:solidFill>
              </a:rPr>
              <a:t>sánh</a:t>
            </a:r>
            <a:r>
              <a:rPr lang="en-US" sz="2000" b="1" dirty="0">
                <a:solidFill>
                  <a:schemeClr val="accent2"/>
                </a:solidFill>
              </a:rPr>
              <a:t> </a:t>
            </a:r>
            <a:r>
              <a:rPr lang="en-US" sz="2000" b="1" dirty="0" err="1">
                <a:solidFill>
                  <a:schemeClr val="accent2"/>
                </a:solidFill>
              </a:rPr>
              <a:t>độ</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giữa</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các</a:t>
            </a:r>
            <a:r>
              <a:rPr lang="en-US" sz="2000" b="1" dirty="0">
                <a:solidFill>
                  <a:schemeClr val="accent2"/>
                </a:solidFill>
              </a:rPr>
              <a:t>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trên</a:t>
            </a:r>
            <a:r>
              <a:rPr lang="en-US" sz="2000" b="1" dirty="0">
                <a:solidFill>
                  <a:schemeClr val="accent2"/>
                </a:solidFill>
              </a:rPr>
              <a:t>?</a:t>
            </a:r>
          </a:p>
        </p:txBody>
      </p:sp>
      <p:pic>
        <p:nvPicPr>
          <p:cNvPr id="1026" name="Picture 2" descr="About">
            <a:extLst>
              <a:ext uri="{FF2B5EF4-FFF2-40B4-BE49-F238E27FC236}">
                <a16:creationId xmlns:a16="http://schemas.microsoft.com/office/drawing/2014/main" id="{6B1F744B-EB03-BF92-A193-2BFA97BED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09" y="3766993"/>
            <a:ext cx="861873" cy="861873"/>
          </a:xfrm>
          <a:prstGeom prst="rect">
            <a:avLst/>
          </a:prstGeom>
          <a:noFill/>
          <a:extLst>
            <a:ext uri="{909E8E84-426E-40DD-AFC4-6F175D3DCCD1}">
              <a14:hiddenFill xmlns:a14="http://schemas.microsoft.com/office/drawing/2010/main">
                <a:solidFill>
                  <a:srgbClr val="FFFFFF"/>
                </a:solidFill>
              </a14:hiddenFill>
            </a:ext>
          </a:extLst>
        </p:spPr>
      </p:pic>
      <p:sp>
        <p:nvSpPr>
          <p:cNvPr id="362" name="Left Brace 361">
            <a:extLst>
              <a:ext uri="{FF2B5EF4-FFF2-40B4-BE49-F238E27FC236}">
                <a16:creationId xmlns:a16="http://schemas.microsoft.com/office/drawing/2014/main" id="{E5F3DF76-682F-4FBA-1731-2CBB64015D1C}"/>
              </a:ext>
            </a:extLst>
          </p:cNvPr>
          <p:cNvSpPr/>
          <p:nvPr/>
        </p:nvSpPr>
        <p:spPr>
          <a:xfrm rot="16200000">
            <a:off x="2755967" y="1976411"/>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Google Shape;363;p48">
            <a:extLst>
              <a:ext uri="{FF2B5EF4-FFF2-40B4-BE49-F238E27FC236}">
                <a16:creationId xmlns:a16="http://schemas.microsoft.com/office/drawing/2014/main" id="{D9773002-F2CF-49AF-4AD6-3C3C479BAD4A}"/>
              </a:ext>
            </a:extLst>
          </p:cNvPr>
          <p:cNvSpPr txBox="1">
            <a:spLocks/>
          </p:cNvSpPr>
          <p:nvPr/>
        </p:nvSpPr>
        <p:spPr>
          <a:xfrm>
            <a:off x="1485429" y="3333604"/>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sp>
        <p:nvSpPr>
          <p:cNvPr id="364" name="Left Brace 363">
            <a:extLst>
              <a:ext uri="{FF2B5EF4-FFF2-40B4-BE49-F238E27FC236}">
                <a16:creationId xmlns:a16="http://schemas.microsoft.com/office/drawing/2014/main" id="{C7990681-8382-66D0-7D8F-027480E89C4E}"/>
              </a:ext>
            </a:extLst>
          </p:cNvPr>
          <p:cNvSpPr/>
          <p:nvPr/>
        </p:nvSpPr>
        <p:spPr>
          <a:xfrm rot="16200000">
            <a:off x="6551567" y="1940546"/>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Google Shape;363;p48">
            <a:extLst>
              <a:ext uri="{FF2B5EF4-FFF2-40B4-BE49-F238E27FC236}">
                <a16:creationId xmlns:a16="http://schemas.microsoft.com/office/drawing/2014/main" id="{4E5FCF76-DEA6-7B63-D7F8-C912BE495A3E}"/>
              </a:ext>
            </a:extLst>
          </p:cNvPr>
          <p:cNvSpPr txBox="1">
            <a:spLocks/>
          </p:cNvSpPr>
          <p:nvPr/>
        </p:nvSpPr>
        <p:spPr>
          <a:xfrm>
            <a:off x="5281029" y="3297739"/>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47E0099F-A401-6309-6062-71C38C16C292}"/>
              </a:ext>
            </a:extLst>
          </p:cNvPr>
          <p:cNvCxnSpPr>
            <a:cxnSpLocks/>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245E6BDD-FF44-0519-9277-82EC595821D4}"/>
              </a:ext>
            </a:extLst>
          </p:cNvPr>
          <p:cNvSpPr txBox="1">
            <a:spLocks/>
          </p:cNvSpPr>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BAEBDB15-8AED-0AD8-54D7-1B30A93EDCEE}"/>
              </a:ext>
            </a:extLst>
          </p:cNvPr>
          <p:cNvGrpSpPr/>
          <p:nvPr/>
        </p:nvGrpSpPr>
        <p:grpSpPr>
          <a:xfrm>
            <a:off x="507378" y="281301"/>
            <a:ext cx="389717" cy="379975"/>
            <a:chOff x="297585" y="1511483"/>
            <a:chExt cx="1108364" cy="1080655"/>
          </a:xfrm>
        </p:grpSpPr>
        <p:sp>
          <p:nvSpPr>
            <p:cNvPr id="5" name="Rectangle: Rounded Corners 4">
              <a:extLst>
                <a:ext uri="{FF2B5EF4-FFF2-40B4-BE49-F238E27FC236}">
                  <a16:creationId xmlns:a16="http://schemas.microsoft.com/office/drawing/2014/main" id="{5C5BF2E9-8457-A81C-1509-30F34D9342E9}"/>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616C23EF-A70B-C736-69F1-9DBAE032F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1"/>
                                        </p:tgtEl>
                                        <p:attrNameLst>
                                          <p:attrName>style.visibility</p:attrName>
                                        </p:attrNameLst>
                                      </p:cBhvr>
                                      <p:to>
                                        <p:strVal val="visible"/>
                                      </p:to>
                                    </p:set>
                                    <p:animEffect transition="in" filter="wipe(left)">
                                      <p:cBhvr>
                                        <p:cTn id="11" dur="500"/>
                                        <p:tgtEl>
                                          <p:spTgt spid="3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randombar(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57"/>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wipe(left)">
                                      <p:cBhvr>
                                        <p:cTn id="27" dur="500"/>
                                        <p:tgtEl>
                                          <p:spTgt spid="36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randombar(horizontal)">
                                      <p:cBhvr>
                                        <p:cTn id="31" dur="500"/>
                                        <p:tgtEl>
                                          <p:spTgt spid="3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wipe(left)">
                                      <p:cBhvr>
                                        <p:cTn id="35" dur="500"/>
                                        <p:tgtEl>
                                          <p:spTgt spid="364"/>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365"/>
                                        </p:tgtEl>
                                        <p:attrNameLst>
                                          <p:attrName>style.visibility</p:attrName>
                                        </p:attrNameLst>
                                      </p:cBhvr>
                                      <p:to>
                                        <p:strVal val="visible"/>
                                      </p:to>
                                    </p:set>
                                    <p:animEffect transition="in" filter="randombar(horizontal)">
                                      <p:cBhvr>
                                        <p:cTn id="39"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1" grpId="1" animBg="1"/>
      <p:bldP spid="357" grpId="0"/>
      <p:bldP spid="357" grpId="1"/>
      <p:bldP spid="362" grpId="0" animBg="1"/>
      <p:bldP spid="363" grpId="0"/>
      <p:bldP spid="364" grpId="0" animBg="1"/>
      <p:bldP spid="3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a:extLst>
              <a:ext uri="{FF2B5EF4-FFF2-40B4-BE49-F238E27FC236}">
                <a16:creationId xmlns:a16="http://schemas.microsoft.com/office/drawing/2014/main" id="{04C6934D-8FE4-A25B-4B16-01CD08AC5F59}"/>
              </a:ext>
            </a:extLst>
          </p:cNvPr>
          <p:cNvPicPr>
            <a:picLocks noChangeAspect="1"/>
          </p:cNvPicPr>
          <p:nvPr/>
        </p:nvPicPr>
        <p:blipFill>
          <a:blip r:embed="rId3"/>
          <a:stretch>
            <a:fillRect/>
          </a:stretch>
        </p:blipFill>
        <p:spPr>
          <a:xfrm>
            <a:off x="161557" y="1351834"/>
            <a:ext cx="4234963" cy="2532937"/>
          </a:xfrm>
          <a:prstGeom prst="rect">
            <a:avLst/>
          </a:prstGeom>
        </p:spPr>
      </p:pic>
      <p:cxnSp>
        <p:nvCxnSpPr>
          <p:cNvPr id="4" name="Straight Connector 3">
            <a:extLst>
              <a:ext uri="{FF2B5EF4-FFF2-40B4-BE49-F238E27FC236}">
                <a16:creationId xmlns:a16="http://schemas.microsoft.com/office/drawing/2014/main" id="{CB035A97-41A9-3E8E-D470-944D1DA65E68}"/>
              </a:ext>
            </a:extLst>
          </p:cNvPr>
          <p:cNvCxnSpPr>
            <a:cxnSpLocks/>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8113EF81-AD33-D7E2-16AB-F72B3C4A64BE}"/>
              </a:ext>
            </a:extLst>
          </p:cNvPr>
          <p:cNvSpPr txBox="1">
            <a:spLocks/>
          </p:cNvSpPr>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C6A10A41-8273-21F5-B7A9-9CE7D196DD20}"/>
              </a:ext>
            </a:extLst>
          </p:cNvPr>
          <p:cNvGrpSpPr/>
          <p:nvPr/>
        </p:nvGrpSpPr>
        <p:grpSpPr>
          <a:xfrm>
            <a:off x="85528" y="314827"/>
            <a:ext cx="368551" cy="359337"/>
            <a:chOff x="7453548" y="316155"/>
            <a:chExt cx="1108364" cy="1080655"/>
          </a:xfrm>
        </p:grpSpPr>
        <p:sp>
          <p:nvSpPr>
            <p:cNvPr id="7" name="Rectangle: Rounded Corners 6">
              <a:extLst>
                <a:ext uri="{FF2B5EF4-FFF2-40B4-BE49-F238E27FC236}">
                  <a16:creationId xmlns:a16="http://schemas.microsoft.com/office/drawing/2014/main" id="{A9B5A40F-BCF4-4CE3-14A3-8BA2010AC072}"/>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248225A5-35E4-0D15-C2C3-EDF96E3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E4CB230-1B2E-170E-CD29-C64787335641}"/>
              </a:ext>
            </a:extLst>
          </p:cNvPr>
          <p:cNvGrpSpPr/>
          <p:nvPr/>
        </p:nvGrpSpPr>
        <p:grpSpPr>
          <a:xfrm>
            <a:off x="454078" y="759898"/>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FEDD0B7F-4B65-4841-C196-F42EA2C4D6F4}"/>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EA3E65F6-7B3F-19B1-5AAB-865D0D95C0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4" name="TextBox 13">
            <a:extLst>
              <a:ext uri="{FF2B5EF4-FFF2-40B4-BE49-F238E27FC236}">
                <a16:creationId xmlns:a16="http://schemas.microsoft.com/office/drawing/2014/main" id="{5FD2CA81-71FA-6FCB-0D8F-0FB2B594B5DF}"/>
              </a:ext>
            </a:extLst>
          </p:cNvPr>
          <p:cNvSpPr txBox="1"/>
          <p:nvPr/>
        </p:nvSpPr>
        <p:spPr>
          <a:xfrm>
            <a:off x="4263834" y="1667112"/>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20000"/>
              </a:lnSpc>
              <a:spcBef>
                <a:spcPts val="0"/>
              </a:spcBef>
              <a:spcAft>
                <a:spcPts val="0"/>
              </a:spcAft>
              <a:buClr>
                <a:srgbClr val="9AB5BE"/>
              </a:buClr>
              <a:buSzPts val="1400"/>
              <a:buFont typeface="Lato"/>
              <a:buNone/>
              <a:tabLst/>
              <a:defRP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1: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Thay</a:t>
            </a:r>
            <a:r>
              <a:rPr kumimoji="0" lang="en-US" sz="1800" b="0" i="0" u="none" strike="noStrike" kern="0" cap="none" spc="0" normalizeH="0" baseline="0" noProof="0" dirty="0">
                <a:ln>
                  <a:noFill/>
                </a:ln>
                <a:solidFill>
                  <a:srgbClr val="2E2723"/>
                </a:solidFill>
                <a:effectLst/>
                <a:uLnTx/>
                <a:uFillTx/>
                <a:latin typeface="Lato"/>
                <a:ea typeface="Lato"/>
                <a:cs typeface="Lato"/>
                <a:sym typeface="Arial"/>
              </a:rPr>
              <a:t> TKHT </a:t>
            </a:r>
            <a:r>
              <a:rPr kumimoji="0" lang="en-US" sz="1800" b="0" i="0" u="none" strike="noStrike" kern="0" cap="none" spc="0" normalizeH="0" baseline="0" noProof="0" dirty="0" err="1">
                <a:ln>
                  <a:noFill/>
                </a:ln>
                <a:solidFill>
                  <a:srgbClr val="2E2723"/>
                </a:solidFill>
                <a:effectLst/>
                <a:uLnTx/>
                <a:uFillTx/>
                <a:latin typeface="Lato"/>
                <a:ea typeface="Lato"/>
                <a:cs typeface="Lato"/>
                <a:sym typeface="Arial"/>
              </a:rPr>
              <a:t>bằng</a:t>
            </a:r>
            <a:r>
              <a:rPr kumimoji="0" lang="en-US" sz="1800" b="0" i="0" u="none" strike="noStrike" kern="0" cap="none" spc="0" normalizeH="0" noProof="0" dirty="0">
                <a:ln>
                  <a:noFill/>
                </a:ln>
                <a:solidFill>
                  <a:srgbClr val="2E2723"/>
                </a:solidFill>
                <a:effectLst/>
                <a:uLnTx/>
                <a:uFillTx/>
                <a:latin typeface="Lato"/>
                <a:ea typeface="Lato"/>
                <a:cs typeface="Lato"/>
                <a:sym typeface="Arial"/>
              </a:rPr>
              <a:t> THPK</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2" name="TextBox 1">
            <a:extLst>
              <a:ext uri="{FF2B5EF4-FFF2-40B4-BE49-F238E27FC236}">
                <a16:creationId xmlns:a16="http://schemas.microsoft.com/office/drawing/2014/main" id="{11AA6336-CFE8-0B5D-30E6-F61417B438F6}"/>
              </a:ext>
            </a:extLst>
          </p:cNvPr>
          <p:cNvSpPr txBox="1"/>
          <p:nvPr/>
        </p:nvSpPr>
        <p:spPr>
          <a:xfrm>
            <a:off x="4263834" y="2147971"/>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2: </a:t>
            </a:r>
            <a:r>
              <a:rPr lang="en-US" dirty="0" err="1">
                <a:solidFill>
                  <a:srgbClr val="2E2723"/>
                </a:solidFill>
              </a:rPr>
              <a:t>Đặt</a:t>
            </a:r>
            <a:r>
              <a:rPr lang="en-US" dirty="0">
                <a:solidFill>
                  <a:srgbClr val="2E2723"/>
                </a:solidFill>
              </a:rPr>
              <a:t> </a:t>
            </a:r>
            <a:r>
              <a:rPr lang="en-US" dirty="0" err="1">
                <a:solidFill>
                  <a:srgbClr val="2E2723"/>
                </a:solidFill>
              </a:rPr>
              <a:t>vật</a:t>
            </a:r>
            <a:r>
              <a:rPr lang="en-US" dirty="0">
                <a:solidFill>
                  <a:srgbClr val="2E2723"/>
                </a:solidFill>
              </a:rPr>
              <a:t> ở </a:t>
            </a:r>
            <a:r>
              <a:rPr lang="en-US" dirty="0" err="1">
                <a:solidFill>
                  <a:srgbClr val="2E2723"/>
                </a:solidFill>
              </a:rPr>
              <a:t>các</a:t>
            </a:r>
            <a:r>
              <a:rPr lang="en-US" dirty="0">
                <a:solidFill>
                  <a:srgbClr val="2E2723"/>
                </a:solidFill>
              </a:rPr>
              <a:t> </a:t>
            </a:r>
            <a:r>
              <a:rPr lang="en-US" dirty="0" err="1">
                <a:solidFill>
                  <a:srgbClr val="2E2723"/>
                </a:solidFill>
              </a:rPr>
              <a:t>vị</a:t>
            </a:r>
            <a:r>
              <a:rPr lang="en-US" dirty="0">
                <a:solidFill>
                  <a:srgbClr val="2E2723"/>
                </a:solidFill>
              </a:rPr>
              <a:t> </a:t>
            </a:r>
            <a:r>
              <a:rPr lang="en-US" dirty="0" err="1">
                <a:solidFill>
                  <a:srgbClr val="2E2723"/>
                </a:solidFill>
              </a:rPr>
              <a:t>trí</a:t>
            </a:r>
            <a:r>
              <a:rPr lang="en-US" dirty="0">
                <a:solidFill>
                  <a:srgbClr val="2E2723"/>
                </a:solidFill>
              </a:rPr>
              <a:t> d&gt;f </a:t>
            </a:r>
            <a:r>
              <a:rPr lang="en-US" dirty="0" err="1">
                <a:solidFill>
                  <a:srgbClr val="2E2723"/>
                </a:solidFill>
              </a:rPr>
              <a:t>và</a:t>
            </a:r>
            <a:r>
              <a:rPr lang="en-US" dirty="0">
                <a:solidFill>
                  <a:srgbClr val="2E2723"/>
                </a:solidFill>
              </a:rPr>
              <a:t> d&lt;f</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3" name="TextBox 2">
            <a:extLst>
              <a:ext uri="{FF2B5EF4-FFF2-40B4-BE49-F238E27FC236}">
                <a16:creationId xmlns:a16="http://schemas.microsoft.com/office/drawing/2014/main" id="{FBA769A9-9A61-0FE7-EF58-C8C57E3150F8}"/>
              </a:ext>
            </a:extLst>
          </p:cNvPr>
          <p:cNvSpPr txBox="1"/>
          <p:nvPr/>
        </p:nvSpPr>
        <p:spPr>
          <a:xfrm>
            <a:off x="4263834" y="2618302"/>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1800" b="1" i="0" u="none" strike="noStrike" kern="0" cap="none" spc="0" normalizeH="0" baseline="0" noProof="0" dirty="0">
                <a:ln>
                  <a:noFill/>
                </a:ln>
                <a:solidFill>
                  <a:srgbClr val="2E2723"/>
                </a:solidFill>
                <a:effectLst/>
                <a:uLnTx/>
                <a:uFillTx/>
                <a:latin typeface="Lato"/>
                <a:ea typeface="Lato"/>
                <a:cs typeface="Lato"/>
                <a:sym typeface="Arial"/>
              </a:rPr>
              <a:t> 3: </a:t>
            </a:r>
            <a:r>
              <a:rPr lang="en-US" dirty="0" err="1">
                <a:solidFill>
                  <a:srgbClr val="2E2723"/>
                </a:solidFill>
              </a:rPr>
              <a:t>Đặt</a:t>
            </a:r>
            <a:r>
              <a:rPr lang="en-US" dirty="0">
                <a:solidFill>
                  <a:srgbClr val="2E2723"/>
                </a:solidFill>
              </a:rPr>
              <a:t> </a:t>
            </a:r>
            <a:r>
              <a:rPr lang="en-US" dirty="0" err="1">
                <a:solidFill>
                  <a:srgbClr val="2E2723"/>
                </a:solidFill>
              </a:rPr>
              <a:t>mắt</a:t>
            </a:r>
            <a:r>
              <a:rPr lang="en-US" dirty="0">
                <a:solidFill>
                  <a:srgbClr val="2E2723"/>
                </a:solidFill>
              </a:rPr>
              <a:t> </a:t>
            </a:r>
            <a:r>
              <a:rPr lang="en-US" dirty="0" err="1">
                <a:solidFill>
                  <a:srgbClr val="2E2723"/>
                </a:solidFill>
              </a:rPr>
              <a:t>quan</a:t>
            </a:r>
            <a:r>
              <a:rPr lang="en-US" dirty="0">
                <a:solidFill>
                  <a:srgbClr val="2E2723"/>
                </a:solidFill>
              </a:rPr>
              <a:t> </a:t>
            </a:r>
            <a:r>
              <a:rPr lang="en-US" dirty="0" err="1">
                <a:solidFill>
                  <a:srgbClr val="2E2723"/>
                </a:solidFill>
              </a:rPr>
              <a:t>sát</a:t>
            </a:r>
            <a:r>
              <a:rPr lang="en-US" dirty="0">
                <a:solidFill>
                  <a:srgbClr val="2E2723"/>
                </a:solidFill>
              </a:rPr>
              <a:t> </a:t>
            </a:r>
            <a:r>
              <a:rPr lang="en-US" dirty="0" err="1">
                <a:solidFill>
                  <a:srgbClr val="2E2723"/>
                </a:solidFill>
              </a:rPr>
              <a:t>ảnh</a:t>
            </a:r>
            <a:r>
              <a:rPr lang="en-US" dirty="0">
                <a:solidFill>
                  <a:srgbClr val="2E2723"/>
                </a:solidFill>
              </a:rPr>
              <a:t> </a:t>
            </a:r>
            <a:r>
              <a:rPr lang="en-US" dirty="0" err="1">
                <a:solidFill>
                  <a:srgbClr val="2E2723"/>
                </a:solidFill>
              </a:rPr>
              <a:t>của</a:t>
            </a:r>
            <a:r>
              <a:rPr lang="en-US" dirty="0">
                <a:solidFill>
                  <a:srgbClr val="2E2723"/>
                </a:solidFill>
              </a:rPr>
              <a:t> </a:t>
            </a:r>
            <a:r>
              <a:rPr lang="en-US" dirty="0" err="1">
                <a:solidFill>
                  <a:srgbClr val="2E2723"/>
                </a:solidFill>
              </a:rPr>
              <a:t>vật</a:t>
            </a:r>
            <a:r>
              <a:rPr lang="en-US" dirty="0">
                <a:solidFill>
                  <a:srgbClr val="2E2723"/>
                </a:solidFill>
              </a:rPr>
              <a:t> qua </a:t>
            </a:r>
            <a:r>
              <a:rPr lang="en-US" dirty="0" err="1">
                <a:solidFill>
                  <a:srgbClr val="2E2723"/>
                </a:solidFill>
              </a:rPr>
              <a:t>thấu</a:t>
            </a:r>
            <a:r>
              <a:rPr lang="en-US" dirty="0">
                <a:solidFill>
                  <a:srgbClr val="2E2723"/>
                </a:solidFill>
              </a:rPr>
              <a:t> </a:t>
            </a:r>
            <a:r>
              <a:rPr lang="en-US" dirty="0" err="1">
                <a:solidFill>
                  <a:srgbClr val="2E2723"/>
                </a:solidFill>
              </a:rPr>
              <a:t>kính</a:t>
            </a:r>
            <a:endParaRPr kumimoji="0" lang="en-US" sz="1800" b="0" i="0" u="none" strike="noStrike" kern="0" cap="none" spc="0" normalizeH="0" baseline="0" noProof="0" dirty="0">
              <a:ln>
                <a:noFill/>
              </a:ln>
              <a:solidFill>
                <a:srgbClr val="2E2723"/>
              </a:solidFill>
              <a:effectLst/>
              <a:uLnTx/>
              <a:uFillTx/>
              <a:latin typeface="Lato"/>
              <a:ea typeface="Lato"/>
              <a:cs typeface="Lato"/>
              <a:sym typeface="Arial"/>
            </a:endParaRPr>
          </a:p>
        </p:txBody>
      </p:sp>
      <p:sp>
        <p:nvSpPr>
          <p:cNvPr id="13" name="Rectangle: Rounded Corners 12">
            <a:extLst>
              <a:ext uri="{FF2B5EF4-FFF2-40B4-BE49-F238E27FC236}">
                <a16:creationId xmlns:a16="http://schemas.microsoft.com/office/drawing/2014/main" id="{AD70A7CB-9106-D3CB-EF64-257AD907F2DF}"/>
              </a:ext>
            </a:extLst>
          </p:cNvPr>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5" name="Google Shape;363;p48">
            <a:extLst>
              <a:ext uri="{FF2B5EF4-FFF2-40B4-BE49-F238E27FC236}">
                <a16:creationId xmlns:a16="http://schemas.microsoft.com/office/drawing/2014/main" id="{C2F6C31E-B12B-C324-9314-FA20160A6A49}"/>
              </a:ext>
            </a:extLst>
          </p:cNvPr>
          <p:cNvSpPr txBox="1">
            <a:spLocks/>
          </p:cNvSpPr>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a:buNone/>
              <a:tabLst/>
              <a:defRPr/>
            </a:pP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Nêu</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nhận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xét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về</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ảnh</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quan</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sát</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được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ở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bước</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2 </a:t>
            </a:r>
            <a:r>
              <a:rPr kumimoji="0" lang="en-US" sz="2000" b="1" i="0" u="none" strike="noStrike" kern="0" cap="none" spc="0" normalizeH="0" baseline="0" noProof="0" dirty="0" err="1">
                <a:ln>
                  <a:noFill/>
                </a:ln>
                <a:solidFill>
                  <a:srgbClr val="2E2723"/>
                </a:solidFill>
                <a:effectLst/>
                <a:uLnTx/>
                <a:uFillTx/>
                <a:latin typeface="Lato"/>
                <a:ea typeface="Lato"/>
                <a:cs typeface="Lato"/>
                <a:sym typeface="Arial"/>
              </a:rPr>
              <a:t>của</a:t>
            </a:r>
            <a:r>
              <a:rPr kumimoji="0" lang="en-US" sz="2000" b="1" i="0" u="none" strike="noStrike" kern="0" cap="none" spc="0" normalizeH="0" baseline="0" noProof="0" dirty="0">
                <a:ln>
                  <a:noFill/>
                </a:ln>
                <a:solidFill>
                  <a:srgbClr val="2E2723"/>
                </a:solidFill>
                <a:effectLst/>
                <a:uLnTx/>
                <a:uFillTx/>
                <a:latin typeface="Lato"/>
                <a:ea typeface="Lato"/>
                <a:cs typeface="Lato"/>
                <a:sym typeface="Arial"/>
              </a:rPr>
              <a:t> TN </a:t>
            </a:r>
          </a:p>
        </p:txBody>
      </p:sp>
      <p:pic>
        <p:nvPicPr>
          <p:cNvPr id="16" name="Picture 15">
            <a:extLst>
              <a:ext uri="{FF2B5EF4-FFF2-40B4-BE49-F238E27FC236}">
                <a16:creationId xmlns:a16="http://schemas.microsoft.com/office/drawing/2014/main" id="{E0F84E89-B9EE-F46E-935C-876B222763FA}"/>
              </a:ext>
            </a:extLst>
          </p:cNvPr>
          <p:cNvPicPr>
            <a:picLocks noChangeAspect="1"/>
          </p:cNvPicPr>
          <p:nvPr/>
        </p:nvPicPr>
        <p:blipFill>
          <a:blip r:embed="rId5"/>
          <a:stretch>
            <a:fillRect/>
          </a:stretch>
        </p:blipFill>
        <p:spPr>
          <a:xfrm>
            <a:off x="494600" y="3835756"/>
            <a:ext cx="981636" cy="981636"/>
          </a:xfrm>
          <a:prstGeom prst="rect">
            <a:avLst/>
          </a:prstGeom>
        </p:spPr>
      </p:pic>
    </p:spTree>
    <p:extLst>
      <p:ext uri="{BB962C8B-B14F-4D97-AF65-F5344CB8AC3E}">
        <p14:creationId xmlns:p14="http://schemas.microsoft.com/office/powerpoint/2010/main" val="44539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56A6E5-9096-C7B2-DE66-26EB99424257}"/>
              </a:ext>
            </a:extLst>
          </p:cNvPr>
          <p:cNvCxnSpPr>
            <a:cxnSpLocks/>
          </p:cNvCxnSpPr>
          <p:nvPr/>
        </p:nvCxnSpPr>
        <p:spPr>
          <a:xfrm>
            <a:off x="55860" y="36873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a:extLst>
              <a:ext uri="{FF2B5EF4-FFF2-40B4-BE49-F238E27FC236}">
                <a16:creationId xmlns:a16="http://schemas.microsoft.com/office/drawing/2014/main" id="{F261A12B-C6B3-E4EC-AC00-44C7046BD7F5}"/>
              </a:ext>
            </a:extLst>
          </p:cNvPr>
          <p:cNvSpPr txBox="1">
            <a:spLocks/>
          </p:cNvSpPr>
          <p:nvPr/>
        </p:nvSpPr>
        <p:spPr>
          <a:xfrm>
            <a:off x="269804" y="212768"/>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800" b="1" i="0" u="none" strike="noStrike" kern="0" cap="none" spc="0" normalizeH="0" baseline="0" noProof="0" dirty="0">
                <a:ln>
                  <a:noFill/>
                </a:ln>
                <a:solidFill>
                  <a:srgbClr val="2E2723"/>
                </a:solidFill>
                <a:effectLst/>
                <a:uLnTx/>
                <a:uFillTx/>
                <a:latin typeface="Barlow"/>
                <a:sym typeface="Barlow"/>
              </a:rPr>
              <a:t>IV. </a:t>
            </a:r>
            <a:r>
              <a:rPr kumimoji="0" lang="en-US" sz="1800" b="1" i="0" u="none" strike="noStrike" kern="0" cap="none" spc="0" normalizeH="0" baseline="0" noProof="0" dirty="0" err="1">
                <a:ln>
                  <a:noFill/>
                </a:ln>
                <a:solidFill>
                  <a:srgbClr val="2E2723"/>
                </a:solidFill>
                <a:effectLst/>
                <a:uLnTx/>
                <a:uFillTx/>
                <a:latin typeface="Barlow"/>
                <a:sym typeface="Barlow"/>
              </a:rPr>
              <a:t>Sự</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Tạo</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Ảnh</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Một</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Vật</a:t>
            </a:r>
            <a:r>
              <a:rPr kumimoji="0" lang="en-US" sz="1800" b="1" i="0" u="none" strike="noStrike" kern="0" cap="none" spc="0" normalizeH="0" baseline="0" noProof="0" dirty="0">
                <a:ln>
                  <a:noFill/>
                </a:ln>
                <a:solidFill>
                  <a:srgbClr val="2E2723"/>
                </a:solidFill>
                <a:effectLst/>
                <a:uLnTx/>
                <a:uFillTx/>
                <a:latin typeface="Barlow"/>
                <a:sym typeface="Barlow"/>
              </a:rPr>
              <a:t> Qua </a:t>
            </a:r>
            <a:r>
              <a:rPr kumimoji="0" lang="en-US" sz="1800" b="1" i="0" u="none" strike="noStrike" kern="0" cap="none" spc="0" normalizeH="0" baseline="0" noProof="0" dirty="0" err="1">
                <a:ln>
                  <a:noFill/>
                </a:ln>
                <a:solidFill>
                  <a:srgbClr val="2E2723"/>
                </a:solidFill>
                <a:effectLst/>
                <a:uLnTx/>
                <a:uFillTx/>
                <a:latin typeface="Barlow"/>
                <a:sym typeface="Barlow"/>
              </a:rPr>
              <a:t>Thấu</a:t>
            </a:r>
            <a:r>
              <a:rPr kumimoji="0" lang="en-US" sz="1800" b="1" i="0" u="none" strike="noStrike" kern="0" cap="none" spc="0" normalizeH="0" baseline="0" noProof="0" dirty="0">
                <a:ln>
                  <a:noFill/>
                </a:ln>
                <a:solidFill>
                  <a:srgbClr val="2E2723"/>
                </a:solidFill>
                <a:effectLst/>
                <a:uLnTx/>
                <a:uFillTx/>
                <a:latin typeface="Barlow"/>
                <a:sym typeface="Barlow"/>
              </a:rPr>
              <a:t> </a:t>
            </a:r>
            <a:r>
              <a:rPr kumimoji="0" lang="en-US" sz="1800" b="1" i="0" u="none" strike="noStrike" kern="0" cap="none" spc="0" normalizeH="0" baseline="0" noProof="0" dirty="0" err="1">
                <a:ln>
                  <a:noFill/>
                </a:ln>
                <a:solidFill>
                  <a:srgbClr val="2E2723"/>
                </a:solidFill>
                <a:effectLst/>
                <a:uLnTx/>
                <a:uFillTx/>
                <a:latin typeface="Barlow"/>
                <a:sym typeface="Barlow"/>
              </a:rPr>
              <a:t>Kính</a:t>
            </a:r>
            <a:endParaRPr kumimoji="0" lang="en-US" sz="1800" b="1" i="0" u="none" strike="noStrike" kern="0" cap="none" spc="0" normalizeH="0" baseline="0" noProof="0" dirty="0">
              <a:ln>
                <a:noFill/>
              </a:ln>
              <a:solidFill>
                <a:srgbClr val="2E2723"/>
              </a:solidFill>
              <a:effectLst/>
              <a:uLnTx/>
              <a:uFillTx/>
              <a:latin typeface="Barlow"/>
              <a:sym typeface="Barlow"/>
            </a:endParaRPr>
          </a:p>
        </p:txBody>
      </p:sp>
      <p:grpSp>
        <p:nvGrpSpPr>
          <p:cNvPr id="6" name="Group 5">
            <a:extLst>
              <a:ext uri="{FF2B5EF4-FFF2-40B4-BE49-F238E27FC236}">
                <a16:creationId xmlns:a16="http://schemas.microsoft.com/office/drawing/2014/main" id="{7D34D7C5-FADF-6824-23F7-1214561BDFC1}"/>
              </a:ext>
            </a:extLst>
          </p:cNvPr>
          <p:cNvGrpSpPr/>
          <p:nvPr/>
        </p:nvGrpSpPr>
        <p:grpSpPr>
          <a:xfrm>
            <a:off x="85528" y="170449"/>
            <a:ext cx="368551" cy="359337"/>
            <a:chOff x="7453548" y="316155"/>
            <a:chExt cx="1108364" cy="1080655"/>
          </a:xfrm>
        </p:grpSpPr>
        <p:sp>
          <p:nvSpPr>
            <p:cNvPr id="7" name="Rectangle: Rounded Corners 6">
              <a:extLst>
                <a:ext uri="{FF2B5EF4-FFF2-40B4-BE49-F238E27FC236}">
                  <a16:creationId xmlns:a16="http://schemas.microsoft.com/office/drawing/2014/main" id="{832FFD99-6031-AB83-044E-1C58C48211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8" name="Picture 7" descr="Image">
              <a:extLst>
                <a:ext uri="{FF2B5EF4-FFF2-40B4-BE49-F238E27FC236}">
                  <a16:creationId xmlns:a16="http://schemas.microsoft.com/office/drawing/2014/main" id="{3A2AB9A7-DA13-C27A-47F0-6A4F4B24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E65E479-018E-ABE3-A6D8-5DEF734E3769}"/>
              </a:ext>
            </a:extLst>
          </p:cNvPr>
          <p:cNvGrpSpPr/>
          <p:nvPr/>
        </p:nvGrpSpPr>
        <p:grpSpPr>
          <a:xfrm>
            <a:off x="454078" y="615520"/>
            <a:ext cx="4880165" cy="386885"/>
            <a:chOff x="2863742" y="1097155"/>
            <a:chExt cx="3467785" cy="484015"/>
          </a:xfrm>
          <a:solidFill>
            <a:schemeClr val="accent2"/>
          </a:solidFill>
        </p:grpSpPr>
        <p:sp>
          <p:nvSpPr>
            <p:cNvPr id="10" name="Rectangle: Rounded Corners 9">
              <a:extLst>
                <a:ext uri="{FF2B5EF4-FFF2-40B4-BE49-F238E27FC236}">
                  <a16:creationId xmlns:a16="http://schemas.microsoft.com/office/drawing/2014/main" id="{90871B93-5D8E-E1D6-9154-2BD289EB306F}"/>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11" name="Google Shape;356;p47">
              <a:extLst>
                <a:ext uri="{FF2B5EF4-FFF2-40B4-BE49-F238E27FC236}">
                  <a16:creationId xmlns:a16="http://schemas.microsoft.com/office/drawing/2014/main" id="{B1799D71-5709-C94E-7BC1-BFA8EB8AD5C5}"/>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3. </a:t>
              </a:r>
              <a:r>
                <a:rPr kumimoji="0" lang="en-US" sz="1400" b="1" i="0" u="none" strike="noStrike" kern="0" cap="none" spc="0" normalizeH="0" baseline="0" noProof="0" dirty="0" err="1">
                  <a:ln>
                    <a:noFill/>
                  </a:ln>
                  <a:solidFill>
                    <a:srgbClr val="2E2723"/>
                  </a:solidFill>
                  <a:effectLst/>
                  <a:uLnTx/>
                  <a:uFillTx/>
                  <a:latin typeface="Barlow"/>
                  <a:sym typeface="Barlow"/>
                </a:rPr>
                <a:t>Thí</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nghiệm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tra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đặc</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điểm</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của</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vật</a:t>
              </a:r>
              <a:r>
                <a:rPr kumimoji="0" lang="en-US" sz="1400" b="1" i="0" u="none" strike="noStrike" kern="0" cap="none" spc="0" normalizeH="0" baseline="0" noProof="0" dirty="0">
                  <a:ln>
                    <a:noFill/>
                  </a:ln>
                  <a:solidFill>
                    <a:srgbClr val="2E2723"/>
                  </a:solidFill>
                  <a:effectLst/>
                  <a:uLnTx/>
                  <a:uFillTx/>
                  <a:latin typeface="Barlow"/>
                  <a:sym typeface="Barlow"/>
                </a:rPr>
                <a:t> qua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sp>
        <p:nvSpPr>
          <p:cNvPr id="12" name="Line 4">
            <a:extLst>
              <a:ext uri="{FF2B5EF4-FFF2-40B4-BE49-F238E27FC236}">
                <a16:creationId xmlns:a16="http://schemas.microsoft.com/office/drawing/2014/main" id="{3BBA9CA1-4877-F7AD-D646-80EACFCB5664}"/>
              </a:ext>
            </a:extLst>
          </p:cNvPr>
          <p:cNvSpPr>
            <a:spLocks noChangeShapeType="1"/>
          </p:cNvSpPr>
          <p:nvPr/>
        </p:nvSpPr>
        <p:spPr bwMode="auto">
          <a:xfrm>
            <a:off x="4344261" y="2585341"/>
            <a:ext cx="0" cy="857250"/>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Line 6">
            <a:extLst>
              <a:ext uri="{FF2B5EF4-FFF2-40B4-BE49-F238E27FC236}">
                <a16:creationId xmlns:a16="http://schemas.microsoft.com/office/drawing/2014/main" id="{C73DBD36-D12D-2F3A-DADB-A1D564B759DC}"/>
              </a:ext>
            </a:extLst>
          </p:cNvPr>
          <p:cNvSpPr>
            <a:spLocks noChangeShapeType="1"/>
          </p:cNvSpPr>
          <p:nvPr/>
        </p:nvSpPr>
        <p:spPr bwMode="auto">
          <a:xfrm>
            <a:off x="676544" y="3480691"/>
            <a:ext cx="8092097" cy="0"/>
          </a:xfrm>
          <a:prstGeom prst="line">
            <a:avLst/>
          </a:prstGeom>
          <a:noFill/>
          <a:ln w="9525">
            <a:solidFill>
              <a:srgbClr val="FFFF99"/>
            </a:solidFill>
            <a:round/>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7" name="Text Box 15">
            <a:extLst>
              <a:ext uri="{FF2B5EF4-FFF2-40B4-BE49-F238E27FC236}">
                <a16:creationId xmlns:a16="http://schemas.microsoft.com/office/drawing/2014/main" id="{BD974BC3-7C69-8B3B-4A82-634AB124C457}"/>
              </a:ext>
            </a:extLst>
          </p:cNvPr>
          <p:cNvSpPr txBox="1">
            <a:spLocks noChangeArrowheads="1"/>
          </p:cNvSpPr>
          <p:nvPr/>
        </p:nvSpPr>
        <p:spPr bwMode="auto">
          <a:xfrm>
            <a:off x="3267936" y="1472108"/>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p>
        </p:txBody>
      </p:sp>
      <p:sp>
        <p:nvSpPr>
          <p:cNvPr id="29" name="Line 32">
            <a:extLst>
              <a:ext uri="{FF2B5EF4-FFF2-40B4-BE49-F238E27FC236}">
                <a16:creationId xmlns:a16="http://schemas.microsoft.com/office/drawing/2014/main" id="{781943F7-0EB6-9911-20EB-0D2DD5BB22A5}"/>
              </a:ext>
            </a:extLst>
          </p:cNvPr>
          <p:cNvSpPr>
            <a:spLocks noChangeShapeType="1"/>
          </p:cNvSpPr>
          <p:nvPr/>
        </p:nvSpPr>
        <p:spPr bwMode="auto">
          <a:xfrm flipV="1">
            <a:off x="4915762" y="1956692"/>
            <a:ext cx="22069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Text Box 33">
            <a:extLst>
              <a:ext uri="{FF2B5EF4-FFF2-40B4-BE49-F238E27FC236}">
                <a16:creationId xmlns:a16="http://schemas.microsoft.com/office/drawing/2014/main" id="{F4075F4A-95E9-94BC-CA1C-98D3A6DCFDDA}"/>
              </a:ext>
            </a:extLst>
          </p:cNvPr>
          <p:cNvSpPr txBox="1">
            <a:spLocks noChangeArrowheads="1"/>
          </p:cNvSpPr>
          <p:nvPr/>
        </p:nvSpPr>
        <p:spPr bwMode="auto">
          <a:xfrm>
            <a:off x="5176509" y="1474489"/>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p>
        </p:txBody>
      </p:sp>
      <p:sp>
        <p:nvSpPr>
          <p:cNvPr id="31" name="Text Box 19">
            <a:extLst>
              <a:ext uri="{FF2B5EF4-FFF2-40B4-BE49-F238E27FC236}">
                <a16:creationId xmlns:a16="http://schemas.microsoft.com/office/drawing/2014/main" id="{25F5AB8F-AF15-FC2D-C58B-A2ED727A63ED}"/>
              </a:ext>
            </a:extLst>
          </p:cNvPr>
          <p:cNvSpPr txBox="1">
            <a:spLocks noChangeArrowheads="1"/>
          </p:cNvSpPr>
          <p:nvPr/>
        </p:nvSpPr>
        <p:spPr bwMode="auto">
          <a:xfrm>
            <a:off x="3988265" y="307230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p>
        </p:txBody>
      </p:sp>
      <p:sp>
        <p:nvSpPr>
          <p:cNvPr id="736" name="Text Box 19">
            <a:extLst>
              <a:ext uri="{FF2B5EF4-FFF2-40B4-BE49-F238E27FC236}">
                <a16:creationId xmlns:a16="http://schemas.microsoft.com/office/drawing/2014/main" id="{37BE2C6A-38CF-8E9E-4527-51F93F63A6CA}"/>
              </a:ext>
            </a:extLst>
          </p:cNvPr>
          <p:cNvSpPr txBox="1">
            <a:spLocks noChangeArrowheads="1"/>
          </p:cNvSpPr>
          <p:nvPr/>
        </p:nvSpPr>
        <p:spPr bwMode="auto">
          <a:xfrm>
            <a:off x="3198880" y="2927051"/>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sp>
        <p:nvSpPr>
          <p:cNvPr id="737" name="Text Box 19">
            <a:extLst>
              <a:ext uri="{FF2B5EF4-FFF2-40B4-BE49-F238E27FC236}">
                <a16:creationId xmlns:a16="http://schemas.microsoft.com/office/drawing/2014/main" id="{BE30BF8F-5B67-FFF6-542E-31DDAA0E797E}"/>
              </a:ext>
            </a:extLst>
          </p:cNvPr>
          <p:cNvSpPr txBox="1">
            <a:spLocks noChangeArrowheads="1"/>
          </p:cNvSpPr>
          <p:nvPr/>
        </p:nvSpPr>
        <p:spPr bwMode="auto">
          <a:xfrm>
            <a:off x="5139599" y="296396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p>
        </p:txBody>
      </p:sp>
      <p:cxnSp>
        <p:nvCxnSpPr>
          <p:cNvPr id="738" name="Straight Connector 737">
            <a:extLst>
              <a:ext uri="{FF2B5EF4-FFF2-40B4-BE49-F238E27FC236}">
                <a16:creationId xmlns:a16="http://schemas.microsoft.com/office/drawing/2014/main" id="{C19ACC3F-D19D-5292-9B14-55B1CE7794CE}"/>
              </a:ext>
            </a:extLst>
          </p:cNvPr>
          <p:cNvCxnSpPr/>
          <p:nvPr/>
        </p:nvCxnSpPr>
        <p:spPr>
          <a:xfrm>
            <a:off x="5313430" y="3284239"/>
            <a:ext cx="0" cy="192881"/>
          </a:xfrm>
          <a:prstGeom prst="line">
            <a:avLst/>
          </a:prstGeom>
          <a:noFill/>
          <a:ln w="28575" cap="flat" cmpd="sng" algn="ctr">
            <a:solidFill>
              <a:srgbClr val="FF0000"/>
            </a:solidFill>
            <a:prstDash val="solid"/>
          </a:ln>
          <a:effectLst/>
        </p:spPr>
      </p:cxnSp>
      <p:cxnSp>
        <p:nvCxnSpPr>
          <p:cNvPr id="739" name="Straight Connector 738">
            <a:extLst>
              <a:ext uri="{FF2B5EF4-FFF2-40B4-BE49-F238E27FC236}">
                <a16:creationId xmlns:a16="http://schemas.microsoft.com/office/drawing/2014/main" id="{4B60ABB3-CF41-EB46-9C63-7C581350E9D5}"/>
              </a:ext>
            </a:extLst>
          </p:cNvPr>
          <p:cNvCxnSpPr/>
          <p:nvPr/>
        </p:nvCxnSpPr>
        <p:spPr>
          <a:xfrm>
            <a:off x="3382236" y="3300908"/>
            <a:ext cx="0" cy="192881"/>
          </a:xfrm>
          <a:prstGeom prst="line">
            <a:avLst/>
          </a:prstGeom>
          <a:noFill/>
          <a:ln w="28575" cap="flat" cmpd="sng" algn="ctr">
            <a:solidFill>
              <a:srgbClr val="FF0000"/>
            </a:solidFill>
            <a:prstDash val="solid"/>
          </a:ln>
          <a:effectLst/>
        </p:spPr>
      </p:cxnSp>
      <p:cxnSp>
        <p:nvCxnSpPr>
          <p:cNvPr id="740" name="Straight Connector 739">
            <a:extLst>
              <a:ext uri="{FF2B5EF4-FFF2-40B4-BE49-F238E27FC236}">
                <a16:creationId xmlns:a16="http://schemas.microsoft.com/office/drawing/2014/main" id="{27BF325C-17AE-2B2B-82E5-C0C8B99F63CA}"/>
              </a:ext>
            </a:extLst>
          </p:cNvPr>
          <p:cNvCxnSpPr/>
          <p:nvPr/>
        </p:nvCxnSpPr>
        <p:spPr>
          <a:xfrm>
            <a:off x="4331165" y="3300908"/>
            <a:ext cx="0" cy="192881"/>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a:extLst>
              <a:ext uri="{FF2B5EF4-FFF2-40B4-BE49-F238E27FC236}">
                <a16:creationId xmlns:a16="http://schemas.microsoft.com/office/drawing/2014/main" id="{1EA3C2DE-A3AE-AC0B-F4A8-B15AF7526B7F}"/>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633710" y="2050751"/>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a:extLst>
              <a:ext uri="{FF2B5EF4-FFF2-40B4-BE49-F238E27FC236}">
                <a16:creationId xmlns:a16="http://schemas.microsoft.com/office/drawing/2014/main" id="{E2E35024-7CC4-5681-C52C-E2D7F7AF845E}"/>
              </a:ext>
            </a:extLst>
          </p:cNvPr>
          <p:cNvGrpSpPr>
            <a:grpSpLocks/>
          </p:cNvGrpSpPr>
          <p:nvPr/>
        </p:nvGrpSpPr>
        <p:grpSpPr bwMode="auto">
          <a:xfrm>
            <a:off x="2817585" y="1938693"/>
            <a:ext cx="266700" cy="512830"/>
            <a:chOff x="1470017" y="2515671"/>
            <a:chExt cx="435685" cy="1004999"/>
          </a:xfrm>
        </p:grpSpPr>
        <p:sp>
          <p:nvSpPr>
            <p:cNvPr id="743" name="Freeform 24">
              <a:extLst>
                <a:ext uri="{FF2B5EF4-FFF2-40B4-BE49-F238E27FC236}">
                  <a16:creationId xmlns:a16="http://schemas.microsoft.com/office/drawing/2014/main" id="{3C2C40ED-AAD7-8E41-2982-A19422DDEC01}"/>
                </a:ext>
              </a:extLst>
            </p:cNvPr>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4" name="Freeform 26">
              <a:extLst>
                <a:ext uri="{FF2B5EF4-FFF2-40B4-BE49-F238E27FC236}">
                  <a16:creationId xmlns:a16="http://schemas.microsoft.com/office/drawing/2014/main" id="{EDEAFB9F-3DC5-DAF2-43AD-ABB66FD23EEF}"/>
                </a:ext>
              </a:extLst>
            </p:cNvPr>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grpSp>
        <p:nvGrpSpPr>
          <p:cNvPr id="22" name="Group 21">
            <a:extLst>
              <a:ext uri="{FF2B5EF4-FFF2-40B4-BE49-F238E27FC236}">
                <a16:creationId xmlns:a16="http://schemas.microsoft.com/office/drawing/2014/main" id="{E9F406B4-EDEE-4E54-932D-60AD930F360B}"/>
              </a:ext>
            </a:extLst>
          </p:cNvPr>
          <p:cNvGrpSpPr>
            <a:grpSpLocks/>
          </p:cNvGrpSpPr>
          <p:nvPr/>
        </p:nvGrpSpPr>
        <p:grpSpPr bwMode="auto">
          <a:xfrm>
            <a:off x="1886811" y="1613792"/>
            <a:ext cx="342900" cy="1841897"/>
            <a:chOff x="4800" y="1536"/>
            <a:chExt cx="170" cy="1019"/>
          </a:xfrm>
        </p:grpSpPr>
        <p:sp>
          <p:nvSpPr>
            <p:cNvPr id="23" name="Freeform 24">
              <a:extLst>
                <a:ext uri="{FF2B5EF4-FFF2-40B4-BE49-F238E27FC236}">
                  <a16:creationId xmlns:a16="http://schemas.microsoft.com/office/drawing/2014/main" id="{799EC217-92E9-C540-C608-B120AF19351A}"/>
                </a:ext>
              </a:extLst>
            </p:cNvPr>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4" name="Group 23">
              <a:extLst>
                <a:ext uri="{FF2B5EF4-FFF2-40B4-BE49-F238E27FC236}">
                  <a16:creationId xmlns:a16="http://schemas.microsoft.com/office/drawing/2014/main" id="{9511FE71-3FEB-A671-3B22-3759F9167A11}"/>
                </a:ext>
              </a:extLst>
            </p:cNvPr>
            <p:cNvGrpSpPr>
              <a:grpSpLocks/>
            </p:cNvGrpSpPr>
            <p:nvPr/>
          </p:nvGrpSpPr>
          <p:grpSpPr bwMode="auto">
            <a:xfrm>
              <a:off x="4800" y="1728"/>
              <a:ext cx="162" cy="827"/>
              <a:chOff x="4800" y="1730"/>
              <a:chExt cx="162" cy="827"/>
            </a:xfrm>
          </p:grpSpPr>
          <p:sp>
            <p:nvSpPr>
              <p:cNvPr id="25" name="Freeform 26">
                <a:extLst>
                  <a:ext uri="{FF2B5EF4-FFF2-40B4-BE49-F238E27FC236}">
                    <a16:creationId xmlns:a16="http://schemas.microsoft.com/office/drawing/2014/main" id="{96CDE99D-04F8-7B5D-F805-9FD1E399CA95}"/>
                  </a:ext>
                </a:extLst>
              </p:cNvPr>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6" name="Rectangle 25">
                <a:extLst>
                  <a:ext uri="{FF2B5EF4-FFF2-40B4-BE49-F238E27FC236}">
                    <a16:creationId xmlns:a16="http://schemas.microsoft.com/office/drawing/2014/main" id="{25D947D8-9A17-E5AC-B02A-B91ED8BACBCE}"/>
                  </a:ext>
                </a:extLst>
              </p:cNvPr>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AD0BF090-87C3-564D-5A1A-2E672663E634}"/>
                  </a:ext>
                </a:extLst>
              </p:cNvPr>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3" name="Group 29">
            <a:extLst>
              <a:ext uri="{FF2B5EF4-FFF2-40B4-BE49-F238E27FC236}">
                <a16:creationId xmlns:a16="http://schemas.microsoft.com/office/drawing/2014/main" id="{44EA19D6-D539-4B8E-F131-C4726435499C}"/>
              </a:ext>
            </a:extLst>
          </p:cNvPr>
          <p:cNvGrpSpPr>
            <a:grpSpLocks/>
          </p:cNvGrpSpPr>
          <p:nvPr/>
        </p:nvGrpSpPr>
        <p:grpSpPr bwMode="auto">
          <a:xfrm>
            <a:off x="5944461" y="797022"/>
            <a:ext cx="1600200" cy="2686050"/>
            <a:chOff x="3888" y="816"/>
            <a:chExt cx="1344" cy="2256"/>
          </a:xfrm>
        </p:grpSpPr>
        <p:sp>
          <p:nvSpPr>
            <p:cNvPr id="14" name="AutoShape 2">
              <a:extLst>
                <a:ext uri="{FF2B5EF4-FFF2-40B4-BE49-F238E27FC236}">
                  <a16:creationId xmlns:a16="http://schemas.microsoft.com/office/drawing/2014/main" id="{E8BDFD35-3C55-FFF9-872A-560BCD4D9495}"/>
                </a:ext>
              </a:extLst>
            </p:cNvPr>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5" name="Line 5">
              <a:extLst>
                <a:ext uri="{FF2B5EF4-FFF2-40B4-BE49-F238E27FC236}">
                  <a16:creationId xmlns:a16="http://schemas.microsoft.com/office/drawing/2014/main" id="{4EB6FDA6-37F2-7A12-DCC0-DC7F62F57D91}"/>
                </a:ext>
              </a:extLst>
            </p:cNvPr>
            <p:cNvSpPr>
              <a:spLocks noChangeShapeType="1"/>
            </p:cNvSpPr>
            <p:nvPr/>
          </p:nvSpPr>
          <p:spPr bwMode="auto">
            <a:xfrm>
              <a:off x="4512" y="2208"/>
              <a:ext cx="0" cy="864"/>
            </a:xfrm>
            <a:prstGeom prst="line">
              <a:avLst/>
            </a:prstGeom>
            <a:noFill/>
            <a:ln w="25400" cap="flat" cmpd="sng" algn="ctr">
              <a:solidFill>
                <a:srgbClr val="000000"/>
              </a:solidFill>
              <a:prstDash val="solid"/>
              <a:headEnd/>
              <a:tailEn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747" name="Text Box 12">
            <a:extLst>
              <a:ext uri="{FF2B5EF4-FFF2-40B4-BE49-F238E27FC236}">
                <a16:creationId xmlns:a16="http://schemas.microsoft.com/office/drawing/2014/main" id="{49C9A931-E5F6-56A5-2CF3-BAB6702619F1}"/>
              </a:ext>
            </a:extLst>
          </p:cNvPr>
          <p:cNvSpPr txBox="1">
            <a:spLocks noChangeArrowheads="1"/>
          </p:cNvSpPr>
          <p:nvPr/>
        </p:nvSpPr>
        <p:spPr bwMode="auto">
          <a:xfrm>
            <a:off x="1146772" y="3771206"/>
            <a:ext cx="7054586" cy="923330"/>
          </a:xfrm>
          <a:prstGeom prst="rect">
            <a:avLst/>
          </a:prstGeom>
          <a:solidFill>
            <a:srgbClr val="FFC727"/>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square">
            <a:spAutoFit/>
          </a:bodyPr>
          <a:lstStyle/>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vi-VN" sz="1800" b="1" kern="1200" dirty="0">
              <a:latin typeface="Barlow" panose="00000500000000000000" pitchFamily="2" charset="-93"/>
              <a:ea typeface="+mn-ea"/>
              <a:cs typeface="Arial" panose="020B0604020202020204" pitchFamily="34" charset="0"/>
            </a:endParaRPr>
          </a:p>
        </p:txBody>
      </p:sp>
      <p:sp>
        <p:nvSpPr>
          <p:cNvPr id="749" name="TextBox 748">
            <a:extLst>
              <a:ext uri="{FF2B5EF4-FFF2-40B4-BE49-F238E27FC236}">
                <a16:creationId xmlns:a16="http://schemas.microsoft.com/office/drawing/2014/main" id="{269011B7-2143-68EE-EA23-0D99EB18A3C2}"/>
              </a:ext>
            </a:extLst>
          </p:cNvPr>
          <p:cNvSpPr txBox="1"/>
          <p:nvPr/>
        </p:nvSpPr>
        <p:spPr>
          <a:xfrm>
            <a:off x="2051368" y="3779004"/>
            <a:ext cx="53424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r>
              <a:rPr lang="vi-VN" sz="1800" dirty="0"/>
              <a:t>Ảnh không hứng được trên màn</a:t>
            </a:r>
          </a:p>
        </p:txBody>
      </p:sp>
      <p:sp>
        <p:nvSpPr>
          <p:cNvPr id="750" name="TextBox 749">
            <a:extLst>
              <a:ext uri="{FF2B5EF4-FFF2-40B4-BE49-F238E27FC236}">
                <a16:creationId xmlns:a16="http://schemas.microsoft.com/office/drawing/2014/main" id="{E466BAF5-745C-2351-FE28-E934630E790E}"/>
              </a:ext>
            </a:extLst>
          </p:cNvPr>
          <p:cNvSpPr txBox="1"/>
          <p:nvPr/>
        </p:nvSpPr>
        <p:spPr>
          <a:xfrm>
            <a:off x="1864806" y="3803351"/>
            <a:ext cx="5859614"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a:buNone/>
              <a:tabLst/>
              <a:defRPr kumimoji="0" b="1" kern="0" spc="0" normalizeH="0" baseline="0">
                <a:ln>
                  <a:noFill/>
                </a:ln>
                <a:solidFill>
                  <a:srgbClr val="2E2723"/>
                </a:solidFill>
                <a:effectLst/>
                <a:uLnTx/>
                <a:uFillTx/>
                <a:latin typeface="Barlow"/>
                <a:ea typeface="Barlow"/>
                <a:cs typeface="Barlow"/>
              </a:defRPr>
            </a:lvl1pPr>
            <a:lvl2pPr>
              <a:buClr>
                <a:schemeClr val="dk1"/>
              </a:buClr>
              <a:buSzPts val="3000"/>
              <a:buFont typeface="Barlow"/>
              <a:buNone/>
              <a:defRPr sz="3000" b="1">
                <a:solidFill>
                  <a:schemeClr val="dk1"/>
                </a:solidFill>
                <a:latin typeface="Barlow"/>
                <a:ea typeface="Barlow"/>
                <a:cs typeface="Barlow"/>
              </a:defRPr>
            </a:lvl2pPr>
            <a:lvl3pPr>
              <a:buClr>
                <a:schemeClr val="dk1"/>
              </a:buClr>
              <a:buSzPts val="3000"/>
              <a:buFont typeface="Barlow"/>
              <a:buNone/>
              <a:defRPr sz="3000" b="1">
                <a:solidFill>
                  <a:schemeClr val="dk1"/>
                </a:solidFill>
                <a:latin typeface="Barlow"/>
                <a:ea typeface="Barlow"/>
                <a:cs typeface="Barlow"/>
              </a:defRPr>
            </a:lvl3pPr>
            <a:lvl4pPr>
              <a:buClr>
                <a:schemeClr val="dk1"/>
              </a:buClr>
              <a:buSzPts val="3000"/>
              <a:buFont typeface="Barlow"/>
              <a:buNone/>
              <a:defRPr sz="3000" b="1">
                <a:solidFill>
                  <a:schemeClr val="dk1"/>
                </a:solidFill>
                <a:latin typeface="Barlow"/>
                <a:ea typeface="Barlow"/>
                <a:cs typeface="Barlow"/>
              </a:defRPr>
            </a:lvl4pPr>
            <a:lvl5pPr>
              <a:buClr>
                <a:schemeClr val="dk1"/>
              </a:buClr>
              <a:buSzPts val="3000"/>
              <a:buFont typeface="Barlow"/>
              <a:buNone/>
              <a:defRPr sz="3000" b="1">
                <a:solidFill>
                  <a:schemeClr val="dk1"/>
                </a:solidFill>
                <a:latin typeface="Barlow"/>
                <a:ea typeface="Barlow"/>
                <a:cs typeface="Barlow"/>
              </a:defRPr>
            </a:lvl5pPr>
            <a:lvl6pPr>
              <a:buClr>
                <a:schemeClr val="dk1"/>
              </a:buClr>
              <a:buSzPts val="3000"/>
              <a:buFont typeface="Barlow"/>
              <a:buNone/>
              <a:defRPr sz="3000" b="1">
                <a:solidFill>
                  <a:schemeClr val="dk1"/>
                </a:solidFill>
                <a:latin typeface="Barlow"/>
                <a:ea typeface="Barlow"/>
                <a:cs typeface="Barlow"/>
              </a:defRPr>
            </a:lvl6pPr>
            <a:lvl7pPr>
              <a:buClr>
                <a:schemeClr val="dk1"/>
              </a:buClr>
              <a:buSzPts val="3000"/>
              <a:buFont typeface="Barlow"/>
              <a:buNone/>
              <a:defRPr sz="3000" b="1">
                <a:solidFill>
                  <a:schemeClr val="dk1"/>
                </a:solidFill>
                <a:latin typeface="Barlow"/>
                <a:ea typeface="Barlow"/>
                <a:cs typeface="Barlow"/>
              </a:defRPr>
            </a:lvl7pPr>
            <a:lvl8pPr>
              <a:buClr>
                <a:schemeClr val="dk1"/>
              </a:buClr>
              <a:buSzPts val="3000"/>
              <a:buFont typeface="Barlow"/>
              <a:buNone/>
              <a:defRPr sz="3000" b="1">
                <a:solidFill>
                  <a:schemeClr val="dk1"/>
                </a:solidFill>
                <a:latin typeface="Barlow"/>
                <a:ea typeface="Barlow"/>
                <a:cs typeface="Barlow"/>
              </a:defRPr>
            </a:lvl8pPr>
            <a:lvl9pPr>
              <a:buClr>
                <a:schemeClr val="dk1"/>
              </a:buClr>
              <a:buSzPts val="3000"/>
              <a:buFont typeface="Barlow"/>
              <a:buNone/>
              <a:defRPr sz="3000" b="1">
                <a:solidFill>
                  <a:schemeClr val="dk1"/>
                </a:solidFill>
                <a:latin typeface="Barlow"/>
                <a:ea typeface="Barlow"/>
                <a:cs typeface="Barlow"/>
              </a:defRPr>
            </a:lvl9pPr>
          </a:lstStyle>
          <a:p>
            <a:pPr marL="609600" indent="-609600">
              <a:lnSpc>
                <a:spcPct val="120000"/>
              </a:lnSpc>
              <a:buClr>
                <a:srgbClr val="FF5050"/>
              </a:buClr>
              <a:defRPr/>
            </a:pPr>
            <a:r>
              <a:rPr lang="en-US" sz="1800" dirty="0" err="1">
                <a:solidFill>
                  <a:schemeClr val="tx1"/>
                </a:solidFill>
                <a:cs typeface="Arial" panose="020B0604020202020204" pitchFamily="34" charset="0"/>
              </a:rPr>
              <a:t>Một</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vật</a:t>
            </a:r>
            <a:r>
              <a:rPr lang="en-US" sz="1800" dirty="0">
                <a:solidFill>
                  <a:schemeClr val="tx1"/>
                </a:solidFill>
                <a:cs typeface="Arial" panose="020B0604020202020204" pitchFamily="34" charset="0"/>
              </a:rPr>
              <a:t> </a:t>
            </a:r>
            <a:r>
              <a:rPr lang="vi-VN" sz="1800" dirty="0">
                <a:solidFill>
                  <a:schemeClr val="tx1"/>
                </a:solidFill>
                <a:cs typeface="Arial" panose="020B0604020202020204" pitchFamily="34" charset="0"/>
              </a:rPr>
              <a:t>đặt ở mọi vị trí trước thấu kính phân kì luôn cho </a:t>
            </a:r>
            <a:r>
              <a:rPr lang="vi-VN" sz="1800" i="1" dirty="0">
                <a:solidFill>
                  <a:srgbClr val="FF0000"/>
                </a:solidFill>
                <a:cs typeface="Arial" panose="020B0604020202020204" pitchFamily="34" charset="0"/>
              </a:rPr>
              <a:t>ảnh ảo, cùng chiều</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nhỏ</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hơn</a:t>
            </a:r>
            <a:r>
              <a:rPr lang="vi-VN" sz="1800" i="1" dirty="0">
                <a:solidFill>
                  <a:srgbClr val="FF0000"/>
                </a:solidFill>
                <a:cs typeface="Arial" panose="020B0604020202020204" pitchFamily="34" charset="0"/>
              </a:rPr>
              <a:t> với vật.</a:t>
            </a:r>
          </a:p>
        </p:txBody>
      </p:sp>
      <p:sp>
        <p:nvSpPr>
          <p:cNvPr id="745" name="AutoShape 3">
            <a:extLst>
              <a:ext uri="{FF2B5EF4-FFF2-40B4-BE49-F238E27FC236}">
                <a16:creationId xmlns:a16="http://schemas.microsoft.com/office/drawing/2014/main" id="{80624C62-4CAE-3B2B-8E87-8370EFF2E93A}"/>
              </a:ext>
            </a:extLst>
          </p:cNvPr>
          <p:cNvSpPr>
            <a:spLocks noChangeArrowheads="1"/>
          </p:cNvSpPr>
          <p:nvPr/>
        </p:nvSpPr>
        <p:spPr bwMode="auto">
          <a:xfrm rot="16200000">
            <a:off x="3658461" y="1499491"/>
            <a:ext cx="1485900" cy="10287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46" name="Oval 7">
            <a:extLst>
              <a:ext uri="{FF2B5EF4-FFF2-40B4-BE49-F238E27FC236}">
                <a16:creationId xmlns:a16="http://schemas.microsoft.com/office/drawing/2014/main" id="{B4AC950E-F082-4C08-0F99-5AD841372AC9}"/>
              </a:ext>
            </a:extLst>
          </p:cNvPr>
          <p:cNvSpPr>
            <a:spLocks noChangeArrowheads="1"/>
          </p:cNvSpPr>
          <p:nvPr/>
        </p:nvSpPr>
        <p:spPr bwMode="auto">
          <a:xfrm rot="2834016">
            <a:off x="4004338" y="1725115"/>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31">
            <a:extLst>
              <a:ext uri="{FF2B5EF4-FFF2-40B4-BE49-F238E27FC236}">
                <a16:creationId xmlns:a16="http://schemas.microsoft.com/office/drawing/2014/main" id="{B76660CD-5A4B-FE00-EA3C-9503FBB487BC}"/>
              </a:ext>
            </a:extLst>
          </p:cNvPr>
          <p:cNvSpPr>
            <a:spLocks noChangeShapeType="1"/>
          </p:cNvSpPr>
          <p:nvPr/>
        </p:nvSpPr>
        <p:spPr bwMode="auto">
          <a:xfrm flipH="1">
            <a:off x="2341631" y="1949547"/>
            <a:ext cx="2002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20334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F2EE3D-5761-239C-571C-5DF7DAA21A41}"/>
              </a:ext>
            </a:extLst>
          </p:cNvPr>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0AA15F09-4F76-9A6A-E397-162DD2484AA0}"/>
              </a:ext>
            </a:extLst>
          </p:cNvPr>
          <p:cNvPicPr>
            <a:picLocks noChangeAspect="1"/>
          </p:cNvPicPr>
          <p:nvPr/>
        </p:nvPicPr>
        <p:blipFill>
          <a:blip r:embed="rId3"/>
          <a:stretch>
            <a:fillRect/>
          </a:stretch>
        </p:blipFill>
        <p:spPr>
          <a:xfrm>
            <a:off x="249466" y="349668"/>
            <a:ext cx="1465399" cy="1465399"/>
          </a:xfrm>
          <a:prstGeom prst="rect">
            <a:avLst/>
          </a:prstGeom>
        </p:spPr>
      </p:pic>
      <p:sp>
        <p:nvSpPr>
          <p:cNvPr id="24" name="Google Shape;247;p23">
            <a:extLst>
              <a:ext uri="{FF2B5EF4-FFF2-40B4-BE49-F238E27FC236}">
                <a16:creationId xmlns:a16="http://schemas.microsoft.com/office/drawing/2014/main" id="{FD4E87DA-FC91-CB3C-D32C-791F6F9487F3}"/>
              </a:ext>
            </a:extLst>
          </p:cNvPr>
          <p:cNvSpPr txBox="1">
            <a:spLocks/>
          </p:cNvSpPr>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2E2723"/>
              </a:buClr>
            </a:pPr>
            <a:r>
              <a:rPr lang="en-US" dirty="0" err="1"/>
              <a:t>Hãy</a:t>
            </a:r>
            <a:r>
              <a:rPr lang="en-US" dirty="0"/>
              <a:t> </a:t>
            </a:r>
            <a:r>
              <a:rPr lang="en-US" dirty="0" err="1"/>
              <a:t>cho</a:t>
            </a:r>
            <a:r>
              <a:rPr lang="en-US" dirty="0"/>
              <a:t> </a:t>
            </a:r>
            <a:r>
              <a:rPr lang="en-US" dirty="0" err="1"/>
              <a:t>biết</a:t>
            </a:r>
            <a:r>
              <a:rPr lang="en-US" dirty="0"/>
              <a:t> </a:t>
            </a:r>
            <a:r>
              <a:rPr lang="en-US" dirty="0" err="1"/>
              <a:t>ảnh</a:t>
            </a:r>
            <a:r>
              <a:rPr lang="en-US" dirty="0"/>
              <a:t> </a:t>
            </a:r>
            <a:r>
              <a:rPr lang="en-US" dirty="0" err="1"/>
              <a:t>ảo</a:t>
            </a:r>
            <a:r>
              <a:rPr lang="en-US" dirty="0"/>
              <a:t> </a:t>
            </a:r>
            <a:r>
              <a:rPr lang="en-US" dirty="0" err="1"/>
              <a:t>tạo</a:t>
            </a:r>
            <a:r>
              <a:rPr lang="en-US" dirty="0"/>
              <a:t> </a:t>
            </a:r>
            <a:r>
              <a:rPr lang="en-US" dirty="0" err="1"/>
              <a:t>bởi</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có</a:t>
            </a:r>
            <a:r>
              <a:rPr lang="en-US" dirty="0"/>
              <a:t> </a:t>
            </a:r>
            <a:r>
              <a:rPr lang="en-US" dirty="0" err="1"/>
              <a:t>gì</a:t>
            </a:r>
            <a:r>
              <a:rPr lang="en-US" dirty="0"/>
              <a:t> </a:t>
            </a:r>
            <a:r>
              <a:rPr lang="en-US" dirty="0" err="1"/>
              <a:t>giống</a:t>
            </a:r>
            <a:r>
              <a:rPr lang="en-US" dirty="0"/>
              <a:t> </a:t>
            </a:r>
            <a:r>
              <a:rPr lang="en-US" dirty="0" err="1"/>
              <a:t>và</a:t>
            </a:r>
            <a:r>
              <a:rPr lang="en-US" dirty="0"/>
              <a:t> </a:t>
            </a:r>
            <a:r>
              <a:rPr lang="en-US" dirty="0" err="1"/>
              <a:t>khác</a:t>
            </a:r>
            <a:r>
              <a:rPr lang="en-US" dirty="0"/>
              <a:t> nhau.html</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5" name="Straight Connector 24">
            <a:extLst>
              <a:ext uri="{FF2B5EF4-FFF2-40B4-BE49-F238E27FC236}">
                <a16:creationId xmlns:a16="http://schemas.microsoft.com/office/drawing/2014/main" id="{0D1D9CB2-48DA-4980-408A-62593BBAF8F5}"/>
              </a:ext>
            </a:extLst>
          </p:cNvPr>
          <p:cNvCxnSpPr>
            <a:cxnSpLocks/>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a:extLst>
              <a:ext uri="{FF2B5EF4-FFF2-40B4-BE49-F238E27FC236}">
                <a16:creationId xmlns:a16="http://schemas.microsoft.com/office/drawing/2014/main" id="{10C18D57-4BAA-7920-0670-8A1C6B2996E7}"/>
              </a:ext>
            </a:extLst>
          </p:cNvPr>
          <p:cNvSpPr txBox="1">
            <a:spLocks/>
          </p:cNvSpPr>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600" b="1" i="0" u="none" strike="noStrike" kern="0" cap="none" spc="0" normalizeH="0" baseline="0" noProof="0" dirty="0">
                <a:ln>
                  <a:noFill/>
                </a:ln>
                <a:solidFill>
                  <a:srgbClr val="2E2723"/>
                </a:solidFill>
                <a:effectLst/>
                <a:uLnTx/>
                <a:uFillTx/>
                <a:latin typeface="Barlow"/>
                <a:sym typeface="Barlow"/>
              </a:rPr>
              <a:t>IV. </a:t>
            </a:r>
            <a:r>
              <a:rPr kumimoji="0" lang="en-US" sz="1600" b="1" i="0" u="none" strike="noStrike" kern="0" cap="none" spc="0" normalizeH="0" baseline="0" noProof="0" dirty="0" err="1">
                <a:ln>
                  <a:noFill/>
                </a:ln>
                <a:solidFill>
                  <a:srgbClr val="2E2723"/>
                </a:solidFill>
                <a:effectLst/>
                <a:uLnTx/>
                <a:uFillTx/>
                <a:latin typeface="Barlow"/>
                <a:sym typeface="Barlow"/>
              </a:rPr>
              <a:t>Sự</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Tạo</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Ảnh</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Một</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Vật</a:t>
            </a:r>
            <a:r>
              <a:rPr kumimoji="0" lang="en-US" sz="1600" b="1" i="0" u="none" strike="noStrike" kern="0" cap="none" spc="0" normalizeH="0" baseline="0" noProof="0" dirty="0">
                <a:ln>
                  <a:noFill/>
                </a:ln>
                <a:solidFill>
                  <a:srgbClr val="2E2723"/>
                </a:solidFill>
                <a:effectLst/>
                <a:uLnTx/>
                <a:uFillTx/>
                <a:latin typeface="Barlow"/>
                <a:sym typeface="Barlow"/>
              </a:rPr>
              <a:t> Qua </a:t>
            </a:r>
            <a:r>
              <a:rPr kumimoji="0" lang="en-US" sz="1600" b="1" i="0" u="none" strike="noStrike" kern="0" cap="none" spc="0" normalizeH="0" baseline="0" noProof="0" dirty="0" err="1">
                <a:ln>
                  <a:noFill/>
                </a:ln>
                <a:solidFill>
                  <a:srgbClr val="2E2723"/>
                </a:solidFill>
                <a:effectLst/>
                <a:uLnTx/>
                <a:uFillTx/>
                <a:latin typeface="Barlow"/>
                <a:sym typeface="Barlow"/>
              </a:rPr>
              <a:t>Thấu</a:t>
            </a:r>
            <a:r>
              <a:rPr kumimoji="0" lang="en-US" sz="1600" b="1" i="0" u="none" strike="noStrike" kern="0" cap="none" spc="0" normalizeH="0" baseline="0" noProof="0" dirty="0">
                <a:ln>
                  <a:noFill/>
                </a:ln>
                <a:solidFill>
                  <a:srgbClr val="2E2723"/>
                </a:solidFill>
                <a:effectLst/>
                <a:uLnTx/>
                <a:uFillTx/>
                <a:latin typeface="Barlow"/>
                <a:sym typeface="Barlow"/>
              </a:rPr>
              <a:t> </a:t>
            </a:r>
            <a:r>
              <a:rPr kumimoji="0" lang="en-US" sz="1600" b="1" i="0" u="none" strike="noStrike" kern="0" cap="none" spc="0" normalizeH="0" baseline="0" noProof="0" dirty="0" err="1">
                <a:ln>
                  <a:noFill/>
                </a:ln>
                <a:solidFill>
                  <a:srgbClr val="2E2723"/>
                </a:solidFill>
                <a:effectLst/>
                <a:uLnTx/>
                <a:uFillTx/>
                <a:latin typeface="Barlow"/>
                <a:sym typeface="Barlow"/>
              </a:rPr>
              <a:t>Kính</a:t>
            </a:r>
            <a:endParaRPr kumimoji="0" lang="en-US" sz="1600" b="1" i="0" u="none" strike="noStrike" kern="0" cap="none" spc="0" normalizeH="0" baseline="0" noProof="0" dirty="0">
              <a:ln>
                <a:noFill/>
              </a:ln>
              <a:solidFill>
                <a:srgbClr val="2E2723"/>
              </a:solidFill>
              <a:effectLst/>
              <a:uLnTx/>
              <a:uFillTx/>
              <a:latin typeface="Barlow"/>
              <a:sym typeface="Barlow"/>
            </a:endParaRPr>
          </a:p>
        </p:txBody>
      </p:sp>
      <p:grpSp>
        <p:nvGrpSpPr>
          <p:cNvPr id="27" name="Group 26">
            <a:extLst>
              <a:ext uri="{FF2B5EF4-FFF2-40B4-BE49-F238E27FC236}">
                <a16:creationId xmlns:a16="http://schemas.microsoft.com/office/drawing/2014/main" id="{EA2924D7-5CF3-412D-1E8F-41D4F84B2319}"/>
              </a:ext>
            </a:extLst>
          </p:cNvPr>
          <p:cNvGrpSpPr/>
          <p:nvPr/>
        </p:nvGrpSpPr>
        <p:grpSpPr>
          <a:xfrm>
            <a:off x="85528" y="31912"/>
            <a:ext cx="368551" cy="359337"/>
            <a:chOff x="7453548" y="316155"/>
            <a:chExt cx="1108364" cy="1080655"/>
          </a:xfrm>
        </p:grpSpPr>
        <p:sp>
          <p:nvSpPr>
            <p:cNvPr id="28" name="Rectangle: Rounded Corners 27">
              <a:extLst>
                <a:ext uri="{FF2B5EF4-FFF2-40B4-BE49-F238E27FC236}">
                  <a16:creationId xmlns:a16="http://schemas.microsoft.com/office/drawing/2014/main" id="{2F14D3EF-494A-27FA-B8FE-52FECBB24B26}"/>
                </a:ext>
              </a:extLst>
            </p:cNvPr>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pic>
          <p:nvPicPr>
            <p:cNvPr id="29" name="Picture 28" descr="Image">
              <a:extLst>
                <a:ext uri="{FF2B5EF4-FFF2-40B4-BE49-F238E27FC236}">
                  <a16:creationId xmlns:a16="http://schemas.microsoft.com/office/drawing/2014/main" id="{F89F86E4-551A-2BA9-CB17-42596F6BB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E0683355-07A5-ECBC-F12E-418D771687E2}"/>
              </a:ext>
            </a:extLst>
          </p:cNvPr>
          <p:cNvGrpSpPr/>
          <p:nvPr/>
        </p:nvGrpSpPr>
        <p:grpSpPr>
          <a:xfrm>
            <a:off x="5537671" y="-33481"/>
            <a:ext cx="3336525" cy="386885"/>
            <a:chOff x="2863742" y="1097155"/>
            <a:chExt cx="3467785" cy="484015"/>
          </a:xfrm>
          <a:solidFill>
            <a:schemeClr val="accent2"/>
          </a:solidFill>
        </p:grpSpPr>
        <p:sp>
          <p:nvSpPr>
            <p:cNvPr id="31" name="Rectangle: Rounded Corners 30">
              <a:extLst>
                <a:ext uri="{FF2B5EF4-FFF2-40B4-BE49-F238E27FC236}">
                  <a16:creationId xmlns:a16="http://schemas.microsoft.com/office/drawing/2014/main" id="{9F4E08F5-0FAA-77BA-1D0B-1903CB53D6E0}"/>
                </a:ext>
              </a:extLst>
            </p:cNvPr>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9D9D9"/>
                </a:solidFill>
                <a:effectLst/>
                <a:uLnTx/>
                <a:uFillTx/>
                <a:latin typeface="Arial"/>
                <a:ea typeface="+mn-ea"/>
                <a:cs typeface="+mn-cs"/>
                <a:sym typeface="Arial"/>
              </a:endParaRPr>
            </a:p>
          </p:txBody>
        </p:sp>
        <p:sp>
          <p:nvSpPr>
            <p:cNvPr id="2048" name="Google Shape;356;p47">
              <a:extLst>
                <a:ext uri="{FF2B5EF4-FFF2-40B4-BE49-F238E27FC236}">
                  <a16:creationId xmlns:a16="http://schemas.microsoft.com/office/drawing/2014/main" id="{EF5BAAC3-129F-9D2A-948E-853C0AC0AB6A}"/>
                </a:ext>
              </a:extLst>
            </p:cNvPr>
            <p:cNvSpPr txBox="1">
              <a:spLocks/>
            </p:cNvSpPr>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a:buNone/>
                <a:tabLst/>
                <a:defRPr/>
              </a:pPr>
              <a:r>
                <a:rPr kumimoji="0" lang="en-US" sz="1400" b="1" i="0" u="none" strike="noStrike" kern="0" cap="none" spc="0" normalizeH="0" baseline="0" noProof="0" dirty="0">
                  <a:ln>
                    <a:noFill/>
                  </a:ln>
                  <a:solidFill>
                    <a:srgbClr val="2E2723"/>
                  </a:solidFill>
                  <a:effectLst/>
                  <a:uLnTx/>
                  <a:uFillTx/>
                  <a:latin typeface="Barlow"/>
                  <a:sym typeface="Barlow"/>
                </a:rPr>
                <a:t>1. </a:t>
              </a:r>
              <a:r>
                <a:rPr kumimoji="0" lang="en-US" sz="1400" b="1" i="0" u="none" strike="noStrike" kern="0" cap="none" spc="0" normalizeH="0" baseline="0" noProof="0" dirty="0" err="1">
                  <a:ln>
                    <a:noFill/>
                  </a:ln>
                  <a:solidFill>
                    <a:srgbClr val="2E2723"/>
                  </a:solidFill>
                  <a:effectLst/>
                  <a:uLnTx/>
                  <a:uFillTx/>
                  <a:latin typeface="Barlow"/>
                  <a:sym typeface="Barlow"/>
                </a:rPr>
                <a:t>Cách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vẽ</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ảnh</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tạo</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bởi</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thấu</a:t>
              </a:r>
              <a:r>
                <a:rPr kumimoji="0" lang="en-US" sz="1400" b="1" i="0" u="none" strike="noStrike" kern="0" cap="none" spc="0" normalizeH="0" baseline="0" noProof="0" dirty="0">
                  <a:ln>
                    <a:noFill/>
                  </a:ln>
                  <a:solidFill>
                    <a:srgbClr val="2E2723"/>
                  </a:solidFill>
                  <a:effectLst/>
                  <a:uLnTx/>
                  <a:uFillTx/>
                  <a:latin typeface="Barlow"/>
                  <a:sym typeface="Barlow"/>
                </a:rPr>
                <a:t> </a:t>
              </a:r>
              <a:r>
                <a:rPr kumimoji="0" lang="en-US" sz="1400" b="1" i="0" u="none" strike="noStrike" kern="0" cap="none" spc="0" normalizeH="0" baseline="0" noProof="0" dirty="0" err="1">
                  <a:ln>
                    <a:noFill/>
                  </a:ln>
                  <a:solidFill>
                    <a:srgbClr val="2E2723"/>
                  </a:solidFill>
                  <a:effectLst/>
                  <a:uLnTx/>
                  <a:uFillTx/>
                  <a:latin typeface="Barlow"/>
                  <a:sym typeface="Barlow"/>
                </a:rPr>
                <a:t>kính</a:t>
              </a:r>
              <a:endParaRPr kumimoji="0" lang="en-US" sz="1400" b="1" i="0" u="none" strike="noStrike" kern="0" cap="none" spc="0" normalizeH="0" baseline="0" noProof="0" dirty="0">
                <a:ln>
                  <a:noFill/>
                </a:ln>
                <a:solidFill>
                  <a:srgbClr val="2E2723"/>
                </a:solidFill>
                <a:effectLst/>
                <a:uLnTx/>
                <a:uFillTx/>
                <a:latin typeface="Barlow"/>
                <a:sym typeface="Barlow"/>
              </a:endParaRPr>
            </a:p>
          </p:txBody>
        </p:sp>
      </p:grpSp>
      <p:grpSp>
        <p:nvGrpSpPr>
          <p:cNvPr id="2065" name="Group 2064">
            <a:extLst>
              <a:ext uri="{FF2B5EF4-FFF2-40B4-BE49-F238E27FC236}">
                <a16:creationId xmlns:a16="http://schemas.microsoft.com/office/drawing/2014/main" id="{2FE52D34-8D8C-BFDE-9A82-4253C97B486B}"/>
              </a:ext>
            </a:extLst>
          </p:cNvPr>
          <p:cNvGrpSpPr/>
          <p:nvPr/>
        </p:nvGrpSpPr>
        <p:grpSpPr>
          <a:xfrm>
            <a:off x="3960549" y="1932445"/>
            <a:ext cx="1151634" cy="515555"/>
            <a:chOff x="1188000" y="2465246"/>
            <a:chExt cx="6768000" cy="2065050"/>
          </a:xfrm>
        </p:grpSpPr>
        <p:sp>
          <p:nvSpPr>
            <p:cNvPr id="2062" name="Rectangle: Rounded Corners 2061">
              <a:extLst>
                <a:ext uri="{FF2B5EF4-FFF2-40B4-BE49-F238E27FC236}">
                  <a16:creationId xmlns:a16="http://schemas.microsoft.com/office/drawing/2014/main" id="{5562B4F5-2BA2-C985-407B-57A38D817355}"/>
                </a:ext>
              </a:extLst>
            </p:cNvPr>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D9D9D9"/>
                </a:solidFill>
                <a:effectLst/>
                <a:uLnTx/>
                <a:uFillTx/>
                <a:latin typeface="Arial"/>
                <a:ea typeface="+mn-ea"/>
                <a:cs typeface="+mn-cs"/>
                <a:sym typeface="Arial"/>
              </a:endParaRPr>
            </a:p>
          </p:txBody>
        </p:sp>
        <p:sp>
          <p:nvSpPr>
            <p:cNvPr id="2064" name="TextBox 2063">
              <a:extLst>
                <a:ext uri="{FF2B5EF4-FFF2-40B4-BE49-F238E27FC236}">
                  <a16:creationId xmlns:a16="http://schemas.microsoft.com/office/drawing/2014/main" id="{F5106B4D-B791-72C9-E134-2E2F833189C5}"/>
                </a:ext>
              </a:extLst>
            </p:cNvPr>
            <p:cNvSpPr txBox="1"/>
            <p:nvPr/>
          </p:nvSpPr>
          <p:spPr>
            <a:xfrm>
              <a:off x="1343731" y="2768390"/>
              <a:ext cx="6300002" cy="14587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marL="0" marR="0" lvl="0" indent="0" algn="ctr" defTabSz="914400" rtl="0" eaLnBrk="1" fontAlgn="auto" latinLnBrk="0" hangingPunct="1">
                <a:lnSpc>
                  <a:spcPct val="120000"/>
                </a:lnSpc>
                <a:spcBef>
                  <a:spcPts val="0"/>
                </a:spcBef>
                <a:spcAft>
                  <a:spcPts val="0"/>
                </a:spcAft>
                <a:buClr>
                  <a:srgbClr val="2E2723"/>
                </a:buClr>
                <a:buSzPts val="1100"/>
                <a:buFont typeface="Arial"/>
                <a:buNone/>
                <a:tabLst/>
                <a:defRPr/>
              </a:pPr>
              <a:r>
                <a:rPr kumimoji="0" lang="en-US" sz="2400" b="1" i="0" u="none" strike="noStrike" kern="0" cap="none" spc="0" normalizeH="0" baseline="0" noProof="0" dirty="0" err="1">
                  <a:ln>
                    <a:noFill/>
                  </a:ln>
                  <a:solidFill>
                    <a:srgbClr val="000000"/>
                  </a:solidFill>
                  <a:effectLst/>
                  <a:uLnTx/>
                  <a:uFillTx/>
                  <a:latin typeface="Arial"/>
                  <a:cs typeface="Arial"/>
                  <a:sym typeface="Arial"/>
                </a:rPr>
                <a:t>Giải</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grpSp>
      <p:graphicFrame>
        <p:nvGraphicFramePr>
          <p:cNvPr id="4" name="Table 3">
            <a:extLst>
              <a:ext uri="{FF2B5EF4-FFF2-40B4-BE49-F238E27FC236}">
                <a16:creationId xmlns:a16="http://schemas.microsoft.com/office/drawing/2014/main" id="{677BDC39-5E98-4D3D-ECF7-0D6E9511ADAE}"/>
              </a:ext>
            </a:extLst>
          </p:cNvPr>
          <p:cNvGraphicFramePr>
            <a:graphicFrameLocks noGrp="1"/>
          </p:cNvGraphicFramePr>
          <p:nvPr>
            <p:extLst>
              <p:ext uri="{D42A27DB-BD31-4B8C-83A1-F6EECF244321}">
                <p14:modId xmlns:p14="http://schemas.microsoft.com/office/powerpoint/2010/main" val="3447763591"/>
              </p:ext>
            </p:extLst>
          </p:nvPr>
        </p:nvGraphicFramePr>
        <p:xfrm>
          <a:off x="407890" y="2648940"/>
          <a:ext cx="8327172" cy="1829616"/>
        </p:xfrm>
        <a:graphic>
          <a:graphicData uri="http://schemas.openxmlformats.org/drawingml/2006/table">
            <a:tbl>
              <a:tblPr firstRow="1" bandRow="1">
                <a:tableStyleId>{3FF10DAE-EC59-4599-AB1C-FA6E69E3DEA9}</a:tableStyleId>
              </a:tblPr>
              <a:tblGrid>
                <a:gridCol w="1619097">
                  <a:extLst>
                    <a:ext uri="{9D8B030D-6E8A-4147-A177-3AD203B41FA5}">
                      <a16:colId xmlns:a16="http://schemas.microsoft.com/office/drawing/2014/main" val="601694175"/>
                    </a:ext>
                  </a:extLst>
                </a:gridCol>
                <a:gridCol w="3495413">
                  <a:extLst>
                    <a:ext uri="{9D8B030D-6E8A-4147-A177-3AD203B41FA5}">
                      <a16:colId xmlns:a16="http://schemas.microsoft.com/office/drawing/2014/main" val="1546442013"/>
                    </a:ext>
                  </a:extLst>
                </a:gridCol>
                <a:gridCol w="3212662">
                  <a:extLst>
                    <a:ext uri="{9D8B030D-6E8A-4147-A177-3AD203B41FA5}">
                      <a16:colId xmlns:a16="http://schemas.microsoft.com/office/drawing/2014/main" val="1906238638"/>
                    </a:ext>
                  </a:extLst>
                </a:gridCol>
              </a:tblGrid>
              <a:tr h="609872">
                <a:tc>
                  <a:txBody>
                    <a:bodyPr/>
                    <a:lstStyle/>
                    <a:p>
                      <a:pPr algn="ct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extLst>
                  <a:ext uri="{0D108BD9-81ED-4DB2-BD59-A6C34878D82A}">
                    <a16:rowId xmlns:a16="http://schemas.microsoft.com/office/drawing/2014/main" val="448823463"/>
                  </a:ext>
                </a:extLst>
              </a:tr>
              <a:tr h="609872">
                <a:tc>
                  <a:txBody>
                    <a:bodyPr/>
                    <a:lstStyle/>
                    <a:p>
                      <a:pPr algn="ctr"/>
                      <a:r>
                        <a:rPr lang="en-US" sz="1600" b="1" dirty="0" err="1"/>
                        <a:t>Giống</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1600" b="0" dirty="0"/>
                        <a:t>- Ả</a:t>
                      </a:r>
                      <a:r>
                        <a:rPr lang="vi-VN" sz="1600" b="0" dirty="0"/>
                        <a:t>nh ảo, không hứng được trên màn chắn</a:t>
                      </a:r>
                      <a:endParaRPr lang="en-US" sz="1600" b="0" dirty="0"/>
                    </a:p>
                    <a:p>
                      <a:pPr algn="l"/>
                      <a:r>
                        <a:rPr lang="en-US" sz="1600" b="0" dirty="0"/>
                        <a:t>- </a:t>
                      </a:r>
                      <a:r>
                        <a:rPr lang="en-US" sz="1600" b="0" dirty="0" err="1"/>
                        <a:t>Cùng</a:t>
                      </a:r>
                      <a:r>
                        <a:rPr lang="en-US" sz="1600" b="0" dirty="0"/>
                        <a:t> </a:t>
                      </a:r>
                      <a:r>
                        <a:rPr lang="en-US" sz="1600" b="0" dirty="0" err="1"/>
                        <a:t>chiều</a:t>
                      </a:r>
                      <a:r>
                        <a:rPr lang="en-US" sz="1600" b="0" dirty="0"/>
                        <a:t> </a:t>
                      </a:r>
                      <a:r>
                        <a:rPr lang="en-US" sz="1600" b="0" dirty="0" err="1"/>
                        <a:t>với</a:t>
                      </a:r>
                      <a:r>
                        <a:rPr lang="en-US" sz="1600" b="0" dirty="0"/>
                        <a:t> </a:t>
                      </a:r>
                      <a:r>
                        <a:rPr lang="en-US" sz="1600" b="0" dirty="0" err="1"/>
                        <a:t>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xBody>
                    <a:bodyPr/>
                    <a:lstStyle/>
                    <a:p>
                      <a:pPr algn="ct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252679674"/>
                  </a:ext>
                </a:extLst>
              </a:tr>
              <a:tr h="609872">
                <a:tc>
                  <a:txBody>
                    <a:bodyPr/>
                    <a:lstStyle/>
                    <a:p>
                      <a:pPr algn="ctr"/>
                      <a:r>
                        <a:rPr lang="en-US" sz="1600" b="1" dirty="0" err="1"/>
                        <a:t>Khác</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0" dirty="0"/>
                        <a:t>L</a:t>
                      </a:r>
                      <a:r>
                        <a:rPr lang="vi-VN" sz="1600" b="0" dirty="0"/>
                        <a:t>ớn 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err="1"/>
                        <a:t>Nhỏ</a:t>
                      </a:r>
                      <a:r>
                        <a:rPr lang="en-US" sz="1600" b="0" dirty="0"/>
                        <a:t> </a:t>
                      </a:r>
                      <a:r>
                        <a:rPr lang="vi-VN" sz="1600" b="0" dirty="0"/>
                        <a:t>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2788371961"/>
                  </a:ext>
                </a:extLst>
              </a:tr>
            </a:tbl>
          </a:graphicData>
        </a:graphic>
      </p:graphicFrame>
    </p:spTree>
    <p:extLst>
      <p:ext uri="{BB962C8B-B14F-4D97-AF65-F5344CB8AC3E}">
        <p14:creationId xmlns:p14="http://schemas.microsoft.com/office/powerpoint/2010/main" val="23165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4"/>
          <p:cNvSpPr txBox="1">
            <a:spLocks noGrp="1"/>
          </p:cNvSpPr>
          <p:nvPr>
            <p:ph type="title" idx="2"/>
          </p:nvPr>
        </p:nvSpPr>
        <p:spPr>
          <a:xfrm>
            <a:off x="1202400" y="442350"/>
            <a:ext cx="6883200" cy="1119600"/>
          </a:xfrm>
          <a:prstGeom prst="rect">
            <a:avLst/>
          </a:prstGeom>
        </p:spPr>
        <p:txBody>
          <a:bodyPr spcFirstLastPara="1" wrap="square" lIns="91425" tIns="91425" rIns="91425" bIns="91425" anchor="ctr" anchorCtr="0">
            <a:noAutofit/>
          </a:bodyPr>
          <a:lstStyle/>
          <a:p>
            <a:pPr>
              <a:buSzPts val="1100"/>
              <a:buFont typeface="Arial"/>
              <a:buNone/>
            </a:pPr>
            <a:r>
              <a:rPr lang="en-US" sz="6600" dirty="0">
                <a:solidFill>
                  <a:schemeClr val="bg1">
                    <a:lumMod val="10000"/>
                  </a:schemeClr>
                </a:solidFill>
                <a:latin typeface="Arial" panose="020B0604020202020204" pitchFamily="34" charset="0"/>
                <a:cs typeface="Arial" panose="020B0604020202020204" pitchFamily="34" charset="0"/>
              </a:rPr>
              <a:t>LUYỆN TẬP</a:t>
            </a:r>
          </a:p>
        </p:txBody>
      </p:sp>
      <p:pic>
        <p:nvPicPr>
          <p:cNvPr id="7" name="Picture 6">
            <a:extLst>
              <a:ext uri="{FF2B5EF4-FFF2-40B4-BE49-F238E27FC236}">
                <a16:creationId xmlns:a16="http://schemas.microsoft.com/office/drawing/2014/main" id="{50C283FD-7C71-64E7-3E82-F0BAB2CF03EF}"/>
              </a:ext>
            </a:extLst>
          </p:cNvPr>
          <p:cNvPicPr>
            <a:picLocks noChangeAspect="1"/>
          </p:cNvPicPr>
          <p:nvPr/>
        </p:nvPicPr>
        <p:blipFill>
          <a:blip r:embed="rId3"/>
          <a:stretch>
            <a:fillRect/>
          </a:stretch>
        </p:blipFill>
        <p:spPr>
          <a:xfrm>
            <a:off x="2072250" y="643950"/>
            <a:ext cx="51435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C1F829-D284-B731-1C42-31C7F14D3A34}"/>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 </a:t>
            </a:r>
            <a:r>
              <a:rPr lang="vi-VN" sz="2400" dirty="0">
                <a:sym typeface="Arial"/>
              </a:rPr>
              <a:t>Thấu kính hội tụ là loại thấu kính có</a:t>
            </a:r>
          </a:p>
          <a:p>
            <a:pPr algn="just">
              <a:lnSpc>
                <a:spcPct val="150000"/>
              </a:lnSpc>
            </a:pPr>
            <a:r>
              <a:rPr lang="vi-VN" sz="2400" dirty="0">
                <a:solidFill>
                  <a:schemeClr val="dk1"/>
                </a:solidFill>
                <a:latin typeface="Lato"/>
                <a:ea typeface="Lato"/>
                <a:cs typeface="Lato"/>
                <a:sym typeface="Arial"/>
              </a:rPr>
              <a:t>A. </a:t>
            </a:r>
            <a:r>
              <a:rPr lang="vi-VN" sz="2400" b="0" dirty="0">
                <a:solidFill>
                  <a:schemeClr val="dk1"/>
                </a:solidFill>
                <a:latin typeface="Lato"/>
                <a:ea typeface="Lato"/>
                <a:cs typeface="Lato"/>
                <a:sym typeface="Arial"/>
              </a:rPr>
              <a:t>phần rìa dày hơn phần giữa.</a:t>
            </a:r>
          </a:p>
          <a:p>
            <a:pPr algn="just">
              <a:lnSpc>
                <a:spcPct val="150000"/>
              </a:lnSpc>
            </a:pPr>
            <a:r>
              <a:rPr lang="vi-VN" sz="2400" dirty="0">
                <a:solidFill>
                  <a:schemeClr val="dk1"/>
                </a:solidFill>
                <a:latin typeface="Lato"/>
                <a:ea typeface="Lato"/>
                <a:cs typeface="Lato"/>
                <a:sym typeface="Arial"/>
              </a:rPr>
              <a:t>B. </a:t>
            </a:r>
            <a:r>
              <a:rPr lang="vi-VN" sz="2400" b="0" dirty="0">
                <a:solidFill>
                  <a:schemeClr val="dk1"/>
                </a:solidFill>
                <a:latin typeface="Lato"/>
                <a:ea typeface="Lato"/>
                <a:cs typeface="Lato"/>
                <a:sym typeface="Arial"/>
              </a:rPr>
              <a:t>phần rìa mỏng hơn phần giữa.</a:t>
            </a:r>
          </a:p>
          <a:p>
            <a:pPr algn="just">
              <a:lnSpc>
                <a:spcPct val="150000"/>
              </a:lnSpc>
            </a:pPr>
            <a:r>
              <a:rPr lang="vi-VN" sz="2400" dirty="0">
                <a:solidFill>
                  <a:schemeClr val="dk1"/>
                </a:solidFill>
                <a:latin typeface="Lato"/>
                <a:ea typeface="Lato"/>
                <a:cs typeface="Lato"/>
                <a:sym typeface="Arial"/>
              </a:rPr>
              <a:t>C. </a:t>
            </a:r>
            <a:r>
              <a:rPr lang="vi-VN" sz="2400" b="0" dirty="0">
                <a:solidFill>
                  <a:schemeClr val="dk1"/>
                </a:solidFill>
                <a:latin typeface="Lato"/>
                <a:ea typeface="Lato"/>
                <a:cs typeface="Lato"/>
                <a:sym typeface="Arial"/>
              </a:rPr>
              <a:t>phần rìa và phần giữa bằng nhau.</a:t>
            </a:r>
          </a:p>
          <a:p>
            <a:pPr algn="just">
              <a:lnSpc>
                <a:spcPct val="150000"/>
              </a:lnSpc>
            </a:pPr>
            <a:r>
              <a:rPr lang="vi-VN" sz="2400" dirty="0">
                <a:solidFill>
                  <a:schemeClr val="dk1"/>
                </a:solidFill>
                <a:latin typeface="Lato"/>
                <a:ea typeface="Lato"/>
                <a:cs typeface="Lato"/>
                <a:sym typeface="Arial"/>
              </a:rPr>
              <a:t>D. </a:t>
            </a:r>
            <a:r>
              <a:rPr lang="vi-VN" sz="2400" b="0" dirty="0">
                <a:solidFill>
                  <a:schemeClr val="dk1"/>
                </a:solidFill>
                <a:latin typeface="Lato"/>
                <a:ea typeface="Lato"/>
                <a:cs typeface="Lato"/>
                <a:sym typeface="Arial"/>
              </a:rPr>
              <a:t>hình dạng bất kì</a:t>
            </a:r>
            <a:r>
              <a:rPr lang="en-US" sz="2400" b="0" dirty="0">
                <a:solidFill>
                  <a:schemeClr val="dk1"/>
                </a:solidFill>
                <a:latin typeface="Lato"/>
                <a:ea typeface="Lato"/>
                <a:cs typeface="Lato"/>
                <a:sym typeface="Arial"/>
              </a:rPr>
              <a:t>.</a:t>
            </a:r>
            <a:endParaRPr lang="vi-VN" sz="2400" b="0" dirty="0">
              <a:solidFill>
                <a:schemeClr val="dk1"/>
              </a:solidFill>
              <a:latin typeface="Lato"/>
              <a:ea typeface="Lato"/>
              <a:cs typeface="Lato"/>
              <a:sym typeface="Arial"/>
            </a:endParaRPr>
          </a:p>
        </p:txBody>
      </p:sp>
      <p:sp>
        <p:nvSpPr>
          <p:cNvPr id="10" name="Rectangle: Rounded Corners 9">
            <a:extLst>
              <a:ext uri="{FF2B5EF4-FFF2-40B4-BE49-F238E27FC236}">
                <a16:creationId xmlns:a16="http://schemas.microsoft.com/office/drawing/2014/main" id="{714C4ACE-38F5-7889-7A15-127665CA8947}"/>
              </a:ext>
            </a:extLst>
          </p:cNvPr>
          <p:cNvSpPr/>
          <p:nvPr/>
        </p:nvSpPr>
        <p:spPr>
          <a:xfrm>
            <a:off x="1080000" y="2203200"/>
            <a:ext cx="49320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8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D7A6E-42AC-7011-2D36-9EE74632F3D3}"/>
              </a:ext>
            </a:extLst>
          </p:cNvPr>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2: </a:t>
            </a:r>
            <a:r>
              <a:rPr lang="vi-VN" sz="2400" dirty="0"/>
              <a:t>Tia tới đi qua quang tâm của thấu kính hội tụ cho tia ló</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truyền thẳng theo phương của tia tới</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5" name="Rectangle: Rounded Corners 4">
            <a:extLst>
              <a:ext uri="{FF2B5EF4-FFF2-40B4-BE49-F238E27FC236}">
                <a16:creationId xmlns:a16="http://schemas.microsoft.com/office/drawing/2014/main" id="{049298AA-12D2-6E48-5C9D-54CA562D3A3A}"/>
              </a:ext>
            </a:extLst>
          </p:cNvPr>
          <p:cNvSpPr/>
          <p:nvPr/>
        </p:nvSpPr>
        <p:spPr>
          <a:xfrm>
            <a:off x="1115169" y="2962855"/>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6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2CE2D6-7D6D-0A98-8EE7-A5E1BE173D5B}"/>
              </a:ext>
            </a:extLst>
          </p:cNvPr>
          <p:cNvSpPr txBox="1"/>
          <p:nvPr/>
        </p:nvSpPr>
        <p:spPr>
          <a:xfrm>
            <a:off x="460524"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3: </a:t>
            </a:r>
            <a:r>
              <a:rPr lang="vi-VN" sz="2400" dirty="0"/>
              <a:t>Vật AB đặt trước thấu kính hội tụ cho ảnh A’B’, ảnh và vật nằm về cùng một phía đối với thấu kính. Ảnh A’B’</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là ảnh thật, lớn hơn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là ảnh ảo, nhỏ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ngược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là ảnh ảo, cùng chiều với vật.</a:t>
            </a:r>
          </a:p>
        </p:txBody>
      </p:sp>
      <p:sp>
        <p:nvSpPr>
          <p:cNvPr id="10" name="Rectangle: Rounded Corners 9">
            <a:extLst>
              <a:ext uri="{FF2B5EF4-FFF2-40B4-BE49-F238E27FC236}">
                <a16:creationId xmlns:a16="http://schemas.microsoft.com/office/drawing/2014/main" id="{D8C1C32E-7EA7-6009-DDC1-0657824909F2}"/>
              </a:ext>
            </a:extLst>
          </p:cNvPr>
          <p:cNvSpPr/>
          <p:nvPr/>
        </p:nvSpPr>
        <p:spPr>
          <a:xfrm>
            <a:off x="285175" y="39194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D13193-A03A-B116-0862-6009DB100BDE}"/>
              </a:ext>
            </a:extLst>
          </p:cNvPr>
          <p:cNvPicPr>
            <a:picLocks noChangeAspect="1"/>
          </p:cNvPicPr>
          <p:nvPr/>
        </p:nvPicPr>
        <p:blipFill>
          <a:blip r:embed="rId2"/>
          <a:stretch>
            <a:fillRect/>
          </a:stretch>
        </p:blipFill>
        <p:spPr>
          <a:xfrm>
            <a:off x="4304713" y="1760778"/>
            <a:ext cx="4431323" cy="1939926"/>
          </a:xfrm>
          <a:prstGeom prst="rect">
            <a:avLst/>
          </a:prstGeom>
        </p:spPr>
      </p:pic>
    </p:spTree>
    <p:extLst>
      <p:ext uri="{BB962C8B-B14F-4D97-AF65-F5344CB8AC3E}">
        <p14:creationId xmlns:p14="http://schemas.microsoft.com/office/powerpoint/2010/main" val="13123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A93197-D92D-1C43-6934-CE236FEC0826}"/>
              </a:ext>
            </a:extLst>
          </p:cNvPr>
          <p:cNvSpPr txBox="1"/>
          <p:nvPr/>
        </p:nvSpPr>
        <p:spPr>
          <a:xfrm>
            <a:off x="601200" y="915397"/>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l">
              <a:lnSpc>
                <a:spcPct val="150000"/>
              </a:lnSpc>
            </a:pPr>
            <a:r>
              <a:rPr lang="en-US" sz="2000" dirty="0" err="1"/>
              <a:t>Câu</a:t>
            </a:r>
            <a:r>
              <a:rPr lang="en-US" sz="2000" dirty="0"/>
              <a:t> 4: </a:t>
            </a:r>
            <a:r>
              <a:rPr lang="vi-VN" sz="2000" dirty="0"/>
              <a:t>Chỉ ra phương án sai. Đặt một cây nến trước một thấu kính hội tụ.</a:t>
            </a:r>
            <a:endParaRPr lang="en-US" sz="2000" dirty="0"/>
          </a:p>
          <a:p>
            <a:pPr algn="just">
              <a:lnSpc>
                <a:spcPct val="150000"/>
              </a:lnSpc>
            </a:pPr>
            <a:r>
              <a:rPr lang="vi-VN" sz="2000" dirty="0">
                <a:solidFill>
                  <a:schemeClr val="dk1"/>
                </a:solidFill>
                <a:latin typeface="Lato"/>
                <a:ea typeface="Lato"/>
                <a:cs typeface="Lato"/>
              </a:rPr>
              <a:t>A. </a:t>
            </a:r>
            <a:r>
              <a:rPr lang="vi-VN" sz="2000" b="0" dirty="0">
                <a:solidFill>
                  <a:schemeClr val="dk1"/>
                </a:solidFill>
                <a:latin typeface="Lato"/>
                <a:ea typeface="Lato"/>
                <a:cs typeface="Lato"/>
              </a:rPr>
              <a:t>Ta có thể thu được ảnh của cây nến trên màn ảnh.</a:t>
            </a:r>
          </a:p>
          <a:p>
            <a:pPr algn="just">
              <a:lnSpc>
                <a:spcPct val="150000"/>
              </a:lnSpc>
            </a:pPr>
            <a:r>
              <a:rPr lang="vi-VN" sz="2000" dirty="0">
                <a:solidFill>
                  <a:schemeClr val="dk1"/>
                </a:solidFill>
                <a:latin typeface="Lato"/>
                <a:ea typeface="Lato"/>
                <a:cs typeface="Lato"/>
              </a:rPr>
              <a:t>B. </a:t>
            </a:r>
            <a:r>
              <a:rPr lang="vi-VN" sz="2000" b="0" dirty="0">
                <a:solidFill>
                  <a:schemeClr val="dk1"/>
                </a:solidFill>
                <a:latin typeface="Lato"/>
                <a:ea typeface="Lato"/>
                <a:cs typeface="Lato"/>
              </a:rPr>
              <a:t>Ảnh của cây nến trên màn ảnh có thể lớn hơn hoặc nhỏ hơn cây nến.</a:t>
            </a:r>
          </a:p>
          <a:p>
            <a:pPr algn="just">
              <a:lnSpc>
                <a:spcPct val="150000"/>
              </a:lnSpc>
            </a:pPr>
            <a:r>
              <a:rPr lang="vi-VN" sz="2000" dirty="0">
                <a:solidFill>
                  <a:schemeClr val="dk1"/>
                </a:solidFill>
                <a:latin typeface="Lato"/>
                <a:ea typeface="Lato"/>
                <a:cs typeface="Lato"/>
              </a:rPr>
              <a:t>C. </a:t>
            </a:r>
            <a:r>
              <a:rPr lang="vi-VN" sz="2000" b="0" dirty="0">
                <a:solidFill>
                  <a:schemeClr val="dk1"/>
                </a:solidFill>
                <a:latin typeface="Lato"/>
                <a:ea typeface="Lato"/>
                <a:cs typeface="Lato"/>
              </a:rPr>
              <a:t>Ảnh của cây nến trên màn ảnh có thể là ảnh thật hoặc ảnh ảo.</a:t>
            </a:r>
          </a:p>
          <a:p>
            <a:pPr algn="just">
              <a:lnSpc>
                <a:spcPct val="150000"/>
              </a:lnSpc>
            </a:pPr>
            <a:r>
              <a:rPr lang="vi-VN" sz="2000" dirty="0">
                <a:solidFill>
                  <a:schemeClr val="dk1"/>
                </a:solidFill>
                <a:latin typeface="Lato"/>
                <a:ea typeface="Lato"/>
                <a:cs typeface="Lato"/>
              </a:rPr>
              <a:t>D. </a:t>
            </a:r>
            <a:r>
              <a:rPr lang="vi-VN" sz="2000" b="0" dirty="0">
                <a:solidFill>
                  <a:schemeClr val="dk1"/>
                </a:solidFill>
                <a:latin typeface="Lato"/>
                <a:ea typeface="Lato"/>
                <a:cs typeface="Lato"/>
              </a:rPr>
              <a:t>Ảnh ảo của cây nến luôn luôn lớn hơn cây nến.</a:t>
            </a:r>
          </a:p>
        </p:txBody>
      </p:sp>
      <p:sp>
        <p:nvSpPr>
          <p:cNvPr id="8" name="Rectangle: Rounded Corners 7">
            <a:extLst>
              <a:ext uri="{FF2B5EF4-FFF2-40B4-BE49-F238E27FC236}">
                <a16:creationId xmlns:a16="http://schemas.microsoft.com/office/drawing/2014/main" id="{CFF3AC32-931B-6C90-B8FE-29E843E6A38D}"/>
              </a:ext>
            </a:extLst>
          </p:cNvPr>
          <p:cNvSpPr/>
          <p:nvPr/>
        </p:nvSpPr>
        <p:spPr>
          <a:xfrm>
            <a:off x="601200" y="3051415"/>
            <a:ext cx="74844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48C21A-B610-5B4E-CBCD-4BCE1CAEF4FD}"/>
              </a:ext>
            </a:extLst>
          </p:cNvPr>
          <p:cNvSpPr txBox="1"/>
          <p:nvPr/>
        </p:nvSpPr>
        <p:spPr>
          <a:xfrm>
            <a:off x="601200" y="9338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5: </a:t>
            </a:r>
            <a:r>
              <a:rPr lang="vi-VN" sz="2400" dirty="0"/>
              <a:t>Vật AB đặt trước thấu kính hội tụ cho ảnh A’B’, ảnh và vật nằm về hai phía đối với thấu kính thì ảnh đó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thật, ngược chiều với vật.</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thật, luôn lớn hơn vật.</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ảo, cùng chiều với vật.</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thật, luôn cao bằng vật.</a:t>
            </a:r>
          </a:p>
        </p:txBody>
      </p:sp>
      <p:sp>
        <p:nvSpPr>
          <p:cNvPr id="5" name="Rectangle: Rounded Corners 4">
            <a:extLst>
              <a:ext uri="{FF2B5EF4-FFF2-40B4-BE49-F238E27FC236}">
                <a16:creationId xmlns:a16="http://schemas.microsoft.com/office/drawing/2014/main" id="{CA03640E-AC4A-29A7-EB25-146A9AF2E461}"/>
              </a:ext>
            </a:extLst>
          </p:cNvPr>
          <p:cNvSpPr/>
          <p:nvPr/>
        </p:nvSpPr>
        <p:spPr>
          <a:xfrm>
            <a:off x="483451" y="2143440"/>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8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1689948-C46E-1542-CEB2-422F53078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6: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là</a:t>
            </a:r>
            <a:r>
              <a:rPr lang="en-US" sz="2400" dirty="0"/>
              <a:t> </a:t>
            </a:r>
            <a:r>
              <a:rPr lang="en-US" sz="2400" dirty="0" err="1"/>
              <a:t>loại</a:t>
            </a:r>
            <a:r>
              <a:rPr lang="en-US" sz="2400" dirty="0"/>
              <a:t> </a:t>
            </a:r>
            <a:r>
              <a:rPr lang="en-US" sz="2400" dirty="0" err="1"/>
              <a:t>thấu</a:t>
            </a:r>
            <a:r>
              <a:rPr lang="en-US" sz="2400" dirty="0"/>
              <a:t> </a:t>
            </a:r>
            <a:r>
              <a:rPr lang="en-US" sz="2400" dirty="0" err="1"/>
              <a:t>kính</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phần rìa dày hơn phần giữa.</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có phần rìa mỏng hơn phần giữa.</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biến chùm tia tới song song thành chùm tia ló hộ tụ.</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thể làm bằng chất rắn trong suốt.</a:t>
            </a:r>
          </a:p>
        </p:txBody>
      </p:sp>
      <p:sp>
        <p:nvSpPr>
          <p:cNvPr id="13" name="Rectangle: Rounded Corners 12">
            <a:extLst>
              <a:ext uri="{FF2B5EF4-FFF2-40B4-BE49-F238E27FC236}">
                <a16:creationId xmlns:a16="http://schemas.microsoft.com/office/drawing/2014/main" id="{9B86C761-2530-D0EA-3D2F-F82D95674C57}"/>
              </a:ext>
            </a:extLst>
          </p:cNvPr>
          <p:cNvSpPr/>
          <p:nvPr/>
        </p:nvSpPr>
        <p:spPr>
          <a:xfrm>
            <a:off x="517291" y="1703797"/>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500" name="Group 499">
            <a:extLst>
              <a:ext uri="{FF2B5EF4-FFF2-40B4-BE49-F238E27FC236}">
                <a16:creationId xmlns:a16="http://schemas.microsoft.com/office/drawing/2014/main" id="{2E4063FA-FCD1-5A70-483D-7BE62A3D0336}"/>
              </a:ext>
            </a:extLst>
          </p:cNvPr>
          <p:cNvGrpSpPr/>
          <p:nvPr/>
        </p:nvGrpSpPr>
        <p:grpSpPr>
          <a:xfrm>
            <a:off x="287596" y="1362420"/>
            <a:ext cx="6405707" cy="1157624"/>
            <a:chOff x="287596" y="1362420"/>
            <a:chExt cx="6405707" cy="1157624"/>
          </a:xfrm>
        </p:grpSpPr>
        <p:sp>
          <p:nvSpPr>
            <p:cNvPr id="422" name="Rectangle 3">
              <a:extLst>
                <a:ext uri="{FF2B5EF4-FFF2-40B4-BE49-F238E27FC236}">
                  <a16:creationId xmlns:a16="http://schemas.microsoft.com/office/drawing/2014/main" id="{CFA12904-C0CC-7F9E-78D1-36D3ADD201C9}"/>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23" name="Group 4">
              <a:extLst>
                <a:ext uri="{FF2B5EF4-FFF2-40B4-BE49-F238E27FC236}">
                  <a16:creationId xmlns:a16="http://schemas.microsoft.com/office/drawing/2014/main" id="{677D93F9-F11E-BED6-0A3C-360A4EB85244}"/>
                </a:ext>
              </a:extLst>
            </p:cNvPr>
            <p:cNvGrpSpPr>
              <a:grpSpLocks/>
            </p:cNvGrpSpPr>
            <p:nvPr/>
          </p:nvGrpSpPr>
          <p:grpSpPr bwMode="auto">
            <a:xfrm>
              <a:off x="2833611" y="1498611"/>
              <a:ext cx="865380" cy="980765"/>
              <a:chOff x="736" y="2072"/>
              <a:chExt cx="720" cy="1144"/>
            </a:xfrm>
          </p:grpSpPr>
          <p:sp>
            <p:nvSpPr>
              <p:cNvPr id="424" name="Oval 5">
                <a:extLst>
                  <a:ext uri="{FF2B5EF4-FFF2-40B4-BE49-F238E27FC236}">
                    <a16:creationId xmlns:a16="http://schemas.microsoft.com/office/drawing/2014/main" id="{1FFB78A0-CB91-A64F-EDCC-542B1228C77C}"/>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5" name="Rectangle 6">
                <a:extLst>
                  <a:ext uri="{FF2B5EF4-FFF2-40B4-BE49-F238E27FC236}">
                    <a16:creationId xmlns:a16="http://schemas.microsoft.com/office/drawing/2014/main" id="{6DA9CC16-FA91-9776-5E3F-3A9EE6DD8B6B}"/>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426" name="Rectangle 7">
                <a:extLst>
                  <a:ext uri="{FF2B5EF4-FFF2-40B4-BE49-F238E27FC236}">
                    <a16:creationId xmlns:a16="http://schemas.microsoft.com/office/drawing/2014/main" id="{5F79D119-C852-A5F9-3769-343D03606D47}"/>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427" name="Group 8">
              <a:extLst>
                <a:ext uri="{FF2B5EF4-FFF2-40B4-BE49-F238E27FC236}">
                  <a16:creationId xmlns:a16="http://schemas.microsoft.com/office/drawing/2014/main" id="{1B7C3304-14D7-AA4F-0CC1-84438A2892CC}"/>
                </a:ext>
              </a:extLst>
            </p:cNvPr>
            <p:cNvGrpSpPr>
              <a:grpSpLocks/>
            </p:cNvGrpSpPr>
            <p:nvPr/>
          </p:nvGrpSpPr>
          <p:grpSpPr bwMode="auto">
            <a:xfrm>
              <a:off x="4121751" y="1827740"/>
              <a:ext cx="805797" cy="595836"/>
              <a:chOff x="3360" y="2520"/>
              <a:chExt cx="672" cy="696"/>
            </a:xfrm>
          </p:grpSpPr>
          <p:sp>
            <p:nvSpPr>
              <p:cNvPr id="428" name="Oval 9">
                <a:extLst>
                  <a:ext uri="{FF2B5EF4-FFF2-40B4-BE49-F238E27FC236}">
                    <a16:creationId xmlns:a16="http://schemas.microsoft.com/office/drawing/2014/main" id="{8BEF0E53-DD55-8AC8-FE65-0A0ACC356DCC}"/>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29" name="Rectangle 10">
                <a:extLst>
                  <a:ext uri="{FF2B5EF4-FFF2-40B4-BE49-F238E27FC236}">
                    <a16:creationId xmlns:a16="http://schemas.microsoft.com/office/drawing/2014/main" id="{161AE1AA-EF1F-D53A-B37B-00F97A0F44B6}"/>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430" name="Oval 11">
              <a:extLst>
                <a:ext uri="{FF2B5EF4-FFF2-40B4-BE49-F238E27FC236}">
                  <a16:creationId xmlns:a16="http://schemas.microsoft.com/office/drawing/2014/main" id="{C862C0E5-009D-107B-4AB8-496CF20863F1}"/>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31" name="Rectangle 12">
              <a:extLst>
                <a:ext uri="{FF2B5EF4-FFF2-40B4-BE49-F238E27FC236}">
                  <a16:creationId xmlns:a16="http://schemas.microsoft.com/office/drawing/2014/main" id="{6A750F51-BD7E-E966-23AE-6D8A3236FB9B}"/>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432" name="Rectangle 13">
              <a:extLst>
                <a:ext uri="{FF2B5EF4-FFF2-40B4-BE49-F238E27FC236}">
                  <a16:creationId xmlns:a16="http://schemas.microsoft.com/office/drawing/2014/main" id="{40BF89DC-E355-BF11-F736-EE90BFBC21DE}"/>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433" name="Group 14">
              <a:extLst>
                <a:ext uri="{FF2B5EF4-FFF2-40B4-BE49-F238E27FC236}">
                  <a16:creationId xmlns:a16="http://schemas.microsoft.com/office/drawing/2014/main" id="{CB93E346-F77E-7FB2-14B5-8ECCCF21A48A}"/>
                </a:ext>
              </a:extLst>
            </p:cNvPr>
            <p:cNvGrpSpPr>
              <a:grpSpLocks/>
            </p:cNvGrpSpPr>
            <p:nvPr/>
          </p:nvGrpSpPr>
          <p:grpSpPr bwMode="auto">
            <a:xfrm>
              <a:off x="1988092" y="1428080"/>
              <a:ext cx="692304" cy="1091962"/>
              <a:chOff x="1816" y="1972"/>
              <a:chExt cx="576" cy="1276"/>
            </a:xfrm>
          </p:grpSpPr>
          <p:grpSp>
            <p:nvGrpSpPr>
              <p:cNvPr id="434" name="Group 15">
                <a:extLst>
                  <a:ext uri="{FF2B5EF4-FFF2-40B4-BE49-F238E27FC236}">
                    <a16:creationId xmlns:a16="http://schemas.microsoft.com/office/drawing/2014/main" id="{09D50BFE-4A47-F767-9B42-B7F421CBBBE2}"/>
                  </a:ext>
                </a:extLst>
              </p:cNvPr>
              <p:cNvGrpSpPr>
                <a:grpSpLocks/>
              </p:cNvGrpSpPr>
              <p:nvPr/>
            </p:nvGrpSpPr>
            <p:grpSpPr bwMode="auto">
              <a:xfrm>
                <a:off x="1960" y="2512"/>
                <a:ext cx="384" cy="736"/>
                <a:chOff x="912" y="2704"/>
                <a:chExt cx="384" cy="512"/>
              </a:xfrm>
            </p:grpSpPr>
            <p:sp>
              <p:nvSpPr>
                <p:cNvPr id="447" name="Oval 16">
                  <a:extLst>
                    <a:ext uri="{FF2B5EF4-FFF2-40B4-BE49-F238E27FC236}">
                      <a16:creationId xmlns:a16="http://schemas.microsoft.com/office/drawing/2014/main" id="{DCF32B76-B297-4090-85AC-045F3E63513B}"/>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8" name="Rectangle 17">
                  <a:extLst>
                    <a:ext uri="{FF2B5EF4-FFF2-40B4-BE49-F238E27FC236}">
                      <a16:creationId xmlns:a16="http://schemas.microsoft.com/office/drawing/2014/main" id="{05C426C7-FD74-24F9-ADD4-8BE3698A3AE4}"/>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444" name="Group 18">
                <a:extLst>
                  <a:ext uri="{FF2B5EF4-FFF2-40B4-BE49-F238E27FC236}">
                    <a16:creationId xmlns:a16="http://schemas.microsoft.com/office/drawing/2014/main" id="{4E986F3E-5067-6E45-6BF9-4FD933315CB7}"/>
                  </a:ext>
                </a:extLst>
              </p:cNvPr>
              <p:cNvGrpSpPr>
                <a:grpSpLocks/>
              </p:cNvGrpSpPr>
              <p:nvPr/>
            </p:nvGrpSpPr>
            <p:grpSpPr bwMode="auto">
              <a:xfrm>
                <a:off x="1816" y="1972"/>
                <a:ext cx="576" cy="716"/>
                <a:chOff x="1816" y="1804"/>
                <a:chExt cx="576" cy="716"/>
              </a:xfrm>
            </p:grpSpPr>
            <p:sp>
              <p:nvSpPr>
                <p:cNvPr id="445" name="Oval 19">
                  <a:extLst>
                    <a:ext uri="{FF2B5EF4-FFF2-40B4-BE49-F238E27FC236}">
                      <a16:creationId xmlns:a16="http://schemas.microsoft.com/office/drawing/2014/main" id="{5DD5B53E-775B-F087-0ED6-44F0A6C72479}"/>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46" name="Oval 20">
                  <a:extLst>
                    <a:ext uri="{FF2B5EF4-FFF2-40B4-BE49-F238E27FC236}">
                      <a16:creationId xmlns:a16="http://schemas.microsoft.com/office/drawing/2014/main" id="{A5B602C7-09DC-4E1F-00F3-28C96054ED32}"/>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449" name="Rectangle 21">
              <a:extLst>
                <a:ext uri="{FF2B5EF4-FFF2-40B4-BE49-F238E27FC236}">
                  <a16:creationId xmlns:a16="http://schemas.microsoft.com/office/drawing/2014/main" id="{0CB629D0-E325-5D46-8BBD-9BF782CAFA84}"/>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0" name="Oval 22">
              <a:extLst>
                <a:ext uri="{FF2B5EF4-FFF2-40B4-BE49-F238E27FC236}">
                  <a16:creationId xmlns:a16="http://schemas.microsoft.com/office/drawing/2014/main" id="{BFF4CDE2-0C52-B011-91A5-FE3A06CD2BEB}"/>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1" name="Oval 23">
              <a:extLst>
                <a:ext uri="{FF2B5EF4-FFF2-40B4-BE49-F238E27FC236}">
                  <a16:creationId xmlns:a16="http://schemas.microsoft.com/office/drawing/2014/main" id="{43F41D09-CD87-9964-0627-A824F549D68A}"/>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2" name="Oval 24">
              <a:extLst>
                <a:ext uri="{FF2B5EF4-FFF2-40B4-BE49-F238E27FC236}">
                  <a16:creationId xmlns:a16="http://schemas.microsoft.com/office/drawing/2014/main" id="{8F6BD685-BC85-2E3F-FE3E-6BC92DAFE2C3}"/>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62" name="Freeform 36">
              <a:extLst>
                <a:ext uri="{FF2B5EF4-FFF2-40B4-BE49-F238E27FC236}">
                  <a16:creationId xmlns:a16="http://schemas.microsoft.com/office/drawing/2014/main" id="{6E92E042-F138-C066-71FB-22D7AA95E925}"/>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463" name="Freeform 37">
              <a:extLst>
                <a:ext uri="{FF2B5EF4-FFF2-40B4-BE49-F238E27FC236}">
                  <a16:creationId xmlns:a16="http://schemas.microsoft.com/office/drawing/2014/main" id="{595EDE7A-C9E3-CD42-6AD7-6C620F34BE85}"/>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419" name="Rectangle: Rounded Corners 418">
            <a:extLst>
              <a:ext uri="{FF2B5EF4-FFF2-40B4-BE49-F238E27FC236}">
                <a16:creationId xmlns:a16="http://schemas.microsoft.com/office/drawing/2014/main" id="{1950AA06-C6F0-BF03-DE7A-7A376F2DA32D}"/>
              </a:ext>
            </a:extLst>
          </p:cNvPr>
          <p:cNvSpPr/>
          <p:nvPr/>
        </p:nvSpPr>
        <p:spPr>
          <a:xfrm>
            <a:off x="463145" y="758849"/>
            <a:ext cx="8272254" cy="52297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363;p48">
            <a:extLst>
              <a:ext uri="{FF2B5EF4-FFF2-40B4-BE49-F238E27FC236}">
                <a16:creationId xmlns:a16="http://schemas.microsoft.com/office/drawing/2014/main" id="{86F5BC6C-F08F-7FC3-319F-A7B3E39453EF}"/>
              </a:ext>
            </a:extLst>
          </p:cNvPr>
          <p:cNvSpPr txBox="1">
            <a:spLocks/>
          </p:cNvSpPr>
          <p:nvPr/>
        </p:nvSpPr>
        <p:spPr>
          <a:xfrm>
            <a:off x="649841" y="738139"/>
            <a:ext cx="8027958" cy="454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a:solidFill>
                  <a:schemeClr val="accent2"/>
                </a:solidFill>
              </a:rPr>
              <a:t>Quan </a:t>
            </a:r>
            <a:r>
              <a:rPr lang="en-US" sz="2000" b="1" dirty="0" err="1">
                <a:solidFill>
                  <a:schemeClr val="accent2"/>
                </a:solidFill>
              </a:rPr>
              <a:t>sát</a:t>
            </a:r>
            <a:r>
              <a:rPr lang="en-US" sz="2000" b="1" dirty="0">
                <a:solidFill>
                  <a:schemeClr val="accent2"/>
                </a:solidFill>
              </a:rPr>
              <a:t> </a:t>
            </a:r>
            <a:r>
              <a:rPr lang="en-US" sz="2000" b="1" dirty="0" err="1">
                <a:solidFill>
                  <a:schemeClr val="accent2"/>
                </a:solidFill>
              </a:rPr>
              <a:t>hình</a:t>
            </a:r>
            <a:r>
              <a:rPr lang="en-US" sz="2000" b="1" dirty="0">
                <a:solidFill>
                  <a:schemeClr val="accent2"/>
                </a:solidFill>
              </a:rPr>
              <a:t> </a:t>
            </a:r>
            <a:r>
              <a:rPr lang="en-US" sz="2000" b="1" dirty="0" err="1">
                <a:solidFill>
                  <a:schemeClr val="accent2"/>
                </a:solidFill>
              </a:rPr>
              <a:t>ảnh</a:t>
            </a:r>
            <a:r>
              <a:rPr lang="en-US" sz="2000" b="1" dirty="0">
                <a:solidFill>
                  <a:schemeClr val="accent2"/>
                </a:solidFill>
              </a:rPr>
              <a:t>, </a:t>
            </a:r>
            <a:r>
              <a:rPr lang="en-US" sz="2000" b="1" dirty="0" err="1">
                <a:solidFill>
                  <a:schemeClr val="accent2"/>
                </a:solidFill>
              </a:rPr>
              <a:t>nhận</a:t>
            </a:r>
            <a:r>
              <a:rPr lang="en-US" sz="2000" b="1" dirty="0">
                <a:solidFill>
                  <a:schemeClr val="accent2"/>
                </a:solidFill>
              </a:rPr>
              <a:t> </a:t>
            </a:r>
            <a:r>
              <a:rPr lang="en-US" sz="2000" b="1" dirty="0" err="1">
                <a:solidFill>
                  <a:schemeClr val="accent2"/>
                </a:solidFill>
              </a:rPr>
              <a:t>xét</a:t>
            </a:r>
            <a:r>
              <a:rPr lang="en-US" sz="2000" b="1" dirty="0">
                <a:solidFill>
                  <a:schemeClr val="accent2"/>
                </a:solidFill>
              </a:rPr>
              <a:t> </a:t>
            </a:r>
            <a:r>
              <a:rPr lang="en-US" sz="2000" b="1" dirty="0" err="1">
                <a:solidFill>
                  <a:schemeClr val="accent2"/>
                </a:solidFill>
              </a:rPr>
              <a:t>tia</a:t>
            </a:r>
            <a:r>
              <a:rPr lang="en-US" sz="2000" b="1" dirty="0">
                <a:solidFill>
                  <a:schemeClr val="accent2"/>
                </a:solidFill>
              </a:rPr>
              <a:t> </a:t>
            </a:r>
            <a:r>
              <a:rPr lang="en-US" sz="2000" b="1" dirty="0" err="1">
                <a:solidFill>
                  <a:schemeClr val="accent2"/>
                </a:solidFill>
              </a:rPr>
              <a:t>ló</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2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mỏng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a:t>
            </a:r>
          </a:p>
        </p:txBody>
      </p:sp>
      <p:pic>
        <p:nvPicPr>
          <p:cNvPr id="421" name="Picture 2" descr="About">
            <a:extLst>
              <a:ext uri="{FF2B5EF4-FFF2-40B4-BE49-F238E27FC236}">
                <a16:creationId xmlns:a16="http://schemas.microsoft.com/office/drawing/2014/main" id="{508F4060-E89E-0612-C184-28EB8F6A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5" y="660254"/>
            <a:ext cx="630927" cy="630927"/>
          </a:xfrm>
          <a:prstGeom prst="rect">
            <a:avLst/>
          </a:prstGeom>
          <a:noFill/>
          <a:extLst>
            <a:ext uri="{909E8E84-426E-40DD-AFC4-6F175D3DCCD1}">
              <a14:hiddenFill xmlns:a14="http://schemas.microsoft.com/office/drawing/2010/main">
                <a:solidFill>
                  <a:srgbClr val="FFFFFF"/>
                </a:solidFill>
              </a14:hiddenFill>
            </a:ext>
          </a:extLst>
        </p:spPr>
      </p:pic>
      <p:sp>
        <p:nvSpPr>
          <p:cNvPr id="453" name="Line 26">
            <a:extLst>
              <a:ext uri="{FF2B5EF4-FFF2-40B4-BE49-F238E27FC236}">
                <a16:creationId xmlns:a16="http://schemas.microsoft.com/office/drawing/2014/main" id="{B9E4A226-0EE2-ECD1-D12C-122D6C8C73C0}"/>
              </a:ext>
            </a:extLst>
          </p:cNvPr>
          <p:cNvSpPr>
            <a:spLocks noChangeShapeType="1"/>
          </p:cNvSpPr>
          <p:nvPr/>
        </p:nvSpPr>
        <p:spPr bwMode="auto">
          <a:xfrm flipH="1">
            <a:off x="2843069" y="177383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4" name="Line 27">
            <a:extLst>
              <a:ext uri="{FF2B5EF4-FFF2-40B4-BE49-F238E27FC236}">
                <a16:creationId xmlns:a16="http://schemas.microsoft.com/office/drawing/2014/main" id="{A803DB51-724B-7126-806C-3971353F66A2}"/>
              </a:ext>
            </a:extLst>
          </p:cNvPr>
          <p:cNvSpPr>
            <a:spLocks noChangeShapeType="1"/>
          </p:cNvSpPr>
          <p:nvPr/>
        </p:nvSpPr>
        <p:spPr bwMode="auto">
          <a:xfrm flipH="1">
            <a:off x="2843069" y="16575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5" name="Line 28">
            <a:extLst>
              <a:ext uri="{FF2B5EF4-FFF2-40B4-BE49-F238E27FC236}">
                <a16:creationId xmlns:a16="http://schemas.microsoft.com/office/drawing/2014/main" id="{4F4B5058-6FBD-9001-FFBE-6176FC656BC1}"/>
              </a:ext>
            </a:extLst>
          </p:cNvPr>
          <p:cNvSpPr>
            <a:spLocks noChangeShapeType="1"/>
          </p:cNvSpPr>
          <p:nvPr/>
        </p:nvSpPr>
        <p:spPr bwMode="auto">
          <a:xfrm flipH="1">
            <a:off x="2843069" y="1903400"/>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56" name="Oval 29">
            <a:extLst>
              <a:ext uri="{FF2B5EF4-FFF2-40B4-BE49-F238E27FC236}">
                <a16:creationId xmlns:a16="http://schemas.microsoft.com/office/drawing/2014/main" id="{3755F1DE-22C5-7280-FD93-324FD48DD9BF}"/>
              </a:ext>
            </a:extLst>
          </p:cNvPr>
          <p:cNvSpPr>
            <a:spLocks noChangeArrowheads="1"/>
          </p:cNvSpPr>
          <p:nvPr/>
        </p:nvSpPr>
        <p:spPr bwMode="auto">
          <a:xfrm>
            <a:off x="2281281" y="1546845"/>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7" name="Oval 30">
            <a:extLst>
              <a:ext uri="{FF2B5EF4-FFF2-40B4-BE49-F238E27FC236}">
                <a16:creationId xmlns:a16="http://schemas.microsoft.com/office/drawing/2014/main" id="{409D3174-4421-4DFF-99CB-45B6866BF961}"/>
              </a:ext>
            </a:extLst>
          </p:cNvPr>
          <p:cNvSpPr>
            <a:spLocks noChangeArrowheads="1"/>
          </p:cNvSpPr>
          <p:nvPr/>
        </p:nvSpPr>
        <p:spPr bwMode="auto">
          <a:xfrm>
            <a:off x="2281281" y="1869353"/>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8" name="Oval 31">
            <a:extLst>
              <a:ext uri="{FF2B5EF4-FFF2-40B4-BE49-F238E27FC236}">
                <a16:creationId xmlns:a16="http://schemas.microsoft.com/office/drawing/2014/main" id="{57852EBC-0233-30F8-C2C7-F30517CD9FF4}"/>
              </a:ext>
            </a:extLst>
          </p:cNvPr>
          <p:cNvSpPr>
            <a:spLocks noChangeArrowheads="1"/>
          </p:cNvSpPr>
          <p:nvPr/>
        </p:nvSpPr>
        <p:spPr bwMode="auto">
          <a:xfrm>
            <a:off x="2281281" y="1711409"/>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459" name="Line 32">
            <a:extLst>
              <a:ext uri="{FF2B5EF4-FFF2-40B4-BE49-F238E27FC236}">
                <a16:creationId xmlns:a16="http://schemas.microsoft.com/office/drawing/2014/main" id="{5018F768-0C06-B32A-CEFD-B890BDBEE499}"/>
              </a:ext>
            </a:extLst>
          </p:cNvPr>
          <p:cNvSpPr>
            <a:spLocks noChangeShapeType="1"/>
          </p:cNvSpPr>
          <p:nvPr/>
        </p:nvSpPr>
        <p:spPr bwMode="auto">
          <a:xfrm flipH="1">
            <a:off x="892889" y="1732216"/>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0" name="Line 33">
            <a:extLst>
              <a:ext uri="{FF2B5EF4-FFF2-40B4-BE49-F238E27FC236}">
                <a16:creationId xmlns:a16="http://schemas.microsoft.com/office/drawing/2014/main" id="{F331E6D2-575A-5705-E806-EBFA0EC372E2}"/>
              </a:ext>
            </a:extLst>
          </p:cNvPr>
          <p:cNvSpPr>
            <a:spLocks noChangeShapeType="1"/>
          </p:cNvSpPr>
          <p:nvPr/>
        </p:nvSpPr>
        <p:spPr bwMode="auto">
          <a:xfrm flipH="1">
            <a:off x="890052" y="1540224"/>
            <a:ext cx="855922" cy="18740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461" name="Line 34">
            <a:extLst>
              <a:ext uri="{FF2B5EF4-FFF2-40B4-BE49-F238E27FC236}">
                <a16:creationId xmlns:a16="http://schemas.microsoft.com/office/drawing/2014/main" id="{C084FDB3-12B2-DA69-DBE4-9C06F6395E5D}"/>
              </a:ext>
            </a:extLst>
          </p:cNvPr>
          <p:cNvSpPr>
            <a:spLocks noChangeShapeType="1"/>
          </p:cNvSpPr>
          <p:nvPr/>
        </p:nvSpPr>
        <p:spPr bwMode="auto">
          <a:xfrm flipH="1" flipV="1">
            <a:off x="909124" y="1736807"/>
            <a:ext cx="836849" cy="18740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01" name="Google Shape;363;p48">
            <a:extLst>
              <a:ext uri="{FF2B5EF4-FFF2-40B4-BE49-F238E27FC236}">
                <a16:creationId xmlns:a16="http://schemas.microsoft.com/office/drawing/2014/main" id="{F0556A0A-E59E-2F73-A95B-F85BECD8F02D}"/>
              </a:ext>
            </a:extLst>
          </p:cNvPr>
          <p:cNvSpPr txBox="1">
            <a:spLocks/>
          </p:cNvSpPr>
          <p:nvPr/>
        </p:nvSpPr>
        <p:spPr>
          <a:xfrm>
            <a:off x="1611447" y="2589103"/>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grpSp>
        <p:nvGrpSpPr>
          <p:cNvPr id="537" name="Group 536">
            <a:extLst>
              <a:ext uri="{FF2B5EF4-FFF2-40B4-BE49-F238E27FC236}">
                <a16:creationId xmlns:a16="http://schemas.microsoft.com/office/drawing/2014/main" id="{5646B54B-A7C8-F879-782D-A7954F64236B}"/>
              </a:ext>
            </a:extLst>
          </p:cNvPr>
          <p:cNvGrpSpPr/>
          <p:nvPr/>
        </p:nvGrpSpPr>
        <p:grpSpPr>
          <a:xfrm>
            <a:off x="2739263" y="3244968"/>
            <a:ext cx="6405707" cy="1157624"/>
            <a:chOff x="287596" y="1362420"/>
            <a:chExt cx="6405707" cy="1157624"/>
          </a:xfrm>
        </p:grpSpPr>
        <p:sp>
          <p:nvSpPr>
            <p:cNvPr id="538" name="Rectangle 3">
              <a:extLst>
                <a:ext uri="{FF2B5EF4-FFF2-40B4-BE49-F238E27FC236}">
                  <a16:creationId xmlns:a16="http://schemas.microsoft.com/office/drawing/2014/main" id="{442095B9-B276-20AD-DC92-9363DBAEE244}"/>
                </a:ext>
              </a:extLst>
            </p:cNvPr>
            <p:cNvSpPr>
              <a:spLocks noChangeArrowheads="1"/>
            </p:cNvSpPr>
            <p:nvPr/>
          </p:nvSpPr>
          <p:spPr bwMode="auto">
            <a:xfrm>
              <a:off x="287596" y="2479375"/>
              <a:ext cx="5187554" cy="40669"/>
            </a:xfrm>
            <a:prstGeom prst="rect">
              <a:avLst/>
            </a:prstGeom>
            <a:solidFill>
              <a:srgbClr val="00FFFF"/>
            </a:solidFill>
            <a:ln w="9525">
              <a:miter lim="800000"/>
              <a:headEnd/>
              <a:tailEnd/>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39" name="Group 4">
              <a:extLst>
                <a:ext uri="{FF2B5EF4-FFF2-40B4-BE49-F238E27FC236}">
                  <a16:creationId xmlns:a16="http://schemas.microsoft.com/office/drawing/2014/main" id="{AF6B7D40-D853-9518-AB33-497763EECB96}"/>
                </a:ext>
              </a:extLst>
            </p:cNvPr>
            <p:cNvGrpSpPr>
              <a:grpSpLocks/>
            </p:cNvGrpSpPr>
            <p:nvPr/>
          </p:nvGrpSpPr>
          <p:grpSpPr bwMode="auto">
            <a:xfrm>
              <a:off x="2833611" y="1498611"/>
              <a:ext cx="865380" cy="980765"/>
              <a:chOff x="736" y="2072"/>
              <a:chExt cx="720" cy="1144"/>
            </a:xfrm>
          </p:grpSpPr>
          <p:sp>
            <p:nvSpPr>
              <p:cNvPr id="559" name="Oval 5">
                <a:extLst>
                  <a:ext uri="{FF2B5EF4-FFF2-40B4-BE49-F238E27FC236}">
                    <a16:creationId xmlns:a16="http://schemas.microsoft.com/office/drawing/2014/main" id="{BCA6417D-A7F2-4717-EA2D-5B6DD3207021}"/>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0" name="Rectangle 6">
                <a:extLst>
                  <a:ext uri="{FF2B5EF4-FFF2-40B4-BE49-F238E27FC236}">
                    <a16:creationId xmlns:a16="http://schemas.microsoft.com/office/drawing/2014/main" id="{A5D152F0-8AC9-B0CB-2A93-2652AC8741EF}"/>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sp>
            <p:nvSpPr>
              <p:cNvPr id="561" name="Rectangle 7">
                <a:extLst>
                  <a:ext uri="{FF2B5EF4-FFF2-40B4-BE49-F238E27FC236}">
                    <a16:creationId xmlns:a16="http://schemas.microsoft.com/office/drawing/2014/main" id="{56680CF5-B924-B598-B6F3-A38F1174820A}"/>
                  </a:ext>
                </a:extLst>
              </p:cNvPr>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nvGrpSpPr>
            <p:cNvPr id="540" name="Group 8">
              <a:extLst>
                <a:ext uri="{FF2B5EF4-FFF2-40B4-BE49-F238E27FC236}">
                  <a16:creationId xmlns:a16="http://schemas.microsoft.com/office/drawing/2014/main" id="{B8F1A7CF-4ECF-29C7-3E6D-13DAAB6967FA}"/>
                </a:ext>
              </a:extLst>
            </p:cNvPr>
            <p:cNvGrpSpPr>
              <a:grpSpLocks/>
            </p:cNvGrpSpPr>
            <p:nvPr/>
          </p:nvGrpSpPr>
          <p:grpSpPr bwMode="auto">
            <a:xfrm>
              <a:off x="4121751" y="1827740"/>
              <a:ext cx="805797" cy="595836"/>
              <a:chOff x="3360" y="2520"/>
              <a:chExt cx="672" cy="696"/>
            </a:xfrm>
          </p:grpSpPr>
          <p:sp>
            <p:nvSpPr>
              <p:cNvPr id="557" name="Oval 9">
                <a:extLst>
                  <a:ext uri="{FF2B5EF4-FFF2-40B4-BE49-F238E27FC236}">
                    <a16:creationId xmlns:a16="http://schemas.microsoft.com/office/drawing/2014/main" id="{6640FF7A-BF10-ACC2-DFE9-36472ABC4394}"/>
                  </a:ext>
                </a:extLst>
              </p:cNvPr>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headEnd/>
                <a:tailE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8" name="Rectangle 10">
                <a:extLst>
                  <a:ext uri="{FF2B5EF4-FFF2-40B4-BE49-F238E27FC236}">
                    <a16:creationId xmlns:a16="http://schemas.microsoft.com/office/drawing/2014/main" id="{6AB87CEB-76E7-DC4E-CECE-47A0D2A9B942}"/>
                  </a:ext>
                </a:extLst>
              </p:cNvPr>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sp>
          <p:nvSpPr>
            <p:cNvPr id="541" name="Oval 11">
              <a:extLst>
                <a:ext uri="{FF2B5EF4-FFF2-40B4-BE49-F238E27FC236}">
                  <a16:creationId xmlns:a16="http://schemas.microsoft.com/office/drawing/2014/main" id="{755F061C-D252-E42A-DCC5-9E9D7CBAE7D8}"/>
                </a:ext>
              </a:extLst>
            </p:cNvPr>
            <p:cNvSpPr>
              <a:spLocks noChangeArrowheads="1"/>
            </p:cNvSpPr>
            <p:nvPr/>
          </p:nvSpPr>
          <p:spPr bwMode="auto">
            <a:xfrm>
              <a:off x="1027189" y="2259956"/>
              <a:ext cx="595835" cy="205233"/>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2" name="Rectangle 12">
              <a:extLst>
                <a:ext uri="{FF2B5EF4-FFF2-40B4-BE49-F238E27FC236}">
                  <a16:creationId xmlns:a16="http://schemas.microsoft.com/office/drawing/2014/main" id="{78909830-C6FC-7751-877C-520887F13131}"/>
                </a:ext>
              </a:extLst>
            </p:cNvPr>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lIns="84344" tIns="42172" rIns="84344" bIns="42172" anchor="ctr"/>
            <a:lstStyle/>
            <a:p>
              <a:pPr eaLnBrk="1" hangingPunct="1">
                <a:defRPr/>
              </a:pPr>
              <a:endParaRPr lang="en-US" sz="1491">
                <a:latin typeface="Arial" charset="0"/>
              </a:endParaRPr>
            </a:p>
          </p:txBody>
        </p:sp>
        <p:sp>
          <p:nvSpPr>
            <p:cNvPr id="543" name="Rectangle 13">
              <a:extLst>
                <a:ext uri="{FF2B5EF4-FFF2-40B4-BE49-F238E27FC236}">
                  <a16:creationId xmlns:a16="http://schemas.microsoft.com/office/drawing/2014/main" id="{1FAA84D9-6D7B-F88D-AEFD-7E1C7206E8C1}"/>
                </a:ext>
              </a:extLst>
            </p:cNvPr>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nvGrpSpPr>
            <p:cNvPr id="544" name="Group 14">
              <a:extLst>
                <a:ext uri="{FF2B5EF4-FFF2-40B4-BE49-F238E27FC236}">
                  <a16:creationId xmlns:a16="http://schemas.microsoft.com/office/drawing/2014/main" id="{AD953A2A-F85E-684A-B280-DD07CAF4EAC0}"/>
                </a:ext>
              </a:extLst>
            </p:cNvPr>
            <p:cNvGrpSpPr>
              <a:grpSpLocks/>
            </p:cNvGrpSpPr>
            <p:nvPr/>
          </p:nvGrpSpPr>
          <p:grpSpPr bwMode="auto">
            <a:xfrm>
              <a:off x="1988092" y="1428080"/>
              <a:ext cx="692304" cy="1091962"/>
              <a:chOff x="1816" y="1972"/>
              <a:chExt cx="576" cy="1276"/>
            </a:xfrm>
          </p:grpSpPr>
          <p:grpSp>
            <p:nvGrpSpPr>
              <p:cNvPr id="551" name="Group 15">
                <a:extLst>
                  <a:ext uri="{FF2B5EF4-FFF2-40B4-BE49-F238E27FC236}">
                    <a16:creationId xmlns:a16="http://schemas.microsoft.com/office/drawing/2014/main" id="{87B57FEC-4216-788D-BAC0-FECAFBDE00EA}"/>
                  </a:ext>
                </a:extLst>
              </p:cNvPr>
              <p:cNvGrpSpPr>
                <a:grpSpLocks/>
              </p:cNvGrpSpPr>
              <p:nvPr/>
            </p:nvGrpSpPr>
            <p:grpSpPr bwMode="auto">
              <a:xfrm>
                <a:off x="1960" y="2512"/>
                <a:ext cx="384" cy="736"/>
                <a:chOff x="912" y="2704"/>
                <a:chExt cx="384" cy="512"/>
              </a:xfrm>
            </p:grpSpPr>
            <p:sp>
              <p:nvSpPr>
                <p:cNvPr id="555" name="Oval 16">
                  <a:extLst>
                    <a:ext uri="{FF2B5EF4-FFF2-40B4-BE49-F238E27FC236}">
                      <a16:creationId xmlns:a16="http://schemas.microsoft.com/office/drawing/2014/main" id="{6F0408D6-CFE5-3EC2-EED9-1225C768150D}"/>
                    </a:ext>
                  </a:extLst>
                </p:cNvPr>
                <p:cNvSpPr>
                  <a:spLocks noChangeArrowheads="1"/>
                </p:cNvSpPr>
                <p:nvPr/>
              </p:nvSpPr>
              <p:spPr bwMode="auto">
                <a:xfrm>
                  <a:off x="912" y="2976"/>
                  <a:ext cx="384" cy="240"/>
                </a:xfrm>
                <a:prstGeom prst="ellipse">
                  <a:avLst/>
                </a:prstGeom>
                <a:solidFill>
                  <a:schemeClr val="accent1"/>
                </a:solidFill>
                <a:ln w="9525">
                  <a:round/>
                  <a:headEnd/>
                  <a:tailE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6" name="Rectangle 17">
                  <a:extLst>
                    <a:ext uri="{FF2B5EF4-FFF2-40B4-BE49-F238E27FC236}">
                      <a16:creationId xmlns:a16="http://schemas.microsoft.com/office/drawing/2014/main" id="{0446D35E-5A69-B27D-C9F0-FF3CB7292A52}"/>
                    </a:ext>
                  </a:extLst>
                </p:cNvPr>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headEnd/>
                  <a:tailEnd/>
                </a:ln>
                <a:effectLst/>
              </p:spPr>
              <p:txBody>
                <a:bodyPr wrap="none" anchor="ctr"/>
                <a:lstStyle/>
                <a:p>
                  <a:pPr eaLnBrk="1" hangingPunct="1">
                    <a:defRPr/>
                  </a:pPr>
                  <a:endParaRPr lang="en-US" sz="1491">
                    <a:latin typeface="Arial" charset="0"/>
                  </a:endParaRPr>
                </a:p>
              </p:txBody>
            </p:sp>
          </p:grpSp>
          <p:grpSp>
            <p:nvGrpSpPr>
              <p:cNvPr id="552" name="Group 18">
                <a:extLst>
                  <a:ext uri="{FF2B5EF4-FFF2-40B4-BE49-F238E27FC236}">
                    <a16:creationId xmlns:a16="http://schemas.microsoft.com/office/drawing/2014/main" id="{4020FF58-F4B7-47EF-AD2B-3B17B3308ABF}"/>
                  </a:ext>
                </a:extLst>
              </p:cNvPr>
              <p:cNvGrpSpPr>
                <a:grpSpLocks/>
              </p:cNvGrpSpPr>
              <p:nvPr/>
            </p:nvGrpSpPr>
            <p:grpSpPr bwMode="auto">
              <a:xfrm>
                <a:off x="1816" y="1972"/>
                <a:ext cx="576" cy="716"/>
                <a:chOff x="1816" y="1804"/>
                <a:chExt cx="576" cy="716"/>
              </a:xfrm>
            </p:grpSpPr>
            <p:sp>
              <p:nvSpPr>
                <p:cNvPr id="553" name="Oval 19">
                  <a:extLst>
                    <a:ext uri="{FF2B5EF4-FFF2-40B4-BE49-F238E27FC236}">
                      <a16:creationId xmlns:a16="http://schemas.microsoft.com/office/drawing/2014/main" id="{5FBA7E90-5741-07A4-BB16-4104C9F04455}"/>
                    </a:ext>
                  </a:extLst>
                </p:cNvPr>
                <p:cNvSpPr>
                  <a:spLocks noChangeArrowheads="1"/>
                </p:cNvSpPr>
                <p:nvPr/>
              </p:nvSpPr>
              <p:spPr bwMode="auto">
                <a:xfrm>
                  <a:off x="1816" y="1848"/>
                  <a:ext cx="576" cy="672"/>
                </a:xfrm>
                <a:prstGeom prst="ellipse">
                  <a:avLst/>
                </a:prstGeom>
                <a:noFill/>
                <a:ln w="47625">
                  <a:solidFill>
                    <a:schemeClr val="tx1"/>
                  </a:solidFill>
                  <a:round/>
                  <a:headEnd/>
                  <a:tailE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54" name="Oval 20">
                  <a:extLst>
                    <a:ext uri="{FF2B5EF4-FFF2-40B4-BE49-F238E27FC236}">
                      <a16:creationId xmlns:a16="http://schemas.microsoft.com/office/drawing/2014/main" id="{F674B7FF-30DD-06FC-7B4B-5B509700CA55}"/>
                    </a:ext>
                  </a:extLst>
                </p:cNvPr>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headEnd/>
                  <a:tailEnd/>
                </a:ln>
                <a:scene3d>
                  <a:camera prst="orthographicFront"/>
                  <a:lightRig rig="threePt" dir="t"/>
                </a:scene3d>
                <a:sp3d>
                  <a:bevelT w="152400" h="50800" prst="softRound"/>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grpSp>
        </p:grpSp>
        <p:sp>
          <p:nvSpPr>
            <p:cNvPr id="545" name="Rectangle 21">
              <a:extLst>
                <a:ext uri="{FF2B5EF4-FFF2-40B4-BE49-F238E27FC236}">
                  <a16:creationId xmlns:a16="http://schemas.microsoft.com/office/drawing/2014/main" id="{DDB85AE7-84A1-8CEC-5BBB-FC4676785E63}"/>
                </a:ext>
              </a:extLst>
            </p:cNvPr>
            <p:cNvSpPr>
              <a:spLocks noChangeArrowheads="1"/>
            </p:cNvSpPr>
            <p:nvPr/>
          </p:nvSpPr>
          <p:spPr bwMode="auto">
            <a:xfrm>
              <a:off x="4063114" y="1622506"/>
              <a:ext cx="1037511" cy="335749"/>
            </a:xfrm>
            <a:prstGeom prst="rect">
              <a:avLst/>
            </a:prstGeom>
            <a:solidFill>
              <a:srgbClr val="FFCC00"/>
            </a:solidFill>
            <a:ln w="9525">
              <a:miter lim="800000"/>
              <a:headEnd/>
              <a:tailEnd/>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6" name="Oval 22">
              <a:extLst>
                <a:ext uri="{FF2B5EF4-FFF2-40B4-BE49-F238E27FC236}">
                  <a16:creationId xmlns:a16="http://schemas.microsoft.com/office/drawing/2014/main" id="{588A9FB1-1035-E258-AC9F-ACA906867344}"/>
                </a:ext>
              </a:extLst>
            </p:cNvPr>
            <p:cNvSpPr>
              <a:spLocks noChangeArrowheads="1"/>
            </p:cNvSpPr>
            <p:nvPr/>
          </p:nvSpPr>
          <p:spPr bwMode="auto">
            <a:xfrm>
              <a:off x="3960024" y="1751131"/>
              <a:ext cx="55801"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7" name="Oval 23">
              <a:extLst>
                <a:ext uri="{FF2B5EF4-FFF2-40B4-BE49-F238E27FC236}">
                  <a16:creationId xmlns:a16="http://schemas.microsoft.com/office/drawing/2014/main" id="{943B0613-8933-4597-4E07-04D336F3D544}"/>
                </a:ext>
              </a:extLst>
            </p:cNvPr>
            <p:cNvSpPr>
              <a:spLocks noChangeArrowheads="1"/>
            </p:cNvSpPr>
            <p:nvPr/>
          </p:nvSpPr>
          <p:spPr bwMode="auto">
            <a:xfrm>
              <a:off x="3968536" y="1856112"/>
              <a:ext cx="55800" cy="39723"/>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8" name="Oval 24">
              <a:extLst>
                <a:ext uri="{FF2B5EF4-FFF2-40B4-BE49-F238E27FC236}">
                  <a16:creationId xmlns:a16="http://schemas.microsoft.com/office/drawing/2014/main" id="{CEB76621-AD54-B52D-BF10-DC58E024BA49}"/>
                </a:ext>
              </a:extLst>
            </p:cNvPr>
            <p:cNvSpPr>
              <a:spLocks noChangeArrowheads="1"/>
            </p:cNvSpPr>
            <p:nvPr/>
          </p:nvSpPr>
          <p:spPr bwMode="auto">
            <a:xfrm>
              <a:off x="3959079" y="1648988"/>
              <a:ext cx="54854" cy="38777"/>
            </a:xfrm>
            <a:prstGeom prst="ellipse">
              <a:avLst/>
            </a:prstGeom>
            <a:solidFill>
              <a:schemeClr val="bg1"/>
            </a:solidFill>
            <a:ln w="9525">
              <a:solidFill>
                <a:schemeClr val="tx1"/>
              </a:solidFill>
              <a:round/>
              <a:headEnd/>
              <a:tailE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49" name="Freeform 36">
              <a:extLst>
                <a:ext uri="{FF2B5EF4-FFF2-40B4-BE49-F238E27FC236}">
                  <a16:creationId xmlns:a16="http://schemas.microsoft.com/office/drawing/2014/main" id="{0FDF97AD-E99E-C8AD-F34F-3EE88FB0CA6F}"/>
                </a:ext>
              </a:extLst>
            </p:cNvPr>
            <p:cNvSpPr>
              <a:spLocks/>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sp>
          <p:nvSpPr>
            <p:cNvPr id="550" name="Freeform 37">
              <a:extLst>
                <a:ext uri="{FF2B5EF4-FFF2-40B4-BE49-F238E27FC236}">
                  <a16:creationId xmlns:a16="http://schemas.microsoft.com/office/drawing/2014/main" id="{1F1586E6-CE40-1260-CCA3-BB7A7FFD81CB}"/>
                </a:ext>
              </a:extLst>
            </p:cNvPr>
            <p:cNvSpPr>
              <a:spLocks/>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1"/>
            </a:p>
          </p:txBody>
        </p:sp>
      </p:grpSp>
      <p:sp>
        <p:nvSpPr>
          <p:cNvPr id="562" name="Line 26">
            <a:extLst>
              <a:ext uri="{FF2B5EF4-FFF2-40B4-BE49-F238E27FC236}">
                <a16:creationId xmlns:a16="http://schemas.microsoft.com/office/drawing/2014/main" id="{E054AD89-F5ED-ED1A-4830-ABCBE1C5168D}"/>
              </a:ext>
            </a:extLst>
          </p:cNvPr>
          <p:cNvSpPr>
            <a:spLocks noChangeShapeType="1"/>
          </p:cNvSpPr>
          <p:nvPr/>
        </p:nvSpPr>
        <p:spPr bwMode="auto">
          <a:xfrm flipH="1">
            <a:off x="5294736" y="365637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3" name="Line 27">
            <a:extLst>
              <a:ext uri="{FF2B5EF4-FFF2-40B4-BE49-F238E27FC236}">
                <a16:creationId xmlns:a16="http://schemas.microsoft.com/office/drawing/2014/main" id="{A196588A-DAB7-CCBA-8FF2-4BC53B3577F1}"/>
              </a:ext>
            </a:extLst>
          </p:cNvPr>
          <p:cNvSpPr>
            <a:spLocks noChangeShapeType="1"/>
          </p:cNvSpPr>
          <p:nvPr/>
        </p:nvSpPr>
        <p:spPr bwMode="auto">
          <a:xfrm flipH="1">
            <a:off x="5294736" y="35400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4" name="Line 28">
            <a:extLst>
              <a:ext uri="{FF2B5EF4-FFF2-40B4-BE49-F238E27FC236}">
                <a16:creationId xmlns:a16="http://schemas.microsoft.com/office/drawing/2014/main" id="{76FD6C5E-2D64-ACE1-9FE5-32286AF07C2E}"/>
              </a:ext>
            </a:extLst>
          </p:cNvPr>
          <p:cNvSpPr>
            <a:spLocks noChangeShapeType="1"/>
          </p:cNvSpPr>
          <p:nvPr/>
        </p:nvSpPr>
        <p:spPr bwMode="auto">
          <a:xfrm flipH="1">
            <a:off x="5294736" y="3785948"/>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5" name="Oval 29">
            <a:extLst>
              <a:ext uri="{FF2B5EF4-FFF2-40B4-BE49-F238E27FC236}">
                <a16:creationId xmlns:a16="http://schemas.microsoft.com/office/drawing/2014/main" id="{AE8BA72B-6ADE-9FF0-D0FE-C8860CA5FA0C}"/>
              </a:ext>
            </a:extLst>
          </p:cNvPr>
          <p:cNvSpPr>
            <a:spLocks noChangeArrowheads="1"/>
          </p:cNvSpPr>
          <p:nvPr/>
        </p:nvSpPr>
        <p:spPr bwMode="auto">
          <a:xfrm>
            <a:off x="4732948" y="3429393"/>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6" name="Oval 30">
            <a:extLst>
              <a:ext uri="{FF2B5EF4-FFF2-40B4-BE49-F238E27FC236}">
                <a16:creationId xmlns:a16="http://schemas.microsoft.com/office/drawing/2014/main" id="{40801BF6-7FB1-5AA5-E6E5-61C4B4A3C7F3}"/>
              </a:ext>
            </a:extLst>
          </p:cNvPr>
          <p:cNvSpPr>
            <a:spLocks noChangeArrowheads="1"/>
          </p:cNvSpPr>
          <p:nvPr/>
        </p:nvSpPr>
        <p:spPr bwMode="auto">
          <a:xfrm>
            <a:off x="4732948" y="3751901"/>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7" name="Oval 31">
            <a:extLst>
              <a:ext uri="{FF2B5EF4-FFF2-40B4-BE49-F238E27FC236}">
                <a16:creationId xmlns:a16="http://schemas.microsoft.com/office/drawing/2014/main" id="{4C2AA3D8-8CA6-3F92-C741-E8794AAA8C5A}"/>
              </a:ext>
            </a:extLst>
          </p:cNvPr>
          <p:cNvSpPr>
            <a:spLocks noChangeArrowheads="1"/>
          </p:cNvSpPr>
          <p:nvPr/>
        </p:nvSpPr>
        <p:spPr bwMode="auto">
          <a:xfrm>
            <a:off x="4732948" y="3593957"/>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1">
              <a:latin typeface="Arial" panose="020B0604020202020204" pitchFamily="34" charset="0"/>
            </a:endParaRPr>
          </a:p>
        </p:txBody>
      </p:sp>
      <p:sp>
        <p:nvSpPr>
          <p:cNvPr id="568" name="Line 32">
            <a:extLst>
              <a:ext uri="{FF2B5EF4-FFF2-40B4-BE49-F238E27FC236}">
                <a16:creationId xmlns:a16="http://schemas.microsoft.com/office/drawing/2014/main" id="{6BDD6EDE-ED26-0D62-3B47-3B328341BBD0}"/>
              </a:ext>
            </a:extLst>
          </p:cNvPr>
          <p:cNvSpPr>
            <a:spLocks noChangeShapeType="1"/>
          </p:cNvSpPr>
          <p:nvPr/>
        </p:nvSpPr>
        <p:spPr bwMode="auto">
          <a:xfrm flipH="1">
            <a:off x="3344556" y="3614764"/>
            <a:ext cx="85308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69" name="Line 33">
            <a:extLst>
              <a:ext uri="{FF2B5EF4-FFF2-40B4-BE49-F238E27FC236}">
                <a16:creationId xmlns:a16="http://schemas.microsoft.com/office/drawing/2014/main" id="{89CB2D52-6330-ADE5-CC08-2444181A9D51}"/>
              </a:ext>
            </a:extLst>
          </p:cNvPr>
          <p:cNvSpPr>
            <a:spLocks noChangeShapeType="1"/>
          </p:cNvSpPr>
          <p:nvPr/>
        </p:nvSpPr>
        <p:spPr bwMode="auto">
          <a:xfrm flipH="1" flipV="1">
            <a:off x="3344556" y="3299822"/>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0" name="Line 34">
            <a:extLst>
              <a:ext uri="{FF2B5EF4-FFF2-40B4-BE49-F238E27FC236}">
                <a16:creationId xmlns:a16="http://schemas.microsoft.com/office/drawing/2014/main" id="{7F185462-AF26-2964-A911-424069811DE2}"/>
              </a:ext>
            </a:extLst>
          </p:cNvPr>
          <p:cNvSpPr>
            <a:spLocks noChangeShapeType="1"/>
          </p:cNvSpPr>
          <p:nvPr/>
        </p:nvSpPr>
        <p:spPr bwMode="auto">
          <a:xfrm flipH="1">
            <a:off x="3344556" y="3806756"/>
            <a:ext cx="853085" cy="1229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4344" tIns="42172" rIns="84344" bIns="42172"/>
          <a:lstStyle/>
          <a:p>
            <a:endParaRPr lang="en-US" sz="1491"/>
          </a:p>
        </p:txBody>
      </p:sp>
      <p:sp>
        <p:nvSpPr>
          <p:cNvPr id="571" name="Google Shape;363;p48">
            <a:extLst>
              <a:ext uri="{FF2B5EF4-FFF2-40B4-BE49-F238E27FC236}">
                <a16:creationId xmlns:a16="http://schemas.microsoft.com/office/drawing/2014/main" id="{26DB13C3-E1FA-BC1E-C486-6F81D1C5003E}"/>
              </a:ext>
            </a:extLst>
          </p:cNvPr>
          <p:cNvSpPr txBox="1">
            <a:spLocks/>
          </p:cNvSpPr>
          <p:nvPr/>
        </p:nvSpPr>
        <p:spPr>
          <a:xfrm>
            <a:off x="4063114" y="4471651"/>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a:extLst>
              <a:ext uri="{FF2B5EF4-FFF2-40B4-BE49-F238E27FC236}">
                <a16:creationId xmlns:a16="http://schemas.microsoft.com/office/drawing/2014/main" id="{F1B48C7E-1CA2-6F99-3901-C82D5305FCB8}"/>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F76C9BC7-0668-3F71-E512-EBA3DDFAC369}"/>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A616F59E-83FD-C7F6-ED64-87ED77A7AE2D}"/>
              </a:ext>
            </a:extLst>
          </p:cNvPr>
          <p:cNvGrpSpPr/>
          <p:nvPr/>
        </p:nvGrpSpPr>
        <p:grpSpPr>
          <a:xfrm>
            <a:off x="507378" y="202101"/>
            <a:ext cx="389717" cy="379975"/>
            <a:chOff x="297585" y="1511483"/>
            <a:chExt cx="1108364" cy="1080655"/>
          </a:xfrm>
        </p:grpSpPr>
        <p:sp>
          <p:nvSpPr>
            <p:cNvPr id="5" name="Rectangle: Rounded Corners 4">
              <a:extLst>
                <a:ext uri="{FF2B5EF4-FFF2-40B4-BE49-F238E27FC236}">
                  <a16:creationId xmlns:a16="http://schemas.microsoft.com/office/drawing/2014/main" id="{E9CCDD0C-B5A3-D2C1-4BC8-9D96EBD79CB4}"/>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781E2238-4C45-CBD0-A05E-318C0CD29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circle(out)">
                                      <p:cBhvr>
                                        <p:cTn id="7" dur="500"/>
                                        <p:tgtEl>
                                          <p:spTgt spid="4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wipe(left)">
                                      <p:cBhvr>
                                        <p:cTn id="11" dur="500"/>
                                        <p:tgtEl>
                                          <p:spTgt spid="4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20"/>
                                        </p:tgtEl>
                                        <p:attrNameLst>
                                          <p:attrName>style.visibility</p:attrName>
                                        </p:attrNameLst>
                                      </p:cBhvr>
                                      <p:to>
                                        <p:strVal val="visible"/>
                                      </p:to>
                                    </p:set>
                                    <p:animEffect transition="in" filter="randombar(horizontal)">
                                      <p:cBhvr>
                                        <p:cTn id="15" dur="500"/>
                                        <p:tgtEl>
                                          <p:spTgt spid="4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501"/>
                                        </p:tgtEl>
                                        <p:attrNameLst>
                                          <p:attrName>style.visibility</p:attrName>
                                        </p:attrNameLst>
                                      </p:cBhvr>
                                      <p:to>
                                        <p:strVal val="visible"/>
                                      </p:to>
                                    </p:set>
                                    <p:animEffect transition="in" filter="randombar(horizontal)">
                                      <p:cBhvr>
                                        <p:cTn id="24" dur="500"/>
                                        <p:tgtEl>
                                          <p:spTgt spid="501"/>
                                        </p:tgtEl>
                                      </p:cBhvr>
                                    </p:animEffect>
                                  </p:childTnLst>
                                </p:cTn>
                              </p:par>
                            </p:childTnLst>
                          </p:cTn>
                        </p:par>
                        <p:par>
                          <p:cTn id="25" fill="hold">
                            <p:stCondLst>
                              <p:cond delay="1000"/>
                            </p:stCondLst>
                            <p:childTnLst>
                              <p:par>
                                <p:cTn id="26" presetID="18" presetClass="entr" presetSubtype="12" repeatCount="4000" fill="hold" grpId="0" nodeType="after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strips(downLeft)">
                                      <p:cBhvr>
                                        <p:cTn id="28" dur="500"/>
                                        <p:tgtEl>
                                          <p:spTgt spid="454"/>
                                        </p:tgtEl>
                                      </p:cBhvr>
                                    </p:animEffect>
                                  </p:childTnLst>
                                </p:cTn>
                              </p:par>
                              <p:par>
                                <p:cTn id="29" presetID="18" presetClass="entr" presetSubtype="12" repeatCount="4000" fill="hold" grpId="0" nodeType="with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strips(downLeft)">
                                      <p:cBhvr>
                                        <p:cTn id="31" dur="500"/>
                                        <p:tgtEl>
                                          <p:spTgt spid="453"/>
                                        </p:tgtEl>
                                      </p:cBhvr>
                                    </p:animEffect>
                                  </p:childTnLst>
                                </p:cTn>
                              </p:par>
                              <p:par>
                                <p:cTn id="32" presetID="18" presetClass="entr" presetSubtype="12" repeatCount="400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animEffect transition="in" filter="strips(downLeft)">
                                      <p:cBhvr>
                                        <p:cTn id="34" dur="500"/>
                                        <p:tgtEl>
                                          <p:spTgt spid="455"/>
                                        </p:tgtEl>
                                      </p:cBhvr>
                                    </p:animEffect>
                                  </p:childTnLst>
                                </p:cTn>
                              </p:par>
                              <p:par>
                                <p:cTn id="35" presetID="4" presetClass="entr" presetSubtype="16" repeatCount="4000" fill="hold" grpId="1" nodeType="with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box(in)">
                                      <p:cBhvr>
                                        <p:cTn id="37" dur="500"/>
                                        <p:tgtEl>
                                          <p:spTgt spid="456"/>
                                        </p:tgtEl>
                                      </p:cBhvr>
                                    </p:animEffect>
                                  </p:childTnLst>
                                </p:cTn>
                              </p:par>
                              <p:par>
                                <p:cTn id="38" presetID="4" presetClass="entr" presetSubtype="16" repeatCount="4000" fill="hold" grpId="1"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box(in)">
                                      <p:cBhvr>
                                        <p:cTn id="40" dur="500"/>
                                        <p:tgtEl>
                                          <p:spTgt spid="458"/>
                                        </p:tgtEl>
                                      </p:cBhvr>
                                    </p:animEffect>
                                  </p:childTnLst>
                                </p:cTn>
                              </p:par>
                              <p:par>
                                <p:cTn id="41" presetID="4" presetClass="entr" presetSubtype="16" repeatCount="4000" fill="hold" grpId="1" nodeType="with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box(in)">
                                      <p:cBhvr>
                                        <p:cTn id="43" dur="500"/>
                                        <p:tgtEl>
                                          <p:spTgt spid="457"/>
                                        </p:tgtEl>
                                      </p:cBhvr>
                                    </p:animEffect>
                                  </p:childTnLst>
                                </p:cTn>
                              </p:par>
                              <p:par>
                                <p:cTn id="44" presetID="18" presetClass="entr" presetSubtype="12" repeatCount="2000" fill="hold" grpId="0" nodeType="withEffect">
                                  <p:stCondLst>
                                    <p:cond delay="750"/>
                                  </p:stCondLst>
                                  <p:childTnLst>
                                    <p:set>
                                      <p:cBhvr>
                                        <p:cTn id="45" dur="1" fill="hold">
                                          <p:stCondLst>
                                            <p:cond delay="0"/>
                                          </p:stCondLst>
                                        </p:cTn>
                                        <p:tgtEl>
                                          <p:spTgt spid="460"/>
                                        </p:tgtEl>
                                        <p:attrNameLst>
                                          <p:attrName>style.visibility</p:attrName>
                                        </p:attrNameLst>
                                      </p:cBhvr>
                                      <p:to>
                                        <p:strVal val="visible"/>
                                      </p:to>
                                    </p:set>
                                    <p:animEffect transition="in" filter="strips(downLeft)">
                                      <p:cBhvr>
                                        <p:cTn id="46" dur="500"/>
                                        <p:tgtEl>
                                          <p:spTgt spid="460"/>
                                        </p:tgtEl>
                                      </p:cBhvr>
                                    </p:animEffect>
                                  </p:childTnLst>
                                </p:cTn>
                              </p:par>
                              <p:par>
                                <p:cTn id="47" presetID="18" presetClass="entr" presetSubtype="12" repeatCount="2000" fill="hold" grpId="0" nodeType="withEffect">
                                  <p:stCondLst>
                                    <p:cond delay="750"/>
                                  </p:stCondLst>
                                  <p:childTnLst>
                                    <p:set>
                                      <p:cBhvr>
                                        <p:cTn id="48" dur="1" fill="hold">
                                          <p:stCondLst>
                                            <p:cond delay="0"/>
                                          </p:stCondLst>
                                        </p:cTn>
                                        <p:tgtEl>
                                          <p:spTgt spid="459"/>
                                        </p:tgtEl>
                                        <p:attrNameLst>
                                          <p:attrName>style.visibility</p:attrName>
                                        </p:attrNameLst>
                                      </p:cBhvr>
                                      <p:to>
                                        <p:strVal val="visible"/>
                                      </p:to>
                                    </p:set>
                                    <p:animEffect transition="in" filter="strips(downLeft)">
                                      <p:cBhvr>
                                        <p:cTn id="49" dur="500"/>
                                        <p:tgtEl>
                                          <p:spTgt spid="459"/>
                                        </p:tgtEl>
                                      </p:cBhvr>
                                    </p:animEffect>
                                  </p:childTnLst>
                                </p:cTn>
                              </p:par>
                              <p:par>
                                <p:cTn id="50" presetID="18" presetClass="entr" presetSubtype="12" repeatCount="2000" fill="hold" grpId="0" nodeType="withEffect">
                                  <p:stCondLst>
                                    <p:cond delay="750"/>
                                  </p:stCondLst>
                                  <p:childTnLst>
                                    <p:set>
                                      <p:cBhvr>
                                        <p:cTn id="51" dur="1" fill="hold">
                                          <p:stCondLst>
                                            <p:cond delay="0"/>
                                          </p:stCondLst>
                                        </p:cTn>
                                        <p:tgtEl>
                                          <p:spTgt spid="461"/>
                                        </p:tgtEl>
                                        <p:attrNameLst>
                                          <p:attrName>style.visibility</p:attrName>
                                        </p:attrNameLst>
                                      </p:cBhvr>
                                      <p:to>
                                        <p:strVal val="visible"/>
                                      </p:to>
                                    </p:set>
                                    <p:animEffect transition="in" filter="strips(downLeft)">
                                      <p:cBhvr>
                                        <p:cTn id="52" dur="500"/>
                                        <p:tgtEl>
                                          <p:spTgt spid="4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7"/>
                                        </p:tgtEl>
                                        <p:attrNameLst>
                                          <p:attrName>style.visibility</p:attrName>
                                        </p:attrNameLst>
                                      </p:cBhvr>
                                      <p:to>
                                        <p:strVal val="visible"/>
                                      </p:to>
                                    </p:set>
                                    <p:animEffect transition="in" filter="fade">
                                      <p:cBhvr>
                                        <p:cTn id="57" dur="500"/>
                                        <p:tgtEl>
                                          <p:spTgt spid="53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71"/>
                                        </p:tgtEl>
                                        <p:attrNameLst>
                                          <p:attrName>style.visibility</p:attrName>
                                        </p:attrNameLst>
                                      </p:cBhvr>
                                      <p:to>
                                        <p:strVal val="visible"/>
                                      </p:to>
                                    </p:set>
                                    <p:animEffect transition="in" filter="randombar(horizontal)">
                                      <p:cBhvr>
                                        <p:cTn id="61" dur="500"/>
                                        <p:tgtEl>
                                          <p:spTgt spid="571"/>
                                        </p:tgtEl>
                                      </p:cBhvr>
                                    </p:animEffect>
                                  </p:childTnLst>
                                </p:cTn>
                              </p:par>
                            </p:childTnLst>
                          </p:cTn>
                        </p:par>
                        <p:par>
                          <p:cTn id="62" fill="hold">
                            <p:stCondLst>
                              <p:cond delay="1000"/>
                            </p:stCondLst>
                            <p:childTnLst>
                              <p:par>
                                <p:cTn id="63" presetID="18" presetClass="entr" presetSubtype="12" repeatCount="4000" fill="hold" grpId="0" nodeType="afterEffect">
                                  <p:stCondLst>
                                    <p:cond delay="0"/>
                                  </p:stCondLst>
                                  <p:childTnLst>
                                    <p:set>
                                      <p:cBhvr>
                                        <p:cTn id="64" dur="1" fill="hold">
                                          <p:stCondLst>
                                            <p:cond delay="0"/>
                                          </p:stCondLst>
                                        </p:cTn>
                                        <p:tgtEl>
                                          <p:spTgt spid="563"/>
                                        </p:tgtEl>
                                        <p:attrNameLst>
                                          <p:attrName>style.visibility</p:attrName>
                                        </p:attrNameLst>
                                      </p:cBhvr>
                                      <p:to>
                                        <p:strVal val="visible"/>
                                      </p:to>
                                    </p:set>
                                    <p:animEffect transition="in" filter="strips(downLeft)">
                                      <p:cBhvr>
                                        <p:cTn id="65" dur="500"/>
                                        <p:tgtEl>
                                          <p:spTgt spid="563"/>
                                        </p:tgtEl>
                                      </p:cBhvr>
                                    </p:animEffect>
                                  </p:childTnLst>
                                </p:cTn>
                              </p:par>
                              <p:par>
                                <p:cTn id="66" presetID="18" presetClass="entr" presetSubtype="12" repeatCount="4000" fill="hold" grpId="0" nodeType="withEffect">
                                  <p:stCondLst>
                                    <p:cond delay="0"/>
                                  </p:stCondLst>
                                  <p:childTnLst>
                                    <p:set>
                                      <p:cBhvr>
                                        <p:cTn id="67" dur="1" fill="hold">
                                          <p:stCondLst>
                                            <p:cond delay="0"/>
                                          </p:stCondLst>
                                        </p:cTn>
                                        <p:tgtEl>
                                          <p:spTgt spid="562"/>
                                        </p:tgtEl>
                                        <p:attrNameLst>
                                          <p:attrName>style.visibility</p:attrName>
                                        </p:attrNameLst>
                                      </p:cBhvr>
                                      <p:to>
                                        <p:strVal val="visible"/>
                                      </p:to>
                                    </p:set>
                                    <p:animEffect transition="in" filter="strips(downLeft)">
                                      <p:cBhvr>
                                        <p:cTn id="68" dur="500"/>
                                        <p:tgtEl>
                                          <p:spTgt spid="562"/>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564"/>
                                        </p:tgtEl>
                                        <p:attrNameLst>
                                          <p:attrName>style.visibility</p:attrName>
                                        </p:attrNameLst>
                                      </p:cBhvr>
                                      <p:to>
                                        <p:strVal val="visible"/>
                                      </p:to>
                                    </p:set>
                                    <p:animEffect transition="in" filter="strips(downLeft)">
                                      <p:cBhvr>
                                        <p:cTn id="71" dur="500"/>
                                        <p:tgtEl>
                                          <p:spTgt spid="564"/>
                                        </p:tgtEl>
                                      </p:cBhvr>
                                    </p:animEffect>
                                  </p:childTnLst>
                                </p:cTn>
                              </p:par>
                              <p:par>
                                <p:cTn id="72" presetID="4" presetClass="entr" presetSubtype="16" repeatCount="4000" fill="hold" grpId="1" nodeType="withEffect">
                                  <p:stCondLst>
                                    <p:cond delay="0"/>
                                  </p:stCondLst>
                                  <p:childTnLst>
                                    <p:set>
                                      <p:cBhvr>
                                        <p:cTn id="73" dur="1" fill="hold">
                                          <p:stCondLst>
                                            <p:cond delay="0"/>
                                          </p:stCondLst>
                                        </p:cTn>
                                        <p:tgtEl>
                                          <p:spTgt spid="565"/>
                                        </p:tgtEl>
                                        <p:attrNameLst>
                                          <p:attrName>style.visibility</p:attrName>
                                        </p:attrNameLst>
                                      </p:cBhvr>
                                      <p:to>
                                        <p:strVal val="visible"/>
                                      </p:to>
                                    </p:set>
                                    <p:animEffect transition="in" filter="box(in)">
                                      <p:cBhvr>
                                        <p:cTn id="74" dur="500"/>
                                        <p:tgtEl>
                                          <p:spTgt spid="565"/>
                                        </p:tgtEl>
                                      </p:cBhvr>
                                    </p:animEffect>
                                  </p:childTnLst>
                                </p:cTn>
                              </p:par>
                              <p:par>
                                <p:cTn id="75" presetID="4" presetClass="entr" presetSubtype="16" repeatCount="4000" fill="hold" grpId="1" nodeType="withEffect">
                                  <p:stCondLst>
                                    <p:cond delay="0"/>
                                  </p:stCondLst>
                                  <p:childTnLst>
                                    <p:set>
                                      <p:cBhvr>
                                        <p:cTn id="76" dur="1" fill="hold">
                                          <p:stCondLst>
                                            <p:cond delay="0"/>
                                          </p:stCondLst>
                                        </p:cTn>
                                        <p:tgtEl>
                                          <p:spTgt spid="567"/>
                                        </p:tgtEl>
                                        <p:attrNameLst>
                                          <p:attrName>style.visibility</p:attrName>
                                        </p:attrNameLst>
                                      </p:cBhvr>
                                      <p:to>
                                        <p:strVal val="visible"/>
                                      </p:to>
                                    </p:set>
                                    <p:animEffect transition="in" filter="box(in)">
                                      <p:cBhvr>
                                        <p:cTn id="77" dur="500"/>
                                        <p:tgtEl>
                                          <p:spTgt spid="567"/>
                                        </p:tgtEl>
                                      </p:cBhvr>
                                    </p:animEffect>
                                  </p:childTnLst>
                                </p:cTn>
                              </p:par>
                              <p:par>
                                <p:cTn id="78" presetID="4" presetClass="entr" presetSubtype="16" repeatCount="4000" fill="hold" grpId="1" nodeType="withEffect">
                                  <p:stCondLst>
                                    <p:cond delay="0"/>
                                  </p:stCondLst>
                                  <p:childTnLst>
                                    <p:set>
                                      <p:cBhvr>
                                        <p:cTn id="79" dur="1" fill="hold">
                                          <p:stCondLst>
                                            <p:cond delay="0"/>
                                          </p:stCondLst>
                                        </p:cTn>
                                        <p:tgtEl>
                                          <p:spTgt spid="566"/>
                                        </p:tgtEl>
                                        <p:attrNameLst>
                                          <p:attrName>style.visibility</p:attrName>
                                        </p:attrNameLst>
                                      </p:cBhvr>
                                      <p:to>
                                        <p:strVal val="visible"/>
                                      </p:to>
                                    </p:set>
                                    <p:animEffect transition="in" filter="box(in)">
                                      <p:cBhvr>
                                        <p:cTn id="80" dur="500"/>
                                        <p:tgtEl>
                                          <p:spTgt spid="566"/>
                                        </p:tgtEl>
                                      </p:cBhvr>
                                    </p:animEffect>
                                  </p:childTnLst>
                                </p:cTn>
                              </p:par>
                              <p:par>
                                <p:cTn id="81" presetID="18" presetClass="entr" presetSubtype="12" repeatCount="2000" fill="hold" grpId="0" nodeType="withEffect">
                                  <p:stCondLst>
                                    <p:cond delay="750"/>
                                  </p:stCondLst>
                                  <p:childTnLst>
                                    <p:set>
                                      <p:cBhvr>
                                        <p:cTn id="82" dur="1" fill="hold">
                                          <p:stCondLst>
                                            <p:cond delay="0"/>
                                          </p:stCondLst>
                                        </p:cTn>
                                        <p:tgtEl>
                                          <p:spTgt spid="569"/>
                                        </p:tgtEl>
                                        <p:attrNameLst>
                                          <p:attrName>style.visibility</p:attrName>
                                        </p:attrNameLst>
                                      </p:cBhvr>
                                      <p:to>
                                        <p:strVal val="visible"/>
                                      </p:to>
                                    </p:set>
                                    <p:animEffect transition="in" filter="strips(downLeft)">
                                      <p:cBhvr>
                                        <p:cTn id="83" dur="500"/>
                                        <p:tgtEl>
                                          <p:spTgt spid="569"/>
                                        </p:tgtEl>
                                      </p:cBhvr>
                                    </p:animEffect>
                                  </p:childTnLst>
                                </p:cTn>
                              </p:par>
                              <p:par>
                                <p:cTn id="84" presetID="18" presetClass="entr" presetSubtype="12" repeatCount="2000" fill="hold" grpId="0" nodeType="withEffect">
                                  <p:stCondLst>
                                    <p:cond delay="750"/>
                                  </p:stCondLst>
                                  <p:childTnLst>
                                    <p:set>
                                      <p:cBhvr>
                                        <p:cTn id="85" dur="1" fill="hold">
                                          <p:stCondLst>
                                            <p:cond delay="0"/>
                                          </p:stCondLst>
                                        </p:cTn>
                                        <p:tgtEl>
                                          <p:spTgt spid="568"/>
                                        </p:tgtEl>
                                        <p:attrNameLst>
                                          <p:attrName>style.visibility</p:attrName>
                                        </p:attrNameLst>
                                      </p:cBhvr>
                                      <p:to>
                                        <p:strVal val="visible"/>
                                      </p:to>
                                    </p:set>
                                    <p:animEffect transition="in" filter="strips(downLeft)">
                                      <p:cBhvr>
                                        <p:cTn id="86" dur="500"/>
                                        <p:tgtEl>
                                          <p:spTgt spid="568"/>
                                        </p:tgtEl>
                                      </p:cBhvr>
                                    </p:animEffect>
                                  </p:childTnLst>
                                </p:cTn>
                              </p:par>
                              <p:par>
                                <p:cTn id="87" presetID="18" presetClass="entr" presetSubtype="12" repeatCount="2000" fill="hold" grpId="0" nodeType="withEffect">
                                  <p:stCondLst>
                                    <p:cond delay="750"/>
                                  </p:stCondLst>
                                  <p:childTnLst>
                                    <p:set>
                                      <p:cBhvr>
                                        <p:cTn id="88" dur="1" fill="hold">
                                          <p:stCondLst>
                                            <p:cond delay="0"/>
                                          </p:stCondLst>
                                        </p:cTn>
                                        <p:tgtEl>
                                          <p:spTgt spid="570"/>
                                        </p:tgtEl>
                                        <p:attrNameLst>
                                          <p:attrName>style.visibility</p:attrName>
                                        </p:attrNameLst>
                                      </p:cBhvr>
                                      <p:to>
                                        <p:strVal val="visible"/>
                                      </p:to>
                                    </p:set>
                                    <p:animEffect transition="in" filter="strips(downLeft)">
                                      <p:cBhvr>
                                        <p:cTn id="8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20" grpId="0"/>
      <p:bldP spid="453" grpId="0" animBg="1"/>
      <p:bldP spid="454" grpId="0" animBg="1"/>
      <p:bldP spid="455" grpId="0" animBg="1"/>
      <p:bldP spid="456" grpId="0" animBg="1"/>
      <p:bldP spid="456" grpId="1" animBg="1"/>
      <p:bldP spid="457" grpId="0" animBg="1"/>
      <p:bldP spid="457" grpId="1" animBg="1"/>
      <p:bldP spid="458" grpId="0" animBg="1"/>
      <p:bldP spid="458" grpId="1" animBg="1"/>
      <p:bldP spid="459" grpId="0" animBg="1"/>
      <p:bldP spid="460" grpId="0" animBg="1"/>
      <p:bldP spid="461" grpId="0" animBg="1"/>
      <p:bldP spid="501" grpId="0"/>
      <p:bldP spid="562" grpId="0" animBg="1"/>
      <p:bldP spid="563" grpId="0" animBg="1"/>
      <p:bldP spid="564" grpId="0" animBg="1"/>
      <p:bldP spid="565" grpId="0" animBg="1"/>
      <p:bldP spid="565" grpId="1" animBg="1"/>
      <p:bldP spid="566" grpId="0" animBg="1"/>
      <p:bldP spid="566" grpId="1" animBg="1"/>
      <p:bldP spid="567" grpId="0" animBg="1"/>
      <p:bldP spid="567" grpId="1" animBg="1"/>
      <p:bldP spid="568" grpId="0" animBg="1"/>
      <p:bldP spid="569" grpId="0" animBg="1"/>
      <p:bldP spid="570" grpId="0" animBg="1"/>
      <p:bldP spid="5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F52CDE-739F-5E20-50BE-9C1C618D5279}"/>
              </a:ext>
            </a:extLst>
          </p:cNvPr>
          <p:cNvSpPr txBox="1"/>
          <p:nvPr/>
        </p:nvSpPr>
        <p:spPr>
          <a:xfrm>
            <a:off x="239400" y="1049040"/>
            <a:ext cx="86652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7: Tia </a:t>
            </a:r>
            <a:r>
              <a:rPr lang="en-US" sz="2400" dirty="0" err="1"/>
              <a:t>tới</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a:t>
            </a:r>
            <a:r>
              <a:rPr lang="en-US" sz="2400" dirty="0" err="1"/>
              <a:t>chính</a:t>
            </a:r>
            <a:r>
              <a:rPr lang="en-US" sz="2400" dirty="0"/>
              <a:t> </a:t>
            </a:r>
            <a:r>
              <a:rPr lang="en-US" sz="2400" dirty="0" err="1"/>
              <a:t>của</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cho</a:t>
            </a:r>
            <a:r>
              <a:rPr lang="en-US" sz="2400" dirty="0"/>
              <a:t> </a:t>
            </a:r>
            <a:r>
              <a:rPr lang="en-US" sz="2400" dirty="0" err="1"/>
              <a:t>tia</a:t>
            </a:r>
            <a:r>
              <a:rPr lang="en-US" sz="2400" dirty="0"/>
              <a:t> </a:t>
            </a:r>
            <a:r>
              <a:rPr lang="en-US" sz="2400" dirty="0" err="1"/>
              <a:t>ló</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đi qua tiêu điểm của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song song với trục chính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cắt trục chính của thấu kính tại một điểm bất kì.</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có đường kéo dài đi qua tiêu điểm.</a:t>
            </a:r>
          </a:p>
        </p:txBody>
      </p:sp>
      <p:sp>
        <p:nvSpPr>
          <p:cNvPr id="8" name="Rectangle: Rounded Corners 7">
            <a:extLst>
              <a:ext uri="{FF2B5EF4-FFF2-40B4-BE49-F238E27FC236}">
                <a16:creationId xmlns:a16="http://schemas.microsoft.com/office/drawing/2014/main" id="{BB160C6E-C745-7324-6A07-51D42CAAE1FD}"/>
              </a:ext>
            </a:extLst>
          </p:cNvPr>
          <p:cNvSpPr/>
          <p:nvPr/>
        </p:nvSpPr>
        <p:spPr>
          <a:xfrm>
            <a:off x="239400" y="36458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9526B0-9E1E-0871-0CA1-9107F16CA81E}"/>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8: </a:t>
            </a:r>
            <a:r>
              <a:rPr lang="vi-VN" sz="2400" dirty="0"/>
              <a:t>Tia sáng qua thấu kính phân kì không bị đổi hướng là</a:t>
            </a:r>
            <a:endParaRPr lang="en-US" sz="2400" dirty="0"/>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tia tới song song trục chính thấu kính.</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tia tới bất kì qua quang tâm của thấu kính.</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tia tới qua tiêu điểm của thấu kính.</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tia tới có hướng qua tiêu điểm (khác phía với tia tới so với thấu kính) của thấu kính.</a:t>
            </a:r>
          </a:p>
        </p:txBody>
      </p:sp>
      <p:sp>
        <p:nvSpPr>
          <p:cNvPr id="5" name="Rectangle: Rounded Corners 4">
            <a:extLst>
              <a:ext uri="{FF2B5EF4-FFF2-40B4-BE49-F238E27FC236}">
                <a16:creationId xmlns:a16="http://schemas.microsoft.com/office/drawing/2014/main" id="{87ED93C3-1C85-C190-EC72-8F9F4DAD951F}"/>
              </a:ext>
            </a:extLst>
          </p:cNvPr>
          <p:cNvSpPr/>
          <p:nvPr/>
        </p:nvSpPr>
        <p:spPr>
          <a:xfrm>
            <a:off x="548251" y="2258640"/>
            <a:ext cx="64501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5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8FE76-7CB5-889D-6F8C-89497904D597}"/>
              </a:ext>
            </a:extLst>
          </p:cNvPr>
          <p:cNvSpPr txBox="1"/>
          <p:nvPr/>
        </p:nvSpPr>
        <p:spPr>
          <a:xfrm>
            <a:off x="1047600" y="1099350"/>
            <a:ext cx="69660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9: </a:t>
            </a:r>
            <a:r>
              <a:rPr lang="en-US" sz="2400" dirty="0" err="1"/>
              <a:t>Ảnh</a:t>
            </a:r>
            <a:r>
              <a:rPr lang="en-US" sz="2400" dirty="0"/>
              <a:t> </a:t>
            </a:r>
            <a:r>
              <a:rPr lang="en-US" sz="2400" dirty="0" err="1"/>
              <a:t>của</a:t>
            </a:r>
            <a:r>
              <a:rPr lang="en-US" sz="2400" dirty="0"/>
              <a:t> </a:t>
            </a:r>
            <a:r>
              <a:rPr lang="en-US" sz="2400" dirty="0" err="1"/>
              <a:t>một</a:t>
            </a:r>
            <a:r>
              <a:rPr lang="en-US" sz="2400" dirty="0"/>
              <a:t> </a:t>
            </a:r>
            <a:r>
              <a:rPr lang="en-US" sz="2400" dirty="0" err="1"/>
              <a:t>ngọn</a:t>
            </a:r>
            <a:r>
              <a:rPr lang="en-US" sz="2400" dirty="0"/>
              <a:t> </a:t>
            </a:r>
            <a:r>
              <a:rPr lang="en-US" sz="2400" dirty="0" err="1"/>
              <a:t>nến</a:t>
            </a:r>
            <a:r>
              <a:rPr lang="en-US" sz="2400" dirty="0"/>
              <a:t> qua </a:t>
            </a:r>
            <a:r>
              <a:rPr lang="en-US" sz="2400" dirty="0" err="1"/>
              <a:t>một</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a:t>
            </a:r>
          </a:p>
          <a:p>
            <a:pPr algn="just">
              <a:lnSpc>
                <a:spcPct val="150000"/>
              </a:lnSpc>
            </a:pPr>
            <a:r>
              <a:rPr lang="vi-VN" sz="2400" dirty="0">
                <a:solidFill>
                  <a:schemeClr val="dk1"/>
                </a:solidFill>
                <a:latin typeface="Lato"/>
                <a:ea typeface="Lato"/>
                <a:cs typeface="Lato"/>
              </a:rPr>
              <a:t>A. </a:t>
            </a:r>
            <a:r>
              <a:rPr lang="vi-VN" sz="2400" b="0" dirty="0">
                <a:solidFill>
                  <a:schemeClr val="dk1"/>
                </a:solidFill>
                <a:latin typeface="Lato"/>
                <a:ea typeface="Lato"/>
                <a:cs typeface="Lato"/>
              </a:rPr>
              <a:t>có thể là ảnh thật, có thể là ảnh ảo.</a:t>
            </a:r>
          </a:p>
          <a:p>
            <a:pPr algn="just">
              <a:lnSpc>
                <a:spcPct val="150000"/>
              </a:lnSpc>
            </a:pPr>
            <a:r>
              <a:rPr lang="vi-VN" sz="2400" dirty="0">
                <a:solidFill>
                  <a:schemeClr val="dk1"/>
                </a:solidFill>
                <a:latin typeface="Lato"/>
                <a:ea typeface="Lato"/>
                <a:cs typeface="Lato"/>
              </a:rPr>
              <a:t>B. </a:t>
            </a:r>
            <a:r>
              <a:rPr lang="vi-VN" sz="2400" b="0" dirty="0">
                <a:solidFill>
                  <a:schemeClr val="dk1"/>
                </a:solidFill>
                <a:latin typeface="Lato"/>
                <a:ea typeface="Lato"/>
                <a:cs typeface="Lato"/>
              </a:rPr>
              <a:t>chỉ có thể là ảnh ảo, nhỏ hơn ngọn nến.</a:t>
            </a:r>
          </a:p>
          <a:p>
            <a:pPr algn="just">
              <a:lnSpc>
                <a:spcPct val="150000"/>
              </a:lnSpc>
            </a:pPr>
            <a:r>
              <a:rPr lang="vi-VN" sz="2400" dirty="0">
                <a:solidFill>
                  <a:schemeClr val="dk1"/>
                </a:solidFill>
                <a:latin typeface="Lato"/>
                <a:ea typeface="Lato"/>
                <a:cs typeface="Lato"/>
              </a:rPr>
              <a:t>C. </a:t>
            </a:r>
            <a:r>
              <a:rPr lang="vi-VN" sz="2400" b="0" dirty="0">
                <a:solidFill>
                  <a:schemeClr val="dk1"/>
                </a:solidFill>
                <a:latin typeface="Lato"/>
                <a:ea typeface="Lato"/>
                <a:cs typeface="Lato"/>
              </a:rPr>
              <a:t>chỉ có thể là ảnh ảo, lớn hơn ngọn nến.</a:t>
            </a:r>
          </a:p>
          <a:p>
            <a:pPr algn="just">
              <a:lnSpc>
                <a:spcPct val="150000"/>
              </a:lnSpc>
            </a:pPr>
            <a:r>
              <a:rPr lang="vi-VN" sz="2400" dirty="0">
                <a:solidFill>
                  <a:schemeClr val="dk1"/>
                </a:solidFill>
                <a:latin typeface="Lato"/>
                <a:ea typeface="Lato"/>
                <a:cs typeface="Lato"/>
              </a:rPr>
              <a:t>D. </a:t>
            </a:r>
            <a:r>
              <a:rPr lang="vi-VN" sz="2400" b="0" dirty="0">
                <a:solidFill>
                  <a:schemeClr val="dk1"/>
                </a:solidFill>
                <a:latin typeface="Lato"/>
                <a:ea typeface="Lato"/>
                <a:cs typeface="Lato"/>
              </a:rPr>
              <a:t>chỉ có thể là ảnh ảo, có thể lớn hơn hoặc nhỏ hơn ngọn nến.</a:t>
            </a:r>
          </a:p>
        </p:txBody>
      </p:sp>
      <p:sp>
        <p:nvSpPr>
          <p:cNvPr id="5" name="Rectangle: Rounded Corners 4">
            <a:extLst>
              <a:ext uri="{FF2B5EF4-FFF2-40B4-BE49-F238E27FC236}">
                <a16:creationId xmlns:a16="http://schemas.microsoft.com/office/drawing/2014/main" id="{757B4349-466B-E210-AE16-378C751C62DC}"/>
              </a:ext>
            </a:extLst>
          </p:cNvPr>
          <p:cNvSpPr/>
          <p:nvPr/>
        </p:nvSpPr>
        <p:spPr>
          <a:xfrm>
            <a:off x="908251" y="2308950"/>
            <a:ext cx="61693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AC72-4C11-322C-2151-A1C457267179}"/>
              </a:ext>
            </a:extLst>
          </p:cNvPr>
          <p:cNvSpPr txBox="1"/>
          <p:nvPr/>
        </p:nvSpPr>
        <p:spPr>
          <a:xfrm>
            <a:off x="601200" y="9626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10: </a:t>
            </a:r>
            <a:r>
              <a:rPr lang="vi-VN" sz="2400" dirty="0"/>
              <a:t>Lần lượt đặt vật AB trước thấu kính phân kì và thấu kính hội tụ. Thấu kính phân kì cho ảnh ảo A</a:t>
            </a:r>
            <a:r>
              <a:rPr lang="vi-VN" sz="2400" baseline="-25000" dirty="0"/>
              <a:t>1</a:t>
            </a:r>
            <a:r>
              <a:rPr lang="vi-VN" sz="2400" dirty="0"/>
              <a:t>B</a:t>
            </a:r>
            <a:r>
              <a:rPr lang="vi-VN" sz="2400" baseline="-25000" dirty="0"/>
              <a:t>1</a:t>
            </a:r>
            <a:r>
              <a:rPr lang="vi-VN" sz="2400" dirty="0"/>
              <a:t>, thấu kính hội tụ cho ảnh ảo A</a:t>
            </a:r>
            <a:r>
              <a:rPr lang="vi-VN" sz="2400" baseline="-25000" dirty="0"/>
              <a:t>2</a:t>
            </a:r>
            <a:r>
              <a:rPr lang="vi-VN" sz="2400" dirty="0"/>
              <a:t>B</a:t>
            </a:r>
            <a:r>
              <a:rPr lang="vi-VN" sz="2400" baseline="-25000" dirty="0"/>
              <a:t>2</a:t>
            </a:r>
            <a:r>
              <a:rPr lang="vi-VN" sz="2400" dirty="0"/>
              <a:t> thì:</a:t>
            </a:r>
            <a:endParaRPr lang="en-US" sz="2400" dirty="0"/>
          </a:p>
          <a:p>
            <a:pPr algn="just">
              <a:lnSpc>
                <a:spcPct val="150000"/>
              </a:lnSpc>
            </a:pPr>
            <a:r>
              <a:rPr lang="vi-VN" sz="2400" dirty="0">
                <a:solidFill>
                  <a:schemeClr val="dk1"/>
                </a:solidFill>
                <a:latin typeface="Lato"/>
                <a:ea typeface="Lato"/>
                <a:cs typeface="Lato"/>
              </a:rPr>
              <a:t>A.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&lt;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B.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C. </a:t>
            </a:r>
            <a:r>
              <a:rPr lang="en-US" sz="2400" b="0" dirty="0">
                <a:solidFill>
                  <a:schemeClr val="dk1"/>
                </a:solidFill>
                <a:latin typeface="Lato"/>
                <a:ea typeface="Lato"/>
                <a:cs typeface="Lato"/>
              </a:rPr>
              <a:t>A</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1</a:t>
            </a:r>
            <a:r>
              <a:rPr lang="en-US" sz="2400" b="0" dirty="0">
                <a:solidFill>
                  <a:schemeClr val="dk1"/>
                </a:solidFill>
                <a:latin typeface="Lato"/>
                <a:ea typeface="Lato"/>
                <a:cs typeface="Lato"/>
              </a:rPr>
              <a:t> &gt; A</a:t>
            </a:r>
            <a:r>
              <a:rPr lang="en-US" sz="2400" b="0" baseline="-25000" dirty="0">
                <a:solidFill>
                  <a:schemeClr val="dk1"/>
                </a:solidFill>
                <a:latin typeface="Lato"/>
                <a:ea typeface="Lato"/>
                <a:cs typeface="Lato"/>
              </a:rPr>
              <a:t>2</a:t>
            </a:r>
            <a:r>
              <a:rPr lang="en-US" sz="2400" b="0" dirty="0">
                <a:solidFill>
                  <a:schemeClr val="dk1"/>
                </a:solidFill>
                <a:latin typeface="Lato"/>
                <a:ea typeface="Lato"/>
                <a:cs typeface="Lato"/>
              </a:rPr>
              <a:t>B</a:t>
            </a:r>
            <a:r>
              <a:rPr lang="en-US" sz="2400" b="0" baseline="-25000" dirty="0">
                <a:solidFill>
                  <a:schemeClr val="dk1"/>
                </a:solidFill>
                <a:latin typeface="Lato"/>
                <a:ea typeface="Lato"/>
                <a:cs typeface="Lato"/>
              </a:rPr>
              <a:t>2</a:t>
            </a:r>
            <a:endParaRPr lang="vi-VN" sz="2400" b="0" baseline="-25000" dirty="0">
              <a:solidFill>
                <a:schemeClr val="dk1"/>
              </a:solidFill>
              <a:latin typeface="Lato"/>
              <a:ea typeface="Lato"/>
              <a:cs typeface="Lato"/>
            </a:endParaRPr>
          </a:p>
          <a:p>
            <a:pPr algn="just">
              <a:lnSpc>
                <a:spcPct val="150000"/>
              </a:lnSpc>
            </a:pPr>
            <a:r>
              <a:rPr lang="vi-VN" sz="2400" dirty="0">
                <a:solidFill>
                  <a:schemeClr val="dk1"/>
                </a:solidFill>
                <a:latin typeface="Lato"/>
                <a:ea typeface="Lato"/>
                <a:cs typeface="Lato"/>
              </a:rPr>
              <a:t>D. </a:t>
            </a:r>
            <a:r>
              <a:rPr lang="en-US" sz="2400" b="0" dirty="0" err="1">
                <a:solidFill>
                  <a:schemeClr val="dk1"/>
                </a:solidFill>
                <a:latin typeface="Lato"/>
                <a:ea typeface="Lato"/>
                <a:cs typeface="Lato"/>
              </a:rPr>
              <a:t>Không</a:t>
            </a:r>
            <a:r>
              <a:rPr lang="en-US" sz="2400" b="0" dirty="0">
                <a:solidFill>
                  <a:schemeClr val="dk1"/>
                </a:solidFill>
                <a:latin typeface="Lato"/>
                <a:ea typeface="Lato"/>
                <a:cs typeface="Lato"/>
              </a:rPr>
              <a:t> so </a:t>
            </a:r>
            <a:r>
              <a:rPr lang="en-US" sz="2400" b="0" dirty="0" err="1">
                <a:solidFill>
                  <a:schemeClr val="dk1"/>
                </a:solidFill>
                <a:latin typeface="Lato"/>
                <a:ea typeface="Lato"/>
                <a:cs typeface="Lato"/>
              </a:rPr>
              <a:t>sánh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được</a:t>
            </a:r>
            <a:endParaRPr lang="vi-VN" sz="2400" b="0" dirty="0">
              <a:solidFill>
                <a:schemeClr val="dk1"/>
              </a:solidFill>
              <a:latin typeface="Lato"/>
              <a:ea typeface="Lato"/>
              <a:cs typeface="Lato"/>
            </a:endParaRPr>
          </a:p>
        </p:txBody>
      </p:sp>
      <p:sp>
        <p:nvSpPr>
          <p:cNvPr id="5" name="Rectangle: Rounded Corners 4">
            <a:extLst>
              <a:ext uri="{FF2B5EF4-FFF2-40B4-BE49-F238E27FC236}">
                <a16:creationId xmlns:a16="http://schemas.microsoft.com/office/drawing/2014/main" id="{6BAB7066-C93F-146D-2B9C-7B7FC93ACD93}"/>
              </a:ext>
            </a:extLst>
          </p:cNvPr>
          <p:cNvSpPr/>
          <p:nvPr/>
        </p:nvSpPr>
        <p:spPr>
          <a:xfrm>
            <a:off x="476251" y="2172240"/>
            <a:ext cx="279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8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617E-5817-38A0-6F7E-A75ACEA517CA}"/>
              </a:ext>
            </a:extLst>
          </p:cNvPr>
          <p:cNvSpPr txBox="1"/>
          <p:nvPr/>
        </p:nvSpPr>
        <p:spPr>
          <a:xfrm>
            <a:off x="399600" y="1099350"/>
            <a:ext cx="8542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11: </a:t>
            </a:r>
            <a:r>
              <a:rPr lang="en-US" sz="2400" dirty="0" err="1"/>
              <a:t>Kính</a:t>
            </a:r>
            <a:r>
              <a:rPr lang="en-US" sz="2400" dirty="0"/>
              <a:t> </a:t>
            </a:r>
            <a:r>
              <a:rPr lang="en-US" sz="2400" dirty="0" err="1"/>
              <a:t>lúp</a:t>
            </a:r>
            <a:r>
              <a:rPr lang="en-US" sz="2400" dirty="0"/>
              <a:t> </a:t>
            </a:r>
            <a:r>
              <a:rPr lang="en-US" sz="2400" dirty="0" err="1"/>
              <a:t>là</a:t>
            </a:r>
            <a:r>
              <a:rPr lang="en-US" sz="2400" dirty="0"/>
              <a:t> </a:t>
            </a:r>
            <a:r>
              <a:rPr lang="en-US" sz="2400" dirty="0" err="1"/>
              <a:t>thấu</a:t>
            </a:r>
            <a:r>
              <a:rPr lang="en-US" sz="2400" dirty="0"/>
              <a:t> </a:t>
            </a:r>
            <a:r>
              <a:rPr lang="en-US" sz="2400" dirty="0" err="1"/>
              <a:t>kính</a:t>
            </a:r>
            <a:r>
              <a:rPr lang="en-US" sz="2400" dirty="0"/>
              <a:t> </a:t>
            </a:r>
            <a:r>
              <a:rPr lang="en-US" sz="2400" dirty="0" err="1"/>
              <a:t>hội</a:t>
            </a:r>
            <a:r>
              <a:rPr lang="en-US" sz="2400" dirty="0"/>
              <a:t> </a:t>
            </a:r>
            <a:r>
              <a:rPr lang="en-US" sz="2400" dirty="0" err="1"/>
              <a:t>tụ</a:t>
            </a:r>
            <a:r>
              <a:rPr lang="en-US" sz="2400" dirty="0"/>
              <a:t> </a:t>
            </a:r>
            <a:r>
              <a:rPr lang="en-US" sz="2400" dirty="0" err="1"/>
              <a:t>có</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dài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hình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dạng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phức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tạp</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nhỏ</a:t>
            </a:r>
            <a:r>
              <a:rPr lang="en-US" sz="2400" b="0" dirty="0">
                <a:solidFill>
                  <a:schemeClr val="dk1"/>
                </a:solidFill>
                <a:latin typeface="Lato"/>
                <a:ea typeface="Lato"/>
                <a:cs typeface="Lato"/>
              </a:rPr>
              <a:t>.</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tiêu</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cự</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ngắn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dùng</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để</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quan</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sát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các</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vật</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lớn</a:t>
            </a:r>
            <a:r>
              <a:rPr lang="en-US" sz="2400" b="0" dirty="0">
                <a:solidFill>
                  <a:schemeClr val="dk1"/>
                </a:solidFill>
                <a:latin typeface="Lato"/>
                <a:ea typeface="Lato"/>
                <a:cs typeface="Lato"/>
              </a:rPr>
              <a:t>.</a:t>
            </a:r>
          </a:p>
        </p:txBody>
      </p:sp>
      <p:sp>
        <p:nvSpPr>
          <p:cNvPr id="4" name="Rectangle: Rounded Corners 3">
            <a:extLst>
              <a:ext uri="{FF2B5EF4-FFF2-40B4-BE49-F238E27FC236}">
                <a16:creationId xmlns:a16="http://schemas.microsoft.com/office/drawing/2014/main" id="{D4A1540C-AF6F-ECCA-AC77-B76F069459B1}"/>
              </a:ext>
            </a:extLst>
          </p:cNvPr>
          <p:cNvSpPr/>
          <p:nvPr/>
        </p:nvSpPr>
        <p:spPr>
          <a:xfrm>
            <a:off x="399600" y="2897058"/>
            <a:ext cx="675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3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CB765-F6C7-9E10-4A5D-2CD45443F96D}"/>
              </a:ext>
            </a:extLst>
          </p:cNvPr>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a:cs typeface="Arial" panose="020B0604020202020204" pitchFamily="34" charset="0"/>
                <a:sym typeface="Barlow"/>
              </a:defRPr>
            </a:lvl1pPr>
            <a:lvl2pPr algn="ctr">
              <a:buClr>
                <a:schemeClr val="dk1"/>
              </a:buClr>
              <a:buSzPts val="5000"/>
              <a:buFont typeface="Barlow"/>
              <a:buNone/>
              <a:defRPr sz="5000" b="1">
                <a:solidFill>
                  <a:schemeClr val="dk1"/>
                </a:solidFill>
                <a:latin typeface="Barlow"/>
                <a:ea typeface="Barlow"/>
                <a:cs typeface="Barlow"/>
                <a:sym typeface="Barlow"/>
              </a:defRPr>
            </a:lvl2pPr>
            <a:lvl3pPr algn="ctr">
              <a:buClr>
                <a:schemeClr val="dk1"/>
              </a:buClr>
              <a:buSzPts val="5000"/>
              <a:buFont typeface="Barlow"/>
              <a:buNone/>
              <a:defRPr sz="5000" b="1">
                <a:solidFill>
                  <a:schemeClr val="dk1"/>
                </a:solidFill>
                <a:latin typeface="Barlow"/>
                <a:ea typeface="Barlow"/>
                <a:cs typeface="Barlow"/>
                <a:sym typeface="Barlow"/>
              </a:defRPr>
            </a:lvl3pPr>
            <a:lvl4pPr algn="ctr">
              <a:buClr>
                <a:schemeClr val="dk1"/>
              </a:buClr>
              <a:buSzPts val="5000"/>
              <a:buFont typeface="Barlow"/>
              <a:buNone/>
              <a:defRPr sz="5000" b="1">
                <a:solidFill>
                  <a:schemeClr val="dk1"/>
                </a:solidFill>
                <a:latin typeface="Barlow"/>
                <a:ea typeface="Barlow"/>
                <a:cs typeface="Barlow"/>
                <a:sym typeface="Barlow"/>
              </a:defRPr>
            </a:lvl4pPr>
            <a:lvl5pPr algn="ctr">
              <a:buClr>
                <a:schemeClr val="dk1"/>
              </a:buClr>
              <a:buSzPts val="5000"/>
              <a:buFont typeface="Barlow"/>
              <a:buNone/>
              <a:defRPr sz="5000" b="1">
                <a:solidFill>
                  <a:schemeClr val="dk1"/>
                </a:solidFill>
                <a:latin typeface="Barlow"/>
                <a:ea typeface="Barlow"/>
                <a:cs typeface="Barlow"/>
                <a:sym typeface="Barlow"/>
              </a:defRPr>
            </a:lvl5pPr>
            <a:lvl6pPr algn="ctr">
              <a:buClr>
                <a:schemeClr val="dk1"/>
              </a:buClr>
              <a:buSzPts val="5000"/>
              <a:buFont typeface="Barlow"/>
              <a:buNone/>
              <a:defRPr sz="5000" b="1">
                <a:solidFill>
                  <a:schemeClr val="dk1"/>
                </a:solidFill>
                <a:latin typeface="Barlow"/>
                <a:ea typeface="Barlow"/>
                <a:cs typeface="Barlow"/>
                <a:sym typeface="Barlow"/>
              </a:defRPr>
            </a:lvl6pPr>
            <a:lvl7pPr algn="ctr">
              <a:buClr>
                <a:schemeClr val="dk1"/>
              </a:buClr>
              <a:buSzPts val="5000"/>
              <a:buFont typeface="Barlow"/>
              <a:buNone/>
              <a:defRPr sz="5000" b="1">
                <a:solidFill>
                  <a:schemeClr val="dk1"/>
                </a:solidFill>
                <a:latin typeface="Barlow"/>
                <a:ea typeface="Barlow"/>
                <a:cs typeface="Barlow"/>
                <a:sym typeface="Barlow"/>
              </a:defRPr>
            </a:lvl7pPr>
            <a:lvl8pPr algn="ctr">
              <a:buClr>
                <a:schemeClr val="dk1"/>
              </a:buClr>
              <a:buSzPts val="5000"/>
              <a:buFont typeface="Barlow"/>
              <a:buNone/>
              <a:defRPr sz="5000" b="1">
                <a:solidFill>
                  <a:schemeClr val="dk1"/>
                </a:solidFill>
                <a:latin typeface="Barlow"/>
                <a:ea typeface="Barlow"/>
                <a:cs typeface="Barlow"/>
                <a:sym typeface="Barlow"/>
              </a:defRPr>
            </a:lvl8pPr>
            <a:lvl9pPr algn="ctr">
              <a:buClr>
                <a:schemeClr val="dk1"/>
              </a:buClr>
              <a:buSzPts val="5000"/>
              <a:buFont typeface="Barlow"/>
              <a:buNone/>
              <a:defRPr sz="5000" b="1">
                <a:solidFill>
                  <a:schemeClr val="dk1"/>
                </a:solidFill>
                <a:latin typeface="Barlow"/>
                <a:ea typeface="Barlow"/>
                <a:cs typeface="Barlow"/>
                <a:sym typeface="Barlow"/>
              </a:defRPr>
            </a:lvl9pPr>
          </a:lstStyle>
          <a:p>
            <a:pPr algn="just">
              <a:lnSpc>
                <a:spcPct val="150000"/>
              </a:lnSpc>
            </a:pPr>
            <a:r>
              <a:rPr lang="en-US" sz="2400" dirty="0" err="1"/>
              <a:t>Câu</a:t>
            </a:r>
            <a:r>
              <a:rPr lang="en-US" sz="2400" dirty="0"/>
              <a:t> 12: Trong </a:t>
            </a:r>
            <a:r>
              <a:rPr lang="en-US" sz="2400" dirty="0" err="1"/>
              <a:t>các</a:t>
            </a:r>
            <a:r>
              <a:rPr lang="en-US" sz="2400" dirty="0"/>
              <a:t> </a:t>
            </a:r>
            <a:r>
              <a:rPr lang="en-US" sz="2400" dirty="0" err="1"/>
              <a:t>kính</a:t>
            </a:r>
            <a:r>
              <a:rPr lang="en-US" sz="2400" dirty="0"/>
              <a:t> </a:t>
            </a:r>
            <a:r>
              <a:rPr lang="en-US" sz="2400" dirty="0" err="1"/>
              <a:t>lúp</a:t>
            </a:r>
            <a:r>
              <a:rPr lang="en-US" sz="2400" dirty="0"/>
              <a:t> </a:t>
            </a:r>
            <a:r>
              <a:rPr lang="en-US" sz="2400" dirty="0" err="1"/>
              <a:t>sau</a:t>
            </a:r>
            <a:r>
              <a:rPr lang="en-US" sz="2400" dirty="0"/>
              <a:t>, </a:t>
            </a:r>
            <a:r>
              <a:rPr lang="en-US" sz="2400" dirty="0" err="1"/>
              <a:t>kính</a:t>
            </a:r>
            <a:r>
              <a:rPr lang="en-US" sz="2400" dirty="0"/>
              <a:t> </a:t>
            </a:r>
            <a:r>
              <a:rPr lang="en-US" sz="2400" dirty="0" err="1"/>
              <a:t>lúp</a:t>
            </a:r>
            <a:r>
              <a:rPr lang="en-US" sz="2400" dirty="0"/>
              <a:t> </a:t>
            </a:r>
            <a:r>
              <a:rPr lang="en-US" sz="2400" dirty="0" err="1"/>
              <a:t>nào</a:t>
            </a:r>
            <a:r>
              <a:rPr lang="en-US" sz="2400" dirty="0"/>
              <a:t> </a:t>
            </a:r>
            <a:r>
              <a:rPr lang="en-US" sz="2400" dirty="0" err="1"/>
              <a:t>khi</a:t>
            </a:r>
            <a:r>
              <a:rPr lang="en-US" sz="2400" dirty="0"/>
              <a:t> </a:t>
            </a:r>
            <a:r>
              <a:rPr lang="en-US" sz="2400" dirty="0" err="1"/>
              <a:t>dùng</a:t>
            </a:r>
            <a:r>
              <a:rPr lang="en-US" sz="2400" dirty="0"/>
              <a:t> </a:t>
            </a:r>
            <a:r>
              <a:rPr lang="en-US" sz="2400" dirty="0" err="1"/>
              <a:t>để</a:t>
            </a:r>
            <a:r>
              <a:rPr lang="en-US" sz="2400" dirty="0"/>
              <a:t> </a:t>
            </a:r>
            <a:r>
              <a:rPr lang="en-US" sz="2400" dirty="0" err="1"/>
              <a:t>quan</a:t>
            </a:r>
            <a:r>
              <a:rPr lang="en-US" sz="2400" dirty="0"/>
              <a:t> </a:t>
            </a:r>
            <a:r>
              <a:rPr lang="en-US" sz="2400" dirty="0" err="1"/>
              <a:t>sát</a:t>
            </a:r>
            <a:r>
              <a:rPr lang="en-US" sz="2400" dirty="0"/>
              <a:t> </a:t>
            </a:r>
            <a:r>
              <a:rPr lang="en-US" sz="2400" dirty="0" err="1"/>
              <a:t>một</a:t>
            </a:r>
            <a:r>
              <a:rPr lang="en-US" sz="2400" dirty="0"/>
              <a:t> </a:t>
            </a:r>
            <a:r>
              <a:rPr lang="en-US" sz="2400" dirty="0" err="1"/>
              <a:t>vật</a:t>
            </a:r>
            <a:r>
              <a:rPr lang="en-US" sz="2400" dirty="0"/>
              <a:t> </a:t>
            </a:r>
            <a:r>
              <a:rPr lang="en-US" sz="2400" dirty="0" err="1"/>
              <a:t>sẽ</a:t>
            </a:r>
            <a:r>
              <a:rPr lang="en-US" sz="2400" dirty="0"/>
              <a:t> </a:t>
            </a:r>
            <a:r>
              <a:rPr lang="en-US" sz="2400" dirty="0" err="1"/>
              <a:t>cho</a:t>
            </a:r>
            <a:r>
              <a:rPr lang="en-US" sz="2400" dirty="0"/>
              <a:t> </a:t>
            </a:r>
            <a:r>
              <a:rPr lang="en-US" sz="2400" dirty="0" err="1"/>
              <a:t>ảnh</a:t>
            </a:r>
            <a:r>
              <a:rPr lang="en-US" sz="2400" dirty="0"/>
              <a:t> </a:t>
            </a:r>
            <a:r>
              <a:rPr lang="en-US" sz="2400" dirty="0" err="1"/>
              <a:t>lớn</a:t>
            </a:r>
            <a:r>
              <a:rPr lang="en-US" sz="2400" dirty="0"/>
              <a:t> </a:t>
            </a:r>
            <a:r>
              <a:rPr lang="en-US" sz="2400" dirty="0" err="1"/>
              <a:t>nhất</a:t>
            </a:r>
            <a:r>
              <a:rPr lang="en-US" sz="2400" dirty="0"/>
              <a:t>?</a:t>
            </a:r>
          </a:p>
          <a:p>
            <a:pPr algn="just">
              <a:lnSpc>
                <a:spcPct val="150000"/>
              </a:lnSpc>
            </a:pPr>
            <a:r>
              <a:rPr lang="en-US" sz="2400" dirty="0">
                <a:solidFill>
                  <a:schemeClr val="dk1"/>
                </a:solidFill>
                <a:latin typeface="Lato"/>
                <a:ea typeface="Lato"/>
                <a:cs typeface="Lato"/>
              </a:rPr>
              <a:t>A.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a:t>
            </a:r>
          </a:p>
          <a:p>
            <a:pPr algn="just">
              <a:lnSpc>
                <a:spcPct val="150000"/>
              </a:lnSpc>
            </a:pPr>
            <a:r>
              <a:rPr lang="en-US" sz="2400" dirty="0">
                <a:solidFill>
                  <a:schemeClr val="dk1"/>
                </a:solidFill>
                <a:latin typeface="Lato"/>
                <a:ea typeface="Lato"/>
                <a:cs typeface="Lato"/>
              </a:rPr>
              <a:t>B.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5,5.</a:t>
            </a:r>
          </a:p>
          <a:p>
            <a:pPr algn="just">
              <a:lnSpc>
                <a:spcPct val="150000"/>
              </a:lnSpc>
            </a:pPr>
            <a:r>
              <a:rPr lang="en-US" sz="2400" dirty="0">
                <a:solidFill>
                  <a:schemeClr val="dk1"/>
                </a:solidFill>
                <a:latin typeface="Lato"/>
                <a:ea typeface="Lato"/>
                <a:cs typeface="Lato"/>
              </a:rPr>
              <a:t>C.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4.</a:t>
            </a:r>
          </a:p>
          <a:p>
            <a:pPr algn="just">
              <a:lnSpc>
                <a:spcPct val="150000"/>
              </a:lnSpc>
            </a:pPr>
            <a:r>
              <a:rPr lang="en-US" sz="2400" dirty="0">
                <a:solidFill>
                  <a:schemeClr val="dk1"/>
                </a:solidFill>
                <a:latin typeface="Lato"/>
                <a:ea typeface="Lato"/>
                <a:cs typeface="Lato"/>
              </a:rPr>
              <a:t>D. </a:t>
            </a:r>
            <a:r>
              <a:rPr lang="en-US" sz="2400" b="0" dirty="0" err="1">
                <a:solidFill>
                  <a:schemeClr val="dk1"/>
                </a:solidFill>
                <a:latin typeface="Lato"/>
                <a:ea typeface="Lato"/>
                <a:cs typeface="Lato"/>
              </a:rPr>
              <a:t>Kính</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lúp</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có</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số</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bội</a:t>
            </a:r>
            <a:r>
              <a:rPr lang="en-US" sz="2400" b="0" dirty="0">
                <a:solidFill>
                  <a:schemeClr val="dk1"/>
                </a:solidFill>
                <a:latin typeface="Lato"/>
                <a:ea typeface="Lato"/>
                <a:cs typeface="Lato"/>
              </a:rPr>
              <a:t> </a:t>
            </a:r>
            <a:r>
              <a:rPr lang="en-US" sz="2400" b="0" dirty="0" err="1">
                <a:solidFill>
                  <a:schemeClr val="dk1"/>
                </a:solidFill>
                <a:latin typeface="Lato"/>
                <a:ea typeface="Lato"/>
                <a:cs typeface="Lato"/>
              </a:rPr>
              <a:t>giác</a:t>
            </a:r>
            <a:r>
              <a:rPr lang="en-US" sz="2400" b="0" dirty="0">
                <a:solidFill>
                  <a:schemeClr val="dk1"/>
                </a:solidFill>
                <a:latin typeface="Lato"/>
                <a:ea typeface="Lato"/>
                <a:cs typeface="Lato"/>
              </a:rPr>
              <a:t> G = 6.</a:t>
            </a:r>
          </a:p>
        </p:txBody>
      </p:sp>
      <p:sp>
        <p:nvSpPr>
          <p:cNvPr id="3" name="Rectangle: Rounded Corners 2">
            <a:extLst>
              <a:ext uri="{FF2B5EF4-FFF2-40B4-BE49-F238E27FC236}">
                <a16:creationId xmlns:a16="http://schemas.microsoft.com/office/drawing/2014/main" id="{CE3189C2-9B74-1FD9-8BEF-2FCB1F0320F5}"/>
              </a:ext>
            </a:extLst>
          </p:cNvPr>
          <p:cNvSpPr/>
          <p:nvPr/>
        </p:nvSpPr>
        <p:spPr>
          <a:xfrm>
            <a:off x="497851" y="36530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5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AE57A7-5D0C-1834-20CF-E8D8E57223C6}"/>
              </a:ext>
            </a:extLst>
          </p:cNvPr>
          <p:cNvPicPr>
            <a:picLocks noChangeAspect="1"/>
          </p:cNvPicPr>
          <p:nvPr/>
        </p:nvPicPr>
        <p:blipFill>
          <a:blip r:embed="rId2"/>
          <a:stretch>
            <a:fillRect/>
          </a:stretch>
        </p:blipFill>
        <p:spPr>
          <a:xfrm>
            <a:off x="4933545" y="653439"/>
            <a:ext cx="4612461" cy="4612461"/>
          </a:xfrm>
          <a:prstGeom prst="rect">
            <a:avLst/>
          </a:prstGeom>
        </p:spPr>
      </p:pic>
      <p:sp>
        <p:nvSpPr>
          <p:cNvPr id="5" name="Google Shape;346;p46">
            <a:extLst>
              <a:ext uri="{FF2B5EF4-FFF2-40B4-BE49-F238E27FC236}">
                <a16:creationId xmlns:a16="http://schemas.microsoft.com/office/drawing/2014/main" id="{A9852133-E0BD-F3E0-E0CE-7753A50EE528}"/>
              </a:ext>
            </a:extLst>
          </p:cNvPr>
          <p:cNvSpPr txBox="1">
            <a:spLocks/>
          </p:cNvSpPr>
          <p:nvPr/>
        </p:nvSpPr>
        <p:spPr>
          <a:xfrm rot="21599839">
            <a:off x="780995" y="1589916"/>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a:buNone/>
              <a:defRPr sz="3400" b="1" i="0" u="none" strike="noStrike" cap="none">
                <a:solidFill>
                  <a:schemeClr val="dk1"/>
                </a:solidFill>
                <a:latin typeface="Barlow"/>
                <a:ea typeface="Barlow"/>
                <a:cs typeface="Barlow"/>
                <a:sym typeface="Barlow"/>
              </a:defRPr>
            </a:lvl1pPr>
            <a:lvl2pPr marR="0" lvl="1"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5000"/>
              <a:buFont typeface="Barlow"/>
              <a:buNone/>
              <a:defRPr sz="5000" b="1" i="0" u="none" strike="noStrike" cap="none">
                <a:solidFill>
                  <a:schemeClr val="dk1"/>
                </a:solidFill>
                <a:latin typeface="Barlow"/>
                <a:ea typeface="Barlow"/>
                <a:cs typeface="Barlow"/>
                <a:sym typeface="Barlow"/>
              </a:defRPr>
            </a:lvl9pPr>
          </a:lstStyle>
          <a:p>
            <a:pPr marL="0" marR="0" lvl="0" indent="0" algn="l" defTabSz="914400" rtl="0" eaLnBrk="1" fontAlgn="auto" latinLnBrk="0" hangingPunct="1">
              <a:lnSpc>
                <a:spcPct val="100000"/>
              </a:lnSpc>
              <a:spcBef>
                <a:spcPts val="0"/>
              </a:spcBef>
              <a:spcAft>
                <a:spcPts val="0"/>
              </a:spcAft>
              <a:buClr>
                <a:srgbClr val="2E2723"/>
              </a:buClr>
              <a:buSzPts val="1100"/>
              <a:buFont typeface="Arial"/>
              <a:buNone/>
              <a:tabLst/>
              <a:defRPr/>
            </a:pPr>
            <a:r>
              <a:rPr kumimoji="0" lang="en-US" sz="6600" b="1" i="0" u="none" strike="noStrike" kern="0" cap="none" spc="0" normalizeH="0" baseline="0" noProof="0" dirty="0">
                <a:ln>
                  <a:noFill/>
                </a:ln>
                <a:solidFill>
                  <a:srgbClr val="EE7214"/>
                </a:solidFill>
                <a:effectLst/>
                <a:uLnTx/>
                <a:uFillTx/>
                <a:latin typeface="Barlow"/>
                <a:sym typeface="Barlow"/>
              </a:rPr>
              <a:t>THANKS!!!!</a:t>
            </a:r>
          </a:p>
        </p:txBody>
      </p:sp>
      <p:sp>
        <p:nvSpPr>
          <p:cNvPr id="6" name="Google Shape;347;p46">
            <a:extLst>
              <a:ext uri="{FF2B5EF4-FFF2-40B4-BE49-F238E27FC236}">
                <a16:creationId xmlns:a16="http://schemas.microsoft.com/office/drawing/2014/main" id="{C48C59BF-C7D1-A16D-C1A0-EB5194BC8583}"/>
              </a:ext>
            </a:extLst>
          </p:cNvPr>
          <p:cNvSpPr txBox="1">
            <a:spLocks noGrp="1"/>
          </p:cNvSpPr>
          <p:nvPr>
            <p:ph type="subTitle" idx="1"/>
          </p:nvPr>
        </p:nvSpPr>
        <p:spPr>
          <a:xfrm>
            <a:off x="867344" y="34317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solidFill>
                  <a:srgbClr val="002060"/>
                </a:solidFill>
              </a:rPr>
              <a:t>Giáo viên: </a:t>
            </a:r>
            <a:endParaRPr dirty="0">
              <a:solidFill>
                <a:srgbClr val="002060"/>
              </a:solidFill>
            </a:endParaRPr>
          </a:p>
        </p:txBody>
      </p:sp>
    </p:spTree>
    <p:extLst>
      <p:ext uri="{BB962C8B-B14F-4D97-AF65-F5344CB8AC3E}">
        <p14:creationId xmlns:p14="http://schemas.microsoft.com/office/powerpoint/2010/main" val="33837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3" name="Google Shape;363;p48">
            <a:extLst>
              <a:ext uri="{FF2B5EF4-FFF2-40B4-BE49-F238E27FC236}">
                <a16:creationId xmlns:a16="http://schemas.microsoft.com/office/drawing/2014/main" id="{B20A0E02-DA45-8B3F-2F9F-A57627CBF1B3}"/>
              </a:ext>
            </a:extLst>
          </p:cNvPr>
          <p:cNvSpPr txBox="1">
            <a:spLocks/>
          </p:cNvSpPr>
          <p:nvPr/>
        </p:nvSpPr>
        <p:spPr>
          <a:xfrm>
            <a:off x="4242612" y="1089364"/>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24" name="Google Shape;363;p48">
            <a:extLst>
              <a:ext uri="{FF2B5EF4-FFF2-40B4-BE49-F238E27FC236}">
                <a16:creationId xmlns:a16="http://schemas.microsoft.com/office/drawing/2014/main" id="{64B4A63C-388A-EE88-71D0-B40F22884421}"/>
              </a:ext>
            </a:extLst>
          </p:cNvPr>
          <p:cNvSpPr txBox="1">
            <a:spLocks/>
          </p:cNvSpPr>
          <p:nvPr/>
        </p:nvSpPr>
        <p:spPr>
          <a:xfrm>
            <a:off x="5041591" y="2011156"/>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hội tụ</a:t>
            </a:r>
            <a:r>
              <a:rPr lang="en-US" dirty="0">
                <a:solidFill>
                  <a:srgbClr val="002060"/>
                </a:solidFill>
              </a:rPr>
              <a:t> </a:t>
            </a:r>
            <a:r>
              <a:rPr lang="vi-VN" dirty="0">
                <a:solidFill>
                  <a:srgbClr val="002060"/>
                </a:solidFill>
              </a:rPr>
              <a:t> </a:t>
            </a:r>
            <a:endParaRPr lang="en-US" dirty="0">
              <a:solidFill>
                <a:srgbClr val="002060"/>
              </a:solidFill>
            </a:endParaRPr>
          </a:p>
        </p:txBody>
      </p:sp>
      <p:sp>
        <p:nvSpPr>
          <p:cNvPr id="25" name="Google Shape;363;p48">
            <a:extLst>
              <a:ext uri="{FF2B5EF4-FFF2-40B4-BE49-F238E27FC236}">
                <a16:creationId xmlns:a16="http://schemas.microsoft.com/office/drawing/2014/main" id="{D42C309C-1644-BBA5-2DEC-5F7DF9282619}"/>
              </a:ext>
            </a:extLst>
          </p:cNvPr>
          <p:cNvSpPr txBox="1">
            <a:spLocks/>
          </p:cNvSpPr>
          <p:nvPr/>
        </p:nvSpPr>
        <p:spPr>
          <a:xfrm>
            <a:off x="5979455" y="761155"/>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mỏng </a:t>
            </a:r>
            <a:endParaRPr lang="en-US" b="1" dirty="0"/>
          </a:p>
        </p:txBody>
      </p:sp>
      <p:cxnSp>
        <p:nvCxnSpPr>
          <p:cNvPr id="27" name="Straight Arrow Connector 26">
            <a:extLst>
              <a:ext uri="{FF2B5EF4-FFF2-40B4-BE49-F238E27FC236}">
                <a16:creationId xmlns:a16="http://schemas.microsoft.com/office/drawing/2014/main" id="{45285A1A-40D6-784F-3D99-25053C683DE9}"/>
              </a:ext>
            </a:extLst>
          </p:cNvPr>
          <p:cNvCxnSpPr/>
          <p:nvPr/>
        </p:nvCxnSpPr>
        <p:spPr>
          <a:xfrm>
            <a:off x="6133781" y="1559667"/>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a:extLst>
              <a:ext uri="{FF2B5EF4-FFF2-40B4-BE49-F238E27FC236}">
                <a16:creationId xmlns:a16="http://schemas.microsoft.com/office/drawing/2014/main" id="{6044EAFD-27F1-A729-D796-BF9722EE0D92}"/>
              </a:ext>
            </a:extLst>
          </p:cNvPr>
          <p:cNvSpPr txBox="1">
            <a:spLocks/>
          </p:cNvSpPr>
          <p:nvPr/>
        </p:nvSpPr>
        <p:spPr>
          <a:xfrm>
            <a:off x="7498918" y="1058958"/>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hội tụ</a:t>
            </a:r>
            <a:endParaRPr lang="en-US" dirty="0"/>
          </a:p>
        </p:txBody>
      </p:sp>
      <p:pic>
        <p:nvPicPr>
          <p:cNvPr id="30" name="Graphic 29" descr="Arrow Slight curve">
            <a:extLst>
              <a:ext uri="{FF2B5EF4-FFF2-40B4-BE49-F238E27FC236}">
                <a16:creationId xmlns:a16="http://schemas.microsoft.com/office/drawing/2014/main" id="{57723B0C-42A4-E436-8B3D-2A37C2DE0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2460" y="2003527"/>
            <a:ext cx="658388" cy="560070"/>
          </a:xfrm>
          <a:prstGeom prst="rect">
            <a:avLst/>
          </a:prstGeom>
        </p:spPr>
      </p:pic>
      <p:sp>
        <p:nvSpPr>
          <p:cNvPr id="31" name="Google Shape;363;p48">
            <a:extLst>
              <a:ext uri="{FF2B5EF4-FFF2-40B4-BE49-F238E27FC236}">
                <a16:creationId xmlns:a16="http://schemas.microsoft.com/office/drawing/2014/main" id="{0A890AEA-F1E3-6E98-6A31-989CF5AF7355}"/>
              </a:ext>
            </a:extLst>
          </p:cNvPr>
          <p:cNvSpPr txBox="1">
            <a:spLocks/>
          </p:cNvSpPr>
          <p:nvPr/>
        </p:nvSpPr>
        <p:spPr>
          <a:xfrm>
            <a:off x="130976" y="3079431"/>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sáng hẹp song song </a:t>
            </a:r>
            <a:endParaRPr lang="en-US" dirty="0"/>
          </a:p>
        </p:txBody>
      </p:sp>
      <p:sp>
        <p:nvSpPr>
          <p:cNvPr id="384" name="Google Shape;363;p48">
            <a:extLst>
              <a:ext uri="{FF2B5EF4-FFF2-40B4-BE49-F238E27FC236}">
                <a16:creationId xmlns:a16="http://schemas.microsoft.com/office/drawing/2014/main" id="{F2E17F4C-E61C-CE40-632E-78E6BA2707F3}"/>
              </a:ext>
            </a:extLst>
          </p:cNvPr>
          <p:cNvSpPr txBox="1">
            <a:spLocks/>
          </p:cNvSpPr>
          <p:nvPr/>
        </p:nvSpPr>
        <p:spPr>
          <a:xfrm>
            <a:off x="2032888" y="3909711"/>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a:buNone/>
              <a:defRPr sz="2000" b="1">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l"/>
            <a:r>
              <a:rPr lang="en-US" dirty="0">
                <a:solidFill>
                  <a:srgbClr val="002060"/>
                </a:solidFill>
              </a:rPr>
              <a:t>T</a:t>
            </a:r>
            <a:r>
              <a:rPr lang="vi-VN" dirty="0">
                <a:solidFill>
                  <a:srgbClr val="002060"/>
                </a:solidFill>
              </a:rPr>
              <a:t>hấu kính </a:t>
            </a:r>
            <a:r>
              <a:rPr lang="en-US" dirty="0" err="1">
                <a:solidFill>
                  <a:srgbClr val="002060"/>
                </a:solidFill>
              </a:rPr>
              <a:t>phân</a:t>
            </a:r>
            <a:r>
              <a:rPr lang="en-US" dirty="0">
                <a:solidFill>
                  <a:srgbClr val="002060"/>
                </a:solidFill>
              </a:rPr>
              <a:t> </a:t>
            </a:r>
            <a:r>
              <a:rPr lang="en-US" dirty="0" err="1">
                <a:solidFill>
                  <a:srgbClr val="002060"/>
                </a:solidFill>
              </a:rPr>
              <a:t>kì</a:t>
            </a:r>
            <a:endParaRPr lang="en-US" dirty="0">
              <a:solidFill>
                <a:srgbClr val="002060"/>
              </a:solidFill>
            </a:endParaRPr>
          </a:p>
        </p:txBody>
      </p:sp>
      <p:sp>
        <p:nvSpPr>
          <p:cNvPr id="385" name="Google Shape;363;p48">
            <a:extLst>
              <a:ext uri="{FF2B5EF4-FFF2-40B4-BE49-F238E27FC236}">
                <a16:creationId xmlns:a16="http://schemas.microsoft.com/office/drawing/2014/main" id="{09A2AB77-91D6-570B-5B5B-396988FFF019}"/>
              </a:ext>
            </a:extLst>
          </p:cNvPr>
          <p:cNvSpPr txBox="1">
            <a:spLocks/>
          </p:cNvSpPr>
          <p:nvPr/>
        </p:nvSpPr>
        <p:spPr>
          <a:xfrm>
            <a:off x="1917791" y="2764527"/>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lnSpc>
                <a:spcPct val="100000"/>
              </a:lnSpc>
            </a:pPr>
            <a:r>
              <a:rPr lang="vi-VN" b="1" dirty="0"/>
              <a:t>Th</a:t>
            </a:r>
            <a:r>
              <a:rPr lang="en-US" b="1" dirty="0"/>
              <a:t>ấ</a:t>
            </a:r>
            <a:r>
              <a:rPr lang="vi-VN" b="1" dirty="0"/>
              <a:t>u kính rìa </a:t>
            </a:r>
            <a:r>
              <a:rPr lang="en-US" b="1" dirty="0" err="1"/>
              <a:t>dày</a:t>
            </a:r>
            <a:endParaRPr lang="en-US" b="1" dirty="0"/>
          </a:p>
        </p:txBody>
      </p:sp>
      <p:cxnSp>
        <p:nvCxnSpPr>
          <p:cNvPr id="386" name="Straight Arrow Connector 385">
            <a:extLst>
              <a:ext uri="{FF2B5EF4-FFF2-40B4-BE49-F238E27FC236}">
                <a16:creationId xmlns:a16="http://schemas.microsoft.com/office/drawing/2014/main" id="{2B2EFE53-6E65-603F-01A0-007AA2DB8582}"/>
              </a:ext>
            </a:extLst>
          </p:cNvPr>
          <p:cNvCxnSpPr/>
          <p:nvPr/>
        </p:nvCxnSpPr>
        <p:spPr>
          <a:xfrm>
            <a:off x="1969968" y="3549734"/>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387" name="Google Shape;363;p48">
            <a:extLst>
              <a:ext uri="{FF2B5EF4-FFF2-40B4-BE49-F238E27FC236}">
                <a16:creationId xmlns:a16="http://schemas.microsoft.com/office/drawing/2014/main" id="{73BD30C2-A3A0-9219-5479-F5982A907352}"/>
              </a:ext>
            </a:extLst>
          </p:cNvPr>
          <p:cNvSpPr txBox="1">
            <a:spLocks/>
          </p:cNvSpPr>
          <p:nvPr/>
        </p:nvSpPr>
        <p:spPr>
          <a:xfrm>
            <a:off x="3496322" y="3049025"/>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pPr algn="ctr"/>
            <a:r>
              <a:rPr lang="en-US" dirty="0"/>
              <a:t>C</a:t>
            </a:r>
            <a:r>
              <a:rPr lang="vi-VN" dirty="0"/>
              <a:t>hùm tia ló </a:t>
            </a:r>
            <a:r>
              <a:rPr lang="en-US" dirty="0" err="1"/>
              <a:t>phân</a:t>
            </a:r>
            <a:r>
              <a:rPr lang="en-US" dirty="0"/>
              <a:t> </a:t>
            </a:r>
            <a:r>
              <a:rPr lang="en-US" dirty="0" err="1"/>
              <a:t>kì</a:t>
            </a:r>
            <a:endParaRPr lang="en-US" dirty="0"/>
          </a:p>
        </p:txBody>
      </p:sp>
      <p:pic>
        <p:nvPicPr>
          <p:cNvPr id="388" name="Graphic 387" descr="Arrow Slight curve">
            <a:extLst>
              <a:ext uri="{FF2B5EF4-FFF2-40B4-BE49-F238E27FC236}">
                <a16:creationId xmlns:a16="http://schemas.microsoft.com/office/drawing/2014/main" id="{91388A60-35CE-9341-B2FC-78C691F0A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757" y="3902082"/>
            <a:ext cx="658388" cy="560070"/>
          </a:xfrm>
          <a:prstGeom prst="rect">
            <a:avLst/>
          </a:prstGeom>
        </p:spPr>
      </p:pic>
      <p:pic>
        <p:nvPicPr>
          <p:cNvPr id="3" name="Picture 2">
            <a:extLst>
              <a:ext uri="{FF2B5EF4-FFF2-40B4-BE49-F238E27FC236}">
                <a16:creationId xmlns:a16="http://schemas.microsoft.com/office/drawing/2014/main" id="{2CCCE733-E6EB-5B58-9DF0-273F82C6B2BF}"/>
              </a:ext>
            </a:extLst>
          </p:cNvPr>
          <p:cNvPicPr>
            <a:picLocks noChangeAspect="1"/>
          </p:cNvPicPr>
          <p:nvPr/>
        </p:nvPicPr>
        <p:blipFill>
          <a:blip r:embed="rId5"/>
          <a:stretch>
            <a:fillRect/>
          </a:stretch>
        </p:blipFill>
        <p:spPr>
          <a:xfrm>
            <a:off x="378260" y="906552"/>
            <a:ext cx="3975406" cy="1648673"/>
          </a:xfrm>
          <a:prstGeom prst="rect">
            <a:avLst/>
          </a:prstGeom>
        </p:spPr>
      </p:pic>
      <p:pic>
        <p:nvPicPr>
          <p:cNvPr id="5" name="Picture 4">
            <a:extLst>
              <a:ext uri="{FF2B5EF4-FFF2-40B4-BE49-F238E27FC236}">
                <a16:creationId xmlns:a16="http://schemas.microsoft.com/office/drawing/2014/main" id="{6151A580-BE95-09AB-5193-E8F3B6804BDB}"/>
              </a:ext>
            </a:extLst>
          </p:cNvPr>
          <p:cNvPicPr>
            <a:picLocks noChangeAspect="1"/>
          </p:cNvPicPr>
          <p:nvPr/>
        </p:nvPicPr>
        <p:blipFill>
          <a:blip r:embed="rId6"/>
          <a:stretch>
            <a:fillRect/>
          </a:stretch>
        </p:blipFill>
        <p:spPr>
          <a:xfrm>
            <a:off x="4868350" y="2932947"/>
            <a:ext cx="3899441" cy="1803480"/>
          </a:xfrm>
          <a:prstGeom prst="rect">
            <a:avLst/>
          </a:prstGeom>
        </p:spPr>
      </p:pic>
      <p:cxnSp>
        <p:nvCxnSpPr>
          <p:cNvPr id="6" name="Straight Connector 5">
            <a:extLst>
              <a:ext uri="{FF2B5EF4-FFF2-40B4-BE49-F238E27FC236}">
                <a16:creationId xmlns:a16="http://schemas.microsoft.com/office/drawing/2014/main" id="{02BC1CC8-0ECD-5C22-8FBF-B4A3B925CB8B}"/>
              </a:ext>
            </a:extLst>
          </p:cNvPr>
          <p:cNvCxnSpPr>
            <a:cxnSpLocks/>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a:extLst>
              <a:ext uri="{FF2B5EF4-FFF2-40B4-BE49-F238E27FC236}">
                <a16:creationId xmlns:a16="http://schemas.microsoft.com/office/drawing/2014/main" id="{28CB00F3-890D-5488-C709-16510CB9B458}"/>
              </a:ext>
            </a:extLst>
          </p:cNvPr>
          <p:cNvSpPr txBox="1">
            <a:spLocks/>
          </p:cNvSpPr>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8" name="Group 7">
            <a:extLst>
              <a:ext uri="{FF2B5EF4-FFF2-40B4-BE49-F238E27FC236}">
                <a16:creationId xmlns:a16="http://schemas.microsoft.com/office/drawing/2014/main" id="{311E74EE-7631-F8D1-661B-91C473F2E94A}"/>
              </a:ext>
            </a:extLst>
          </p:cNvPr>
          <p:cNvGrpSpPr/>
          <p:nvPr/>
        </p:nvGrpSpPr>
        <p:grpSpPr>
          <a:xfrm>
            <a:off x="507378" y="202101"/>
            <a:ext cx="389717" cy="379975"/>
            <a:chOff x="297585" y="1511483"/>
            <a:chExt cx="1108364" cy="1080655"/>
          </a:xfrm>
        </p:grpSpPr>
        <p:sp>
          <p:nvSpPr>
            <p:cNvPr id="9" name="Rectangle: Rounded Corners 8">
              <a:extLst>
                <a:ext uri="{FF2B5EF4-FFF2-40B4-BE49-F238E27FC236}">
                  <a16:creationId xmlns:a16="http://schemas.microsoft.com/office/drawing/2014/main" id="{83BA9D45-7307-C3C1-15D8-B2A3AED44A32}"/>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 name="Picture 2" descr="Magnifier ">
              <a:extLst>
                <a:ext uri="{FF2B5EF4-FFF2-40B4-BE49-F238E27FC236}">
                  <a16:creationId xmlns:a16="http://schemas.microsoft.com/office/drawing/2014/main" id="{FBDE5D8A-8581-E0B3-64BA-46279E2EC2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86"/>
                                        </p:tgtEl>
                                        <p:attrNameLst>
                                          <p:attrName>style.visibility</p:attrName>
                                        </p:attrNameLst>
                                      </p:cBhvr>
                                      <p:to>
                                        <p:strVal val="visible"/>
                                      </p:to>
                                    </p:set>
                                    <p:animEffect transition="in" filter="wipe(left)">
                                      <p:cBhvr>
                                        <p:cTn id="48" dur="500"/>
                                        <p:tgtEl>
                                          <p:spTgt spid="3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385"/>
                                        </p:tgtEl>
                                        <p:attrNameLst>
                                          <p:attrName>style.visibility</p:attrName>
                                        </p:attrNameLst>
                                      </p:cBhvr>
                                      <p:to>
                                        <p:strVal val="visible"/>
                                      </p:to>
                                    </p:set>
                                    <p:animEffect transition="in" filter="randombar(horizontal)">
                                      <p:cBhvr>
                                        <p:cTn id="52" dur="500"/>
                                        <p:tgtEl>
                                          <p:spTgt spid="38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87"/>
                                        </p:tgtEl>
                                        <p:attrNameLst>
                                          <p:attrName>style.visibility</p:attrName>
                                        </p:attrNameLst>
                                      </p:cBhvr>
                                      <p:to>
                                        <p:strVal val="visible"/>
                                      </p:to>
                                    </p:set>
                                    <p:animEffect transition="in" filter="wipe(up)">
                                      <p:cBhvr>
                                        <p:cTn id="56" dur="500"/>
                                        <p:tgtEl>
                                          <p:spTgt spid="387"/>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388"/>
                                        </p:tgtEl>
                                        <p:attrNameLst>
                                          <p:attrName>style.visibility</p:attrName>
                                        </p:attrNameLst>
                                      </p:cBhvr>
                                      <p:to>
                                        <p:strVal val="visible"/>
                                      </p:to>
                                    </p:set>
                                    <p:animEffect transition="in" filter="wipe(left)">
                                      <p:cBhvr>
                                        <p:cTn id="60" dur="500"/>
                                        <p:tgtEl>
                                          <p:spTgt spid="388"/>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84"/>
                                        </p:tgtEl>
                                        <p:attrNameLst>
                                          <p:attrName>style.visibility</p:attrName>
                                        </p:attrNameLst>
                                      </p:cBhvr>
                                      <p:to>
                                        <p:strVal val="visible"/>
                                      </p:to>
                                    </p:set>
                                    <p:animEffect transition="in" filter="wipe(up)">
                                      <p:cBhvr>
                                        <p:cTn id="64"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1" grpId="0"/>
      <p:bldP spid="384" grpId="0"/>
      <p:bldP spid="385" grpId="0"/>
      <p:bldP spid="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Google Shape;356;p47">
            <a:extLst>
              <a:ext uri="{FF2B5EF4-FFF2-40B4-BE49-F238E27FC236}">
                <a16:creationId xmlns:a16="http://schemas.microsoft.com/office/drawing/2014/main" id="{D912C702-9811-4CEC-40D2-6E219FA49F69}"/>
              </a:ext>
            </a:extLst>
          </p:cNvPr>
          <p:cNvSpPr txBox="1">
            <a:spLocks/>
          </p:cNvSpPr>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hội</a:t>
            </a:r>
            <a:r>
              <a:rPr lang="en-US" sz="1800" dirty="0">
                <a:solidFill>
                  <a:srgbClr val="2E2723"/>
                </a:solidFill>
              </a:rPr>
              <a:t> </a:t>
            </a:r>
            <a:r>
              <a:rPr lang="en-US" sz="1800" dirty="0" err="1">
                <a:solidFill>
                  <a:srgbClr val="2E2723"/>
                </a:solidFill>
              </a:rPr>
              <a:t>tụ</a:t>
            </a:r>
            <a:endParaRPr lang="en-US" sz="1800" dirty="0">
              <a:solidFill>
                <a:srgbClr val="2E2723"/>
              </a:solidFill>
            </a:endParaRPr>
          </a:p>
        </p:txBody>
      </p:sp>
      <p:sp>
        <p:nvSpPr>
          <p:cNvPr id="17" name="Google Shape;812;p82">
            <a:extLst>
              <a:ext uri="{FF2B5EF4-FFF2-40B4-BE49-F238E27FC236}">
                <a16:creationId xmlns:a16="http://schemas.microsoft.com/office/drawing/2014/main" id="{53E735FE-5831-8EB7-5422-56EA9882B1A5}"/>
              </a:ext>
            </a:extLst>
          </p:cNvPr>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26" name="Picture 2" descr="Writing ">
            <a:extLst>
              <a:ext uri="{FF2B5EF4-FFF2-40B4-BE49-F238E27FC236}">
                <a16:creationId xmlns:a16="http://schemas.microsoft.com/office/drawing/2014/main" id="{28E999EF-3EBD-409C-2CE3-10976378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a:extLst>
              <a:ext uri="{FF2B5EF4-FFF2-40B4-BE49-F238E27FC236}">
                <a16:creationId xmlns:a16="http://schemas.microsoft.com/office/drawing/2014/main" id="{A4AF123A-1A20-742D-2AE0-C4CAC3DF4108}"/>
              </a:ext>
            </a:extLst>
          </p:cNvPr>
          <p:cNvSpPr txBox="1">
            <a:spLocks/>
          </p:cNvSpPr>
          <p:nvPr/>
        </p:nvSpPr>
        <p:spPr>
          <a:xfrm>
            <a:off x="1234174" y="1418246"/>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20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hội</a:t>
            </a:r>
            <a:r>
              <a:rPr lang="en-US" sz="1800" dirty="0"/>
              <a:t> </a:t>
            </a:r>
            <a:r>
              <a:rPr lang="en-US" sz="1800" dirty="0" err="1"/>
              <a:t>tụ</a:t>
            </a:r>
            <a:r>
              <a:rPr lang="en-US" sz="1800" dirty="0"/>
              <a:t> </a:t>
            </a:r>
            <a:r>
              <a:rPr lang="en-US" sz="1800" dirty="0" err="1"/>
              <a:t>cho</a:t>
            </a:r>
            <a:r>
              <a:rPr lang="en-US" sz="1800" dirty="0"/>
              <a:t> c</a:t>
            </a:r>
            <a:r>
              <a:rPr lang="vi-VN" sz="1800" dirty="0"/>
              <a:t>hùm tia ló hội tụ </a:t>
            </a:r>
            <a:endParaRPr lang="en-US" sz="1800" dirty="0"/>
          </a:p>
        </p:txBody>
      </p:sp>
      <p:pic>
        <p:nvPicPr>
          <p:cNvPr id="19" name="Picture 2" descr="Writing ">
            <a:extLst>
              <a:ext uri="{FF2B5EF4-FFF2-40B4-BE49-F238E27FC236}">
                <a16:creationId xmlns:a16="http://schemas.microsoft.com/office/drawing/2014/main" id="{AF2683D6-33E8-BA4D-75BF-697F7E7C2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a:extLst>
              <a:ext uri="{FF2B5EF4-FFF2-40B4-BE49-F238E27FC236}">
                <a16:creationId xmlns:a16="http://schemas.microsoft.com/office/drawing/2014/main" id="{27A57BB4-8EE1-7A25-113B-928AA7D764EC}"/>
              </a:ext>
            </a:extLst>
          </p:cNvPr>
          <p:cNvSpPr txBox="1">
            <a:spLocks/>
          </p:cNvSpPr>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a:t>C</a:t>
            </a:r>
            <a:r>
              <a:rPr lang="vi-VN" dirty="0"/>
              <a:t>ó phần rìa mỏng hơn phần ở giữa</a:t>
            </a:r>
            <a:endParaRPr lang="en-US" dirty="0"/>
          </a:p>
        </p:txBody>
      </p:sp>
      <p:pic>
        <p:nvPicPr>
          <p:cNvPr id="27" name="Picture 2" descr="Writing ">
            <a:extLst>
              <a:ext uri="{FF2B5EF4-FFF2-40B4-BE49-F238E27FC236}">
                <a16:creationId xmlns:a16="http://schemas.microsoft.com/office/drawing/2014/main" id="{019BEA05-4F19-86CF-6BFC-8DD60B49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63;p48">
            <a:extLst>
              <a:ext uri="{FF2B5EF4-FFF2-40B4-BE49-F238E27FC236}">
                <a16:creationId xmlns:a16="http://schemas.microsoft.com/office/drawing/2014/main" id="{72CBC0F1-8568-ACD0-580E-6DA96FD6B359}"/>
              </a:ext>
            </a:extLst>
          </p:cNvPr>
          <p:cNvSpPr txBox="1">
            <a:spLocks/>
          </p:cNvSpPr>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dirty="0" err="1"/>
              <a:t>Kí</a:t>
            </a:r>
            <a:r>
              <a:rPr lang="en-US" dirty="0"/>
              <a:t> </a:t>
            </a:r>
            <a:r>
              <a:rPr lang="en-US" dirty="0" err="1"/>
              <a:t>hiệu</a:t>
            </a:r>
            <a:r>
              <a:rPr lang="en-US" dirty="0"/>
              <a:t>:</a:t>
            </a:r>
          </a:p>
        </p:txBody>
      </p:sp>
      <p:sp>
        <p:nvSpPr>
          <p:cNvPr id="30" name="Line 16">
            <a:extLst>
              <a:ext uri="{FF2B5EF4-FFF2-40B4-BE49-F238E27FC236}">
                <a16:creationId xmlns:a16="http://schemas.microsoft.com/office/drawing/2014/main" id="{31B9A83B-073D-6031-553F-0FCCDD8BDE1E}"/>
              </a:ext>
            </a:extLst>
          </p:cNvPr>
          <p:cNvSpPr>
            <a:spLocks noChangeShapeType="1"/>
          </p:cNvSpPr>
          <p:nvPr/>
        </p:nvSpPr>
        <p:spPr bwMode="auto">
          <a:xfrm>
            <a:off x="2847600" y="3597669"/>
            <a:ext cx="0" cy="1066800"/>
          </a:xfrm>
          <a:prstGeom prst="line">
            <a:avLst/>
          </a:prstGeom>
          <a:noFill/>
          <a:ln w="5715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52" name="Picture 351">
            <a:extLst>
              <a:ext uri="{FF2B5EF4-FFF2-40B4-BE49-F238E27FC236}">
                <a16:creationId xmlns:a16="http://schemas.microsoft.com/office/drawing/2014/main" id="{6BD9E7DC-2ACC-1294-0CDD-0E3BE3D65A17}"/>
              </a:ext>
            </a:extLst>
          </p:cNvPr>
          <p:cNvPicPr>
            <a:picLocks noChangeAspect="1"/>
          </p:cNvPicPr>
          <p:nvPr/>
        </p:nvPicPr>
        <p:blipFill>
          <a:blip r:embed="rId4"/>
          <a:stretch>
            <a:fillRect/>
          </a:stretch>
        </p:blipFill>
        <p:spPr>
          <a:xfrm flipH="1">
            <a:off x="6360991" y="1779337"/>
            <a:ext cx="1795690" cy="3159262"/>
          </a:xfrm>
          <a:prstGeom prst="rect">
            <a:avLst/>
          </a:prstGeom>
        </p:spPr>
      </p:pic>
      <p:pic>
        <p:nvPicPr>
          <p:cNvPr id="15" name="Picture 14">
            <a:extLst>
              <a:ext uri="{FF2B5EF4-FFF2-40B4-BE49-F238E27FC236}">
                <a16:creationId xmlns:a16="http://schemas.microsoft.com/office/drawing/2014/main" id="{09E653AD-D4EB-1DC5-DE7D-F36967DCDEAE}"/>
              </a:ext>
            </a:extLst>
          </p:cNvPr>
          <p:cNvPicPr>
            <a:picLocks noChangeAspect="1"/>
          </p:cNvPicPr>
          <p:nvPr/>
        </p:nvPicPr>
        <p:blipFill>
          <a:blip r:embed="rId5"/>
          <a:stretch>
            <a:fillRect/>
          </a:stretch>
        </p:blipFill>
        <p:spPr>
          <a:xfrm>
            <a:off x="7834785" y="1846763"/>
            <a:ext cx="1280474" cy="3092303"/>
          </a:xfrm>
          <a:prstGeom prst="rect">
            <a:avLst/>
          </a:prstGeom>
        </p:spPr>
      </p:pic>
      <p:grpSp>
        <p:nvGrpSpPr>
          <p:cNvPr id="366" name="Group 365">
            <a:extLst>
              <a:ext uri="{FF2B5EF4-FFF2-40B4-BE49-F238E27FC236}">
                <a16:creationId xmlns:a16="http://schemas.microsoft.com/office/drawing/2014/main" id="{5D9F91E7-E4BB-3CB2-9DE0-2D7A5A1CF829}"/>
              </a:ext>
            </a:extLst>
          </p:cNvPr>
          <p:cNvGrpSpPr/>
          <p:nvPr/>
        </p:nvGrpSpPr>
        <p:grpSpPr>
          <a:xfrm>
            <a:off x="3042592" y="2360078"/>
            <a:ext cx="2940625" cy="1483903"/>
            <a:chOff x="3042592" y="2360078"/>
            <a:chExt cx="2940625" cy="1483903"/>
          </a:xfrm>
        </p:grpSpPr>
        <p:sp>
          <p:nvSpPr>
            <p:cNvPr id="25" name="Google Shape;363;p48">
              <a:extLst>
                <a:ext uri="{FF2B5EF4-FFF2-40B4-BE49-F238E27FC236}">
                  <a16:creationId xmlns:a16="http://schemas.microsoft.com/office/drawing/2014/main" id="{F03A22D4-F939-9668-B86B-4DF75528C67B}"/>
                </a:ext>
              </a:extLst>
            </p:cNvPr>
            <p:cNvSpPr txBox="1">
              <a:spLocks/>
            </p:cNvSpPr>
            <p:nvPr/>
          </p:nvSpPr>
          <p:spPr>
            <a:xfrm>
              <a:off x="3042592" y="3404084"/>
              <a:ext cx="2940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a:buNone/>
                <a:defRPr sz="1800">
                  <a:solidFill>
                    <a:schemeClr val="dk1"/>
                  </a:solidFill>
                  <a:latin typeface="Lato"/>
                  <a:ea typeface="Lato"/>
                  <a:cs typeface="Lato"/>
                </a:defRPr>
              </a:lvl1pPr>
              <a:lvl2pPr marL="914400" indent="-317500">
                <a:buClr>
                  <a:schemeClr val="dk1"/>
                </a:buClr>
                <a:buSzPts val="1400"/>
                <a:buFont typeface="Lato"/>
                <a:buChar char="○"/>
                <a:defRPr>
                  <a:solidFill>
                    <a:schemeClr val="dk1"/>
                  </a:solidFill>
                  <a:latin typeface="Lato"/>
                  <a:ea typeface="Lato"/>
                  <a:cs typeface="Lato"/>
                </a:defRPr>
              </a:lvl2pPr>
              <a:lvl3pPr marL="1371600" indent="-317500">
                <a:buClr>
                  <a:schemeClr val="dk1"/>
                </a:buClr>
                <a:buSzPts val="1400"/>
                <a:buFont typeface="Lato"/>
                <a:buChar char="■"/>
                <a:defRPr>
                  <a:solidFill>
                    <a:schemeClr val="dk1"/>
                  </a:solidFill>
                  <a:latin typeface="Lato"/>
                  <a:ea typeface="Lato"/>
                  <a:cs typeface="Lato"/>
                </a:defRPr>
              </a:lvl3pPr>
              <a:lvl4pPr marL="1828800" indent="-317500">
                <a:buClr>
                  <a:schemeClr val="dk1"/>
                </a:buClr>
                <a:buSzPts val="1400"/>
                <a:buFont typeface="Lato"/>
                <a:buChar char="●"/>
                <a:defRPr>
                  <a:solidFill>
                    <a:schemeClr val="dk1"/>
                  </a:solidFill>
                  <a:latin typeface="Lato"/>
                  <a:ea typeface="Lato"/>
                  <a:cs typeface="Lato"/>
                </a:defRPr>
              </a:lvl4pPr>
              <a:lvl5pPr marL="2286000" indent="-317500">
                <a:buClr>
                  <a:schemeClr val="dk1"/>
                </a:buClr>
                <a:buSzPts val="1400"/>
                <a:buFont typeface="Lato"/>
                <a:buChar char="○"/>
                <a:defRPr>
                  <a:solidFill>
                    <a:schemeClr val="dk1"/>
                  </a:solidFill>
                  <a:latin typeface="Lato"/>
                  <a:ea typeface="Lato"/>
                  <a:cs typeface="Lato"/>
                </a:defRPr>
              </a:lvl5pPr>
              <a:lvl6pPr marL="2743200" indent="-317500">
                <a:buClr>
                  <a:schemeClr val="dk1"/>
                </a:buClr>
                <a:buSzPts val="1400"/>
                <a:buFont typeface="Lato"/>
                <a:buChar char="■"/>
                <a:defRPr>
                  <a:solidFill>
                    <a:schemeClr val="dk1"/>
                  </a:solidFill>
                  <a:latin typeface="Lato"/>
                  <a:ea typeface="Lato"/>
                  <a:cs typeface="Lato"/>
                </a:defRPr>
              </a:lvl6pPr>
              <a:lvl7pPr marL="3200400" indent="-317500">
                <a:buClr>
                  <a:schemeClr val="dk1"/>
                </a:buClr>
                <a:buSzPts val="1400"/>
                <a:buFont typeface="Lato"/>
                <a:buChar char="●"/>
                <a:defRPr>
                  <a:solidFill>
                    <a:schemeClr val="dk1"/>
                  </a:solidFill>
                  <a:latin typeface="Lato"/>
                  <a:ea typeface="Lato"/>
                  <a:cs typeface="Lato"/>
                </a:defRPr>
              </a:lvl7pPr>
              <a:lvl8pPr marL="3657600" indent="-317500">
                <a:buClr>
                  <a:schemeClr val="dk1"/>
                </a:buClr>
                <a:buSzPts val="1400"/>
                <a:buFont typeface="Lato"/>
                <a:buChar char="○"/>
                <a:defRPr>
                  <a:solidFill>
                    <a:schemeClr val="dk1"/>
                  </a:solidFill>
                  <a:latin typeface="Lato"/>
                  <a:ea typeface="Lato"/>
                  <a:cs typeface="Lato"/>
                </a:defRPr>
              </a:lvl8pPr>
              <a:lvl9pPr marL="4114800" indent="-317500">
                <a:buClr>
                  <a:schemeClr val="dk1"/>
                </a:buClr>
                <a:buSzPts val="1400"/>
                <a:buFont typeface="Lato"/>
                <a:buChar char="■"/>
                <a:defRPr>
                  <a:solidFill>
                    <a:schemeClr val="dk1"/>
                  </a:solidFill>
                  <a:latin typeface="Lato"/>
                  <a:ea typeface="Lato"/>
                  <a:cs typeface="Lato"/>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p:txBody>
        </p:sp>
        <p:grpSp>
          <p:nvGrpSpPr>
            <p:cNvPr id="365" name="Group 364">
              <a:extLst>
                <a:ext uri="{FF2B5EF4-FFF2-40B4-BE49-F238E27FC236}">
                  <a16:creationId xmlns:a16="http://schemas.microsoft.com/office/drawing/2014/main" id="{56B25647-1979-8DC7-41F4-EF7C4C786EFE}"/>
                </a:ext>
              </a:extLst>
            </p:cNvPr>
            <p:cNvGrpSpPr/>
            <p:nvPr/>
          </p:nvGrpSpPr>
          <p:grpSpPr>
            <a:xfrm>
              <a:off x="3918360" y="2360078"/>
              <a:ext cx="1189090" cy="1064007"/>
              <a:chOff x="1823184" y="2273092"/>
              <a:chExt cx="2463267" cy="2204150"/>
            </a:xfrm>
          </p:grpSpPr>
          <p:grpSp>
            <p:nvGrpSpPr>
              <p:cNvPr id="353" name="Group 69">
                <a:extLst>
                  <a:ext uri="{FF2B5EF4-FFF2-40B4-BE49-F238E27FC236}">
                    <a16:creationId xmlns:a16="http://schemas.microsoft.com/office/drawing/2014/main" id="{687C0B03-D379-0275-D9A5-4144C55BEF66}"/>
                  </a:ext>
                </a:extLst>
              </p:cNvPr>
              <p:cNvGrpSpPr>
                <a:grpSpLocks/>
              </p:cNvGrpSpPr>
              <p:nvPr/>
            </p:nvGrpSpPr>
            <p:grpSpPr bwMode="auto">
              <a:xfrm flipH="1">
                <a:off x="3685588" y="2319500"/>
                <a:ext cx="600863" cy="2157742"/>
                <a:chOff x="2400" y="2352"/>
                <a:chExt cx="360" cy="1019"/>
              </a:xfrm>
            </p:grpSpPr>
            <p:sp>
              <p:nvSpPr>
                <p:cNvPr id="354" name="Arc 23">
                  <a:extLst>
                    <a:ext uri="{FF2B5EF4-FFF2-40B4-BE49-F238E27FC236}">
                      <a16:creationId xmlns:a16="http://schemas.microsoft.com/office/drawing/2014/main" id="{15C19A2F-C261-09DF-2B6C-AC236A84C239}"/>
                    </a:ext>
                  </a:extLst>
                </p:cNvPr>
                <p:cNvSpPr>
                  <a:spLocks/>
                </p:cNvSpPr>
                <p:nvPr/>
              </p:nvSpPr>
              <p:spPr bwMode="auto">
                <a:xfrm>
                  <a:off x="2400" y="2352"/>
                  <a:ext cx="360" cy="1019"/>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5" name="Arc 68">
                  <a:extLst>
                    <a:ext uri="{FF2B5EF4-FFF2-40B4-BE49-F238E27FC236}">
                      <a16:creationId xmlns:a16="http://schemas.microsoft.com/office/drawing/2014/main" id="{4C12EE58-2033-9B74-9AFD-FC73D1D9AAD5}"/>
                    </a:ext>
                  </a:extLst>
                </p:cNvPr>
                <p:cNvSpPr>
                  <a:spLocks/>
                </p:cNvSpPr>
                <p:nvPr/>
              </p:nvSpPr>
              <p:spPr bwMode="auto">
                <a:xfrm>
                  <a:off x="2500" y="2352"/>
                  <a:ext cx="192" cy="1008"/>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6" name="Group 355">
                <a:extLst>
                  <a:ext uri="{FF2B5EF4-FFF2-40B4-BE49-F238E27FC236}">
                    <a16:creationId xmlns:a16="http://schemas.microsoft.com/office/drawing/2014/main" id="{39B1C76F-D21F-963A-A951-FF3F3A6C49B7}"/>
                  </a:ext>
                </a:extLst>
              </p:cNvPr>
              <p:cNvGrpSpPr/>
              <p:nvPr/>
            </p:nvGrpSpPr>
            <p:grpSpPr>
              <a:xfrm>
                <a:off x="1823184" y="2273092"/>
                <a:ext cx="743290" cy="2167542"/>
                <a:chOff x="9411002" y="2213359"/>
                <a:chExt cx="743290" cy="2167542"/>
              </a:xfrm>
            </p:grpSpPr>
            <p:sp>
              <p:nvSpPr>
                <p:cNvPr id="357" name="Arc 24">
                  <a:extLst>
                    <a:ext uri="{FF2B5EF4-FFF2-40B4-BE49-F238E27FC236}">
                      <a16:creationId xmlns:a16="http://schemas.microsoft.com/office/drawing/2014/main" id="{C3B1E047-1084-D00C-7C2C-79C226C5CA57}"/>
                    </a:ext>
                  </a:extLst>
                </p:cNvPr>
                <p:cNvSpPr>
                  <a:spLocks/>
                </p:cNvSpPr>
                <p:nvPr/>
              </p:nvSpPr>
              <p:spPr bwMode="auto">
                <a:xfrm>
                  <a:off x="9411002" y="2213359"/>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sp>
              <p:nvSpPr>
                <p:cNvPr id="358" name="Arc 24">
                  <a:extLst>
                    <a:ext uri="{FF2B5EF4-FFF2-40B4-BE49-F238E27FC236}">
                      <a16:creationId xmlns:a16="http://schemas.microsoft.com/office/drawing/2014/main" id="{598F7113-205C-C141-16BC-9E099E315F1C}"/>
                    </a:ext>
                  </a:extLst>
                </p:cNvPr>
                <p:cNvSpPr>
                  <a:spLocks/>
                </p:cNvSpPr>
                <p:nvPr/>
              </p:nvSpPr>
              <p:spPr bwMode="auto">
                <a:xfrm flipH="1">
                  <a:off x="9551624" y="2216200"/>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nvGrpSpPr>
              <p:cNvPr id="359" name="Group 358">
                <a:extLst>
                  <a:ext uri="{FF2B5EF4-FFF2-40B4-BE49-F238E27FC236}">
                    <a16:creationId xmlns:a16="http://schemas.microsoft.com/office/drawing/2014/main" id="{A9C47C22-24CB-C3A4-A71F-A737A8559901}"/>
                  </a:ext>
                </a:extLst>
              </p:cNvPr>
              <p:cNvGrpSpPr/>
              <p:nvPr/>
            </p:nvGrpSpPr>
            <p:grpSpPr>
              <a:xfrm>
                <a:off x="2825640" y="2281872"/>
                <a:ext cx="602668" cy="2164701"/>
                <a:chOff x="3656112" y="2190956"/>
                <a:chExt cx="602668" cy="2164701"/>
              </a:xfrm>
            </p:grpSpPr>
            <p:sp>
              <p:nvSpPr>
                <p:cNvPr id="360" name="Line 26">
                  <a:extLst>
                    <a:ext uri="{FF2B5EF4-FFF2-40B4-BE49-F238E27FC236}">
                      <a16:creationId xmlns:a16="http://schemas.microsoft.com/office/drawing/2014/main" id="{DD4968C0-D523-4F5C-1969-86052DB3025D}"/>
                    </a:ext>
                  </a:extLst>
                </p:cNvPr>
                <p:cNvSpPr>
                  <a:spLocks noChangeShapeType="1"/>
                </p:cNvSpPr>
                <p:nvPr/>
              </p:nvSpPr>
              <p:spPr bwMode="auto">
                <a:xfrm>
                  <a:off x="3892395" y="2198347"/>
                  <a:ext cx="0" cy="21465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91" dirty="0"/>
                </a:p>
              </p:txBody>
            </p:sp>
            <p:sp>
              <p:nvSpPr>
                <p:cNvPr id="361" name="Arc 24">
                  <a:extLst>
                    <a:ext uri="{FF2B5EF4-FFF2-40B4-BE49-F238E27FC236}">
                      <a16:creationId xmlns:a16="http://schemas.microsoft.com/office/drawing/2014/main" id="{463D0414-3FF8-1916-AEE7-EF6E25AC97D1}"/>
                    </a:ext>
                  </a:extLst>
                </p:cNvPr>
                <p:cNvSpPr>
                  <a:spLocks/>
                </p:cNvSpPr>
                <p:nvPr/>
              </p:nvSpPr>
              <p:spPr bwMode="auto">
                <a:xfrm flipH="1">
                  <a:off x="3656112" y="2190956"/>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91"/>
                </a:p>
              </p:txBody>
            </p:sp>
          </p:grpSp>
        </p:grpSp>
      </p:grpSp>
      <p:cxnSp>
        <p:nvCxnSpPr>
          <p:cNvPr id="2" name="Straight Connector 1">
            <a:extLst>
              <a:ext uri="{FF2B5EF4-FFF2-40B4-BE49-F238E27FC236}">
                <a16:creationId xmlns:a16="http://schemas.microsoft.com/office/drawing/2014/main" id="{35784AEA-9445-B5E0-971B-92F50906FFA6}"/>
              </a:ext>
            </a:extLst>
          </p:cNvPr>
          <p:cNvCxnSpPr>
            <a:cxnSpLocks/>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a:extLst>
              <a:ext uri="{FF2B5EF4-FFF2-40B4-BE49-F238E27FC236}">
                <a16:creationId xmlns:a16="http://schemas.microsoft.com/office/drawing/2014/main" id="{4742CE6F-1AE4-99CC-E4E9-D4FAB6E8E33B}"/>
              </a:ext>
            </a:extLst>
          </p:cNvPr>
          <p:cNvSpPr txBox="1">
            <a:spLocks/>
          </p:cNvSpPr>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a:buNone/>
              <a:defRPr sz="3000" b="1">
                <a:solidFill>
                  <a:schemeClr val="dk1"/>
                </a:solidFill>
                <a:latin typeface="Barlow"/>
                <a:ea typeface="Barlow"/>
                <a:cs typeface="Barlow"/>
                <a:sym typeface="Barlow"/>
              </a:defRPr>
            </a:lvl1pPr>
            <a:lvl2pPr>
              <a:buClr>
                <a:schemeClr val="dk1"/>
              </a:buClr>
              <a:buSzPts val="3000"/>
              <a:buFont typeface="Barlow"/>
              <a:buNone/>
              <a:defRPr sz="3000" b="1">
                <a:solidFill>
                  <a:schemeClr val="dk1"/>
                </a:solidFill>
                <a:latin typeface="Barlow"/>
                <a:ea typeface="Barlow"/>
                <a:cs typeface="Barlow"/>
                <a:sym typeface="Barlow"/>
              </a:defRPr>
            </a:lvl2pPr>
            <a:lvl3pPr>
              <a:buClr>
                <a:schemeClr val="dk1"/>
              </a:buClr>
              <a:buSzPts val="3000"/>
              <a:buFont typeface="Barlow"/>
              <a:buNone/>
              <a:defRPr sz="3000" b="1">
                <a:solidFill>
                  <a:schemeClr val="dk1"/>
                </a:solidFill>
                <a:latin typeface="Barlow"/>
                <a:ea typeface="Barlow"/>
                <a:cs typeface="Barlow"/>
                <a:sym typeface="Barlow"/>
              </a:defRPr>
            </a:lvl3pPr>
            <a:lvl4pPr>
              <a:buClr>
                <a:schemeClr val="dk1"/>
              </a:buClr>
              <a:buSzPts val="3000"/>
              <a:buFont typeface="Barlow"/>
              <a:buNone/>
              <a:defRPr sz="3000" b="1">
                <a:solidFill>
                  <a:schemeClr val="dk1"/>
                </a:solidFill>
                <a:latin typeface="Barlow"/>
                <a:ea typeface="Barlow"/>
                <a:cs typeface="Barlow"/>
                <a:sym typeface="Barlow"/>
              </a:defRPr>
            </a:lvl4pPr>
            <a:lvl5pPr>
              <a:buClr>
                <a:schemeClr val="dk1"/>
              </a:buClr>
              <a:buSzPts val="3000"/>
              <a:buFont typeface="Barlow"/>
              <a:buNone/>
              <a:defRPr sz="3000" b="1">
                <a:solidFill>
                  <a:schemeClr val="dk1"/>
                </a:solidFill>
                <a:latin typeface="Barlow"/>
                <a:ea typeface="Barlow"/>
                <a:cs typeface="Barlow"/>
                <a:sym typeface="Barlow"/>
              </a:defRPr>
            </a:lvl5pPr>
            <a:lvl6pPr>
              <a:buClr>
                <a:schemeClr val="dk1"/>
              </a:buClr>
              <a:buSzPts val="3000"/>
              <a:buFont typeface="Barlow"/>
              <a:buNone/>
              <a:defRPr sz="3000" b="1">
                <a:solidFill>
                  <a:schemeClr val="dk1"/>
                </a:solidFill>
                <a:latin typeface="Barlow"/>
                <a:ea typeface="Barlow"/>
                <a:cs typeface="Barlow"/>
                <a:sym typeface="Barlow"/>
              </a:defRPr>
            </a:lvl6pPr>
            <a:lvl7pPr>
              <a:buClr>
                <a:schemeClr val="dk1"/>
              </a:buClr>
              <a:buSzPts val="3000"/>
              <a:buFont typeface="Barlow"/>
              <a:buNone/>
              <a:defRPr sz="3000" b="1">
                <a:solidFill>
                  <a:schemeClr val="dk1"/>
                </a:solidFill>
                <a:latin typeface="Barlow"/>
                <a:ea typeface="Barlow"/>
                <a:cs typeface="Barlow"/>
                <a:sym typeface="Barlow"/>
              </a:defRPr>
            </a:lvl7pPr>
            <a:lvl8pPr>
              <a:buClr>
                <a:schemeClr val="dk1"/>
              </a:buClr>
              <a:buSzPts val="3000"/>
              <a:buFont typeface="Barlow"/>
              <a:buNone/>
              <a:defRPr sz="3000" b="1">
                <a:solidFill>
                  <a:schemeClr val="dk1"/>
                </a:solidFill>
                <a:latin typeface="Barlow"/>
                <a:ea typeface="Barlow"/>
                <a:cs typeface="Barlow"/>
                <a:sym typeface="Barlow"/>
              </a:defRPr>
            </a:lvl8pPr>
            <a:lvl9pPr>
              <a:buClr>
                <a:schemeClr val="dk1"/>
              </a:buClr>
              <a:buSzPts val="3000"/>
              <a:buFont typeface="Barlow"/>
              <a:buNone/>
              <a:defRPr sz="3000" b="1">
                <a:solidFill>
                  <a:schemeClr val="dk1"/>
                </a:solidFill>
                <a:latin typeface="Barlow"/>
                <a:ea typeface="Barlow"/>
                <a:cs typeface="Barlow"/>
                <a:sym typeface="Barlow"/>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a:extLst>
              <a:ext uri="{FF2B5EF4-FFF2-40B4-BE49-F238E27FC236}">
                <a16:creationId xmlns:a16="http://schemas.microsoft.com/office/drawing/2014/main" id="{3BE20905-4C58-FD5C-AFDC-05B9F1EA5577}"/>
              </a:ext>
            </a:extLst>
          </p:cNvPr>
          <p:cNvGrpSpPr/>
          <p:nvPr/>
        </p:nvGrpSpPr>
        <p:grpSpPr>
          <a:xfrm>
            <a:off x="507378" y="475701"/>
            <a:ext cx="389717" cy="379975"/>
            <a:chOff x="297585" y="1511483"/>
            <a:chExt cx="1108364" cy="1080655"/>
          </a:xfrm>
        </p:grpSpPr>
        <p:sp>
          <p:nvSpPr>
            <p:cNvPr id="5" name="Rectangle: Rounded Corners 4">
              <a:extLst>
                <a:ext uri="{FF2B5EF4-FFF2-40B4-BE49-F238E27FC236}">
                  <a16:creationId xmlns:a16="http://schemas.microsoft.com/office/drawing/2014/main" id="{AD0EB721-B307-3993-0107-A5186A82CC9F}"/>
                </a:ext>
              </a:extLst>
            </p:cNvPr>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a:extLst>
                <a:ext uri="{FF2B5EF4-FFF2-40B4-BE49-F238E27FC236}">
                  <a16:creationId xmlns:a16="http://schemas.microsoft.com/office/drawing/2014/main" id="{AA9BBC4F-0BCE-BA42-D6EA-2B6BF500D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366"/>
                                        </p:tgtEl>
                                        <p:attrNameLst>
                                          <p:attrName>style.visibility</p:attrName>
                                        </p:attrNameLst>
                                      </p:cBhvr>
                                      <p:to>
                                        <p:strVal val="visible"/>
                                      </p:to>
                                    </p:set>
                                    <p:animEffect transition="in" filter="randombar(horizontal)">
                                      <p:cBhvr>
                                        <p:cTn id="35" dur="500"/>
                                        <p:tgtEl>
                                          <p:spTgt spid="3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8" grpId="0"/>
      <p:bldP spid="30" grpId="0" animBg="1"/>
    </p:bldLst>
  </p:timing>
</p:sld>
</file>

<file path=ppt/theme/theme1.xml><?xml version="1.0" encoding="utf-8"?>
<a:theme xmlns:a="http://schemas.openxmlformats.org/drawingml/2006/main" name="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7767</TotalTime>
  <Words>4065</Words>
  <Application>Microsoft Office PowerPoint</Application>
  <PresentationFormat>On-screen Show (16:9)</PresentationFormat>
  <Paragraphs>521</Paragraphs>
  <Slides>76</Slides>
  <Notes>52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76</vt:i4>
      </vt:variant>
    </vt:vector>
  </HeadingPairs>
  <TitlesOfParts>
    <vt:vector size="93" baseType="lpstr">
      <vt:lpstr>Palanquin Dark</vt:lpstr>
      <vt:lpstr>Montserrat</vt:lpstr>
      <vt:lpstr>Roboto Black</vt:lpstr>
      <vt:lpstr>Roboto Condensed Light</vt:lpstr>
      <vt:lpstr>Patua One</vt:lpstr>
      <vt:lpstr>Arial</vt:lpstr>
      <vt:lpstr>Lato</vt:lpstr>
      <vt:lpstr>Fredoka One</vt:lpstr>
      <vt:lpstr>#9Slide03 Arima Madurai Black</vt:lpstr>
      <vt:lpstr>Abhaya Libre</vt:lpstr>
      <vt:lpstr>Barlow</vt:lpstr>
      <vt:lpstr>Times New Roman</vt:lpstr>
      <vt:lpstr>Chivo</vt:lpstr>
      <vt:lpstr>The Physics of Sailing by Slidesgo</vt:lpstr>
      <vt:lpstr>1_The Physics of Sailing by Slidesgo</vt:lpstr>
      <vt:lpstr>2_The Physics of Sailing by Slidesgo</vt:lpstr>
      <vt:lpstr>Equation</vt:lpstr>
      <vt:lpstr>PowerPoint Presentation</vt:lpstr>
      <vt:lpstr>PowerPoint Presentation</vt:lpstr>
      <vt:lpstr>PowerPoint Presentation</vt:lpstr>
      <vt:lpstr>I. Cấu Tạo Thấu Kính Và Phân Loại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Trục Chính, Quang Tâm, Tiêu Điểm Chính Và Tiêu Cự</vt:lpstr>
      <vt:lpstr>PowerPoint Presentation</vt:lpstr>
      <vt:lpstr>PowerPoint Presentation</vt:lpstr>
      <vt:lpstr>PowerPoint Presentation</vt:lpstr>
      <vt:lpstr>PowerPoint Presentation</vt:lpstr>
      <vt:lpstr>PowerPoint Presentation</vt:lpstr>
      <vt:lpstr>III. Đường Truyền Của Tia Sáng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Sự Tạo Ảnh Một Vật Qua Thấu Kính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  </dc:title>
  <cp:lastModifiedBy>Admin</cp:lastModifiedBy>
  <cp:revision>37</cp:revision>
  <dcterms:modified xsi:type="dcterms:W3CDTF">2024-11-27T14:38:27Z</dcterms:modified>
</cp:coreProperties>
</file>