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2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9/9/2024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9/9/2024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0" y="1722739"/>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1563566"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Nguyễn</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Đức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Pha</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9278124" y="3207969"/>
            <a:ext cx="2503973" cy="12227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5E510D6-8F25-1222-7F83-CB885A71C90F}"/>
              </a:ext>
            </a:extLst>
          </p:cNvPr>
          <p:cNvPicPr>
            <a:picLocks noChangeAspect="1"/>
          </p:cNvPicPr>
          <p:nvPr/>
        </p:nvPicPr>
        <p:blipFill>
          <a:blip r:embed="rId5"/>
          <a:stretch>
            <a:fillRect/>
          </a:stretch>
        </p:blipFill>
        <p:spPr>
          <a:xfrm>
            <a:off x="9003322" y="4526562"/>
            <a:ext cx="2852347" cy="1747630"/>
          </a:xfrm>
          <a:prstGeom prst="rect">
            <a:avLst/>
          </a:prstGeom>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413772" y="35555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Quả</a:t>
            </a:r>
            <a:r>
              <a:rPr lang="en-US" dirty="0"/>
              <a:t> </a:t>
            </a:r>
            <a:r>
              <a:rPr lang="en-US" dirty="0" err="1"/>
              <a:t>bóng</a:t>
            </a:r>
            <a:r>
              <a:rPr lang="en-US" dirty="0"/>
              <a:t> </a:t>
            </a:r>
            <a:r>
              <a:rPr lang="en-US" dirty="0" err="1"/>
              <a:t>đang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a:t>
            </a:r>
            <a:r>
              <a:rPr lang="en-US" sz="2667" b="1" kern="0" dirty="0">
                <a:solidFill>
                  <a:srgbClr val="27C2A4"/>
                </a:solidFill>
                <a:latin typeface="Fira Sans Condensed Medium" panose="020B0603050000020004" pitchFamily="34" charset="0"/>
              </a:rPr>
              <a:t>ầ</a:t>
            </a:r>
            <a:r>
              <a:rPr lang="vi-VN" sz="2667" b="1" kern="0" dirty="0">
                <a:solidFill>
                  <a:srgbClr val="27C2A4"/>
                </a:solidFill>
                <a:latin typeface="Fira Sans Condensed Medium" panose="020B0603050000020004" pitchFamily="34" charset="0"/>
              </a:rPr>
              <a:t>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a:t>
            </a:r>
            <a:r>
              <a:rPr lang="en-US" dirty="0" err="1"/>
              <a:t>guồng</a:t>
            </a:r>
            <a:r>
              <a:rPr lang="vi-VN" dirty="0"/>
              <a:t>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6038</TotalTime>
  <Words>1527</Words>
  <Application>Microsoft Office PowerPoint</Application>
  <PresentationFormat>Widescreen</PresentationFormat>
  <Paragraphs>197</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16</cp:revision>
  <dcterms:created xsi:type="dcterms:W3CDTF">2024-01-13T16:09:11Z</dcterms:created>
  <dcterms:modified xsi:type="dcterms:W3CDTF">2024-09-09T09:24:55Z</dcterms:modified>
</cp:coreProperties>
</file>