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3" r:id="rId4"/>
    <p:sldId id="274" r:id="rId5"/>
    <p:sldId id="275" r:id="rId6"/>
    <p:sldId id="272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BE6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37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566756" y="2232591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4" name="组合 218"/>
          <p:cNvGrpSpPr/>
          <p:nvPr/>
        </p:nvGrpSpPr>
        <p:grpSpPr>
          <a:xfrm rot="20623984">
            <a:off x="5923346" y="1128165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716403" y="4094330"/>
            <a:ext cx="1609102" cy="665544"/>
            <a:chOff x="18106583" y="5006556"/>
            <a:chExt cx="7264649" cy="798653"/>
          </a:xfrm>
        </p:grpSpPr>
        <p:sp>
          <p:nvSpPr>
            <p:cNvPr id="24" name="Horizontal Scroll 23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48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66756" y="224223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NHẬT.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 HÀNH. HÌNH THANG CÂN</a:t>
            </a:r>
            <a:endParaRPr lang="en-US" sz="3333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45"/>
            <a:ext cx="12225404" cy="68767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754" y="968593"/>
            <a:ext cx="10147303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nhiêu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ở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dưới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- Tam </a:t>
            </a:r>
            <a:r>
              <a:rPr lang="en-US" dirty="0" err="1" smtClean="0">
                <a:solidFill>
                  <a:srgbClr val="00B050"/>
                </a:solidFill>
              </a:rPr>
              <a:t>giác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đều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hành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thoi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C000"/>
                </a:solidFill>
              </a:rPr>
              <a:t>- </a:t>
            </a:r>
            <a:r>
              <a:rPr lang="en-US" dirty="0" err="1" smtClean="0">
                <a:solidFill>
                  <a:srgbClr val="FFC000"/>
                </a:solidFill>
              </a:rPr>
              <a:t>Hình</a:t>
            </a:r>
            <a:r>
              <a:rPr lang="en-US" dirty="0" smtClean="0">
                <a:solidFill>
                  <a:srgbClr val="FFC000"/>
                </a:solidFill>
              </a:rPr>
              <a:t> thang </a:t>
            </a:r>
            <a:r>
              <a:rPr lang="en-US" dirty="0" err="1" smtClean="0">
                <a:solidFill>
                  <a:srgbClr val="FFC000"/>
                </a:solidFill>
              </a:rPr>
              <a:t>cân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651" y="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4.14: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651" y="484340"/>
            <a:ext cx="10522908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 rot="5400000">
            <a:off x="1315596" y="-960622"/>
            <a:ext cx="537884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288398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79" y="87946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thang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909" y="1452686"/>
            <a:ext cx="1062629" cy="483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HĐ7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579" y="1838515"/>
            <a:ext cx="8865891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24804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4.13b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653" y="2187160"/>
            <a:ext cx="10391879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4.13b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8309" y="5000990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1692" y="990019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2683" y="5566919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83699" y="6132848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74100" y="3204043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34549" y="378690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34549" y="435813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34928" y="504369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 ,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22353" y="559422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 , 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blipFill>
                <a:blip r:embed="rId2"/>
                <a:stretch>
                  <a:fillRect l="-1697" t="-5357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483243" y="3531176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46540" y="433061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692261" y="1677903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799279" y="-494503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9292956" y="3504007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4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72" grpId="0"/>
      <p:bldP spid="93" grpId="0"/>
      <p:bldP spid="94" grpId="0"/>
      <p:bldP spid="410" grpId="0" animBg="1"/>
      <p:bldP spid="4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6914" y="2562230"/>
            <a:ext cx="6052011" cy="3631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467398" y="2859863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205747" y="4015951"/>
            <a:ext cx="47319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89821" y="3395712"/>
            <a:ext cx="465976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205747" y="4569352"/>
            <a:ext cx="507652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197783" y="5111039"/>
            <a:ext cx="517174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0" name="Straight Connector 39"/>
          <p:cNvCxnSpPr>
            <a:stCxn id="49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Oval 43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5" name="Straight Connector 44"/>
          <p:cNvCxnSpPr>
            <a:stCxn id="52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2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3" name="Arc 52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8" grpId="0"/>
      <p:bldP spid="29" grpId="0"/>
      <p:bldP spid="27" grpId="0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487892"/>
            <a:ext cx="9931399" cy="84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thang </a:t>
            </a:r>
            <a:r>
              <a:rPr lang="en-US" dirty="0" err="1" smtClean="0"/>
              <a:t>cân</a:t>
            </a:r>
            <a:r>
              <a:rPr lang="en-US" dirty="0" smtClean="0"/>
              <a:t>?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thang </a:t>
            </a:r>
            <a:r>
              <a:rPr lang="en-US" dirty="0" err="1" smtClean="0"/>
              <a:t>cân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66934" y="5576359"/>
            <a:ext cx="2706551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Hình</a:t>
            </a:r>
            <a:r>
              <a:rPr lang="en-US" b="1" dirty="0" smtClean="0">
                <a:solidFill>
                  <a:srgbClr val="0070C0"/>
                </a:solidFill>
              </a:rPr>
              <a:t> thang HKIJ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-76076" y="487892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LUYỆN TẬP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06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4" y="623358"/>
            <a:ext cx="6519333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Gấp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tờ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thang </a:t>
            </a:r>
            <a:r>
              <a:rPr lang="en-US" dirty="0" err="1" smtClean="0"/>
              <a:t>cân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46" y="123328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ọi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1" y="1282670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80065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/>
              <a:t> </a:t>
            </a:r>
            <a:r>
              <a:rPr lang="en-US" dirty="0" smtClean="0"/>
              <a:t>thang </a:t>
            </a:r>
            <a:r>
              <a:rPr lang="en-US" dirty="0" err="1" smtClean="0"/>
              <a:t>cân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7553" y="3959341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3622" r="17161" b="43251"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256697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Bài</a:t>
            </a:r>
            <a:r>
              <a:rPr lang="en-US" b="1" dirty="0" smtClean="0">
                <a:solidFill>
                  <a:srgbClr val="0070C0"/>
                </a:solidFill>
              </a:rPr>
              <a:t> 4.12: </a:t>
            </a:r>
            <a:r>
              <a:rPr lang="en-US" b="1" dirty="0" err="1" smtClean="0">
                <a:solidFill>
                  <a:srgbClr val="0070C0"/>
                </a:solidFill>
              </a:rPr>
              <a:t>Hoạt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động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nhóm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Hãy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tên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thang </a:t>
            </a:r>
            <a:r>
              <a:rPr lang="en-US" dirty="0" err="1" smtClean="0">
                <a:solidFill>
                  <a:srgbClr val="0070C0"/>
                </a:solidFill>
              </a:rPr>
              <a:t>cân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trong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lục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đều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sau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955944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thang </a:t>
            </a:r>
            <a:r>
              <a:rPr lang="en-US" dirty="0" err="1" smtClean="0">
                <a:solidFill>
                  <a:srgbClr val="FF0000"/>
                </a:solidFill>
              </a:rPr>
              <a:t>cân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178646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ABCD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80911" y="1670671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04174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557689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439916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169787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21601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423758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178646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ADEF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2860480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CDEF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282603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ABCF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290726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BCDE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30863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BEFA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3369281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Hình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chữ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nhật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08264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098666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087167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78193" y="393449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BCEF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6778193" y="537984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BDEA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6778193" y="472045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ACDF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526</Words>
  <Application>Microsoft Office PowerPoint</Application>
  <PresentationFormat>Widescreen</PresentationFormat>
  <Paragraphs>138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Cambria Math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Khanh Nguyen</cp:lastModifiedBy>
  <cp:revision>94</cp:revision>
  <dcterms:created xsi:type="dcterms:W3CDTF">2021-08-12T09:44:50Z</dcterms:created>
  <dcterms:modified xsi:type="dcterms:W3CDTF">2021-08-18T14:25:17Z</dcterms:modified>
</cp:coreProperties>
</file>