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8" r:id="rId11"/>
    <p:sldId id="270" r:id="rId12"/>
    <p:sldId id="271" r:id="rId13"/>
    <p:sldId id="275" r:id="rId14"/>
    <p:sldId id="272" r:id="rId15"/>
    <p:sldId id="273" r:id="rId16"/>
    <p:sldId id="27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37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2519" y="82449"/>
            <a:ext cx="643100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4228" y="5610153"/>
            <a:ext cx="880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933994" y="1036517"/>
            <a:ext cx="2429692" cy="2103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4304210" y="1036517"/>
            <a:ext cx="2351314" cy="193330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15200" y="1036517"/>
            <a:ext cx="1933303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3994" y="3596726"/>
            <a:ext cx="2913018" cy="165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4617720" y="3596726"/>
            <a:ext cx="1685108" cy="17634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6655524" y="3596726"/>
            <a:ext cx="2468880" cy="148916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601199" y="3596726"/>
            <a:ext cx="1854926" cy="148916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thoi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928" y="1286679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8566" y="5720015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566" y="2781299"/>
            <a:ext cx="8154520" cy="28147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4.9,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 animBg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634" y="5142357"/>
            <a:ext cx="354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7798" y="5142354"/>
            <a:ext cx="2619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2411" y="5142356"/>
            <a:ext cx="3298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801" y="1006557"/>
            <a:ext cx="1003792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67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ông thức tính đường chéo hình bình hành và bài tập có lời giải cực dễ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4" y="2059231"/>
            <a:ext cx="3545314" cy="26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88" y="2163762"/>
            <a:ext cx="2565512" cy="255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916" y="2059231"/>
            <a:ext cx="3468583" cy="26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76951" y="595866"/>
            <a:ext cx="3523370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4.10a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8670372" y="595866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64703" y="595726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64182" y="2155898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92992" y="2155899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64182" y="2155899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674590" y="590954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67832" y="161407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27540" y="1755790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30309" y="3535249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8425201" y="163218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4.10b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(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H.4.10b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731665" y="1520424"/>
            <a:ext cx="3430285" cy="2328820"/>
          </a:xfrm>
          <a:prstGeom prst="flowChartDecision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9" idx="0"/>
          </p:cNvCxnSpPr>
          <p:nvPr/>
        </p:nvCxnSpPr>
        <p:spPr>
          <a:xfrm flipV="1">
            <a:off x="1731665" y="152042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9" idx="3"/>
          </p:cNvCxnSpPr>
          <p:nvPr/>
        </p:nvCxnSpPr>
        <p:spPr>
          <a:xfrm>
            <a:off x="3446808" y="152042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9" idx="2"/>
          </p:cNvCxnSpPr>
          <p:nvPr/>
        </p:nvCxnSpPr>
        <p:spPr>
          <a:xfrm flipH="1">
            <a:off x="3446808" y="268483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1"/>
            <a:endCxn id="9" idx="2"/>
          </p:cNvCxnSpPr>
          <p:nvPr/>
        </p:nvCxnSpPr>
        <p:spPr>
          <a:xfrm>
            <a:off x="1731665" y="268483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1"/>
            <a:endCxn id="9" idx="3"/>
          </p:cNvCxnSpPr>
          <p:nvPr/>
        </p:nvCxnSpPr>
        <p:spPr>
          <a:xfrm>
            <a:off x="1731665" y="2684834"/>
            <a:ext cx="3430285" cy="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47433" y="962857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474720" y="1273685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66758" y="2021995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205242" y="2374210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64154" y="3496295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/>
          <p:cNvSpPr/>
          <p:nvPr/>
        </p:nvSpPr>
        <p:spPr>
          <a:xfrm rot="8794384">
            <a:off x="3211295" y="1153255"/>
            <a:ext cx="697959" cy="610192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rot="18526642">
            <a:off x="3216236" y="3644662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44679" y="1721624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346626" y="2152511"/>
            <a:ext cx="998485" cy="1416541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564358" y="1790043"/>
            <a:ext cx="724949" cy="14702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6439617" y="2050066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11048356" y="2091310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8646175" y="3614257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8579111" y="552158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4052171" y="768335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46502" y="768195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981" y="2328367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74791" y="2328368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45981" y="2328368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389" y="763423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9631" y="178654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9339" y="1928259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2108" y="3707718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3807000" y="335687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18220" y="1885502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310521" y="4751639"/>
            <a:ext cx="10145807" cy="8362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ê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24994" y="4845909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1310521" y="5902399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76841" y="5975156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1821416" y="2222535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6430155" y="2263779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4027974" y="3786726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3960910" y="724627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>
            <a:off x="3989068" y="236477"/>
            <a:ext cx="1381960" cy="213052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069897" y="2154524"/>
            <a:ext cx="186696" cy="16597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316463" y="1243578"/>
            <a:ext cx="5564090" cy="389007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430050" y="-271325"/>
            <a:ext cx="8204547" cy="522436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804099" y="858907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650774" y="2097523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/>
      <p:bldP spid="60" grpId="0" animBg="1"/>
      <p:bldP spid="43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 rot="16200000">
            <a:off x="396484" y="2577181"/>
            <a:ext cx="3357155" cy="28999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3296438" y="2577181"/>
            <a:ext cx="3357155" cy="289995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>
          <a:xfrm>
            <a:off x="3204999" y="3818152"/>
            <a:ext cx="679269" cy="3918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3296436" y="2577182"/>
            <a:ext cx="3357155" cy="289995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2"/>
            <a:endCxn id="19" idx="4"/>
          </p:cNvCxnSpPr>
          <p:nvPr/>
        </p:nvCxnSpPr>
        <p:spPr>
          <a:xfrm>
            <a:off x="3525037" y="2348582"/>
            <a:ext cx="0" cy="33571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>
            <a:off x="7016633" y="2146049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16633" y="4082425"/>
            <a:ext cx="4176119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rved Right Arrow 30"/>
          <p:cNvSpPr/>
          <p:nvPr/>
        </p:nvSpPr>
        <p:spPr>
          <a:xfrm>
            <a:off x="9104692" y="3744800"/>
            <a:ext cx="293105" cy="689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7016633" y="4096492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27139" y="1533437"/>
            <a:ext cx="9141849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Gấp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thoi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8684" y="997983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7139" y="852090"/>
            <a:ext cx="8220365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8" grpId="1" animBg="1"/>
      <p:bldP spid="19" grpId="0" animBg="1"/>
      <p:bldP spid="19" grpId="1" animBg="1"/>
      <p:bldP spid="28" grpId="0" animBg="1"/>
      <p:bldP spid="28" grpId="1" animBg="1"/>
      <p:bldP spid="31" grpId="0" animBg="1"/>
      <p:bldP spid="32" grpId="0" animBg="1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18467" r="1990" b="17178"/>
          <a:stretch/>
        </p:blipFill>
        <p:spPr>
          <a:xfrm>
            <a:off x="2219697" y="905312"/>
            <a:ext cx="8183736" cy="57444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8674" y="1681967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3368041" y="2235965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3368041" y="2954232"/>
            <a:ext cx="3889206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368041" y="3619972"/>
            <a:ext cx="6397905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368041" y="4315932"/>
            <a:ext cx="5865708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5092" y="5003979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b="1" dirty="0"/>
          </a:p>
        </p:txBody>
      </p:sp>
    </p:spTree>
    <p:extLst>
      <p:ext uri="{BB962C8B-B14F-4D97-AF65-F5344CB8AC3E}">
        <p14:creationId xmlns:p14="http://schemas.microsoft.com/office/powerpoint/2010/main" val="27539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55" y="1174895"/>
            <a:ext cx="6722965" cy="5419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92" y="337743"/>
            <a:ext cx="1128229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ABEF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8" y="267405"/>
            <a:ext cx="486246" cy="48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455" y="1174896"/>
            <a:ext cx="6722965" cy="5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4.9 SG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571503" y="35221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769631" y="4611817"/>
            <a:ext cx="1609102" cy="665544"/>
            <a:chOff x="18106583" y="5006556"/>
            <a:chExt cx="7264649" cy="798653"/>
          </a:xfrm>
        </p:grpSpPr>
        <p:sp>
          <p:nvSpPr>
            <p:cNvPr id="23" name="Horizontal Scroll 22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46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22393" y="971141"/>
            <a:ext cx="8750334" cy="1767951"/>
            <a:chOff x="2491101" y="549984"/>
            <a:chExt cx="10500403" cy="2121541"/>
          </a:xfrm>
        </p:grpSpPr>
        <p:sp>
          <p:nvSpPr>
            <p:cNvPr id="27" name="Rectangle 26"/>
            <p:cNvSpPr/>
            <p:nvPr/>
          </p:nvSpPr>
          <p:spPr>
            <a:xfrm>
              <a:off x="2879355" y="732533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91101" y="549984"/>
              <a:ext cx="10500403" cy="1938838"/>
            </a:xfrm>
            <a:prstGeom prst="rect">
              <a:avLst/>
            </a:prstGeom>
            <a:noFill/>
          </p:spPr>
          <p:txBody>
            <a:bodyPr wrap="square" lIns="76200" tIns="38100" rIns="76200" bIns="3810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490430" y="2855448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5" name="TextBox 44"/>
          <p:cNvSpPr txBox="1"/>
          <p:nvPr/>
        </p:nvSpPr>
        <p:spPr>
          <a:xfrm>
            <a:off x="1587515" y="269975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19: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 NHẬT.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 HÀNH. HÌNH THANG CÂN</a:t>
            </a:r>
            <a:endParaRPr lang="en-US" sz="3333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F351] BÁNH SINH NHẬT HÌNH CHỮ NHẬT CHỦ ĐỀ NGÀY KỶ NIỆM CỦA CẶP Đ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1" y="404949"/>
            <a:ext cx="280969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ủ lạnh Panasonic Inverter 255L NR-BV280QS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55" y="287384"/>
            <a:ext cx="342183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ảng Giá Mặt Bàn Chữ Nhật Dày 30, 40, 50, 60Mm Gỗ Xoan, Gỗ Sồi, Gỗ Thông Và  Gỗ Cao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40494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14" y="4186535"/>
            <a:ext cx="329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3543" y="4134284"/>
            <a:ext cx="292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0331" y="4172766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00" y="5708469"/>
            <a:ext cx="12010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059" y="1435753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5655" y="2228296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5891" y="2147446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6" t="15503" r="12421" b="12093"/>
          <a:stretch/>
        </p:blipFill>
        <p:spPr>
          <a:xfrm>
            <a:off x="5544809" y="3713170"/>
            <a:ext cx="3268992" cy="1964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7" t="13086" r="7018" b="13704"/>
          <a:stretch/>
        </p:blipFill>
        <p:spPr>
          <a:xfrm>
            <a:off x="1346201" y="2782294"/>
            <a:ext cx="2421465" cy="28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7582308" y="3324503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060" y="2118324"/>
            <a:ext cx="10865584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,         ,                ,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smtClean="0"/>
              <a:t>1</a:t>
            </a:r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3137713" y="2165548"/>
            <a:ext cx="88926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970823" y="2156439"/>
            <a:ext cx="9331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307994" y="2152071"/>
            <a:ext cx="1942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800" dirty="0"/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07372" y="5620958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27" idx="4"/>
          </p:cNvCxnSpPr>
          <p:nvPr/>
        </p:nvCxnSpPr>
        <p:spPr>
          <a:xfrm flipH="1" flipV="1">
            <a:off x="7577200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61" idx="1"/>
          </p:cNvCxnSpPr>
          <p:nvPr/>
        </p:nvCxnSpPr>
        <p:spPr>
          <a:xfrm flipV="1">
            <a:off x="7577200" y="3313383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1991" y="2759954"/>
            <a:ext cx="33201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 , B , C , 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68527" y="341389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AB , BC , CD , 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8527" y="472485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AC, BD.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68527" y="4034557"/>
            <a:ext cx="554928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CD , BC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03944" y="2152071"/>
            <a:ext cx="149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07372" y="328507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297546" y="5630387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11352915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70467" y="5701984"/>
            <a:ext cx="3748929" cy="170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15493" y="3376610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602505" y="3283633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017816" y="528193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54120" y="279696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448290" y="530554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78060" y="1078102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5" grpId="0"/>
      <p:bldP spid="6" grpId="0"/>
      <p:bldP spid="7" grpId="0" animBg="1"/>
      <p:bldP spid="12" grpId="0"/>
      <p:bldP spid="12" grpId="1"/>
      <p:bldP spid="13" grpId="0"/>
      <p:bldP spid="13" grpId="1"/>
      <p:bldP spid="14" grpId="0"/>
      <p:bldP spid="14" grpId="1"/>
      <p:bldP spid="25" grpId="0"/>
      <p:bldP spid="27" grpId="0" animBg="1"/>
      <p:bldP spid="45" grpId="0"/>
      <p:bldP spid="46" grpId="0"/>
      <p:bldP spid="47" grpId="0"/>
      <p:bldP spid="49" grpId="0"/>
      <p:bldP spid="58" grpId="0"/>
      <p:bldP spid="58" grpId="1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70530" y="210863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5761" y="2703415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154506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8589" y="1943020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eke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2308" y="3936249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7582309" y="3913165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1368330" y="3905529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577201" y="3926262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633522" y="3992723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557965" y="3947809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17816" y="589367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54121" y="3408707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410798" y="348167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433850" y="58726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601124" y="3963885"/>
            <a:ext cx="210702" cy="223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08346" y="6062536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130552" y="607956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144681" y="392626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Góc: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=90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blipFill>
                <a:blip r:embed="rId2"/>
                <a:stretch>
                  <a:fillRect l="-1697" t="-65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/>
          <p:cNvCxnSpPr/>
          <p:nvPr/>
        </p:nvCxnSpPr>
        <p:spPr>
          <a:xfrm>
            <a:off x="7571818" y="6333924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365761" y="4598451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= CD ; BC = AD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44921" y="555120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AC =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1067 0.005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0013 0.349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68" grpId="0" animBg="1"/>
      <p:bldP spid="69" grpId="0" animBg="1"/>
      <p:bldP spid="70" grpId="0" animBg="1"/>
      <p:bldP spid="71" grpId="0" animBg="1"/>
      <p:bldP spid="7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"/>
          <p:cNvSpPr/>
          <p:nvPr/>
        </p:nvSpPr>
        <p:spPr>
          <a:xfrm rot="5400000">
            <a:off x="1154506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0607" y="3142452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430608" y="3119368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1216629" y="311173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425500" y="3132465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81821" y="3198926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06264" y="3154012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66115" y="50998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2420" y="2614910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59097" y="26878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82149" y="507888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49077" y="3170088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56645" y="5268739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978851" y="528577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92980" y="3132465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420117" y="5540127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75789" y="2423806"/>
            <a:ext cx="6160745" cy="38226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388603" y="3282692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126952" y="4438780"/>
            <a:ext cx="416472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11026" y="3818541"/>
            <a:ext cx="5443299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126952" y="4992181"/>
            <a:ext cx="464383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740762" y="113690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cm,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96154" y="149795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09174" y="200629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2082697" y="150496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2082697" y="2011241"/>
            <a:ext cx="9975592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= 3 cm.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6375">
            <a:off x="4122060" y="3437192"/>
            <a:ext cx="3804820" cy="26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66318" y="5946217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1218" y="5937664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5804" y="600201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431970" y="5948951"/>
            <a:ext cx="3465749" cy="293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87794" y="3850180"/>
            <a:ext cx="7027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0627" y="3777111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707045" y="265115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047520" y="2705023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41813" y="119031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5432486" y="4090251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546" y="56903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2072775" y="3409087"/>
            <a:ext cx="9557807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740762" y="342353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26"/>
          <p:cNvSpPr txBox="1">
            <a:spLocks noChangeArrowheads="1"/>
          </p:cNvSpPr>
          <p:nvPr/>
        </p:nvSpPr>
        <p:spPr bwMode="auto">
          <a:xfrm rot="-1890388">
            <a:off x="5126037" y="5202829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5465481" y="4441192"/>
            <a:ext cx="7634316" cy="4076316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4497594" y="47192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6732351" y="2461857"/>
            <a:ext cx="2318197" cy="3573888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 flipH="1" flipV="1">
            <a:off x="8915114" y="4077318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226"/>
          <p:cNvSpPr txBox="1">
            <a:spLocks noChangeArrowheads="1"/>
          </p:cNvSpPr>
          <p:nvPr/>
        </p:nvSpPr>
        <p:spPr bwMode="auto">
          <a:xfrm rot="-1890388">
            <a:off x="5151151" y="5188982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8" name="Text Box 226"/>
          <p:cNvSpPr txBox="1">
            <a:spLocks noChangeArrowheads="1"/>
          </p:cNvSpPr>
          <p:nvPr/>
        </p:nvSpPr>
        <p:spPr bwMode="auto">
          <a:xfrm rot="-1890388">
            <a:off x="8658639" y="520222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9033631" y="4697065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5415377" y="4067577"/>
            <a:ext cx="3498934" cy="255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383991" y="4067577"/>
            <a:ext cx="3497168" cy="2422675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5029" y="4585063"/>
            <a:ext cx="268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8438 -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0052 -0.2622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0183 -0.2738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21" grpId="0"/>
      <p:bldP spid="22" grpId="0"/>
      <p:bldP spid="23" grpId="0"/>
      <p:bldP spid="24" grpId="0"/>
      <p:bldP spid="26" grpId="0" animBg="1"/>
      <p:bldP spid="30" grpId="0"/>
      <p:bldP spid="31" grpId="0"/>
      <p:bldP spid="32" grpId="0"/>
      <p:bldP spid="33" grpId="0"/>
      <p:bldP spid="33" grpId="2"/>
      <p:bldP spid="124" grpId="0"/>
      <p:bldP spid="126" grpId="0"/>
      <p:bldP spid="126" grpId="2"/>
      <p:bldP spid="128" grpId="0"/>
      <p:bldP spid="128" grpId="2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/>
          </p:cNvSpPr>
          <p:nvPr/>
        </p:nvSpPr>
        <p:spPr>
          <a:xfrm>
            <a:off x="1242212" y="689519"/>
            <a:ext cx="9041171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2509" y="556143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6" name="Oval 25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3576" y="146842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3721449" y="3620690"/>
            <a:ext cx="9746308" cy="5276959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5742589" y="24041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669440" y="2913308"/>
            <a:ext cx="4410540" cy="26474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3213831" y="5163828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090240" y="2441131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76031" y="2425192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015403" y="5151849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145" name="Group 129"/>
          <p:cNvGrpSpPr>
            <a:grpSpLocks/>
          </p:cNvGrpSpPr>
          <p:nvPr/>
        </p:nvGrpSpPr>
        <p:grpSpPr bwMode="auto">
          <a:xfrm rot="17959700">
            <a:off x="3919377" y="-2018086"/>
            <a:ext cx="9746308" cy="5276959"/>
            <a:chOff x="1740" y="3848"/>
            <a:chExt cx="3152" cy="1714"/>
          </a:xfrm>
        </p:grpSpPr>
        <p:sp>
          <p:nvSpPr>
            <p:cNvPr id="14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5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5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6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6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6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6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6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6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6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6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2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2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1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1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0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0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9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9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8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8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7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3" name="TextBox 232"/>
          <p:cNvSpPr txBox="1"/>
          <p:nvPr/>
        </p:nvSpPr>
        <p:spPr>
          <a:xfrm>
            <a:off x="8168341" y="390974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2713642" y="383900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5888797" y="2068227"/>
            <a:ext cx="2318197" cy="3573888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rot="5400000" flipH="1">
            <a:off x="4226384" y="2743317"/>
            <a:ext cx="2318197" cy="3573888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rot="16200000" flipH="1" flipV="1">
            <a:off x="4232320" y="2156860"/>
            <a:ext cx="2318197" cy="3573888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 flipV="1">
            <a:off x="5945451" y="2822583"/>
            <a:ext cx="2318197" cy="3573888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3684592" y="5302103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691018" y="290881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7849323" y="292864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7832962" y="531563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0052 -0.386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93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3707 0.002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6" grpId="0" animBg="1"/>
      <p:bldP spid="30" grpId="0"/>
      <p:bldP spid="124" grpId="0"/>
      <p:bldP spid="123" grpId="0" animBg="1"/>
      <p:bldP spid="141" grpId="0"/>
      <p:bldP spid="142" grpId="0"/>
      <p:bldP spid="143" grpId="0"/>
      <p:bldP spid="144" grpId="0"/>
      <p:bldP spid="233" grpId="0"/>
      <p:bldP spid="234" grpId="0"/>
      <p:bldP spid="239" grpId="0" animBg="1"/>
      <p:bldP spid="240" grpId="0" animBg="1"/>
      <p:bldP spid="241" grpId="0" animBg="1"/>
      <p:bldP spid="2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871</Words>
  <Application>Microsoft Office PowerPoint</Application>
  <PresentationFormat>Widescreen</PresentationFormat>
  <Paragraphs>177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Cambria Math</vt:lpstr>
      <vt:lpstr>Courier New</vt:lpstr>
      <vt:lpstr>等线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Khanh Nguyen</cp:lastModifiedBy>
  <cp:revision>63</cp:revision>
  <dcterms:created xsi:type="dcterms:W3CDTF">2021-08-12T09:44:50Z</dcterms:created>
  <dcterms:modified xsi:type="dcterms:W3CDTF">2021-08-18T14:25:22Z</dcterms:modified>
</cp:coreProperties>
</file>