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handoutMasterIdLst>
    <p:handoutMasterId r:id="rId42"/>
  </p:handoutMasterIdLst>
  <p:sldIdLst>
    <p:sldId id="270" r:id="rId3"/>
    <p:sldId id="318" r:id="rId4"/>
    <p:sldId id="409" r:id="rId5"/>
    <p:sldId id="278" r:id="rId6"/>
    <p:sldId id="11088737" r:id="rId7"/>
    <p:sldId id="259" r:id="rId8"/>
    <p:sldId id="11088716" r:id="rId9"/>
    <p:sldId id="11088717" r:id="rId10"/>
    <p:sldId id="11088718" r:id="rId11"/>
    <p:sldId id="11088719" r:id="rId12"/>
    <p:sldId id="268" r:id="rId13"/>
    <p:sldId id="11088721" r:id="rId14"/>
    <p:sldId id="11088722" r:id="rId15"/>
    <p:sldId id="11088723" r:id="rId16"/>
    <p:sldId id="11088738" r:id="rId17"/>
    <p:sldId id="11088739" r:id="rId18"/>
    <p:sldId id="11088740" r:id="rId19"/>
    <p:sldId id="422" r:id="rId20"/>
    <p:sldId id="11088724" r:id="rId21"/>
    <p:sldId id="11088742" r:id="rId22"/>
    <p:sldId id="11088744" r:id="rId23"/>
    <p:sldId id="11088727" r:id="rId24"/>
    <p:sldId id="11088728" r:id="rId25"/>
    <p:sldId id="281" r:id="rId26"/>
    <p:sldId id="11088732" r:id="rId27"/>
    <p:sldId id="11088733" r:id="rId28"/>
    <p:sldId id="11088734" r:id="rId29"/>
    <p:sldId id="11088735" r:id="rId30"/>
    <p:sldId id="284" r:id="rId31"/>
    <p:sldId id="352" r:id="rId32"/>
    <p:sldId id="499" r:id="rId33"/>
    <p:sldId id="298" r:id="rId34"/>
    <p:sldId id="491" r:id="rId35"/>
    <p:sldId id="306" r:id="rId36"/>
    <p:sldId id="305" r:id="rId37"/>
    <p:sldId id="310" r:id="rId38"/>
    <p:sldId id="492" r:id="rId39"/>
    <p:sldId id="31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225"/>
    <a:srgbClr val="002553"/>
    <a:srgbClr val="C1E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67"/>
    <p:restoredTop sz="95915"/>
  </p:normalViewPr>
  <p:slideViewPr>
    <p:cSldViewPr snapToGrid="0">
      <p:cViewPr varScale="1">
        <p:scale>
          <a:sx n="80" d="100"/>
          <a:sy n="80" d="100"/>
        </p:scale>
        <p:origin x="126" y="198"/>
      </p:cViewPr>
      <p:guideLst>
        <p:guide orient="horz" pos="2160"/>
        <p:guide pos="3840"/>
      </p:guideLst>
    </p:cSldViewPr>
  </p:slideViewPr>
  <p:notesTextViewPr>
    <p:cViewPr>
      <p:scale>
        <a:sx n="1" d="1"/>
        <a:sy n="1" d="1"/>
      </p:scale>
      <p:origin x="0" y="0"/>
    </p:cViewPr>
  </p:notesTextViewPr>
  <p:notesViewPr>
    <p:cSldViewPr snapToGrid="0">
      <p:cViewPr varScale="1">
        <p:scale>
          <a:sx n="40" d="100"/>
          <a:sy n="40" d="100"/>
        </p:scale>
        <p:origin x="216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96186-A136-473B-9870-77705AC1C2F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5B4BE007-7692-4257-B09A-FB65107E2DDD}">
      <dgm:prSet phldrT="[Text]" custT="1"/>
      <dgm:spPr/>
      <dgm:t>
        <a:bodyPr/>
        <a:lstStyle/>
        <a:p>
          <a:pPr algn="ct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tê</a:t>
          </a:r>
          <a:r>
            <a:rPr lang="en-US" sz="4000" dirty="0">
              <a:latin typeface="Times New Roman" pitchFamily="18" charset="0"/>
              <a:cs typeface="Times New Roman" pitchFamily="18" charset="0"/>
            </a:rPr>
            <a:t>́.</a:t>
          </a:r>
        </a:p>
      </dgm:t>
    </dgm:pt>
    <dgm:pt modelId="{86A8041B-43C5-4C6C-BEDC-6B301AA3443A}" type="parTrans" cxnId="{3AF476ED-9C80-4342-ADC0-6B4670613305}">
      <dgm:prSet/>
      <dgm:spPr/>
      <dgm:t>
        <a:bodyPr/>
        <a:lstStyle/>
        <a:p>
          <a:pPr algn="ctr"/>
          <a:endParaRPr lang="en-US" sz="1800">
            <a:latin typeface="Times New Roman" pitchFamily="18" charset="0"/>
            <a:cs typeface="Times New Roman" pitchFamily="18" charset="0"/>
          </a:endParaRPr>
        </a:p>
      </dgm:t>
    </dgm:pt>
    <dgm:pt modelId="{C686230D-A3C3-47A7-A8B7-A4C3B93D2016}" type="sibTrans" cxnId="{3AF476ED-9C80-4342-ADC0-6B4670613305}">
      <dgm:prSet/>
      <dgm:spPr/>
      <dgm:t>
        <a:bodyPr/>
        <a:lstStyle/>
        <a:p>
          <a:pPr algn="ctr"/>
          <a:endParaRPr lang="en-US" sz="1800">
            <a:latin typeface="Times New Roman" pitchFamily="18" charset="0"/>
            <a:cs typeface="Times New Roman" pitchFamily="18" charset="0"/>
          </a:endParaRPr>
        </a:p>
      </dgm:t>
    </dgm:pt>
    <dgm:pt modelId="{889B6F01-E4DE-468A-A74C-7FC8AB9F030E}">
      <dgm:prSet phldrT="[Text]" custT="1"/>
      <dgm:spPr/>
      <dgm:t>
        <a:bodyPr/>
        <a:lstStyle/>
        <a:p>
          <a:pPr algn="ctr"/>
          <a:r>
            <a:rPr lang="en-US" sz="4000" dirty="0">
              <a:latin typeface="Times New Roman" pitchFamily="18" charset="0"/>
              <a:cs typeface="Times New Roman" pitchFamily="18" charset="0"/>
            </a:rPr>
            <a:t>  </a:t>
          </a:r>
        </a:p>
      </dgm:t>
    </dgm:pt>
    <dgm:pt modelId="{4CE3C3BD-76AB-4E56-AFE8-1EFB87FB9682}" type="parTrans" cxnId="{C6DD16C8-C312-48DB-BDF5-8F06AAF4A774}">
      <dgm:prSet/>
      <dgm:spPr/>
      <dgm:t>
        <a:bodyPr/>
        <a:lstStyle/>
        <a:p>
          <a:pPr algn="ctr"/>
          <a:endParaRPr lang="en-US" sz="1800">
            <a:latin typeface="Times New Roman" pitchFamily="18" charset="0"/>
            <a:cs typeface="Times New Roman" pitchFamily="18" charset="0"/>
          </a:endParaRPr>
        </a:p>
      </dgm:t>
    </dgm:pt>
    <dgm:pt modelId="{A007EF26-71BF-47B5-BCEB-3E717965427E}" type="sibTrans" cxnId="{C6DD16C8-C312-48DB-BDF5-8F06AAF4A774}">
      <dgm:prSet/>
      <dgm:spPr/>
      <dgm:t>
        <a:bodyPr/>
        <a:lstStyle/>
        <a:p>
          <a:pPr algn="ctr"/>
          <a:endParaRPr lang="en-US" sz="1800">
            <a:latin typeface="Times New Roman" pitchFamily="18" charset="0"/>
            <a:cs typeface="Times New Roman" pitchFamily="18" charset="0"/>
          </a:endParaRPr>
        </a:p>
      </dgm:t>
    </dgm:pt>
    <dgm:pt modelId="{C4C245E7-C34B-40AD-81EB-7B437F226F51}">
      <dgm:prSet phldrT="[Text]" custT="1"/>
      <dgm:spPr/>
      <dgm:t>
        <a:bodyPr/>
        <a:lstStyle/>
        <a:p>
          <a:pPr algn="ct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chính</a:t>
          </a:r>
          <a:r>
            <a:rPr lang="en-US" sz="4000" dirty="0">
              <a:latin typeface="Times New Roman" pitchFamily="18" charset="0"/>
              <a:cs typeface="Times New Roman" pitchFamily="18" charset="0"/>
            </a:rPr>
            <a:t> trị - </a:t>
          </a:r>
          <a:r>
            <a:rPr lang="en-US" sz="4000" dirty="0" err="1">
              <a:latin typeface="Times New Roman" pitchFamily="18" charset="0"/>
              <a:cs typeface="Times New Roman" pitchFamily="18" charset="0"/>
            </a:rPr>
            <a:t>xã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hội</a:t>
          </a:r>
          <a:r>
            <a:rPr lang="en-US" sz="4000" dirty="0">
              <a:latin typeface="Times New Roman" pitchFamily="18" charset="0"/>
              <a:cs typeface="Times New Roman" pitchFamily="18" charset="0"/>
            </a:rPr>
            <a:t>.</a:t>
          </a:r>
        </a:p>
      </dgm:t>
    </dgm:pt>
    <dgm:pt modelId="{64E508A6-645A-49B4-AD33-650D70E5338A}" type="parTrans" cxnId="{BFC7AE9D-1667-4C4A-98BA-154A0854C85B}">
      <dgm:prSet/>
      <dgm:spPr/>
      <dgm:t>
        <a:bodyPr/>
        <a:lstStyle/>
        <a:p>
          <a:pPr algn="ctr"/>
          <a:endParaRPr lang="en-US" sz="1800">
            <a:latin typeface="Times New Roman" pitchFamily="18" charset="0"/>
            <a:cs typeface="Times New Roman" pitchFamily="18" charset="0"/>
          </a:endParaRPr>
        </a:p>
      </dgm:t>
    </dgm:pt>
    <dgm:pt modelId="{C085D2F2-5A7D-458B-B7DD-B85F2EBBCD04}" type="sibTrans" cxnId="{BFC7AE9D-1667-4C4A-98BA-154A0854C85B}">
      <dgm:prSet/>
      <dgm:spPr/>
      <dgm:t>
        <a:bodyPr/>
        <a:lstStyle/>
        <a:p>
          <a:pPr algn="ctr"/>
          <a:endParaRPr lang="en-US" sz="1800">
            <a:latin typeface="Times New Roman" pitchFamily="18" charset="0"/>
            <a:cs typeface="Times New Roman" pitchFamily="18" charset="0"/>
          </a:endParaRPr>
        </a:p>
      </dgm:t>
    </dgm:pt>
    <dgm:pt modelId="{42692CE3-AA11-4137-9098-304A675A032C}">
      <dgm:prSet phldrT="[Text]" custT="1"/>
      <dgm:spPr/>
      <dgm:t>
        <a:bodyPr/>
        <a:lstStyle/>
        <a:p>
          <a:pPr algn="ctr"/>
          <a:r>
            <a:rPr lang="en-US" sz="4000">
              <a:latin typeface="Times New Roman" pitchFamily="18" charset="0"/>
              <a:cs typeface="Times New Roman" pitchFamily="18" charset="0"/>
            </a:rPr>
            <a:t> </a:t>
          </a:r>
          <a:endParaRPr lang="en-US" sz="4000" dirty="0">
            <a:latin typeface="Times New Roman" pitchFamily="18" charset="0"/>
            <a:cs typeface="Times New Roman" pitchFamily="18" charset="0"/>
          </a:endParaRPr>
        </a:p>
      </dgm:t>
    </dgm:pt>
    <dgm:pt modelId="{3FE2E994-01D1-4A9B-92F4-52F7C95CE6A1}" type="parTrans" cxnId="{D4BE46BC-9F57-4269-A9AD-E78E65934E9A}">
      <dgm:prSet/>
      <dgm:spPr/>
      <dgm:t>
        <a:bodyPr/>
        <a:lstStyle/>
        <a:p>
          <a:pPr algn="ctr"/>
          <a:endParaRPr lang="en-US" sz="1800">
            <a:latin typeface="Times New Roman" pitchFamily="18" charset="0"/>
            <a:cs typeface="Times New Roman" pitchFamily="18" charset="0"/>
          </a:endParaRPr>
        </a:p>
      </dgm:t>
    </dgm:pt>
    <dgm:pt modelId="{5270A2EB-33AC-476C-BF71-BF63D07F8367}" type="sibTrans" cxnId="{D4BE46BC-9F57-4269-A9AD-E78E65934E9A}">
      <dgm:prSet/>
      <dgm:spPr/>
      <dgm:t>
        <a:bodyPr/>
        <a:lstStyle/>
        <a:p>
          <a:pPr algn="ctr"/>
          <a:endParaRPr lang="en-US" sz="1800">
            <a:latin typeface="Times New Roman" pitchFamily="18" charset="0"/>
            <a:cs typeface="Times New Roman" pitchFamily="18" charset="0"/>
          </a:endParaRPr>
        </a:p>
      </dgm:t>
    </dgm:pt>
    <dgm:pt modelId="{ABE07A36-C3FC-4279-9C86-AB81148C6FC4}">
      <dgm:prSet phldrT="[Text]" custT="1"/>
      <dgm:spPr/>
      <dgm:t>
        <a:bodyPr/>
        <a:lstStyle/>
        <a:p>
          <a:pPr algn="ctr"/>
          <a:r>
            <a:rPr lang="en-US" sz="4000">
              <a:latin typeface="Times New Roman" pitchFamily="18" charset="0"/>
              <a:cs typeface="Times New Roman" pitchFamily="18" charset="0"/>
            </a:rPr>
            <a:t>Về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tưởng</a:t>
          </a:r>
          <a:r>
            <a:rPr lang="en-US" sz="4000" dirty="0">
              <a:latin typeface="Times New Roman" pitchFamily="18" charset="0"/>
              <a:cs typeface="Times New Roman" pitchFamily="18" charset="0"/>
            </a:rPr>
            <a:t>.</a:t>
          </a:r>
        </a:p>
      </dgm:t>
    </dgm:pt>
    <dgm:pt modelId="{D00363B9-F114-46C6-9197-27502E8B886A}" type="parTrans" cxnId="{2956BCBA-F4D4-4220-89B7-A9CEBA59F694}">
      <dgm:prSet/>
      <dgm:spPr/>
      <dgm:t>
        <a:bodyPr/>
        <a:lstStyle/>
        <a:p>
          <a:pPr algn="ctr"/>
          <a:endParaRPr lang="en-US" sz="1800">
            <a:latin typeface="Times New Roman" pitchFamily="18" charset="0"/>
            <a:cs typeface="Times New Roman" pitchFamily="18" charset="0"/>
          </a:endParaRPr>
        </a:p>
      </dgm:t>
    </dgm:pt>
    <dgm:pt modelId="{747C0934-B998-4BB6-9FCD-3B2AA599332A}" type="sibTrans" cxnId="{2956BCBA-F4D4-4220-89B7-A9CEBA59F694}">
      <dgm:prSet/>
      <dgm:spPr/>
      <dgm:t>
        <a:bodyPr/>
        <a:lstStyle/>
        <a:p>
          <a:pPr algn="ctr"/>
          <a:endParaRPr lang="en-US" sz="1800">
            <a:latin typeface="Times New Roman" pitchFamily="18" charset="0"/>
            <a:cs typeface="Times New Roman" pitchFamily="18" charset="0"/>
          </a:endParaRPr>
        </a:p>
      </dgm:t>
    </dgm:pt>
    <dgm:pt modelId="{41464D63-2CB5-4E12-A454-B1FACF815C14}">
      <dgm:prSet phldrT="[Text]" custT="1"/>
      <dgm:spPr/>
      <dgm:t>
        <a:bodyPr/>
        <a:lstStyle/>
        <a:p>
          <a:pPr algn="ctr"/>
          <a:r>
            <a:rPr lang="en-US" sz="4000">
              <a:latin typeface="Times New Roman" pitchFamily="18" charset="0"/>
              <a:cs typeface="Times New Roman" pitchFamily="18" charset="0"/>
            </a:rPr>
            <a:t> </a:t>
          </a:r>
          <a:endParaRPr lang="en-US" sz="4000" dirty="0">
            <a:latin typeface="Times New Roman" pitchFamily="18" charset="0"/>
            <a:cs typeface="Times New Roman" pitchFamily="18" charset="0"/>
          </a:endParaRPr>
        </a:p>
      </dgm:t>
    </dgm:pt>
    <dgm:pt modelId="{66CBA18B-4026-4439-A95F-967B28624B56}" type="sibTrans" cxnId="{27BC7C19-F088-4EDE-9237-99BD65E71A4B}">
      <dgm:prSet/>
      <dgm:spPr/>
      <dgm:t>
        <a:bodyPr/>
        <a:lstStyle/>
        <a:p>
          <a:pPr algn="ctr"/>
          <a:endParaRPr lang="en-US" sz="1800">
            <a:latin typeface="Times New Roman" pitchFamily="18" charset="0"/>
            <a:cs typeface="Times New Roman" pitchFamily="18" charset="0"/>
          </a:endParaRPr>
        </a:p>
      </dgm:t>
    </dgm:pt>
    <dgm:pt modelId="{B5C92C51-27CB-43B8-AEE0-C0A6D76E68F3}" type="parTrans" cxnId="{27BC7C19-F088-4EDE-9237-99BD65E71A4B}">
      <dgm:prSet/>
      <dgm:spPr/>
      <dgm:t>
        <a:bodyPr/>
        <a:lstStyle/>
        <a:p>
          <a:pPr algn="ctr"/>
          <a:endParaRPr lang="en-US" sz="1800">
            <a:latin typeface="Times New Roman" pitchFamily="18" charset="0"/>
            <a:cs typeface="Times New Roman" pitchFamily="18" charset="0"/>
          </a:endParaRPr>
        </a:p>
      </dgm:t>
    </dgm:pt>
    <dgm:pt modelId="{42105A0F-6F90-4024-8E59-3BB2A9840503}" type="pres">
      <dgm:prSet presAssocID="{1EC96186-A136-473B-9870-77705AC1C2F8}" presName="Name0" presStyleCnt="0">
        <dgm:presLayoutVars>
          <dgm:dir/>
          <dgm:animLvl val="lvl"/>
          <dgm:resizeHandles val="exact"/>
        </dgm:presLayoutVars>
      </dgm:prSet>
      <dgm:spPr/>
      <dgm:t>
        <a:bodyPr/>
        <a:lstStyle/>
        <a:p>
          <a:endParaRPr lang="en-US"/>
        </a:p>
      </dgm:t>
    </dgm:pt>
    <dgm:pt modelId="{F1FF6994-D174-4AEB-ADF7-2ADA5C808EBA}" type="pres">
      <dgm:prSet presAssocID="{41464D63-2CB5-4E12-A454-B1FACF815C14}" presName="composite" presStyleCnt="0"/>
      <dgm:spPr/>
    </dgm:pt>
    <dgm:pt modelId="{23C62279-2A45-4CD5-AEE0-05C573E493F4}" type="pres">
      <dgm:prSet presAssocID="{41464D63-2CB5-4E12-A454-B1FACF815C14}" presName="parTx" presStyleLbl="alignNode1" presStyleIdx="0" presStyleCnt="3">
        <dgm:presLayoutVars>
          <dgm:chMax val="0"/>
          <dgm:chPref val="0"/>
          <dgm:bulletEnabled val="1"/>
        </dgm:presLayoutVars>
      </dgm:prSet>
      <dgm:spPr/>
      <dgm:t>
        <a:bodyPr/>
        <a:lstStyle/>
        <a:p>
          <a:endParaRPr lang="en-US"/>
        </a:p>
      </dgm:t>
    </dgm:pt>
    <dgm:pt modelId="{2CB823E0-AA52-4A8B-9539-30B66927454E}" type="pres">
      <dgm:prSet presAssocID="{41464D63-2CB5-4E12-A454-B1FACF815C14}" presName="desTx" presStyleLbl="alignAccFollowNode1" presStyleIdx="0" presStyleCnt="3">
        <dgm:presLayoutVars>
          <dgm:bulletEnabled val="1"/>
        </dgm:presLayoutVars>
      </dgm:prSet>
      <dgm:spPr/>
      <dgm:t>
        <a:bodyPr/>
        <a:lstStyle/>
        <a:p>
          <a:endParaRPr lang="en-US"/>
        </a:p>
      </dgm:t>
    </dgm:pt>
    <dgm:pt modelId="{8EA51B3B-FBBB-45D7-9047-D8DAA765EC18}" type="pres">
      <dgm:prSet presAssocID="{66CBA18B-4026-4439-A95F-967B28624B56}" presName="space" presStyleCnt="0"/>
      <dgm:spPr/>
    </dgm:pt>
    <dgm:pt modelId="{26058643-343D-4BD3-A8C5-695E01EB819F}" type="pres">
      <dgm:prSet presAssocID="{889B6F01-E4DE-468A-A74C-7FC8AB9F030E}" presName="composite" presStyleCnt="0"/>
      <dgm:spPr/>
    </dgm:pt>
    <dgm:pt modelId="{E0E5F5B5-2B7E-4D1E-8195-5B81AC1862B4}" type="pres">
      <dgm:prSet presAssocID="{889B6F01-E4DE-468A-A74C-7FC8AB9F030E}" presName="parTx" presStyleLbl="alignNode1" presStyleIdx="1" presStyleCnt="3">
        <dgm:presLayoutVars>
          <dgm:chMax val="0"/>
          <dgm:chPref val="0"/>
          <dgm:bulletEnabled val="1"/>
        </dgm:presLayoutVars>
      </dgm:prSet>
      <dgm:spPr/>
      <dgm:t>
        <a:bodyPr/>
        <a:lstStyle/>
        <a:p>
          <a:endParaRPr lang="en-US"/>
        </a:p>
      </dgm:t>
    </dgm:pt>
    <dgm:pt modelId="{E411F5AA-B132-436A-AC3F-C91F124B84A3}" type="pres">
      <dgm:prSet presAssocID="{889B6F01-E4DE-468A-A74C-7FC8AB9F030E}" presName="desTx" presStyleLbl="alignAccFollowNode1" presStyleIdx="1" presStyleCnt="3">
        <dgm:presLayoutVars>
          <dgm:bulletEnabled val="1"/>
        </dgm:presLayoutVars>
      </dgm:prSet>
      <dgm:spPr/>
      <dgm:t>
        <a:bodyPr/>
        <a:lstStyle/>
        <a:p>
          <a:endParaRPr lang="en-US"/>
        </a:p>
      </dgm:t>
    </dgm:pt>
    <dgm:pt modelId="{BB9275E8-1DE0-4D28-AB0F-3E770100AD22}" type="pres">
      <dgm:prSet presAssocID="{A007EF26-71BF-47B5-BCEB-3E717965427E}" presName="space" presStyleCnt="0"/>
      <dgm:spPr/>
    </dgm:pt>
    <dgm:pt modelId="{D4914084-4ED2-4C00-9292-BAB49AD5D121}" type="pres">
      <dgm:prSet presAssocID="{42692CE3-AA11-4137-9098-304A675A032C}" presName="composite" presStyleCnt="0"/>
      <dgm:spPr/>
    </dgm:pt>
    <dgm:pt modelId="{D502029A-A09A-40EA-A437-2E1153331E77}" type="pres">
      <dgm:prSet presAssocID="{42692CE3-AA11-4137-9098-304A675A032C}" presName="parTx" presStyleLbl="alignNode1" presStyleIdx="2" presStyleCnt="3">
        <dgm:presLayoutVars>
          <dgm:chMax val="0"/>
          <dgm:chPref val="0"/>
          <dgm:bulletEnabled val="1"/>
        </dgm:presLayoutVars>
      </dgm:prSet>
      <dgm:spPr/>
      <dgm:t>
        <a:bodyPr/>
        <a:lstStyle/>
        <a:p>
          <a:endParaRPr lang="en-US"/>
        </a:p>
      </dgm:t>
    </dgm:pt>
    <dgm:pt modelId="{9D089841-8DC4-4498-B3F8-1528ED80827D}" type="pres">
      <dgm:prSet presAssocID="{42692CE3-AA11-4137-9098-304A675A032C}" presName="desTx" presStyleLbl="alignAccFollowNode1" presStyleIdx="2" presStyleCnt="3">
        <dgm:presLayoutVars>
          <dgm:bulletEnabled val="1"/>
        </dgm:presLayoutVars>
      </dgm:prSet>
      <dgm:spPr/>
      <dgm:t>
        <a:bodyPr/>
        <a:lstStyle/>
        <a:p>
          <a:endParaRPr lang="en-US"/>
        </a:p>
      </dgm:t>
    </dgm:pt>
  </dgm:ptLst>
  <dgm:cxnLst>
    <dgm:cxn modelId="{D4BE46BC-9F57-4269-A9AD-E78E65934E9A}" srcId="{1EC96186-A136-473B-9870-77705AC1C2F8}" destId="{42692CE3-AA11-4137-9098-304A675A032C}" srcOrd="2" destOrd="0" parTransId="{3FE2E994-01D1-4A9B-92F4-52F7C95CE6A1}" sibTransId="{5270A2EB-33AC-476C-BF71-BF63D07F8367}"/>
    <dgm:cxn modelId="{2956BCBA-F4D4-4220-89B7-A9CEBA59F694}" srcId="{42692CE3-AA11-4137-9098-304A675A032C}" destId="{ABE07A36-C3FC-4279-9C86-AB81148C6FC4}" srcOrd="0" destOrd="0" parTransId="{D00363B9-F114-46C6-9197-27502E8B886A}" sibTransId="{747C0934-B998-4BB6-9FCD-3B2AA599332A}"/>
    <dgm:cxn modelId="{1B532954-E4C6-4DC6-8425-158AF3773181}" type="presOf" srcId="{1EC96186-A136-473B-9870-77705AC1C2F8}" destId="{42105A0F-6F90-4024-8E59-3BB2A9840503}" srcOrd="0" destOrd="0" presId="urn:microsoft.com/office/officeart/2005/8/layout/hList1"/>
    <dgm:cxn modelId="{27BC7C19-F088-4EDE-9237-99BD65E71A4B}" srcId="{1EC96186-A136-473B-9870-77705AC1C2F8}" destId="{41464D63-2CB5-4E12-A454-B1FACF815C14}" srcOrd="0" destOrd="0" parTransId="{B5C92C51-27CB-43B8-AEE0-C0A6D76E68F3}" sibTransId="{66CBA18B-4026-4439-A95F-967B28624B56}"/>
    <dgm:cxn modelId="{C6DD16C8-C312-48DB-BDF5-8F06AAF4A774}" srcId="{1EC96186-A136-473B-9870-77705AC1C2F8}" destId="{889B6F01-E4DE-468A-A74C-7FC8AB9F030E}" srcOrd="1" destOrd="0" parTransId="{4CE3C3BD-76AB-4E56-AFE8-1EFB87FB9682}" sibTransId="{A007EF26-71BF-47B5-BCEB-3E717965427E}"/>
    <dgm:cxn modelId="{75885DC0-4911-4EEB-9CE0-0D333C390618}" type="presOf" srcId="{ABE07A36-C3FC-4279-9C86-AB81148C6FC4}" destId="{9D089841-8DC4-4498-B3F8-1528ED80827D}" srcOrd="0" destOrd="0" presId="urn:microsoft.com/office/officeart/2005/8/layout/hList1"/>
    <dgm:cxn modelId="{BFC7AE9D-1667-4C4A-98BA-154A0854C85B}" srcId="{889B6F01-E4DE-468A-A74C-7FC8AB9F030E}" destId="{C4C245E7-C34B-40AD-81EB-7B437F226F51}" srcOrd="0" destOrd="0" parTransId="{64E508A6-645A-49B4-AD33-650D70E5338A}" sibTransId="{C085D2F2-5A7D-458B-B7DD-B85F2EBBCD04}"/>
    <dgm:cxn modelId="{9A9026D5-7F9F-4DC7-BDB0-DD7B69140F4E}" type="presOf" srcId="{889B6F01-E4DE-468A-A74C-7FC8AB9F030E}" destId="{E0E5F5B5-2B7E-4D1E-8195-5B81AC1862B4}" srcOrd="0" destOrd="0" presId="urn:microsoft.com/office/officeart/2005/8/layout/hList1"/>
    <dgm:cxn modelId="{9EA450C0-972B-470B-B5AD-53933A448415}" type="presOf" srcId="{41464D63-2CB5-4E12-A454-B1FACF815C14}" destId="{23C62279-2A45-4CD5-AEE0-05C573E493F4}" srcOrd="0" destOrd="0" presId="urn:microsoft.com/office/officeart/2005/8/layout/hList1"/>
    <dgm:cxn modelId="{3AF476ED-9C80-4342-ADC0-6B4670613305}" srcId="{41464D63-2CB5-4E12-A454-B1FACF815C14}" destId="{5B4BE007-7692-4257-B09A-FB65107E2DDD}" srcOrd="0" destOrd="0" parTransId="{86A8041B-43C5-4C6C-BEDC-6B301AA3443A}" sibTransId="{C686230D-A3C3-47A7-A8B7-A4C3B93D2016}"/>
    <dgm:cxn modelId="{53FA0B3F-F5CC-42FE-A906-762EBAB3E34D}" type="presOf" srcId="{C4C245E7-C34B-40AD-81EB-7B437F226F51}" destId="{E411F5AA-B132-436A-AC3F-C91F124B84A3}" srcOrd="0" destOrd="0" presId="urn:microsoft.com/office/officeart/2005/8/layout/hList1"/>
    <dgm:cxn modelId="{5943FC16-DC81-4A4D-8A6C-BA777A179223}" type="presOf" srcId="{5B4BE007-7692-4257-B09A-FB65107E2DDD}" destId="{2CB823E0-AA52-4A8B-9539-30B66927454E}" srcOrd="0" destOrd="0" presId="urn:microsoft.com/office/officeart/2005/8/layout/hList1"/>
    <dgm:cxn modelId="{6C8AA6FA-A3A3-4449-A5A4-9D3FEA742242}" type="presOf" srcId="{42692CE3-AA11-4137-9098-304A675A032C}" destId="{D502029A-A09A-40EA-A437-2E1153331E77}" srcOrd="0" destOrd="0" presId="urn:microsoft.com/office/officeart/2005/8/layout/hList1"/>
    <dgm:cxn modelId="{4DCCD22A-72B3-47F4-8DB1-EA81537BE895}" type="presParOf" srcId="{42105A0F-6F90-4024-8E59-3BB2A9840503}" destId="{F1FF6994-D174-4AEB-ADF7-2ADA5C808EBA}" srcOrd="0" destOrd="0" presId="urn:microsoft.com/office/officeart/2005/8/layout/hList1"/>
    <dgm:cxn modelId="{5AFA3527-305D-44D1-BAA7-DA9C70B5BF85}" type="presParOf" srcId="{F1FF6994-D174-4AEB-ADF7-2ADA5C808EBA}" destId="{23C62279-2A45-4CD5-AEE0-05C573E493F4}" srcOrd="0" destOrd="0" presId="urn:microsoft.com/office/officeart/2005/8/layout/hList1"/>
    <dgm:cxn modelId="{4B8918F9-D495-4868-BCA2-B17ABCD1E78E}" type="presParOf" srcId="{F1FF6994-D174-4AEB-ADF7-2ADA5C808EBA}" destId="{2CB823E0-AA52-4A8B-9539-30B66927454E}" srcOrd="1" destOrd="0" presId="urn:microsoft.com/office/officeart/2005/8/layout/hList1"/>
    <dgm:cxn modelId="{7C5B753C-4A30-4ABC-9854-BC4AE8D690EE}" type="presParOf" srcId="{42105A0F-6F90-4024-8E59-3BB2A9840503}" destId="{8EA51B3B-FBBB-45D7-9047-D8DAA765EC18}" srcOrd="1" destOrd="0" presId="urn:microsoft.com/office/officeart/2005/8/layout/hList1"/>
    <dgm:cxn modelId="{06002D88-F1E0-4649-B104-C6F6BF86E9F9}" type="presParOf" srcId="{42105A0F-6F90-4024-8E59-3BB2A9840503}" destId="{26058643-343D-4BD3-A8C5-695E01EB819F}" srcOrd="2" destOrd="0" presId="urn:microsoft.com/office/officeart/2005/8/layout/hList1"/>
    <dgm:cxn modelId="{8E5D9E4E-BC59-4A46-A5BC-DEB81AA5A10B}" type="presParOf" srcId="{26058643-343D-4BD3-A8C5-695E01EB819F}" destId="{E0E5F5B5-2B7E-4D1E-8195-5B81AC1862B4}" srcOrd="0" destOrd="0" presId="urn:microsoft.com/office/officeart/2005/8/layout/hList1"/>
    <dgm:cxn modelId="{70453ACF-7C46-41F3-8F1D-B61BA7C3EF66}" type="presParOf" srcId="{26058643-343D-4BD3-A8C5-695E01EB819F}" destId="{E411F5AA-B132-436A-AC3F-C91F124B84A3}" srcOrd="1" destOrd="0" presId="urn:microsoft.com/office/officeart/2005/8/layout/hList1"/>
    <dgm:cxn modelId="{744C369E-E074-4984-A22E-C9020DC7B740}" type="presParOf" srcId="{42105A0F-6F90-4024-8E59-3BB2A9840503}" destId="{BB9275E8-1DE0-4D28-AB0F-3E770100AD22}" srcOrd="3" destOrd="0" presId="urn:microsoft.com/office/officeart/2005/8/layout/hList1"/>
    <dgm:cxn modelId="{0E65C46D-BFA4-4A90-8EF4-58C6B2FAD525}" type="presParOf" srcId="{42105A0F-6F90-4024-8E59-3BB2A9840503}" destId="{D4914084-4ED2-4C00-9292-BAB49AD5D121}" srcOrd="4" destOrd="0" presId="urn:microsoft.com/office/officeart/2005/8/layout/hList1"/>
    <dgm:cxn modelId="{5A5C9CBF-ADBE-4209-867B-4D85EFFFC32E}" type="presParOf" srcId="{D4914084-4ED2-4C00-9292-BAB49AD5D121}" destId="{D502029A-A09A-40EA-A437-2E1153331E77}" srcOrd="0" destOrd="0" presId="urn:microsoft.com/office/officeart/2005/8/layout/hList1"/>
    <dgm:cxn modelId="{52E445F8-69EE-471D-B44C-E065BB1FBF95}" type="presParOf" srcId="{D4914084-4ED2-4C00-9292-BAB49AD5D121}" destId="{9D089841-8DC4-4498-B3F8-1528ED80827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62279-2A45-4CD5-AEE0-05C573E493F4}">
      <dsp:nvSpPr>
        <dsp:cNvPr id="0" name=""/>
        <dsp:cNvSpPr/>
      </dsp:nvSpPr>
      <dsp:spPr>
        <a:xfrm>
          <a:off x="2571" y="334090"/>
          <a:ext cx="2507456" cy="1002982"/>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kern="1200">
              <a:latin typeface="Times New Roman" pitchFamily="18" charset="0"/>
              <a:cs typeface="Times New Roman" pitchFamily="18" charset="0"/>
            </a:rPr>
            <a:t> </a:t>
          </a:r>
          <a:endParaRPr lang="en-US" sz="4000" kern="1200" dirty="0">
            <a:latin typeface="Times New Roman" pitchFamily="18" charset="0"/>
            <a:cs typeface="Times New Roman" pitchFamily="18" charset="0"/>
          </a:endParaRPr>
        </a:p>
      </dsp:txBody>
      <dsp:txXfrm>
        <a:off x="2571" y="334090"/>
        <a:ext cx="2507456" cy="1002982"/>
      </dsp:txXfrm>
    </dsp:sp>
    <dsp:sp modelId="{2CB823E0-AA52-4A8B-9539-30B66927454E}">
      <dsp:nvSpPr>
        <dsp:cNvPr id="0" name=""/>
        <dsp:cNvSpPr/>
      </dsp:nvSpPr>
      <dsp:spPr>
        <a:xfrm>
          <a:off x="2571" y="1337072"/>
          <a:ext cx="2507456" cy="285480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Char char="••"/>
          </a:pPr>
          <a:r>
            <a:rPr lang="en-US" sz="4000" kern="1200" dirty="0" err="1">
              <a:latin typeface="Times New Roman" pitchFamily="18" charset="0"/>
              <a:cs typeface="Times New Roman" pitchFamily="18" charset="0"/>
            </a:rPr>
            <a:t>Về</a:t>
          </a:r>
          <a:r>
            <a:rPr lang="en-US" sz="4000" kern="1200" dirty="0">
              <a:latin typeface="Times New Roman" pitchFamily="18" charset="0"/>
              <a:cs typeface="Times New Roman" pitchFamily="18" charset="0"/>
            </a:rPr>
            <a:t> </a:t>
          </a:r>
          <a:r>
            <a:rPr lang="en-US" sz="4000" kern="1200" dirty="0" err="1">
              <a:latin typeface="Times New Roman" pitchFamily="18" charset="0"/>
              <a:cs typeface="Times New Roman" pitchFamily="18" charset="0"/>
            </a:rPr>
            <a:t>kinh</a:t>
          </a:r>
          <a:r>
            <a:rPr lang="en-US" sz="4000" kern="1200" dirty="0">
              <a:latin typeface="Times New Roman" pitchFamily="18" charset="0"/>
              <a:cs typeface="Times New Roman" pitchFamily="18" charset="0"/>
            </a:rPr>
            <a:t> </a:t>
          </a:r>
          <a:r>
            <a:rPr lang="en-US" sz="4000" kern="1200" dirty="0" err="1">
              <a:latin typeface="Times New Roman" pitchFamily="18" charset="0"/>
              <a:cs typeface="Times New Roman" pitchFamily="18" charset="0"/>
            </a:rPr>
            <a:t>tê</a:t>
          </a:r>
          <a:r>
            <a:rPr lang="en-US" sz="4000" kern="1200" dirty="0">
              <a:latin typeface="Times New Roman" pitchFamily="18" charset="0"/>
              <a:cs typeface="Times New Roman" pitchFamily="18" charset="0"/>
            </a:rPr>
            <a:t>́.</a:t>
          </a:r>
        </a:p>
      </dsp:txBody>
      <dsp:txXfrm>
        <a:off x="2571" y="1337072"/>
        <a:ext cx="2507456" cy="2854800"/>
      </dsp:txXfrm>
    </dsp:sp>
    <dsp:sp modelId="{E0E5F5B5-2B7E-4D1E-8195-5B81AC1862B4}">
      <dsp:nvSpPr>
        <dsp:cNvPr id="0" name=""/>
        <dsp:cNvSpPr/>
      </dsp:nvSpPr>
      <dsp:spPr>
        <a:xfrm>
          <a:off x="2861071" y="334090"/>
          <a:ext cx="2507456" cy="1002982"/>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kern="1200" dirty="0">
              <a:latin typeface="Times New Roman" pitchFamily="18" charset="0"/>
              <a:cs typeface="Times New Roman" pitchFamily="18" charset="0"/>
            </a:rPr>
            <a:t>  </a:t>
          </a:r>
        </a:p>
      </dsp:txBody>
      <dsp:txXfrm>
        <a:off x="2861071" y="334090"/>
        <a:ext cx="2507456" cy="1002982"/>
      </dsp:txXfrm>
    </dsp:sp>
    <dsp:sp modelId="{E411F5AA-B132-436A-AC3F-C91F124B84A3}">
      <dsp:nvSpPr>
        <dsp:cNvPr id="0" name=""/>
        <dsp:cNvSpPr/>
      </dsp:nvSpPr>
      <dsp:spPr>
        <a:xfrm>
          <a:off x="2861071" y="1337072"/>
          <a:ext cx="2507456" cy="2854800"/>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Char char="••"/>
          </a:pPr>
          <a:r>
            <a:rPr lang="en-US" sz="4000" kern="1200" dirty="0" err="1">
              <a:latin typeface="Times New Roman" pitchFamily="18" charset="0"/>
              <a:cs typeface="Times New Roman" pitchFamily="18" charset="0"/>
            </a:rPr>
            <a:t>Về</a:t>
          </a:r>
          <a:r>
            <a:rPr lang="en-US" sz="4000" kern="1200" dirty="0">
              <a:latin typeface="Times New Roman" pitchFamily="18" charset="0"/>
              <a:cs typeface="Times New Roman" pitchFamily="18" charset="0"/>
            </a:rPr>
            <a:t> </a:t>
          </a:r>
          <a:r>
            <a:rPr lang="en-US" sz="4000" kern="1200" dirty="0" err="1">
              <a:latin typeface="Times New Roman" pitchFamily="18" charset="0"/>
              <a:cs typeface="Times New Roman" pitchFamily="18" charset="0"/>
            </a:rPr>
            <a:t>chính</a:t>
          </a:r>
          <a:r>
            <a:rPr lang="en-US" sz="4000" kern="1200" dirty="0">
              <a:latin typeface="Times New Roman" pitchFamily="18" charset="0"/>
              <a:cs typeface="Times New Roman" pitchFamily="18" charset="0"/>
            </a:rPr>
            <a:t> trị - </a:t>
          </a:r>
          <a:r>
            <a:rPr lang="en-US" sz="4000" kern="1200" dirty="0" err="1">
              <a:latin typeface="Times New Roman" pitchFamily="18" charset="0"/>
              <a:cs typeface="Times New Roman" pitchFamily="18" charset="0"/>
            </a:rPr>
            <a:t>xã</a:t>
          </a:r>
          <a:r>
            <a:rPr lang="en-US" sz="4000" kern="1200" dirty="0">
              <a:latin typeface="Times New Roman" pitchFamily="18" charset="0"/>
              <a:cs typeface="Times New Roman" pitchFamily="18" charset="0"/>
            </a:rPr>
            <a:t> </a:t>
          </a:r>
          <a:r>
            <a:rPr lang="en-US" sz="4000" kern="1200" dirty="0" err="1">
              <a:latin typeface="Times New Roman" pitchFamily="18" charset="0"/>
              <a:cs typeface="Times New Roman" pitchFamily="18" charset="0"/>
            </a:rPr>
            <a:t>hội</a:t>
          </a:r>
          <a:r>
            <a:rPr lang="en-US" sz="4000" kern="1200" dirty="0">
              <a:latin typeface="Times New Roman" pitchFamily="18" charset="0"/>
              <a:cs typeface="Times New Roman" pitchFamily="18" charset="0"/>
            </a:rPr>
            <a:t>.</a:t>
          </a:r>
        </a:p>
      </dsp:txBody>
      <dsp:txXfrm>
        <a:off x="2861071" y="1337072"/>
        <a:ext cx="2507456" cy="2854800"/>
      </dsp:txXfrm>
    </dsp:sp>
    <dsp:sp modelId="{D502029A-A09A-40EA-A437-2E1153331E77}">
      <dsp:nvSpPr>
        <dsp:cNvPr id="0" name=""/>
        <dsp:cNvSpPr/>
      </dsp:nvSpPr>
      <dsp:spPr>
        <a:xfrm>
          <a:off x="5719571" y="334090"/>
          <a:ext cx="2507456" cy="1002982"/>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kern="1200">
              <a:latin typeface="Times New Roman" pitchFamily="18" charset="0"/>
              <a:cs typeface="Times New Roman" pitchFamily="18" charset="0"/>
            </a:rPr>
            <a:t> </a:t>
          </a:r>
          <a:endParaRPr lang="en-US" sz="4000" kern="1200" dirty="0">
            <a:latin typeface="Times New Roman" pitchFamily="18" charset="0"/>
            <a:cs typeface="Times New Roman" pitchFamily="18" charset="0"/>
          </a:endParaRPr>
        </a:p>
      </dsp:txBody>
      <dsp:txXfrm>
        <a:off x="5719571" y="334090"/>
        <a:ext cx="2507456" cy="1002982"/>
      </dsp:txXfrm>
    </dsp:sp>
    <dsp:sp modelId="{9D089841-8DC4-4498-B3F8-1528ED80827D}">
      <dsp:nvSpPr>
        <dsp:cNvPr id="0" name=""/>
        <dsp:cNvSpPr/>
      </dsp:nvSpPr>
      <dsp:spPr>
        <a:xfrm>
          <a:off x="5719571" y="1337072"/>
          <a:ext cx="2507456" cy="2854800"/>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Char char="••"/>
          </a:pPr>
          <a:r>
            <a:rPr lang="en-US" sz="4000" kern="1200">
              <a:latin typeface="Times New Roman" pitchFamily="18" charset="0"/>
              <a:cs typeface="Times New Roman" pitchFamily="18" charset="0"/>
            </a:rPr>
            <a:t>Về </a:t>
          </a:r>
          <a:r>
            <a:rPr lang="en-US" sz="4000" kern="1200" dirty="0" err="1">
              <a:latin typeface="Times New Roman" pitchFamily="18" charset="0"/>
              <a:cs typeface="Times New Roman" pitchFamily="18" charset="0"/>
            </a:rPr>
            <a:t>tư</a:t>
          </a:r>
          <a:r>
            <a:rPr lang="en-US" sz="4000" kern="1200" dirty="0">
              <a:latin typeface="Times New Roman" pitchFamily="18" charset="0"/>
              <a:cs typeface="Times New Roman" pitchFamily="18" charset="0"/>
            </a:rPr>
            <a:t> </a:t>
          </a:r>
          <a:r>
            <a:rPr lang="en-US" sz="4000" kern="1200" dirty="0" err="1">
              <a:latin typeface="Times New Roman" pitchFamily="18" charset="0"/>
              <a:cs typeface="Times New Roman" pitchFamily="18" charset="0"/>
            </a:rPr>
            <a:t>tưởng</a:t>
          </a:r>
          <a:r>
            <a:rPr lang="en-US" sz="4000" kern="1200" dirty="0">
              <a:latin typeface="Times New Roman" pitchFamily="18" charset="0"/>
              <a:cs typeface="Times New Roman" pitchFamily="18" charset="0"/>
            </a:rPr>
            <a:t>.</a:t>
          </a:r>
        </a:p>
      </dsp:txBody>
      <dsp:txXfrm>
        <a:off x="5719571" y="1337072"/>
        <a:ext cx="2507456"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7C3F9F-E51E-4F11-9CA8-649CD0ADE6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DAEDE9-8411-4F16-9D3E-368218E9F4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CB721E-6C1F-48F7-8411-BC5EA00E37AF}" type="datetimeFigureOut">
              <a:rPr lang="en-US" smtClean="0"/>
              <a:t>16/9/2024</a:t>
            </a:fld>
            <a:endParaRPr lang="en-US"/>
          </a:p>
        </p:txBody>
      </p:sp>
      <p:sp>
        <p:nvSpPr>
          <p:cNvPr id="4" name="Footer Placeholder 3">
            <a:extLst>
              <a:ext uri="{FF2B5EF4-FFF2-40B4-BE49-F238E27FC236}">
                <a16:creationId xmlns:a16="http://schemas.microsoft.com/office/drawing/2014/main" id="{88862168-4292-48D5-AA9E-5DC5B8458C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F9815A-691F-465F-BE1A-2BCAA39351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47F83A-0C0B-4212-ADAB-BE267A557FAA}" type="slidenum">
              <a:rPr lang="en-US" smtClean="0"/>
              <a:t>‹#›</a:t>
            </a:fld>
            <a:endParaRPr lang="en-US"/>
          </a:p>
        </p:txBody>
      </p:sp>
    </p:spTree>
    <p:extLst>
      <p:ext uri="{BB962C8B-B14F-4D97-AF65-F5344CB8AC3E}">
        <p14:creationId xmlns:p14="http://schemas.microsoft.com/office/powerpoint/2010/main" val="4176592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DF6BE-3BBB-2F49-8394-7B8D88460245}" type="datetimeFigureOut">
              <a:rPr lang="en-VN" smtClean="0"/>
              <a:t>09/16/2024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AD9F5-7021-D44D-8562-4FFB83B8D367}" type="slidenum">
              <a:rPr lang="en-VN" smtClean="0"/>
              <a:t>‹#›</a:t>
            </a:fld>
            <a:endParaRPr lang="en-VN"/>
          </a:p>
        </p:txBody>
      </p:sp>
    </p:spTree>
    <p:extLst>
      <p:ext uri="{BB962C8B-B14F-4D97-AF65-F5344CB8AC3E}">
        <p14:creationId xmlns:p14="http://schemas.microsoft.com/office/powerpoint/2010/main" val="19008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Thể</a:t>
            </a:r>
            <a:r>
              <a:rPr lang="en-US" dirty="0"/>
              <a:t> </a:t>
            </a:r>
            <a:r>
              <a:rPr lang="en-US" dirty="0" err="1"/>
              <a:t>lệ</a:t>
            </a:r>
            <a:r>
              <a:rPr lang="en-US" dirty="0"/>
              <a:t>: Quan </a:t>
            </a:r>
            <a:r>
              <a:rPr lang="en-US" dirty="0" err="1"/>
              <a:t>sát</a:t>
            </a:r>
            <a:r>
              <a:rPr lang="en-US" dirty="0"/>
              <a:t> </a:t>
            </a:r>
            <a:r>
              <a:rPr lang="en-US" dirty="0" err="1"/>
              <a:t>hình</a:t>
            </a:r>
            <a:r>
              <a:rPr lang="en-US" dirty="0"/>
              <a:t> </a:t>
            </a:r>
            <a:r>
              <a:rPr lang="en-US" dirty="0" err="1"/>
              <a:t>ảnh</a:t>
            </a:r>
            <a:r>
              <a:rPr lang="en-US" dirty="0"/>
              <a:t>, </a:t>
            </a:r>
            <a:r>
              <a:rPr lang="en-US" dirty="0" err="1"/>
              <a:t>suy</a:t>
            </a:r>
            <a:r>
              <a:rPr lang="en-US" dirty="0"/>
              <a:t> </a:t>
            </a:r>
            <a:r>
              <a:rPr lang="en-US" dirty="0" err="1"/>
              <a:t>nghĩ</a:t>
            </a:r>
            <a:r>
              <a:rPr lang="en-US" dirty="0"/>
              <a:t> </a:t>
            </a:r>
            <a:r>
              <a:rPr lang="en-US" dirty="0" err="1"/>
              <a:t>trong</a:t>
            </a:r>
            <a:r>
              <a:rPr lang="en-US" dirty="0"/>
              <a:t> 1 </a:t>
            </a:r>
            <a:r>
              <a:rPr lang="en-US" dirty="0" err="1"/>
              <a:t>phút</a:t>
            </a:r>
            <a:r>
              <a:rPr lang="en-US" dirty="0"/>
              <a:t> </a:t>
            </a:r>
            <a:r>
              <a:rPr lang="en-US" dirty="0" err="1"/>
              <a:t>đoán</a:t>
            </a:r>
            <a:r>
              <a:rPr lang="en-US" dirty="0"/>
              <a:t> </a:t>
            </a:r>
            <a:r>
              <a:rPr lang="en-US" dirty="0" err="1"/>
              <a:t>từ</a:t>
            </a:r>
            <a:r>
              <a:rPr lang="en-US" dirty="0"/>
              <a:t>, </a:t>
            </a:r>
            <a:r>
              <a:rPr lang="en-US" dirty="0" err="1"/>
              <a:t>giơ</a:t>
            </a:r>
            <a:r>
              <a:rPr lang="en-US" dirty="0"/>
              <a:t> </a:t>
            </a:r>
            <a:r>
              <a:rPr lang="en-US" dirty="0" err="1"/>
              <a:t>tay</a:t>
            </a:r>
            <a:r>
              <a:rPr lang="en-US" dirty="0"/>
              <a:t> </a:t>
            </a:r>
            <a:r>
              <a:rPr lang="en-US" dirty="0" err="1"/>
              <a:t>phát</a:t>
            </a:r>
            <a:r>
              <a:rPr lang="en-US" dirty="0"/>
              <a:t> </a:t>
            </a:r>
            <a:r>
              <a:rPr lang="en-US" dirty="0" err="1"/>
              <a:t>biểu</a:t>
            </a:r>
            <a:endParaRPr lang="vi-VN" dirty="0"/>
          </a:p>
        </p:txBody>
      </p:sp>
      <p:sp>
        <p:nvSpPr>
          <p:cNvPr id="4" name="Slide Number Placeholder 3"/>
          <p:cNvSpPr>
            <a:spLocks noGrp="1"/>
          </p:cNvSpPr>
          <p:nvPr>
            <p:ph type="sldNum" sz="quarter" idx="5"/>
          </p:nvPr>
        </p:nvSpPr>
        <p:spPr/>
        <p:txBody>
          <a:bodyPr/>
          <a:lstStyle/>
          <a:p>
            <a:fld id="{62B4A9D1-D298-45AD-AE33-2FDA8FE78166}" type="slidenum">
              <a:rPr lang="vi-VN" smtClean="0"/>
              <a:t>1</a:t>
            </a:fld>
            <a:endParaRPr lang="vi-VN"/>
          </a:p>
        </p:txBody>
      </p:sp>
    </p:spTree>
    <p:extLst>
      <p:ext uri="{BB962C8B-B14F-4D97-AF65-F5344CB8AC3E}">
        <p14:creationId xmlns:p14="http://schemas.microsoft.com/office/powerpoint/2010/main" val="197525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chemeClr val="tx1">
                    <a:lumMod val="85000"/>
                    <a:lumOff val="15000"/>
                  </a:schemeClr>
                </a:solidFill>
              </a:rPr>
              <a:t>Vua</a:t>
            </a:r>
            <a:r>
              <a:rPr lang="en-US" sz="1200" dirty="0">
                <a:solidFill>
                  <a:schemeClr val="tx1">
                    <a:lumMod val="85000"/>
                    <a:lumOff val="15000"/>
                  </a:schemeClr>
                </a:solidFill>
              </a:rPr>
              <a:t> Lu-I XVI </a:t>
            </a:r>
            <a:r>
              <a:rPr lang="en-US" sz="1200" dirty="0" err="1">
                <a:solidFill>
                  <a:schemeClr val="tx1">
                    <a:lumMod val="85000"/>
                    <a:lumOff val="15000"/>
                  </a:schemeClr>
                </a:solidFill>
              </a:rPr>
              <a:t>cùng</a:t>
            </a:r>
            <a:r>
              <a:rPr lang="en-US" sz="1200" dirty="0">
                <a:solidFill>
                  <a:schemeClr val="tx1">
                    <a:lumMod val="85000"/>
                    <a:lumOff val="15000"/>
                  </a:schemeClr>
                </a:solidFill>
              </a:rPr>
              <a:t> </a:t>
            </a:r>
            <a:r>
              <a:rPr lang="en-US" sz="1200" dirty="0" err="1">
                <a:solidFill>
                  <a:schemeClr val="tx1">
                    <a:lumMod val="85000"/>
                    <a:lumOff val="15000"/>
                  </a:schemeClr>
                </a:solidFill>
              </a:rPr>
              <a:t>hoàng</a:t>
            </a:r>
            <a:r>
              <a:rPr lang="en-US" sz="1200" dirty="0">
                <a:solidFill>
                  <a:schemeClr val="tx1">
                    <a:lumMod val="85000"/>
                    <a:lumOff val="15000"/>
                  </a:schemeClr>
                </a:solidFill>
              </a:rPr>
              <a:t> </a:t>
            </a:r>
            <a:r>
              <a:rPr lang="en-US" sz="1200" dirty="0" err="1">
                <a:solidFill>
                  <a:schemeClr val="tx1">
                    <a:lumMod val="85000"/>
                    <a:lumOff val="15000"/>
                  </a:schemeClr>
                </a:solidFill>
              </a:rPr>
              <a:t>hậu</a:t>
            </a:r>
            <a:r>
              <a:rPr lang="en-US" sz="1200" dirty="0">
                <a:solidFill>
                  <a:schemeClr val="tx1">
                    <a:lumMod val="85000"/>
                    <a:lumOff val="15000"/>
                  </a:schemeClr>
                </a:solidFill>
              </a:rPr>
              <a:t> Marie </a:t>
            </a:r>
            <a:r>
              <a:rPr lang="en-US" sz="1200" dirty="0" err="1">
                <a:solidFill>
                  <a:schemeClr val="tx1">
                    <a:lumMod val="85000"/>
                    <a:lumOff val="15000"/>
                  </a:schemeClr>
                </a:solidFill>
              </a:rPr>
              <a:t>bị</a:t>
            </a:r>
            <a:r>
              <a:rPr lang="en-US" sz="1200" dirty="0">
                <a:solidFill>
                  <a:schemeClr val="tx1">
                    <a:lumMod val="85000"/>
                    <a:lumOff val="15000"/>
                  </a:schemeClr>
                </a:solidFill>
              </a:rPr>
              <a:t> </a:t>
            </a:r>
            <a:r>
              <a:rPr lang="en-US" sz="1200" dirty="0" err="1">
                <a:solidFill>
                  <a:schemeClr val="tx1">
                    <a:lumMod val="85000"/>
                    <a:lumOff val="15000"/>
                  </a:schemeClr>
                </a:solidFill>
              </a:rPr>
              <a:t>xử</a:t>
            </a:r>
            <a:r>
              <a:rPr lang="en-US" sz="1200" dirty="0">
                <a:solidFill>
                  <a:schemeClr val="tx1">
                    <a:lumMod val="85000"/>
                    <a:lumOff val="15000"/>
                  </a:schemeClr>
                </a:solidFill>
              </a:rPr>
              <a:t> </a:t>
            </a:r>
            <a:r>
              <a:rPr lang="en-US" sz="1200" dirty="0" err="1">
                <a:solidFill>
                  <a:schemeClr val="tx1">
                    <a:lumMod val="85000"/>
                    <a:lumOff val="15000"/>
                  </a:schemeClr>
                </a:solidFill>
              </a:rPr>
              <a:t>tử</a:t>
            </a:r>
            <a:endParaRPr lang="en-US" sz="1200" dirty="0">
              <a:solidFill>
                <a:schemeClr val="tx1">
                  <a:lumMod val="85000"/>
                  <a:lumOff val="15000"/>
                </a:schemeClr>
              </a:solidFill>
            </a:endParaRPr>
          </a:p>
          <a:p>
            <a:r>
              <a:rPr lang="en-US" dirty="0"/>
              <a:t>1 </a:t>
            </a:r>
            <a:r>
              <a:rPr lang="en-US" dirty="0" err="1"/>
              <a:t>sự</a:t>
            </a:r>
            <a:r>
              <a:rPr lang="en-US" dirty="0"/>
              <a:t> </a:t>
            </a:r>
            <a:r>
              <a:rPr lang="en-US" dirty="0" err="1"/>
              <a:t>kiện</a:t>
            </a:r>
            <a:r>
              <a:rPr lang="en-US" dirty="0"/>
              <a:t> </a:t>
            </a:r>
            <a:r>
              <a:rPr lang="en-US" dirty="0" err="1"/>
              <a:t>đánh</a:t>
            </a:r>
            <a:r>
              <a:rPr lang="en-US" dirty="0"/>
              <a:t> </a:t>
            </a:r>
            <a:r>
              <a:rPr lang="en-US" dirty="0" err="1"/>
              <a:t>dấu</a:t>
            </a:r>
            <a:r>
              <a:rPr lang="en-US" dirty="0"/>
              <a:t> </a:t>
            </a:r>
            <a:r>
              <a:rPr lang="en-US" dirty="0" err="1"/>
              <a:t>nền</a:t>
            </a:r>
            <a:r>
              <a:rPr lang="en-US" dirty="0"/>
              <a:t> </a:t>
            </a:r>
            <a:r>
              <a:rPr lang="en-US" dirty="0" err="1"/>
              <a:t>cộng</a:t>
            </a:r>
            <a:r>
              <a:rPr lang="en-US" dirty="0"/>
              <a:t> </a:t>
            </a:r>
            <a:r>
              <a:rPr lang="en-US" dirty="0" err="1"/>
              <a:t>hòa</a:t>
            </a:r>
            <a:r>
              <a:rPr lang="en-US" dirty="0"/>
              <a:t> </a:t>
            </a:r>
            <a:r>
              <a:rPr lang="en-US" dirty="0" err="1"/>
              <a:t>được</a:t>
            </a:r>
            <a:r>
              <a:rPr lang="en-US" dirty="0"/>
              <a:t> </a:t>
            </a:r>
            <a:r>
              <a:rPr lang="en-US" dirty="0" err="1"/>
              <a:t>thành</a:t>
            </a:r>
            <a:r>
              <a:rPr lang="en-US" dirty="0"/>
              <a:t> </a:t>
            </a:r>
            <a:r>
              <a:rPr lang="en-US" dirty="0" err="1"/>
              <a:t>lập</a:t>
            </a:r>
            <a:r>
              <a:rPr lang="en-US" dirty="0"/>
              <a:t> </a:t>
            </a:r>
            <a:endParaRPr lang="vi-VN" dirty="0"/>
          </a:p>
        </p:txBody>
      </p:sp>
      <p:sp>
        <p:nvSpPr>
          <p:cNvPr id="4" name="Slide Number Placeholder 3"/>
          <p:cNvSpPr>
            <a:spLocks noGrp="1"/>
          </p:cNvSpPr>
          <p:nvPr>
            <p:ph type="sldNum" sz="quarter" idx="5"/>
          </p:nvPr>
        </p:nvSpPr>
        <p:spPr/>
        <p:txBody>
          <a:bodyPr/>
          <a:lstStyle/>
          <a:p>
            <a:fld id="{62B4A9D1-D298-45AD-AE33-2FDA8FE78166}" type="slidenum">
              <a:rPr lang="vi-VN" smtClean="0"/>
              <a:t>24</a:t>
            </a:fld>
            <a:endParaRPr lang="vi-VN"/>
          </a:p>
        </p:txBody>
      </p:sp>
    </p:spTree>
    <p:extLst>
      <p:ext uri="{BB962C8B-B14F-4D97-AF65-F5344CB8AC3E}">
        <p14:creationId xmlns:p14="http://schemas.microsoft.com/office/powerpoint/2010/main" val="348410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000000"/>
                </a:solidFill>
                <a:effectLst/>
                <a:latin typeface="Times New Roman" panose="02020603050405020304" pitchFamily="18" charset="0"/>
              </a:rPr>
              <a:t>Kỹ thuật khăn trải bàn biến thể ( KTB xoay) Mỗi HS ( A/B/C/D) sẽ trả lời câu hỏi vào dòng tương ứng ( A/B/C/D), 30 giây xoay khăn ghi nội dung vào ô bạn ( có thể  không trùng với ý bạn ) và chấm điểm ( nếu có). Hết 4 lượt sẽ thống nhất đáp án vào ô </a:t>
            </a:r>
            <a:endParaRPr lang="en-VN" dirty="0"/>
          </a:p>
        </p:txBody>
      </p:sp>
      <p:sp>
        <p:nvSpPr>
          <p:cNvPr id="4" name="Slide Number Placeholder 3"/>
          <p:cNvSpPr>
            <a:spLocks noGrp="1"/>
          </p:cNvSpPr>
          <p:nvPr>
            <p:ph type="sldNum" sz="quarter" idx="5"/>
          </p:nvPr>
        </p:nvSpPr>
        <p:spPr/>
        <p:txBody>
          <a:bodyPr/>
          <a:lstStyle/>
          <a:p>
            <a:fld id="{8E54388C-859F-4535-9BC5-DA1A6082F40F}" type="slidenum">
              <a:rPr lang="en-US" smtClean="0"/>
              <a:t>26</a:t>
            </a:fld>
            <a:endParaRPr lang="en-US"/>
          </a:p>
        </p:txBody>
      </p:sp>
    </p:spTree>
    <p:extLst>
      <p:ext uri="{BB962C8B-B14F-4D97-AF65-F5344CB8AC3E}">
        <p14:creationId xmlns:p14="http://schemas.microsoft.com/office/powerpoint/2010/main" val="261399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Cuối</a:t>
            </a:r>
            <a:r>
              <a:rPr lang="en-US" dirty="0"/>
              <a:t> </a:t>
            </a:r>
            <a:r>
              <a:rPr lang="en-US" dirty="0" err="1"/>
              <a:t>tháng</a:t>
            </a:r>
            <a:r>
              <a:rPr lang="en-US" dirty="0"/>
              <a:t> 8- 1789, </a:t>
            </a:r>
            <a:r>
              <a:rPr lang="en-US" dirty="0" err="1"/>
              <a:t>Quốc</a:t>
            </a:r>
            <a:r>
              <a:rPr lang="en-US" dirty="0"/>
              <a:t> </a:t>
            </a:r>
            <a:r>
              <a:rPr lang="en-US" dirty="0" err="1"/>
              <a:t>hội</a:t>
            </a:r>
            <a:r>
              <a:rPr lang="en-US" dirty="0"/>
              <a:t> </a:t>
            </a:r>
            <a:r>
              <a:rPr lang="en-US" dirty="0" err="1"/>
              <a:t>thông</a:t>
            </a:r>
            <a:r>
              <a:rPr lang="en-US" dirty="0"/>
              <a:t> qua </a:t>
            </a:r>
            <a:r>
              <a:rPr lang="en-US" dirty="0" err="1"/>
              <a:t>Tuyên</a:t>
            </a:r>
            <a:r>
              <a:rPr lang="en-US" dirty="0"/>
              <a:t> </a:t>
            </a:r>
            <a:r>
              <a:rPr lang="en-US" dirty="0" err="1"/>
              <a:t>ngôn</a:t>
            </a:r>
            <a:r>
              <a:rPr lang="en-US" dirty="0"/>
              <a:t> </a:t>
            </a:r>
            <a:r>
              <a:rPr lang="en-US" dirty="0" err="1"/>
              <a:t>Nhân</a:t>
            </a:r>
            <a:r>
              <a:rPr lang="en-US" dirty="0"/>
              <a:t> </a:t>
            </a:r>
            <a:r>
              <a:rPr lang="en-US" dirty="0" err="1"/>
              <a:t>quyền</a:t>
            </a:r>
            <a:r>
              <a:rPr lang="en-US" dirty="0"/>
              <a:t> </a:t>
            </a:r>
            <a:r>
              <a:rPr lang="en-US" dirty="0" err="1"/>
              <a:t>và</a:t>
            </a:r>
            <a:r>
              <a:rPr lang="en-US" dirty="0"/>
              <a:t> </a:t>
            </a:r>
            <a:r>
              <a:rPr lang="en-US" dirty="0" err="1"/>
              <a:t>Dân</a:t>
            </a:r>
            <a:r>
              <a:rPr lang="en-US" dirty="0"/>
              <a:t> </a:t>
            </a:r>
            <a:r>
              <a:rPr lang="en-US" dirty="0" err="1"/>
              <a:t>quyền</a:t>
            </a:r>
            <a:r>
              <a:rPr lang="en-US" dirty="0"/>
              <a:t> </a:t>
            </a:r>
            <a:r>
              <a:rPr lang="en-US" dirty="0" err="1"/>
              <a:t>nêu</a:t>
            </a:r>
            <a:r>
              <a:rPr lang="en-US" dirty="0"/>
              <a:t> </a:t>
            </a:r>
            <a:r>
              <a:rPr lang="en-US" dirty="0" err="1"/>
              <a:t>khẩu</a:t>
            </a:r>
            <a:r>
              <a:rPr lang="en-US" dirty="0"/>
              <a:t> </a:t>
            </a:r>
            <a:r>
              <a:rPr lang="en-US" dirty="0" err="1"/>
              <a:t>hiệu</a:t>
            </a:r>
            <a:r>
              <a:rPr lang="en-US" dirty="0"/>
              <a:t> </a:t>
            </a:r>
            <a:r>
              <a:rPr lang="en-US" dirty="0" err="1"/>
              <a:t>nổi</a:t>
            </a:r>
            <a:r>
              <a:rPr lang="en-US" dirty="0"/>
              <a:t> </a:t>
            </a:r>
            <a:r>
              <a:rPr lang="en-US" dirty="0" err="1"/>
              <a:t>tiếng</a:t>
            </a:r>
            <a:r>
              <a:rPr lang="en-US" dirty="0"/>
              <a:t> </a:t>
            </a:r>
            <a:r>
              <a:rPr lang="en-US" dirty="0" err="1"/>
              <a:t>Tự</a:t>
            </a:r>
            <a:r>
              <a:rPr lang="en-US" dirty="0"/>
              <a:t> do </a:t>
            </a:r>
            <a:r>
              <a:rPr lang="en-US" dirty="0" err="1"/>
              <a:t>bình</a:t>
            </a:r>
            <a:r>
              <a:rPr lang="en-US" dirty="0"/>
              <a:t> </a:t>
            </a:r>
            <a:r>
              <a:rPr lang="en-US" dirty="0" err="1"/>
              <a:t>đẳng</a:t>
            </a:r>
            <a:r>
              <a:rPr lang="en-US" dirty="0"/>
              <a:t> </a:t>
            </a:r>
            <a:r>
              <a:rPr lang="en-US" dirty="0" err="1"/>
              <a:t>bác</a:t>
            </a:r>
            <a:r>
              <a:rPr lang="en-US" dirty="0"/>
              <a:t> </a:t>
            </a:r>
            <a:r>
              <a:rPr lang="en-US" dirty="0" err="1"/>
              <a:t>ái</a:t>
            </a:r>
            <a:r>
              <a:rPr lang="vi-VN" dirty="0"/>
              <a:t>. </a:t>
            </a:r>
            <a:r>
              <a:rPr lang="vi-VN" sz="1200" b="0" i="0" u="none" strike="noStrike" dirty="0">
                <a:solidFill>
                  <a:srgbClr val="333333"/>
                </a:solidFill>
                <a:effectLst/>
                <a:latin typeface="Arial" panose="020B0604020202020204" pitchFamily="34" charset="0"/>
              </a:rPr>
              <a:t>Bản </a:t>
            </a:r>
            <a:r>
              <a:rPr lang="vi-VN" sz="1200" b="0" i="1" u="none" strike="noStrike" dirty="0">
                <a:solidFill>
                  <a:srgbClr val="333333"/>
                </a:solidFill>
                <a:effectLst/>
                <a:latin typeface="Arial" panose="020B0604020202020204" pitchFamily="34" charset="0"/>
              </a:rPr>
              <a:t>Tuyên ngôn nhân quyền và dân quyền</a:t>
            </a:r>
            <a:r>
              <a:rPr lang="vi-VN" sz="1200" b="0" i="0" u="none" strike="noStrike" dirty="0">
                <a:solidFill>
                  <a:srgbClr val="333333"/>
                </a:solidFill>
                <a:effectLst/>
                <a:latin typeface="Arial" panose="020B0604020202020204" pitchFamily="34" charset="0"/>
              </a:rPr>
              <a:t> của cách mạng Pháp năm 1791 cũng nêu rõ: “Người ta sinh ra tự do và bình đẳng về quyền lợi, và phải luôn luôn được tự do và bình đẳng về quyền lợi”</a:t>
            </a:r>
            <a:endParaRPr lang="en-VN" sz="1200" dirty="0"/>
          </a:p>
          <a:p>
            <a:endParaRPr lang="en-US" dirty="0"/>
          </a:p>
        </p:txBody>
      </p:sp>
      <p:sp>
        <p:nvSpPr>
          <p:cNvPr id="4" name="Slide Number Placeholder 3"/>
          <p:cNvSpPr>
            <a:spLocks noGrp="1"/>
          </p:cNvSpPr>
          <p:nvPr>
            <p:ph type="sldNum" sz="quarter" idx="10"/>
          </p:nvPr>
        </p:nvSpPr>
        <p:spPr/>
        <p:txBody>
          <a:bodyPr/>
          <a:lstStyle/>
          <a:p>
            <a:fld id="{98F873EC-C713-4368-B67B-06CE3C10E075}" type="slidenum">
              <a:rPr lang="en-US" smtClean="0"/>
              <a:t>29</a:t>
            </a:fld>
            <a:endParaRPr lang="en-US"/>
          </a:p>
        </p:txBody>
      </p:sp>
    </p:spTree>
    <p:extLst>
      <p:ext uri="{BB962C8B-B14F-4D97-AF65-F5344CB8AC3E}">
        <p14:creationId xmlns:p14="http://schemas.microsoft.com/office/powerpoint/2010/main" val="43017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Trong </a:t>
            </a:r>
            <a:r>
              <a:rPr lang="vi-VN" b="0" i="1" dirty="0">
                <a:solidFill>
                  <a:srgbClr val="333333"/>
                </a:solidFill>
                <a:effectLst/>
                <a:latin typeface="Arial" panose="020B0604020202020204" pitchFamily="34" charset="0"/>
              </a:rPr>
              <a:t>Tuyên ngôn độc</a:t>
            </a:r>
            <a:r>
              <a:rPr lang="vi-VN" b="0" i="0" dirty="0">
                <a:solidFill>
                  <a:srgbClr val="333333"/>
                </a:solidFill>
                <a:effectLst/>
                <a:latin typeface="Arial" panose="020B0604020202020204" pitchFamily="34" charset="0"/>
              </a:rPr>
              <a:t> </a:t>
            </a:r>
            <a:r>
              <a:rPr lang="vi-VN" b="0" i="1" dirty="0">
                <a:solidFill>
                  <a:srgbClr val="333333"/>
                </a:solidFill>
                <a:effectLst/>
                <a:latin typeface="Arial" panose="020B0604020202020204" pitchFamily="34" charset="0"/>
              </a:rPr>
              <a:t>lập</a:t>
            </a:r>
            <a:r>
              <a:rPr lang="vi-VN" b="0" i="0" dirty="0">
                <a:solidFill>
                  <a:srgbClr val="333333"/>
                </a:solidFill>
                <a:effectLst/>
                <a:latin typeface="Arial" panose="020B0604020202020204" pitchFamily="34" charset="0"/>
              </a:rPr>
              <a:t> năm 1945 của Việt Nam, từ những dòng đầu tiên, Hồ Chí Minh đã trích dẫn những câu nổi tiếng nhất trong hai bản Tuyên ngôn lịch sử đó với thái độ rất trân trọng: “Tất cả mọi người đều sinh ra có quyền bình đẳng. tạo hóa cho họ những quyền không ai có thể xâm phạm được; trong những quyền  ấy, có quyền được sống, quyền tự do và quyền mưu cầu hạnh phúc…”. Ở đây, Hồ Chí Minh đã xuất phát từ những giá trị nhân văn cao cả, mang tính phổ quát toàn nhân loại làm cơ sở, mục tiêu cho cuộc đấu tranh của dân tộc Việt Nam. Từ đó, Người khẳng định cuộc đấu tranh giải phóng dân tộc Việt Nam cũng là nhằm thực hiện những quyền chính đáng, thiêng liêng không ai có thể xâm phạm, là sự tiếp nối của lá cờ giải phóng dân tộc, giải phóng con người mà các cuộc cách mạng Pháp, cách mạng Mỹ đã giương cao. Cũng từ việc khẳng định đạo lý và chính nghĩa của nhân loại, Hồ Chí Minh đã vạch trần bộ mặt giả dối, bản chất tàn bạo của chủ nghĩa thực dân Pháp. Trong </a:t>
            </a:r>
            <a:r>
              <a:rPr lang="vi-VN" b="0" i="1" dirty="0">
                <a:solidFill>
                  <a:srgbClr val="333333"/>
                </a:solidFill>
                <a:effectLst/>
                <a:latin typeface="Arial" panose="020B0604020202020204" pitchFamily="34" charset="0"/>
              </a:rPr>
              <a:t>Tuyên ngôn độc lập</a:t>
            </a:r>
            <a:r>
              <a:rPr lang="vi-VN" b="0" i="0" dirty="0">
                <a:solidFill>
                  <a:srgbClr val="333333"/>
                </a:solidFill>
                <a:effectLst/>
                <a:latin typeface="Arial" panose="020B0604020202020204" pitchFamily="34" charset="0"/>
              </a:rPr>
              <a:t>, Người đã khái quát một cách sâu sắc tội ác của thực dân Pháp trong gần 100 năm cai trị ở đất nước ta trên tất cả các mặt, đặc biệt là việc chà đạp, tước đoạt quyền các quyền tự nhiên của con người, của dân tộc. Và từ đó, Người khẳng định: trong thời đại mới, không chỉ chế độ phong kiến chuyên chế mà chủ nghĩa thực dân với bản chất tàn bạo của nó cần được xóa bỏ, để bảo vệ quyền và nhân phẩm của con người. Khi còn chủ nghĩa thực dân, còn tình trạng dân tộc này áp bức, nô dịch dân tộc khác thì chắc chắn quyền con người ở các dân tộc thuộc địa, phụ thuộc bị chà đạp, không được ghi nhận và thực hiện.</a:t>
            </a:r>
            <a:endParaRPr lang="vi-VN" dirty="0"/>
          </a:p>
        </p:txBody>
      </p:sp>
      <p:sp>
        <p:nvSpPr>
          <p:cNvPr id="4" name="Slide Number Placeholder 3"/>
          <p:cNvSpPr>
            <a:spLocks noGrp="1"/>
          </p:cNvSpPr>
          <p:nvPr>
            <p:ph type="sldNum" sz="quarter" idx="5"/>
          </p:nvPr>
        </p:nvSpPr>
        <p:spPr/>
        <p:txBody>
          <a:bodyPr/>
          <a:lstStyle/>
          <a:p>
            <a:fld id="{62B4A9D1-D298-45AD-AE33-2FDA8FE78166}" type="slidenum">
              <a:rPr lang="vi-VN" smtClean="0"/>
              <a:t>30</a:t>
            </a:fld>
            <a:endParaRPr lang="vi-VN"/>
          </a:p>
        </p:txBody>
      </p:sp>
    </p:spTree>
    <p:extLst>
      <p:ext uri="{BB962C8B-B14F-4D97-AF65-F5344CB8AC3E}">
        <p14:creationId xmlns:p14="http://schemas.microsoft.com/office/powerpoint/2010/main" val="105219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1A1A1A"/>
                </a:solidFill>
                <a:effectLst/>
                <a:latin typeface="Tahoma" panose="020B0604030504040204" pitchFamily="34" charset="0"/>
              </a:rPr>
              <a:t>Sau khi phái Gi- rông – đanh bị lật đổ chính quyền cách mạng thuộc về phái Gia- cô – banh. Quốc hội do phái Gia cô banh chiếm đa số cử ra ủy ban  cứu nước do Robespierre đứng đầu. Ông là một luật sư và chính khách người Pháp. </a:t>
            </a:r>
            <a:r>
              <a:rPr lang="vi-VN" b="0" i="0" dirty="0">
                <a:solidFill>
                  <a:srgbClr val="1A1A1A"/>
                </a:solidFill>
                <a:effectLst/>
                <a:latin typeface="verdana" panose="020B0604030504040204" pitchFamily="34" charset="0"/>
              </a:rPr>
              <a:t>Robespierre trở nên nổi tiếng vì công kích chế độ quân chủ và ủng hộ các cải cách dân chủ. Được mệnh danh là con người không thể bị mua chuộc. </a:t>
            </a:r>
            <a:endParaRPr lang="vi-VN" b="0" i="0" u="none" strike="noStrike" dirty="0">
              <a:solidFill>
                <a:srgbClr val="243B53"/>
              </a:solidFill>
              <a:effectLst/>
              <a:latin typeface="-apple-system"/>
            </a:endParaRPr>
          </a:p>
        </p:txBody>
      </p:sp>
      <p:sp>
        <p:nvSpPr>
          <p:cNvPr id="4" name="Slide Number Placeholder 3"/>
          <p:cNvSpPr>
            <a:spLocks noGrp="1"/>
          </p:cNvSpPr>
          <p:nvPr>
            <p:ph type="sldNum" sz="quarter" idx="5"/>
          </p:nvPr>
        </p:nvSpPr>
        <p:spPr/>
        <p:txBody>
          <a:bodyPr/>
          <a:lstStyle/>
          <a:p>
            <a:fld id="{62B4A9D1-D298-45AD-AE33-2FDA8FE78166}" type="slidenum">
              <a:rPr lang="vi-VN" smtClean="0"/>
              <a:t>31</a:t>
            </a:fld>
            <a:endParaRPr lang="vi-VN"/>
          </a:p>
        </p:txBody>
      </p:sp>
    </p:spTree>
    <p:extLst>
      <p:ext uri="{BB962C8B-B14F-4D97-AF65-F5344CB8AC3E}">
        <p14:creationId xmlns:p14="http://schemas.microsoft.com/office/powerpoint/2010/main" val="262630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873EC-C713-4368-B67B-06CE3C10E075}" type="slidenum">
              <a:rPr lang="en-US" smtClean="0"/>
              <a:t>32</a:t>
            </a:fld>
            <a:endParaRPr lang="en-US"/>
          </a:p>
        </p:txBody>
      </p:sp>
    </p:spTree>
    <p:extLst>
      <p:ext uri="{BB962C8B-B14F-4D97-AF65-F5344CB8AC3E}">
        <p14:creationId xmlns:p14="http://schemas.microsoft.com/office/powerpoint/2010/main" val="330511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rtl="0">
              <a:spcBef>
                <a:spcPts val="0"/>
              </a:spcBef>
              <a:spcAft>
                <a:spcPts val="0"/>
              </a:spcAft>
            </a:pPr>
            <a:r>
              <a:rPr lang="vi-VN" sz="1800" b="0" i="0" u="none" strike="noStrike" dirty="0">
                <a:solidFill>
                  <a:srgbClr val="000000"/>
                </a:solidFill>
                <a:effectLst/>
                <a:latin typeface="Times New Roman" panose="02020603050405020304" pitchFamily="18" charset="0"/>
              </a:rPr>
              <a:t>Lá cờ có ba màu đỏ, trắng và xanh dương xuất hiện trong cách mạng Pháp trở thành quốc kì của nước Cộng hòa Pháp (từ năm 1946). Trong đó:</a:t>
            </a:r>
            <a:endParaRPr lang="vi-VN" b="0" dirty="0">
              <a:effectLst/>
            </a:endParaRPr>
          </a:p>
          <a:p>
            <a:pPr marL="30480" marR="30480" algn="just" rtl="0">
              <a:spcBef>
                <a:spcPts val="0"/>
              </a:spcBef>
              <a:spcAft>
                <a:spcPts val="0"/>
              </a:spcAft>
            </a:pPr>
            <a:r>
              <a:rPr lang="vi-VN" sz="1800" b="0" i="0" u="none" strike="noStrike" dirty="0">
                <a:solidFill>
                  <a:srgbClr val="000000"/>
                </a:solidFill>
                <a:effectLst/>
                <a:latin typeface="Times New Roman" panose="02020603050405020304" pitchFamily="18" charset="0"/>
              </a:rPr>
              <a:t>+ Màu xanh dương tượng trưng cho: hòa bình, sự tự do và hy vọng.</a:t>
            </a:r>
            <a:endParaRPr lang="vi-VN" b="0" dirty="0">
              <a:effectLst/>
            </a:endParaRPr>
          </a:p>
          <a:p>
            <a:pPr marL="30480" marR="30480" algn="just" rtl="0">
              <a:spcBef>
                <a:spcPts val="0"/>
              </a:spcBef>
              <a:spcAft>
                <a:spcPts val="0"/>
              </a:spcAft>
            </a:pPr>
            <a:r>
              <a:rPr lang="vi-VN" sz="1800" b="0" i="0" u="none" strike="noStrike" dirty="0">
                <a:solidFill>
                  <a:srgbClr val="000000"/>
                </a:solidFill>
                <a:effectLst/>
                <a:latin typeface="Times New Roman" panose="02020603050405020304" pitchFamily="18" charset="0"/>
              </a:rPr>
              <a:t>+ Màu trắng tượng trưng cho: sự trong sáng, công lý, công bằng.</a:t>
            </a:r>
            <a:endParaRPr lang="vi-VN" b="0" dirty="0">
              <a:effectLst/>
            </a:endParaRPr>
          </a:p>
          <a:p>
            <a:pPr marL="30480" marR="30480" algn="just" rtl="0">
              <a:spcBef>
                <a:spcPts val="0"/>
              </a:spcBef>
              <a:spcAft>
                <a:spcPts val="0"/>
              </a:spcAft>
            </a:pPr>
            <a:r>
              <a:rPr lang="vi-VN" sz="1800" b="0" i="0" u="none" strike="noStrike" dirty="0">
                <a:solidFill>
                  <a:srgbClr val="000000"/>
                </a:solidFill>
                <a:effectLst/>
                <a:latin typeface="Times New Roman" panose="02020603050405020304" pitchFamily="18" charset="0"/>
              </a:rPr>
              <a:t>+ Màu đỏ tượng trưng cho: máu của những người đã ngã xuống để bảo vệ Tổ quốc, cũng đồng thời là biểu trưng cho sự bác ái, yêu thương con người.</a:t>
            </a:r>
            <a:endParaRPr lang="vi-VN" b="0" dirty="0">
              <a:effectLst/>
            </a:endParaRPr>
          </a:p>
          <a:p>
            <a:pPr marL="30480" marR="30480" algn="just" rtl="0">
              <a:spcBef>
                <a:spcPts val="0"/>
              </a:spcBef>
              <a:spcAft>
                <a:spcPts val="1200"/>
              </a:spcAft>
            </a:pPr>
            <a:r>
              <a:rPr lang="vi-VN" sz="1800" b="0" i="0" u="none" strike="noStrike" dirty="0">
                <a:solidFill>
                  <a:srgbClr val="000000"/>
                </a:solidFill>
                <a:effectLst/>
                <a:latin typeface="Times New Roman" panose="02020603050405020304" pitchFamily="18" charset="0"/>
              </a:rPr>
              <a:t>- Bài ca Mác-xây-e xất hiện trong cách mạng Pháp cũng trở thành Quốc ca của nước Cộng hòa Pháp (từ năm 1879).</a:t>
            </a:r>
            <a:endParaRPr lang="vi-VN" b="0" dirty="0">
              <a:effectLst/>
            </a:endParaRPr>
          </a:p>
          <a:p>
            <a:r>
              <a:rPr lang="vi-VN" dirty="0"/>
              <a:t/>
            </a:r>
            <a:br>
              <a:rPr lang="vi-VN" dirty="0"/>
            </a:br>
            <a:endParaRPr lang="en-VN" dirty="0"/>
          </a:p>
        </p:txBody>
      </p:sp>
      <p:sp>
        <p:nvSpPr>
          <p:cNvPr id="4" name="Slide Number Placeholder 3"/>
          <p:cNvSpPr>
            <a:spLocks noGrp="1"/>
          </p:cNvSpPr>
          <p:nvPr>
            <p:ph type="sldNum" sz="quarter" idx="5"/>
          </p:nvPr>
        </p:nvSpPr>
        <p:spPr/>
        <p:txBody>
          <a:bodyPr/>
          <a:lstStyle/>
          <a:p>
            <a:fld id="{584AD9F5-7021-D44D-8562-4FFB83B8D367}" type="slidenum">
              <a:rPr lang="en-VN" smtClean="0"/>
              <a:t>38</a:t>
            </a:fld>
            <a:endParaRPr lang="en-VN"/>
          </a:p>
        </p:txBody>
      </p:sp>
    </p:spTree>
    <p:extLst>
      <p:ext uri="{BB962C8B-B14F-4D97-AF65-F5344CB8AC3E}">
        <p14:creationId xmlns:p14="http://schemas.microsoft.com/office/powerpoint/2010/main" val="383413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Đáp án: Nước Pháp</a:t>
            </a:r>
          </a:p>
        </p:txBody>
      </p:sp>
      <p:sp>
        <p:nvSpPr>
          <p:cNvPr id="4" name="Slide Number Placeholder 3"/>
          <p:cNvSpPr>
            <a:spLocks noGrp="1"/>
          </p:cNvSpPr>
          <p:nvPr>
            <p:ph type="sldNum" sz="quarter" idx="5"/>
          </p:nvPr>
        </p:nvSpPr>
        <p:spPr/>
        <p:txBody>
          <a:bodyPr/>
          <a:lstStyle/>
          <a:p>
            <a:fld id="{8E54388C-859F-4535-9BC5-DA1A6082F40F}" type="slidenum">
              <a:rPr lang="en-US" smtClean="0"/>
              <a:t>2</a:t>
            </a:fld>
            <a:endParaRPr lang="en-US"/>
          </a:p>
        </p:txBody>
      </p:sp>
    </p:spTree>
    <p:extLst>
      <p:ext uri="{BB962C8B-B14F-4D97-AF65-F5344CB8AC3E}">
        <p14:creationId xmlns:p14="http://schemas.microsoft.com/office/powerpoint/2010/main" val="55309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A9CD98-8BEF-4808-8121-41119C5E8104}" type="slidenum">
              <a:rPr lang="en-US" smtClean="0"/>
              <a:t>7</a:t>
            </a:fld>
            <a:endParaRPr lang="en-US"/>
          </a:p>
        </p:txBody>
      </p:sp>
    </p:spTree>
    <p:extLst>
      <p:ext uri="{BB962C8B-B14F-4D97-AF65-F5344CB8AC3E}">
        <p14:creationId xmlns:p14="http://schemas.microsoft.com/office/powerpoint/2010/main" val="325784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14B80E4-FF79-4B00-A80B-8C0AA573EB15}" type="slidenum">
              <a:rPr lang="en-US" smtClean="0"/>
              <a:t>8</a:t>
            </a:fld>
            <a:endParaRPr lang="en-US"/>
          </a:p>
        </p:txBody>
      </p:sp>
    </p:spTree>
    <p:extLst>
      <p:ext uri="{BB962C8B-B14F-4D97-AF65-F5344CB8AC3E}">
        <p14:creationId xmlns:p14="http://schemas.microsoft.com/office/powerpoint/2010/main" val="403747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giới thiệu xã hội pháp quyền với tam quyền phân lập . </a:t>
            </a:r>
            <a:r>
              <a:rPr lang="vi-VN" b="0" i="0" u="none" strike="noStrike" dirty="0">
                <a:solidFill>
                  <a:srgbClr val="000000"/>
                </a:solidFill>
                <a:effectLst/>
                <a:latin typeface="Arial" panose="020B0604020202020204" pitchFamily="34" charset="0"/>
              </a:rPr>
              <a:t>lập pháp, hành pháp, tư pháp </a:t>
            </a:r>
            <a:endParaRPr lang="en-VN" dirty="0"/>
          </a:p>
        </p:txBody>
      </p:sp>
      <p:sp>
        <p:nvSpPr>
          <p:cNvPr id="4" name="Slide Number Placeholder 3"/>
          <p:cNvSpPr>
            <a:spLocks noGrp="1"/>
          </p:cNvSpPr>
          <p:nvPr>
            <p:ph type="sldNum" sz="quarter" idx="5"/>
          </p:nvPr>
        </p:nvSpPr>
        <p:spPr/>
        <p:txBody>
          <a:bodyPr/>
          <a:lstStyle/>
          <a:p>
            <a:fld id="{8E54388C-859F-4535-9BC5-DA1A6082F40F}" type="slidenum">
              <a:rPr lang="en-US" smtClean="0"/>
              <a:t>10</a:t>
            </a:fld>
            <a:endParaRPr lang="en-US"/>
          </a:p>
        </p:txBody>
      </p:sp>
    </p:spTree>
    <p:extLst>
      <p:ext uri="{BB962C8B-B14F-4D97-AF65-F5344CB8AC3E}">
        <p14:creationId xmlns:p14="http://schemas.microsoft.com/office/powerpoint/2010/main" val="52281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u="none" strike="noStrike" dirty="0">
                <a:solidFill>
                  <a:srgbClr val="243B53"/>
                </a:solidFill>
                <a:effectLst/>
                <a:latin typeface="-apple-system"/>
              </a:rPr>
              <a:t>Những quan điểm tiến bộ của trào lưu triết học ánh sáng đóng vai trò quan trọng trong lĩnh vực tư tưởng. Nó đã tấn công vào hệ tư tưởng của chế độ phong kiến; phê phán sự mục nát, lỗi thời của chế độ phong kiến và giáo hội.</a:t>
            </a:r>
          </a:p>
          <a:p>
            <a:pPr algn="l"/>
            <a:r>
              <a:rPr lang="vi-VN" b="0" i="0" u="none" strike="noStrike" dirty="0">
                <a:solidFill>
                  <a:srgbClr val="243B53"/>
                </a:solidFill>
                <a:effectLst/>
                <a:latin typeface="-apple-system"/>
              </a:rPr>
              <a:t>Trào lưu triết học ánh sáng ra đời định hướng cho một xã hội mới trong tương lai. Đây là tiền đề của một cuộc cách mạng xã hội.</a:t>
            </a:r>
          </a:p>
        </p:txBody>
      </p:sp>
      <p:sp>
        <p:nvSpPr>
          <p:cNvPr id="4" name="Slide Number Placeholder 3"/>
          <p:cNvSpPr>
            <a:spLocks noGrp="1"/>
          </p:cNvSpPr>
          <p:nvPr>
            <p:ph type="sldNum" sz="quarter" idx="5"/>
          </p:nvPr>
        </p:nvSpPr>
        <p:spPr/>
        <p:txBody>
          <a:bodyPr/>
          <a:lstStyle/>
          <a:p>
            <a:fld id="{62B4A9D1-D298-45AD-AE33-2FDA8FE78166}" type="slidenum">
              <a:rPr lang="vi-VN" smtClean="0"/>
              <a:t>11</a:t>
            </a:fld>
            <a:endParaRPr lang="vi-VN"/>
          </a:p>
        </p:txBody>
      </p:sp>
    </p:spTree>
    <p:extLst>
      <p:ext uri="{BB962C8B-B14F-4D97-AF65-F5344CB8AC3E}">
        <p14:creationId xmlns:p14="http://schemas.microsoft.com/office/powerpoint/2010/main" val="236467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000000"/>
                </a:solidFill>
                <a:effectLst/>
                <a:latin typeface="Times New Roman" panose="02020603050405020304" pitchFamily="18" charset="0"/>
              </a:rPr>
              <a:t>Kỹ thuật khăn trải bàn biến thể ( KTB xoay) Mỗi HS ( A/B/C/D) sẽ trả lời câu hỏi vào dòng tương ứng ( A/B/C/D), 30 giây xoay khăn ghi nội dung vào ô bạn ( có thể  không trùng với ý bạn ) và chấm điểm ( nếu có). Hết 4 lượt sẽ thống nhất đáp án vào ô </a:t>
            </a:r>
            <a:endParaRPr lang="en-VN" dirty="0"/>
          </a:p>
        </p:txBody>
      </p:sp>
      <p:sp>
        <p:nvSpPr>
          <p:cNvPr id="4" name="Slide Number Placeholder 3"/>
          <p:cNvSpPr>
            <a:spLocks noGrp="1"/>
          </p:cNvSpPr>
          <p:nvPr>
            <p:ph type="sldNum" sz="quarter" idx="5"/>
          </p:nvPr>
        </p:nvSpPr>
        <p:spPr/>
        <p:txBody>
          <a:bodyPr/>
          <a:lstStyle/>
          <a:p>
            <a:fld id="{8E54388C-859F-4535-9BC5-DA1A6082F40F}" type="slidenum">
              <a:rPr lang="en-US" smtClean="0"/>
              <a:t>13</a:t>
            </a:fld>
            <a:endParaRPr lang="en-US"/>
          </a:p>
        </p:txBody>
      </p:sp>
    </p:spTree>
    <p:extLst>
      <p:ext uri="{BB962C8B-B14F-4D97-AF65-F5344CB8AC3E}">
        <p14:creationId xmlns:p14="http://schemas.microsoft.com/office/powerpoint/2010/main" val="242915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Quần</a:t>
            </a:r>
            <a:r>
              <a:rPr lang="en-US" dirty="0"/>
              <a:t> </a:t>
            </a:r>
            <a:r>
              <a:rPr lang="en-US" dirty="0" err="1"/>
              <a:t>chúng</a:t>
            </a:r>
            <a:r>
              <a:rPr lang="en-US" dirty="0"/>
              <a:t> </a:t>
            </a:r>
            <a:r>
              <a:rPr lang="en-US" dirty="0" err="1"/>
              <a:t>nhân</a:t>
            </a:r>
            <a:r>
              <a:rPr lang="en-US" dirty="0"/>
              <a:t> </a:t>
            </a:r>
            <a:r>
              <a:rPr lang="en-US" dirty="0" err="1"/>
              <a:t>dân</a:t>
            </a:r>
            <a:r>
              <a:rPr lang="en-US" dirty="0"/>
              <a:t> </a:t>
            </a:r>
            <a:r>
              <a:rPr lang="en-US" dirty="0" err="1"/>
              <a:t>Pháp</a:t>
            </a:r>
            <a:r>
              <a:rPr lang="en-US" dirty="0"/>
              <a:t>, </a:t>
            </a:r>
            <a:r>
              <a:rPr lang="en-US" dirty="0" err="1"/>
              <a:t>đấu</a:t>
            </a:r>
            <a:r>
              <a:rPr lang="en-US" dirty="0"/>
              <a:t> </a:t>
            </a:r>
            <a:r>
              <a:rPr lang="en-US" dirty="0" err="1"/>
              <a:t>tranh</a:t>
            </a:r>
            <a:r>
              <a:rPr lang="en-US" dirty="0"/>
              <a:t> </a:t>
            </a:r>
            <a:r>
              <a:rPr lang="en-US" dirty="0" err="1"/>
              <a:t>tấn</a:t>
            </a:r>
            <a:r>
              <a:rPr lang="en-US" dirty="0"/>
              <a:t> </a:t>
            </a:r>
            <a:r>
              <a:rPr lang="en-US" dirty="0" err="1"/>
              <a:t>công</a:t>
            </a:r>
            <a:r>
              <a:rPr lang="en-US" dirty="0"/>
              <a:t> </a:t>
            </a:r>
            <a:r>
              <a:rPr lang="en-US" dirty="0" err="1"/>
              <a:t>pháo</a:t>
            </a:r>
            <a:r>
              <a:rPr lang="en-US" dirty="0"/>
              <a:t> </a:t>
            </a:r>
            <a:r>
              <a:rPr lang="en-US" dirty="0" err="1"/>
              <a:t>đài</a:t>
            </a:r>
            <a:r>
              <a:rPr lang="en-US" dirty="0"/>
              <a:t>. </a:t>
            </a:r>
            <a:endParaRPr lang="vi-VN" dirty="0"/>
          </a:p>
        </p:txBody>
      </p:sp>
      <p:sp>
        <p:nvSpPr>
          <p:cNvPr id="4" name="Slide Number Placeholder 3"/>
          <p:cNvSpPr>
            <a:spLocks noGrp="1"/>
          </p:cNvSpPr>
          <p:nvPr>
            <p:ph type="sldNum" sz="quarter" idx="5"/>
          </p:nvPr>
        </p:nvSpPr>
        <p:spPr/>
        <p:txBody>
          <a:bodyPr/>
          <a:lstStyle/>
          <a:p>
            <a:fld id="{62B4A9D1-D298-45AD-AE33-2FDA8FE78166}" type="slidenum">
              <a:rPr lang="vi-VN" smtClean="0"/>
              <a:t>18</a:t>
            </a:fld>
            <a:endParaRPr lang="vi-VN"/>
          </a:p>
        </p:txBody>
      </p:sp>
    </p:spTree>
    <p:extLst>
      <p:ext uri="{BB962C8B-B14F-4D97-AF65-F5344CB8AC3E}">
        <p14:creationId xmlns:p14="http://schemas.microsoft.com/office/powerpoint/2010/main" val="397004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Vì sao thế? Cuộc tấn công vào pháo đài thời trung cổ “Bastille”. Đó là thời điểm bắt đầu kết thúc chế độ cũ.</a:t>
            </a:r>
          </a:p>
          <a:p>
            <a:pPr algn="just" rtl="0">
              <a:spcBef>
                <a:spcPts val="0"/>
              </a:spcBef>
              <a:spcAft>
                <a:spcPts val="0"/>
              </a:spcAft>
            </a:pPr>
            <a:r>
              <a:rPr lang="vi-VN" sz="1800" b="0" i="0" u="none" strike="noStrike" dirty="0">
                <a:solidFill>
                  <a:srgbClr val="000000"/>
                </a:solidFill>
                <a:effectLst/>
                <a:latin typeface="Times New Roman" panose="02020603050405020304" pitchFamily="18" charset="0"/>
              </a:rPr>
              <a:t>Pháo đài Ba-xti nằm ở Thủ đô Pa-ri, ban đầu là một pháo đài và kho vũ khí, được xây dựng từ năm 1370, dưới thời vua Sác-lơ V, với kiến trúc gồm 4 tháp phổ biến vào thời kì này. Các tháp còn lại được xây dựng thêm vào thời gian sau. Pháo đài Bax-ti dài 33 m, rộng 34 m và các tháp cap 24 m, được bao quanh bằng hào nước được lấy từ con sông Xen=&gt; Đây được xem là biểu tượng của quyền lực phong kiến Pháp.</a:t>
            </a:r>
            <a:endParaRPr lang="vi-VN" b="0" dirty="0">
              <a:effectLst/>
            </a:endParaRPr>
          </a:p>
          <a:p>
            <a:r>
              <a:rPr lang="vi-VN" dirty="0"/>
              <a:t/>
            </a:r>
            <a:br>
              <a:rPr lang="vi-VN" dirty="0"/>
            </a:br>
            <a:endParaRPr lang="en-VN" dirty="0"/>
          </a:p>
          <a:p>
            <a:endParaRPr lang="vi-VN" dirty="0"/>
          </a:p>
        </p:txBody>
      </p:sp>
      <p:sp>
        <p:nvSpPr>
          <p:cNvPr id="4" name="Slide Number Placeholder 3"/>
          <p:cNvSpPr>
            <a:spLocks noGrp="1"/>
          </p:cNvSpPr>
          <p:nvPr>
            <p:ph type="sldNum" sz="quarter" idx="5"/>
          </p:nvPr>
        </p:nvSpPr>
        <p:spPr/>
        <p:txBody>
          <a:bodyPr/>
          <a:lstStyle/>
          <a:p>
            <a:fld id="{62B4A9D1-D298-45AD-AE33-2FDA8FE78166}" type="slidenum">
              <a:rPr lang="vi-VN" smtClean="0"/>
              <a:t>19</a:t>
            </a:fld>
            <a:endParaRPr lang="vi-VN"/>
          </a:p>
        </p:txBody>
      </p:sp>
    </p:spTree>
    <p:extLst>
      <p:ext uri="{BB962C8B-B14F-4D97-AF65-F5344CB8AC3E}">
        <p14:creationId xmlns:p14="http://schemas.microsoft.com/office/powerpoint/2010/main" val="426100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C46ACB-754F-471B-B954-CAA78A1600B5}"/>
              </a:ext>
            </a:extLst>
          </p:cNvPr>
          <p:cNvSpPr>
            <a:spLocks noGrp="1"/>
          </p:cNvSpPr>
          <p:nvPr>
            <p:ph type="dt" sz="half" idx="10"/>
          </p:nvPr>
        </p:nvSpPr>
        <p:spPr/>
        <p:txBody>
          <a:bodyPr/>
          <a:lstStyle>
            <a:lvl1pPr>
              <a:defRPr/>
            </a:lvl1pPr>
          </a:lstStyle>
          <a:p>
            <a:pPr>
              <a:defRPr/>
            </a:pPr>
            <a:fld id="{D307D154-0E59-4420-99E7-445DD0713FD0}" type="datetimeFigureOut">
              <a:rPr lang="en-GB"/>
              <a:pPr>
                <a:defRPr/>
              </a:pPr>
              <a:t>16/09/2024</a:t>
            </a:fld>
            <a:endParaRPr lang="en-GB"/>
          </a:p>
        </p:txBody>
      </p:sp>
      <p:sp>
        <p:nvSpPr>
          <p:cNvPr id="5" name="Footer Placeholder 4">
            <a:extLst>
              <a:ext uri="{FF2B5EF4-FFF2-40B4-BE49-F238E27FC236}">
                <a16:creationId xmlns:a16="http://schemas.microsoft.com/office/drawing/2014/main" id="{F7B92E2A-FD2A-4AF1-854F-D432C750FD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2BB786C-187C-41F6-9D10-633DB0021D44}"/>
              </a:ext>
            </a:extLst>
          </p:cNvPr>
          <p:cNvSpPr>
            <a:spLocks noGrp="1"/>
          </p:cNvSpPr>
          <p:nvPr>
            <p:ph type="sldNum" sz="quarter" idx="12"/>
          </p:nvPr>
        </p:nvSpPr>
        <p:spPr/>
        <p:txBody>
          <a:bodyPr/>
          <a:lstStyle>
            <a:lvl1pPr>
              <a:defRPr/>
            </a:lvl1pPr>
          </a:lstStyle>
          <a:p>
            <a:fld id="{9DDB5C78-2A96-40A9-9128-384C056DC92F}" type="slidenum">
              <a:rPr lang="en-GB" altLang="en-US"/>
              <a:pPr/>
              <a:t>‹#›</a:t>
            </a:fld>
            <a:endParaRPr lang="en-GB" altLang="en-US"/>
          </a:p>
        </p:txBody>
      </p:sp>
    </p:spTree>
    <p:extLst>
      <p:ext uri="{BB962C8B-B14F-4D97-AF65-F5344CB8AC3E}">
        <p14:creationId xmlns:p14="http://schemas.microsoft.com/office/powerpoint/2010/main" val="246284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DE98C0-7B8F-41FB-B229-E3361D5EED14}"/>
              </a:ext>
            </a:extLst>
          </p:cNvPr>
          <p:cNvSpPr>
            <a:spLocks noGrp="1"/>
          </p:cNvSpPr>
          <p:nvPr>
            <p:ph type="dt" sz="half" idx="10"/>
          </p:nvPr>
        </p:nvSpPr>
        <p:spPr/>
        <p:txBody>
          <a:bodyPr/>
          <a:lstStyle>
            <a:lvl1pPr>
              <a:defRPr/>
            </a:lvl1pPr>
          </a:lstStyle>
          <a:p>
            <a:pPr>
              <a:defRPr/>
            </a:pPr>
            <a:fld id="{BE435B2A-03E2-4A57-94CB-5AF6580A1DBC}" type="datetimeFigureOut">
              <a:rPr lang="en-GB"/>
              <a:pPr>
                <a:defRPr/>
              </a:pPr>
              <a:t>16/09/2024</a:t>
            </a:fld>
            <a:endParaRPr lang="en-GB"/>
          </a:p>
        </p:txBody>
      </p:sp>
      <p:sp>
        <p:nvSpPr>
          <p:cNvPr id="5" name="Footer Placeholder 4">
            <a:extLst>
              <a:ext uri="{FF2B5EF4-FFF2-40B4-BE49-F238E27FC236}">
                <a16:creationId xmlns:a16="http://schemas.microsoft.com/office/drawing/2014/main" id="{7394A001-CAA1-444D-B049-8B86D5F4C9C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98DB92E-DAA2-40B0-A71C-888BEFF15745}"/>
              </a:ext>
            </a:extLst>
          </p:cNvPr>
          <p:cNvSpPr>
            <a:spLocks noGrp="1"/>
          </p:cNvSpPr>
          <p:nvPr>
            <p:ph type="sldNum" sz="quarter" idx="12"/>
          </p:nvPr>
        </p:nvSpPr>
        <p:spPr/>
        <p:txBody>
          <a:bodyPr/>
          <a:lstStyle>
            <a:lvl1pPr>
              <a:defRPr/>
            </a:lvl1pPr>
          </a:lstStyle>
          <a:p>
            <a:fld id="{62FA5DFC-85C6-4D5B-B645-CA610EA5FE0E}" type="slidenum">
              <a:rPr lang="en-GB" altLang="en-US"/>
              <a:pPr/>
              <a:t>‹#›</a:t>
            </a:fld>
            <a:endParaRPr lang="en-GB" altLang="en-US"/>
          </a:p>
        </p:txBody>
      </p:sp>
    </p:spTree>
    <p:extLst>
      <p:ext uri="{BB962C8B-B14F-4D97-AF65-F5344CB8AC3E}">
        <p14:creationId xmlns:p14="http://schemas.microsoft.com/office/powerpoint/2010/main" val="1478971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81E4337-9A45-40B1-A8D5-3777E22EEF7E}"/>
              </a:ext>
            </a:extLst>
          </p:cNvPr>
          <p:cNvSpPr>
            <a:spLocks noGrp="1"/>
          </p:cNvSpPr>
          <p:nvPr>
            <p:ph type="dt" sz="half" idx="10"/>
          </p:nvPr>
        </p:nvSpPr>
        <p:spPr/>
        <p:txBody>
          <a:bodyPr/>
          <a:lstStyle>
            <a:lvl1pPr>
              <a:defRPr/>
            </a:lvl1pPr>
          </a:lstStyle>
          <a:p>
            <a:pPr>
              <a:defRPr/>
            </a:pPr>
            <a:fld id="{52CCBB6F-3FAF-4C52-9FC3-369AE315DF92}" type="datetimeFigureOut">
              <a:rPr lang="en-GB"/>
              <a:pPr>
                <a:defRPr/>
              </a:pPr>
              <a:t>16/09/2024</a:t>
            </a:fld>
            <a:endParaRPr lang="en-GB"/>
          </a:p>
        </p:txBody>
      </p:sp>
      <p:sp>
        <p:nvSpPr>
          <p:cNvPr id="6" name="Footer Placeholder 4">
            <a:extLst>
              <a:ext uri="{FF2B5EF4-FFF2-40B4-BE49-F238E27FC236}">
                <a16:creationId xmlns:a16="http://schemas.microsoft.com/office/drawing/2014/main" id="{96ECCAD5-DCCA-4A0F-95E7-44809B71A43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213F3B4-C13D-4E55-9BD3-09C89819D0C9}"/>
              </a:ext>
            </a:extLst>
          </p:cNvPr>
          <p:cNvSpPr>
            <a:spLocks noGrp="1"/>
          </p:cNvSpPr>
          <p:nvPr>
            <p:ph type="sldNum" sz="quarter" idx="12"/>
          </p:nvPr>
        </p:nvSpPr>
        <p:spPr/>
        <p:txBody>
          <a:bodyPr/>
          <a:lstStyle>
            <a:lvl1pPr>
              <a:defRPr/>
            </a:lvl1pPr>
          </a:lstStyle>
          <a:p>
            <a:fld id="{F20C092B-775D-46BF-B3C8-D642328E559D}" type="slidenum">
              <a:rPr lang="en-GB" altLang="en-US"/>
              <a:pPr/>
              <a:t>‹#›</a:t>
            </a:fld>
            <a:endParaRPr lang="en-GB" altLang="en-US"/>
          </a:p>
        </p:txBody>
      </p:sp>
    </p:spTree>
    <p:extLst>
      <p:ext uri="{BB962C8B-B14F-4D97-AF65-F5344CB8AC3E}">
        <p14:creationId xmlns:p14="http://schemas.microsoft.com/office/powerpoint/2010/main" val="4000447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EF49AB3-780E-4C1C-BE28-398F171E9F43}"/>
              </a:ext>
            </a:extLst>
          </p:cNvPr>
          <p:cNvSpPr>
            <a:spLocks noGrp="1"/>
          </p:cNvSpPr>
          <p:nvPr>
            <p:ph type="dt" sz="half" idx="10"/>
          </p:nvPr>
        </p:nvSpPr>
        <p:spPr/>
        <p:txBody>
          <a:bodyPr/>
          <a:lstStyle>
            <a:lvl1pPr>
              <a:defRPr/>
            </a:lvl1pPr>
          </a:lstStyle>
          <a:p>
            <a:pPr>
              <a:defRPr/>
            </a:pPr>
            <a:fld id="{C55B8F6D-0827-4BC8-86D9-3B908F717CA2}" type="datetimeFigureOut">
              <a:rPr lang="en-GB"/>
              <a:pPr>
                <a:defRPr/>
              </a:pPr>
              <a:t>16/09/2024</a:t>
            </a:fld>
            <a:endParaRPr lang="en-GB"/>
          </a:p>
        </p:txBody>
      </p:sp>
      <p:sp>
        <p:nvSpPr>
          <p:cNvPr id="8" name="Footer Placeholder 4">
            <a:extLst>
              <a:ext uri="{FF2B5EF4-FFF2-40B4-BE49-F238E27FC236}">
                <a16:creationId xmlns:a16="http://schemas.microsoft.com/office/drawing/2014/main" id="{4C91AEA5-E6E6-48F7-88F4-1C3D265B848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0421948-DA0C-4256-86F7-8F3E657B360A}"/>
              </a:ext>
            </a:extLst>
          </p:cNvPr>
          <p:cNvSpPr>
            <a:spLocks noGrp="1"/>
          </p:cNvSpPr>
          <p:nvPr>
            <p:ph type="sldNum" sz="quarter" idx="12"/>
          </p:nvPr>
        </p:nvSpPr>
        <p:spPr/>
        <p:txBody>
          <a:bodyPr/>
          <a:lstStyle>
            <a:lvl1pPr>
              <a:defRPr/>
            </a:lvl1pPr>
          </a:lstStyle>
          <a:p>
            <a:fld id="{A4839CBA-D04A-4897-AA2D-079CEB7A0B76}" type="slidenum">
              <a:rPr lang="en-GB" altLang="en-US"/>
              <a:pPr/>
              <a:t>‹#›</a:t>
            </a:fld>
            <a:endParaRPr lang="en-GB" altLang="en-US"/>
          </a:p>
        </p:txBody>
      </p:sp>
    </p:spTree>
    <p:extLst>
      <p:ext uri="{BB962C8B-B14F-4D97-AF65-F5344CB8AC3E}">
        <p14:creationId xmlns:p14="http://schemas.microsoft.com/office/powerpoint/2010/main" val="247268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B4E53B3-DED1-43DC-B749-4D007644553F}"/>
              </a:ext>
            </a:extLst>
          </p:cNvPr>
          <p:cNvSpPr>
            <a:spLocks noGrp="1"/>
          </p:cNvSpPr>
          <p:nvPr>
            <p:ph type="dt" sz="half" idx="10"/>
          </p:nvPr>
        </p:nvSpPr>
        <p:spPr/>
        <p:txBody>
          <a:bodyPr/>
          <a:lstStyle>
            <a:lvl1pPr>
              <a:defRPr/>
            </a:lvl1pPr>
          </a:lstStyle>
          <a:p>
            <a:pPr>
              <a:defRPr/>
            </a:pPr>
            <a:fld id="{E1014BBC-E056-4DE6-AF0D-A9F3E65F52E8}" type="datetimeFigureOut">
              <a:rPr lang="en-GB"/>
              <a:pPr>
                <a:defRPr/>
              </a:pPr>
              <a:t>16/09/2024</a:t>
            </a:fld>
            <a:endParaRPr lang="en-GB"/>
          </a:p>
        </p:txBody>
      </p:sp>
      <p:sp>
        <p:nvSpPr>
          <p:cNvPr id="4" name="Footer Placeholder 4">
            <a:extLst>
              <a:ext uri="{FF2B5EF4-FFF2-40B4-BE49-F238E27FC236}">
                <a16:creationId xmlns:a16="http://schemas.microsoft.com/office/drawing/2014/main" id="{14E03200-557D-4A4F-9F0F-C176BD1D976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B4CF1F0-A214-4609-BF71-10AA506C50D6}"/>
              </a:ext>
            </a:extLst>
          </p:cNvPr>
          <p:cNvSpPr>
            <a:spLocks noGrp="1"/>
          </p:cNvSpPr>
          <p:nvPr>
            <p:ph type="sldNum" sz="quarter" idx="12"/>
          </p:nvPr>
        </p:nvSpPr>
        <p:spPr/>
        <p:txBody>
          <a:bodyPr/>
          <a:lstStyle>
            <a:lvl1pPr>
              <a:defRPr/>
            </a:lvl1pPr>
          </a:lstStyle>
          <a:p>
            <a:fld id="{5068753B-BCB9-41F1-9C81-DECE94ED188F}" type="slidenum">
              <a:rPr lang="en-GB" altLang="en-US"/>
              <a:pPr/>
              <a:t>‹#›</a:t>
            </a:fld>
            <a:endParaRPr lang="en-GB" altLang="en-US"/>
          </a:p>
        </p:txBody>
      </p:sp>
    </p:spTree>
    <p:extLst>
      <p:ext uri="{BB962C8B-B14F-4D97-AF65-F5344CB8AC3E}">
        <p14:creationId xmlns:p14="http://schemas.microsoft.com/office/powerpoint/2010/main" val="3947656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C6D584B-4D10-4C71-840F-FDD93638689D}"/>
              </a:ext>
            </a:extLst>
          </p:cNvPr>
          <p:cNvSpPr>
            <a:spLocks noGrp="1"/>
          </p:cNvSpPr>
          <p:nvPr>
            <p:ph type="dt" sz="half" idx="10"/>
          </p:nvPr>
        </p:nvSpPr>
        <p:spPr/>
        <p:txBody>
          <a:bodyPr/>
          <a:lstStyle>
            <a:lvl1pPr>
              <a:defRPr/>
            </a:lvl1pPr>
          </a:lstStyle>
          <a:p>
            <a:pPr>
              <a:defRPr/>
            </a:pPr>
            <a:fld id="{DF59E9C2-CBEB-4EF1-9BF6-A03A5DB7FECE}" type="datetimeFigureOut">
              <a:rPr lang="en-GB"/>
              <a:pPr>
                <a:defRPr/>
              </a:pPr>
              <a:t>16/09/2024</a:t>
            </a:fld>
            <a:endParaRPr lang="en-GB"/>
          </a:p>
        </p:txBody>
      </p:sp>
      <p:sp>
        <p:nvSpPr>
          <p:cNvPr id="3" name="Footer Placeholder 4">
            <a:extLst>
              <a:ext uri="{FF2B5EF4-FFF2-40B4-BE49-F238E27FC236}">
                <a16:creationId xmlns:a16="http://schemas.microsoft.com/office/drawing/2014/main" id="{E79DDB25-0182-45DA-9BA3-E7F10BB761E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28F5B1E-7E71-4B8D-A0D7-53A45857CB1C}"/>
              </a:ext>
            </a:extLst>
          </p:cNvPr>
          <p:cNvSpPr>
            <a:spLocks noGrp="1"/>
          </p:cNvSpPr>
          <p:nvPr>
            <p:ph type="sldNum" sz="quarter" idx="12"/>
          </p:nvPr>
        </p:nvSpPr>
        <p:spPr/>
        <p:txBody>
          <a:bodyPr/>
          <a:lstStyle>
            <a:lvl1pPr>
              <a:defRPr/>
            </a:lvl1pPr>
          </a:lstStyle>
          <a:p>
            <a:fld id="{D8F07124-2209-45E1-9534-0F300AC62771}" type="slidenum">
              <a:rPr lang="en-GB" altLang="en-US"/>
              <a:pPr/>
              <a:t>‹#›</a:t>
            </a:fld>
            <a:endParaRPr lang="en-GB" altLang="en-US"/>
          </a:p>
        </p:txBody>
      </p:sp>
    </p:spTree>
    <p:extLst>
      <p:ext uri="{BB962C8B-B14F-4D97-AF65-F5344CB8AC3E}">
        <p14:creationId xmlns:p14="http://schemas.microsoft.com/office/powerpoint/2010/main" val="237179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422587C-F9B9-468D-9E95-1F36A09CAA4C}"/>
              </a:ext>
            </a:extLst>
          </p:cNvPr>
          <p:cNvSpPr>
            <a:spLocks noGrp="1"/>
          </p:cNvSpPr>
          <p:nvPr>
            <p:ph type="dt" sz="half" idx="10"/>
          </p:nvPr>
        </p:nvSpPr>
        <p:spPr/>
        <p:txBody>
          <a:bodyPr/>
          <a:lstStyle>
            <a:lvl1pPr>
              <a:defRPr/>
            </a:lvl1pPr>
          </a:lstStyle>
          <a:p>
            <a:pPr>
              <a:defRPr/>
            </a:pPr>
            <a:fld id="{6F5610C0-7E16-4BE6-BCEA-AA82EE606D7C}" type="datetimeFigureOut">
              <a:rPr lang="en-GB"/>
              <a:pPr>
                <a:defRPr/>
              </a:pPr>
              <a:t>16/09/2024</a:t>
            </a:fld>
            <a:endParaRPr lang="en-GB"/>
          </a:p>
        </p:txBody>
      </p:sp>
      <p:sp>
        <p:nvSpPr>
          <p:cNvPr id="6" name="Footer Placeholder 4">
            <a:extLst>
              <a:ext uri="{FF2B5EF4-FFF2-40B4-BE49-F238E27FC236}">
                <a16:creationId xmlns:a16="http://schemas.microsoft.com/office/drawing/2014/main" id="{95890D9A-E082-42BC-81BC-C6EE9A1F121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4E0BDEC-536B-4507-9CBC-E016FB1BF98E}"/>
              </a:ext>
            </a:extLst>
          </p:cNvPr>
          <p:cNvSpPr>
            <a:spLocks noGrp="1"/>
          </p:cNvSpPr>
          <p:nvPr>
            <p:ph type="sldNum" sz="quarter" idx="12"/>
          </p:nvPr>
        </p:nvSpPr>
        <p:spPr/>
        <p:txBody>
          <a:bodyPr/>
          <a:lstStyle>
            <a:lvl1pPr>
              <a:defRPr/>
            </a:lvl1pPr>
          </a:lstStyle>
          <a:p>
            <a:fld id="{AB83E2EC-E407-4DB7-87A6-C3B848256675}" type="slidenum">
              <a:rPr lang="en-GB" altLang="en-US"/>
              <a:pPr/>
              <a:t>‹#›</a:t>
            </a:fld>
            <a:endParaRPr lang="en-GB" altLang="en-US"/>
          </a:p>
        </p:txBody>
      </p:sp>
    </p:spTree>
    <p:extLst>
      <p:ext uri="{BB962C8B-B14F-4D97-AF65-F5344CB8AC3E}">
        <p14:creationId xmlns:p14="http://schemas.microsoft.com/office/powerpoint/2010/main" val="3414757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D7E9AD-4396-4723-BB7C-9B451B918B05}"/>
              </a:ext>
            </a:extLst>
          </p:cNvPr>
          <p:cNvSpPr>
            <a:spLocks noGrp="1"/>
          </p:cNvSpPr>
          <p:nvPr>
            <p:ph type="dt" sz="half" idx="10"/>
          </p:nvPr>
        </p:nvSpPr>
        <p:spPr/>
        <p:txBody>
          <a:bodyPr/>
          <a:lstStyle>
            <a:lvl1pPr>
              <a:defRPr/>
            </a:lvl1pPr>
          </a:lstStyle>
          <a:p>
            <a:pPr>
              <a:defRPr/>
            </a:pPr>
            <a:fld id="{FF561CB0-DB0E-4DD0-8834-1FC99A84A713}" type="datetimeFigureOut">
              <a:rPr lang="en-GB"/>
              <a:pPr>
                <a:defRPr/>
              </a:pPr>
              <a:t>16/09/2024</a:t>
            </a:fld>
            <a:endParaRPr lang="en-GB"/>
          </a:p>
        </p:txBody>
      </p:sp>
      <p:sp>
        <p:nvSpPr>
          <p:cNvPr id="6" name="Footer Placeholder 4">
            <a:extLst>
              <a:ext uri="{FF2B5EF4-FFF2-40B4-BE49-F238E27FC236}">
                <a16:creationId xmlns:a16="http://schemas.microsoft.com/office/drawing/2014/main" id="{68B34F12-4F79-469F-915C-39AF0889564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4635114-20BC-4559-A148-F6747C95E555}"/>
              </a:ext>
            </a:extLst>
          </p:cNvPr>
          <p:cNvSpPr>
            <a:spLocks noGrp="1"/>
          </p:cNvSpPr>
          <p:nvPr>
            <p:ph type="sldNum" sz="quarter" idx="12"/>
          </p:nvPr>
        </p:nvSpPr>
        <p:spPr/>
        <p:txBody>
          <a:bodyPr/>
          <a:lstStyle>
            <a:lvl1pPr>
              <a:defRPr/>
            </a:lvl1pPr>
          </a:lstStyle>
          <a:p>
            <a:fld id="{68BC8449-CEA7-456D-954E-4688E021C5C9}" type="slidenum">
              <a:rPr lang="en-GB" altLang="en-US"/>
              <a:pPr/>
              <a:t>‹#›</a:t>
            </a:fld>
            <a:endParaRPr lang="en-GB" altLang="en-US"/>
          </a:p>
        </p:txBody>
      </p:sp>
    </p:spTree>
    <p:extLst>
      <p:ext uri="{BB962C8B-B14F-4D97-AF65-F5344CB8AC3E}">
        <p14:creationId xmlns:p14="http://schemas.microsoft.com/office/powerpoint/2010/main" val="2574940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948012-97DE-41D5-AF2F-2CBB3B2F2296}"/>
              </a:ext>
            </a:extLst>
          </p:cNvPr>
          <p:cNvSpPr>
            <a:spLocks noGrp="1"/>
          </p:cNvSpPr>
          <p:nvPr>
            <p:ph type="dt" sz="half" idx="10"/>
          </p:nvPr>
        </p:nvSpPr>
        <p:spPr/>
        <p:txBody>
          <a:bodyPr/>
          <a:lstStyle>
            <a:lvl1pPr>
              <a:defRPr/>
            </a:lvl1pPr>
          </a:lstStyle>
          <a:p>
            <a:pPr>
              <a:defRPr/>
            </a:pPr>
            <a:fld id="{C835E266-727B-4D7F-BB0C-E0700A6303D1}" type="datetimeFigureOut">
              <a:rPr lang="en-GB"/>
              <a:pPr>
                <a:defRPr/>
              </a:pPr>
              <a:t>16/09/2024</a:t>
            </a:fld>
            <a:endParaRPr lang="en-GB"/>
          </a:p>
        </p:txBody>
      </p:sp>
      <p:sp>
        <p:nvSpPr>
          <p:cNvPr id="5" name="Footer Placeholder 4">
            <a:extLst>
              <a:ext uri="{FF2B5EF4-FFF2-40B4-BE49-F238E27FC236}">
                <a16:creationId xmlns:a16="http://schemas.microsoft.com/office/drawing/2014/main" id="{824E9A0E-CF1A-4CAA-9A6D-558E15D839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67DA8A5-893E-4E51-A91C-DE62A3759D0B}"/>
              </a:ext>
            </a:extLst>
          </p:cNvPr>
          <p:cNvSpPr>
            <a:spLocks noGrp="1"/>
          </p:cNvSpPr>
          <p:nvPr>
            <p:ph type="sldNum" sz="quarter" idx="12"/>
          </p:nvPr>
        </p:nvSpPr>
        <p:spPr/>
        <p:txBody>
          <a:bodyPr/>
          <a:lstStyle>
            <a:lvl1pPr>
              <a:defRPr/>
            </a:lvl1pPr>
          </a:lstStyle>
          <a:p>
            <a:fld id="{86CD515E-9FCE-4A76-B5EE-B495EAAF9DFD}" type="slidenum">
              <a:rPr lang="en-GB" altLang="en-US"/>
              <a:pPr/>
              <a:t>‹#›</a:t>
            </a:fld>
            <a:endParaRPr lang="en-GB" altLang="en-US"/>
          </a:p>
        </p:txBody>
      </p:sp>
    </p:spTree>
    <p:extLst>
      <p:ext uri="{BB962C8B-B14F-4D97-AF65-F5344CB8AC3E}">
        <p14:creationId xmlns:p14="http://schemas.microsoft.com/office/powerpoint/2010/main" val="2825763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E88951-E768-456E-9B27-4CCA29F1D35A}"/>
              </a:ext>
            </a:extLst>
          </p:cNvPr>
          <p:cNvSpPr>
            <a:spLocks noGrp="1"/>
          </p:cNvSpPr>
          <p:nvPr>
            <p:ph type="dt" sz="half" idx="10"/>
          </p:nvPr>
        </p:nvSpPr>
        <p:spPr/>
        <p:txBody>
          <a:bodyPr/>
          <a:lstStyle>
            <a:lvl1pPr>
              <a:defRPr/>
            </a:lvl1pPr>
          </a:lstStyle>
          <a:p>
            <a:pPr>
              <a:defRPr/>
            </a:pPr>
            <a:fld id="{F9BCAA85-CCBD-47A9-B619-AE74798C3A6E}" type="datetimeFigureOut">
              <a:rPr lang="en-GB"/>
              <a:pPr>
                <a:defRPr/>
              </a:pPr>
              <a:t>16/09/2024</a:t>
            </a:fld>
            <a:endParaRPr lang="en-GB"/>
          </a:p>
        </p:txBody>
      </p:sp>
      <p:sp>
        <p:nvSpPr>
          <p:cNvPr id="5" name="Footer Placeholder 4">
            <a:extLst>
              <a:ext uri="{FF2B5EF4-FFF2-40B4-BE49-F238E27FC236}">
                <a16:creationId xmlns:a16="http://schemas.microsoft.com/office/drawing/2014/main" id="{BA9B211F-7BAF-4A24-AADA-0E473A52129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B05B0B-8A30-4390-B437-1FAE2E9BDF3D}"/>
              </a:ext>
            </a:extLst>
          </p:cNvPr>
          <p:cNvSpPr>
            <a:spLocks noGrp="1"/>
          </p:cNvSpPr>
          <p:nvPr>
            <p:ph type="sldNum" sz="quarter" idx="12"/>
          </p:nvPr>
        </p:nvSpPr>
        <p:spPr/>
        <p:txBody>
          <a:bodyPr/>
          <a:lstStyle>
            <a:lvl1pPr>
              <a:defRPr/>
            </a:lvl1pPr>
          </a:lstStyle>
          <a:p>
            <a:fld id="{B03F7439-CF7A-4D8F-A45B-1BD89FDC4738}" type="slidenum">
              <a:rPr lang="en-GB" altLang="en-US"/>
              <a:pPr/>
              <a:t>‹#›</a:t>
            </a:fld>
            <a:endParaRPr lang="en-GB" altLang="en-US"/>
          </a:p>
        </p:txBody>
      </p:sp>
    </p:spTree>
    <p:extLst>
      <p:ext uri="{BB962C8B-B14F-4D97-AF65-F5344CB8AC3E}">
        <p14:creationId xmlns:p14="http://schemas.microsoft.com/office/powerpoint/2010/main" val="19112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16/9/2024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62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6D4422-9AD5-4F57-B03F-7AB2C7088B6F}"/>
              </a:ext>
            </a:extLst>
          </p:cNvPr>
          <p:cNvSpPr>
            <a:spLocks noGrp="1"/>
          </p:cNvSpPr>
          <p:nvPr>
            <p:ph type="pic" sz="quarter" idx="10"/>
          </p:nvPr>
        </p:nvSpPr>
        <p:spPr>
          <a:xfrm rot="325581">
            <a:off x="6213068" y="707959"/>
            <a:ext cx="4318000" cy="5442083"/>
          </a:xfrm>
          <a:prstGeom prst="rect">
            <a:avLst/>
          </a:prstGeom>
        </p:spPr>
        <p:txBody>
          <a:bodyPr/>
          <a:lstStyle/>
          <a:p>
            <a:endParaRPr lang="en-GB"/>
          </a:p>
        </p:txBody>
      </p:sp>
    </p:spTree>
    <p:extLst>
      <p:ext uri="{BB962C8B-B14F-4D97-AF65-F5344CB8AC3E}">
        <p14:creationId xmlns:p14="http://schemas.microsoft.com/office/powerpoint/2010/main" val="4025776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4609D91-0B8A-4137-B739-C0FFC206EE3F}"/>
              </a:ext>
            </a:extLst>
          </p:cNvPr>
          <p:cNvSpPr>
            <a:spLocks noGrp="1"/>
          </p:cNvSpPr>
          <p:nvPr>
            <p:ph type="pic" sz="quarter" idx="10"/>
          </p:nvPr>
        </p:nvSpPr>
        <p:spPr>
          <a:xfrm>
            <a:off x="884238" y="1111251"/>
            <a:ext cx="2168525" cy="2168525"/>
          </a:xfrm>
          <a:prstGeom prst="ellipse">
            <a:avLst/>
          </a:prstGeom>
        </p:spPr>
        <p:txBody>
          <a:bodyPr/>
          <a:lstStyle/>
          <a:p>
            <a:endParaRPr lang="en-GB"/>
          </a:p>
        </p:txBody>
      </p:sp>
      <p:sp>
        <p:nvSpPr>
          <p:cNvPr id="13" name="Text Placeholder 12">
            <a:extLst>
              <a:ext uri="{FF2B5EF4-FFF2-40B4-BE49-F238E27FC236}">
                <a16:creationId xmlns:a16="http://schemas.microsoft.com/office/drawing/2014/main" id="{F76B1254-B95A-4D3A-A56B-B2EF717A4B10}"/>
              </a:ext>
            </a:extLst>
          </p:cNvPr>
          <p:cNvSpPr>
            <a:spLocks noGrp="1"/>
          </p:cNvSpPr>
          <p:nvPr>
            <p:ph type="body" sz="quarter" idx="11"/>
          </p:nvPr>
        </p:nvSpPr>
        <p:spPr>
          <a:xfrm>
            <a:off x="5686426" y="1133475"/>
            <a:ext cx="5210175"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994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B45F4E-FD75-437B-83F5-59C928D2100A}"/>
              </a:ext>
            </a:extLst>
          </p:cNvPr>
          <p:cNvSpPr>
            <a:spLocks noGrp="1"/>
          </p:cNvSpPr>
          <p:nvPr>
            <p:ph type="dt" sz="half" idx="10"/>
          </p:nvPr>
        </p:nvSpPr>
        <p:spPr/>
        <p:txBody>
          <a:bodyPr/>
          <a:lstStyle>
            <a:lvl1pPr>
              <a:defRPr/>
            </a:lvl1pPr>
          </a:lstStyle>
          <a:p>
            <a:pPr>
              <a:defRPr/>
            </a:pPr>
            <a:fld id="{A52B6FDA-8E72-463C-A2B6-0DA846FE2574}" type="datetimeFigureOut">
              <a:rPr lang="en-GB"/>
              <a:pPr>
                <a:defRPr/>
              </a:pPr>
              <a:t>16/09/2024</a:t>
            </a:fld>
            <a:endParaRPr lang="en-GB"/>
          </a:p>
        </p:txBody>
      </p:sp>
      <p:sp>
        <p:nvSpPr>
          <p:cNvPr id="5" name="Footer Placeholder 4">
            <a:extLst>
              <a:ext uri="{FF2B5EF4-FFF2-40B4-BE49-F238E27FC236}">
                <a16:creationId xmlns:a16="http://schemas.microsoft.com/office/drawing/2014/main" id="{8A4470DF-82B5-4F8C-9690-661D253BD1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429C5EF-8DE6-4D0E-89E7-BFBA7E8B7F7A}"/>
              </a:ext>
            </a:extLst>
          </p:cNvPr>
          <p:cNvSpPr>
            <a:spLocks noGrp="1"/>
          </p:cNvSpPr>
          <p:nvPr>
            <p:ph type="sldNum" sz="quarter" idx="12"/>
          </p:nvPr>
        </p:nvSpPr>
        <p:spPr/>
        <p:txBody>
          <a:bodyPr/>
          <a:lstStyle>
            <a:lvl1pPr>
              <a:defRPr/>
            </a:lvl1pPr>
          </a:lstStyle>
          <a:p>
            <a:fld id="{A70E0B41-5D55-44CF-9070-1178E139A9A0}" type="slidenum">
              <a:rPr lang="en-GB" altLang="en-US"/>
              <a:pPr/>
              <a:t>‹#›</a:t>
            </a:fld>
            <a:endParaRPr lang="en-GB" altLang="en-US"/>
          </a:p>
        </p:txBody>
      </p:sp>
    </p:spTree>
    <p:extLst>
      <p:ext uri="{BB962C8B-B14F-4D97-AF65-F5344CB8AC3E}">
        <p14:creationId xmlns:p14="http://schemas.microsoft.com/office/powerpoint/2010/main" val="100887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B182C795-399C-DB8F-42F1-BC2E0448B3FC}"/>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7" name="Oval 6">
            <a:extLst>
              <a:ext uri="{FF2B5EF4-FFF2-40B4-BE49-F238E27FC236}">
                <a16:creationId xmlns:a16="http://schemas.microsoft.com/office/drawing/2014/main" id="{38D51644-545E-44E3-BC6E-2AD8AC8B2625}"/>
              </a:ext>
            </a:extLst>
          </p:cNvPr>
          <p:cNvSpPr/>
          <p:nvPr/>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10"/>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2" r:id="rId6"/>
    <p:sldLayoutId id="2147483658" r:id="rId7"/>
    <p:sldLayoutId id="214748365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698494-53B7-4EF8-8562-0730DB435E3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1146F8ED-D105-405C-BC99-2F148456BC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0A5FF50B-2B34-4BD7-BA21-23F4E087180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0899D7B-B721-4AE3-91FD-311D8D57758B}" type="datetimeFigureOut">
              <a:rPr lang="en-GB"/>
              <a:pPr>
                <a:defRPr/>
              </a:pPr>
              <a:t>16/09/2024</a:t>
            </a:fld>
            <a:endParaRPr lang="en-GB"/>
          </a:p>
        </p:txBody>
      </p:sp>
      <p:sp>
        <p:nvSpPr>
          <p:cNvPr id="5" name="Footer Placeholder 4">
            <a:extLst>
              <a:ext uri="{FF2B5EF4-FFF2-40B4-BE49-F238E27FC236}">
                <a16:creationId xmlns:a16="http://schemas.microsoft.com/office/drawing/2014/main" id="{5F68CA02-8623-46C5-9368-89027D4DA9A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775D53A-EEEE-4D10-AD9A-9806A05498B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AAF4DD3-9857-434C-ACBC-7C2E492E25DE}" type="slidenum">
              <a:rPr lang="en-GB" altLang="en-US"/>
              <a:pPr/>
              <a:t>‹#›</a:t>
            </a:fld>
            <a:endParaRPr lang="en-GB" altLang="en-US"/>
          </a:p>
        </p:txBody>
      </p:sp>
    </p:spTree>
    <p:extLst>
      <p:ext uri="{BB962C8B-B14F-4D97-AF65-F5344CB8AC3E}">
        <p14:creationId xmlns:p14="http://schemas.microsoft.com/office/powerpoint/2010/main" val="78876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43.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1225"/>
        </a:solidFill>
        <a:effectLst/>
      </p:bgPr>
    </p:bg>
    <p:spTree>
      <p:nvGrpSpPr>
        <p:cNvPr id="1" name=""/>
        <p:cNvGrpSpPr/>
        <p:nvPr/>
      </p:nvGrpSpPr>
      <p:grpSpPr>
        <a:xfrm>
          <a:off x="0" y="0"/>
          <a:ext cx="0" cy="0"/>
          <a:chOff x="0" y="0"/>
          <a:chExt cx="0" cy="0"/>
        </a:xfrm>
      </p:grpSpPr>
      <p:grpSp>
        <p:nvGrpSpPr>
          <p:cNvPr id="2" name="Group 2"/>
          <p:cNvGrpSpPr/>
          <p:nvPr/>
        </p:nvGrpSpPr>
        <p:grpSpPr>
          <a:xfrm>
            <a:off x="345226" y="283210"/>
            <a:ext cx="11501549" cy="6291580"/>
            <a:chOff x="0" y="0"/>
            <a:chExt cx="6293695" cy="3442778"/>
          </a:xfrm>
          <a:solidFill>
            <a:srgbClr val="002553"/>
          </a:solidFill>
        </p:grpSpPr>
        <p:sp>
          <p:nvSpPr>
            <p:cNvPr id="3" name="Freeform 3"/>
            <p:cNvSpPr/>
            <p:nvPr/>
          </p:nvSpPr>
          <p:spPr>
            <a:xfrm>
              <a:off x="0" y="0"/>
              <a:ext cx="6293695" cy="3442778"/>
            </a:xfrm>
            <a:custGeom>
              <a:avLst/>
              <a:gdLst/>
              <a:ahLst/>
              <a:cxnLst/>
              <a:rect l="l" t="t" r="r" b="b"/>
              <a:pathLst>
                <a:path w="6293695" h="3442778">
                  <a:moveTo>
                    <a:pt x="0" y="0"/>
                  </a:moveTo>
                  <a:lnTo>
                    <a:pt x="6293695" y="0"/>
                  </a:lnTo>
                  <a:lnTo>
                    <a:pt x="6293695" y="3442778"/>
                  </a:lnTo>
                  <a:lnTo>
                    <a:pt x="0" y="3442778"/>
                  </a:lnTo>
                  <a:close/>
                </a:path>
              </a:pathLst>
            </a:custGeom>
            <a:grpFill/>
          </p:spPr>
        </p:sp>
      </p:grpSp>
      <p:sp>
        <p:nvSpPr>
          <p:cNvPr id="8" name="TextBox 8"/>
          <p:cNvSpPr txBox="1"/>
          <p:nvPr/>
        </p:nvSpPr>
        <p:spPr>
          <a:xfrm>
            <a:off x="1338766" y="519246"/>
            <a:ext cx="10008648" cy="1038746"/>
          </a:xfrm>
          <a:prstGeom prst="rect">
            <a:avLst/>
          </a:prstGeom>
        </p:spPr>
        <p:txBody>
          <a:bodyPr lIns="0" tIns="0" rIns="0" bIns="0" rtlCol="0" anchor="t">
            <a:spAutoFit/>
          </a:bodyPr>
          <a:lstStyle/>
          <a:p>
            <a:pPr>
              <a:lnSpc>
                <a:spcPts val="8066"/>
              </a:lnSpc>
            </a:pPr>
            <a:r>
              <a:rPr lang="en-US" sz="7000" spc="366" dirty="0">
                <a:solidFill>
                  <a:srgbClr val="FFFFFF"/>
                </a:solidFill>
                <a:latin typeface="Times New Roman" panose="02020603050405020304" pitchFamily="18" charset="0"/>
                <a:cs typeface="Times New Roman" panose="02020603050405020304" pitchFamily="18" charset="0"/>
              </a:rPr>
              <a:t>NHÌN HÌNH</a:t>
            </a:r>
          </a:p>
        </p:txBody>
      </p:sp>
      <p:sp>
        <p:nvSpPr>
          <p:cNvPr id="9" name="TextBox 9"/>
          <p:cNvSpPr txBox="1"/>
          <p:nvPr/>
        </p:nvSpPr>
        <p:spPr>
          <a:xfrm>
            <a:off x="1353634" y="1631211"/>
            <a:ext cx="9484732" cy="729367"/>
          </a:xfrm>
          <a:prstGeom prst="rect">
            <a:avLst/>
          </a:prstGeom>
        </p:spPr>
        <p:txBody>
          <a:bodyPr wrap="square" lIns="0" tIns="0" rIns="0" bIns="0" rtlCol="0" anchor="t">
            <a:spAutoFit/>
          </a:bodyPr>
          <a:lstStyle/>
          <a:p>
            <a:pPr algn="r">
              <a:lnSpc>
                <a:spcPts val="5500"/>
              </a:lnSpc>
            </a:pPr>
            <a:r>
              <a:rPr lang="en-US" sz="6667" spc="250" dirty="0">
                <a:solidFill>
                  <a:srgbClr val="FFFFFF"/>
                </a:solidFill>
                <a:latin typeface="Times New Roman" panose="02020603050405020304" pitchFamily="18" charset="0"/>
                <a:cs typeface="Times New Roman" panose="02020603050405020304" pitchFamily="18" charset="0"/>
              </a:rPr>
              <a:t>ĐOÁN CHỮ</a:t>
            </a:r>
          </a:p>
        </p:txBody>
      </p:sp>
      <p:grpSp>
        <p:nvGrpSpPr>
          <p:cNvPr id="6" name="Group 5">
            <a:extLst>
              <a:ext uri="{FF2B5EF4-FFF2-40B4-BE49-F238E27FC236}">
                <a16:creationId xmlns:a16="http://schemas.microsoft.com/office/drawing/2014/main" id="{2760BE4B-3060-3386-BF1A-5C1824A9F0BE}"/>
              </a:ext>
            </a:extLst>
          </p:cNvPr>
          <p:cNvGrpSpPr/>
          <p:nvPr/>
        </p:nvGrpSpPr>
        <p:grpSpPr>
          <a:xfrm>
            <a:off x="-796290" y="2414366"/>
            <a:ext cx="13174980" cy="3914977"/>
            <a:chOff x="-1194435" y="3621549"/>
            <a:chExt cx="19762470" cy="5872466"/>
          </a:xfrm>
        </p:grpSpPr>
        <p:grpSp>
          <p:nvGrpSpPr>
            <p:cNvPr id="4" name="Group 4"/>
            <p:cNvGrpSpPr/>
            <p:nvPr/>
          </p:nvGrpSpPr>
          <p:grpSpPr>
            <a:xfrm rot="21223992">
              <a:off x="-1194435" y="6216015"/>
              <a:ext cx="19762470" cy="1341120"/>
              <a:chOff x="0" y="0"/>
              <a:chExt cx="7209403" cy="489244"/>
            </a:xfrm>
          </p:grpSpPr>
          <p:sp>
            <p:nvSpPr>
              <p:cNvPr id="5" name="Freeform 5"/>
              <p:cNvSpPr/>
              <p:nvPr/>
            </p:nvSpPr>
            <p:spPr>
              <a:xfrm>
                <a:off x="0" y="0"/>
                <a:ext cx="7209403" cy="489244"/>
              </a:xfrm>
              <a:custGeom>
                <a:avLst/>
                <a:gdLst/>
                <a:ahLst/>
                <a:cxnLst/>
                <a:rect l="l" t="t" r="r" b="b"/>
                <a:pathLst>
                  <a:path w="7209403" h="489244">
                    <a:moveTo>
                      <a:pt x="0" y="0"/>
                    </a:moveTo>
                    <a:lnTo>
                      <a:pt x="7209403" y="0"/>
                    </a:lnTo>
                    <a:lnTo>
                      <a:pt x="7209403" y="489244"/>
                    </a:lnTo>
                    <a:lnTo>
                      <a:pt x="0" y="489244"/>
                    </a:lnTo>
                    <a:close/>
                  </a:path>
                </a:pathLst>
              </a:custGeom>
              <a:solidFill>
                <a:srgbClr val="CE1225"/>
              </a:solidFill>
            </p:spPr>
          </p:sp>
        </p:grpSp>
        <p:pic>
          <p:nvPicPr>
            <p:cNvPr id="18" name="Picture 17">
              <a:extLst>
                <a:ext uri="{FF2B5EF4-FFF2-40B4-BE49-F238E27FC236}">
                  <a16:creationId xmlns:a16="http://schemas.microsoft.com/office/drawing/2014/main" id="{49FAB4D2-D844-1860-ED19-2F59CA6C4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451" y="3621549"/>
              <a:ext cx="14227098" cy="5872466"/>
            </a:xfrm>
            <a:prstGeom prst="rect">
              <a:avLst/>
            </a:prstGeom>
          </p:spPr>
        </p:pic>
      </p:grpSp>
    </p:spTree>
    <p:extLst>
      <p:ext uri="{BB962C8B-B14F-4D97-AF65-F5344CB8AC3E}">
        <p14:creationId xmlns:p14="http://schemas.microsoft.com/office/powerpoint/2010/main" val="35079746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1+#ppt_w/2"/>
                                          </p:val>
                                        </p:tav>
                                        <p:tav tm="100000">
                                          <p:val>
                                            <p:strVal val="#ppt_x"/>
                                          </p:val>
                                        </p:tav>
                                      </p:tavLst>
                                    </p:anim>
                                    <p:anim calcmode="lin" valueType="num">
                                      <p:cBhvr additive="base">
                                        <p:cTn id="12" dur="1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125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4C96DC38-B389-6B80-EA92-8255A9AC4BA9}"/>
              </a:ext>
            </a:extLst>
          </p:cNvPr>
          <p:cNvSpPr/>
          <p:nvPr/>
        </p:nvSpPr>
        <p:spPr>
          <a:xfrm rot="5400000">
            <a:off x="880449" y="-880450"/>
            <a:ext cx="1688357" cy="3449257"/>
          </a:xfrm>
          <a:custGeom>
            <a:avLst/>
            <a:gdLst/>
            <a:ahLst/>
            <a:cxnLst/>
            <a:rect l="l" t="t" r="r" b="b"/>
            <a:pathLst>
              <a:path w="3786082" h="6339840">
                <a:moveTo>
                  <a:pt x="3786082" y="6339840"/>
                </a:moveTo>
                <a:lnTo>
                  <a:pt x="0" y="6339840"/>
                </a:lnTo>
                <a:lnTo>
                  <a:pt x="0" y="0"/>
                </a:lnTo>
                <a:lnTo>
                  <a:pt x="3786082" y="6339840"/>
                </a:lnTo>
                <a:close/>
              </a:path>
            </a:pathLst>
          </a:custGeom>
          <a:solidFill>
            <a:srgbClr val="CE1126"/>
          </a:solidFill>
        </p:spPr>
        <p:txBody>
          <a:bodyPr/>
          <a:lstStyle/>
          <a:p>
            <a:endParaRPr lang="en-VN"/>
          </a:p>
        </p:txBody>
      </p:sp>
      <p:sp>
        <p:nvSpPr>
          <p:cNvPr id="3" name="Right Triangle 2">
            <a:extLst>
              <a:ext uri="{FF2B5EF4-FFF2-40B4-BE49-F238E27FC236}">
                <a16:creationId xmlns:a16="http://schemas.microsoft.com/office/drawing/2014/main" id="{A840A930-DD7A-2CF6-A4C1-ADBB0CF7A7A2}"/>
              </a:ext>
            </a:extLst>
          </p:cNvPr>
          <p:cNvSpPr/>
          <p:nvPr/>
        </p:nvSpPr>
        <p:spPr>
          <a:xfrm flipH="1">
            <a:off x="10278318" y="4560425"/>
            <a:ext cx="1913680" cy="2283760"/>
          </a:xfrm>
          <a:prstGeom prst="rtTriangle">
            <a:avLst/>
          </a:prstGeom>
          <a:solidFill>
            <a:srgbClr val="102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B75784A2-D716-BB67-85B6-07723EC97ADE}"/>
              </a:ext>
            </a:extLst>
          </p:cNvPr>
          <p:cNvSpPr/>
          <p:nvPr/>
        </p:nvSpPr>
        <p:spPr>
          <a:xfrm>
            <a:off x="221089" y="245963"/>
            <a:ext cx="11818511" cy="6583444"/>
          </a:xfrm>
          <a:prstGeom prst="roundRect">
            <a:avLst/>
          </a:prstGeom>
          <a:solidFill>
            <a:schemeClr val="bg1"/>
          </a:solidFill>
          <a:scene3d>
            <a:camera prst="orthographicFront"/>
            <a:lightRig rig="threePt" dir="t"/>
          </a:scene3d>
          <a:sp3d>
            <a:bevelT w="101600" prst="riblet"/>
            <a:bevelB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9" name="Rounded Rectangle 8">
            <a:extLst>
              <a:ext uri="{FF2B5EF4-FFF2-40B4-BE49-F238E27FC236}">
                <a16:creationId xmlns:a16="http://schemas.microsoft.com/office/drawing/2014/main" id="{44FE3ECE-1862-932A-B3C3-EAD7E57B8E08}"/>
              </a:ext>
            </a:extLst>
          </p:cNvPr>
          <p:cNvSpPr/>
          <p:nvPr/>
        </p:nvSpPr>
        <p:spPr>
          <a:xfrm>
            <a:off x="4362502" y="20423"/>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AB229BC9-8625-A134-74D9-F5D52FE3B8B7}"/>
              </a:ext>
            </a:extLst>
          </p:cNvPr>
          <p:cNvSpPr txBox="1"/>
          <p:nvPr/>
        </p:nvSpPr>
        <p:spPr>
          <a:xfrm>
            <a:off x="4438702" y="-243134"/>
            <a:ext cx="3796495" cy="905056"/>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rPr>
              <a:t>GỢI </a:t>
            </a:r>
            <a:r>
              <a:rPr lang="en-US" sz="4000" b="1" dirty="0" err="1">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rPr>
              <a:t>Ý</a:t>
            </a:r>
            <a:r>
              <a:rPr lang="en-US" sz="4000" b="1"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rPr>
              <a:t> ĐÁP ÁN</a:t>
            </a:r>
            <a:endParaRPr lang="en-US" sz="4000" b="1" dirty="0">
              <a:solidFill>
                <a:schemeClr val="bg1"/>
              </a:solidFill>
              <a:effectLst/>
              <a:latin typeface="Times New Roman" panose="02020603050405020304" pitchFamily="18" charset="0"/>
              <a:ea typeface="#9Slide03 Roboto Bold" panose="02000000000000000000" pitchFamily="2" charset="0"/>
              <a:cs typeface="Times New Roman" panose="02020603050405020304" pitchFamily="18" charset="0"/>
            </a:endParaRPr>
          </a:p>
        </p:txBody>
      </p:sp>
      <p:pic>
        <p:nvPicPr>
          <p:cNvPr id="4" name="Picture 3" descr="A diagram with text and colorful lines&#10;&#10;Description automatically generated">
            <a:extLst>
              <a:ext uri="{FF2B5EF4-FFF2-40B4-BE49-F238E27FC236}">
                <a16:creationId xmlns:a16="http://schemas.microsoft.com/office/drawing/2014/main" id="{F98238B0-7219-DDBA-AE43-35927EAB0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05" y="469321"/>
            <a:ext cx="11314026" cy="6479583"/>
          </a:xfrm>
          <a:prstGeom prst="rect">
            <a:avLst/>
          </a:prstGeom>
        </p:spPr>
      </p:pic>
      <p:sp>
        <p:nvSpPr>
          <p:cNvPr id="16" name="TextBox 15">
            <a:extLst>
              <a:ext uri="{FF2B5EF4-FFF2-40B4-BE49-F238E27FC236}">
                <a16:creationId xmlns:a16="http://schemas.microsoft.com/office/drawing/2014/main" id="{D0C72E63-F993-DE96-4A2D-FB96830F9C65}"/>
              </a:ext>
            </a:extLst>
          </p:cNvPr>
          <p:cNvSpPr txBox="1"/>
          <p:nvPr/>
        </p:nvSpPr>
        <p:spPr>
          <a:xfrm>
            <a:off x="6439346" y="846149"/>
            <a:ext cx="1615440"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Lạc hậu</a:t>
            </a:r>
          </a:p>
        </p:txBody>
      </p:sp>
      <p:sp>
        <p:nvSpPr>
          <p:cNvPr id="17" name="TextBox 16">
            <a:extLst>
              <a:ext uri="{FF2B5EF4-FFF2-40B4-BE49-F238E27FC236}">
                <a16:creationId xmlns:a16="http://schemas.microsoft.com/office/drawing/2014/main" id="{B008F231-8BBF-52E4-4008-2220C375B7F0}"/>
              </a:ext>
            </a:extLst>
          </p:cNvPr>
          <p:cNvSpPr txBox="1"/>
          <p:nvPr/>
        </p:nvSpPr>
        <p:spPr>
          <a:xfrm>
            <a:off x="6425554" y="1115974"/>
            <a:ext cx="1601357"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Mất mùa</a:t>
            </a:r>
          </a:p>
        </p:txBody>
      </p:sp>
      <p:sp>
        <p:nvSpPr>
          <p:cNvPr id="18" name="TextBox 17">
            <a:extLst>
              <a:ext uri="{FF2B5EF4-FFF2-40B4-BE49-F238E27FC236}">
                <a16:creationId xmlns:a16="http://schemas.microsoft.com/office/drawing/2014/main" id="{683F293B-5906-30CE-D213-F1B34E126CC0}"/>
              </a:ext>
            </a:extLst>
          </p:cNvPr>
          <p:cNvSpPr txBox="1"/>
          <p:nvPr/>
        </p:nvSpPr>
        <p:spPr>
          <a:xfrm>
            <a:off x="6425554" y="1452660"/>
            <a:ext cx="1763464"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Đói kém</a:t>
            </a:r>
          </a:p>
        </p:txBody>
      </p:sp>
      <p:sp>
        <p:nvSpPr>
          <p:cNvPr id="19" name="TextBox 18">
            <a:extLst>
              <a:ext uri="{FF2B5EF4-FFF2-40B4-BE49-F238E27FC236}">
                <a16:creationId xmlns:a16="http://schemas.microsoft.com/office/drawing/2014/main" id="{260EED37-F8C8-FFA4-33D5-0B94AE17F58C}"/>
              </a:ext>
            </a:extLst>
          </p:cNvPr>
          <p:cNvSpPr txBox="1"/>
          <p:nvPr/>
        </p:nvSpPr>
        <p:spPr>
          <a:xfrm>
            <a:off x="8940725" y="1730405"/>
            <a:ext cx="2632144"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 Tư bản chủ nghĩa</a:t>
            </a:r>
          </a:p>
        </p:txBody>
      </p:sp>
      <p:sp>
        <p:nvSpPr>
          <p:cNvPr id="20" name="TextBox 19">
            <a:extLst>
              <a:ext uri="{FF2B5EF4-FFF2-40B4-BE49-F238E27FC236}">
                <a16:creationId xmlns:a16="http://schemas.microsoft.com/office/drawing/2014/main" id="{8EB7EAA1-C37B-C51D-4694-EE92F7B61BAD}"/>
              </a:ext>
            </a:extLst>
          </p:cNvPr>
          <p:cNvSpPr txBox="1"/>
          <p:nvPr/>
        </p:nvSpPr>
        <p:spPr>
          <a:xfrm>
            <a:off x="8464734" y="2053982"/>
            <a:ext cx="2265141"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Chính sách thuế</a:t>
            </a:r>
          </a:p>
        </p:txBody>
      </p:sp>
      <p:sp>
        <p:nvSpPr>
          <p:cNvPr id="24" name="TextBox 23">
            <a:extLst>
              <a:ext uri="{FF2B5EF4-FFF2-40B4-BE49-F238E27FC236}">
                <a16:creationId xmlns:a16="http://schemas.microsoft.com/office/drawing/2014/main" id="{8896FFBE-1944-FE94-AC13-15AE7DF20C3A}"/>
              </a:ext>
            </a:extLst>
          </p:cNvPr>
          <p:cNvSpPr txBox="1"/>
          <p:nvPr/>
        </p:nvSpPr>
        <p:spPr>
          <a:xfrm>
            <a:off x="9270663" y="2393030"/>
            <a:ext cx="2597321"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Đo lường và tiền tệ</a:t>
            </a:r>
          </a:p>
        </p:txBody>
      </p:sp>
      <p:sp>
        <p:nvSpPr>
          <p:cNvPr id="25" name="TextBox 24">
            <a:extLst>
              <a:ext uri="{FF2B5EF4-FFF2-40B4-BE49-F238E27FC236}">
                <a16:creationId xmlns:a16="http://schemas.microsoft.com/office/drawing/2014/main" id="{968DA2CD-2760-C078-BE75-69208F2BA5ED}"/>
              </a:ext>
            </a:extLst>
          </p:cNvPr>
          <p:cNvSpPr txBox="1"/>
          <p:nvPr/>
        </p:nvSpPr>
        <p:spPr>
          <a:xfrm>
            <a:off x="5611852" y="2712646"/>
            <a:ext cx="2498522"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Quân chủ lập hiến</a:t>
            </a:r>
          </a:p>
        </p:txBody>
      </p:sp>
      <p:sp>
        <p:nvSpPr>
          <p:cNvPr id="26" name="TextBox 25">
            <a:extLst>
              <a:ext uri="{FF2B5EF4-FFF2-40B4-BE49-F238E27FC236}">
                <a16:creationId xmlns:a16="http://schemas.microsoft.com/office/drawing/2014/main" id="{1237AFC8-7EB9-B92C-F735-97E1EE510167}"/>
              </a:ext>
            </a:extLst>
          </p:cNvPr>
          <p:cNvSpPr txBox="1"/>
          <p:nvPr/>
        </p:nvSpPr>
        <p:spPr>
          <a:xfrm>
            <a:off x="5518325" y="2999337"/>
            <a:ext cx="1484850"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Lu</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XVI</a:t>
            </a:r>
          </a:p>
        </p:txBody>
      </p:sp>
      <p:sp>
        <p:nvSpPr>
          <p:cNvPr id="7" name="TextBox 6">
            <a:extLst>
              <a:ext uri="{FF2B5EF4-FFF2-40B4-BE49-F238E27FC236}">
                <a16:creationId xmlns:a16="http://schemas.microsoft.com/office/drawing/2014/main" id="{D952FE50-351F-F768-3091-80D456FD34F4}"/>
              </a:ext>
            </a:extLst>
          </p:cNvPr>
          <p:cNvSpPr txBox="1"/>
          <p:nvPr/>
        </p:nvSpPr>
        <p:spPr>
          <a:xfrm>
            <a:off x="8691769" y="3243673"/>
            <a:ext cx="2261973"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Giáo sĩ, nhà thờ</a:t>
            </a:r>
            <a:endParaRPr lang="en-VN"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8BA40EB-48CD-72E7-7BE2-EAE3CF678193}"/>
              </a:ext>
            </a:extLst>
          </p:cNvPr>
          <p:cNvSpPr txBox="1"/>
          <p:nvPr/>
        </p:nvSpPr>
        <p:spPr>
          <a:xfrm>
            <a:off x="8691769" y="3578681"/>
            <a:ext cx="2261973"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Vua, quý tộc</a:t>
            </a:r>
            <a:endParaRPr lang="en-VN" sz="2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FA8746B-13E8-D764-2D2F-11E85952D470}"/>
              </a:ext>
            </a:extLst>
          </p:cNvPr>
          <p:cNvSpPr txBox="1"/>
          <p:nvPr/>
        </p:nvSpPr>
        <p:spPr>
          <a:xfrm>
            <a:off x="8699653" y="3913689"/>
            <a:ext cx="3755110"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Tư sản, dân nghèo thành thị .….</a:t>
            </a:r>
            <a:endParaRPr lang="en-VN"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A04873A-0C6C-73FD-035F-4A3764F2D72F}"/>
              </a:ext>
            </a:extLst>
          </p:cNvPr>
          <p:cNvSpPr txBox="1"/>
          <p:nvPr/>
        </p:nvSpPr>
        <p:spPr>
          <a:xfrm>
            <a:off x="8940725" y="4241346"/>
            <a:ext cx="3755110"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Đẳng cấp thứ ba</a:t>
            </a:r>
            <a:endParaRPr lang="en-VN"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CE3B2A-D752-CD0E-C1EA-1633DE5C89AD}"/>
              </a:ext>
            </a:extLst>
          </p:cNvPr>
          <p:cNvSpPr txBox="1"/>
          <p:nvPr/>
        </p:nvSpPr>
        <p:spPr>
          <a:xfrm>
            <a:off x="9122143" y="4564277"/>
            <a:ext cx="3755110"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Đẳng cấp thứ nhất, thứ hai</a:t>
            </a:r>
            <a:endParaRPr lang="en-VN"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BD3DAE-7C33-05E0-D264-A36ADE84B1B9}"/>
              </a:ext>
            </a:extLst>
          </p:cNvPr>
          <p:cNvSpPr txBox="1"/>
          <p:nvPr/>
        </p:nvSpPr>
        <p:spPr>
          <a:xfrm>
            <a:off x="7025060" y="4836901"/>
            <a:ext cx="1764327"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Mông-tex-ki-ơ</a:t>
            </a:r>
            <a:endParaRPr lang="en-VN"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2C9F578-609F-3BD7-B5E3-A87D0EDFD31B}"/>
              </a:ext>
            </a:extLst>
          </p:cNvPr>
          <p:cNvSpPr txBox="1"/>
          <p:nvPr/>
        </p:nvSpPr>
        <p:spPr>
          <a:xfrm>
            <a:off x="7046267" y="5147631"/>
            <a:ext cx="1764327"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Rút-xô</a:t>
            </a:r>
            <a:endParaRPr lang="en-VN"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5B5F043-67D7-F3A0-E3C2-C11D578DED64}"/>
              </a:ext>
            </a:extLst>
          </p:cNvPr>
          <p:cNvSpPr txBox="1"/>
          <p:nvPr/>
        </p:nvSpPr>
        <p:spPr>
          <a:xfrm>
            <a:off x="6838686" y="5495565"/>
            <a:ext cx="1764327"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Vôn-te</a:t>
            </a:r>
            <a:endParaRPr lang="en-VN"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219C97C-2CD2-2A24-D2CE-B1081EB94819}"/>
              </a:ext>
            </a:extLst>
          </p:cNvPr>
          <p:cNvSpPr txBox="1"/>
          <p:nvPr/>
        </p:nvSpPr>
        <p:spPr>
          <a:xfrm>
            <a:off x="8812881" y="5709727"/>
            <a:ext cx="1764327"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Tự do dân chủ</a:t>
            </a:r>
            <a:endParaRPr lang="en-VN"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D0282CE-1C7D-EF8E-AFA1-53C3DFE24B26}"/>
              </a:ext>
            </a:extLst>
          </p:cNvPr>
          <p:cNvSpPr txBox="1"/>
          <p:nvPr/>
        </p:nvSpPr>
        <p:spPr>
          <a:xfrm>
            <a:off x="8736695" y="6097985"/>
            <a:ext cx="2344072" cy="400110"/>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Xã hội pháp quyền</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4" grpId="0"/>
      <p:bldP spid="25" grpId="0"/>
      <p:bldP spid="26" grpId="0"/>
      <p:bldP spid="7" grpId="0"/>
      <p:bldP spid="21" grpId="0"/>
      <p:bldP spid="27" grpId="0"/>
      <p:bldP spid="8"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553"/>
        </a:solidFill>
        <a:effectLst/>
      </p:bgPr>
    </p:bg>
    <p:spTree>
      <p:nvGrpSpPr>
        <p:cNvPr id="1" name=""/>
        <p:cNvGrpSpPr/>
        <p:nvPr/>
      </p:nvGrpSpPr>
      <p:grpSpPr>
        <a:xfrm>
          <a:off x="0" y="0"/>
          <a:ext cx="0" cy="0"/>
          <a:chOff x="0" y="0"/>
          <a:chExt cx="0" cy="0"/>
        </a:xfrm>
      </p:grpSpPr>
      <p:grpSp>
        <p:nvGrpSpPr>
          <p:cNvPr id="4" name="Group 4"/>
          <p:cNvGrpSpPr/>
          <p:nvPr/>
        </p:nvGrpSpPr>
        <p:grpSpPr>
          <a:xfrm rot="-376008">
            <a:off x="-650966" y="4144009"/>
            <a:ext cx="13174980" cy="894080"/>
            <a:chOff x="0" y="0"/>
            <a:chExt cx="7209403" cy="489244"/>
          </a:xfrm>
          <a:solidFill>
            <a:srgbClr val="CE1225"/>
          </a:solidFill>
        </p:grpSpPr>
        <p:sp>
          <p:nvSpPr>
            <p:cNvPr id="5" name="Freeform 5"/>
            <p:cNvSpPr/>
            <p:nvPr/>
          </p:nvSpPr>
          <p:spPr>
            <a:xfrm>
              <a:off x="0" y="0"/>
              <a:ext cx="7209403" cy="489244"/>
            </a:xfrm>
            <a:custGeom>
              <a:avLst/>
              <a:gdLst/>
              <a:ahLst/>
              <a:cxnLst/>
              <a:rect l="l" t="t" r="r" b="b"/>
              <a:pathLst>
                <a:path w="7209403" h="489244">
                  <a:moveTo>
                    <a:pt x="0" y="0"/>
                  </a:moveTo>
                  <a:lnTo>
                    <a:pt x="7209403" y="0"/>
                  </a:lnTo>
                  <a:lnTo>
                    <a:pt x="7209403" y="489244"/>
                  </a:lnTo>
                  <a:lnTo>
                    <a:pt x="0" y="489244"/>
                  </a:lnTo>
                  <a:close/>
                </a:path>
              </a:pathLst>
            </a:custGeom>
            <a:grpFill/>
          </p:spPr>
        </p:sp>
      </p:grpSp>
      <p:grpSp>
        <p:nvGrpSpPr>
          <p:cNvPr id="6" name="Group 5">
            <a:extLst>
              <a:ext uri="{FF2B5EF4-FFF2-40B4-BE49-F238E27FC236}">
                <a16:creationId xmlns:a16="http://schemas.microsoft.com/office/drawing/2014/main" id="{16CB6895-38F0-86C0-3406-46037D8435EC}"/>
              </a:ext>
            </a:extLst>
          </p:cNvPr>
          <p:cNvGrpSpPr/>
          <p:nvPr/>
        </p:nvGrpSpPr>
        <p:grpSpPr>
          <a:xfrm>
            <a:off x="660400" y="930668"/>
            <a:ext cx="10871200" cy="4470400"/>
            <a:chOff x="990600" y="2796154"/>
            <a:chExt cx="16306800" cy="6705600"/>
          </a:xfrm>
        </p:grpSpPr>
        <p:sp>
          <p:nvSpPr>
            <p:cNvPr id="2" name="Rectangle 1">
              <a:extLst>
                <a:ext uri="{FF2B5EF4-FFF2-40B4-BE49-F238E27FC236}">
                  <a16:creationId xmlns:a16="http://schemas.microsoft.com/office/drawing/2014/main" id="{C7365C5C-6E4A-70AB-B55E-463A34975380}"/>
                </a:ext>
              </a:extLst>
            </p:cNvPr>
            <p:cNvSpPr/>
            <p:nvPr/>
          </p:nvSpPr>
          <p:spPr>
            <a:xfrm>
              <a:off x="990600" y="2796154"/>
              <a:ext cx="16306800" cy="670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3" name="Content Placeholder 3">
              <a:extLst>
                <a:ext uri="{FF2B5EF4-FFF2-40B4-BE49-F238E27FC236}">
                  <a16:creationId xmlns:a16="http://schemas.microsoft.com/office/drawing/2014/main" id="{6ECDB10C-85E6-4E13-8162-F4018BACC9C1}"/>
                </a:ext>
              </a:extLst>
            </p:cNvPr>
            <p:cNvPicPr>
              <a:picLocks noChangeAspect="1"/>
            </p:cNvPicPr>
            <p:nvPr/>
          </p:nvPicPr>
          <p:blipFill>
            <a:blip r:embed="rId3"/>
            <a:stretch>
              <a:fillRect/>
            </a:stretch>
          </p:blipFill>
          <p:spPr>
            <a:xfrm>
              <a:off x="990600" y="2796154"/>
              <a:ext cx="16306800" cy="6705600"/>
            </a:xfrm>
            <a:prstGeom prst="rect">
              <a:avLst/>
            </a:prstGeom>
          </p:spPr>
        </p:pic>
      </p:grpSp>
      <p:sp>
        <p:nvSpPr>
          <p:cNvPr id="9" name="TextBox 8">
            <a:extLst>
              <a:ext uri="{FF2B5EF4-FFF2-40B4-BE49-F238E27FC236}">
                <a16:creationId xmlns:a16="http://schemas.microsoft.com/office/drawing/2014/main" id="{582143DD-0EA7-F1FC-B0DB-EDA503B4399A}"/>
              </a:ext>
            </a:extLst>
          </p:cNvPr>
          <p:cNvSpPr txBox="1"/>
          <p:nvPr/>
        </p:nvSpPr>
        <p:spPr>
          <a:xfrm>
            <a:off x="0" y="68894"/>
            <a:ext cx="12058650" cy="861774"/>
          </a:xfrm>
          <a:prstGeom prst="rect">
            <a:avLst/>
          </a:prstGeom>
        </p:spPr>
        <p:txBody>
          <a:bodyPr wrap="square" lIns="0" tIns="0" rIns="0" bIns="0" rtlCol="0" anchor="t">
            <a:spAutoFit/>
          </a:bodyPr>
          <a:lstStyle/>
          <a:p>
            <a:pPr algn="ctr"/>
            <a:r>
              <a:rPr lang="en-US" sz="2800" b="1" dirty="0">
                <a:ln>
                  <a:solidFill>
                    <a:srgbClr val="FF6341"/>
                  </a:solidFill>
                </a:ln>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QUYỀN TỰ DO, XÓA BỎ NHÀ NƯỚC BẢO THỦ, </a:t>
            </a:r>
          </a:p>
          <a:p>
            <a:pPr algn="ctr"/>
            <a:r>
              <a:rPr lang="en-US" sz="2800" b="1" dirty="0">
                <a:ln>
                  <a:solidFill>
                    <a:srgbClr val="FF6341"/>
                  </a:solidFill>
                </a:ln>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ĐEM LẠI SỰ BÌNH ĐẲNG</a:t>
            </a:r>
            <a:endParaRPr lang="en-US" sz="2800" b="1" spc="366" dirty="0">
              <a:ln>
                <a:solidFill>
                  <a:srgbClr val="FF6341"/>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Box 12">
            <a:extLst>
              <a:ext uri="{FF2B5EF4-FFF2-40B4-BE49-F238E27FC236}">
                <a16:creationId xmlns:a16="http://schemas.microsoft.com/office/drawing/2014/main" id="{584561D8-6D74-446D-8894-2A1D99691039}"/>
              </a:ext>
            </a:extLst>
          </p:cNvPr>
          <p:cNvSpPr txBox="1">
            <a:spLocks noChangeArrowheads="1"/>
          </p:cNvSpPr>
          <p:nvPr/>
        </p:nvSpPr>
        <p:spPr bwMode="auto">
          <a:xfrm>
            <a:off x="107950" y="4998659"/>
            <a:ext cx="4210050" cy="1815882"/>
          </a:xfrm>
          <a:prstGeom prst="rect">
            <a:avLst/>
          </a:prstGeom>
          <a:solidFill>
            <a:srgbClr val="FF99FF"/>
          </a:solidFill>
          <a:ln w="9525">
            <a:solidFill>
              <a:srgbClr val="FF99FF"/>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2800" b="1" dirty="0">
                <a:solidFill>
                  <a:prstClr val="black"/>
                </a:solidFill>
                <a:latin typeface="Times New Roman" panose="02020603050405020304" pitchFamily="18" charset="0"/>
                <a:cs typeface="Times New Roman" panose="02020603050405020304" pitchFamily="18" charset="0"/>
              </a:rPr>
              <a:t>“</a:t>
            </a:r>
            <a:r>
              <a:rPr lang="en-US" altLang="en-US" sz="2800" b="1" dirty="0" err="1">
                <a:solidFill>
                  <a:prstClr val="black"/>
                </a:solidFill>
                <a:latin typeface="Times New Roman" panose="02020603050405020304" pitchFamily="18" charset="0"/>
                <a:cs typeface="Times New Roman" panose="02020603050405020304" pitchFamily="18" charset="0"/>
              </a:rPr>
              <a:t>Để</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có</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tự</a:t>
            </a:r>
            <a:r>
              <a:rPr lang="en-US" altLang="en-US" sz="2800" b="1" dirty="0">
                <a:solidFill>
                  <a:prstClr val="black"/>
                </a:solidFill>
                <a:latin typeface="Times New Roman" panose="02020603050405020304" pitchFamily="18" charset="0"/>
                <a:cs typeface="Times New Roman" panose="02020603050405020304" pitchFamily="18" charset="0"/>
              </a:rPr>
              <a:t> do </a:t>
            </a:r>
            <a:r>
              <a:rPr lang="en-US" altLang="en-US" sz="2800" b="1" dirty="0" err="1">
                <a:solidFill>
                  <a:prstClr val="black"/>
                </a:solidFill>
                <a:latin typeface="Times New Roman" panose="02020603050405020304" pitchFamily="18" charset="0"/>
                <a:cs typeface="Times New Roman" panose="02020603050405020304" pitchFamily="18" charset="0"/>
              </a:rPr>
              <a:t>chính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trị</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Chính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phủ</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phải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được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tổ</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chức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để</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không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một</a:t>
            </a:r>
            <a:r>
              <a:rPr lang="en-US" altLang="en-US" sz="2800" b="1" dirty="0">
                <a:solidFill>
                  <a:prstClr val="black"/>
                </a:solidFill>
                <a:latin typeface="Times New Roman" panose="02020603050405020304" pitchFamily="18" charset="0"/>
                <a:cs typeface="Times New Roman" panose="02020603050405020304" pitchFamily="18" charset="0"/>
              </a:rPr>
              <a:t> ai </a:t>
            </a:r>
            <a:r>
              <a:rPr lang="en-US" altLang="en-US" sz="2800" b="1" dirty="0" err="1">
                <a:solidFill>
                  <a:prstClr val="black"/>
                </a:solidFill>
                <a:latin typeface="Times New Roman" panose="02020603050405020304" pitchFamily="18" charset="0"/>
                <a:cs typeface="Times New Roman" panose="02020603050405020304" pitchFamily="18" charset="0"/>
              </a:rPr>
              <a:t>có</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thể</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đe</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doạ</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người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khác</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10" name="Text Box 13">
            <a:extLst>
              <a:ext uri="{FF2B5EF4-FFF2-40B4-BE49-F238E27FC236}">
                <a16:creationId xmlns:a16="http://schemas.microsoft.com/office/drawing/2014/main" id="{EC7F9FC0-1086-4461-B459-8ADC5994A160}"/>
              </a:ext>
            </a:extLst>
          </p:cNvPr>
          <p:cNvSpPr txBox="1">
            <a:spLocks noChangeArrowheads="1"/>
          </p:cNvSpPr>
          <p:nvPr/>
        </p:nvSpPr>
        <p:spPr bwMode="auto">
          <a:xfrm>
            <a:off x="4693376" y="4790775"/>
            <a:ext cx="3419746" cy="20313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2800" b="1" dirty="0">
                <a:solidFill>
                  <a:prstClr val="black"/>
                </a:solidFill>
                <a:latin typeface="Times New Roman" panose="02020603050405020304" pitchFamily="18" charset="0"/>
                <a:cs typeface="Times New Roman" panose="02020603050405020304" pitchFamily="18" charset="0"/>
              </a:rPr>
              <a:t>“</a:t>
            </a:r>
            <a:r>
              <a:rPr lang="en-US" altLang="en-US" sz="2800" b="1" dirty="0" err="1">
                <a:solidFill>
                  <a:prstClr val="black"/>
                </a:solidFill>
                <a:latin typeface="Times New Roman" panose="02020603050405020304" pitchFamily="18" charset="0"/>
                <a:cs typeface="Times New Roman" panose="02020603050405020304" pitchFamily="18" charset="0"/>
              </a:rPr>
              <a:t>Hãy</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đập</a:t>
            </a:r>
            <a:r>
              <a:rPr lang="en-US" altLang="en-US" sz="2800" b="1" dirty="0">
                <a:solidFill>
                  <a:prstClr val="black"/>
                </a:solidFill>
                <a:latin typeface="Times New Roman" panose="02020603050405020304" pitchFamily="18" charset="0"/>
                <a:cs typeface="Times New Roman" panose="02020603050405020304" pitchFamily="18" charset="0"/>
              </a:rPr>
              <a:t> tan </a:t>
            </a:r>
            <a:r>
              <a:rPr lang="en-US" altLang="en-US" sz="2800" b="1" dirty="0" err="1">
                <a:solidFill>
                  <a:prstClr val="black"/>
                </a:solidFill>
                <a:latin typeface="Times New Roman" panose="02020603050405020304" pitchFamily="18" charset="0"/>
                <a:cs typeface="Times New Roman" panose="02020603050405020304" pitchFamily="18" charset="0"/>
              </a:rPr>
              <a:t>toà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nhà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của</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dối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trá</a:t>
            </a:r>
            <a:r>
              <a:rPr lang="en-US" altLang="en-US" sz="2800" b="1" dirty="0">
                <a:solidFill>
                  <a:prstClr val="black"/>
                </a:solidFill>
                <a:latin typeface="Times New Roman" panose="02020603050405020304" pitchFamily="18" charset="0"/>
                <a:cs typeface="Times New Roman" panose="02020603050405020304" pitchFamily="18" charset="0"/>
              </a:rPr>
              <a:t>!”</a:t>
            </a:r>
          </a:p>
          <a:p>
            <a:pPr algn="ctr" fontAlgn="base">
              <a:spcBef>
                <a:spcPct val="50000"/>
              </a:spcBef>
              <a:spcAft>
                <a:spcPct val="0"/>
              </a:spcAft>
              <a:buNone/>
            </a:pPr>
            <a:r>
              <a:rPr lang="en-US" altLang="en-US" sz="2800" b="1" dirty="0">
                <a:solidFill>
                  <a:prstClr val="black"/>
                </a:solidFill>
                <a:latin typeface="Times New Roman" panose="02020603050405020304" pitchFamily="18" charset="0"/>
                <a:cs typeface="Times New Roman" panose="02020603050405020304" pitchFamily="18" charset="0"/>
              </a:rPr>
              <a:t>“</a:t>
            </a:r>
            <a:r>
              <a:rPr lang="en-US" altLang="en-US" sz="2800" b="1" dirty="0" err="1">
                <a:solidFill>
                  <a:prstClr val="black"/>
                </a:solidFill>
                <a:latin typeface="Times New Roman" panose="02020603050405020304" pitchFamily="18" charset="0"/>
                <a:cs typeface="Times New Roman" panose="02020603050405020304" pitchFamily="18" charset="0"/>
              </a:rPr>
              <a:t>Xéo</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nát</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bọn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phong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kiến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đê</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tiện</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11" name="Text Box 14">
            <a:extLst>
              <a:ext uri="{FF2B5EF4-FFF2-40B4-BE49-F238E27FC236}">
                <a16:creationId xmlns:a16="http://schemas.microsoft.com/office/drawing/2014/main" id="{0D0FB37E-1A1D-4AF3-873D-3F153FAF9535}"/>
              </a:ext>
            </a:extLst>
          </p:cNvPr>
          <p:cNvSpPr txBox="1">
            <a:spLocks noChangeArrowheads="1"/>
          </p:cNvSpPr>
          <p:nvPr/>
        </p:nvSpPr>
        <p:spPr bwMode="auto">
          <a:xfrm>
            <a:off x="8250644" y="4591049"/>
            <a:ext cx="3895454" cy="2246769"/>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2800" b="1" dirty="0">
                <a:solidFill>
                  <a:prstClr val="black"/>
                </a:solidFill>
                <a:latin typeface="Times New Roman" panose="02020603050405020304" pitchFamily="18" charset="0"/>
                <a:cs typeface="Times New Roman" panose="02020603050405020304" pitchFamily="18" charset="0"/>
              </a:rPr>
              <a:t>“</a:t>
            </a:r>
            <a:r>
              <a:rPr lang="en-US" altLang="en-US" sz="2800" b="1" dirty="0" err="1">
                <a:solidFill>
                  <a:prstClr val="black"/>
                </a:solidFill>
                <a:latin typeface="Times New Roman" panose="02020603050405020304" pitchFamily="18" charset="0"/>
                <a:cs typeface="Times New Roman" panose="02020603050405020304" pitchFamily="18" charset="0"/>
              </a:rPr>
              <a:t>Mọi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người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sinh</a:t>
            </a:r>
            <a:r>
              <a:rPr lang="en-US" altLang="en-US" sz="2800" b="1" dirty="0">
                <a:solidFill>
                  <a:prstClr val="black"/>
                </a:solidFill>
                <a:latin typeface="Times New Roman" panose="02020603050405020304" pitchFamily="18" charset="0"/>
                <a:cs typeface="Times New Roman" panose="02020603050405020304" pitchFamily="18" charset="0"/>
              </a:rPr>
              <a:t> ra </a:t>
            </a:r>
            <a:r>
              <a:rPr lang="en-US" altLang="en-US" sz="2800" b="1" dirty="0" err="1">
                <a:solidFill>
                  <a:prstClr val="black"/>
                </a:solidFill>
                <a:latin typeface="Times New Roman" panose="02020603050405020304" pitchFamily="18" charset="0"/>
                <a:cs typeface="Times New Roman" panose="02020603050405020304" pitchFamily="18" charset="0"/>
              </a:rPr>
              <a:t>tự</a:t>
            </a:r>
            <a:r>
              <a:rPr lang="en-US" altLang="en-US" sz="2800" b="1" dirty="0">
                <a:solidFill>
                  <a:prstClr val="black"/>
                </a:solidFill>
                <a:latin typeface="Times New Roman" panose="02020603050405020304" pitchFamily="18" charset="0"/>
                <a:cs typeface="Times New Roman" panose="02020603050405020304" pitchFamily="18" charset="0"/>
              </a:rPr>
              <a:t> do </a:t>
            </a:r>
            <a:r>
              <a:rPr lang="en-US" altLang="en-US" sz="2800" b="1" dirty="0" err="1">
                <a:solidFill>
                  <a:prstClr val="black"/>
                </a:solidFill>
                <a:latin typeface="Times New Roman" panose="02020603050405020304" pitchFamily="18" charset="0"/>
                <a:cs typeface="Times New Roman" panose="02020603050405020304" pitchFamily="18" charset="0"/>
              </a:rPr>
              <a:t>nhưng</a:t>
            </a:r>
            <a:r>
              <a:rPr lang="en-US" altLang="en-US" sz="2800" b="1" dirty="0">
                <a:solidFill>
                  <a:prstClr val="black"/>
                </a:solidFill>
                <a:latin typeface="Times New Roman" panose="02020603050405020304" pitchFamily="18" charset="0"/>
                <a:cs typeface="Times New Roman" panose="02020603050405020304" pitchFamily="18" charset="0"/>
              </a:rPr>
              <a:t> ở </a:t>
            </a:r>
            <a:r>
              <a:rPr lang="en-US" altLang="en-US" sz="2800" b="1" dirty="0" err="1">
                <a:solidFill>
                  <a:prstClr val="black"/>
                </a:solidFill>
                <a:latin typeface="Times New Roman" panose="02020603050405020304" pitchFamily="18" charset="0"/>
                <a:cs typeface="Times New Roman" panose="02020603050405020304" pitchFamily="18" charset="0"/>
              </a:rPr>
              <a:t>khắp</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nơi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họ</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đều</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mang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xiềng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xích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Tự</a:t>
            </a:r>
            <a:r>
              <a:rPr lang="en-US" altLang="en-US" sz="2800" b="1" dirty="0">
                <a:solidFill>
                  <a:prstClr val="black"/>
                </a:solidFill>
                <a:latin typeface="Times New Roman" panose="02020603050405020304" pitchFamily="18" charset="0"/>
                <a:cs typeface="Times New Roman" panose="02020603050405020304" pitchFamily="18" charset="0"/>
              </a:rPr>
              <a:t> do </a:t>
            </a:r>
            <a:r>
              <a:rPr lang="en-US" altLang="en-US" sz="2800" b="1" dirty="0" err="1">
                <a:solidFill>
                  <a:prstClr val="black"/>
                </a:solidFill>
                <a:latin typeface="Times New Roman" panose="02020603050405020304" pitchFamily="18" charset="0"/>
                <a:cs typeface="Times New Roman" panose="02020603050405020304" pitchFamily="18" charset="0"/>
              </a:rPr>
              <a:t>là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quyền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nhiên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của</a:t>
            </a:r>
            <a:r>
              <a:rPr lang="en-US" altLang="en-US" sz="2800" b="1" dirty="0">
                <a:solidFill>
                  <a:prstClr val="black"/>
                </a:solidFill>
                <a:latin typeface="Times New Roman" panose="02020603050405020304" pitchFamily="18" charset="0"/>
                <a:cs typeface="Times New Roman" panose="02020603050405020304" pitchFamily="18" charset="0"/>
              </a:rPr>
              <a:t> con </a:t>
            </a:r>
            <a:r>
              <a:rPr lang="en-US" altLang="en-US" sz="2800" b="1" dirty="0" err="1">
                <a:solidFill>
                  <a:prstClr val="black"/>
                </a:solidFill>
                <a:latin typeface="Times New Roman" panose="02020603050405020304" pitchFamily="18" charset="0"/>
                <a:cs typeface="Times New Roman" panose="02020603050405020304" pitchFamily="18" charset="0"/>
              </a:rPr>
              <a:t>người</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10055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nodeType="withEffect">
                                  <p:stCondLst>
                                    <p:cond delay="1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751F350-5E4B-0E44-2E50-01FFFE4C3679}"/>
              </a:ext>
            </a:extLst>
          </p:cNvPr>
          <p:cNvSpPr txBox="1"/>
          <p:nvPr/>
        </p:nvSpPr>
        <p:spPr>
          <a:xfrm>
            <a:off x="9698661" y="-89832"/>
            <a:ext cx="1844040"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CÂU 2</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4024023"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477618" y="792758"/>
            <a:ext cx="4267200"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ounded Rectangle 13">
            <a:extLst>
              <a:ext uri="{FF2B5EF4-FFF2-40B4-BE49-F238E27FC236}">
                <a16:creationId xmlns:a16="http://schemas.microsoft.com/office/drawing/2014/main" id="{A642CD5E-99C5-9ED5-7BE3-7BD7FED531A6}"/>
              </a:ext>
            </a:extLst>
          </p:cNvPr>
          <p:cNvSpPr/>
          <p:nvPr/>
        </p:nvSpPr>
        <p:spPr>
          <a:xfrm>
            <a:off x="4897944" y="1786219"/>
            <a:ext cx="7146630" cy="4768003"/>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5517256" y="3044989"/>
            <a:ext cx="6091841" cy="1661993"/>
          </a:xfrm>
          <a:prstGeom prst="rect">
            <a:avLst/>
          </a:prstGeom>
          <a:noFill/>
        </p:spPr>
        <p:txBody>
          <a:bodyPr wrap="square" rtlCol="0">
            <a:spAutoFit/>
          </a:bodyPr>
          <a:lstStyle/>
          <a:p>
            <a:pPr algn="just">
              <a:lnSpc>
                <a:spcPct val="150000"/>
              </a:lnSpc>
            </a:pPr>
            <a:r>
              <a:rPr lang="en-VN" sz="3600" dirty="0">
                <a:latin typeface="Times New Roman" panose="02020603050405020304" pitchFamily="18" charset="0"/>
                <a:cs typeface="Times New Roman" panose="02020603050405020304" pitchFamily="18" charset="0"/>
              </a:rPr>
              <a:t>Mô tả những gì em nhìn thấy qua hình ảnh bên ?</a:t>
            </a:r>
          </a:p>
        </p:txBody>
      </p:sp>
      <p:pic>
        <p:nvPicPr>
          <p:cNvPr id="4" name="2 minutes countdown timer _ นับเวลาถอยหลัง 2 นาที">
            <a:hlinkClick r:id="" action="ppaction://media"/>
            <a:extLst>
              <a:ext uri="{FF2B5EF4-FFF2-40B4-BE49-F238E27FC236}">
                <a16:creationId xmlns:a16="http://schemas.microsoft.com/office/drawing/2014/main" id="{301787F5-C957-3E09-4C2A-28D383CEE0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71259" y="80812"/>
            <a:ext cx="850848" cy="639995"/>
          </a:xfrm>
          <a:prstGeom prst="rect">
            <a:avLst/>
          </a:prstGeom>
        </p:spPr>
      </p:pic>
      <p:sp>
        <p:nvSpPr>
          <p:cNvPr id="15" name="TextBox 14">
            <a:extLst>
              <a:ext uri="{FF2B5EF4-FFF2-40B4-BE49-F238E27FC236}">
                <a16:creationId xmlns:a16="http://schemas.microsoft.com/office/drawing/2014/main" id="{99CAADCD-7F94-E72E-5747-BAD34FCC8C46}"/>
              </a:ext>
            </a:extLst>
          </p:cNvPr>
          <p:cNvSpPr txBox="1"/>
          <p:nvPr/>
        </p:nvSpPr>
        <p:spPr>
          <a:xfrm>
            <a:off x="9259436" y="1119464"/>
            <a:ext cx="234966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Thời gian: 2 phút </a:t>
            </a:r>
          </a:p>
        </p:txBody>
      </p:sp>
      <p:sp>
        <p:nvSpPr>
          <p:cNvPr id="16" name="TextBox 15">
            <a:extLst>
              <a:ext uri="{FF2B5EF4-FFF2-40B4-BE49-F238E27FC236}">
                <a16:creationId xmlns:a16="http://schemas.microsoft.com/office/drawing/2014/main" id="{F3ADAB65-3F94-B74B-3615-8E5899FEEC4C}"/>
              </a:ext>
            </a:extLst>
          </p:cNvPr>
          <p:cNvSpPr txBox="1"/>
          <p:nvPr/>
        </p:nvSpPr>
        <p:spPr>
          <a:xfrm>
            <a:off x="5767990" y="322359"/>
            <a:ext cx="2012007" cy="1466235"/>
          </a:xfrm>
          <a:prstGeom prst="rect">
            <a:avLst/>
          </a:prstGeom>
          <a:noFill/>
        </p:spPr>
        <p:txBody>
          <a:bodyPr wrap="square" rtlCol="0">
            <a:spAutoFit/>
          </a:bodyPr>
          <a:lstStyle/>
          <a:p>
            <a:pPr>
              <a:lnSpc>
                <a:spcPct val="200000"/>
              </a:lnSpc>
            </a:pPr>
            <a:r>
              <a:rPr lang="en-VN" sz="2400" dirty="0">
                <a:latin typeface="Times New Roman" panose="02020603050405020304" pitchFamily="18" charset="0"/>
                <a:cs typeface="Times New Roman" panose="02020603050405020304" pitchFamily="18" charset="0"/>
              </a:rPr>
              <a:t>Hình thức</a:t>
            </a:r>
          </a:p>
          <a:p>
            <a:pPr>
              <a:lnSpc>
                <a:spcPct val="200000"/>
              </a:lnSpc>
            </a:pPr>
            <a:r>
              <a:rPr lang="en-VN" sz="2400" dirty="0">
                <a:latin typeface="Times New Roman" panose="02020603050405020304" pitchFamily="18" charset="0"/>
                <a:cs typeface="Times New Roman" panose="02020603050405020304" pitchFamily="18" charset="0"/>
              </a:rPr>
              <a:t>Nhóm cặp đôi</a:t>
            </a:r>
          </a:p>
        </p:txBody>
      </p:sp>
      <p:pic>
        <p:nvPicPr>
          <p:cNvPr id="18" name="Picture 17">
            <a:extLst>
              <a:ext uri="{FF2B5EF4-FFF2-40B4-BE49-F238E27FC236}">
                <a16:creationId xmlns:a16="http://schemas.microsoft.com/office/drawing/2014/main" id="{843F40B2-8FEA-DBB4-7BDB-2A0D2A402C7B}"/>
              </a:ext>
            </a:extLst>
          </p:cNvPr>
          <p:cNvPicPr>
            <a:picLocks noChangeAspect="1"/>
          </p:cNvPicPr>
          <p:nvPr/>
        </p:nvPicPr>
        <p:blipFill>
          <a:blip r:embed="rId5"/>
          <a:stretch>
            <a:fillRect/>
          </a:stretch>
        </p:blipFill>
        <p:spPr>
          <a:xfrm>
            <a:off x="8142750" y="955511"/>
            <a:ext cx="753933" cy="753933"/>
          </a:xfrm>
          <a:prstGeom prst="rect">
            <a:avLst/>
          </a:prstGeom>
        </p:spPr>
      </p:pic>
      <p:pic>
        <p:nvPicPr>
          <p:cNvPr id="19" name="Picture 18" descr="Icon&#10;&#10;Description automatically generated">
            <a:extLst>
              <a:ext uri="{FF2B5EF4-FFF2-40B4-BE49-F238E27FC236}">
                <a16:creationId xmlns:a16="http://schemas.microsoft.com/office/drawing/2014/main" id="{0243FD1C-A216-E378-01C8-BD362DB04DD1}"/>
              </a:ext>
            </a:extLst>
          </p:cNvPr>
          <p:cNvPicPr>
            <a:picLocks noChangeAspect="1"/>
          </p:cNvPicPr>
          <p:nvPr/>
        </p:nvPicPr>
        <p:blipFill>
          <a:blip r:embed="rId6"/>
          <a:stretch>
            <a:fillRect/>
          </a:stretch>
        </p:blipFill>
        <p:spPr>
          <a:xfrm>
            <a:off x="4900029" y="580571"/>
            <a:ext cx="740280" cy="740280"/>
          </a:xfrm>
          <a:prstGeom prst="rect">
            <a:avLst/>
          </a:prstGeom>
        </p:spPr>
      </p:pic>
      <p:pic>
        <p:nvPicPr>
          <p:cNvPr id="10" name="Picture 9" descr="A group of people in clothing&#10;&#10;Description automatically generated">
            <a:extLst>
              <a:ext uri="{FF2B5EF4-FFF2-40B4-BE49-F238E27FC236}">
                <a16:creationId xmlns:a16="http://schemas.microsoft.com/office/drawing/2014/main" id="{DBA41E0D-84B5-E7A2-1DC1-4320694DF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362" y="1317103"/>
            <a:ext cx="3690841" cy="4610526"/>
          </a:xfrm>
          <a:prstGeom prst="rect">
            <a:avLst/>
          </a:prstGeom>
        </p:spPr>
      </p:pic>
    </p:spTree>
    <p:extLst>
      <p:ext uri="{BB962C8B-B14F-4D97-AF65-F5344CB8AC3E}">
        <p14:creationId xmlns:p14="http://schemas.microsoft.com/office/powerpoint/2010/main" val="3205383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4024023"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477618" y="792758"/>
            <a:ext cx="4267200"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ounded Rectangle 13">
            <a:extLst>
              <a:ext uri="{FF2B5EF4-FFF2-40B4-BE49-F238E27FC236}">
                <a16:creationId xmlns:a16="http://schemas.microsoft.com/office/drawing/2014/main" id="{A642CD5E-99C5-9ED5-7BE3-7BD7FED531A6}"/>
              </a:ext>
            </a:extLst>
          </p:cNvPr>
          <p:cNvSpPr/>
          <p:nvPr/>
        </p:nvSpPr>
        <p:spPr>
          <a:xfrm>
            <a:off x="4897944" y="2026065"/>
            <a:ext cx="7146630" cy="3530848"/>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5425338" y="2700890"/>
            <a:ext cx="6091841" cy="1668405"/>
          </a:xfrm>
          <a:prstGeom prst="rect">
            <a:avLst/>
          </a:prstGeom>
          <a:noFill/>
        </p:spPr>
        <p:txBody>
          <a:bodyPr wrap="square" rtlCol="0">
            <a:spAutoFit/>
          </a:bodyPr>
          <a:lstStyle/>
          <a:p>
            <a:pPr algn="just">
              <a:lnSpc>
                <a:spcPct val="150000"/>
              </a:lnSpc>
            </a:pPr>
            <a:r>
              <a:rPr lang="en-VN" sz="3600" dirty="0">
                <a:latin typeface="Times New Roman" panose="02020603050405020304" pitchFamily="18" charset="0"/>
                <a:cs typeface="Times New Roman" panose="02020603050405020304" pitchFamily="18" charset="0"/>
              </a:rPr>
              <a:t>Theo em Cách mạng tư sản Pháp cần giải quyết vấn đề gì ?</a:t>
            </a:r>
          </a:p>
        </p:txBody>
      </p:sp>
      <p:sp>
        <p:nvSpPr>
          <p:cNvPr id="15" name="TextBox 14">
            <a:extLst>
              <a:ext uri="{FF2B5EF4-FFF2-40B4-BE49-F238E27FC236}">
                <a16:creationId xmlns:a16="http://schemas.microsoft.com/office/drawing/2014/main" id="{99CAADCD-7F94-E72E-5747-BAD34FCC8C46}"/>
              </a:ext>
            </a:extLst>
          </p:cNvPr>
          <p:cNvSpPr txBox="1"/>
          <p:nvPr/>
        </p:nvSpPr>
        <p:spPr>
          <a:xfrm>
            <a:off x="9259436" y="1119464"/>
            <a:ext cx="234966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Thời gian:3 phút </a:t>
            </a:r>
          </a:p>
        </p:txBody>
      </p:sp>
      <p:sp>
        <p:nvSpPr>
          <p:cNvPr id="16" name="TextBox 15">
            <a:extLst>
              <a:ext uri="{FF2B5EF4-FFF2-40B4-BE49-F238E27FC236}">
                <a16:creationId xmlns:a16="http://schemas.microsoft.com/office/drawing/2014/main" id="{F3ADAB65-3F94-B74B-3615-8E5899FEEC4C}"/>
              </a:ext>
            </a:extLst>
          </p:cNvPr>
          <p:cNvSpPr txBox="1"/>
          <p:nvPr/>
        </p:nvSpPr>
        <p:spPr>
          <a:xfrm>
            <a:off x="5767990" y="322359"/>
            <a:ext cx="2012007" cy="1466235"/>
          </a:xfrm>
          <a:prstGeom prst="rect">
            <a:avLst/>
          </a:prstGeom>
          <a:noFill/>
        </p:spPr>
        <p:txBody>
          <a:bodyPr wrap="square" rtlCol="0">
            <a:spAutoFit/>
          </a:bodyPr>
          <a:lstStyle/>
          <a:p>
            <a:pPr>
              <a:lnSpc>
                <a:spcPct val="200000"/>
              </a:lnSpc>
            </a:pPr>
            <a:r>
              <a:rPr lang="en-VN" sz="2400" dirty="0">
                <a:latin typeface="Times New Roman" panose="02020603050405020304" pitchFamily="18" charset="0"/>
                <a:cs typeface="Times New Roman" panose="02020603050405020304" pitchFamily="18" charset="0"/>
              </a:rPr>
              <a:t>Hình thức</a:t>
            </a:r>
          </a:p>
          <a:p>
            <a:pPr>
              <a:lnSpc>
                <a:spcPct val="200000"/>
              </a:lnSpc>
            </a:pPr>
            <a:r>
              <a:rPr lang="en-VN" sz="2400" dirty="0">
                <a:latin typeface="Times New Roman" panose="02020603050405020304" pitchFamily="18" charset="0"/>
                <a:cs typeface="Times New Roman" panose="02020603050405020304" pitchFamily="18" charset="0"/>
              </a:rPr>
              <a:t>Nhóm 4 HS</a:t>
            </a:r>
          </a:p>
        </p:txBody>
      </p:sp>
      <p:pic>
        <p:nvPicPr>
          <p:cNvPr id="18" name="Picture 17">
            <a:extLst>
              <a:ext uri="{FF2B5EF4-FFF2-40B4-BE49-F238E27FC236}">
                <a16:creationId xmlns:a16="http://schemas.microsoft.com/office/drawing/2014/main" id="{843F40B2-8FEA-DBB4-7BDB-2A0D2A402C7B}"/>
              </a:ext>
            </a:extLst>
          </p:cNvPr>
          <p:cNvPicPr>
            <a:picLocks noChangeAspect="1"/>
          </p:cNvPicPr>
          <p:nvPr/>
        </p:nvPicPr>
        <p:blipFill>
          <a:blip r:embed="rId5"/>
          <a:stretch>
            <a:fillRect/>
          </a:stretch>
        </p:blipFill>
        <p:spPr>
          <a:xfrm>
            <a:off x="8142750" y="955511"/>
            <a:ext cx="753933" cy="753933"/>
          </a:xfrm>
          <a:prstGeom prst="rect">
            <a:avLst/>
          </a:prstGeom>
        </p:spPr>
      </p:pic>
      <p:pic>
        <p:nvPicPr>
          <p:cNvPr id="6" name="Picture 5" descr="A picture containing line, diagram, screenshot, plot&#10;&#10;Description automatically generated">
            <a:extLst>
              <a:ext uri="{FF2B5EF4-FFF2-40B4-BE49-F238E27FC236}">
                <a16:creationId xmlns:a16="http://schemas.microsoft.com/office/drawing/2014/main" id="{9FF3C152-FEAA-3410-8762-7DE4F1CA8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94" y="1897217"/>
            <a:ext cx="3777847" cy="3702071"/>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B94FBEFF-3BC4-1EBF-D27B-D28157E980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91149" y="649626"/>
            <a:ext cx="1087218" cy="1087218"/>
          </a:xfrm>
          <a:prstGeom prst="rect">
            <a:avLst/>
          </a:prstGeom>
        </p:spPr>
      </p:pic>
      <p:pic>
        <p:nvPicPr>
          <p:cNvPr id="12" name="3 phut">
            <a:hlinkClick r:id="" action="ppaction://media"/>
            <a:extLst>
              <a:ext uri="{FF2B5EF4-FFF2-40B4-BE49-F238E27FC236}">
                <a16:creationId xmlns:a16="http://schemas.microsoft.com/office/drawing/2014/main" id="{C166CC35-E522-1B54-504A-1A2AEB683A1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71259" y="95847"/>
            <a:ext cx="1090430" cy="613367"/>
          </a:xfrm>
          <a:prstGeom prst="rect">
            <a:avLst/>
          </a:prstGeom>
        </p:spPr>
      </p:pic>
      <p:sp>
        <p:nvSpPr>
          <p:cNvPr id="3" name="TextBox 2">
            <a:extLst>
              <a:ext uri="{FF2B5EF4-FFF2-40B4-BE49-F238E27FC236}">
                <a16:creationId xmlns:a16="http://schemas.microsoft.com/office/drawing/2014/main" id="{6751F350-5E4B-0E44-2E50-01FFFE4C3679}"/>
              </a:ext>
            </a:extLst>
          </p:cNvPr>
          <p:cNvSpPr txBox="1"/>
          <p:nvPr/>
        </p:nvSpPr>
        <p:spPr>
          <a:xfrm>
            <a:off x="9638628" y="-104916"/>
            <a:ext cx="1844040" cy="1836400"/>
          </a:xfrm>
          <a:prstGeom prst="rect">
            <a:avLst/>
          </a:prstGeom>
          <a:noFill/>
        </p:spPr>
        <p:txBody>
          <a:bodyPr wrap="square">
            <a:spAutoFit/>
          </a:bodyPr>
          <a:lstStyle/>
          <a:p>
            <a:pPr algn="ctr">
              <a:lnSpc>
                <a:spcPct val="150000"/>
              </a:lnSpc>
            </a:pPr>
            <a:r>
              <a:rPr lang="en-US" sz="4000" b="1" dirty="0">
                <a:solidFill>
                  <a:schemeClr val="bg1"/>
                </a:solidFill>
                <a:latin typeface="#9Slide03 Roboto Bold" panose="02000000000000000000" pitchFamily="2" charset="0"/>
                <a:ea typeface="#9Slide03 Roboto Bold" panose="02000000000000000000" pitchFamily="2" charset="0"/>
              </a:rPr>
              <a:t>CÂU 3</a:t>
            </a:r>
            <a:r>
              <a:rPr lang="vi-VN" sz="1800" dirty="0">
                <a:effectLst/>
                <a:latin typeface="Times New Roman" panose="02020603050405020304" pitchFamily="18" charset="0"/>
                <a:ea typeface="Times New Roman" panose="02020603050405020304" pitchFamily="18" charset="0"/>
              </a:rPr>
              <a:t>. </a:t>
            </a:r>
            <a:endParaRPr lang="en-VN" sz="1800" dirty="0">
              <a:effectLst/>
              <a:latin typeface="Times New Roman" panose="02020603050405020304" pitchFamily="18" charset="0"/>
              <a:ea typeface="Times New Roman" panose="02020603050405020304" pitchFamily="18" charset="0"/>
            </a:endParaRPr>
          </a:p>
          <a:p>
            <a:pPr marR="0" algn="ctr">
              <a:lnSpc>
                <a:spcPct val="150000"/>
              </a:lnSpc>
              <a:spcBef>
                <a:spcPts val="0"/>
              </a:spcBef>
              <a:spcAft>
                <a:spcPts val="0"/>
              </a:spcAft>
            </a:pP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17" name="TextBox 16">
            <a:extLst>
              <a:ext uri="{FF2B5EF4-FFF2-40B4-BE49-F238E27FC236}">
                <a16:creationId xmlns:a16="http://schemas.microsoft.com/office/drawing/2014/main" id="{0C4BD963-2B1F-8FC2-177C-9F3C942DE9A5}"/>
              </a:ext>
            </a:extLst>
          </p:cNvPr>
          <p:cNvSpPr txBox="1"/>
          <p:nvPr/>
        </p:nvSpPr>
        <p:spPr>
          <a:xfrm>
            <a:off x="683613" y="873223"/>
            <a:ext cx="3930973" cy="954107"/>
          </a:xfrm>
          <a:prstGeom prst="rect">
            <a:avLst/>
          </a:prstGeom>
          <a:noFill/>
        </p:spPr>
        <p:txBody>
          <a:bodyPr wrap="square">
            <a:spAutoFit/>
          </a:bodyPr>
          <a:lstStyle/>
          <a:p>
            <a:pPr algn="ctr"/>
            <a:r>
              <a:rPr lang="vi-VN" sz="2800" dirty="0">
                <a:effectLst/>
                <a:latin typeface="Times New Roman" panose="02020603050405020304" pitchFamily="18" charset="0"/>
                <a:ea typeface="Times New Roman" panose="02020603050405020304" pitchFamily="18" charset="0"/>
              </a:rPr>
              <a:t>Kỹ thuật khăn </a:t>
            </a:r>
          </a:p>
          <a:p>
            <a:pPr algn="ctr"/>
            <a:r>
              <a:rPr lang="vi-VN" sz="2800" dirty="0">
                <a:effectLst/>
                <a:latin typeface="Times New Roman" panose="02020603050405020304" pitchFamily="18" charset="0"/>
                <a:ea typeface="Times New Roman" panose="02020603050405020304" pitchFamily="18" charset="0"/>
              </a:rPr>
              <a:t>trải bàn biến thể</a:t>
            </a:r>
            <a:endParaRPr lang="en-VN" sz="2800" dirty="0"/>
          </a:p>
        </p:txBody>
      </p:sp>
    </p:spTree>
    <p:extLst>
      <p:ext uri="{BB962C8B-B14F-4D97-AF65-F5344CB8AC3E}">
        <p14:creationId xmlns:p14="http://schemas.microsoft.com/office/powerpoint/2010/main" val="2749364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F94277DA-5F2F-5943-728D-97680F59C187}"/>
              </a:ext>
            </a:extLst>
          </p:cNvPr>
          <p:cNvSpPr/>
          <p:nvPr/>
        </p:nvSpPr>
        <p:spPr>
          <a:xfrm rot="5400000">
            <a:off x="880449" y="-880450"/>
            <a:ext cx="1688357" cy="3449257"/>
          </a:xfrm>
          <a:custGeom>
            <a:avLst/>
            <a:gdLst/>
            <a:ahLst/>
            <a:cxnLst/>
            <a:rect l="l" t="t" r="r" b="b"/>
            <a:pathLst>
              <a:path w="3786082" h="6339840">
                <a:moveTo>
                  <a:pt x="3786082" y="6339840"/>
                </a:moveTo>
                <a:lnTo>
                  <a:pt x="0" y="6339840"/>
                </a:lnTo>
                <a:lnTo>
                  <a:pt x="0" y="0"/>
                </a:lnTo>
                <a:lnTo>
                  <a:pt x="3786082" y="6339840"/>
                </a:lnTo>
                <a:close/>
              </a:path>
            </a:pathLst>
          </a:custGeom>
          <a:solidFill>
            <a:srgbClr val="CE1126"/>
          </a:solidFill>
        </p:spPr>
        <p:txBody>
          <a:bodyPr/>
          <a:lstStyle/>
          <a:p>
            <a:endParaRPr lang="en-VN"/>
          </a:p>
        </p:txBody>
      </p:sp>
      <p:sp>
        <p:nvSpPr>
          <p:cNvPr id="3" name="Right Triangle 2">
            <a:extLst>
              <a:ext uri="{FF2B5EF4-FFF2-40B4-BE49-F238E27FC236}">
                <a16:creationId xmlns:a16="http://schemas.microsoft.com/office/drawing/2014/main" id="{30423B7D-4443-BA8E-999A-EEAB506947D7}"/>
              </a:ext>
            </a:extLst>
          </p:cNvPr>
          <p:cNvSpPr/>
          <p:nvPr/>
        </p:nvSpPr>
        <p:spPr>
          <a:xfrm flipH="1">
            <a:off x="10278318" y="4560425"/>
            <a:ext cx="1913680" cy="2283760"/>
          </a:xfrm>
          <a:prstGeom prst="rtTriangle">
            <a:avLst/>
          </a:prstGeom>
          <a:solidFill>
            <a:srgbClr val="102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D91A5827-D60B-A1B8-2ACE-47961B6C914D}"/>
              </a:ext>
            </a:extLst>
          </p:cNvPr>
          <p:cNvSpPr/>
          <p:nvPr/>
        </p:nvSpPr>
        <p:spPr>
          <a:xfrm>
            <a:off x="221089" y="245963"/>
            <a:ext cx="11818511" cy="6228098"/>
          </a:xfrm>
          <a:prstGeom prst="roundRect">
            <a:avLst/>
          </a:prstGeom>
          <a:solidFill>
            <a:schemeClr val="bg1"/>
          </a:solidFill>
          <a:scene3d>
            <a:camera prst="orthographicFront"/>
            <a:lightRig rig="threePt" dir="t"/>
          </a:scene3d>
          <a:sp3d>
            <a:bevelT w="101600" prst="riblet"/>
            <a:bevelB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Rounded Rectangle 5">
            <a:extLst>
              <a:ext uri="{FF2B5EF4-FFF2-40B4-BE49-F238E27FC236}">
                <a16:creationId xmlns:a16="http://schemas.microsoft.com/office/drawing/2014/main" id="{EDF15DF6-10CF-9C1F-3092-4F714A95162B}"/>
              </a:ext>
            </a:extLst>
          </p:cNvPr>
          <p:cNvSpPr/>
          <p:nvPr/>
        </p:nvSpPr>
        <p:spPr>
          <a:xfrm>
            <a:off x="4375970" y="229759"/>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DF2F1CB7-22FD-E47F-52D8-2E0F8C34ACE0}"/>
              </a:ext>
            </a:extLst>
          </p:cNvPr>
          <p:cNvSpPr txBox="1"/>
          <p:nvPr/>
        </p:nvSpPr>
        <p:spPr>
          <a:xfrm>
            <a:off x="4619147" y="28593"/>
            <a:ext cx="3449257"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GỢI </a:t>
            </a:r>
            <a:r>
              <a:rPr lang="en-US" sz="4000" b="1" dirty="0" err="1">
                <a:solidFill>
                  <a:schemeClr val="bg1"/>
                </a:solidFill>
                <a:latin typeface="#9Slide03 Roboto Bold" panose="02000000000000000000" pitchFamily="2" charset="0"/>
                <a:ea typeface="#9Slide03 Roboto Bold" panose="02000000000000000000" pitchFamily="2" charset="0"/>
              </a:rPr>
              <a:t>Ý</a:t>
            </a:r>
            <a:r>
              <a:rPr lang="en-US" sz="4000" b="1" dirty="0">
                <a:solidFill>
                  <a:schemeClr val="bg1"/>
                </a:solidFill>
                <a:latin typeface="#9Slide03 Roboto Bold" panose="02000000000000000000" pitchFamily="2" charset="0"/>
                <a:ea typeface="#9Slide03 Roboto Bold" panose="02000000000000000000" pitchFamily="2" charset="0"/>
              </a:rPr>
              <a:t> ĐÁP ÁN</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8" name="TextBox 7">
            <a:extLst>
              <a:ext uri="{FF2B5EF4-FFF2-40B4-BE49-F238E27FC236}">
                <a16:creationId xmlns:a16="http://schemas.microsoft.com/office/drawing/2014/main" id="{466B745C-681E-EE84-FC24-17EAD29BE07B}"/>
              </a:ext>
            </a:extLst>
          </p:cNvPr>
          <p:cNvSpPr txBox="1"/>
          <p:nvPr/>
        </p:nvSpPr>
        <p:spPr>
          <a:xfrm>
            <a:off x="462606" y="1811570"/>
            <a:ext cx="11266788" cy="3788858"/>
          </a:xfrm>
          <a:prstGeom prst="rect">
            <a:avLst/>
          </a:prstGeom>
          <a:noFill/>
        </p:spPr>
        <p:txBody>
          <a:bodyPr wrap="square" rtlCol="0">
            <a:spAutoFit/>
          </a:bodyPr>
          <a:lstStyle/>
          <a:p>
            <a:pPr algn="just">
              <a:lnSpc>
                <a:spcPct val="200000"/>
              </a:lnSpc>
            </a:pPr>
            <a:r>
              <a:rPr lang="vi-VN"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Cách mạng tư sản Pháp giải quyết mâu thuẫn giữa đẳng cấp thứ 3 với vua và hai đẳng cấp còn lại, lật đổ chế độ phong kiến.</a:t>
            </a:r>
            <a:endParaRPr lang="en-VN" sz="3600" dirty="0">
              <a:effectLst/>
              <a:latin typeface="Times New Roman" panose="02020603050405020304" pitchFamily="18" charset="0"/>
              <a:ea typeface="Times New Roman" panose="02020603050405020304" pitchFamily="18" charset="0"/>
            </a:endParaRPr>
          </a:p>
          <a:p>
            <a:pPr algn="just">
              <a:lnSpc>
                <a:spcPct val="150000"/>
              </a:lnSpc>
            </a:pPr>
            <a:endParaRPr lang="en-VN" dirty="0"/>
          </a:p>
        </p:txBody>
      </p:sp>
    </p:spTree>
    <p:extLst>
      <p:ext uri="{BB962C8B-B14F-4D97-AF65-F5344CB8AC3E}">
        <p14:creationId xmlns:p14="http://schemas.microsoft.com/office/powerpoint/2010/main" val="19026504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937C8CD-AC9A-4EBA-A240-A3947C8FFB46}"/>
              </a:ext>
            </a:extLst>
          </p:cNvPr>
          <p:cNvSpPr>
            <a:spLocks noGrp="1"/>
          </p:cNvSpPr>
          <p:nvPr>
            <p:ph type="title"/>
          </p:nvPr>
        </p:nvSpPr>
        <p:spPr>
          <a:xfrm>
            <a:off x="24384" y="38378"/>
            <a:ext cx="10210800" cy="742511"/>
          </a:xfrm>
        </p:spPr>
        <p:style>
          <a:lnRef idx="1">
            <a:schemeClr val="accent2"/>
          </a:lnRef>
          <a:fillRef idx="3">
            <a:schemeClr val="accent2"/>
          </a:fillRef>
          <a:effectRef idx="2">
            <a:schemeClr val="accent2"/>
          </a:effectRef>
          <a:fontRef idx="minor">
            <a:schemeClr val="lt1"/>
          </a:fontRef>
        </p:style>
        <p:txBody>
          <a:bodyPr rtlCol="0">
            <a:normAutofit/>
          </a:bodyPr>
          <a:lstStyle/>
          <a:p>
            <a:pPr algn="l" fontAlgn="auto">
              <a:spcAft>
                <a:spcPts val="0"/>
              </a:spcAft>
              <a:defRPr/>
            </a:pPr>
            <a:r>
              <a:rPr lang="en-US" sz="2800" b="1" dirty="0">
                <a:latin typeface="Times New Roman" pitchFamily="18" charset="0"/>
              </a:rPr>
              <a:t>1.  TÌNH HÌNH NƯỚC PHÁP TRƯỚC  CÁCH  MẠNG </a:t>
            </a:r>
            <a:endParaRPr lang="en-US" sz="2800" dirty="0"/>
          </a:p>
        </p:txBody>
      </p:sp>
      <p:sp>
        <p:nvSpPr>
          <p:cNvPr id="5" name="TextBox 4">
            <a:extLst>
              <a:ext uri="{FF2B5EF4-FFF2-40B4-BE49-F238E27FC236}">
                <a16:creationId xmlns:a16="http://schemas.microsoft.com/office/drawing/2014/main" id="{35941F75-BB2E-41FA-A2A7-201A9B21EE4D}"/>
              </a:ext>
            </a:extLst>
          </p:cNvPr>
          <p:cNvSpPr txBox="1"/>
          <p:nvPr/>
        </p:nvSpPr>
        <p:spPr>
          <a:xfrm>
            <a:off x="24384" y="672061"/>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11F7D79-149C-42A0-ACA2-D60BCA2600CA}"/>
              </a:ext>
            </a:extLst>
          </p:cNvPr>
          <p:cNvSpPr txBox="1"/>
          <p:nvPr/>
        </p:nvSpPr>
        <p:spPr>
          <a:xfrm>
            <a:off x="170688" y="2212849"/>
            <a:ext cx="12167615" cy="1307537"/>
          </a:xfrm>
          <a:prstGeom prst="rect">
            <a:avLst/>
          </a:prstGeom>
          <a:noFill/>
        </p:spPr>
        <p:txBody>
          <a:bodyPr wrap="square">
            <a:spAutoFit/>
          </a:bodyPr>
          <a:lstStyle/>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Về kinh tế: Pháp vẫn là nước nông nghiệp lạc hậu, nền công, thương nghiệp có bước phát triển nhưng bị kìm hãm bởi </a:t>
            </a:r>
            <a:r>
              <a:rPr lang="vi-VN" sz="2800" dirty="0" smtClean="0">
                <a:solidFill>
                  <a:srgbClr val="000000"/>
                </a:solidFill>
                <a:latin typeface="Times New Roman" panose="02020603050405020304" pitchFamily="18" charset="0"/>
                <a:cs typeface="Times New Roman" panose="02020603050405020304" pitchFamily="18" charset="0"/>
              </a:rPr>
              <a:t>chế </a:t>
            </a:r>
            <a:r>
              <a:rPr lang="vi-VN" sz="2800" dirty="0">
                <a:solidFill>
                  <a:srgbClr val="000000"/>
                </a:solidFill>
                <a:latin typeface="Times New Roman" panose="02020603050405020304" pitchFamily="18" charset="0"/>
                <a:cs typeface="Times New Roman" panose="02020603050405020304" pitchFamily="18" charset="0"/>
              </a:rPr>
              <a:t>độ </a:t>
            </a:r>
            <a:r>
              <a:rPr lang="vi-VN" sz="2800" dirty="0" smtClean="0">
                <a:solidFill>
                  <a:srgbClr val="000000"/>
                </a:solidFill>
                <a:latin typeface="Times New Roman" panose="02020603050405020304" pitchFamily="18" charset="0"/>
                <a:cs typeface="Times New Roman" panose="02020603050405020304" pitchFamily="18" charset="0"/>
              </a:rPr>
              <a:t>p</a:t>
            </a:r>
            <a:r>
              <a:rPr lang="en-US" sz="2800" dirty="0" err="1" smtClean="0">
                <a:solidFill>
                  <a:srgbClr val="000000"/>
                </a:solidFill>
                <a:latin typeface="Times New Roman" panose="02020603050405020304" pitchFamily="18" charset="0"/>
                <a:cs typeface="Times New Roman" panose="02020603050405020304" pitchFamily="18" charset="0"/>
              </a:rPr>
              <a:t>hong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kiến</a:t>
            </a:r>
            <a:r>
              <a:rPr lang="vi-VN" sz="2800" dirty="0" smtClean="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07B2DF97-4D92-4B01-BF0B-CD07BFADC6DC}"/>
              </a:ext>
            </a:extLst>
          </p:cNvPr>
          <p:cNvSpPr txBox="1"/>
          <p:nvPr/>
        </p:nvSpPr>
        <p:spPr>
          <a:xfrm>
            <a:off x="0" y="1305744"/>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sâu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856955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937C8CD-AC9A-4EBA-A240-A3947C8FFB46}"/>
              </a:ext>
            </a:extLst>
          </p:cNvPr>
          <p:cNvSpPr>
            <a:spLocks noGrp="1"/>
          </p:cNvSpPr>
          <p:nvPr>
            <p:ph type="title"/>
          </p:nvPr>
        </p:nvSpPr>
        <p:spPr>
          <a:xfrm>
            <a:off x="24384" y="38378"/>
            <a:ext cx="10210800" cy="742511"/>
          </a:xfrm>
        </p:spPr>
        <p:style>
          <a:lnRef idx="1">
            <a:schemeClr val="accent2"/>
          </a:lnRef>
          <a:fillRef idx="3">
            <a:schemeClr val="accent2"/>
          </a:fillRef>
          <a:effectRef idx="2">
            <a:schemeClr val="accent2"/>
          </a:effectRef>
          <a:fontRef idx="minor">
            <a:schemeClr val="lt1"/>
          </a:fontRef>
        </p:style>
        <p:txBody>
          <a:bodyPr rtlCol="0">
            <a:normAutofit/>
          </a:bodyPr>
          <a:lstStyle/>
          <a:p>
            <a:pPr algn="l" fontAlgn="auto">
              <a:spcAft>
                <a:spcPts val="0"/>
              </a:spcAft>
              <a:defRPr/>
            </a:pPr>
            <a:r>
              <a:rPr lang="en-US" sz="2800" b="1" dirty="0">
                <a:latin typeface="Times New Roman" pitchFamily="18" charset="0"/>
              </a:rPr>
              <a:t>1.  TÌNH HÌNH NƯỚC PHÁP TRƯỚC  CÁCH  MẠNG </a:t>
            </a:r>
            <a:endParaRPr lang="en-US" sz="2800" dirty="0"/>
          </a:p>
        </p:txBody>
      </p:sp>
      <p:sp>
        <p:nvSpPr>
          <p:cNvPr id="5" name="TextBox 4">
            <a:extLst>
              <a:ext uri="{FF2B5EF4-FFF2-40B4-BE49-F238E27FC236}">
                <a16:creationId xmlns:a16="http://schemas.microsoft.com/office/drawing/2014/main" id="{35941F75-BB2E-41FA-A2A7-201A9B21EE4D}"/>
              </a:ext>
            </a:extLst>
          </p:cNvPr>
          <p:cNvSpPr txBox="1"/>
          <p:nvPr/>
        </p:nvSpPr>
        <p:spPr>
          <a:xfrm>
            <a:off x="24384" y="672061"/>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11F7D79-149C-42A0-ACA2-D60BCA2600CA}"/>
              </a:ext>
            </a:extLst>
          </p:cNvPr>
          <p:cNvSpPr txBox="1"/>
          <p:nvPr/>
        </p:nvSpPr>
        <p:spPr>
          <a:xfrm>
            <a:off x="170689" y="1939427"/>
            <a:ext cx="12167615" cy="954107"/>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Về kinh tế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R="0" lvl="0" algn="l" defTabSz="914400" rtl="0" eaLnBrk="1" fontAlgn="auto" latinLnBrk="0" hangingPunct="1">
              <a:spcBef>
                <a:spcPts val="0"/>
              </a:spcBef>
              <a:spcAft>
                <a:spcPts val="0"/>
              </a:spcAft>
              <a:buClrTx/>
              <a:buSzTx/>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Về chính trị-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xã hội: </a:t>
            </a:r>
          </a:p>
        </p:txBody>
      </p:sp>
      <p:sp>
        <p:nvSpPr>
          <p:cNvPr id="8" name="TextBox 7">
            <a:extLst>
              <a:ext uri="{FF2B5EF4-FFF2-40B4-BE49-F238E27FC236}">
                <a16:creationId xmlns:a16="http://schemas.microsoft.com/office/drawing/2014/main" id="{07B2DF97-4D92-4B01-BF0B-CD07BFADC6DC}"/>
              </a:ext>
            </a:extLst>
          </p:cNvPr>
          <p:cNvSpPr txBox="1"/>
          <p:nvPr/>
        </p:nvSpPr>
        <p:spPr>
          <a:xfrm>
            <a:off x="0" y="1196097"/>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0EB1F8C-D802-412F-A39B-F30CF3C9A903}"/>
              </a:ext>
            </a:extLst>
          </p:cNvPr>
          <p:cNvSpPr txBox="1"/>
          <p:nvPr/>
        </p:nvSpPr>
        <p:spPr>
          <a:xfrm>
            <a:off x="170689" y="2893534"/>
            <a:ext cx="11765946" cy="224676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Chế độ quân chủ chuyên chế lâm vào tình trạng khủng hoảng.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Sự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quan liêu, tham nhũng của tầng lớp quan lại trở thành gánh nặng đối với đời sống 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Xã hội Pháp chia thành ba đẳng cấp; mâu thuẫn giữa Đẳng cấp thứ ba (đứng đầu là giai cấp tư sản) với Đẳng cấp Tăng lữ, Quý tộc sâu sắc</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E6CE23A-E0E0-4912-85AC-E7E96A303C27}"/>
              </a:ext>
            </a:extLst>
          </p:cNvPr>
          <p:cNvSpPr txBox="1"/>
          <p:nvPr/>
        </p:nvSpPr>
        <p:spPr>
          <a:xfrm>
            <a:off x="170689" y="5140303"/>
            <a:ext cx="11765946" cy="954107"/>
          </a:xfrm>
          <a:prstGeom prst="rect">
            <a:avLst/>
          </a:prstGeom>
          <a:noFill/>
        </p:spPr>
        <p:txBody>
          <a:bodyPr wrap="square">
            <a:spAutoFit/>
          </a:bodyPr>
          <a:lstStyle/>
          <a:p>
            <a:r>
              <a:rPr lang="en-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Về tư tưởng: </a:t>
            </a:r>
            <a:r>
              <a:rPr lang="vi-VN" sz="2800" dirty="0" smtClean="0">
                <a:solidFill>
                  <a:srgbClr val="000000"/>
                </a:solidFill>
                <a:latin typeface="Times New Roman" panose="02020603050405020304" pitchFamily="18" charset="0"/>
                <a:cs typeface="Times New Roman" panose="02020603050405020304" pitchFamily="18" charset="0"/>
              </a:rPr>
              <a:t>tiêu </a:t>
            </a:r>
            <a:r>
              <a:rPr lang="vi-VN" sz="2800" dirty="0">
                <a:solidFill>
                  <a:srgbClr val="000000"/>
                </a:solidFill>
                <a:latin typeface="Times New Roman" panose="02020603050405020304" pitchFamily="18" charset="0"/>
                <a:cs typeface="Times New Roman" panose="02020603050405020304" pitchFamily="18" charset="0"/>
              </a:rPr>
              <a:t>biểu là Mông-tex-ki-ơ, Vôn-te, G.G.Rút-Xô đã đả phá chế độ phong kiến thông qua trào lưu Triết học Ánh Sáng. </a:t>
            </a:r>
            <a:endParaRPr lang="vi-VN"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2759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937C8CD-AC9A-4EBA-A240-A3947C8FFB46}"/>
              </a:ext>
            </a:extLst>
          </p:cNvPr>
          <p:cNvSpPr>
            <a:spLocks noGrp="1"/>
          </p:cNvSpPr>
          <p:nvPr>
            <p:ph type="title"/>
          </p:nvPr>
        </p:nvSpPr>
        <p:spPr>
          <a:xfrm>
            <a:off x="24384" y="38378"/>
            <a:ext cx="10210800" cy="742511"/>
          </a:xfrm>
        </p:spPr>
        <p:style>
          <a:lnRef idx="1">
            <a:schemeClr val="accent2"/>
          </a:lnRef>
          <a:fillRef idx="3">
            <a:schemeClr val="accent2"/>
          </a:fillRef>
          <a:effectRef idx="2">
            <a:schemeClr val="accent2"/>
          </a:effectRef>
          <a:fontRef idx="minor">
            <a:schemeClr val="lt1"/>
          </a:fontRef>
        </p:style>
        <p:txBody>
          <a:bodyPr rtlCol="0">
            <a:normAutofit/>
          </a:bodyPr>
          <a:lstStyle/>
          <a:p>
            <a:pPr algn="l" fontAlgn="auto">
              <a:spcAft>
                <a:spcPts val="0"/>
              </a:spcAft>
              <a:defRPr/>
            </a:pPr>
            <a:r>
              <a:rPr lang="en-US" sz="2800" b="1" dirty="0">
                <a:latin typeface="Times New Roman" pitchFamily="18" charset="0"/>
              </a:rPr>
              <a:t>1.  TÌNH HÌNH NƯỚC PHÁP TRƯỚC  CÁCH  MẠNG </a:t>
            </a:r>
            <a:endParaRPr lang="en-US" sz="2800" dirty="0"/>
          </a:p>
        </p:txBody>
      </p:sp>
      <p:sp>
        <p:nvSpPr>
          <p:cNvPr id="5" name="TextBox 4">
            <a:extLst>
              <a:ext uri="{FF2B5EF4-FFF2-40B4-BE49-F238E27FC236}">
                <a16:creationId xmlns:a16="http://schemas.microsoft.com/office/drawing/2014/main" id="{35941F75-BB2E-41FA-A2A7-201A9B21EE4D}"/>
              </a:ext>
            </a:extLst>
          </p:cNvPr>
          <p:cNvSpPr txBox="1"/>
          <p:nvPr/>
        </p:nvSpPr>
        <p:spPr>
          <a:xfrm>
            <a:off x="24384" y="672061"/>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11F7D79-149C-42A0-ACA2-D60BCA2600CA}"/>
              </a:ext>
            </a:extLst>
          </p:cNvPr>
          <p:cNvSpPr txBox="1"/>
          <p:nvPr/>
        </p:nvSpPr>
        <p:spPr>
          <a:xfrm>
            <a:off x="24385" y="1939427"/>
            <a:ext cx="4401311"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Nguyên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tiếp</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7B2DF97-4D92-4B01-BF0B-CD07BFADC6DC}"/>
              </a:ext>
            </a:extLst>
          </p:cNvPr>
          <p:cNvSpPr txBox="1"/>
          <p:nvPr/>
        </p:nvSpPr>
        <p:spPr>
          <a:xfrm>
            <a:off x="0" y="1305744"/>
            <a:ext cx="11266788"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BFF34B28-D442-4638-94CF-5A44175837AE}"/>
              </a:ext>
            </a:extLst>
          </p:cNvPr>
          <p:cNvSpPr>
            <a:spLocks noGrp="1"/>
          </p:cNvSpPr>
          <p:nvPr>
            <p:ph idx="1"/>
          </p:nvPr>
        </p:nvSpPr>
        <p:spPr>
          <a:xfrm>
            <a:off x="172068" y="2728106"/>
            <a:ext cx="11119104" cy="957374"/>
          </a:xfrm>
        </p:spPr>
        <p:txBody>
          <a:bodyPr rtlCol="0">
            <a:normAutofit/>
          </a:bodyPr>
          <a:lstStyle/>
          <a:p>
            <a:pPr marL="0" indent="0" fontAlgn="auto">
              <a:spcAft>
                <a:spcPts val="0"/>
              </a:spcAft>
              <a:buFont typeface="Arial" panose="020B0604020202020204" pitchFamily="34" charset="0"/>
              <a:buNone/>
              <a:defRPr/>
            </a:pPr>
            <a:r>
              <a:rPr lang="en-US" sz="2800" dirty="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91353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E1225"/>
        </a:solidFill>
        <a:effectLst/>
      </p:bgPr>
    </p:bg>
    <p:spTree>
      <p:nvGrpSpPr>
        <p:cNvPr id="1" name=""/>
        <p:cNvGrpSpPr/>
        <p:nvPr/>
      </p:nvGrpSpPr>
      <p:grpSpPr>
        <a:xfrm>
          <a:off x="0" y="0"/>
          <a:ext cx="0" cy="0"/>
          <a:chOff x="0" y="0"/>
          <a:chExt cx="0" cy="0"/>
        </a:xfrm>
      </p:grpSpPr>
      <p:grpSp>
        <p:nvGrpSpPr>
          <p:cNvPr id="2" name="Group 2"/>
          <p:cNvGrpSpPr/>
          <p:nvPr/>
        </p:nvGrpSpPr>
        <p:grpSpPr>
          <a:xfrm>
            <a:off x="-154940" y="1346200"/>
            <a:ext cx="12501880" cy="4766123"/>
            <a:chOff x="0" y="0"/>
            <a:chExt cx="6841080" cy="1719304"/>
          </a:xfrm>
          <a:solidFill>
            <a:srgbClr val="002F68"/>
          </a:solidFill>
        </p:grpSpPr>
        <p:sp>
          <p:nvSpPr>
            <p:cNvPr id="3" name="Freeform 3"/>
            <p:cNvSpPr/>
            <p:nvPr/>
          </p:nvSpPr>
          <p:spPr>
            <a:xfrm>
              <a:off x="0" y="0"/>
              <a:ext cx="6841079" cy="1719304"/>
            </a:xfrm>
            <a:custGeom>
              <a:avLst/>
              <a:gdLst/>
              <a:ahLst/>
              <a:cxnLst/>
              <a:rect l="l" t="t" r="r" b="b"/>
              <a:pathLst>
                <a:path w="6841079" h="1719304">
                  <a:moveTo>
                    <a:pt x="0" y="0"/>
                  </a:moveTo>
                  <a:lnTo>
                    <a:pt x="6841079" y="0"/>
                  </a:lnTo>
                  <a:lnTo>
                    <a:pt x="6841079" y="1719304"/>
                  </a:lnTo>
                  <a:lnTo>
                    <a:pt x="0" y="1719304"/>
                  </a:lnTo>
                  <a:close/>
                </a:path>
              </a:pathLst>
            </a:custGeom>
            <a:grpFill/>
          </p:spPr>
          <p:txBody>
            <a:bodyPr/>
            <a:lstStyle/>
            <a:p>
              <a:endParaRPr lang="vi-VN" sz="1200" dirty="0"/>
            </a:p>
          </p:txBody>
        </p:sp>
      </p:grpSp>
      <p:sp>
        <p:nvSpPr>
          <p:cNvPr id="15" name="TextBox 6">
            <a:extLst>
              <a:ext uri="{FF2B5EF4-FFF2-40B4-BE49-F238E27FC236}">
                <a16:creationId xmlns:a16="http://schemas.microsoft.com/office/drawing/2014/main" id="{220CD9B1-D62B-9EF7-C62B-1C7F3DECE39B}"/>
              </a:ext>
            </a:extLst>
          </p:cNvPr>
          <p:cNvSpPr txBox="1"/>
          <p:nvPr/>
        </p:nvSpPr>
        <p:spPr>
          <a:xfrm>
            <a:off x="203200" y="87952"/>
            <a:ext cx="11785600" cy="677686"/>
          </a:xfrm>
          <a:prstGeom prst="rect">
            <a:avLst/>
          </a:prstGeom>
        </p:spPr>
        <p:txBody>
          <a:bodyPr wrap="square" lIns="0" tIns="0" rIns="0" bIns="0" rtlCol="0" anchor="t">
            <a:spAutoFit/>
          </a:bodyPr>
          <a:lstStyle/>
          <a:p>
            <a:pPr algn="ctr">
              <a:lnSpc>
                <a:spcPts val="5867"/>
              </a:lnSpc>
            </a:pPr>
            <a:r>
              <a:rPr lang="en-US" sz="3667" spc="267" dirty="0">
                <a:solidFill>
                  <a:schemeClr val="bg1"/>
                </a:solidFill>
                <a:latin typeface="Times New Roman" panose="02020603050405020304" pitchFamily="18" charset="0"/>
                <a:cs typeface="Times New Roman" panose="02020603050405020304" pitchFamily="18" charset="0"/>
              </a:rPr>
              <a:t>HỌ LÀ AI? HỌ ĐANG LÀM GÌ?</a:t>
            </a:r>
          </a:p>
        </p:txBody>
      </p:sp>
      <p:pic>
        <p:nvPicPr>
          <p:cNvPr id="5" name="Picture 2" descr="Women in the French Revolution part 2: The storm of the Bastille –  ClassyCoquettes">
            <a:extLst>
              <a:ext uri="{FF2B5EF4-FFF2-40B4-BE49-F238E27FC236}">
                <a16:creationId xmlns:a16="http://schemas.microsoft.com/office/drawing/2014/main" id="{DD3E84C6-1AB8-7EB9-79BC-8E77EB92C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399" y="1143000"/>
            <a:ext cx="8331200" cy="5461199"/>
          </a:xfrm>
          <a:prstGeom prst="rect">
            <a:avLst/>
          </a:prstGeom>
          <a:noFill/>
          <a:ln w="1270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61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8029655" y="-1772039"/>
            <a:ext cx="5892603" cy="589260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F68"/>
            </a:solidFill>
          </p:spPr>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2" name="TextBox 12"/>
          <p:cNvSpPr txBox="1"/>
          <p:nvPr/>
        </p:nvSpPr>
        <p:spPr>
          <a:xfrm>
            <a:off x="351255" y="891686"/>
            <a:ext cx="4244487" cy="3756028"/>
          </a:xfrm>
          <a:prstGeom prst="rect">
            <a:avLst/>
          </a:prstGeom>
        </p:spPr>
        <p:txBody>
          <a:bodyPr wrap="square" lIns="0" tIns="0" rIns="0" bIns="0" rtlCol="0" anchor="t">
            <a:spAutoFit/>
          </a:bodyPr>
          <a:lstStyle/>
          <a:p>
            <a:pPr algn="just">
              <a:lnSpc>
                <a:spcPct val="150000"/>
              </a:lnSpc>
            </a:pPr>
            <a:r>
              <a:rPr lang="en-US" sz="3334" dirty="0" err="1">
                <a:solidFill>
                  <a:srgbClr val="CE1225"/>
                </a:solidFill>
                <a:latin typeface="Times New Roman" panose="02020603050405020304" pitchFamily="18" charset="0"/>
                <a:cs typeface="Times New Roman" panose="02020603050405020304" pitchFamily="18" charset="0"/>
              </a:rPr>
              <a:t>Sự</a:t>
            </a:r>
            <a:r>
              <a:rPr lang="en-US" sz="3334" dirty="0">
                <a:solidFill>
                  <a:srgbClr val="CE1225"/>
                </a:solidFill>
                <a:latin typeface="Times New Roman" panose="02020603050405020304" pitchFamily="18" charset="0"/>
                <a:cs typeface="Times New Roman" panose="02020603050405020304" pitchFamily="18" charset="0"/>
              </a:rPr>
              <a:t> </a:t>
            </a:r>
            <a:r>
              <a:rPr lang="en-US" sz="3334" dirty="0" err="1">
                <a:solidFill>
                  <a:srgbClr val="CE1225"/>
                </a:solidFill>
                <a:latin typeface="Times New Roman" panose="02020603050405020304" pitchFamily="18" charset="0"/>
                <a:cs typeface="Times New Roman" panose="02020603050405020304" pitchFamily="18" charset="0"/>
              </a:rPr>
              <a:t>kiện</a:t>
            </a:r>
            <a:r>
              <a:rPr lang="en-US" sz="3334" dirty="0">
                <a:solidFill>
                  <a:srgbClr val="CE1225"/>
                </a:solidFill>
                <a:latin typeface="Times New Roman" panose="02020603050405020304" pitchFamily="18" charset="0"/>
                <a:cs typeface="Times New Roman" panose="02020603050405020304" pitchFamily="18" charset="0"/>
              </a:rPr>
              <a:t> </a:t>
            </a:r>
            <a:r>
              <a:rPr lang="en-VN" sz="3334" dirty="0">
                <a:solidFill>
                  <a:srgbClr val="CE1225"/>
                </a:solidFill>
                <a:latin typeface="Times New Roman" panose="02020603050405020304" pitchFamily="18" charset="0"/>
                <a:cs typeface="Times New Roman" panose="02020603050405020304" pitchFamily="18" charset="0"/>
              </a:rPr>
              <a:t>14/7/1798:  quần chúng nhân dân tấn công pháo đài nhà tù Ba-xti, mở đầu cho cách mạng tư sản Pháp. </a:t>
            </a:r>
          </a:p>
        </p:txBody>
      </p:sp>
      <p:sp>
        <p:nvSpPr>
          <p:cNvPr id="20" name="任意多边形: 形状 3">
            <a:extLst>
              <a:ext uri="{FF2B5EF4-FFF2-40B4-BE49-F238E27FC236}">
                <a16:creationId xmlns:a16="http://schemas.microsoft.com/office/drawing/2014/main" id="{BF11DAEE-420A-5151-7DD1-E12D08192C9A}"/>
              </a:ext>
            </a:extLst>
          </p:cNvPr>
          <p:cNvSpPr/>
          <p:nvPr/>
        </p:nvSpPr>
        <p:spPr>
          <a:xfrm rot="10800000" flipH="1" flipV="1">
            <a:off x="0" y="5418000"/>
            <a:ext cx="1440000" cy="1440000"/>
          </a:xfrm>
          <a:custGeom>
            <a:avLst/>
            <a:gdLst>
              <a:gd name="connsiteX0" fmla="*/ 0 w 2901919"/>
              <a:gd name="connsiteY0" fmla="*/ 0 h 2901919"/>
              <a:gd name="connsiteX1" fmla="*/ 2901919 w 2901919"/>
              <a:gd name="connsiteY1" fmla="*/ 2901919 h 2901919"/>
              <a:gd name="connsiteX2" fmla="*/ 1460665 w 2901919"/>
              <a:gd name="connsiteY2" fmla="*/ 2901919 h 2901919"/>
              <a:gd name="connsiteX3" fmla="*/ 0 w 2901919"/>
              <a:gd name="connsiteY3" fmla="*/ 1441254 h 2901919"/>
            </a:gdLst>
            <a:ahLst/>
            <a:cxnLst>
              <a:cxn ang="0">
                <a:pos x="connsiteX0" y="connsiteY0"/>
              </a:cxn>
              <a:cxn ang="0">
                <a:pos x="connsiteX1" y="connsiteY1"/>
              </a:cxn>
              <a:cxn ang="0">
                <a:pos x="connsiteX2" y="connsiteY2"/>
              </a:cxn>
              <a:cxn ang="0">
                <a:pos x="connsiteX3" y="connsiteY3"/>
              </a:cxn>
            </a:cxnLst>
            <a:rect l="l" t="t" r="r" b="b"/>
            <a:pathLst>
              <a:path w="2901919" h="2901919">
                <a:moveTo>
                  <a:pt x="0" y="0"/>
                </a:moveTo>
                <a:cubicBezTo>
                  <a:pt x="1602686" y="0"/>
                  <a:pt x="2901919" y="1299233"/>
                  <a:pt x="2901919" y="2901919"/>
                </a:cubicBezTo>
                <a:lnTo>
                  <a:pt x="1460665" y="2901919"/>
                </a:lnTo>
                <a:cubicBezTo>
                  <a:pt x="1460665" y="2095216"/>
                  <a:pt x="806703" y="1441254"/>
                  <a:pt x="0" y="1441254"/>
                </a:cubicBezTo>
                <a:close/>
              </a:path>
            </a:pathLst>
          </a:cu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2" name="Picture 4">
            <a:extLst>
              <a:ext uri="{FF2B5EF4-FFF2-40B4-BE49-F238E27FC236}">
                <a16:creationId xmlns:a16="http://schemas.microsoft.com/office/drawing/2014/main" id="{0E747451-B2AD-BDF8-5194-B9275AE7AAFE}"/>
              </a:ext>
            </a:extLst>
          </p:cNvPr>
          <p:cNvPicPr>
            <a:picLocks noChangeAspect="1"/>
          </p:cNvPicPr>
          <p:nvPr/>
        </p:nvPicPr>
        <p:blipFill rotWithShape="1">
          <a:blip r:embed="rId3">
            <a:extLst>
              <a:ext uri="{28A0092B-C50C-407E-A947-70E740481C1C}">
                <a14:useLocalDpi xmlns:a14="http://schemas.microsoft.com/office/drawing/2010/main" val="0"/>
              </a:ext>
            </a:extLst>
          </a:blip>
          <a:srcRect r="639" b="-2"/>
          <a:stretch/>
        </p:blipFill>
        <p:spPr bwMode="auto">
          <a:xfrm>
            <a:off x="4887057" y="538785"/>
            <a:ext cx="6326718" cy="6027163"/>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8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783FC3D-18A4-CD62-FBFB-C783B24EACA8}"/>
              </a:ext>
            </a:extLst>
          </p:cNvPr>
          <p:cNvGrpSpPr/>
          <p:nvPr/>
        </p:nvGrpSpPr>
        <p:grpSpPr>
          <a:xfrm rot="18911470">
            <a:off x="-2168403" y="-2972802"/>
            <a:ext cx="15410825" cy="13605188"/>
            <a:chOff x="0" y="0"/>
            <a:chExt cx="12192000" cy="7315308"/>
          </a:xfrm>
        </p:grpSpPr>
        <p:sp>
          <p:nvSpPr>
            <p:cNvPr id="18" name="Rectangle 17">
              <a:extLst>
                <a:ext uri="{FF2B5EF4-FFF2-40B4-BE49-F238E27FC236}">
                  <a16:creationId xmlns:a16="http://schemas.microsoft.com/office/drawing/2014/main" id="{A61EB0F9-EA65-EE50-7442-538E0055A9EF}"/>
                </a:ext>
              </a:extLst>
            </p:cNvPr>
            <p:cNvSpPr/>
            <p:nvPr/>
          </p:nvSpPr>
          <p:spPr>
            <a:xfrm>
              <a:off x="0" y="0"/>
              <a:ext cx="12192000" cy="2438436"/>
            </a:xfrm>
            <a:prstGeom prst="rect">
              <a:avLst/>
            </a:prstGeom>
            <a:solidFill>
              <a:srgbClr val="00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68DB65-D0CE-465D-011B-DC1D1D205372}"/>
                </a:ext>
              </a:extLst>
            </p:cNvPr>
            <p:cNvSpPr/>
            <p:nvPr/>
          </p:nvSpPr>
          <p:spPr>
            <a:xfrm>
              <a:off x="0" y="2438436"/>
              <a:ext cx="12192000" cy="24384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07EE88-3173-C9E8-7187-6E79E413FC49}"/>
                </a:ext>
              </a:extLst>
            </p:cNvPr>
            <p:cNvSpPr/>
            <p:nvPr/>
          </p:nvSpPr>
          <p:spPr>
            <a:xfrm>
              <a:off x="0" y="4876872"/>
              <a:ext cx="12192000" cy="2438436"/>
            </a:xfrm>
            <a:prstGeom prst="rect">
              <a:avLst/>
            </a:prstGeom>
            <a:solidFill>
              <a:srgbClr val="CE11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33284E6-928B-89AA-CEFD-E267271675D1}"/>
              </a:ext>
            </a:extLst>
          </p:cNvPr>
          <p:cNvPicPr/>
          <p:nvPr/>
        </p:nvPicPr>
        <p:blipFill>
          <a:blip r:embed="rId5"/>
          <a:srcRect l="50067" t="3624" r="2104" b="3013"/>
          <a:stretch>
            <a:fillRect/>
          </a:stretch>
        </p:blipFill>
        <p:spPr>
          <a:xfrm>
            <a:off x="6600591" y="2576915"/>
            <a:ext cx="3409067" cy="3409067"/>
          </a:xfrm>
          <a:custGeom>
            <a:avLst/>
            <a:gdLst>
              <a:gd name="connsiteX0" fmla="*/ 2326376 w 4652752"/>
              <a:gd name="connsiteY0" fmla="*/ 0 h 4652752"/>
              <a:gd name="connsiteX1" fmla="*/ 4652752 w 4652752"/>
              <a:gd name="connsiteY1" fmla="*/ 2326376 h 4652752"/>
              <a:gd name="connsiteX2" fmla="*/ 2326376 w 4652752"/>
              <a:gd name="connsiteY2" fmla="*/ 4652752 h 4652752"/>
              <a:gd name="connsiteX3" fmla="*/ 0 w 4652752"/>
              <a:gd name="connsiteY3" fmla="*/ 2326376 h 4652752"/>
              <a:gd name="connsiteX4" fmla="*/ 2326376 w 4652752"/>
              <a:gd name="connsiteY4" fmla="*/ 0 h 465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752" h="4652752">
                <a:moveTo>
                  <a:pt x="2326376" y="0"/>
                </a:moveTo>
                <a:cubicBezTo>
                  <a:pt x="3611198" y="0"/>
                  <a:pt x="4652752" y="1041554"/>
                  <a:pt x="4652752" y="2326376"/>
                </a:cubicBezTo>
                <a:cubicBezTo>
                  <a:pt x="4652752" y="3611198"/>
                  <a:pt x="3611198" y="4652752"/>
                  <a:pt x="2326376" y="4652752"/>
                </a:cubicBezTo>
                <a:cubicBezTo>
                  <a:pt x="1041554" y="4652752"/>
                  <a:pt x="0" y="3611198"/>
                  <a:pt x="0" y="2326376"/>
                </a:cubicBezTo>
                <a:cubicBezTo>
                  <a:pt x="0" y="1041554"/>
                  <a:pt x="1041554" y="0"/>
                  <a:pt x="2326376" y="0"/>
                </a:cubicBezTo>
                <a:close/>
              </a:path>
            </a:pathLst>
          </a:custGeom>
          <a:ln/>
        </p:spPr>
      </p:pic>
      <p:sp>
        <p:nvSpPr>
          <p:cNvPr id="5" name="TextBox 4">
            <a:extLst>
              <a:ext uri="{FF2B5EF4-FFF2-40B4-BE49-F238E27FC236}">
                <a16:creationId xmlns:a16="http://schemas.microsoft.com/office/drawing/2014/main" id="{34538CFD-89A3-7C67-1EFE-42BA451AA8AF}"/>
              </a:ext>
            </a:extLst>
          </p:cNvPr>
          <p:cNvSpPr txBox="1"/>
          <p:nvPr/>
        </p:nvSpPr>
        <p:spPr>
          <a:xfrm>
            <a:off x="318373" y="39969"/>
            <a:ext cx="5543550" cy="984885"/>
          </a:xfrm>
          <a:prstGeom prst="rect">
            <a:avLst/>
          </a:prstGeom>
          <a:effectLst/>
        </p:spPr>
        <p:txBody>
          <a:bodyPr wrap="square" lIns="0" tIns="0" rIns="0" bIns="0" rtlCol="0" anchor="t">
            <a:spAutoFit/>
          </a:bodyPr>
          <a:lstStyle>
            <a:defPPr>
              <a:defRPr lang="en-US"/>
            </a:defPPr>
            <a:lvl1pPr algn="ctr">
              <a:defRPr sz="2800" b="1">
                <a:solidFill>
                  <a:schemeClr val="bg1"/>
                </a:solidFill>
                <a:latin typeface="#9Slide03 Bebas Neue Bold" panose="020B0606020202050201" pitchFamily="34" charset="0"/>
              </a:defRPr>
            </a:lvl1pPr>
          </a:lstStyle>
          <a:p>
            <a:r>
              <a:rPr lang="vi-VN" sz="3200" dirty="0">
                <a:latin typeface="Times New Roman" panose="02020603050405020304" pitchFamily="18" charset="0"/>
                <a:cs typeface="Times New Roman" panose="02020603050405020304" pitchFamily="18" charset="0"/>
              </a:rPr>
              <a:t>Quốc gia nào biểu tượng là con gà trống </a:t>
            </a:r>
            <a:endParaRPr lang="en-US"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2B74DB1-49D4-8DC8-8A28-8045745163BF}"/>
              </a:ext>
            </a:extLst>
          </p:cNvPr>
          <p:cNvPicPr>
            <a:picLocks noChangeAspect="1"/>
          </p:cNvPicPr>
          <p:nvPr/>
        </p:nvPicPr>
        <p:blipFill>
          <a:blip r:embed="rId6"/>
          <a:stretch>
            <a:fillRect/>
          </a:stretch>
        </p:blipFill>
        <p:spPr>
          <a:xfrm rot="5400000">
            <a:off x="-6709736" y="552522"/>
            <a:ext cx="2381250" cy="1590675"/>
          </a:xfrm>
          <a:prstGeom prst="rect">
            <a:avLst/>
          </a:prstGeom>
        </p:spPr>
      </p:pic>
      <p:pic>
        <p:nvPicPr>
          <p:cNvPr id="12" name="Picture 11">
            <a:extLst>
              <a:ext uri="{FF2B5EF4-FFF2-40B4-BE49-F238E27FC236}">
                <a16:creationId xmlns:a16="http://schemas.microsoft.com/office/drawing/2014/main" id="{76DCC4C6-53DF-EC93-4DB5-2F679CF6C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54" y="1962185"/>
            <a:ext cx="7757160" cy="4363403"/>
          </a:xfrm>
          <a:prstGeom prst="rect">
            <a:avLst/>
          </a:prstGeom>
        </p:spPr>
      </p:pic>
      <p:pic>
        <p:nvPicPr>
          <p:cNvPr id="3" name="1 Minute Countdown Rainbow Timer 🌈">
            <a:hlinkClick r:id="" action="ppaction://media"/>
            <a:extLst>
              <a:ext uri="{FF2B5EF4-FFF2-40B4-BE49-F238E27FC236}">
                <a16:creationId xmlns:a16="http://schemas.microsoft.com/office/drawing/2014/main" id="{0F9B66E2-D4B3-99A4-1B9A-2CE28E43FC3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86204" y="963299"/>
            <a:ext cx="2382151" cy="1418124"/>
          </a:xfrm>
          <a:prstGeom prst="roundRect">
            <a:avLst/>
          </a:prstGeom>
          <a:ln>
            <a:solidFill>
              <a:schemeClr val="tx1">
                <a:lumMod val="75000"/>
                <a:lumOff val="2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10151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17"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0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3">
            <a:extLst>
              <a:ext uri="{FF2B5EF4-FFF2-40B4-BE49-F238E27FC236}">
                <a16:creationId xmlns:a16="http://schemas.microsoft.com/office/drawing/2014/main" id="{F8082B6F-C394-4431-816D-CAEB4981A1B5}"/>
              </a:ext>
            </a:extLst>
          </p:cNvPr>
          <p:cNvSpPr/>
          <p:nvPr/>
        </p:nvSpPr>
        <p:spPr>
          <a:xfrm>
            <a:off x="676656" y="548640"/>
            <a:ext cx="11145474" cy="6071616"/>
          </a:xfrm>
          <a:prstGeom prst="roundRect">
            <a:avLst/>
          </a:prstGeom>
          <a:solidFill>
            <a:sysClr val="window" lastClr="FFFFFF"/>
          </a:solidFill>
          <a:ln w="12700" cap="flat" cmpd="sng" algn="ctr">
            <a:no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2" name="Picture 11" descr="A diagram of a number of people&#10;&#10;Description automatically generated">
            <a:extLst>
              <a:ext uri="{FF2B5EF4-FFF2-40B4-BE49-F238E27FC236}">
                <a16:creationId xmlns:a16="http://schemas.microsoft.com/office/drawing/2014/main" id="{4FC9D464-08B8-4295-A063-5807D7547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237744"/>
            <a:ext cx="10296144" cy="5321730"/>
          </a:xfrm>
          <a:prstGeom prst="rect">
            <a:avLst/>
          </a:prstGeom>
        </p:spPr>
      </p:pic>
    </p:spTree>
    <p:extLst>
      <p:ext uri="{BB962C8B-B14F-4D97-AF65-F5344CB8AC3E}">
        <p14:creationId xmlns:p14="http://schemas.microsoft.com/office/powerpoint/2010/main" val="43984464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a:extLst>
              <a:ext uri="{FF2B5EF4-FFF2-40B4-BE49-F238E27FC236}">
                <a16:creationId xmlns:a16="http://schemas.microsoft.com/office/drawing/2014/main" id="{6686B04D-62E8-4031-9CE3-50A828A06F19}"/>
              </a:ext>
            </a:extLst>
          </p:cNvPr>
          <p:cNvCxnSpPr/>
          <p:nvPr/>
        </p:nvCxnSpPr>
        <p:spPr>
          <a:xfrm>
            <a:off x="4323907" y="44767"/>
            <a:ext cx="0" cy="5283200"/>
          </a:xfrm>
          <a:prstGeom prst="line">
            <a:avLst/>
          </a:prstGeom>
          <a:ln w="38100">
            <a:solidFill>
              <a:srgbClr val="B75E37"/>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829D436-F5BD-4986-989A-1F6921C8113C}"/>
              </a:ext>
            </a:extLst>
          </p:cNvPr>
          <p:cNvSpPr txBox="1"/>
          <p:nvPr/>
        </p:nvSpPr>
        <p:spPr>
          <a:xfrm>
            <a:off x="5493080" y="1257131"/>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Adobe Gothic Std B" panose="020B0800000000000000" pitchFamily="34" charset="-128"/>
                <a:cs typeface="+mn-cs"/>
              </a:rPr>
              <a:t>I</a:t>
            </a:r>
            <a:endParaRPr kumimoji="0" lang="zh-CN" altLang="en-US" sz="2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endParaRPr>
          </a:p>
        </p:txBody>
      </p:sp>
      <p:sp>
        <p:nvSpPr>
          <p:cNvPr id="22" name="椭圆 21">
            <a:extLst>
              <a:ext uri="{FF2B5EF4-FFF2-40B4-BE49-F238E27FC236}">
                <a16:creationId xmlns:a16="http://schemas.microsoft.com/office/drawing/2014/main" id="{B9DC2759-62A0-417E-8F88-D6DF19D25D10}"/>
              </a:ext>
            </a:extLst>
          </p:cNvPr>
          <p:cNvSpPr/>
          <p:nvPr/>
        </p:nvSpPr>
        <p:spPr>
          <a:xfrm>
            <a:off x="5480053" y="1078067"/>
            <a:ext cx="759434" cy="759434"/>
          </a:xfrm>
          <a:prstGeom prst="ellipse">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8" name="文本框 37">
            <a:extLst>
              <a:ext uri="{FF2B5EF4-FFF2-40B4-BE49-F238E27FC236}">
                <a16:creationId xmlns:a16="http://schemas.microsoft.com/office/drawing/2014/main" id="{D67F01EF-8BCA-435C-B1C4-1CC426183AEB}"/>
              </a:ext>
            </a:extLst>
          </p:cNvPr>
          <p:cNvSpPr txBox="1"/>
          <p:nvPr/>
        </p:nvSpPr>
        <p:spPr>
          <a:xfrm>
            <a:off x="5447498" y="1169005"/>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white"/>
                </a:solidFill>
                <a:latin typeface="Bahnschrift SemiLight Condensed" panose="020B0502040204020203" pitchFamily="34" charset="0"/>
                <a:ea typeface="Adobe Gothic Std B" panose="020B0800000000000000" pitchFamily="34" charset="-128"/>
              </a:rPr>
              <a:t>2</a:t>
            </a:r>
            <a:endParaRPr kumimoji="0" lang="zh-CN" altLang="en-US" sz="2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endParaRPr>
          </a:p>
        </p:txBody>
      </p:sp>
      <p:sp>
        <p:nvSpPr>
          <p:cNvPr id="55" name="文本框 54">
            <a:extLst>
              <a:ext uri="{FF2B5EF4-FFF2-40B4-BE49-F238E27FC236}">
                <a16:creationId xmlns:a16="http://schemas.microsoft.com/office/drawing/2014/main" id="{E5F4D933-E117-4525-BF26-D7720A5A78F0}"/>
              </a:ext>
            </a:extLst>
          </p:cNvPr>
          <p:cNvSpPr txBox="1"/>
          <p:nvPr/>
        </p:nvSpPr>
        <p:spPr>
          <a:xfrm>
            <a:off x="6298096" y="854466"/>
            <a:ext cx="5893904" cy="23090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Kết</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quả</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ý</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nghĩa</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tính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chất</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và</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đặc</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điểm</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chính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của</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cách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mạng</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tư</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sản</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Pháp</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endParaRPr kumimoji="0" lang="zh-CN" altLang="en-US"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2" name="Freeform 11">
            <a:extLst>
              <a:ext uri="{FF2B5EF4-FFF2-40B4-BE49-F238E27FC236}">
                <a16:creationId xmlns:a16="http://schemas.microsoft.com/office/drawing/2014/main" id="{EA195270-62BB-0C55-A6B1-58513A4392BC}"/>
              </a:ext>
            </a:extLst>
          </p:cNvPr>
          <p:cNvSpPr/>
          <p:nvPr/>
        </p:nvSpPr>
        <p:spPr>
          <a:xfrm rot="19111468">
            <a:off x="5038" y="1606031"/>
            <a:ext cx="3146086" cy="6910247"/>
          </a:xfrm>
          <a:custGeom>
            <a:avLst/>
            <a:gdLst>
              <a:gd name="connsiteX0" fmla="*/ 0 w 2759259"/>
              <a:gd name="connsiteY0" fmla="*/ 0 h 6910247"/>
              <a:gd name="connsiteX1" fmla="*/ 32344 w 2759259"/>
              <a:gd name="connsiteY1" fmla="*/ 13294 h 6910247"/>
              <a:gd name="connsiteX2" fmla="*/ 2552496 w 2759259"/>
              <a:gd name="connsiteY2" fmla="*/ 4858911 h 6910247"/>
              <a:gd name="connsiteX3" fmla="*/ 80262 w 2759259"/>
              <a:gd name="connsiteY3" fmla="*/ 6894774 h 6910247"/>
              <a:gd name="connsiteX4" fmla="*/ 0 w 2759259"/>
              <a:gd name="connsiteY4" fmla="*/ 6910247 h 6910247"/>
              <a:gd name="connsiteX5" fmla="*/ 0 w 2759259"/>
              <a:gd name="connsiteY5" fmla="*/ 5773388 h 6910247"/>
              <a:gd name="connsiteX6" fmla="*/ 1559 w 2759259"/>
              <a:gd name="connsiteY6" fmla="*/ 5772993 h 6910247"/>
              <a:gd name="connsiteX7" fmla="*/ 1517524 w 2759259"/>
              <a:gd name="connsiteY7" fmla="*/ 4458892 h 6910247"/>
              <a:gd name="connsiteX8" fmla="*/ 11792 w 2759259"/>
              <a:gd name="connsiteY8" fmla="*/ 1244477 h 6910247"/>
              <a:gd name="connsiteX9" fmla="*/ 0 w 2759259"/>
              <a:gd name="connsiteY9" fmla="*/ 1238227 h 6910247"/>
              <a:gd name="connsiteX10" fmla="*/ 0 w 2759259"/>
              <a:gd name="connsiteY10" fmla="*/ 0 h 69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9259" h="6910247">
                <a:moveTo>
                  <a:pt x="0" y="0"/>
                </a:moveTo>
                <a:lnTo>
                  <a:pt x="32344" y="13294"/>
                </a:lnTo>
                <a:cubicBezTo>
                  <a:pt x="2126440" y="926494"/>
                  <a:pt x="3249948" y="3054386"/>
                  <a:pt x="2552496" y="4858911"/>
                </a:cubicBezTo>
                <a:cubicBezTo>
                  <a:pt x="2147524" y="5906699"/>
                  <a:pt x="1214880" y="6622278"/>
                  <a:pt x="80262" y="6894774"/>
                </a:cubicBezTo>
                <a:lnTo>
                  <a:pt x="0" y="6910247"/>
                </a:lnTo>
                <a:lnTo>
                  <a:pt x="0" y="5773388"/>
                </a:lnTo>
                <a:lnTo>
                  <a:pt x="1559" y="5772993"/>
                </a:lnTo>
                <a:cubicBezTo>
                  <a:pt x="706957" y="5559371"/>
                  <a:pt x="1268011" y="5104460"/>
                  <a:pt x="1517524" y="4458892"/>
                </a:cubicBezTo>
                <a:cubicBezTo>
                  <a:pt x="1954172" y="3329148"/>
                  <a:pt x="1292045" y="1989853"/>
                  <a:pt x="11792" y="1244477"/>
                </a:cubicBezTo>
                <a:lnTo>
                  <a:pt x="0" y="1238227"/>
                </a:lnTo>
                <a:lnTo>
                  <a:pt x="0" y="0"/>
                </a:lnTo>
                <a:close/>
              </a:path>
            </a:pathLst>
          </a:cu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999195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1000" fill="hold"/>
                                        <p:tgtEl>
                                          <p:spTgt spid="36"/>
                                        </p:tgtEl>
                                        <p:attrNameLst>
                                          <p:attrName>ppt_x</p:attrName>
                                        </p:attrNameLst>
                                      </p:cBhvr>
                                      <p:tavLst>
                                        <p:tav tm="0">
                                          <p:val>
                                            <p:strVal val="#ppt_x"/>
                                          </p:val>
                                        </p:tav>
                                        <p:tav tm="100000">
                                          <p:val>
                                            <p:strVal val="#ppt_x"/>
                                          </p:val>
                                        </p:tav>
                                      </p:tavLst>
                                    </p:anim>
                                    <p:anim calcmode="lin" valueType="num">
                                      <p:cBhvr additive="base">
                                        <p:cTn id="14" dur="10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ppt_x"/>
                                          </p:val>
                                        </p:tav>
                                        <p:tav tm="100000">
                                          <p:val>
                                            <p:strVal val="#ppt_x"/>
                                          </p:val>
                                        </p:tav>
                                      </p:tavLst>
                                    </p:anim>
                                    <p:anim calcmode="lin" valueType="num">
                                      <p:cBhvr additive="base">
                                        <p:cTn id="22" dur="10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1" nodeType="clickEffect">
                                  <p:stCondLst>
                                    <p:cond delay="0"/>
                                  </p:stCondLst>
                                  <p:childTnLst>
                                    <p:animRot by="120000">
                                      <p:cBhvr>
                                        <p:cTn id="30" dur="100" fill="hold">
                                          <p:stCondLst>
                                            <p:cond delay="0"/>
                                          </p:stCondLst>
                                        </p:cTn>
                                        <p:tgtEl>
                                          <p:spTgt spid="55"/>
                                        </p:tgtEl>
                                        <p:attrNameLst>
                                          <p:attrName>r</p:attrName>
                                        </p:attrNameLst>
                                      </p:cBhvr>
                                    </p:animRot>
                                    <p:animRot by="-240000">
                                      <p:cBhvr>
                                        <p:cTn id="31" dur="200" fill="hold">
                                          <p:stCondLst>
                                            <p:cond delay="200"/>
                                          </p:stCondLst>
                                        </p:cTn>
                                        <p:tgtEl>
                                          <p:spTgt spid="55"/>
                                        </p:tgtEl>
                                        <p:attrNameLst>
                                          <p:attrName>r</p:attrName>
                                        </p:attrNameLst>
                                      </p:cBhvr>
                                    </p:animRot>
                                    <p:animRot by="240000">
                                      <p:cBhvr>
                                        <p:cTn id="32" dur="200" fill="hold">
                                          <p:stCondLst>
                                            <p:cond delay="400"/>
                                          </p:stCondLst>
                                        </p:cTn>
                                        <p:tgtEl>
                                          <p:spTgt spid="55"/>
                                        </p:tgtEl>
                                        <p:attrNameLst>
                                          <p:attrName>r</p:attrName>
                                        </p:attrNameLst>
                                      </p:cBhvr>
                                    </p:animRot>
                                    <p:animRot by="-240000">
                                      <p:cBhvr>
                                        <p:cTn id="33" dur="200" fill="hold">
                                          <p:stCondLst>
                                            <p:cond delay="600"/>
                                          </p:stCondLst>
                                        </p:cTn>
                                        <p:tgtEl>
                                          <p:spTgt spid="55"/>
                                        </p:tgtEl>
                                        <p:attrNameLst>
                                          <p:attrName>r</p:attrName>
                                        </p:attrNameLst>
                                      </p:cBhvr>
                                    </p:animRot>
                                    <p:animRot by="120000">
                                      <p:cBhvr>
                                        <p:cTn id="34" dur="200" fill="hold">
                                          <p:stCondLst>
                                            <p:cond delay="8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2" grpId="0" animBg="1"/>
      <p:bldP spid="38" grpId="0"/>
      <p:bldP spid="55" grpId="0"/>
      <p:bldP spid="5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751F350-5E4B-0E44-2E50-01FFFE4C3679}"/>
              </a:ext>
            </a:extLst>
          </p:cNvPr>
          <p:cNvSpPr txBox="1"/>
          <p:nvPr/>
        </p:nvSpPr>
        <p:spPr>
          <a:xfrm>
            <a:off x="9698661" y="-89832"/>
            <a:ext cx="1844040"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CÂU 4</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4024023"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0" y="686664"/>
            <a:ext cx="3886200"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C0406D67-1702-B204-A143-138753DE9166}"/>
              </a:ext>
            </a:extLst>
          </p:cNvPr>
          <p:cNvSpPr txBox="1"/>
          <p:nvPr/>
        </p:nvSpPr>
        <p:spPr>
          <a:xfrm>
            <a:off x="9603032" y="1021941"/>
            <a:ext cx="234966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Thời gian: 2 phút </a:t>
            </a:r>
          </a:p>
        </p:txBody>
      </p:sp>
      <p:sp>
        <p:nvSpPr>
          <p:cNvPr id="11" name="TextBox 10">
            <a:extLst>
              <a:ext uri="{FF2B5EF4-FFF2-40B4-BE49-F238E27FC236}">
                <a16:creationId xmlns:a16="http://schemas.microsoft.com/office/drawing/2014/main" id="{15A08E88-7D6A-81B9-7D34-A81E8DCF2402}"/>
              </a:ext>
            </a:extLst>
          </p:cNvPr>
          <p:cNvSpPr txBox="1"/>
          <p:nvPr/>
        </p:nvSpPr>
        <p:spPr>
          <a:xfrm>
            <a:off x="6137592" y="377228"/>
            <a:ext cx="2012007" cy="1466235"/>
          </a:xfrm>
          <a:prstGeom prst="rect">
            <a:avLst/>
          </a:prstGeom>
          <a:noFill/>
        </p:spPr>
        <p:txBody>
          <a:bodyPr wrap="square" rtlCol="0">
            <a:spAutoFit/>
          </a:bodyPr>
          <a:lstStyle/>
          <a:p>
            <a:pPr>
              <a:lnSpc>
                <a:spcPct val="200000"/>
              </a:lnSpc>
            </a:pPr>
            <a:r>
              <a:rPr lang="en-VN" sz="2400" dirty="0">
                <a:latin typeface="Times New Roman" panose="02020603050405020304" pitchFamily="18" charset="0"/>
                <a:cs typeface="Times New Roman" panose="02020603050405020304" pitchFamily="18" charset="0"/>
              </a:rPr>
              <a:t>Hình thức</a:t>
            </a:r>
          </a:p>
          <a:p>
            <a:pPr>
              <a:lnSpc>
                <a:spcPct val="200000"/>
              </a:lnSpc>
            </a:pPr>
            <a:r>
              <a:rPr lang="en-VN" sz="2400" dirty="0">
                <a:latin typeface="Times New Roman" panose="02020603050405020304" pitchFamily="18" charset="0"/>
                <a:cs typeface="Times New Roman" panose="02020603050405020304" pitchFamily="18" charset="0"/>
              </a:rPr>
              <a:t>Cá nhân </a:t>
            </a:r>
          </a:p>
        </p:txBody>
      </p:sp>
      <p:pic>
        <p:nvPicPr>
          <p:cNvPr id="12" name="Picture 11">
            <a:extLst>
              <a:ext uri="{FF2B5EF4-FFF2-40B4-BE49-F238E27FC236}">
                <a16:creationId xmlns:a16="http://schemas.microsoft.com/office/drawing/2014/main" id="{C17882FC-F908-BC3F-0506-138581D16DF5}"/>
              </a:ext>
            </a:extLst>
          </p:cNvPr>
          <p:cNvPicPr>
            <a:picLocks noChangeAspect="1"/>
          </p:cNvPicPr>
          <p:nvPr/>
        </p:nvPicPr>
        <p:blipFill>
          <a:blip r:embed="rId4"/>
          <a:stretch>
            <a:fillRect/>
          </a:stretch>
        </p:blipFill>
        <p:spPr>
          <a:xfrm>
            <a:off x="8395504" y="812449"/>
            <a:ext cx="753933" cy="753933"/>
          </a:xfrm>
          <a:prstGeom prst="rect">
            <a:avLst/>
          </a:prstGeom>
        </p:spPr>
      </p:pic>
      <p:sp>
        <p:nvSpPr>
          <p:cNvPr id="14" name="Rounded Rectangle 13">
            <a:extLst>
              <a:ext uri="{FF2B5EF4-FFF2-40B4-BE49-F238E27FC236}">
                <a16:creationId xmlns:a16="http://schemas.microsoft.com/office/drawing/2014/main" id="{A642CD5E-99C5-9ED5-7BE3-7BD7FED531A6}"/>
              </a:ext>
            </a:extLst>
          </p:cNvPr>
          <p:cNvSpPr/>
          <p:nvPr/>
        </p:nvSpPr>
        <p:spPr>
          <a:xfrm>
            <a:off x="4348516" y="2098925"/>
            <a:ext cx="7696058" cy="4381847"/>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324492" y="864646"/>
            <a:ext cx="3390258" cy="3697166"/>
          </a:xfrm>
          <a:prstGeom prst="rect">
            <a:avLst/>
          </a:prstGeom>
          <a:noFill/>
        </p:spPr>
        <p:txBody>
          <a:bodyPr wrap="square" rtlCol="0">
            <a:spAutoFit/>
          </a:bodyPr>
          <a:lstStyle/>
          <a:p>
            <a:pPr algn="just">
              <a:lnSpc>
                <a:spcPct val="150000"/>
              </a:lnSpc>
            </a:pPr>
            <a:r>
              <a:rPr lang="en-VN" sz="3200" dirty="0">
                <a:latin typeface="Times New Roman" panose="02020603050405020304" pitchFamily="18" charset="0"/>
                <a:cs typeface="Times New Roman" panose="02020603050405020304" pitchFamily="18" charset="0"/>
              </a:rPr>
              <a:t>Quan sát sơ đồ</a:t>
            </a:r>
            <a:r>
              <a:rPr lang="en-US" sz="3200" dirty="0">
                <a:latin typeface="Times New Roman" panose="02020603050405020304" pitchFamily="18" charset="0"/>
                <a:cs typeface="Times New Roman" panose="02020603050405020304" pitchFamily="18" charset="0"/>
              </a:rPr>
              <a:t> 2.2</a:t>
            </a:r>
            <a:r>
              <a:rPr lang="en-VN" sz="3200" dirty="0">
                <a:latin typeface="Times New Roman" panose="02020603050405020304" pitchFamily="18" charset="0"/>
                <a:cs typeface="Times New Roman" panose="02020603050405020304" pitchFamily="18" charset="0"/>
              </a:rPr>
              <a:t> xác định kết quả quan trọng của cách mạng tư sản Pháp </a:t>
            </a:r>
          </a:p>
        </p:txBody>
      </p:sp>
      <p:pic>
        <p:nvPicPr>
          <p:cNvPr id="17" name="Picture 16">
            <a:extLst>
              <a:ext uri="{FF2B5EF4-FFF2-40B4-BE49-F238E27FC236}">
                <a16:creationId xmlns:a16="http://schemas.microsoft.com/office/drawing/2014/main" id="{F2A3D3E3-3FA4-DF5B-B2EB-DF2DCE96CDB3}"/>
              </a:ext>
            </a:extLst>
          </p:cNvPr>
          <p:cNvPicPr>
            <a:picLocks noChangeAspect="1"/>
          </p:cNvPicPr>
          <p:nvPr/>
        </p:nvPicPr>
        <p:blipFill>
          <a:blip r:embed="rId5"/>
          <a:stretch>
            <a:fillRect/>
          </a:stretch>
        </p:blipFill>
        <p:spPr>
          <a:xfrm>
            <a:off x="5037919" y="846892"/>
            <a:ext cx="677106" cy="677106"/>
          </a:xfrm>
          <a:prstGeom prst="rect">
            <a:avLst/>
          </a:prstGeom>
        </p:spPr>
      </p:pic>
      <p:pic>
        <p:nvPicPr>
          <p:cNvPr id="4" name="2 minutes countdown timer _ นับเวลาถอยหลัง 2 นาที">
            <a:hlinkClick r:id="" action="ppaction://media"/>
            <a:extLst>
              <a:ext uri="{FF2B5EF4-FFF2-40B4-BE49-F238E27FC236}">
                <a16:creationId xmlns:a16="http://schemas.microsoft.com/office/drawing/2014/main" id="{301787F5-C957-3E09-4C2A-28D383CEE0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71259" y="80812"/>
            <a:ext cx="850848" cy="639995"/>
          </a:xfrm>
          <a:prstGeom prst="rect">
            <a:avLst/>
          </a:prstGeom>
        </p:spPr>
      </p:pic>
      <p:pic>
        <p:nvPicPr>
          <p:cNvPr id="13" name="Picture 12" descr="A diagram of a number of people&#10;&#10;Description automatically generated">
            <a:extLst>
              <a:ext uri="{FF2B5EF4-FFF2-40B4-BE49-F238E27FC236}">
                <a16:creationId xmlns:a16="http://schemas.microsoft.com/office/drawing/2014/main" id="{0363CCEC-9139-0BA3-58A0-8EDDD3229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2099" y="2458782"/>
            <a:ext cx="7593700" cy="3041508"/>
          </a:xfrm>
          <a:prstGeom prst="rect">
            <a:avLst/>
          </a:prstGeom>
        </p:spPr>
      </p:pic>
    </p:spTree>
    <p:extLst>
      <p:ext uri="{BB962C8B-B14F-4D97-AF65-F5344CB8AC3E}">
        <p14:creationId xmlns:p14="http://schemas.microsoft.com/office/powerpoint/2010/main" val="12238141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F94277DA-5F2F-5943-728D-97680F59C187}"/>
              </a:ext>
            </a:extLst>
          </p:cNvPr>
          <p:cNvSpPr/>
          <p:nvPr/>
        </p:nvSpPr>
        <p:spPr>
          <a:xfrm rot="5400000">
            <a:off x="880449" y="-880450"/>
            <a:ext cx="1688357" cy="3449257"/>
          </a:xfrm>
          <a:custGeom>
            <a:avLst/>
            <a:gdLst/>
            <a:ahLst/>
            <a:cxnLst/>
            <a:rect l="l" t="t" r="r" b="b"/>
            <a:pathLst>
              <a:path w="3786082" h="6339840">
                <a:moveTo>
                  <a:pt x="3786082" y="6339840"/>
                </a:moveTo>
                <a:lnTo>
                  <a:pt x="0" y="6339840"/>
                </a:lnTo>
                <a:lnTo>
                  <a:pt x="0" y="0"/>
                </a:lnTo>
                <a:lnTo>
                  <a:pt x="3786082" y="6339840"/>
                </a:lnTo>
                <a:close/>
              </a:path>
            </a:pathLst>
          </a:custGeom>
          <a:solidFill>
            <a:srgbClr val="CE1126"/>
          </a:solidFill>
        </p:spPr>
        <p:txBody>
          <a:bodyPr/>
          <a:lstStyle/>
          <a:p>
            <a:endParaRPr lang="en-VN"/>
          </a:p>
        </p:txBody>
      </p:sp>
      <p:sp>
        <p:nvSpPr>
          <p:cNvPr id="3" name="Right Triangle 2">
            <a:extLst>
              <a:ext uri="{FF2B5EF4-FFF2-40B4-BE49-F238E27FC236}">
                <a16:creationId xmlns:a16="http://schemas.microsoft.com/office/drawing/2014/main" id="{30423B7D-4443-BA8E-999A-EEAB506947D7}"/>
              </a:ext>
            </a:extLst>
          </p:cNvPr>
          <p:cNvSpPr/>
          <p:nvPr/>
        </p:nvSpPr>
        <p:spPr>
          <a:xfrm flipH="1">
            <a:off x="10278318" y="4560425"/>
            <a:ext cx="1913680" cy="2283760"/>
          </a:xfrm>
          <a:prstGeom prst="rtTriangle">
            <a:avLst/>
          </a:prstGeom>
          <a:solidFill>
            <a:srgbClr val="102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D91A5827-D60B-A1B8-2ACE-47961B6C914D}"/>
              </a:ext>
            </a:extLst>
          </p:cNvPr>
          <p:cNvSpPr/>
          <p:nvPr/>
        </p:nvSpPr>
        <p:spPr>
          <a:xfrm>
            <a:off x="221089" y="245963"/>
            <a:ext cx="11818511" cy="6228098"/>
          </a:xfrm>
          <a:prstGeom prst="roundRect">
            <a:avLst/>
          </a:prstGeom>
          <a:solidFill>
            <a:schemeClr val="bg1"/>
          </a:solidFill>
          <a:scene3d>
            <a:camera prst="orthographicFront"/>
            <a:lightRig rig="threePt" dir="t"/>
          </a:scene3d>
          <a:sp3d>
            <a:bevelT w="101600" prst="riblet"/>
            <a:bevelB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Rounded Rectangle 5">
            <a:extLst>
              <a:ext uri="{FF2B5EF4-FFF2-40B4-BE49-F238E27FC236}">
                <a16:creationId xmlns:a16="http://schemas.microsoft.com/office/drawing/2014/main" id="{EDF15DF6-10CF-9C1F-3092-4F714A95162B}"/>
              </a:ext>
            </a:extLst>
          </p:cNvPr>
          <p:cNvSpPr/>
          <p:nvPr/>
        </p:nvSpPr>
        <p:spPr>
          <a:xfrm>
            <a:off x="4375970" y="229759"/>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DF2F1CB7-22FD-E47F-52D8-2E0F8C34ACE0}"/>
              </a:ext>
            </a:extLst>
          </p:cNvPr>
          <p:cNvSpPr txBox="1"/>
          <p:nvPr/>
        </p:nvSpPr>
        <p:spPr>
          <a:xfrm>
            <a:off x="4619147" y="28593"/>
            <a:ext cx="3449257"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GỢI </a:t>
            </a:r>
            <a:r>
              <a:rPr lang="en-US" sz="4000" b="1" dirty="0" err="1">
                <a:solidFill>
                  <a:schemeClr val="bg1"/>
                </a:solidFill>
                <a:latin typeface="#9Slide03 Roboto Bold" panose="02000000000000000000" pitchFamily="2" charset="0"/>
                <a:ea typeface="#9Slide03 Roboto Bold" panose="02000000000000000000" pitchFamily="2" charset="0"/>
              </a:rPr>
              <a:t>Ý</a:t>
            </a:r>
            <a:r>
              <a:rPr lang="en-US" sz="4000" b="1" dirty="0">
                <a:solidFill>
                  <a:schemeClr val="bg1"/>
                </a:solidFill>
                <a:latin typeface="#9Slide03 Roboto Bold" panose="02000000000000000000" pitchFamily="2" charset="0"/>
                <a:ea typeface="#9Slide03 Roboto Bold" panose="02000000000000000000" pitchFamily="2" charset="0"/>
              </a:rPr>
              <a:t> ĐÁP ÁN</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8" name="TextBox 7">
            <a:extLst>
              <a:ext uri="{FF2B5EF4-FFF2-40B4-BE49-F238E27FC236}">
                <a16:creationId xmlns:a16="http://schemas.microsoft.com/office/drawing/2014/main" id="{466B745C-681E-EE84-FC24-17EAD29BE07B}"/>
              </a:ext>
            </a:extLst>
          </p:cNvPr>
          <p:cNvSpPr txBox="1"/>
          <p:nvPr/>
        </p:nvSpPr>
        <p:spPr>
          <a:xfrm>
            <a:off x="462606" y="1811570"/>
            <a:ext cx="11266788" cy="2680862"/>
          </a:xfrm>
          <a:prstGeom prst="rect">
            <a:avLst/>
          </a:prstGeom>
          <a:noFill/>
        </p:spPr>
        <p:txBody>
          <a:bodyPr wrap="square" rtlCol="0">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Xoá bỏ chế độ quân chủ chuyên chế, thành lập nền cộng hoà (sự kiện tháng 10/8/1792).</a:t>
            </a:r>
            <a:endParaRPr lang="en-VN" sz="3200" dirty="0">
              <a:effectLst/>
              <a:latin typeface="Times New Roman" panose="02020603050405020304" pitchFamily="18" charset="0"/>
              <a:ea typeface="Times New Roman" panose="02020603050405020304" pitchFamily="18" charset="0"/>
            </a:endParaRPr>
          </a:p>
          <a:p>
            <a:pPr algn="just">
              <a:lnSpc>
                <a:spcPct val="150000"/>
              </a:lnSpc>
            </a:pPr>
            <a:r>
              <a:rPr lang="vi-VN" sz="3200"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Bảo vệ được thành quả cách mạng (sự kiện tháng 7/1793).</a:t>
            </a:r>
            <a:endParaRPr lang="en-VN" sz="3200" dirty="0">
              <a:effectLst/>
              <a:latin typeface="Times New Roman" panose="02020603050405020304" pitchFamily="18" charset="0"/>
              <a:ea typeface="Times New Roman" panose="02020603050405020304" pitchFamily="18" charset="0"/>
            </a:endParaRPr>
          </a:p>
          <a:p>
            <a:pPr algn="just">
              <a:lnSpc>
                <a:spcPct val="150000"/>
              </a:lnSpc>
            </a:pPr>
            <a:endParaRPr lang="en-VN" dirty="0"/>
          </a:p>
        </p:txBody>
      </p:sp>
    </p:spTree>
    <p:extLst>
      <p:ext uri="{BB962C8B-B14F-4D97-AF65-F5344CB8AC3E}">
        <p14:creationId xmlns:p14="http://schemas.microsoft.com/office/powerpoint/2010/main" val="415266905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55034">
            <a:off x="-1225569" y="266625"/>
            <a:ext cx="3568739" cy="8186430"/>
            <a:chOff x="0" y="0"/>
            <a:chExt cx="1952829" cy="4479648"/>
          </a:xfrm>
          <a:solidFill>
            <a:srgbClr val="002F68"/>
          </a:solidFill>
        </p:grpSpPr>
        <p:sp>
          <p:nvSpPr>
            <p:cNvPr id="3" name="Freeform 3"/>
            <p:cNvSpPr/>
            <p:nvPr/>
          </p:nvSpPr>
          <p:spPr>
            <a:xfrm>
              <a:off x="0" y="0"/>
              <a:ext cx="1952829" cy="4479647"/>
            </a:xfrm>
            <a:custGeom>
              <a:avLst/>
              <a:gdLst/>
              <a:ahLst/>
              <a:cxnLst/>
              <a:rect l="l" t="t" r="r" b="b"/>
              <a:pathLst>
                <a:path w="1952829" h="4479647">
                  <a:moveTo>
                    <a:pt x="0" y="0"/>
                  </a:moveTo>
                  <a:lnTo>
                    <a:pt x="1952829" y="0"/>
                  </a:lnTo>
                  <a:lnTo>
                    <a:pt x="1952829" y="4479647"/>
                  </a:lnTo>
                  <a:lnTo>
                    <a:pt x="0" y="4479647"/>
                  </a:lnTo>
                  <a:close/>
                </a:path>
              </a:pathLst>
            </a:custGeom>
            <a:grpFill/>
          </p:spPr>
        </p:sp>
      </p:grpSp>
      <p:grpSp>
        <p:nvGrpSpPr>
          <p:cNvPr id="16" name="Group 16"/>
          <p:cNvGrpSpPr/>
          <p:nvPr/>
        </p:nvGrpSpPr>
        <p:grpSpPr>
          <a:xfrm>
            <a:off x="11926215" y="-68580"/>
            <a:ext cx="420258" cy="6996935"/>
            <a:chOff x="0" y="0"/>
            <a:chExt cx="229967" cy="3828751"/>
          </a:xfrm>
          <a:solidFill>
            <a:srgbClr val="C8F143"/>
          </a:solidFill>
        </p:grpSpPr>
        <p:sp>
          <p:nvSpPr>
            <p:cNvPr id="17" name="Freeform 17"/>
            <p:cNvSpPr/>
            <p:nvPr/>
          </p:nvSpPr>
          <p:spPr>
            <a:xfrm>
              <a:off x="0" y="0"/>
              <a:ext cx="229967" cy="3828751"/>
            </a:xfrm>
            <a:custGeom>
              <a:avLst/>
              <a:gdLst/>
              <a:ahLst/>
              <a:cxnLst/>
              <a:rect l="l" t="t" r="r" b="b"/>
              <a:pathLst>
                <a:path w="229967" h="3828751">
                  <a:moveTo>
                    <a:pt x="0" y="0"/>
                  </a:moveTo>
                  <a:lnTo>
                    <a:pt x="229967" y="0"/>
                  </a:lnTo>
                  <a:lnTo>
                    <a:pt x="229967" y="3828751"/>
                  </a:lnTo>
                  <a:lnTo>
                    <a:pt x="0" y="3828751"/>
                  </a:lnTo>
                  <a:close/>
                </a:path>
              </a:pathLst>
            </a:custGeom>
            <a:solidFill>
              <a:srgbClr val="C00000"/>
            </a:solidFill>
          </p:spPr>
        </p:sp>
      </p:grpSp>
      <p:grpSp>
        <p:nvGrpSpPr>
          <p:cNvPr id="18" name="Group 18"/>
          <p:cNvGrpSpPr/>
          <p:nvPr/>
        </p:nvGrpSpPr>
        <p:grpSpPr>
          <a:xfrm rot="5400000">
            <a:off x="9893179" y="-1947626"/>
            <a:ext cx="420258" cy="4066072"/>
            <a:chOff x="0" y="0"/>
            <a:chExt cx="229967" cy="3828751"/>
          </a:xfrm>
        </p:grpSpPr>
        <p:sp>
          <p:nvSpPr>
            <p:cNvPr id="19" name="Freeform 19"/>
            <p:cNvSpPr/>
            <p:nvPr/>
          </p:nvSpPr>
          <p:spPr>
            <a:xfrm>
              <a:off x="0" y="0"/>
              <a:ext cx="229967" cy="3828751"/>
            </a:xfrm>
            <a:custGeom>
              <a:avLst/>
              <a:gdLst/>
              <a:ahLst/>
              <a:cxnLst/>
              <a:rect l="l" t="t" r="r" b="b"/>
              <a:pathLst>
                <a:path w="229967" h="3828751">
                  <a:moveTo>
                    <a:pt x="0" y="0"/>
                  </a:moveTo>
                  <a:lnTo>
                    <a:pt x="229967" y="0"/>
                  </a:lnTo>
                  <a:lnTo>
                    <a:pt x="229967" y="3828751"/>
                  </a:lnTo>
                  <a:lnTo>
                    <a:pt x="0" y="3828751"/>
                  </a:lnTo>
                  <a:close/>
                </a:path>
              </a:pathLst>
            </a:custGeom>
            <a:solidFill>
              <a:srgbClr val="C00000"/>
            </a:solidFill>
          </p:spPr>
        </p:sp>
      </p:grpSp>
      <p:pic>
        <p:nvPicPr>
          <p:cNvPr id="4" name="Picture 3">
            <a:extLst>
              <a:ext uri="{FF2B5EF4-FFF2-40B4-BE49-F238E27FC236}">
                <a16:creationId xmlns:a16="http://schemas.microsoft.com/office/drawing/2014/main" id="{01ABE248-40D7-0993-782B-5E7463F1D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41" b="886"/>
          <a:stretch/>
        </p:blipFill>
        <p:spPr>
          <a:xfrm>
            <a:off x="914400" y="889000"/>
            <a:ext cx="10718800" cy="5588000"/>
          </a:xfrm>
          <a:prstGeom prst="rect">
            <a:avLst/>
          </a:prstGeom>
        </p:spPr>
      </p:pic>
      <p:sp>
        <p:nvSpPr>
          <p:cNvPr id="5" name="TextBox 10">
            <a:extLst>
              <a:ext uri="{FF2B5EF4-FFF2-40B4-BE49-F238E27FC236}">
                <a16:creationId xmlns:a16="http://schemas.microsoft.com/office/drawing/2014/main" id="{4E63801D-20AF-32D2-AA53-86161DA13E20}"/>
              </a:ext>
            </a:extLst>
          </p:cNvPr>
          <p:cNvSpPr txBox="1"/>
          <p:nvPr/>
        </p:nvSpPr>
        <p:spPr>
          <a:xfrm>
            <a:off x="1004724" y="85410"/>
            <a:ext cx="6886251" cy="606320"/>
          </a:xfrm>
          <a:prstGeom prst="rect">
            <a:avLst/>
          </a:prstGeom>
        </p:spPr>
        <p:txBody>
          <a:bodyPr wrap="square" lIns="0" tIns="0" rIns="0" bIns="0" rtlCol="0" anchor="t">
            <a:spAutoFit/>
          </a:bodyPr>
          <a:lstStyle/>
          <a:p>
            <a:pPr algn="just">
              <a:lnSpc>
                <a:spcPct val="150000"/>
              </a:lnSpc>
            </a:pPr>
            <a:r>
              <a:rPr lang="en-US" sz="3000" b="1" dirty="0">
                <a:solidFill>
                  <a:srgbClr val="FF6341"/>
                </a:solidFill>
                <a:latin typeface="Times New Roman" panose="02020603050405020304" pitchFamily="18" charset="0"/>
                <a:cs typeface="Times New Roman" panose="02020603050405020304" pitchFamily="18" charset="0"/>
              </a:rPr>
              <a:t>ĐÂY LÀ SỰ KIỆN LỊCH SỬ GÌ?</a:t>
            </a:r>
          </a:p>
        </p:txBody>
      </p:sp>
    </p:spTree>
    <p:extLst>
      <p:ext uri="{BB962C8B-B14F-4D97-AF65-F5344CB8AC3E}">
        <p14:creationId xmlns:p14="http://schemas.microsoft.com/office/powerpoint/2010/main" val="395609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1+#ppt_w/2"/>
                                          </p:val>
                                        </p:tav>
                                        <p:tav tm="100000">
                                          <p:val>
                                            <p:strVal val="#ppt_x"/>
                                          </p:val>
                                        </p:tav>
                                      </p:tavLst>
                                    </p:anim>
                                    <p:anim calcmode="lin" valueType="num">
                                      <p:cBhvr additive="base">
                                        <p:cTn id="16" dur="1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1+#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1+#ppt_w/2"/>
                                          </p:val>
                                        </p:tav>
                                        <p:tav tm="100000">
                                          <p:val>
                                            <p:strVal val="#ppt_x"/>
                                          </p:val>
                                        </p:tav>
                                      </p:tavLst>
                                    </p:anim>
                                    <p:anim calcmode="lin" valueType="num">
                                      <p:cBhvr additive="base">
                                        <p:cTn id="2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751F350-5E4B-0E44-2E50-01FFFE4C3679}"/>
              </a:ext>
            </a:extLst>
          </p:cNvPr>
          <p:cNvSpPr txBox="1"/>
          <p:nvPr/>
        </p:nvSpPr>
        <p:spPr>
          <a:xfrm>
            <a:off x="9698661" y="-89832"/>
            <a:ext cx="1844040"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CÂU 5</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3659005"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20902" y="738700"/>
            <a:ext cx="3785530"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C0406D67-1702-B204-A143-138753DE9166}"/>
              </a:ext>
            </a:extLst>
          </p:cNvPr>
          <p:cNvSpPr txBox="1"/>
          <p:nvPr/>
        </p:nvSpPr>
        <p:spPr>
          <a:xfrm>
            <a:off x="9603032" y="1021941"/>
            <a:ext cx="234966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Thời gian: 2 phút </a:t>
            </a:r>
          </a:p>
        </p:txBody>
      </p:sp>
      <p:sp>
        <p:nvSpPr>
          <p:cNvPr id="11" name="TextBox 10">
            <a:extLst>
              <a:ext uri="{FF2B5EF4-FFF2-40B4-BE49-F238E27FC236}">
                <a16:creationId xmlns:a16="http://schemas.microsoft.com/office/drawing/2014/main" id="{15A08E88-7D6A-81B9-7D34-A81E8DCF2402}"/>
              </a:ext>
            </a:extLst>
          </p:cNvPr>
          <p:cNvSpPr txBox="1"/>
          <p:nvPr/>
        </p:nvSpPr>
        <p:spPr>
          <a:xfrm>
            <a:off x="6137592" y="377228"/>
            <a:ext cx="2012007" cy="1466235"/>
          </a:xfrm>
          <a:prstGeom prst="rect">
            <a:avLst/>
          </a:prstGeom>
          <a:noFill/>
        </p:spPr>
        <p:txBody>
          <a:bodyPr wrap="square" rtlCol="0">
            <a:spAutoFit/>
          </a:bodyPr>
          <a:lstStyle/>
          <a:p>
            <a:pPr>
              <a:lnSpc>
                <a:spcPct val="200000"/>
              </a:lnSpc>
            </a:pPr>
            <a:r>
              <a:rPr lang="en-VN" sz="2400" dirty="0">
                <a:latin typeface="Times New Roman" panose="02020603050405020304" pitchFamily="18" charset="0"/>
                <a:cs typeface="Times New Roman" panose="02020603050405020304" pitchFamily="18" charset="0"/>
              </a:rPr>
              <a:t>Hình thức</a:t>
            </a:r>
          </a:p>
          <a:p>
            <a:pPr>
              <a:lnSpc>
                <a:spcPct val="200000"/>
              </a:lnSpc>
            </a:pPr>
            <a:r>
              <a:rPr lang="en-VN" sz="2400" dirty="0">
                <a:latin typeface="Times New Roman" panose="02020603050405020304" pitchFamily="18" charset="0"/>
                <a:cs typeface="Times New Roman" panose="02020603050405020304" pitchFamily="18" charset="0"/>
              </a:rPr>
              <a:t>Cá nhân </a:t>
            </a:r>
          </a:p>
        </p:txBody>
      </p:sp>
      <p:pic>
        <p:nvPicPr>
          <p:cNvPr id="12" name="Picture 11">
            <a:extLst>
              <a:ext uri="{FF2B5EF4-FFF2-40B4-BE49-F238E27FC236}">
                <a16:creationId xmlns:a16="http://schemas.microsoft.com/office/drawing/2014/main" id="{C17882FC-F908-BC3F-0506-138581D16DF5}"/>
              </a:ext>
            </a:extLst>
          </p:cNvPr>
          <p:cNvPicPr>
            <a:picLocks noChangeAspect="1"/>
          </p:cNvPicPr>
          <p:nvPr/>
        </p:nvPicPr>
        <p:blipFill>
          <a:blip r:embed="rId4"/>
          <a:stretch>
            <a:fillRect/>
          </a:stretch>
        </p:blipFill>
        <p:spPr>
          <a:xfrm>
            <a:off x="8395504" y="812449"/>
            <a:ext cx="753933" cy="753933"/>
          </a:xfrm>
          <a:prstGeom prst="rect">
            <a:avLst/>
          </a:prstGeom>
        </p:spPr>
      </p:pic>
      <p:sp>
        <p:nvSpPr>
          <p:cNvPr id="14" name="Rounded Rectangle 13">
            <a:extLst>
              <a:ext uri="{FF2B5EF4-FFF2-40B4-BE49-F238E27FC236}">
                <a16:creationId xmlns:a16="http://schemas.microsoft.com/office/drawing/2014/main" id="{A642CD5E-99C5-9ED5-7BE3-7BD7FED531A6}"/>
              </a:ext>
            </a:extLst>
          </p:cNvPr>
          <p:cNvSpPr/>
          <p:nvPr/>
        </p:nvSpPr>
        <p:spPr>
          <a:xfrm>
            <a:off x="4330875" y="2367371"/>
            <a:ext cx="7688918" cy="4591339"/>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197977" y="948979"/>
            <a:ext cx="3328703" cy="4978735"/>
          </a:xfrm>
          <a:prstGeom prst="rect">
            <a:avLst/>
          </a:prstGeom>
          <a:noFill/>
        </p:spPr>
        <p:txBody>
          <a:bodyPr wrap="square" rtlCol="0">
            <a:spAutoFit/>
          </a:bodyPr>
          <a:lstStyle/>
          <a:p>
            <a:pPr algn="just">
              <a:lnSpc>
                <a:spcPct val="150000"/>
              </a:lnSpc>
            </a:pPr>
            <a:r>
              <a:rPr lang="en-VN" sz="3600" dirty="0">
                <a:latin typeface="Times New Roman" panose="02020603050405020304" pitchFamily="18" charset="0"/>
                <a:cs typeface="Times New Roman" panose="02020603050405020304" pitchFamily="18" charset="0"/>
              </a:rPr>
              <a:t>Đánh dấu V vào nội dung thể hiện tính chất, ý nghĩa của cách mạng tư sản Pháp</a:t>
            </a:r>
          </a:p>
        </p:txBody>
      </p:sp>
      <p:pic>
        <p:nvPicPr>
          <p:cNvPr id="17" name="Picture 16">
            <a:extLst>
              <a:ext uri="{FF2B5EF4-FFF2-40B4-BE49-F238E27FC236}">
                <a16:creationId xmlns:a16="http://schemas.microsoft.com/office/drawing/2014/main" id="{F2A3D3E3-3FA4-DF5B-B2EB-DF2DCE96CDB3}"/>
              </a:ext>
            </a:extLst>
          </p:cNvPr>
          <p:cNvPicPr>
            <a:picLocks noChangeAspect="1"/>
          </p:cNvPicPr>
          <p:nvPr/>
        </p:nvPicPr>
        <p:blipFill>
          <a:blip r:embed="rId5"/>
          <a:stretch>
            <a:fillRect/>
          </a:stretch>
        </p:blipFill>
        <p:spPr>
          <a:xfrm>
            <a:off x="5037919" y="846892"/>
            <a:ext cx="677106" cy="677106"/>
          </a:xfrm>
          <a:prstGeom prst="rect">
            <a:avLst/>
          </a:prstGeom>
        </p:spPr>
      </p:pic>
      <p:pic>
        <p:nvPicPr>
          <p:cNvPr id="4" name="2 minutes countdown timer _ นับเวลาถอยหลัง 2 นาที">
            <a:hlinkClick r:id="" action="ppaction://media"/>
            <a:extLst>
              <a:ext uri="{FF2B5EF4-FFF2-40B4-BE49-F238E27FC236}">
                <a16:creationId xmlns:a16="http://schemas.microsoft.com/office/drawing/2014/main" id="{301787F5-C957-3E09-4C2A-28D383CEE0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71259" y="80812"/>
            <a:ext cx="850848" cy="639995"/>
          </a:xfrm>
          <a:prstGeom prst="rect">
            <a:avLst/>
          </a:prstGeom>
        </p:spPr>
      </p:pic>
      <p:sp>
        <p:nvSpPr>
          <p:cNvPr id="13" name="Oval 12">
            <a:extLst>
              <a:ext uri="{FF2B5EF4-FFF2-40B4-BE49-F238E27FC236}">
                <a16:creationId xmlns:a16="http://schemas.microsoft.com/office/drawing/2014/main" id="{65509BF5-F8FB-AFA9-DF2C-52E8E7BE0B79}"/>
              </a:ext>
            </a:extLst>
          </p:cNvPr>
          <p:cNvSpPr/>
          <p:nvPr/>
        </p:nvSpPr>
        <p:spPr>
          <a:xfrm>
            <a:off x="4378195" y="2831133"/>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FE92B0A4-7A5B-D3AE-B1A5-24646C967C24}"/>
              </a:ext>
            </a:extLst>
          </p:cNvPr>
          <p:cNvSpPr txBox="1"/>
          <p:nvPr/>
        </p:nvSpPr>
        <p:spPr>
          <a:xfrm>
            <a:off x="5034403" y="2488001"/>
            <a:ext cx="2851836"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a. Xoá bỏ chế độ quân chủ, thành lập nền cộng hoà</a:t>
            </a:r>
          </a:p>
        </p:txBody>
      </p:sp>
      <p:sp>
        <p:nvSpPr>
          <p:cNvPr id="16" name="Oval 15">
            <a:extLst>
              <a:ext uri="{FF2B5EF4-FFF2-40B4-BE49-F238E27FC236}">
                <a16:creationId xmlns:a16="http://schemas.microsoft.com/office/drawing/2014/main" id="{B303FE04-7D74-7B8D-0F51-8B0840E74575}"/>
              </a:ext>
            </a:extLst>
          </p:cNvPr>
          <p:cNvSpPr/>
          <p:nvPr/>
        </p:nvSpPr>
        <p:spPr>
          <a:xfrm>
            <a:off x="4329428" y="4005460"/>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4A5CC320-FCCE-E469-36FF-4780C2148B4E}"/>
              </a:ext>
            </a:extLst>
          </p:cNvPr>
          <p:cNvSpPr txBox="1"/>
          <p:nvPr/>
        </p:nvSpPr>
        <p:spPr>
          <a:xfrm>
            <a:off x="4894482" y="3943086"/>
            <a:ext cx="3144870"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Ảnh hưởng phạm vi toàn thế giới</a:t>
            </a:r>
          </a:p>
        </p:txBody>
      </p:sp>
      <p:sp>
        <p:nvSpPr>
          <p:cNvPr id="19" name="Oval 18">
            <a:extLst>
              <a:ext uri="{FF2B5EF4-FFF2-40B4-BE49-F238E27FC236}">
                <a16:creationId xmlns:a16="http://schemas.microsoft.com/office/drawing/2014/main" id="{00C09741-0364-A853-FCE2-81BABC22A944}"/>
              </a:ext>
            </a:extLst>
          </p:cNvPr>
          <p:cNvSpPr/>
          <p:nvPr/>
        </p:nvSpPr>
        <p:spPr>
          <a:xfrm>
            <a:off x="4463319" y="5233841"/>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76A578D0-AA47-AA8C-1B9A-8A0B6D3823CF}"/>
              </a:ext>
            </a:extLst>
          </p:cNvPr>
          <p:cNvSpPr txBox="1"/>
          <p:nvPr/>
        </p:nvSpPr>
        <p:spPr>
          <a:xfrm>
            <a:off x="9067601" y="2811351"/>
            <a:ext cx="259320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Là cuộc cách mạng tư sản</a:t>
            </a:r>
          </a:p>
        </p:txBody>
      </p:sp>
      <p:sp>
        <p:nvSpPr>
          <p:cNvPr id="21" name="Oval 20">
            <a:extLst>
              <a:ext uri="{FF2B5EF4-FFF2-40B4-BE49-F238E27FC236}">
                <a16:creationId xmlns:a16="http://schemas.microsoft.com/office/drawing/2014/main" id="{7869583E-DFB6-FBC3-3DAB-8702E9A7AAEA}"/>
              </a:ext>
            </a:extLst>
          </p:cNvPr>
          <p:cNvSpPr/>
          <p:nvPr/>
        </p:nvSpPr>
        <p:spPr>
          <a:xfrm>
            <a:off x="8458001" y="2941613"/>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45D47E13-9639-8FA4-8740-CA16A9597FD1}"/>
              </a:ext>
            </a:extLst>
          </p:cNvPr>
          <p:cNvSpPr txBox="1"/>
          <p:nvPr/>
        </p:nvSpPr>
        <p:spPr>
          <a:xfrm>
            <a:off x="5135651" y="5224209"/>
            <a:ext cx="2803096"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Thay đổi sâu rộng trong phạm vi nước Pháp</a:t>
            </a:r>
          </a:p>
        </p:txBody>
      </p:sp>
      <p:sp>
        <p:nvSpPr>
          <p:cNvPr id="23" name="Oval 22">
            <a:extLst>
              <a:ext uri="{FF2B5EF4-FFF2-40B4-BE49-F238E27FC236}">
                <a16:creationId xmlns:a16="http://schemas.microsoft.com/office/drawing/2014/main" id="{464CD4DF-3EE5-C433-395F-0F0DBC15B118}"/>
              </a:ext>
            </a:extLst>
          </p:cNvPr>
          <p:cNvSpPr/>
          <p:nvPr/>
        </p:nvSpPr>
        <p:spPr>
          <a:xfrm>
            <a:off x="8501552" y="4046649"/>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TextBox 23">
            <a:extLst>
              <a:ext uri="{FF2B5EF4-FFF2-40B4-BE49-F238E27FC236}">
                <a16:creationId xmlns:a16="http://schemas.microsoft.com/office/drawing/2014/main" id="{7918B81C-3ADC-3FDA-E27D-5EB516AEECB0}"/>
              </a:ext>
            </a:extLst>
          </p:cNvPr>
          <p:cNvSpPr txBox="1"/>
          <p:nvPr/>
        </p:nvSpPr>
        <p:spPr>
          <a:xfrm>
            <a:off x="8998007" y="3970515"/>
            <a:ext cx="2591489"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Hình thức nội chiến</a:t>
            </a:r>
          </a:p>
        </p:txBody>
      </p:sp>
      <p:sp>
        <p:nvSpPr>
          <p:cNvPr id="25" name="Oval 24">
            <a:extLst>
              <a:ext uri="{FF2B5EF4-FFF2-40B4-BE49-F238E27FC236}">
                <a16:creationId xmlns:a16="http://schemas.microsoft.com/office/drawing/2014/main" id="{98E15924-1904-DDE3-5500-AA467890AB3D}"/>
              </a:ext>
            </a:extLst>
          </p:cNvPr>
          <p:cNvSpPr/>
          <p:nvPr/>
        </p:nvSpPr>
        <p:spPr>
          <a:xfrm>
            <a:off x="8501552" y="5085867"/>
            <a:ext cx="609600" cy="581125"/>
          </a:xfrm>
          <a:prstGeom prst="ellipse">
            <a:avLst/>
          </a:prstGeom>
          <a:solidFill>
            <a:srgbClr val="287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25">
            <a:extLst>
              <a:ext uri="{FF2B5EF4-FFF2-40B4-BE49-F238E27FC236}">
                <a16:creationId xmlns:a16="http://schemas.microsoft.com/office/drawing/2014/main" id="{5EAAAC14-24C3-EFC0-1614-5E622C0F792F}"/>
              </a:ext>
            </a:extLst>
          </p:cNvPr>
          <p:cNvSpPr txBox="1"/>
          <p:nvPr/>
        </p:nvSpPr>
        <p:spPr>
          <a:xfrm>
            <a:off x="9180865" y="4967386"/>
            <a:ext cx="2408632"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f.</a:t>
            </a:r>
            <a:r>
              <a:rPr lang="en-US" sz="2800"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Là cuộc cách mạng tư sản triệt để</a:t>
            </a:r>
          </a:p>
        </p:txBody>
      </p:sp>
      <p:pic>
        <p:nvPicPr>
          <p:cNvPr id="28" name="Picture 27" descr="A white circles with red symbols on it&#10;&#10;Description automatically generated">
            <a:extLst>
              <a:ext uri="{FF2B5EF4-FFF2-40B4-BE49-F238E27FC236}">
                <a16:creationId xmlns:a16="http://schemas.microsoft.com/office/drawing/2014/main" id="{CB31FF93-F5C0-2B83-23B3-6FB275112E9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1173" t="8464" r="29080" b="51996"/>
          <a:stretch/>
        </p:blipFill>
        <p:spPr>
          <a:xfrm>
            <a:off x="4438723" y="2901223"/>
            <a:ext cx="500305" cy="411027"/>
          </a:xfrm>
          <a:prstGeom prst="rect">
            <a:avLst/>
          </a:prstGeom>
        </p:spPr>
      </p:pic>
      <p:pic>
        <p:nvPicPr>
          <p:cNvPr id="29" name="Picture 28" descr="A white circles with red symbols on it&#10;&#10;Description automatically generated">
            <a:extLst>
              <a:ext uri="{FF2B5EF4-FFF2-40B4-BE49-F238E27FC236}">
                <a16:creationId xmlns:a16="http://schemas.microsoft.com/office/drawing/2014/main" id="{CB6CE729-9C01-2A55-1826-068877DCB7B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1173" t="8464" r="29080" b="51996"/>
          <a:stretch/>
        </p:blipFill>
        <p:spPr>
          <a:xfrm>
            <a:off x="4509882" y="5239162"/>
            <a:ext cx="500305" cy="497717"/>
          </a:xfrm>
          <a:prstGeom prst="rect">
            <a:avLst/>
          </a:prstGeom>
        </p:spPr>
      </p:pic>
      <p:pic>
        <p:nvPicPr>
          <p:cNvPr id="30" name="Picture 29" descr="A white circles with red symbols on it&#10;&#10;Description automatically generated">
            <a:extLst>
              <a:ext uri="{FF2B5EF4-FFF2-40B4-BE49-F238E27FC236}">
                <a16:creationId xmlns:a16="http://schemas.microsoft.com/office/drawing/2014/main" id="{4636739E-E742-63BD-29B5-A17AEB3FDBD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1173" t="8464" r="29080" b="51996"/>
          <a:stretch/>
        </p:blipFill>
        <p:spPr>
          <a:xfrm>
            <a:off x="8539756" y="2983318"/>
            <a:ext cx="500305" cy="497717"/>
          </a:xfrm>
          <a:prstGeom prst="rect">
            <a:avLst/>
          </a:prstGeom>
        </p:spPr>
      </p:pic>
      <p:pic>
        <p:nvPicPr>
          <p:cNvPr id="31" name="Picture 30" descr="A white circles with red symbols on it&#10;&#10;Description automatically generated">
            <a:extLst>
              <a:ext uri="{FF2B5EF4-FFF2-40B4-BE49-F238E27FC236}">
                <a16:creationId xmlns:a16="http://schemas.microsoft.com/office/drawing/2014/main" id="{1017D9E7-467F-611C-645E-26B11923D18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1173" t="8464" r="29080" b="51996"/>
          <a:stretch/>
        </p:blipFill>
        <p:spPr>
          <a:xfrm>
            <a:off x="8555657" y="5123969"/>
            <a:ext cx="500305" cy="497717"/>
          </a:xfrm>
          <a:prstGeom prst="rect">
            <a:avLst/>
          </a:prstGeom>
        </p:spPr>
      </p:pic>
    </p:spTree>
    <p:extLst>
      <p:ext uri="{BB962C8B-B14F-4D97-AF65-F5344CB8AC3E}">
        <p14:creationId xmlns:p14="http://schemas.microsoft.com/office/powerpoint/2010/main" val="1390246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11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
                </p:tgtEl>
              </p:cMediaNode>
            </p:video>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4024023"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477618" y="792758"/>
            <a:ext cx="4267200"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ounded Rectangle 13">
            <a:extLst>
              <a:ext uri="{FF2B5EF4-FFF2-40B4-BE49-F238E27FC236}">
                <a16:creationId xmlns:a16="http://schemas.microsoft.com/office/drawing/2014/main" id="{A642CD5E-99C5-9ED5-7BE3-7BD7FED531A6}"/>
              </a:ext>
            </a:extLst>
          </p:cNvPr>
          <p:cNvSpPr/>
          <p:nvPr/>
        </p:nvSpPr>
        <p:spPr>
          <a:xfrm>
            <a:off x="4897944" y="2026065"/>
            <a:ext cx="7146630" cy="4005224"/>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5425338" y="2363477"/>
            <a:ext cx="6289044" cy="3330399"/>
          </a:xfrm>
          <a:prstGeom prst="rect">
            <a:avLst/>
          </a:prstGeom>
          <a:noFill/>
        </p:spPr>
        <p:txBody>
          <a:bodyPr wrap="square" rtlCol="0">
            <a:spAutoFit/>
          </a:bodyPr>
          <a:lstStyle/>
          <a:p>
            <a:pPr algn="just">
              <a:lnSpc>
                <a:spcPct val="150000"/>
              </a:lnSpc>
            </a:pPr>
            <a:r>
              <a:rPr lang="en-VN" sz="3600" dirty="0">
                <a:latin typeface="Times New Roman" panose="02020603050405020304" pitchFamily="18" charset="0"/>
                <a:cs typeface="Times New Roman" panose="02020603050405020304" pitchFamily="18" charset="0"/>
              </a:rPr>
              <a:t>Theo Lê-nin ” Cách mạng tư sản Pháp xứng đáng là một cuộc đại cách mạng”. Em có đồng ý không?</a:t>
            </a:r>
          </a:p>
        </p:txBody>
      </p:sp>
      <p:sp>
        <p:nvSpPr>
          <p:cNvPr id="15" name="TextBox 14">
            <a:extLst>
              <a:ext uri="{FF2B5EF4-FFF2-40B4-BE49-F238E27FC236}">
                <a16:creationId xmlns:a16="http://schemas.microsoft.com/office/drawing/2014/main" id="{99CAADCD-7F94-E72E-5747-BAD34FCC8C46}"/>
              </a:ext>
            </a:extLst>
          </p:cNvPr>
          <p:cNvSpPr txBox="1"/>
          <p:nvPr/>
        </p:nvSpPr>
        <p:spPr>
          <a:xfrm>
            <a:off x="9016474" y="1025835"/>
            <a:ext cx="2785137"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Thời gian:</a:t>
            </a:r>
            <a:r>
              <a:rPr lang="en-US" sz="2800"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3 phút </a:t>
            </a:r>
          </a:p>
        </p:txBody>
      </p:sp>
      <p:sp>
        <p:nvSpPr>
          <p:cNvPr id="16" name="TextBox 15">
            <a:extLst>
              <a:ext uri="{FF2B5EF4-FFF2-40B4-BE49-F238E27FC236}">
                <a16:creationId xmlns:a16="http://schemas.microsoft.com/office/drawing/2014/main" id="{F3ADAB65-3F94-B74B-3615-8E5899FEEC4C}"/>
              </a:ext>
            </a:extLst>
          </p:cNvPr>
          <p:cNvSpPr txBox="1"/>
          <p:nvPr/>
        </p:nvSpPr>
        <p:spPr>
          <a:xfrm>
            <a:off x="5938568" y="315704"/>
            <a:ext cx="2012007"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Hình thức</a:t>
            </a:r>
          </a:p>
          <a:p>
            <a:r>
              <a:rPr lang="en-VN" sz="2800" dirty="0">
                <a:latin typeface="Times New Roman" panose="02020603050405020304" pitchFamily="18" charset="0"/>
                <a:cs typeface="Times New Roman" panose="02020603050405020304" pitchFamily="18" charset="0"/>
              </a:rPr>
              <a:t>Nhóm 4 HS</a:t>
            </a:r>
          </a:p>
        </p:txBody>
      </p:sp>
      <p:pic>
        <p:nvPicPr>
          <p:cNvPr id="18" name="Picture 17">
            <a:extLst>
              <a:ext uri="{FF2B5EF4-FFF2-40B4-BE49-F238E27FC236}">
                <a16:creationId xmlns:a16="http://schemas.microsoft.com/office/drawing/2014/main" id="{843F40B2-8FEA-DBB4-7BDB-2A0D2A402C7B}"/>
              </a:ext>
            </a:extLst>
          </p:cNvPr>
          <p:cNvPicPr>
            <a:picLocks noChangeAspect="1"/>
          </p:cNvPicPr>
          <p:nvPr/>
        </p:nvPicPr>
        <p:blipFill>
          <a:blip r:embed="rId5"/>
          <a:stretch>
            <a:fillRect/>
          </a:stretch>
        </p:blipFill>
        <p:spPr>
          <a:xfrm>
            <a:off x="8142750" y="955511"/>
            <a:ext cx="753933" cy="753933"/>
          </a:xfrm>
          <a:prstGeom prst="rect">
            <a:avLst/>
          </a:prstGeom>
        </p:spPr>
      </p:pic>
      <p:pic>
        <p:nvPicPr>
          <p:cNvPr id="6" name="Picture 5" descr="A picture containing line, diagram, screenshot, plot&#10;&#10;Description automatically generated">
            <a:extLst>
              <a:ext uri="{FF2B5EF4-FFF2-40B4-BE49-F238E27FC236}">
                <a16:creationId xmlns:a16="http://schemas.microsoft.com/office/drawing/2014/main" id="{9FF3C152-FEAA-3410-8762-7DE4F1CA8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94" y="1897217"/>
            <a:ext cx="3777847" cy="3702071"/>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B94FBEFF-3BC4-1EBF-D27B-D28157E980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91149" y="649626"/>
            <a:ext cx="1087218" cy="1087218"/>
          </a:xfrm>
          <a:prstGeom prst="rect">
            <a:avLst/>
          </a:prstGeom>
        </p:spPr>
      </p:pic>
      <p:pic>
        <p:nvPicPr>
          <p:cNvPr id="12" name="3 phut">
            <a:hlinkClick r:id="" action="ppaction://media"/>
            <a:extLst>
              <a:ext uri="{FF2B5EF4-FFF2-40B4-BE49-F238E27FC236}">
                <a16:creationId xmlns:a16="http://schemas.microsoft.com/office/drawing/2014/main" id="{C166CC35-E522-1B54-504A-1A2AEB683A1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71259" y="95847"/>
            <a:ext cx="1090430" cy="613367"/>
          </a:xfrm>
          <a:prstGeom prst="rect">
            <a:avLst/>
          </a:prstGeom>
        </p:spPr>
      </p:pic>
      <p:sp>
        <p:nvSpPr>
          <p:cNvPr id="3" name="TextBox 2">
            <a:extLst>
              <a:ext uri="{FF2B5EF4-FFF2-40B4-BE49-F238E27FC236}">
                <a16:creationId xmlns:a16="http://schemas.microsoft.com/office/drawing/2014/main" id="{6751F350-5E4B-0E44-2E50-01FFFE4C3679}"/>
              </a:ext>
            </a:extLst>
          </p:cNvPr>
          <p:cNvSpPr txBox="1"/>
          <p:nvPr/>
        </p:nvSpPr>
        <p:spPr>
          <a:xfrm>
            <a:off x="9664347" y="67849"/>
            <a:ext cx="1844040" cy="1077218"/>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rPr>
              <a:t>CÂU 6</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ctr">
              <a:spcBef>
                <a:spcPts val="0"/>
              </a:spcBef>
              <a:spcAft>
                <a:spcPts val="0"/>
              </a:spcAft>
            </a:pPr>
            <a:endParaRPr lang="en-US" sz="3200" b="1" dirty="0">
              <a:solidFill>
                <a:schemeClr val="bg1"/>
              </a:solidFill>
              <a:effectLst/>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0C4BD963-2B1F-8FC2-177C-9F3C942DE9A5}"/>
              </a:ext>
            </a:extLst>
          </p:cNvPr>
          <p:cNvSpPr txBox="1"/>
          <p:nvPr/>
        </p:nvSpPr>
        <p:spPr>
          <a:xfrm>
            <a:off x="683613" y="873223"/>
            <a:ext cx="3930973" cy="954107"/>
          </a:xfrm>
          <a:prstGeom prst="rect">
            <a:avLst/>
          </a:prstGeom>
          <a:noFill/>
        </p:spPr>
        <p:txBody>
          <a:bodyPr wrap="square">
            <a:spAutoFit/>
          </a:bodyPr>
          <a:lstStyle/>
          <a:p>
            <a:pPr algn="ctr"/>
            <a:r>
              <a:rPr lang="vi-VN" sz="2800" dirty="0">
                <a:effectLst/>
                <a:latin typeface="Times New Roman" panose="02020603050405020304" pitchFamily="18" charset="0"/>
                <a:ea typeface="Times New Roman" panose="02020603050405020304" pitchFamily="18" charset="0"/>
              </a:rPr>
              <a:t>Kỹ thuật khăn </a:t>
            </a:r>
          </a:p>
          <a:p>
            <a:pPr algn="ctr"/>
            <a:r>
              <a:rPr lang="vi-VN" sz="2800" dirty="0">
                <a:effectLst/>
                <a:latin typeface="Times New Roman" panose="02020603050405020304" pitchFamily="18" charset="0"/>
                <a:ea typeface="Times New Roman" panose="02020603050405020304" pitchFamily="18" charset="0"/>
              </a:rPr>
              <a:t>trải bàn biến thể</a:t>
            </a:r>
            <a:endParaRPr lang="en-VN" sz="2800" dirty="0"/>
          </a:p>
        </p:txBody>
      </p:sp>
    </p:spTree>
    <p:extLst>
      <p:ext uri="{BB962C8B-B14F-4D97-AF65-F5344CB8AC3E}">
        <p14:creationId xmlns:p14="http://schemas.microsoft.com/office/powerpoint/2010/main" val="824758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F94277DA-5F2F-5943-728D-97680F59C187}"/>
              </a:ext>
            </a:extLst>
          </p:cNvPr>
          <p:cNvSpPr/>
          <p:nvPr/>
        </p:nvSpPr>
        <p:spPr>
          <a:xfrm rot="5400000">
            <a:off x="880449" y="-880450"/>
            <a:ext cx="1688357" cy="3449257"/>
          </a:xfrm>
          <a:custGeom>
            <a:avLst/>
            <a:gdLst/>
            <a:ahLst/>
            <a:cxnLst/>
            <a:rect l="l" t="t" r="r" b="b"/>
            <a:pathLst>
              <a:path w="3786082" h="6339840">
                <a:moveTo>
                  <a:pt x="3786082" y="6339840"/>
                </a:moveTo>
                <a:lnTo>
                  <a:pt x="0" y="6339840"/>
                </a:lnTo>
                <a:lnTo>
                  <a:pt x="0" y="0"/>
                </a:lnTo>
                <a:lnTo>
                  <a:pt x="3786082" y="6339840"/>
                </a:lnTo>
                <a:close/>
              </a:path>
            </a:pathLst>
          </a:custGeom>
          <a:solidFill>
            <a:srgbClr val="CE1126"/>
          </a:solidFill>
        </p:spPr>
        <p:txBody>
          <a:bodyPr/>
          <a:lstStyle/>
          <a:p>
            <a:endParaRPr lang="en-VN"/>
          </a:p>
        </p:txBody>
      </p:sp>
      <p:sp>
        <p:nvSpPr>
          <p:cNvPr id="3" name="Right Triangle 2">
            <a:extLst>
              <a:ext uri="{FF2B5EF4-FFF2-40B4-BE49-F238E27FC236}">
                <a16:creationId xmlns:a16="http://schemas.microsoft.com/office/drawing/2014/main" id="{30423B7D-4443-BA8E-999A-EEAB506947D7}"/>
              </a:ext>
            </a:extLst>
          </p:cNvPr>
          <p:cNvSpPr/>
          <p:nvPr/>
        </p:nvSpPr>
        <p:spPr>
          <a:xfrm flipH="1">
            <a:off x="10278318" y="4560425"/>
            <a:ext cx="1913680" cy="2283760"/>
          </a:xfrm>
          <a:prstGeom prst="rtTriangle">
            <a:avLst/>
          </a:prstGeom>
          <a:solidFill>
            <a:srgbClr val="102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D91A5827-D60B-A1B8-2ACE-47961B6C914D}"/>
              </a:ext>
            </a:extLst>
          </p:cNvPr>
          <p:cNvSpPr/>
          <p:nvPr/>
        </p:nvSpPr>
        <p:spPr>
          <a:xfrm>
            <a:off x="221089" y="245963"/>
            <a:ext cx="11818511" cy="6228098"/>
          </a:xfrm>
          <a:prstGeom prst="roundRect">
            <a:avLst/>
          </a:prstGeom>
          <a:solidFill>
            <a:schemeClr val="bg1"/>
          </a:solidFill>
          <a:scene3d>
            <a:camera prst="orthographicFront"/>
            <a:lightRig rig="threePt" dir="t"/>
          </a:scene3d>
          <a:sp3d>
            <a:bevelT w="101600" prst="riblet"/>
            <a:bevelB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Rounded Rectangle 5">
            <a:extLst>
              <a:ext uri="{FF2B5EF4-FFF2-40B4-BE49-F238E27FC236}">
                <a16:creationId xmlns:a16="http://schemas.microsoft.com/office/drawing/2014/main" id="{EDF15DF6-10CF-9C1F-3092-4F714A95162B}"/>
              </a:ext>
            </a:extLst>
          </p:cNvPr>
          <p:cNvSpPr/>
          <p:nvPr/>
        </p:nvSpPr>
        <p:spPr>
          <a:xfrm>
            <a:off x="4375970" y="229759"/>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DF2F1CB7-22FD-E47F-52D8-2E0F8C34ACE0}"/>
              </a:ext>
            </a:extLst>
          </p:cNvPr>
          <p:cNvSpPr txBox="1"/>
          <p:nvPr/>
        </p:nvSpPr>
        <p:spPr>
          <a:xfrm>
            <a:off x="4619147" y="28593"/>
            <a:ext cx="3449257"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9Slide03 Roboto Bold" panose="02000000000000000000" pitchFamily="2" charset="0"/>
                <a:ea typeface="#9Slide03 Roboto Bold" panose="02000000000000000000" pitchFamily="2" charset="0"/>
              </a:rPr>
              <a:t>GỢI </a:t>
            </a:r>
            <a:r>
              <a:rPr lang="en-US" sz="4000" b="1" dirty="0" err="1">
                <a:solidFill>
                  <a:schemeClr val="bg1"/>
                </a:solidFill>
                <a:latin typeface="#9Slide03 Roboto Bold" panose="02000000000000000000" pitchFamily="2" charset="0"/>
                <a:ea typeface="#9Slide03 Roboto Bold" panose="02000000000000000000" pitchFamily="2" charset="0"/>
              </a:rPr>
              <a:t>Ý</a:t>
            </a:r>
            <a:r>
              <a:rPr lang="en-US" sz="4000" b="1" dirty="0">
                <a:solidFill>
                  <a:schemeClr val="bg1"/>
                </a:solidFill>
                <a:latin typeface="#9Slide03 Roboto Bold" panose="02000000000000000000" pitchFamily="2" charset="0"/>
                <a:ea typeface="#9Slide03 Roboto Bold" panose="02000000000000000000" pitchFamily="2" charset="0"/>
              </a:rPr>
              <a:t> ĐÁP ÁN</a:t>
            </a:r>
            <a:endParaRPr lang="en-US" sz="4000" b="1" dirty="0">
              <a:solidFill>
                <a:schemeClr val="bg1"/>
              </a:solidFill>
              <a:effectLst/>
              <a:latin typeface="#9Slide03 Roboto Bold" panose="02000000000000000000" pitchFamily="2" charset="0"/>
              <a:ea typeface="#9Slide03 Roboto Bold" panose="02000000000000000000" pitchFamily="2" charset="0"/>
            </a:endParaRPr>
          </a:p>
        </p:txBody>
      </p:sp>
      <p:sp>
        <p:nvSpPr>
          <p:cNvPr id="8" name="TextBox 7">
            <a:extLst>
              <a:ext uri="{FF2B5EF4-FFF2-40B4-BE49-F238E27FC236}">
                <a16:creationId xmlns:a16="http://schemas.microsoft.com/office/drawing/2014/main" id="{466B745C-681E-EE84-FC24-17EAD29BE07B}"/>
              </a:ext>
            </a:extLst>
          </p:cNvPr>
          <p:cNvSpPr txBox="1"/>
          <p:nvPr/>
        </p:nvSpPr>
        <p:spPr>
          <a:xfrm>
            <a:off x="496950" y="1210824"/>
            <a:ext cx="11266788" cy="5509200"/>
          </a:xfrm>
          <a:prstGeom prst="rect">
            <a:avLst/>
          </a:prstGeom>
          <a:noFill/>
        </p:spPr>
        <p:txBody>
          <a:bodyPr wrap="square" rtlCol="0">
            <a:spAutoFit/>
          </a:bodyPr>
          <a:lstStyle/>
          <a:p>
            <a:pPr marL="342900" indent="-342900" algn="just" rtl="0" fontAlgn="base">
              <a:spcBef>
                <a:spcPts val="0"/>
              </a:spcBef>
              <a:spcAft>
                <a:spcPts val="0"/>
              </a:spcAft>
              <a:buFont typeface="Wingdings" pitchFamily="2" charset="2"/>
              <a:buChar char="Ø"/>
            </a:pPr>
            <a:r>
              <a:rPr lang="vi-VN" sz="3200" b="0" i="0" u="none" strike="noStrike" dirty="0">
                <a:solidFill>
                  <a:srgbClr val="000000"/>
                </a:solidFill>
                <a:effectLst/>
                <a:latin typeface="Times New Roman" panose="02020603050405020304" pitchFamily="18" charset="0"/>
                <a:cs typeface="Times New Roman" panose="02020603050405020304" pitchFamily="18" charset="0"/>
              </a:rPr>
              <a:t>Lật đổ chế độ phong kiến, đưa giai cấp tư sản lên cầm quyền, thiết lập chế độ cộng hòa cùng các quyền tự do, dân chủ.</a:t>
            </a:r>
          </a:p>
          <a:p>
            <a:pPr marL="342900" indent="-342900" algn="just" rtl="0" fontAlgn="base">
              <a:spcBef>
                <a:spcPts val="0"/>
              </a:spcBef>
              <a:spcAft>
                <a:spcPts val="0"/>
              </a:spcAft>
              <a:buFont typeface="Wingdings" pitchFamily="2" charset="2"/>
              <a:buChar char="Ø"/>
            </a:pPr>
            <a:r>
              <a:rPr lang="vi-VN" sz="3200" b="0" i="0" u="none" strike="noStrike" dirty="0">
                <a:solidFill>
                  <a:srgbClr val="000000"/>
                </a:solidFill>
                <a:effectLst/>
                <a:latin typeface="Times New Roman" panose="02020603050405020304" pitchFamily="18" charset="0"/>
                <a:cs typeface="Times New Roman" panose="02020603050405020304" pitchFamily="18" charset="0"/>
              </a:rPr>
              <a:t>Giải quyết vấn đề ruộng đất cho người nông dân, xóa bỏ chế độ đẳng cấp và quan hệ sản xuất phong kiến.</a:t>
            </a:r>
          </a:p>
          <a:p>
            <a:pPr marL="342900" indent="-342900" algn="just" rtl="0" fontAlgn="base">
              <a:spcBef>
                <a:spcPts val="0"/>
              </a:spcBef>
              <a:spcAft>
                <a:spcPts val="0"/>
              </a:spcAft>
              <a:buFont typeface="Wingdings" pitchFamily="2" charset="2"/>
              <a:buChar char="Ø"/>
            </a:pPr>
            <a:r>
              <a:rPr lang="vi-VN" sz="3200" b="0" i="0" u="none" strike="noStrike" dirty="0">
                <a:solidFill>
                  <a:srgbClr val="000000"/>
                </a:solidFill>
                <a:effectLst/>
                <a:latin typeface="Times New Roman" panose="02020603050405020304" pitchFamily="18" charset="0"/>
                <a:cs typeface="Times New Roman" panose="02020603050405020304" pitchFamily="18" charset="0"/>
              </a:rPr>
              <a:t>Quần chúng nhân dân là lực lượng đông đảo nhất tham gia cách mạng, đưa cách mạng đạt đến đỉnh cao.</a:t>
            </a:r>
          </a:p>
          <a:p>
            <a:pPr marL="342900" indent="-342900" algn="just" rtl="0" fontAlgn="base">
              <a:spcBef>
                <a:spcPts val="0"/>
              </a:spcBef>
              <a:spcAft>
                <a:spcPts val="0"/>
              </a:spcAft>
              <a:buFont typeface="Wingdings" pitchFamily="2" charset="2"/>
              <a:buChar char="Ø"/>
            </a:pPr>
            <a:r>
              <a:rPr lang="vi-VN" sz="3200" b="0" i="0" u="none" strike="noStrike" dirty="0">
                <a:solidFill>
                  <a:srgbClr val="000000"/>
                </a:solidFill>
                <a:effectLst/>
                <a:latin typeface="Times New Roman" panose="02020603050405020304" pitchFamily="18" charset="0"/>
                <a:cs typeface="Times New Roman" panose="02020603050405020304" pitchFamily="18" charset="0"/>
              </a:rPr>
              <a:t>Thức tỉnh lực lượng dân chủ tiến bộ trên thế giới đứng lên chống chế độ phong kiến.</a:t>
            </a:r>
          </a:p>
          <a:p>
            <a:pPr marL="342900" indent="-342900" algn="just" rtl="0" fontAlgn="base">
              <a:spcBef>
                <a:spcPts val="0"/>
              </a:spcBef>
              <a:spcAft>
                <a:spcPts val="0"/>
              </a:spcAft>
              <a:buFont typeface="Wingdings" pitchFamily="2" charset="2"/>
              <a:buChar char="Ø"/>
            </a:pPr>
            <a:r>
              <a:rPr lang="vi-VN" sz="3200" b="0" i="0" u="none" strike="noStrike" dirty="0">
                <a:solidFill>
                  <a:srgbClr val="000000"/>
                </a:solidFill>
                <a:effectLst/>
                <a:latin typeface="Times New Roman" panose="02020603050405020304" pitchFamily="18" charset="0"/>
                <a:cs typeface="Times New Roman" panose="02020603050405020304" pitchFamily="18" charset="0"/>
              </a:rPr>
              <a:t>Mở ra thời kì thắng lợi và củng cố của chủ nghĩa tư bản trên thế giới.</a:t>
            </a:r>
          </a:p>
          <a:p>
            <a:pPr algn="just"/>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34555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3650958-EA19-A69D-F78F-5927FFDF4DA8}"/>
              </a:ext>
            </a:extLst>
          </p:cNvPr>
          <p:cNvSpPr/>
          <p:nvPr/>
        </p:nvSpPr>
        <p:spPr>
          <a:xfrm>
            <a:off x="1" y="0"/>
            <a:ext cx="617077" cy="6858000"/>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29" name="Isosceles Triangle 28">
            <a:extLst>
              <a:ext uri="{FF2B5EF4-FFF2-40B4-BE49-F238E27FC236}">
                <a16:creationId xmlns:a16="http://schemas.microsoft.com/office/drawing/2014/main" id="{B0BA9D0B-13CB-1DE3-A741-F634AFA8E604}"/>
              </a:ext>
            </a:extLst>
          </p:cNvPr>
          <p:cNvSpPr/>
          <p:nvPr/>
        </p:nvSpPr>
        <p:spPr>
          <a:xfrm>
            <a:off x="11027354" y="5844560"/>
            <a:ext cx="769257" cy="821064"/>
          </a:xfrm>
          <a:prstGeom prst="triangle">
            <a:avLst>
              <a:gd name="adj" fmla="val 100000"/>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30" name="Isosceles Triangle 29">
            <a:extLst>
              <a:ext uri="{FF2B5EF4-FFF2-40B4-BE49-F238E27FC236}">
                <a16:creationId xmlns:a16="http://schemas.microsoft.com/office/drawing/2014/main" id="{FCC5A04A-58E3-3D1C-BFF2-C68320174853}"/>
              </a:ext>
            </a:extLst>
          </p:cNvPr>
          <p:cNvSpPr/>
          <p:nvPr/>
        </p:nvSpPr>
        <p:spPr>
          <a:xfrm rot="16200000">
            <a:off x="11176050" y="135823"/>
            <a:ext cx="769257" cy="821064"/>
          </a:xfrm>
          <a:prstGeom prst="triangle">
            <a:avLst>
              <a:gd name="adj" fmla="val 100000"/>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31" name="Oval 30">
            <a:extLst>
              <a:ext uri="{FF2B5EF4-FFF2-40B4-BE49-F238E27FC236}">
                <a16:creationId xmlns:a16="http://schemas.microsoft.com/office/drawing/2014/main" id="{67FA819B-35E8-A9D1-A69E-A768C58ED7E8}"/>
              </a:ext>
            </a:extLst>
          </p:cNvPr>
          <p:cNvSpPr/>
          <p:nvPr/>
        </p:nvSpPr>
        <p:spPr>
          <a:xfrm>
            <a:off x="160206" y="1887156"/>
            <a:ext cx="296666" cy="296666"/>
          </a:xfrm>
          <a:prstGeom prst="ellipse">
            <a:avLst/>
          </a:prstGeom>
          <a:solidFill>
            <a:schemeClr val="bg2">
              <a:lumMod val="10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32" name="Oval 31">
            <a:extLst>
              <a:ext uri="{FF2B5EF4-FFF2-40B4-BE49-F238E27FC236}">
                <a16:creationId xmlns:a16="http://schemas.microsoft.com/office/drawing/2014/main" id="{DBBF3195-A498-145B-7C00-2A8867F84B08}"/>
              </a:ext>
            </a:extLst>
          </p:cNvPr>
          <p:cNvSpPr/>
          <p:nvPr/>
        </p:nvSpPr>
        <p:spPr>
          <a:xfrm>
            <a:off x="160206" y="4757911"/>
            <a:ext cx="296666" cy="296666"/>
          </a:xfrm>
          <a:prstGeom prst="ellipse">
            <a:avLst/>
          </a:prstGeom>
          <a:solidFill>
            <a:schemeClr val="bg2">
              <a:lumMod val="10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cxnSp>
        <p:nvCxnSpPr>
          <p:cNvPr id="33" name="Straight Connector 32">
            <a:extLst>
              <a:ext uri="{FF2B5EF4-FFF2-40B4-BE49-F238E27FC236}">
                <a16:creationId xmlns:a16="http://schemas.microsoft.com/office/drawing/2014/main" id="{4D61F63D-E26B-8383-BB9A-0FE868BCAEBC}"/>
              </a:ext>
            </a:extLst>
          </p:cNvPr>
          <p:cNvCxnSpPr/>
          <p:nvPr/>
        </p:nvCxnSpPr>
        <p:spPr>
          <a:xfrm>
            <a:off x="308538" y="2149024"/>
            <a:ext cx="0" cy="2643686"/>
          </a:xfrm>
          <a:prstGeom prst="line">
            <a:avLst/>
          </a:prstGeom>
          <a:ln w="136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27F79D4-8BF5-CF50-5816-D59DDF533E7A}"/>
              </a:ext>
            </a:extLst>
          </p:cNvPr>
          <p:cNvSpPr/>
          <p:nvPr/>
        </p:nvSpPr>
        <p:spPr>
          <a:xfrm>
            <a:off x="72572" y="43399"/>
            <a:ext cx="12119428" cy="6771203"/>
          </a:xfrm>
          <a:prstGeom prst="rect">
            <a:avLst/>
          </a:prstGeom>
          <a:noFill/>
          <a:ln w="155575">
            <a:solidFill>
              <a:srgbClr val="CE1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36" name="TextBox 35">
            <a:extLst>
              <a:ext uri="{FF2B5EF4-FFF2-40B4-BE49-F238E27FC236}">
                <a16:creationId xmlns:a16="http://schemas.microsoft.com/office/drawing/2014/main" id="{1404B45C-BEC1-08C2-2AB0-9AD0ECAB7871}"/>
              </a:ext>
            </a:extLst>
          </p:cNvPr>
          <p:cNvSpPr txBox="1"/>
          <p:nvPr/>
        </p:nvSpPr>
        <p:spPr>
          <a:xfrm>
            <a:off x="605204" y="2656671"/>
            <a:ext cx="11190738" cy="1477328"/>
          </a:xfrm>
          <a:prstGeom prst="rect">
            <a:avLst/>
          </a:prstGeom>
          <a:noFill/>
        </p:spPr>
        <p:txBody>
          <a:bodyPr wrap="square">
            <a:spAutoFit/>
          </a:bodyPr>
          <a:lstStyle/>
          <a:p>
            <a:pPr marR="0" algn="just">
              <a:spcBef>
                <a:spcPts val="0"/>
              </a:spcBef>
              <a:spcAft>
                <a:spcPts val="0"/>
              </a:spcAft>
            </a:pPr>
            <a:r>
              <a:rPr lang="en-US" sz="3000" b="0" i="0" u="none" strike="noStrike" dirty="0">
                <a:solidFill>
                  <a:srgbClr val="333333"/>
                </a:solidFill>
                <a:effectLst/>
                <a:latin typeface="Times New Roman" panose="02020603050405020304" pitchFamily="18" charset="0"/>
                <a:cs typeface="Times New Roman" panose="02020603050405020304" pitchFamily="18" charset="0"/>
              </a:rPr>
              <a:t>-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Ý nghĩa: </a:t>
            </a:r>
            <a:r>
              <a:rPr lang="en-US" sz="3000" b="0" i="0" u="none" strike="noStrike" dirty="0">
                <a:solidFill>
                  <a:srgbClr val="333333"/>
                </a:solidFill>
                <a:effectLst/>
                <a:latin typeface="Times New Roman" panose="02020603050405020304" pitchFamily="18" charset="0"/>
                <a:cs typeface="Times New Roman" panose="02020603050405020304" pitchFamily="18" charset="0"/>
              </a:rPr>
              <a:t>L</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à sự kiện lịch sử trọng đại, </a:t>
            </a:r>
            <a:r>
              <a:rPr lang="en-US" sz="3000" b="0" i="0" u="none" strike="noStrike" dirty="0" err="1" smtClean="0">
                <a:solidFill>
                  <a:srgbClr val="333333"/>
                </a:solidFill>
                <a:effectLst/>
                <a:latin typeface="Times New Roman" panose="02020603050405020304" pitchFamily="18" charset="0"/>
                <a:cs typeface="Times New Roman" panose="02020603050405020304" pitchFamily="18" charset="0"/>
              </a:rPr>
              <a:t>có</a:t>
            </a:r>
            <a:r>
              <a:rPr lang="en-US" sz="3000" b="0" i="0" u="none" strike="noStrike" dirty="0" smtClean="0">
                <a:solidFill>
                  <a:srgbClr val="333333"/>
                </a:solidFill>
                <a:effectLst/>
                <a:latin typeface="Times New Roman" panose="02020603050405020304" pitchFamily="18" charset="0"/>
                <a:cs typeface="Times New Roman" panose="02020603050405020304" pitchFamily="18" charset="0"/>
              </a:rPr>
              <a:t> </a:t>
            </a:r>
            <a:r>
              <a:rPr lang="vi-VN" sz="3000" b="0" i="0" u="none" strike="noStrike" dirty="0" smtClean="0">
                <a:solidFill>
                  <a:srgbClr val="333333"/>
                </a:solidFill>
                <a:effectLst/>
                <a:latin typeface="Times New Roman" panose="02020603050405020304" pitchFamily="18" charset="0"/>
                <a:cs typeface="Times New Roman" panose="02020603050405020304" pitchFamily="18" charset="0"/>
              </a:rPr>
              <a:t>ảnh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hưởng sâu sắc đến nhiều nước trên thế giới, nhất là ở Châu Âu, để lại nhiều kinh nghiệm cho phong trào cách mạng các nước. </a:t>
            </a:r>
          </a:p>
        </p:txBody>
      </p:sp>
      <p:sp>
        <p:nvSpPr>
          <p:cNvPr id="10" name="TextBox 9">
            <a:extLst>
              <a:ext uri="{FF2B5EF4-FFF2-40B4-BE49-F238E27FC236}">
                <a16:creationId xmlns:a16="http://schemas.microsoft.com/office/drawing/2014/main" id="{1479A174-73C7-4E7E-BACC-063993AE32BF}"/>
              </a:ext>
            </a:extLst>
          </p:cNvPr>
          <p:cNvSpPr txBox="1"/>
          <p:nvPr/>
        </p:nvSpPr>
        <p:spPr>
          <a:xfrm>
            <a:off x="617078" y="135394"/>
            <a:ext cx="11190738" cy="1015663"/>
          </a:xfrm>
          <a:prstGeom prst="rect">
            <a:avLst/>
          </a:prstGeom>
          <a:noFill/>
        </p:spPr>
        <p:txBody>
          <a:bodyPr wrap="square">
            <a:spAutoFit/>
          </a:bodyPr>
          <a:lstStyle/>
          <a:p>
            <a:pPr marR="0" algn="just">
              <a:spcBef>
                <a:spcPts val="0"/>
              </a:spcBef>
              <a:spcAft>
                <a:spcPts val="0"/>
              </a:spcAft>
            </a:pP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2.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Kết</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quả</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ý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nghĩa</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tính</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chất</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đặc</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điểm</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chính</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của</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cách</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mạng</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tư</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sản</a:t>
            </a:r>
            <a:r>
              <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 </a:t>
            </a:r>
            <a:r>
              <a:rPr lang="en-US" sz="3000" b="1" dirty="0" err="1">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rPr>
              <a:t>Pháp</a:t>
            </a:r>
            <a:endParaRPr lang="en-US" sz="3000" b="1" dirty="0">
              <a:solidFill>
                <a:srgbClr val="002F68"/>
              </a:solidFill>
              <a:effectLst/>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2E767C8D-E323-47FF-B6DD-45A9D79261CA}"/>
              </a:ext>
            </a:extLst>
          </p:cNvPr>
          <p:cNvSpPr txBox="1"/>
          <p:nvPr/>
        </p:nvSpPr>
        <p:spPr>
          <a:xfrm>
            <a:off x="605204" y="4570626"/>
            <a:ext cx="11190738" cy="2400657"/>
          </a:xfrm>
          <a:prstGeom prst="rect">
            <a:avLst/>
          </a:prstGeom>
          <a:noFill/>
        </p:spPr>
        <p:txBody>
          <a:bodyPr wrap="square">
            <a:spAutoFit/>
          </a:bodyPr>
          <a:lstStyle/>
          <a:p>
            <a:pPr algn="just" rtl="0" fontAlgn="base">
              <a:spcBef>
                <a:spcPts val="0"/>
              </a:spcBef>
              <a:spcAft>
                <a:spcPts val="0"/>
              </a:spcAft>
            </a:pPr>
            <a:r>
              <a:rPr lang="en-US" sz="3000" b="0" i="0" u="none" strike="noStrike" dirty="0">
                <a:solidFill>
                  <a:srgbClr val="333333"/>
                </a:solidFill>
                <a:effectLst/>
                <a:latin typeface="Times New Roman" panose="02020603050405020304" pitchFamily="18" charset="0"/>
                <a:cs typeface="Times New Roman" panose="02020603050405020304" pitchFamily="18" charset="0"/>
              </a:rPr>
              <a:t>-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Tính chất: </a:t>
            </a:r>
            <a:r>
              <a:rPr lang="en-US" sz="3000" b="0" i="0" u="none" strike="noStrike" dirty="0">
                <a:solidFill>
                  <a:srgbClr val="333333"/>
                </a:solidFill>
                <a:effectLst/>
                <a:latin typeface="Times New Roman" panose="02020603050405020304" pitchFamily="18" charset="0"/>
                <a:cs typeface="Times New Roman" panose="02020603050405020304" pitchFamily="18" charset="0"/>
              </a:rPr>
              <a:t>L</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à cuộc cách mạng dân chủ tư sản điển hình. </a:t>
            </a:r>
          </a:p>
          <a:p>
            <a:pPr algn="just" rtl="0" fontAlgn="base">
              <a:spcBef>
                <a:spcPts val="0"/>
              </a:spcBef>
              <a:spcAft>
                <a:spcPts val="0"/>
              </a:spcAft>
            </a:pPr>
            <a:r>
              <a:rPr lang="en-US" sz="3000" b="0" i="0" u="none" strike="noStrike" dirty="0">
                <a:solidFill>
                  <a:srgbClr val="333333"/>
                </a:solidFill>
                <a:effectLst/>
                <a:latin typeface="Times New Roman" panose="02020603050405020304" pitchFamily="18" charset="0"/>
                <a:cs typeface="Times New Roman" panose="02020603050405020304" pitchFamily="18" charset="0"/>
              </a:rPr>
              <a:t>-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Đặc điểm: diễn ra dưới hình thức cuộc đấu tranh giai cấp quyết </a:t>
            </a:r>
            <a:r>
              <a:rPr lang="vi-VN" sz="3000" b="0" i="0" u="none" strike="noStrike" dirty="0" smtClean="0">
                <a:solidFill>
                  <a:srgbClr val="333333"/>
                </a:solidFill>
                <a:effectLst/>
                <a:latin typeface="Times New Roman" panose="02020603050405020304" pitchFamily="18" charset="0"/>
                <a:cs typeface="Times New Roman" panose="02020603050405020304" pitchFamily="18" charset="0"/>
              </a:rPr>
              <a:t>liệt</a:t>
            </a:r>
            <a:r>
              <a:rPr lang="en-US" sz="3000" b="0" i="0" u="none" strike="noStrike" dirty="0" smtClean="0">
                <a:solidFill>
                  <a:srgbClr val="333333"/>
                </a:solidFill>
                <a:effectLst/>
                <a:latin typeface="Times New Roman" panose="02020603050405020304" pitchFamily="18" charset="0"/>
                <a:cs typeface="Times New Roman" panose="02020603050405020304" pitchFamily="18" charset="0"/>
              </a:rPr>
              <a:t> </a:t>
            </a:r>
            <a:r>
              <a:rPr lang="en-US" sz="3000" b="0" i="0" u="none" strike="noStrike" dirty="0" err="1" smtClean="0">
                <a:solidFill>
                  <a:srgbClr val="333333"/>
                </a:solidFill>
                <a:effectLst/>
                <a:latin typeface="Times New Roman" panose="02020603050405020304" pitchFamily="18" charset="0"/>
                <a:cs typeface="Times New Roman" panose="02020603050405020304" pitchFamily="18" charset="0"/>
              </a:rPr>
              <a:t>nhằm</a:t>
            </a:r>
            <a:r>
              <a:rPr lang="vi-VN" sz="3000" b="0" i="0" u="none" strike="noStrike" dirty="0" smtClean="0">
                <a:solidFill>
                  <a:srgbClr val="333333"/>
                </a:solidFill>
                <a:effectLst/>
                <a:latin typeface="Times New Roman" panose="02020603050405020304" pitchFamily="18" charset="0"/>
                <a:cs typeface="Times New Roman" panose="02020603050405020304" pitchFamily="18" charset="0"/>
              </a:rPr>
              <a:t>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lật đổ chế độ quân chủ chuyên chế và bảo vệ Tổ quốc. </a:t>
            </a:r>
          </a:p>
          <a:p>
            <a:pPr marR="253365"/>
            <a:r>
              <a:rPr lang="en-VN" sz="3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VN" sz="3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099C709-D849-4426-A9D7-4F621BAB7BC8}"/>
              </a:ext>
            </a:extLst>
          </p:cNvPr>
          <p:cNvSpPr txBox="1"/>
          <p:nvPr/>
        </p:nvSpPr>
        <p:spPr>
          <a:xfrm>
            <a:off x="689649" y="1133807"/>
            <a:ext cx="11190738" cy="1477328"/>
          </a:xfrm>
          <a:prstGeom prst="rect">
            <a:avLst/>
          </a:prstGeom>
          <a:noFill/>
        </p:spPr>
        <p:txBody>
          <a:bodyPr wrap="square">
            <a:spAutoFit/>
          </a:bodyPr>
          <a:lstStyle/>
          <a:p>
            <a:pPr algn="just" rtl="0" fontAlgn="base">
              <a:spcBef>
                <a:spcPts val="1400"/>
              </a:spcBef>
              <a:spcAft>
                <a:spcPts val="0"/>
              </a:spcAft>
            </a:pPr>
            <a:r>
              <a:rPr lang="en-US" sz="3000" b="0" i="0" u="none" strike="noStrike" dirty="0">
                <a:solidFill>
                  <a:srgbClr val="333333"/>
                </a:solidFill>
                <a:latin typeface="Times New Roman" panose="02020603050405020304" pitchFamily="18" charset="0"/>
                <a:cs typeface="Times New Roman" panose="02020603050405020304" pitchFamily="18" charset="0"/>
              </a:rPr>
              <a:t>- </a:t>
            </a:r>
            <a:r>
              <a:rPr lang="vi-VN" sz="3000" b="0" i="0" u="none" strike="noStrike" dirty="0">
                <a:solidFill>
                  <a:srgbClr val="333333"/>
                </a:solidFill>
                <a:effectLst/>
                <a:latin typeface="Times New Roman" panose="02020603050405020304" pitchFamily="18" charset="0"/>
                <a:cs typeface="Times New Roman" panose="02020603050405020304" pitchFamily="18" charset="0"/>
              </a:rPr>
              <a:t>Kết quả: Lật đổ chế độ phong kiến, thành lập chế độ cộng hoà, đưa giai cấp tư sản lên nắm quyền, xoá bỏ nhiều trở ngại trên con đường phát triển của chủ nghĩa tư bản. </a:t>
            </a:r>
          </a:p>
        </p:txBody>
      </p:sp>
    </p:spTree>
    <p:extLst>
      <p:ext uri="{BB962C8B-B14F-4D97-AF65-F5344CB8AC3E}">
        <p14:creationId xmlns:p14="http://schemas.microsoft.com/office/powerpoint/2010/main" val="205108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2945CF-C9CF-441E-A08E-8DAFED221FBC}"/>
              </a:ext>
            </a:extLst>
          </p:cNvPr>
          <p:cNvSpPr/>
          <p:nvPr/>
        </p:nvSpPr>
        <p:spPr>
          <a:xfrm>
            <a:off x="1" y="0"/>
            <a:ext cx="960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13" name="Rectangle 12">
            <a:extLst>
              <a:ext uri="{FF2B5EF4-FFF2-40B4-BE49-F238E27FC236}">
                <a16:creationId xmlns:a16="http://schemas.microsoft.com/office/drawing/2014/main" id="{0E8BE573-B2DC-4378-82A8-831462A4B76B}"/>
              </a:ext>
            </a:extLst>
          </p:cNvPr>
          <p:cNvSpPr/>
          <p:nvPr/>
        </p:nvSpPr>
        <p:spPr>
          <a:xfrm>
            <a:off x="951631" y="0"/>
            <a:ext cx="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
        <p:nvSpPr>
          <p:cNvPr id="14" name="Rectangle 13">
            <a:extLst>
              <a:ext uri="{FF2B5EF4-FFF2-40B4-BE49-F238E27FC236}">
                <a16:creationId xmlns:a16="http://schemas.microsoft.com/office/drawing/2014/main" id="{A3D07D25-0E5F-41E6-A9C5-4A963CAA1861}"/>
              </a:ext>
            </a:extLst>
          </p:cNvPr>
          <p:cNvSpPr/>
          <p:nvPr/>
        </p:nvSpPr>
        <p:spPr>
          <a:xfrm>
            <a:off x="1903262" y="0"/>
            <a:ext cx="960000" cy="6858000"/>
          </a:xfrm>
          <a:prstGeom prst="rect">
            <a:avLst/>
          </a:prstGeom>
          <a:solidFill>
            <a:srgbClr val="FF0000"/>
          </a:solidFill>
          <a:ln>
            <a:solidFill>
              <a:srgbClr val="F39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pic>
        <p:nvPicPr>
          <p:cNvPr id="16" name="Graphic 15">
            <a:extLst>
              <a:ext uri="{FF2B5EF4-FFF2-40B4-BE49-F238E27FC236}">
                <a16:creationId xmlns:a16="http://schemas.microsoft.com/office/drawing/2014/main" id="{A0BA31CE-6799-42B5-A6C8-D3FE94C70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00000">
            <a:off x="-2" y="12851"/>
            <a:ext cx="2985479" cy="2857349"/>
          </a:xfrm>
          <a:prstGeom prst="rect">
            <a:avLst/>
          </a:prstGeom>
          <a:ln>
            <a:noFill/>
          </a:ln>
        </p:spPr>
      </p:pic>
      <p:sp>
        <p:nvSpPr>
          <p:cNvPr id="26" name="Rectangle 25">
            <a:extLst>
              <a:ext uri="{FF2B5EF4-FFF2-40B4-BE49-F238E27FC236}">
                <a16:creationId xmlns:a16="http://schemas.microsoft.com/office/drawing/2014/main" id="{9FBD3181-7C55-4802-891D-CC29FA0205A6}"/>
              </a:ext>
            </a:extLst>
          </p:cNvPr>
          <p:cNvSpPr/>
          <p:nvPr/>
        </p:nvSpPr>
        <p:spPr>
          <a:xfrm>
            <a:off x="0" y="43399"/>
            <a:ext cx="12119428" cy="6771203"/>
          </a:xfrm>
          <a:prstGeom prst="rect">
            <a:avLst/>
          </a:prstGeom>
          <a:noFill/>
          <a:ln w="155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pic>
        <p:nvPicPr>
          <p:cNvPr id="3" name="Picture 2" descr="Declaration of the Rights of Man and of the Citizen - Wikiwand">
            <a:extLst>
              <a:ext uri="{FF2B5EF4-FFF2-40B4-BE49-F238E27FC236}">
                <a16:creationId xmlns:a16="http://schemas.microsoft.com/office/drawing/2014/main" id="{778FFE7D-06B7-EA0D-F444-EA063A564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6799"/>
            <a:ext cx="5588000" cy="6484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a:extLst>
              <a:ext uri="{FF2B5EF4-FFF2-40B4-BE49-F238E27FC236}">
                <a16:creationId xmlns:a16="http://schemas.microsoft.com/office/drawing/2014/main" id="{585BD260-B4F1-AD3D-45CD-8E8A7BAAD2E2}"/>
              </a:ext>
            </a:extLst>
          </p:cNvPr>
          <p:cNvSpPr txBox="1"/>
          <p:nvPr/>
        </p:nvSpPr>
        <p:spPr>
          <a:xfrm>
            <a:off x="8923965" y="-1"/>
            <a:ext cx="3059898" cy="6048900"/>
          </a:xfrm>
          <a:prstGeom prst="rect">
            <a:avLst/>
          </a:prstGeom>
        </p:spPr>
        <p:txBody>
          <a:bodyPr wrap="square" lIns="0" tIns="0" rIns="0" bIns="0" rtlCol="0" anchor="t">
            <a:spAutoFit/>
          </a:bodyPr>
          <a:lstStyle/>
          <a:p>
            <a:pPr algn="ctr">
              <a:lnSpc>
                <a:spcPct val="300000"/>
              </a:lnSpc>
            </a:pPr>
            <a:r>
              <a:rPr lang="en-US" sz="4667" b="1" dirty="0">
                <a:solidFill>
                  <a:srgbClr val="FFC000"/>
                </a:solidFill>
                <a:latin typeface="#9Slide07 IcielCrocante" panose="02000000000000000000" pitchFamily="2" charset="0"/>
              </a:rPr>
              <a:t>TỰ DO </a:t>
            </a:r>
          </a:p>
          <a:p>
            <a:pPr algn="ctr">
              <a:lnSpc>
                <a:spcPct val="300000"/>
              </a:lnSpc>
            </a:pPr>
            <a:r>
              <a:rPr lang="en-US" sz="4667" b="1" dirty="0">
                <a:solidFill>
                  <a:srgbClr val="FFC000"/>
                </a:solidFill>
                <a:latin typeface="#9Slide07 IcielCrocante" panose="02000000000000000000" pitchFamily="2" charset="0"/>
              </a:rPr>
              <a:t>BÌNH ĐẲNG</a:t>
            </a:r>
          </a:p>
          <a:p>
            <a:pPr algn="ctr">
              <a:lnSpc>
                <a:spcPct val="300000"/>
              </a:lnSpc>
            </a:pPr>
            <a:r>
              <a:rPr lang="en-US" sz="4667" b="1" dirty="0">
                <a:solidFill>
                  <a:srgbClr val="FFC000"/>
                </a:solidFill>
                <a:latin typeface="#9Slide07 IcielCrocante" panose="02000000000000000000" pitchFamily="2" charset="0"/>
              </a:rPr>
              <a:t>BÁC ÁI</a:t>
            </a:r>
          </a:p>
        </p:txBody>
      </p:sp>
    </p:spTree>
    <p:extLst>
      <p:ext uri="{BB962C8B-B14F-4D97-AF65-F5344CB8AC3E}">
        <p14:creationId xmlns:p14="http://schemas.microsoft.com/office/powerpoint/2010/main" val="11773139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4000"/>
                                        <p:tgtEl>
                                          <p:spTgt spid="26"/>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250" fill="hold"/>
                                        <p:tgtEl>
                                          <p:spTgt spid="11"/>
                                        </p:tgtEl>
                                        <p:attrNameLst>
                                          <p:attrName>ppt_x</p:attrName>
                                        </p:attrNameLst>
                                      </p:cBhvr>
                                      <p:tavLst>
                                        <p:tav tm="0">
                                          <p:val>
                                            <p:strVal val="#ppt_x"/>
                                          </p:val>
                                        </p:tav>
                                        <p:tav tm="100000">
                                          <p:val>
                                            <p:strVal val="#ppt_x"/>
                                          </p:val>
                                        </p:tav>
                                      </p:tavLst>
                                    </p:anim>
                                    <p:anim calcmode="lin" valueType="num">
                                      <p:cBhvr additive="base">
                                        <p:cTn id="11" dur="125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10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ppt_x"/>
                                          </p:val>
                                        </p:tav>
                                        <p:tav tm="100000">
                                          <p:val>
                                            <p:strVal val="#ppt_x"/>
                                          </p:val>
                                        </p:tav>
                                      </p:tavLst>
                                    </p:anim>
                                    <p:anim calcmode="lin" valueType="num">
                                      <p:cBhvr additive="base">
                                        <p:cTn id="15" dur="125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125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250" fill="hold"/>
                                        <p:tgtEl>
                                          <p:spTgt spid="14"/>
                                        </p:tgtEl>
                                        <p:attrNameLst>
                                          <p:attrName>ppt_x</p:attrName>
                                        </p:attrNameLst>
                                      </p:cBhvr>
                                      <p:tavLst>
                                        <p:tav tm="0">
                                          <p:val>
                                            <p:strVal val="#ppt_x"/>
                                          </p:val>
                                        </p:tav>
                                        <p:tav tm="100000">
                                          <p:val>
                                            <p:strVal val="#ppt_x"/>
                                          </p:val>
                                        </p:tav>
                                      </p:tavLst>
                                    </p:anim>
                                    <p:anim calcmode="lin" valueType="num">
                                      <p:cBhvr additive="base">
                                        <p:cTn id="19" dur="1250" fill="hold"/>
                                        <p:tgtEl>
                                          <p:spTgt spid="14"/>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2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a:extLst>
              <a:ext uri="{FF2B5EF4-FFF2-40B4-BE49-F238E27FC236}">
                <a16:creationId xmlns:a16="http://schemas.microsoft.com/office/drawing/2014/main" id="{ACF4E8A1-2523-52EC-6A9E-0A53B21A4D2B}"/>
              </a:ext>
            </a:extLst>
          </p:cNvPr>
          <p:cNvGrpSpPr/>
          <p:nvPr/>
        </p:nvGrpSpPr>
        <p:grpSpPr>
          <a:xfrm>
            <a:off x="5238" y="0"/>
            <a:ext cx="6096001" cy="6858000"/>
            <a:chOff x="0" y="0"/>
            <a:chExt cx="4292279" cy="4964215"/>
          </a:xfrm>
          <a:solidFill>
            <a:srgbClr val="002553"/>
          </a:solidFill>
        </p:grpSpPr>
        <p:sp>
          <p:nvSpPr>
            <p:cNvPr id="4" name="Freeform 9">
              <a:extLst>
                <a:ext uri="{FF2B5EF4-FFF2-40B4-BE49-F238E27FC236}">
                  <a16:creationId xmlns:a16="http://schemas.microsoft.com/office/drawing/2014/main" id="{693E41E0-62B9-9F01-E5C7-B8C9A682A100}"/>
                </a:ext>
              </a:extLst>
            </p:cNvPr>
            <p:cNvSpPr/>
            <p:nvPr/>
          </p:nvSpPr>
          <p:spPr>
            <a:xfrm>
              <a:off x="0" y="0"/>
              <a:ext cx="4292279" cy="4964215"/>
            </a:xfrm>
            <a:custGeom>
              <a:avLst/>
              <a:gdLst/>
              <a:ahLst/>
              <a:cxnLst/>
              <a:rect l="l" t="t" r="r" b="b"/>
              <a:pathLst>
                <a:path w="4292279" h="4964215">
                  <a:moveTo>
                    <a:pt x="0" y="0"/>
                  </a:moveTo>
                  <a:lnTo>
                    <a:pt x="4292279" y="0"/>
                  </a:lnTo>
                  <a:lnTo>
                    <a:pt x="4292279" y="4964215"/>
                  </a:lnTo>
                  <a:lnTo>
                    <a:pt x="0" y="4964215"/>
                  </a:lnTo>
                  <a:close/>
                </a:path>
              </a:pathLst>
            </a:custGeom>
            <a:grpFill/>
          </p:spPr>
        </p:sp>
      </p:grpSp>
      <p:grpSp>
        <p:nvGrpSpPr>
          <p:cNvPr id="5" name="Group 10">
            <a:extLst>
              <a:ext uri="{FF2B5EF4-FFF2-40B4-BE49-F238E27FC236}">
                <a16:creationId xmlns:a16="http://schemas.microsoft.com/office/drawing/2014/main" id="{8FB93259-DFFC-5950-5752-001BAA8126C4}"/>
              </a:ext>
            </a:extLst>
          </p:cNvPr>
          <p:cNvGrpSpPr/>
          <p:nvPr/>
        </p:nvGrpSpPr>
        <p:grpSpPr>
          <a:xfrm>
            <a:off x="5689600" y="0"/>
            <a:ext cx="6502401" cy="6858000"/>
            <a:chOff x="0" y="0"/>
            <a:chExt cx="4556001" cy="4964215"/>
          </a:xfrm>
          <a:solidFill>
            <a:srgbClr val="CE1225"/>
          </a:solidFill>
        </p:grpSpPr>
        <p:sp>
          <p:nvSpPr>
            <p:cNvPr id="6" name="Freeform 11">
              <a:extLst>
                <a:ext uri="{FF2B5EF4-FFF2-40B4-BE49-F238E27FC236}">
                  <a16:creationId xmlns:a16="http://schemas.microsoft.com/office/drawing/2014/main" id="{233C35D2-47E1-FB6B-9DF7-031BCCC0BEF5}"/>
                </a:ext>
              </a:extLst>
            </p:cNvPr>
            <p:cNvSpPr/>
            <p:nvPr/>
          </p:nvSpPr>
          <p:spPr>
            <a:xfrm>
              <a:off x="0" y="0"/>
              <a:ext cx="4556001" cy="4964215"/>
            </a:xfrm>
            <a:custGeom>
              <a:avLst/>
              <a:gdLst/>
              <a:ahLst/>
              <a:cxnLst/>
              <a:rect l="l" t="t" r="r" b="b"/>
              <a:pathLst>
                <a:path w="4292279" h="4964215">
                  <a:moveTo>
                    <a:pt x="0" y="0"/>
                  </a:moveTo>
                  <a:lnTo>
                    <a:pt x="4292279" y="0"/>
                  </a:lnTo>
                  <a:lnTo>
                    <a:pt x="4292279" y="4964215"/>
                  </a:lnTo>
                  <a:lnTo>
                    <a:pt x="0" y="4964215"/>
                  </a:lnTo>
                  <a:close/>
                </a:path>
              </a:pathLst>
            </a:custGeom>
            <a:grpFill/>
          </p:spPr>
        </p:sp>
      </p:grpSp>
      <p:sp>
        <p:nvSpPr>
          <p:cNvPr id="9" name="TextBox 18">
            <a:extLst>
              <a:ext uri="{FF2B5EF4-FFF2-40B4-BE49-F238E27FC236}">
                <a16:creationId xmlns:a16="http://schemas.microsoft.com/office/drawing/2014/main" id="{B53496CE-60B0-7103-C513-FEBD11D93814}"/>
              </a:ext>
            </a:extLst>
          </p:cNvPr>
          <p:cNvSpPr txBox="1"/>
          <p:nvPr/>
        </p:nvSpPr>
        <p:spPr>
          <a:xfrm>
            <a:off x="6400800" y="487226"/>
            <a:ext cx="4978400" cy="897169"/>
          </a:xfrm>
          <a:prstGeom prst="rect">
            <a:avLst/>
          </a:prstGeom>
          <a:solidFill>
            <a:srgbClr val="002553"/>
          </a:solidFill>
        </p:spPr>
        <p:txBody>
          <a:bodyPr wrap="square" lIns="0" tIns="0" rIns="0" bIns="0" rtlCol="0" anchor="t">
            <a:spAutoFit/>
          </a:bodyPr>
          <a:lstStyle/>
          <a:p>
            <a:pPr algn="ctr">
              <a:lnSpc>
                <a:spcPct val="150000"/>
              </a:lnSpc>
            </a:pPr>
            <a:r>
              <a:rPr lang="en-US" sz="4334" b="1" spc="333"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p>
        </p:txBody>
      </p:sp>
      <p:sp>
        <p:nvSpPr>
          <p:cNvPr id="10" name="TextBox 15">
            <a:extLst>
              <a:ext uri="{FF2B5EF4-FFF2-40B4-BE49-F238E27FC236}">
                <a16:creationId xmlns:a16="http://schemas.microsoft.com/office/drawing/2014/main" id="{6AAC786B-2C27-E4F2-C4A4-60429F5D2855}"/>
              </a:ext>
            </a:extLst>
          </p:cNvPr>
          <p:cNvSpPr txBox="1"/>
          <p:nvPr/>
        </p:nvSpPr>
        <p:spPr>
          <a:xfrm>
            <a:off x="6171510" y="1694176"/>
            <a:ext cx="5607895" cy="4664803"/>
          </a:xfrm>
          <a:prstGeom prst="rect">
            <a:avLst/>
          </a:prstGeom>
        </p:spPr>
        <p:txBody>
          <a:bodyPr wrap="square" lIns="0" tIns="0" rIns="0" bIns="0" rtlCol="0" anchor="t">
            <a:spAutoFit/>
          </a:bodyPr>
          <a:lstStyle/>
          <a:p>
            <a:pPr algn="ctr">
              <a:lnSpc>
                <a:spcPct val="200000"/>
              </a:lnSpc>
              <a:spcAft>
                <a:spcPts val="533"/>
              </a:spcAft>
            </a:pPr>
            <a:r>
              <a:rPr lang="en-US" sz="533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 MẠNG TƯ SẢN PHÁP CUỐI THẾ KỈ XVIII</a:t>
            </a:r>
            <a:endParaRPr lang="vi-VN" sz="5334"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1D91980-41CD-FBE9-AA19-6311B9E2B423}"/>
              </a:ext>
            </a:extLst>
          </p:cNvPr>
          <p:cNvSpPr/>
          <p:nvPr/>
        </p:nvSpPr>
        <p:spPr>
          <a:xfrm>
            <a:off x="412595" y="487225"/>
            <a:ext cx="4864409" cy="57600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11" name="Group 10">
            <a:extLst>
              <a:ext uri="{FF2B5EF4-FFF2-40B4-BE49-F238E27FC236}">
                <a16:creationId xmlns:a16="http://schemas.microsoft.com/office/drawing/2014/main" id="{9DF1D714-6EBD-06D2-6E5D-250422EE1D51}"/>
              </a:ext>
            </a:extLst>
          </p:cNvPr>
          <p:cNvGrpSpPr/>
          <p:nvPr/>
        </p:nvGrpSpPr>
        <p:grpSpPr>
          <a:xfrm>
            <a:off x="436041" y="762000"/>
            <a:ext cx="4587808" cy="5334000"/>
            <a:chOff x="11963400" y="2119539"/>
            <a:chExt cx="4806496" cy="5232967"/>
          </a:xfrm>
        </p:grpSpPr>
        <p:pic>
          <p:nvPicPr>
            <p:cNvPr id="12" name="Picture 4">
              <a:extLst>
                <a:ext uri="{FF2B5EF4-FFF2-40B4-BE49-F238E27FC236}">
                  <a16:creationId xmlns:a16="http://schemas.microsoft.com/office/drawing/2014/main" id="{129FC48F-0C67-11F7-73B5-AE89A894E2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7382" y="2119539"/>
              <a:ext cx="4622514" cy="523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148892E9-BCE2-C570-9C22-97DC4FA40619}"/>
                </a:ext>
              </a:extLst>
            </p:cNvPr>
            <p:cNvPicPr>
              <a:picLocks noChangeAspect="1"/>
            </p:cNvPicPr>
            <p:nvPr/>
          </p:nvPicPr>
          <p:blipFill>
            <a:blip r:embed="rId3">
              <a:extLst>
                <a:ext uri="{28A0092B-C50C-407E-A947-70E740481C1C}">
                  <a14:useLocalDpi xmlns:a14="http://schemas.microsoft.com/office/drawing/2010/main" val="0"/>
                </a:ext>
              </a:extLst>
            </a:blip>
            <a:srcRect b="54517"/>
            <a:stretch>
              <a:fillRect/>
            </a:stretch>
          </p:blipFill>
          <p:spPr bwMode="auto">
            <a:xfrm>
              <a:off x="11963400" y="2934494"/>
              <a:ext cx="3844925"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09303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1750"/>
                                        <p:tgtEl>
                                          <p:spTgt spid="9"/>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3)">
                                      <p:cBhvr>
                                        <p:cTn id="10" dur="1750"/>
                                        <p:tgtEl>
                                          <p:spTgt spid="10"/>
                                        </p:tgtEl>
                                      </p:cBhvr>
                                    </p:animEffect>
                                  </p:childTnLst>
                                </p:cTn>
                              </p:par>
                              <p:par>
                                <p:cTn id="11" presetID="21" presetClass="entr" presetSubtype="3"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3)">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940" y="471923"/>
            <a:ext cx="12501880" cy="5361627"/>
            <a:chOff x="0" y="0"/>
            <a:chExt cx="6841080" cy="1719304"/>
          </a:xfrm>
          <a:solidFill>
            <a:srgbClr val="C00000"/>
          </a:solidFill>
        </p:grpSpPr>
        <p:sp>
          <p:nvSpPr>
            <p:cNvPr id="3" name="Freeform 3"/>
            <p:cNvSpPr/>
            <p:nvPr/>
          </p:nvSpPr>
          <p:spPr>
            <a:xfrm>
              <a:off x="0" y="0"/>
              <a:ext cx="6841079" cy="1719304"/>
            </a:xfrm>
            <a:custGeom>
              <a:avLst/>
              <a:gdLst/>
              <a:ahLst/>
              <a:cxnLst/>
              <a:rect l="l" t="t" r="r" b="b"/>
              <a:pathLst>
                <a:path w="6841079" h="1719304">
                  <a:moveTo>
                    <a:pt x="0" y="0"/>
                  </a:moveTo>
                  <a:lnTo>
                    <a:pt x="6841079" y="0"/>
                  </a:lnTo>
                  <a:lnTo>
                    <a:pt x="6841079" y="1719304"/>
                  </a:lnTo>
                  <a:lnTo>
                    <a:pt x="0" y="1719304"/>
                  </a:lnTo>
                  <a:close/>
                </a:path>
              </a:pathLst>
            </a:custGeom>
            <a:grpFill/>
          </p:spPr>
          <p:txBody>
            <a:bodyPr/>
            <a:lstStyle/>
            <a:p>
              <a:endParaRPr lang="vi-VN" sz="1200" dirty="0"/>
            </a:p>
          </p:txBody>
        </p:sp>
      </p:grpSp>
      <p:pic>
        <p:nvPicPr>
          <p:cNvPr id="7" name="Picture 6">
            <a:extLst>
              <a:ext uri="{FF2B5EF4-FFF2-40B4-BE49-F238E27FC236}">
                <a16:creationId xmlns:a16="http://schemas.microsoft.com/office/drawing/2014/main" id="{EFBE0385-9B32-20CE-24CF-4B9FE9FF4D82}"/>
              </a:ext>
            </a:extLst>
          </p:cNvPr>
          <p:cNvPicPr>
            <a:picLocks noChangeAspect="1"/>
          </p:cNvPicPr>
          <p:nvPr/>
        </p:nvPicPr>
        <p:blipFill rotWithShape="1">
          <a:blip r:embed="rId3"/>
          <a:srcRect l="24012" t="14838" r="2782" b="17466"/>
          <a:stretch/>
        </p:blipFill>
        <p:spPr>
          <a:xfrm>
            <a:off x="189874" y="831953"/>
            <a:ext cx="6930453" cy="5529162"/>
          </a:xfrm>
          <a:prstGeom prst="rect">
            <a:avLst/>
          </a:prstGeom>
          <a:ln w="127000">
            <a:solidFill>
              <a:schemeClr val="bg1"/>
            </a:solidFill>
          </a:ln>
        </p:spPr>
      </p:pic>
      <p:pic>
        <p:nvPicPr>
          <p:cNvPr id="5" name="Picture 4" descr="A close-up of a text&#10;&#10;Description automatically generated">
            <a:extLst>
              <a:ext uri="{FF2B5EF4-FFF2-40B4-BE49-F238E27FC236}">
                <a16:creationId xmlns:a16="http://schemas.microsoft.com/office/drawing/2014/main" id="{EEBDB6A5-A232-B3F6-107E-3BE473FE8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39" y="915720"/>
            <a:ext cx="4881799" cy="5361627"/>
          </a:xfrm>
          <a:prstGeom prst="rect">
            <a:avLst/>
          </a:prstGeom>
        </p:spPr>
      </p:pic>
    </p:spTree>
    <p:extLst>
      <p:ext uri="{BB962C8B-B14F-4D97-AF65-F5344CB8AC3E}">
        <p14:creationId xmlns:p14="http://schemas.microsoft.com/office/powerpoint/2010/main" val="12181224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553"/>
        </a:solidFill>
        <a:effectLst/>
      </p:bgPr>
    </p:bg>
    <p:spTree>
      <p:nvGrpSpPr>
        <p:cNvPr id="1" name=""/>
        <p:cNvGrpSpPr/>
        <p:nvPr/>
      </p:nvGrpSpPr>
      <p:grpSpPr>
        <a:xfrm>
          <a:off x="0" y="0"/>
          <a:ext cx="0" cy="0"/>
          <a:chOff x="0" y="0"/>
          <a:chExt cx="0" cy="0"/>
        </a:xfrm>
      </p:grpSpPr>
      <p:grpSp>
        <p:nvGrpSpPr>
          <p:cNvPr id="4" name="Group 4"/>
          <p:cNvGrpSpPr/>
          <p:nvPr/>
        </p:nvGrpSpPr>
        <p:grpSpPr>
          <a:xfrm rot="-376008">
            <a:off x="-650966" y="4144009"/>
            <a:ext cx="13174980" cy="894080"/>
            <a:chOff x="0" y="0"/>
            <a:chExt cx="7209403" cy="489244"/>
          </a:xfrm>
          <a:solidFill>
            <a:srgbClr val="C00000"/>
          </a:solidFill>
        </p:grpSpPr>
        <p:sp>
          <p:nvSpPr>
            <p:cNvPr id="5" name="Freeform 5"/>
            <p:cNvSpPr/>
            <p:nvPr/>
          </p:nvSpPr>
          <p:spPr>
            <a:xfrm>
              <a:off x="0" y="0"/>
              <a:ext cx="7209403" cy="489244"/>
            </a:xfrm>
            <a:custGeom>
              <a:avLst/>
              <a:gdLst/>
              <a:ahLst/>
              <a:cxnLst/>
              <a:rect l="l" t="t" r="r" b="b"/>
              <a:pathLst>
                <a:path w="7209403" h="489244">
                  <a:moveTo>
                    <a:pt x="0" y="0"/>
                  </a:moveTo>
                  <a:lnTo>
                    <a:pt x="7209403" y="0"/>
                  </a:lnTo>
                  <a:lnTo>
                    <a:pt x="7209403" y="489244"/>
                  </a:lnTo>
                  <a:lnTo>
                    <a:pt x="0" y="489244"/>
                  </a:lnTo>
                  <a:close/>
                </a:path>
              </a:pathLst>
            </a:custGeom>
            <a:grpFill/>
          </p:spPr>
        </p:sp>
      </p:grpSp>
      <p:sp>
        <p:nvSpPr>
          <p:cNvPr id="12" name="TextBox 8">
            <a:extLst>
              <a:ext uri="{FF2B5EF4-FFF2-40B4-BE49-F238E27FC236}">
                <a16:creationId xmlns:a16="http://schemas.microsoft.com/office/drawing/2014/main" id="{D5937A42-B261-556D-75C2-85F98176AD66}"/>
              </a:ext>
            </a:extLst>
          </p:cNvPr>
          <p:cNvSpPr txBox="1"/>
          <p:nvPr/>
        </p:nvSpPr>
        <p:spPr>
          <a:xfrm>
            <a:off x="346465" y="228611"/>
            <a:ext cx="11499071" cy="769441"/>
          </a:xfrm>
          <a:prstGeom prst="rect">
            <a:avLst/>
          </a:prstGeom>
        </p:spPr>
        <p:txBody>
          <a:bodyPr wrap="square" lIns="0" tIns="0" rIns="0" bIns="0" rtlCol="0" anchor="t">
            <a:spAutoFit/>
          </a:bodyPr>
          <a:lstStyle/>
          <a:p>
            <a:pPr algn="ctr"/>
            <a:r>
              <a:rPr lang="vi-VN" sz="5000" b="1" dirty="0">
                <a:ln w="38100">
                  <a:solidFill>
                    <a:srgbClr val="FF6341"/>
                  </a:solidFill>
                </a:ln>
                <a:solidFill>
                  <a:schemeClr val="bg1"/>
                </a:solidFill>
                <a:latin typeface="#9Slide07 IcielCrocante" panose="02000000000000000000" pitchFamily="2" charset="0"/>
              </a:rPr>
              <a:t>RO-BE-PI-E (Robespierre)</a:t>
            </a:r>
          </a:p>
        </p:txBody>
      </p:sp>
      <p:grpSp>
        <p:nvGrpSpPr>
          <p:cNvPr id="11" name="Group 10">
            <a:extLst>
              <a:ext uri="{FF2B5EF4-FFF2-40B4-BE49-F238E27FC236}">
                <a16:creationId xmlns:a16="http://schemas.microsoft.com/office/drawing/2014/main" id="{C14683C3-8FCC-B3A5-DD05-06393B3C494C}"/>
              </a:ext>
            </a:extLst>
          </p:cNvPr>
          <p:cNvGrpSpPr/>
          <p:nvPr/>
        </p:nvGrpSpPr>
        <p:grpSpPr>
          <a:xfrm>
            <a:off x="660400" y="1295400"/>
            <a:ext cx="10871200" cy="5039103"/>
            <a:chOff x="990600" y="2796154"/>
            <a:chExt cx="16306800" cy="6705600"/>
          </a:xfrm>
        </p:grpSpPr>
        <p:sp>
          <p:nvSpPr>
            <p:cNvPr id="2" name="Rectangle 1">
              <a:extLst>
                <a:ext uri="{FF2B5EF4-FFF2-40B4-BE49-F238E27FC236}">
                  <a16:creationId xmlns:a16="http://schemas.microsoft.com/office/drawing/2014/main" id="{C7365C5C-6E4A-70AB-B55E-463A34975380}"/>
                </a:ext>
              </a:extLst>
            </p:cNvPr>
            <p:cNvSpPr/>
            <p:nvPr/>
          </p:nvSpPr>
          <p:spPr>
            <a:xfrm>
              <a:off x="990600" y="2796154"/>
              <a:ext cx="16306800" cy="670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pic>
          <p:nvPicPr>
            <p:cNvPr id="10" name="Picture 9">
              <a:extLst>
                <a:ext uri="{FF2B5EF4-FFF2-40B4-BE49-F238E27FC236}">
                  <a16:creationId xmlns:a16="http://schemas.microsoft.com/office/drawing/2014/main" id="{14C233D6-EB40-F33E-3A93-DEE99C1A0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089889"/>
              <a:ext cx="15392400" cy="6092211"/>
            </a:xfrm>
            <a:prstGeom prst="rect">
              <a:avLst/>
            </a:prstGeom>
          </p:spPr>
        </p:pic>
      </p:grpSp>
    </p:spTree>
    <p:extLst>
      <p:ext uri="{BB962C8B-B14F-4D97-AF65-F5344CB8AC3E}">
        <p14:creationId xmlns:p14="http://schemas.microsoft.com/office/powerpoint/2010/main" val="1115793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9426"/>
            <a:ext cx="5994400" cy="7216854"/>
            <a:chOff x="0" y="0"/>
            <a:chExt cx="2615914" cy="2851103"/>
          </a:xfrm>
        </p:grpSpPr>
        <p:sp>
          <p:nvSpPr>
            <p:cNvPr id="3" name="Freeform 3"/>
            <p:cNvSpPr/>
            <p:nvPr/>
          </p:nvSpPr>
          <p:spPr>
            <a:xfrm>
              <a:off x="0" y="0"/>
              <a:ext cx="2615914" cy="2851103"/>
            </a:xfrm>
            <a:custGeom>
              <a:avLst/>
              <a:gdLst/>
              <a:ahLst/>
              <a:cxnLst/>
              <a:rect l="l" t="t" r="r" b="b"/>
              <a:pathLst>
                <a:path w="2615914" h="2851103">
                  <a:moveTo>
                    <a:pt x="0" y="0"/>
                  </a:moveTo>
                  <a:lnTo>
                    <a:pt x="2615914" y="0"/>
                  </a:lnTo>
                  <a:lnTo>
                    <a:pt x="2615914" y="2851103"/>
                  </a:lnTo>
                  <a:lnTo>
                    <a:pt x="0" y="2851103"/>
                  </a:lnTo>
                  <a:close/>
                </a:path>
              </a:pathLst>
            </a:custGeom>
            <a:solidFill>
              <a:srgbClr val="C0000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p:cNvGrpSpPr/>
          <p:nvPr/>
        </p:nvGrpSpPr>
        <p:grpSpPr>
          <a:xfrm>
            <a:off x="11682436" y="-927454"/>
            <a:ext cx="509564" cy="7785454"/>
            <a:chOff x="0" y="0"/>
            <a:chExt cx="201309" cy="812800"/>
          </a:xfrm>
        </p:grpSpPr>
        <p:sp>
          <p:nvSpPr>
            <p:cNvPr id="12" name="Freeform 12"/>
            <p:cNvSpPr/>
            <p:nvPr/>
          </p:nvSpPr>
          <p:spPr>
            <a:xfrm>
              <a:off x="0" y="0"/>
              <a:ext cx="201309" cy="812800"/>
            </a:xfrm>
            <a:custGeom>
              <a:avLst/>
              <a:gdLst/>
              <a:ahLst/>
              <a:cxnLst/>
              <a:rect l="l" t="t" r="r" b="b"/>
              <a:pathLst>
                <a:path w="201309" h="812800">
                  <a:moveTo>
                    <a:pt x="0" y="0"/>
                  </a:moveTo>
                  <a:lnTo>
                    <a:pt x="201309" y="0"/>
                  </a:lnTo>
                  <a:lnTo>
                    <a:pt x="201309" y="812800"/>
                  </a:lnTo>
                  <a:lnTo>
                    <a:pt x="0" y="812800"/>
                  </a:lnTo>
                  <a:close/>
                </a:path>
              </a:pathLst>
            </a:custGeom>
            <a:solidFill>
              <a:srgbClr val="002F68"/>
            </a:solidFill>
          </p:spPr>
        </p:sp>
        <p:sp>
          <p:nvSpPr>
            <p:cNvPr id="13" name="TextBox 13"/>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25" name="TextBox 10"/>
          <p:cNvSpPr txBox="1"/>
          <p:nvPr/>
        </p:nvSpPr>
        <p:spPr>
          <a:xfrm>
            <a:off x="6057901" y="19908"/>
            <a:ext cx="5285244" cy="3752374"/>
          </a:xfrm>
          <a:prstGeom prst="rect">
            <a:avLst/>
          </a:prstGeom>
        </p:spPr>
        <p:txBody>
          <a:bodyPr wrap="square" lIns="0" tIns="0" rIns="0" bIns="0" rtlCol="0" anchor="t">
            <a:spAutoFit/>
          </a:bodyPr>
          <a:lstStyle/>
          <a:p>
            <a:pPr algn="ctr">
              <a:lnSpc>
                <a:spcPct val="150000"/>
              </a:lnSpc>
            </a:pPr>
            <a:r>
              <a:rPr lang="en-US" sz="8667" b="1" dirty="0">
                <a:solidFill>
                  <a:srgbClr val="FF6341"/>
                </a:solidFill>
                <a:latin typeface="Times New Roman" panose="02020603050405020304" pitchFamily="18" charset="0"/>
                <a:cs typeface="Times New Roman" panose="02020603050405020304" pitchFamily="18" charset="0"/>
              </a:rPr>
              <a:t>LUYỆN TẬP</a:t>
            </a:r>
          </a:p>
        </p:txBody>
      </p:sp>
      <p:sp>
        <p:nvSpPr>
          <p:cNvPr id="26" name="TextBox 25"/>
          <p:cNvSpPr txBox="1"/>
          <p:nvPr/>
        </p:nvSpPr>
        <p:spPr>
          <a:xfrm>
            <a:off x="5994400" y="4648201"/>
            <a:ext cx="5600590" cy="1157689"/>
          </a:xfrm>
          <a:prstGeom prst="rect">
            <a:avLst/>
          </a:prstGeom>
        </p:spPr>
        <p:txBody>
          <a:bodyPr wrap="square" lIns="0" tIns="0" rIns="0" bIns="0" rtlCol="0" anchor="t">
            <a:spAutoFit/>
          </a:bodyPr>
          <a:lstStyle/>
          <a:p>
            <a:pPr algn="ctr">
              <a:lnSpc>
                <a:spcPct val="150000"/>
              </a:lnSpc>
            </a:pPr>
            <a:r>
              <a:rPr lang="en-US" sz="2667" b="1" dirty="0" err="1">
                <a:solidFill>
                  <a:srgbClr val="FF6341"/>
                </a:solidFill>
                <a:latin typeface="Times New Roman" panose="02020603050405020304" pitchFamily="18" charset="0"/>
                <a:cs typeface="Times New Roman" panose="02020603050405020304" pitchFamily="18" charset="0"/>
              </a:rPr>
              <a:t>Chọn</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đáp</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án</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đúng</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nhất</a:t>
            </a:r>
            <a:r>
              <a:rPr lang="en-US" sz="2667" b="1" dirty="0">
                <a:solidFill>
                  <a:srgbClr val="FF6341"/>
                </a:solidFill>
                <a:latin typeface="Times New Roman" panose="02020603050405020304" pitchFamily="18" charset="0"/>
                <a:cs typeface="Times New Roman" panose="02020603050405020304" pitchFamily="18" charset="0"/>
              </a:rPr>
              <a:t> </a:t>
            </a:r>
          </a:p>
          <a:p>
            <a:pPr algn="ctr">
              <a:lnSpc>
                <a:spcPct val="150000"/>
              </a:lnSpc>
            </a:pPr>
            <a:r>
              <a:rPr lang="en-US" sz="2667" b="1" dirty="0" err="1">
                <a:solidFill>
                  <a:srgbClr val="FF6341"/>
                </a:solidFill>
                <a:latin typeface="Times New Roman" panose="02020603050405020304" pitchFamily="18" charset="0"/>
                <a:cs typeface="Times New Roman" panose="02020603050405020304" pitchFamily="18" charset="0"/>
              </a:rPr>
              <a:t>Thời</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gian</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suy</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nghĩ</a:t>
            </a:r>
            <a:r>
              <a:rPr lang="en-US" sz="2667" b="1" dirty="0">
                <a:solidFill>
                  <a:srgbClr val="FF6341"/>
                </a:solidFill>
                <a:latin typeface="Times New Roman" panose="02020603050405020304" pitchFamily="18" charset="0"/>
                <a:cs typeface="Times New Roman" panose="02020603050405020304" pitchFamily="18" charset="0"/>
              </a:rPr>
              <a:t>: 20 </a:t>
            </a:r>
            <a:r>
              <a:rPr lang="en-US" sz="2667" b="1" dirty="0" err="1">
                <a:solidFill>
                  <a:srgbClr val="FF6341"/>
                </a:solidFill>
                <a:latin typeface="Times New Roman" panose="02020603050405020304" pitchFamily="18" charset="0"/>
                <a:cs typeface="Times New Roman" panose="02020603050405020304" pitchFamily="18" charset="0"/>
              </a:rPr>
              <a:t>giây</a:t>
            </a:r>
            <a:r>
              <a:rPr lang="en-US" sz="2667" b="1" dirty="0">
                <a:solidFill>
                  <a:srgbClr val="FF6341"/>
                </a:solidFill>
                <a:latin typeface="Times New Roman" panose="02020603050405020304" pitchFamily="18" charset="0"/>
                <a:cs typeface="Times New Roman" panose="02020603050405020304" pitchFamily="18" charset="0"/>
              </a:rPr>
              <a:t>/ 1 </a:t>
            </a:r>
            <a:r>
              <a:rPr lang="en-US" sz="2667" b="1" dirty="0" err="1">
                <a:solidFill>
                  <a:srgbClr val="FF6341"/>
                </a:solidFill>
                <a:latin typeface="Times New Roman" panose="02020603050405020304" pitchFamily="18" charset="0"/>
                <a:cs typeface="Times New Roman" panose="02020603050405020304" pitchFamily="18" charset="0"/>
              </a:rPr>
              <a:t>câu</a:t>
            </a:r>
            <a:r>
              <a:rPr lang="en-US" sz="2667" b="1" dirty="0">
                <a:solidFill>
                  <a:srgbClr val="FF6341"/>
                </a:solidFill>
                <a:latin typeface="Times New Roman" panose="02020603050405020304" pitchFamily="18" charset="0"/>
                <a:cs typeface="Times New Roman" panose="02020603050405020304" pitchFamily="18" charset="0"/>
              </a:rPr>
              <a:t> </a:t>
            </a:r>
            <a:r>
              <a:rPr lang="en-US" sz="2667" b="1" dirty="0" err="1">
                <a:solidFill>
                  <a:srgbClr val="FF6341"/>
                </a:solidFill>
                <a:latin typeface="Times New Roman" panose="02020603050405020304" pitchFamily="18" charset="0"/>
                <a:cs typeface="Times New Roman" panose="02020603050405020304" pitchFamily="18" charset="0"/>
              </a:rPr>
              <a:t>hỏi</a:t>
            </a:r>
            <a:endParaRPr lang="en-US" sz="2667" b="1" dirty="0">
              <a:solidFill>
                <a:srgbClr val="FF634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CDEBDCD-0C8D-F152-BF9B-FA48C6018890}"/>
              </a:ext>
            </a:extLst>
          </p:cNvPr>
          <p:cNvPicPr>
            <a:picLocks noChangeAspect="1"/>
          </p:cNvPicPr>
          <p:nvPr/>
        </p:nvPicPr>
        <p:blipFill rotWithShape="1">
          <a:blip r:embed="rId3"/>
          <a:srcRect l="22474" t="33333" r="44102" b="18750"/>
          <a:stretch/>
        </p:blipFill>
        <p:spPr>
          <a:xfrm>
            <a:off x="623237" y="147353"/>
            <a:ext cx="3000508" cy="3048000"/>
          </a:xfrm>
          <a:prstGeom prst="round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B7C7E685-E66F-D5C0-6B57-EDB385C7634D}"/>
              </a:ext>
            </a:extLst>
          </p:cNvPr>
          <p:cNvPicPr>
            <a:picLocks noChangeAspect="1"/>
          </p:cNvPicPr>
          <p:nvPr/>
        </p:nvPicPr>
        <p:blipFill rotWithShape="1">
          <a:blip r:embed="rId4"/>
          <a:srcRect l="5490" t="42722" r="71784" b="16406"/>
          <a:stretch/>
        </p:blipFill>
        <p:spPr>
          <a:xfrm>
            <a:off x="2572210" y="3522133"/>
            <a:ext cx="2763853" cy="3048000"/>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31783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125" decel="100000" fill="hold"/>
                                        <p:tgtEl>
                                          <p:spTgt spid="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250"/>
                                        <p:tgtEl>
                                          <p:spTgt spid="25"/>
                                        </p:tgtEl>
                                      </p:cBhvr>
                                    </p:animEffect>
                                    <p:anim calcmode="lin" valueType="num">
                                      <p:cBhvr>
                                        <p:cTn id="20" dur="1250" fill="hold"/>
                                        <p:tgtEl>
                                          <p:spTgt spid="25"/>
                                        </p:tgtEl>
                                        <p:attrNameLst>
                                          <p:attrName>ppt_x</p:attrName>
                                        </p:attrNameLst>
                                      </p:cBhvr>
                                      <p:tavLst>
                                        <p:tav tm="0">
                                          <p:val>
                                            <p:strVal val="#ppt_x"/>
                                          </p:val>
                                        </p:tav>
                                        <p:tav tm="100000">
                                          <p:val>
                                            <p:strVal val="#ppt_x"/>
                                          </p:val>
                                        </p:tav>
                                      </p:tavLst>
                                    </p:anim>
                                    <p:anim calcmode="lin" valueType="num">
                                      <p:cBhvr>
                                        <p:cTn id="21" dur="1125" decel="100000" fill="hold"/>
                                        <p:tgtEl>
                                          <p:spTgt spid="2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250"/>
                                        <p:tgtEl>
                                          <p:spTgt spid="26"/>
                                        </p:tgtEl>
                                      </p:cBhvr>
                                    </p:animEffect>
                                    <p:anim calcmode="lin" valueType="num">
                                      <p:cBhvr>
                                        <p:cTn id="26" dur="1250" fill="hold"/>
                                        <p:tgtEl>
                                          <p:spTgt spid="26"/>
                                        </p:tgtEl>
                                        <p:attrNameLst>
                                          <p:attrName>ppt_x</p:attrName>
                                        </p:attrNameLst>
                                      </p:cBhvr>
                                      <p:tavLst>
                                        <p:tav tm="0">
                                          <p:val>
                                            <p:strVal val="#ppt_x"/>
                                          </p:val>
                                        </p:tav>
                                        <p:tav tm="100000">
                                          <p:val>
                                            <p:strVal val="#ppt_x"/>
                                          </p:val>
                                        </p:tav>
                                      </p:tavLst>
                                    </p:anim>
                                    <p:anim calcmode="lin" valueType="num">
                                      <p:cBhvr>
                                        <p:cTn id="27" dur="1125" decel="100000" fill="hold"/>
                                        <p:tgtEl>
                                          <p:spTgt spid="26"/>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250" fill="hold"/>
                                        <p:tgtEl>
                                          <p:spTgt spid="7"/>
                                        </p:tgtEl>
                                        <p:attrNameLst>
                                          <p:attrName>ppt_x</p:attrName>
                                        </p:attrNameLst>
                                      </p:cBhvr>
                                      <p:tavLst>
                                        <p:tav tm="0">
                                          <p:val>
                                            <p:strVal val="#ppt_x"/>
                                          </p:val>
                                        </p:tav>
                                        <p:tav tm="100000">
                                          <p:val>
                                            <p:strVal val="#ppt_x"/>
                                          </p:val>
                                        </p:tav>
                                      </p:tavLst>
                                    </p:anim>
                                    <p:anim calcmode="lin" valueType="num">
                                      <p:cBhvr additive="base">
                                        <p:cTn id="32" dur="125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76134" y="335730"/>
            <a:ext cx="10077163" cy="7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just">
              <a:lnSpc>
                <a:spcPct val="150000"/>
              </a:lnSpc>
              <a:buNone/>
            </a:pP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Điểm</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nổi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bật</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nền</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kinh</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Pháp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cách</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mạng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gì</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grpSp>
        <p:nvGrpSpPr>
          <p:cNvPr id="40" name="Group 39"/>
          <p:cNvGrpSpPr/>
          <p:nvPr/>
        </p:nvGrpSpPr>
        <p:grpSpPr>
          <a:xfrm>
            <a:off x="1" y="5501964"/>
            <a:ext cx="780431" cy="1388577"/>
            <a:chOff x="0" y="8252945"/>
            <a:chExt cx="1170647" cy="2082865"/>
          </a:xfrm>
        </p:grpSpPr>
        <p:pic>
          <p:nvPicPr>
            <p:cNvPr id="41" name="Picture 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37896" y="8503373"/>
              <a:ext cx="1383180" cy="882323"/>
            </a:xfrm>
            <a:prstGeom prst="rect">
              <a:avLst/>
            </a:prstGeom>
          </p:spPr>
        </p:pic>
        <p:grpSp>
          <p:nvGrpSpPr>
            <p:cNvPr id="42" name="Group 3"/>
            <p:cNvGrpSpPr/>
            <p:nvPr/>
          </p:nvGrpSpPr>
          <p:grpSpPr>
            <a:xfrm>
              <a:off x="0" y="8801100"/>
              <a:ext cx="864200" cy="1534710"/>
              <a:chOff x="0" y="0"/>
              <a:chExt cx="606567" cy="1874040"/>
            </a:xfrm>
          </p:grpSpPr>
          <p:sp>
            <p:nvSpPr>
              <p:cNvPr id="43" name="Freeform 4"/>
              <p:cNvSpPr/>
              <p:nvPr/>
            </p:nvSpPr>
            <p:spPr>
              <a:xfrm>
                <a:off x="0" y="0"/>
                <a:ext cx="606567" cy="1874040"/>
              </a:xfrm>
              <a:custGeom>
                <a:avLst/>
                <a:gdLst/>
                <a:ahLst/>
                <a:cxnLst/>
                <a:rect l="l" t="t" r="r" b="b"/>
                <a:pathLst>
                  <a:path w="606567" h="1874040">
                    <a:moveTo>
                      <a:pt x="0" y="0"/>
                    </a:moveTo>
                    <a:lnTo>
                      <a:pt x="606567" y="0"/>
                    </a:lnTo>
                    <a:lnTo>
                      <a:pt x="606567" y="1874040"/>
                    </a:lnTo>
                    <a:lnTo>
                      <a:pt x="0" y="1874040"/>
                    </a:lnTo>
                    <a:close/>
                  </a:path>
                </a:pathLst>
              </a:custGeom>
              <a:solidFill>
                <a:srgbClr val="C8F143"/>
              </a:solidFill>
            </p:spPr>
          </p:sp>
        </p:grpSp>
      </p:grpSp>
      <p:sp>
        <p:nvSpPr>
          <p:cNvPr id="22" name="Option 1"/>
          <p:cNvSpPr/>
          <p:nvPr/>
        </p:nvSpPr>
        <p:spPr>
          <a:xfrm>
            <a:off x="1132528" y="1518188"/>
            <a:ext cx="9550400"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2600" b="1" dirty="0">
                <a:solidFill>
                  <a:schemeClr val="bg1"/>
                </a:solidFill>
                <a:latin typeface="#9Slide03 Oswald SemiBold" panose="00000700000000000000" pitchFamily="2" charset="0"/>
                <a:cs typeface="Montserrat" panose="020B0604020202020204" charset="0"/>
              </a:rPr>
              <a:t>A) </a:t>
            </a:r>
            <a:r>
              <a:rPr lang="en-US" sz="2600" b="1" dirty="0" err="1">
                <a:solidFill>
                  <a:schemeClr val="bg1"/>
                </a:solidFill>
                <a:latin typeface="#9Slide03 Oswald SemiBold" panose="00000700000000000000" pitchFamily="2" charset="0"/>
                <a:cs typeface="Montserrat" panose="020B0604020202020204" charset="0"/>
              </a:rPr>
              <a:t>Nền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nông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nghiệp</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lạc</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hậu</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công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thương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nghiệp</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đã</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phát</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triển</a:t>
            </a:r>
            <a:endParaRPr lang="en-US" sz="2600" b="1" dirty="0">
              <a:solidFill>
                <a:schemeClr val="bg1"/>
              </a:solidFill>
              <a:latin typeface="#9Slide03 Oswald SemiBold" panose="00000700000000000000" pitchFamily="2" charset="0"/>
              <a:cs typeface="Montserrat" panose="020B0604020202020204" charset="0"/>
            </a:endParaRPr>
          </a:p>
        </p:txBody>
      </p:sp>
      <p:sp>
        <p:nvSpPr>
          <p:cNvPr id="23" name="Option 2"/>
          <p:cNvSpPr/>
          <p:nvPr/>
        </p:nvSpPr>
        <p:spPr>
          <a:xfrm>
            <a:off x="1132528" y="2484976"/>
            <a:ext cx="9550400" cy="817563"/>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2600" b="1" dirty="0">
                <a:solidFill>
                  <a:schemeClr val="bg1"/>
                </a:solidFill>
                <a:latin typeface="#9Slide03 Oswald SemiBold" panose="00000700000000000000" pitchFamily="2" charset="0"/>
                <a:cs typeface="Montserrat" panose="020B0604020202020204" charset="0"/>
              </a:rPr>
              <a:t>B)</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Nền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kinh</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tế</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phát</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triển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nhất</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châu</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Âu</a:t>
            </a:r>
            <a:endParaRPr lang="en-US" sz="2600" b="1" dirty="0">
              <a:solidFill>
                <a:schemeClr val="bg1"/>
              </a:solidFill>
              <a:latin typeface="#9Slide03 Oswald SemiBold" panose="00000700000000000000" pitchFamily="2" charset="0"/>
              <a:cs typeface="Montserrat" panose="020B0604020202020204" charset="0"/>
            </a:endParaRPr>
          </a:p>
        </p:txBody>
      </p:sp>
      <p:sp>
        <p:nvSpPr>
          <p:cNvPr id="24" name="Option 3"/>
          <p:cNvSpPr/>
          <p:nvPr/>
        </p:nvSpPr>
        <p:spPr>
          <a:xfrm>
            <a:off x="1132528" y="3451764"/>
            <a:ext cx="9520769" cy="8159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2600" b="1" dirty="0">
                <a:solidFill>
                  <a:schemeClr val="bg1"/>
                </a:solidFill>
                <a:latin typeface="#9Slide03 Oswald SemiBold" panose="00000700000000000000" pitchFamily="2" charset="0"/>
                <a:cs typeface="Montserrat" panose="020B0604020202020204" charset="0"/>
              </a:rPr>
              <a:t>C) </a:t>
            </a:r>
            <a:r>
              <a:rPr lang="en-US" sz="2600" b="1" dirty="0" err="1">
                <a:solidFill>
                  <a:schemeClr val="bg1"/>
                </a:solidFill>
                <a:latin typeface="#9Slide03 Oswald SemiBold" panose="00000700000000000000" pitchFamily="2" charset="0"/>
                <a:cs typeface="Montserrat" panose="020B0604020202020204" charset="0"/>
              </a:rPr>
              <a:t>Máy</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móc</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được</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sử</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dụng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trong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sản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xuất</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ngày</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càng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nhiều</a:t>
            </a:r>
            <a:endParaRPr lang="en-US" sz="2600" b="1" dirty="0">
              <a:solidFill>
                <a:schemeClr val="bg1"/>
              </a:solidFill>
              <a:latin typeface="#9Slide03 Oswald SemiBold" panose="00000700000000000000" pitchFamily="2" charset="0"/>
              <a:cs typeface="Montserrat" panose="020B0604020202020204" charset="0"/>
            </a:endParaRPr>
          </a:p>
        </p:txBody>
      </p:sp>
      <p:sp>
        <p:nvSpPr>
          <p:cNvPr id="25" name="Option 4"/>
          <p:cNvSpPr/>
          <p:nvPr/>
        </p:nvSpPr>
        <p:spPr>
          <a:xfrm>
            <a:off x="1132528" y="4434028"/>
            <a:ext cx="9520769"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GB" sz="2600" b="1" dirty="0">
                <a:solidFill>
                  <a:schemeClr val="bg1"/>
                </a:solidFill>
                <a:latin typeface="#9Slide03 Oswald SemiBold" panose="00000700000000000000" pitchFamily="2" charset="0"/>
                <a:cs typeface="Montserrat" panose="020B0604020202020204" charset="0"/>
              </a:rPr>
              <a:t>D) </a:t>
            </a:r>
            <a:r>
              <a:rPr lang="en-US" sz="2600" b="1" dirty="0" err="1">
                <a:solidFill>
                  <a:schemeClr val="bg1"/>
                </a:solidFill>
                <a:latin typeface="#9Slide03 Oswald SemiBold" panose="00000700000000000000" pitchFamily="2" charset="0"/>
                <a:cs typeface="Montserrat" panose="020B0604020202020204" charset="0"/>
              </a:rPr>
              <a:t>Các</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công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ti</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thương</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mại</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Pháp</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có</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quan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hệ</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buôn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bán</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với</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nhiều</a:t>
            </a:r>
            <a:r>
              <a:rPr lang="en-US" sz="2600" b="1" dirty="0">
                <a:solidFill>
                  <a:schemeClr val="bg1"/>
                </a:solidFill>
                <a:latin typeface="#9Slide03 Oswald SemiBold" panose="00000700000000000000" pitchFamily="2" charset="0"/>
                <a:cs typeface="Montserrat" panose="020B0604020202020204" charset="0"/>
              </a:rPr>
              <a:t> </a:t>
            </a:r>
            <a:r>
              <a:rPr lang="en-US" sz="2600" b="1" dirty="0" err="1">
                <a:solidFill>
                  <a:schemeClr val="bg1"/>
                </a:solidFill>
                <a:latin typeface="#9Slide03 Oswald SemiBold" panose="00000700000000000000" pitchFamily="2" charset="0"/>
                <a:cs typeface="Montserrat" panose="020B0604020202020204" charset="0"/>
              </a:rPr>
              <a:t>nước</a:t>
            </a:r>
            <a:endParaRPr lang="en-US" sz="2600" b="1" dirty="0">
              <a:solidFill>
                <a:schemeClr val="bg1"/>
              </a:solidFill>
              <a:latin typeface="#9Slide03 Oswald SemiBold" panose="00000700000000000000" pitchFamily="2" charset="0"/>
              <a:cs typeface="Montserrat" panose="020B0604020202020204" charset="0"/>
            </a:endParaRPr>
          </a:p>
        </p:txBody>
      </p:sp>
      <p:sp>
        <p:nvSpPr>
          <p:cNvPr id="27" name="Answer 1"/>
          <p:cNvSpPr/>
          <p:nvPr/>
        </p:nvSpPr>
        <p:spPr>
          <a:xfrm>
            <a:off x="1117712" y="1416524"/>
            <a:ext cx="9550400" cy="968945"/>
          </a:xfrm>
          <a:prstGeom prst="rect">
            <a:avLst/>
          </a:prstGeom>
          <a:ln/>
        </p:spPr>
        <p:style>
          <a:lnRef idx="1">
            <a:schemeClr val="accent5"/>
          </a:lnRef>
          <a:fillRef idx="3">
            <a:schemeClr val="accent5"/>
          </a:fillRef>
          <a:effectRef idx="2">
            <a:schemeClr val="accent5"/>
          </a:effectRef>
          <a:fontRef idx="minor">
            <a:schemeClr val="lt1"/>
          </a:fontRef>
        </p:style>
        <p:txBody>
          <a:bodyPr lIns="324000" anchor="ctr"/>
          <a:lstStyle/>
          <a:p>
            <a:pPr algn="just">
              <a:lnSpc>
                <a:spcPts val="4572"/>
              </a:lnSpc>
              <a:spcBef>
                <a:spcPct val="0"/>
              </a:spcBef>
            </a:pPr>
            <a:r>
              <a:rPr lang="en-GB"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Nền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9" name="Answer 2"/>
          <p:cNvSpPr/>
          <p:nvPr/>
        </p:nvSpPr>
        <p:spPr>
          <a:xfrm>
            <a:off x="1132528" y="2517945"/>
            <a:ext cx="9550400" cy="840000"/>
          </a:xfrm>
          <a:prstGeom prst="rect">
            <a:avLst/>
          </a:prstGeom>
          <a:ln/>
        </p:spPr>
        <p:style>
          <a:lnRef idx="1">
            <a:schemeClr val="accent4"/>
          </a:lnRef>
          <a:fillRef idx="2">
            <a:schemeClr val="accent4"/>
          </a:fillRef>
          <a:effectRef idx="1">
            <a:schemeClr val="accent4"/>
          </a:effectRef>
          <a:fontRef idx="minor">
            <a:schemeClr val="dk1"/>
          </a:fontRef>
        </p:style>
        <p:txBody>
          <a:bodyPr lIns="324000" anchor="ctr"/>
          <a:lstStyle/>
          <a:p>
            <a:pPr algn="just">
              <a:lnSpc>
                <a:spcPts val="4572"/>
              </a:lnSpc>
              <a:spcBef>
                <a:spcPct val="0"/>
              </a:spcBef>
            </a:pPr>
            <a:r>
              <a:rPr lang="en-GB" sz="2800" b="1" dirty="0">
                <a:solidFill>
                  <a:schemeClr val="tx1"/>
                </a:solidFill>
                <a:latin typeface="Times New Roman" panose="02020603050405020304" pitchFamily="18" charset="0"/>
                <a:cs typeface="Times New Roman" panose="02020603050405020304" pitchFamily="18" charset="0"/>
              </a:rPr>
              <a:t>B)</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Nền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Âu</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4" name="Answer 3"/>
          <p:cNvSpPr/>
          <p:nvPr/>
        </p:nvSpPr>
        <p:spPr>
          <a:xfrm>
            <a:off x="1132528" y="3439715"/>
            <a:ext cx="9520769" cy="840000"/>
          </a:xfrm>
          <a:prstGeom prst="rect">
            <a:avLst/>
          </a:prstGeom>
          <a:ln/>
        </p:spPr>
        <p:style>
          <a:lnRef idx="1">
            <a:schemeClr val="accent4"/>
          </a:lnRef>
          <a:fillRef idx="2">
            <a:schemeClr val="accent4"/>
          </a:fillRef>
          <a:effectRef idx="1">
            <a:schemeClr val="accent4"/>
          </a:effectRef>
          <a:fontRef idx="minor">
            <a:schemeClr val="dk1"/>
          </a:fontRef>
        </p:style>
        <p:txBody>
          <a:bodyPr lIns="324000" anchor="ctr"/>
          <a:lstStyle/>
          <a:p>
            <a:pPr algn="just">
              <a:lnSpc>
                <a:spcPts val="4572"/>
              </a:lnSpc>
              <a:spcBef>
                <a:spcPct val="0"/>
              </a:spcBef>
            </a:pPr>
            <a:r>
              <a:rPr lang="en-GB"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Máy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móc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nhiều</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5" name="Answer 4"/>
          <p:cNvSpPr/>
          <p:nvPr/>
        </p:nvSpPr>
        <p:spPr>
          <a:xfrm>
            <a:off x="1136002" y="4391729"/>
            <a:ext cx="9520769" cy="864000"/>
          </a:xfrm>
          <a:prstGeom prst="rect">
            <a:avLst/>
          </a:prstGeom>
          <a:ln/>
        </p:spPr>
        <p:style>
          <a:lnRef idx="1">
            <a:schemeClr val="accent4"/>
          </a:lnRef>
          <a:fillRef idx="2">
            <a:schemeClr val="accent4"/>
          </a:fillRef>
          <a:effectRef idx="1">
            <a:schemeClr val="accent4"/>
          </a:effectRef>
          <a:fontRef idx="minor">
            <a:schemeClr val="dk1"/>
          </a:fontRef>
        </p:style>
        <p:txBody>
          <a:bodyPr lIns="324000" anchor="ctr"/>
          <a:lstStyle/>
          <a:p>
            <a:r>
              <a:rPr lang="en-GB"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nước</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6" name="Tick"/>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31750" y="875365"/>
            <a:ext cx="1298250" cy="135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a:extLst>
              <a:ext uri="{FF2B5EF4-FFF2-40B4-BE49-F238E27FC236}">
                <a16:creationId xmlns:a16="http://schemas.microsoft.com/office/drawing/2014/main" id="{EF49D917-DC51-B365-F958-5191373A9A66}"/>
              </a:ext>
            </a:extLst>
          </p:cNvPr>
          <p:cNvGrpSpPr>
            <a:grpSpLocks noChangeAspect="1"/>
          </p:cNvGrpSpPr>
          <p:nvPr/>
        </p:nvGrpSpPr>
        <p:grpSpPr>
          <a:xfrm rot="-4447534">
            <a:off x="10278422" y="5568047"/>
            <a:ext cx="1712073" cy="1712073"/>
            <a:chOff x="0" y="0"/>
            <a:chExt cx="3331210" cy="3331210"/>
          </a:xfrm>
        </p:grpSpPr>
        <p:sp>
          <p:nvSpPr>
            <p:cNvPr id="3" name="Freeform 13">
              <a:extLst>
                <a:ext uri="{FF2B5EF4-FFF2-40B4-BE49-F238E27FC236}">
                  <a16:creationId xmlns:a16="http://schemas.microsoft.com/office/drawing/2014/main" id="{9676BF00-DA2D-4DDB-337B-8597AF16E0B9}"/>
                </a:ext>
              </a:extLst>
            </p:cNvPr>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grpSp>
        <p:nvGrpSpPr>
          <p:cNvPr id="4" name="Group 14">
            <a:extLst>
              <a:ext uri="{FF2B5EF4-FFF2-40B4-BE49-F238E27FC236}">
                <a16:creationId xmlns:a16="http://schemas.microsoft.com/office/drawing/2014/main" id="{F6734F9A-661D-D57A-93F0-7C036EA195B6}"/>
              </a:ext>
            </a:extLst>
          </p:cNvPr>
          <p:cNvGrpSpPr>
            <a:grpSpLocks noChangeAspect="1"/>
          </p:cNvGrpSpPr>
          <p:nvPr/>
        </p:nvGrpSpPr>
        <p:grpSpPr>
          <a:xfrm rot="-5400000">
            <a:off x="10785077" y="5424251"/>
            <a:ext cx="1559820" cy="1559820"/>
            <a:chOff x="0" y="0"/>
            <a:chExt cx="3331210" cy="3331210"/>
          </a:xfrm>
          <a:solidFill>
            <a:srgbClr val="C8F143"/>
          </a:solidFill>
        </p:grpSpPr>
        <p:sp>
          <p:nvSpPr>
            <p:cNvPr id="5" name="Freeform 15">
              <a:extLst>
                <a:ext uri="{FF2B5EF4-FFF2-40B4-BE49-F238E27FC236}">
                  <a16:creationId xmlns:a16="http://schemas.microsoft.com/office/drawing/2014/main" id="{7DCDE31D-5227-4715-C249-CABA69220BA7}"/>
                </a:ext>
              </a:extLst>
            </p:cNvPr>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grpFill/>
          </p:spPr>
        </p:sp>
      </p:grpSp>
      <p:grpSp>
        <p:nvGrpSpPr>
          <p:cNvPr id="6" name="Group 16">
            <a:extLst>
              <a:ext uri="{FF2B5EF4-FFF2-40B4-BE49-F238E27FC236}">
                <a16:creationId xmlns:a16="http://schemas.microsoft.com/office/drawing/2014/main" id="{9AC08C4D-E24F-2D17-90CE-1A1D778B2E76}"/>
              </a:ext>
            </a:extLst>
          </p:cNvPr>
          <p:cNvGrpSpPr>
            <a:grpSpLocks noChangeAspect="1"/>
          </p:cNvGrpSpPr>
          <p:nvPr/>
        </p:nvGrpSpPr>
        <p:grpSpPr>
          <a:xfrm rot="-5963284">
            <a:off x="10708951" y="5148550"/>
            <a:ext cx="1712073" cy="1712073"/>
            <a:chOff x="0" y="0"/>
            <a:chExt cx="3331210" cy="3331210"/>
          </a:xfrm>
        </p:grpSpPr>
        <p:sp>
          <p:nvSpPr>
            <p:cNvPr id="7" name="Freeform 17">
              <a:extLst>
                <a:ext uri="{FF2B5EF4-FFF2-40B4-BE49-F238E27FC236}">
                  <a16:creationId xmlns:a16="http://schemas.microsoft.com/office/drawing/2014/main" id="{BE523168-4D71-5FFE-3D78-122E617D24C7}"/>
                </a:ext>
              </a:extLst>
            </p:cNvPr>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pic>
        <p:nvPicPr>
          <p:cNvPr id="8" name="20 seconds timer - đồng hồ đếm ngược 20 giây">
            <a:hlinkClick r:id="" action="ppaction://media"/>
            <a:extLst>
              <a:ext uri="{FF2B5EF4-FFF2-40B4-BE49-F238E27FC236}">
                <a16:creationId xmlns:a16="http://schemas.microsoft.com/office/drawing/2014/main" id="{33DCD4DF-8CC7-FBA4-83CD-DD3D9587ABA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177123" y="6043366"/>
            <a:ext cx="1091326" cy="620066"/>
          </a:xfrm>
          <a:prstGeom prst="ellipse">
            <a:avLst/>
          </a:prstGeom>
          <a:ln>
            <a:noFill/>
          </a:ln>
          <a:effectLst>
            <a:softEdge rad="112500"/>
          </a:effectLst>
        </p:spPr>
      </p:pic>
    </p:spTree>
    <p:extLst>
      <p:ext uri="{BB962C8B-B14F-4D97-AF65-F5344CB8AC3E}">
        <p14:creationId xmlns:p14="http://schemas.microsoft.com/office/powerpoint/2010/main" val="3420533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tiếng vỗ tay 6.wav"/>
                                        </p:tgtEl>
                                      </p:cMediaNode>
                                    </p:audio>
                                  </p:sub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5" name="Wrong Answer - Sound Effect [HD].wav"/>
                                        </p:tgtEl>
                                      </p:cMediaNode>
                                    </p:audio>
                                  </p:sub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5" name="Wrong Answer - Sound Effect [HD].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5" name="Wrong Answer - Sound Effect [HD].wav"/>
                                        </p:tgtEl>
                                      </p:cMediaNode>
                                    </p:audio>
                                  </p:subTnLst>
                                </p:cTn>
                              </p:par>
                            </p:childTnLst>
                          </p:cTn>
                        </p:par>
                      </p:childTnLst>
                    </p:cTn>
                  </p:par>
                </p:childTnLst>
              </p:cTn>
              <p:nextCondLst>
                <p:cond evt="onClick" delay="0">
                  <p:tgtEl>
                    <p:spTgt spid="25"/>
                  </p:tgtEl>
                </p:cond>
              </p:nextCondLst>
            </p:seq>
            <p:video>
              <p:cMediaNode vol="80000" mute="1">
                <p:cTn id="34" fill="hold" display="0">
                  <p:stCondLst>
                    <p:cond delay="indefinite"/>
                  </p:stCondLst>
                </p:cTn>
                <p:tgtEl>
                  <p:spTgt spid="8"/>
                </p:tgtEl>
              </p:cMediaNode>
            </p:video>
          </p:childTnLst>
        </p:cTn>
      </p:par>
    </p:tnLst>
    <p:bldLst>
      <p:bldP spid="27" grpId="0" animBg="1"/>
      <p:bldP spid="29"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a:grpSpLocks noChangeAspect="1"/>
          </p:cNvGrpSpPr>
          <p:nvPr/>
        </p:nvGrpSpPr>
        <p:grpSpPr>
          <a:xfrm rot="-4447534">
            <a:off x="10278422" y="5568047"/>
            <a:ext cx="1712073" cy="1712073"/>
            <a:chOff x="0" y="0"/>
            <a:chExt cx="3331210" cy="3331210"/>
          </a:xfrm>
        </p:grpSpPr>
        <p:sp>
          <p:nvSpPr>
            <p:cNvPr id="13" name="Freeform 13"/>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grpSp>
        <p:nvGrpSpPr>
          <p:cNvPr id="14" name="Group 14"/>
          <p:cNvGrpSpPr>
            <a:grpSpLocks noChangeAspect="1"/>
          </p:cNvGrpSpPr>
          <p:nvPr/>
        </p:nvGrpSpPr>
        <p:grpSpPr>
          <a:xfrm rot="-5400000">
            <a:off x="10785077" y="5424251"/>
            <a:ext cx="1559820" cy="1559820"/>
            <a:chOff x="0" y="0"/>
            <a:chExt cx="3331210" cy="3331210"/>
          </a:xfrm>
          <a:solidFill>
            <a:srgbClr val="C8F143"/>
          </a:solidFill>
        </p:grpSpPr>
        <p:sp>
          <p:nvSpPr>
            <p:cNvPr id="15" name="Freeform 15"/>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grpFill/>
          </p:spPr>
        </p:sp>
      </p:grpSp>
      <p:grpSp>
        <p:nvGrpSpPr>
          <p:cNvPr id="16" name="Group 16"/>
          <p:cNvGrpSpPr>
            <a:grpSpLocks noChangeAspect="1"/>
          </p:cNvGrpSpPr>
          <p:nvPr/>
        </p:nvGrpSpPr>
        <p:grpSpPr>
          <a:xfrm rot="-5963284">
            <a:off x="10708951" y="5148550"/>
            <a:ext cx="1712073" cy="1712073"/>
            <a:chOff x="0" y="0"/>
            <a:chExt cx="3331210" cy="3331210"/>
          </a:xfrm>
        </p:grpSpPr>
        <p:sp>
          <p:nvSpPr>
            <p:cNvPr id="17" name="Freeform 17"/>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sp>
        <p:nvSpPr>
          <p:cNvPr id="21" name="Rectangle 4"/>
          <p:cNvSpPr>
            <a:spLocks noChangeArrowheads="1"/>
          </p:cNvSpPr>
          <p:nvPr/>
        </p:nvSpPr>
        <p:spPr bwMode="auto">
          <a:xfrm>
            <a:off x="1328405" y="190678"/>
            <a:ext cx="9535190" cy="7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lnSpc>
                <a:spcPct val="150000"/>
              </a:lnSpc>
              <a:buNone/>
            </a:pP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2.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Thể</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chế</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chính</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trị</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nước</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Pháp</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cách</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mạng</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là</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b="1" dirty="0" err="1">
                <a:solidFill>
                  <a:schemeClr val="tx1">
                    <a:lumMod val="75000"/>
                    <a:lumOff val="25000"/>
                  </a:schemeClr>
                </a:solidFill>
                <a:latin typeface="Times New Roman" panose="02020603050405020304" pitchFamily="18" charset="0"/>
                <a:cs typeface="Times New Roman" panose="02020603050405020304" pitchFamily="18" charset="0"/>
              </a:rPr>
              <a:t>gì</a:t>
            </a:r>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33" name="20 seconds timer - đồng hồ đếm ngược 2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77123" y="6043366"/>
            <a:ext cx="1091326" cy="620066"/>
          </a:xfrm>
          <a:prstGeom prst="ellipse">
            <a:avLst/>
          </a:prstGeom>
          <a:ln>
            <a:noFill/>
          </a:ln>
          <a:effectLst>
            <a:softEdge rad="112500"/>
          </a:effectLst>
        </p:spPr>
      </p:pic>
      <p:grpSp>
        <p:nvGrpSpPr>
          <p:cNvPr id="40" name="Group 39"/>
          <p:cNvGrpSpPr/>
          <p:nvPr/>
        </p:nvGrpSpPr>
        <p:grpSpPr>
          <a:xfrm>
            <a:off x="1" y="5501964"/>
            <a:ext cx="780431" cy="1388577"/>
            <a:chOff x="0" y="8252945"/>
            <a:chExt cx="1170647" cy="2082865"/>
          </a:xfrm>
        </p:grpSpPr>
        <p:pic>
          <p:nvPicPr>
            <p:cNvPr id="41" name="Picture 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37896" y="8503373"/>
              <a:ext cx="1383180" cy="882323"/>
            </a:xfrm>
            <a:prstGeom prst="rect">
              <a:avLst/>
            </a:prstGeom>
          </p:spPr>
        </p:pic>
        <p:grpSp>
          <p:nvGrpSpPr>
            <p:cNvPr id="42" name="Group 3"/>
            <p:cNvGrpSpPr/>
            <p:nvPr/>
          </p:nvGrpSpPr>
          <p:grpSpPr>
            <a:xfrm>
              <a:off x="0" y="8801100"/>
              <a:ext cx="864200" cy="1534710"/>
              <a:chOff x="0" y="0"/>
              <a:chExt cx="606567" cy="1874040"/>
            </a:xfrm>
          </p:grpSpPr>
          <p:sp>
            <p:nvSpPr>
              <p:cNvPr id="43" name="Freeform 4"/>
              <p:cNvSpPr/>
              <p:nvPr/>
            </p:nvSpPr>
            <p:spPr>
              <a:xfrm>
                <a:off x="0" y="0"/>
                <a:ext cx="606567" cy="1874040"/>
              </a:xfrm>
              <a:custGeom>
                <a:avLst/>
                <a:gdLst/>
                <a:ahLst/>
                <a:cxnLst/>
                <a:rect l="l" t="t" r="r" b="b"/>
                <a:pathLst>
                  <a:path w="606567" h="1874040">
                    <a:moveTo>
                      <a:pt x="0" y="0"/>
                    </a:moveTo>
                    <a:lnTo>
                      <a:pt x="606567" y="0"/>
                    </a:lnTo>
                    <a:lnTo>
                      <a:pt x="606567" y="1874040"/>
                    </a:lnTo>
                    <a:lnTo>
                      <a:pt x="0" y="1874040"/>
                    </a:lnTo>
                    <a:close/>
                  </a:path>
                </a:pathLst>
              </a:custGeom>
              <a:solidFill>
                <a:srgbClr val="C8F143"/>
              </a:solidFill>
            </p:spPr>
          </p:sp>
        </p:grpSp>
      </p:grpSp>
      <p:sp>
        <p:nvSpPr>
          <p:cNvPr id="46" name="Option 1"/>
          <p:cNvSpPr/>
          <p:nvPr/>
        </p:nvSpPr>
        <p:spPr>
          <a:xfrm>
            <a:off x="205661" y="1377418"/>
            <a:ext cx="11529141" cy="8413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GB" sz="3000" b="1" dirty="0">
                <a:solidFill>
                  <a:schemeClr val="bg1"/>
                </a:solidFill>
                <a:latin typeface="#9Slide03 Oswald SemiBold" panose="00000700000000000000" pitchFamily="2" charset="0"/>
                <a:cs typeface="Montserrat" panose="020B0604020202020204" charset="0"/>
              </a:rPr>
              <a:t>A)</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Cộng</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hòa</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dân</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chủ</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7" name="Option 2"/>
          <p:cNvSpPr/>
          <p:nvPr/>
        </p:nvSpPr>
        <p:spPr>
          <a:xfrm>
            <a:off x="205661" y="2426755"/>
            <a:ext cx="11529141" cy="842963"/>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3000" b="1" dirty="0">
                <a:solidFill>
                  <a:schemeClr val="bg1"/>
                </a:solidFill>
                <a:latin typeface="#9Slide03 Oswald SemiBold" panose="00000700000000000000" pitchFamily="2" charset="0"/>
                <a:cs typeface="Montserrat" panose="020B0604020202020204" charset="0"/>
              </a:rPr>
              <a:t>B) </a:t>
            </a:r>
            <a:r>
              <a:rPr lang="en-US" sz="3000" b="1" dirty="0" err="1">
                <a:solidFill>
                  <a:schemeClr val="bg1"/>
                </a:solidFill>
                <a:latin typeface="#9Slide03 Oswald SemiBold" panose="00000700000000000000" pitchFamily="2" charset="0"/>
                <a:cs typeface="Montserrat" panose="020B0604020202020204" charset="0"/>
              </a:rPr>
              <a:t>Quân</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chủ</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lập</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hiến</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8" name="Option 3"/>
          <p:cNvSpPr/>
          <p:nvPr/>
        </p:nvSpPr>
        <p:spPr>
          <a:xfrm>
            <a:off x="205661" y="3477680"/>
            <a:ext cx="11529141" cy="8413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GB" sz="3000" b="1" dirty="0">
                <a:solidFill>
                  <a:schemeClr val="bg1"/>
                </a:solidFill>
                <a:latin typeface="#9Slide03 Oswald SemiBold" panose="00000700000000000000" pitchFamily="2" charset="0"/>
                <a:cs typeface="Montserrat" panose="020B0604020202020204" charset="0"/>
              </a:rPr>
              <a:t>C) </a:t>
            </a:r>
            <a:r>
              <a:rPr lang="en-US" sz="3000" b="1" dirty="0" err="1">
                <a:solidFill>
                  <a:schemeClr val="bg1"/>
                </a:solidFill>
                <a:latin typeface="#9Slide03 Oswald SemiBold" panose="00000700000000000000" pitchFamily="2" charset="0"/>
                <a:cs typeface="Montserrat" panose="020B0604020202020204" charset="0"/>
              </a:rPr>
              <a:t>Quân</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chủ</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chuyên</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chế</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9" name="Option 4"/>
          <p:cNvSpPr/>
          <p:nvPr/>
        </p:nvSpPr>
        <p:spPr>
          <a:xfrm>
            <a:off x="205661" y="4527017"/>
            <a:ext cx="11529141" cy="8429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3000" b="1" dirty="0">
                <a:solidFill>
                  <a:schemeClr val="bg1"/>
                </a:solidFill>
                <a:latin typeface="#9Slide03 Oswald SemiBold" panose="00000700000000000000" pitchFamily="2" charset="0"/>
                <a:cs typeface="Montserrat" panose="020B0604020202020204" charset="0"/>
              </a:rPr>
              <a:t>D) </a:t>
            </a:r>
            <a:r>
              <a:rPr lang="en-US" sz="3000" b="1" dirty="0" err="1">
                <a:solidFill>
                  <a:schemeClr val="bg1"/>
                </a:solidFill>
                <a:latin typeface="#9Slide03 Oswald SemiBold" panose="00000700000000000000" pitchFamily="2" charset="0"/>
                <a:cs typeface="Montserrat" panose="020B0604020202020204" charset="0"/>
              </a:rPr>
              <a:t>Cộng</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hòa</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liên</a:t>
            </a:r>
            <a:r>
              <a:rPr lang="en-US" sz="3000" b="1" dirty="0">
                <a:solidFill>
                  <a:schemeClr val="bg1"/>
                </a:solidFill>
                <a:latin typeface="#9Slide03 Oswald SemiBold" panose="00000700000000000000" pitchFamily="2" charset="0"/>
                <a:cs typeface="Montserrat" panose="020B0604020202020204" charset="0"/>
              </a:rPr>
              <a:t> bang</a:t>
            </a:r>
          </a:p>
        </p:txBody>
      </p:sp>
      <p:sp>
        <p:nvSpPr>
          <p:cNvPr id="50" name="Answer 1"/>
          <p:cNvSpPr/>
          <p:nvPr/>
        </p:nvSpPr>
        <p:spPr>
          <a:xfrm>
            <a:off x="192218" y="1370020"/>
            <a:ext cx="11542584" cy="841375"/>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GB" sz="3000" b="1" dirty="0">
                <a:solidFill>
                  <a:schemeClr val="bg1"/>
                </a:solidFill>
                <a:latin typeface="Times New Roman" panose="02020603050405020304" pitchFamily="18" charset="0"/>
                <a:cs typeface="Times New Roman" panose="02020603050405020304" pitchFamily="18" charset="0"/>
              </a:rPr>
              <a:t>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Cộng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hòa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dân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chủ</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1" name="Answer 2"/>
          <p:cNvSpPr/>
          <p:nvPr/>
        </p:nvSpPr>
        <p:spPr>
          <a:xfrm>
            <a:off x="192217" y="2425545"/>
            <a:ext cx="11529141" cy="864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3000" b="1" dirty="0">
                <a:solidFill>
                  <a:schemeClr val="bg1"/>
                </a:solidFill>
                <a:latin typeface="Times New Roman" panose="02020603050405020304" pitchFamily="18" charset="0"/>
                <a:cs typeface="Times New Roman" panose="02020603050405020304" pitchFamily="18" charset="0"/>
              </a:rPr>
              <a:t>B) </a:t>
            </a:r>
            <a:r>
              <a:rPr lang="en-US" sz="3000" b="1" dirty="0" err="1">
                <a:solidFill>
                  <a:schemeClr val="bg1"/>
                </a:solidFill>
                <a:latin typeface="Times New Roman" panose="02020603050405020304" pitchFamily="18" charset="0"/>
                <a:cs typeface="Times New Roman" panose="02020603050405020304" pitchFamily="18" charset="0"/>
              </a:rPr>
              <a:t>Quân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chủ</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lập</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hiến</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2" name="Answer 3"/>
          <p:cNvSpPr/>
          <p:nvPr/>
        </p:nvSpPr>
        <p:spPr>
          <a:xfrm>
            <a:off x="192218" y="3491482"/>
            <a:ext cx="11529141" cy="841375"/>
          </a:xfrm>
          <a:prstGeom prst="rect">
            <a:avLst/>
          </a:prstGeom>
          <a:solidFill>
            <a:srgbClr val="CE12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GB" sz="3000" b="1" dirty="0">
                <a:solidFill>
                  <a:schemeClr val="bg1"/>
                </a:solidFill>
                <a:latin typeface="Times New Roman" panose="02020603050405020304" pitchFamily="18" charset="0"/>
                <a:cs typeface="Times New Roman" panose="02020603050405020304" pitchFamily="18" charset="0"/>
              </a:rPr>
              <a:t>C) </a:t>
            </a:r>
            <a:r>
              <a:rPr lang="en-US" sz="3000" b="1" dirty="0" err="1">
                <a:solidFill>
                  <a:schemeClr val="bg1"/>
                </a:solidFill>
                <a:latin typeface="Times New Roman" panose="02020603050405020304" pitchFamily="18" charset="0"/>
                <a:cs typeface="Times New Roman" panose="02020603050405020304" pitchFamily="18" charset="0"/>
              </a:rPr>
              <a:t>Quân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chủ</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chuyên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chế</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3" name="Answer 4"/>
          <p:cNvSpPr/>
          <p:nvPr/>
        </p:nvSpPr>
        <p:spPr>
          <a:xfrm>
            <a:off x="197164" y="4519054"/>
            <a:ext cx="11529141" cy="864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572"/>
              </a:lnSpc>
              <a:spcBef>
                <a:spcPct val="0"/>
              </a:spcBef>
            </a:pPr>
            <a:r>
              <a:rPr lang="en-GB" sz="3000" b="1" dirty="0">
                <a:solidFill>
                  <a:schemeClr val="bg1"/>
                </a:solidFill>
                <a:latin typeface="Times New Roman" panose="02020603050405020304" pitchFamily="18" charset="0"/>
                <a:cs typeface="Times New Roman" panose="02020603050405020304" pitchFamily="18" charset="0"/>
              </a:rPr>
              <a:t>D) </a:t>
            </a:r>
            <a:r>
              <a:rPr lang="en-US" sz="3000" b="1" dirty="0" err="1">
                <a:solidFill>
                  <a:schemeClr val="bg1"/>
                </a:solidFill>
                <a:latin typeface="Times New Roman" panose="02020603050405020304" pitchFamily="18" charset="0"/>
                <a:cs typeface="Times New Roman" panose="02020603050405020304" pitchFamily="18" charset="0"/>
              </a:rPr>
              <a:t>Cộng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hòa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liên</a:t>
            </a:r>
            <a:r>
              <a:rPr lang="en-US" sz="3000" b="1" dirty="0">
                <a:solidFill>
                  <a:schemeClr val="bg1"/>
                </a:solidFill>
                <a:latin typeface="Times New Roman" panose="02020603050405020304" pitchFamily="18" charset="0"/>
                <a:cs typeface="Times New Roman" panose="02020603050405020304" pitchFamily="18" charset="0"/>
              </a:rPr>
              <a:t> bang</a:t>
            </a:r>
          </a:p>
        </p:txBody>
      </p:sp>
      <p:pic>
        <p:nvPicPr>
          <p:cNvPr id="54" name="Tick"/>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55811" y="2754137"/>
            <a:ext cx="1384867" cy="144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4005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6"/>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subTnLst>
                                    <p:audio>
                                      <p:cMediaNode>
                                        <p:cTn display="0" masterRel="sameClick">
                                          <p:stCondLst>
                                            <p:cond evt="begin" delay="0">
                                              <p:tn val="23"/>
                                            </p:cond>
                                          </p:stCondLst>
                                          <p:endCondLst>
                                            <p:cond evt="onStopAudio" delay="0">
                                              <p:tgtEl>
                                                <p:sldTgt/>
                                              </p:tgtEl>
                                            </p:cond>
                                          </p:endCondLst>
                                        </p:cTn>
                                        <p:tgtEl>
                                          <p:sndTgt r:embed="rId5" name="tiếng vỗ tay 6.wav"/>
                                        </p:tgtEl>
                                      </p:cMediaNode>
                                    </p:audio>
                                  </p:sub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childTnLst>
              </p:cTn>
              <p:nextCondLst>
                <p:cond evt="onClick" delay="0">
                  <p:tgtEl>
                    <p:spTgt spid="48"/>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subTnLst>
                                    <p:audio>
                                      <p:cMediaNode>
                                        <p:cTn display="0" masterRel="sameClick">
                                          <p:stCondLst>
                                            <p:cond evt="begin" delay="0">
                                              <p:tn val="3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9"/>
                  </p:tgtEl>
                </p:cond>
              </p:nextCondLst>
            </p:seq>
          </p:childTnLst>
        </p:cTn>
      </p:par>
    </p:tnLst>
    <p:bldLst>
      <p:bldP spid="50" grpId="0" animBg="1"/>
      <p:bldP spid="51" grpId="0" animBg="1"/>
      <p:bldP spid="52" grpId="0" animBg="1"/>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a:grpSpLocks noChangeAspect="1"/>
          </p:cNvGrpSpPr>
          <p:nvPr/>
        </p:nvGrpSpPr>
        <p:grpSpPr>
          <a:xfrm rot="-4447534">
            <a:off x="10278422" y="5568047"/>
            <a:ext cx="1712073" cy="1712073"/>
            <a:chOff x="0" y="0"/>
            <a:chExt cx="3331210" cy="3331210"/>
          </a:xfrm>
        </p:grpSpPr>
        <p:sp>
          <p:nvSpPr>
            <p:cNvPr id="13" name="Freeform 13"/>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grpSp>
        <p:nvGrpSpPr>
          <p:cNvPr id="14" name="Group 14"/>
          <p:cNvGrpSpPr>
            <a:grpSpLocks noChangeAspect="1"/>
          </p:cNvGrpSpPr>
          <p:nvPr/>
        </p:nvGrpSpPr>
        <p:grpSpPr>
          <a:xfrm rot="-5400000">
            <a:off x="10785077" y="5424251"/>
            <a:ext cx="1559820" cy="1559820"/>
            <a:chOff x="0" y="0"/>
            <a:chExt cx="3331210" cy="3331210"/>
          </a:xfrm>
        </p:grpSpPr>
        <p:sp>
          <p:nvSpPr>
            <p:cNvPr id="15" name="Freeform 15"/>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solidFill>
          </p:spPr>
        </p:sp>
      </p:grpSp>
      <p:grpSp>
        <p:nvGrpSpPr>
          <p:cNvPr id="16" name="Group 16"/>
          <p:cNvGrpSpPr>
            <a:grpSpLocks noChangeAspect="1"/>
          </p:cNvGrpSpPr>
          <p:nvPr/>
        </p:nvGrpSpPr>
        <p:grpSpPr>
          <a:xfrm rot="-5963284">
            <a:off x="10708951" y="5148550"/>
            <a:ext cx="1712073" cy="1712073"/>
            <a:chOff x="0" y="0"/>
            <a:chExt cx="3331210" cy="3331210"/>
          </a:xfrm>
        </p:grpSpPr>
        <p:sp>
          <p:nvSpPr>
            <p:cNvPr id="17" name="Freeform 17"/>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sp>
        <p:nvSpPr>
          <p:cNvPr id="21" name="Rectangle 4"/>
          <p:cNvSpPr>
            <a:spLocks noChangeArrowheads="1"/>
          </p:cNvSpPr>
          <p:nvPr/>
        </p:nvSpPr>
        <p:spPr bwMode="auto">
          <a:xfrm>
            <a:off x="188686" y="238225"/>
            <a:ext cx="12003313" cy="7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just">
              <a:lnSpc>
                <a:spcPct val="150000"/>
              </a:lnSpc>
              <a:spcBef>
                <a:spcPct val="0"/>
              </a:spcBef>
              <a:buNone/>
            </a:pP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3.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Sự</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kiện</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mở</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đầu</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thắng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lợi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cách</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mạng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tư</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sản</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Pháp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cuối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kỉ</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XVIII?</a:t>
            </a:r>
          </a:p>
        </p:txBody>
      </p:sp>
      <p:pic>
        <p:nvPicPr>
          <p:cNvPr id="33" name="20 seconds timer - đồng hồ đếm ngược 2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77123" y="6043366"/>
            <a:ext cx="1091326" cy="620066"/>
          </a:xfrm>
          <a:prstGeom prst="ellipse">
            <a:avLst/>
          </a:prstGeom>
          <a:ln>
            <a:noFill/>
          </a:ln>
          <a:effectLst>
            <a:softEdge rad="112500"/>
          </a:effectLst>
        </p:spPr>
      </p:pic>
      <p:grpSp>
        <p:nvGrpSpPr>
          <p:cNvPr id="40" name="Group 39"/>
          <p:cNvGrpSpPr/>
          <p:nvPr/>
        </p:nvGrpSpPr>
        <p:grpSpPr>
          <a:xfrm>
            <a:off x="1" y="5501964"/>
            <a:ext cx="780431" cy="1388577"/>
            <a:chOff x="0" y="8252945"/>
            <a:chExt cx="1170647" cy="2082865"/>
          </a:xfrm>
        </p:grpSpPr>
        <p:pic>
          <p:nvPicPr>
            <p:cNvPr id="41" name="Picture 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37896" y="8503373"/>
              <a:ext cx="1383180" cy="882323"/>
            </a:xfrm>
            <a:prstGeom prst="rect">
              <a:avLst/>
            </a:prstGeom>
          </p:spPr>
        </p:pic>
        <p:grpSp>
          <p:nvGrpSpPr>
            <p:cNvPr id="42" name="Group 3"/>
            <p:cNvGrpSpPr/>
            <p:nvPr/>
          </p:nvGrpSpPr>
          <p:grpSpPr>
            <a:xfrm>
              <a:off x="0" y="8801100"/>
              <a:ext cx="864200" cy="1534710"/>
              <a:chOff x="0" y="0"/>
              <a:chExt cx="606567" cy="1874040"/>
            </a:xfrm>
          </p:grpSpPr>
          <p:sp>
            <p:nvSpPr>
              <p:cNvPr id="43" name="Freeform 4"/>
              <p:cNvSpPr/>
              <p:nvPr/>
            </p:nvSpPr>
            <p:spPr>
              <a:xfrm>
                <a:off x="0" y="0"/>
                <a:ext cx="606567" cy="1874040"/>
              </a:xfrm>
              <a:custGeom>
                <a:avLst/>
                <a:gdLst/>
                <a:ahLst/>
                <a:cxnLst/>
                <a:rect l="l" t="t" r="r" b="b"/>
                <a:pathLst>
                  <a:path w="606567" h="1874040">
                    <a:moveTo>
                      <a:pt x="0" y="0"/>
                    </a:moveTo>
                    <a:lnTo>
                      <a:pt x="606567" y="0"/>
                    </a:lnTo>
                    <a:lnTo>
                      <a:pt x="606567" y="1874040"/>
                    </a:lnTo>
                    <a:lnTo>
                      <a:pt x="0" y="1874040"/>
                    </a:lnTo>
                    <a:close/>
                  </a:path>
                </a:pathLst>
              </a:custGeom>
              <a:solidFill>
                <a:srgbClr val="C8F143"/>
              </a:solidFill>
            </p:spPr>
          </p:sp>
        </p:grpSp>
      </p:grpSp>
      <p:sp>
        <p:nvSpPr>
          <p:cNvPr id="24" name="Option 1"/>
          <p:cNvSpPr/>
          <p:nvPr/>
        </p:nvSpPr>
        <p:spPr>
          <a:xfrm>
            <a:off x="203200" y="1339238"/>
            <a:ext cx="11161486"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9Slide03 Oswald SemiBold" panose="00000700000000000000" pitchFamily="2" charset="0"/>
                <a:cs typeface="Montserrat" panose="020B0604020202020204" charset="0"/>
              </a:rPr>
              <a:t>A. </a:t>
            </a:r>
            <a:r>
              <a:rPr lang="en-US" sz="2867" b="1" dirty="0" err="1">
                <a:solidFill>
                  <a:schemeClr val="bg1"/>
                </a:solidFill>
                <a:latin typeface="#9Slide03 Oswald SemiBold" panose="00000700000000000000" pitchFamily="2" charset="0"/>
                <a:cs typeface="Montserrat" panose="020B0604020202020204" charset="0"/>
              </a:rPr>
              <a:t>Quốc</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hội</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lập</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hiến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tuyên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bố</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thành</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lập</a:t>
            </a:r>
            <a:endParaRPr lang="en-US" sz="2867" b="1" dirty="0">
              <a:solidFill>
                <a:schemeClr val="bg1"/>
              </a:solidFill>
              <a:latin typeface="#9Slide03 Oswald SemiBold" panose="00000700000000000000" pitchFamily="2" charset="0"/>
              <a:cs typeface="Montserrat" panose="020B0604020202020204" charset="0"/>
            </a:endParaRPr>
          </a:p>
        </p:txBody>
      </p:sp>
      <p:sp>
        <p:nvSpPr>
          <p:cNvPr id="25" name="Option 2"/>
          <p:cNvSpPr/>
          <p:nvPr/>
        </p:nvSpPr>
        <p:spPr>
          <a:xfrm>
            <a:off x="203200" y="2376886"/>
            <a:ext cx="11161486" cy="817563"/>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9Slide03 Oswald SemiBold" panose="00000700000000000000" pitchFamily="2" charset="0"/>
                <a:cs typeface="Montserrat" panose="020B0604020202020204" charset="0"/>
              </a:rPr>
              <a:t>B.  </a:t>
            </a:r>
            <a:r>
              <a:rPr lang="en-US" sz="2867" b="1" dirty="0" err="1">
                <a:solidFill>
                  <a:schemeClr val="bg1"/>
                </a:solidFill>
                <a:latin typeface="#9Slide03 Oswald SemiBold" panose="00000700000000000000" pitchFamily="2" charset="0"/>
                <a:cs typeface="Montserrat" panose="020B0604020202020204" charset="0"/>
              </a:rPr>
              <a:t>Quốc</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hội</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thông</a:t>
            </a:r>
            <a:r>
              <a:rPr lang="en-US" sz="2867" b="1" dirty="0">
                <a:solidFill>
                  <a:schemeClr val="bg1"/>
                </a:solidFill>
                <a:latin typeface="#9Slide03 Oswald SemiBold" panose="00000700000000000000" pitchFamily="2" charset="0"/>
                <a:cs typeface="Montserrat" panose="020B0604020202020204" charset="0"/>
              </a:rPr>
              <a:t> qua </a:t>
            </a:r>
            <a:r>
              <a:rPr lang="en-US" sz="2867" b="1" dirty="0" err="1">
                <a:solidFill>
                  <a:schemeClr val="bg1"/>
                </a:solidFill>
                <a:latin typeface="#9Slide03 Oswald SemiBold" panose="00000700000000000000" pitchFamily="2" charset="0"/>
                <a:cs typeface="Montserrat" panose="020B0604020202020204" charset="0"/>
              </a:rPr>
              <a:t>Tuyên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ngôn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nhân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quyền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và</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dân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quyền</a:t>
            </a:r>
            <a:r>
              <a:rPr lang="en-US" sz="2867" b="1" dirty="0">
                <a:solidFill>
                  <a:schemeClr val="bg1"/>
                </a:solidFill>
                <a:latin typeface="#9Slide03 Oswald SemiBold" panose="00000700000000000000" pitchFamily="2" charset="0"/>
                <a:cs typeface="Montserrat" panose="020B0604020202020204" charset="0"/>
              </a:rPr>
              <a:t> </a:t>
            </a:r>
          </a:p>
        </p:txBody>
      </p:sp>
      <p:sp>
        <p:nvSpPr>
          <p:cNvPr id="26" name="Option 3"/>
          <p:cNvSpPr/>
          <p:nvPr/>
        </p:nvSpPr>
        <p:spPr>
          <a:xfrm>
            <a:off x="203200" y="3414536"/>
            <a:ext cx="11161486" cy="8159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9Slide03 Oswald SemiBold" panose="00000700000000000000" pitchFamily="2" charset="0"/>
                <a:cs typeface="Montserrat" panose="020B0604020202020204" charset="0"/>
              </a:rPr>
              <a:t>C. </a:t>
            </a:r>
            <a:r>
              <a:rPr lang="en-US" sz="2867" b="1" dirty="0" err="1">
                <a:solidFill>
                  <a:schemeClr val="bg1"/>
                </a:solidFill>
                <a:latin typeface="#9Slide03 Oswald SemiBold" panose="00000700000000000000" pitchFamily="2" charset="0"/>
                <a:cs typeface="Montserrat" panose="020B0604020202020204" charset="0"/>
              </a:rPr>
              <a:t>Vua</a:t>
            </a:r>
            <a:r>
              <a:rPr lang="en-US" sz="2867" b="1" dirty="0">
                <a:solidFill>
                  <a:schemeClr val="bg1"/>
                </a:solidFill>
                <a:latin typeface="#9Slide03 Oswald SemiBold" panose="00000700000000000000" pitchFamily="2" charset="0"/>
                <a:cs typeface="Montserrat" panose="020B0604020202020204" charset="0"/>
              </a:rPr>
              <a:t> Lu-I XVI </a:t>
            </a:r>
            <a:r>
              <a:rPr lang="en-US" sz="2867" b="1" dirty="0" err="1">
                <a:solidFill>
                  <a:schemeClr val="bg1"/>
                </a:solidFill>
                <a:latin typeface="#9Slide03 Oswald SemiBold" panose="00000700000000000000" pitchFamily="2" charset="0"/>
                <a:cs typeface="Montserrat" panose="020B0604020202020204" charset="0"/>
              </a:rPr>
              <a:t>bị</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xử</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tử</a:t>
            </a:r>
            <a:endParaRPr lang="en-US" sz="2867" b="1" dirty="0">
              <a:solidFill>
                <a:schemeClr val="bg1"/>
              </a:solidFill>
              <a:latin typeface="#9Slide03 Oswald SemiBold" panose="00000700000000000000" pitchFamily="2" charset="0"/>
              <a:cs typeface="Montserrat" panose="020B0604020202020204" charset="0"/>
            </a:endParaRPr>
          </a:p>
        </p:txBody>
      </p:sp>
      <p:sp>
        <p:nvSpPr>
          <p:cNvPr id="27" name="Option 4"/>
          <p:cNvSpPr/>
          <p:nvPr/>
        </p:nvSpPr>
        <p:spPr>
          <a:xfrm>
            <a:off x="203200" y="4433686"/>
            <a:ext cx="11161486"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9Slide03 Oswald SemiBold" panose="00000700000000000000" pitchFamily="2" charset="0"/>
                <a:cs typeface="Montserrat" panose="020B0604020202020204" charset="0"/>
              </a:rPr>
              <a:t>D.  </a:t>
            </a:r>
            <a:r>
              <a:rPr lang="en-US" sz="2867" b="1" dirty="0" err="1">
                <a:solidFill>
                  <a:schemeClr val="bg1"/>
                </a:solidFill>
                <a:latin typeface="#9Slide03 Oswald SemiBold" panose="00000700000000000000" pitchFamily="2" charset="0"/>
                <a:cs typeface="Montserrat" panose="020B0604020202020204" charset="0"/>
              </a:rPr>
              <a:t>Cuộc</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tấn</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công</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vào</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pháp</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đài</a:t>
            </a:r>
            <a:r>
              <a:rPr lang="en-US" sz="2867" b="1" dirty="0">
                <a:solidFill>
                  <a:schemeClr val="bg1"/>
                </a:solidFill>
                <a:latin typeface="#9Slide03 Oswald SemiBold" panose="00000700000000000000" pitchFamily="2" charset="0"/>
                <a:cs typeface="Montserrat" panose="020B0604020202020204" charset="0"/>
              </a:rPr>
              <a:t> Ba-</a:t>
            </a:r>
            <a:r>
              <a:rPr lang="en-US" sz="2867" b="1" dirty="0" err="1">
                <a:solidFill>
                  <a:schemeClr val="bg1"/>
                </a:solidFill>
                <a:latin typeface="#9Slide03 Oswald SemiBold" panose="00000700000000000000" pitchFamily="2" charset="0"/>
                <a:cs typeface="Montserrat" panose="020B0604020202020204" charset="0"/>
              </a:rPr>
              <a:t>xti</a:t>
            </a:r>
            <a:r>
              <a:rPr lang="en-US" sz="2867" b="1" dirty="0">
                <a:solidFill>
                  <a:schemeClr val="bg1"/>
                </a:solidFill>
                <a:latin typeface="#9Slide03 Oswald SemiBold" panose="00000700000000000000" pitchFamily="2" charset="0"/>
                <a:cs typeface="Montserrat" panose="020B0604020202020204" charset="0"/>
              </a:rPr>
              <a:t> </a:t>
            </a:r>
            <a:r>
              <a:rPr lang="en-US" sz="2867" b="1" dirty="0" err="1">
                <a:solidFill>
                  <a:schemeClr val="bg1"/>
                </a:solidFill>
                <a:latin typeface="#9Slide03 Oswald SemiBold" panose="00000700000000000000" pitchFamily="2" charset="0"/>
                <a:cs typeface="Montserrat" panose="020B0604020202020204" charset="0"/>
              </a:rPr>
              <a:t>ngày</a:t>
            </a:r>
            <a:r>
              <a:rPr lang="en-US" sz="2867" b="1" dirty="0">
                <a:solidFill>
                  <a:schemeClr val="bg1"/>
                </a:solidFill>
                <a:latin typeface="#9Slide03 Oswald SemiBold" panose="00000700000000000000" pitchFamily="2" charset="0"/>
                <a:cs typeface="Montserrat" panose="020B0604020202020204" charset="0"/>
              </a:rPr>
              <a:t> 14 </a:t>
            </a:r>
            <a:r>
              <a:rPr lang="en-US" sz="2867" b="1" dirty="0" err="1">
                <a:solidFill>
                  <a:schemeClr val="bg1"/>
                </a:solidFill>
                <a:latin typeface="#9Slide03 Oswald SemiBold" panose="00000700000000000000" pitchFamily="2" charset="0"/>
                <a:cs typeface="Montserrat" panose="020B0604020202020204" charset="0"/>
              </a:rPr>
              <a:t>tháng</a:t>
            </a:r>
            <a:r>
              <a:rPr lang="en-US" sz="2867" b="1" dirty="0">
                <a:solidFill>
                  <a:schemeClr val="bg1"/>
                </a:solidFill>
                <a:latin typeface="#9Slide03 Oswald SemiBold" panose="00000700000000000000" pitchFamily="2" charset="0"/>
                <a:cs typeface="Montserrat" panose="020B0604020202020204" charset="0"/>
              </a:rPr>
              <a:t> 7</a:t>
            </a:r>
          </a:p>
        </p:txBody>
      </p:sp>
      <p:sp>
        <p:nvSpPr>
          <p:cNvPr id="28" name="Answer 1"/>
          <p:cNvSpPr/>
          <p:nvPr/>
        </p:nvSpPr>
        <p:spPr>
          <a:xfrm>
            <a:off x="203200" y="1344876"/>
            <a:ext cx="11095015" cy="817562"/>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Times New Roman" panose="02020603050405020304" pitchFamily="18" charset="0"/>
                <a:cs typeface="Times New Roman" panose="02020603050405020304" pitchFamily="18" charset="0"/>
              </a:rPr>
              <a:t>A. </a:t>
            </a:r>
            <a:r>
              <a:rPr lang="en-US" sz="2867" b="1" dirty="0" err="1">
                <a:solidFill>
                  <a:schemeClr val="bg1"/>
                </a:solidFill>
                <a:latin typeface="Times New Roman" panose="02020603050405020304" pitchFamily="18" charset="0"/>
                <a:cs typeface="Times New Roman" panose="02020603050405020304" pitchFamily="18" charset="0"/>
              </a:rPr>
              <a:t>Quốc</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hội</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lập</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hiến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tuyên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bố</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thành</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lập</a:t>
            </a:r>
            <a:endParaRPr lang="en-US" sz="2867" b="1" dirty="0">
              <a:solidFill>
                <a:schemeClr val="bg1"/>
              </a:solidFill>
              <a:latin typeface="Times New Roman" panose="02020603050405020304" pitchFamily="18" charset="0"/>
              <a:cs typeface="Times New Roman" panose="02020603050405020304" pitchFamily="18" charset="0"/>
            </a:endParaRPr>
          </a:p>
        </p:txBody>
      </p:sp>
      <p:sp>
        <p:nvSpPr>
          <p:cNvPr id="29" name="Answer 2"/>
          <p:cNvSpPr/>
          <p:nvPr/>
        </p:nvSpPr>
        <p:spPr>
          <a:xfrm>
            <a:off x="217714" y="2366096"/>
            <a:ext cx="11095015" cy="840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Times New Roman" panose="02020603050405020304" pitchFamily="18" charset="0"/>
                <a:cs typeface="Times New Roman" panose="02020603050405020304" pitchFamily="18" charset="0"/>
              </a:rPr>
              <a:t>B.  </a:t>
            </a:r>
            <a:r>
              <a:rPr lang="en-US" sz="2867" b="1" dirty="0" err="1">
                <a:solidFill>
                  <a:schemeClr val="bg1"/>
                </a:solidFill>
                <a:latin typeface="Times New Roman" panose="02020603050405020304" pitchFamily="18" charset="0"/>
                <a:cs typeface="Times New Roman" panose="02020603050405020304" pitchFamily="18" charset="0"/>
              </a:rPr>
              <a:t>Quốc</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hội</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thông</a:t>
            </a:r>
            <a:r>
              <a:rPr lang="en-US" sz="2867" b="1" dirty="0">
                <a:solidFill>
                  <a:schemeClr val="bg1"/>
                </a:solidFill>
                <a:latin typeface="Times New Roman" panose="02020603050405020304" pitchFamily="18" charset="0"/>
                <a:cs typeface="Times New Roman" panose="02020603050405020304" pitchFamily="18" charset="0"/>
              </a:rPr>
              <a:t> qua </a:t>
            </a:r>
            <a:r>
              <a:rPr lang="en-US" sz="2867" b="1" dirty="0" err="1">
                <a:solidFill>
                  <a:schemeClr val="bg1"/>
                </a:solidFill>
                <a:latin typeface="Times New Roman" panose="02020603050405020304" pitchFamily="18" charset="0"/>
                <a:cs typeface="Times New Roman" panose="02020603050405020304" pitchFamily="18" charset="0"/>
              </a:rPr>
              <a:t>Tuyên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ngôn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nhân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quyền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và</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dân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quyền</a:t>
            </a:r>
            <a:r>
              <a:rPr lang="en-US" sz="2867" b="1" dirty="0">
                <a:solidFill>
                  <a:schemeClr val="bg1"/>
                </a:solidFill>
                <a:latin typeface="Times New Roman" panose="02020603050405020304" pitchFamily="18" charset="0"/>
                <a:cs typeface="Times New Roman" panose="02020603050405020304" pitchFamily="18" charset="0"/>
              </a:rPr>
              <a:t> </a:t>
            </a:r>
          </a:p>
        </p:txBody>
      </p:sp>
      <p:sp>
        <p:nvSpPr>
          <p:cNvPr id="30" name="Answer 3"/>
          <p:cNvSpPr/>
          <p:nvPr/>
        </p:nvSpPr>
        <p:spPr>
          <a:xfrm>
            <a:off x="217714" y="3463612"/>
            <a:ext cx="11095015" cy="815975"/>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Times New Roman" panose="02020603050405020304" pitchFamily="18" charset="0"/>
                <a:cs typeface="Times New Roman" panose="02020603050405020304" pitchFamily="18" charset="0"/>
              </a:rPr>
              <a:t>C. </a:t>
            </a:r>
            <a:r>
              <a:rPr lang="en-US" sz="2867" b="1" dirty="0" err="1">
                <a:solidFill>
                  <a:schemeClr val="bg1"/>
                </a:solidFill>
                <a:latin typeface="Times New Roman" panose="02020603050405020304" pitchFamily="18" charset="0"/>
                <a:cs typeface="Times New Roman" panose="02020603050405020304" pitchFamily="18" charset="0"/>
              </a:rPr>
              <a:t>Vua</a:t>
            </a:r>
            <a:r>
              <a:rPr lang="en-US" sz="2867" b="1" dirty="0">
                <a:solidFill>
                  <a:schemeClr val="bg1"/>
                </a:solidFill>
                <a:latin typeface="Times New Roman" panose="02020603050405020304" pitchFamily="18" charset="0"/>
                <a:cs typeface="Times New Roman" panose="02020603050405020304" pitchFamily="18" charset="0"/>
              </a:rPr>
              <a:t> Lu-I XVI </a:t>
            </a:r>
            <a:r>
              <a:rPr lang="en-US" sz="2867" b="1" dirty="0" err="1">
                <a:solidFill>
                  <a:schemeClr val="bg1"/>
                </a:solidFill>
                <a:latin typeface="Times New Roman" panose="02020603050405020304" pitchFamily="18" charset="0"/>
                <a:cs typeface="Times New Roman" panose="02020603050405020304" pitchFamily="18" charset="0"/>
              </a:rPr>
              <a:t>bị</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xử</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tử</a:t>
            </a:r>
            <a:endParaRPr lang="en-US" sz="2867" b="1" dirty="0">
              <a:solidFill>
                <a:schemeClr val="bg1"/>
              </a:solidFill>
              <a:latin typeface="Times New Roman" panose="02020603050405020304" pitchFamily="18" charset="0"/>
              <a:cs typeface="Times New Roman" panose="02020603050405020304" pitchFamily="18" charset="0"/>
            </a:endParaRPr>
          </a:p>
        </p:txBody>
      </p:sp>
      <p:sp>
        <p:nvSpPr>
          <p:cNvPr id="31" name="Answer 4"/>
          <p:cNvSpPr/>
          <p:nvPr/>
        </p:nvSpPr>
        <p:spPr>
          <a:xfrm>
            <a:off x="217713" y="4452669"/>
            <a:ext cx="11093537" cy="840000"/>
          </a:xfrm>
          <a:prstGeom prst="rect">
            <a:avLst/>
          </a:prstGeom>
          <a:solidFill>
            <a:srgbClr val="CE12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4450"/>
              </a:lnSpc>
              <a:spcBef>
                <a:spcPct val="0"/>
              </a:spcBef>
            </a:pPr>
            <a:r>
              <a:rPr lang="en-US" sz="2867" b="1" dirty="0">
                <a:solidFill>
                  <a:schemeClr val="bg1"/>
                </a:solidFill>
                <a:latin typeface="Times New Roman" panose="02020603050405020304" pitchFamily="18" charset="0"/>
                <a:cs typeface="Times New Roman" panose="02020603050405020304" pitchFamily="18" charset="0"/>
              </a:rPr>
              <a:t>D.  </a:t>
            </a:r>
            <a:r>
              <a:rPr lang="en-US" sz="2867" b="1" dirty="0" err="1">
                <a:solidFill>
                  <a:schemeClr val="bg1"/>
                </a:solidFill>
                <a:latin typeface="Times New Roman" panose="02020603050405020304" pitchFamily="18" charset="0"/>
                <a:cs typeface="Times New Roman" panose="02020603050405020304" pitchFamily="18" charset="0"/>
              </a:rPr>
              <a:t>Cuộc</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tấn</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công</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vào</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pháp</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đài</a:t>
            </a:r>
            <a:r>
              <a:rPr lang="en-US" sz="2867" b="1" dirty="0">
                <a:solidFill>
                  <a:schemeClr val="bg1"/>
                </a:solidFill>
                <a:latin typeface="Times New Roman" panose="02020603050405020304" pitchFamily="18" charset="0"/>
                <a:cs typeface="Times New Roman" panose="02020603050405020304" pitchFamily="18" charset="0"/>
              </a:rPr>
              <a:t> Ba-</a:t>
            </a:r>
            <a:r>
              <a:rPr lang="en-US" sz="2867" b="1" dirty="0" err="1">
                <a:solidFill>
                  <a:schemeClr val="bg1"/>
                </a:solidFill>
                <a:latin typeface="Times New Roman" panose="02020603050405020304" pitchFamily="18" charset="0"/>
                <a:cs typeface="Times New Roman" panose="02020603050405020304" pitchFamily="18" charset="0"/>
              </a:rPr>
              <a:t>xti</a:t>
            </a:r>
            <a:r>
              <a:rPr lang="en-US" sz="2867" b="1" dirty="0">
                <a:solidFill>
                  <a:schemeClr val="bg1"/>
                </a:solidFill>
                <a:latin typeface="Times New Roman" panose="02020603050405020304" pitchFamily="18" charset="0"/>
                <a:cs typeface="Times New Roman" panose="02020603050405020304" pitchFamily="18" charset="0"/>
              </a:rPr>
              <a:t> </a:t>
            </a:r>
            <a:r>
              <a:rPr lang="en-US" sz="2867" b="1" dirty="0" err="1">
                <a:solidFill>
                  <a:schemeClr val="bg1"/>
                </a:solidFill>
                <a:latin typeface="Times New Roman" panose="02020603050405020304" pitchFamily="18" charset="0"/>
                <a:cs typeface="Times New Roman" panose="02020603050405020304" pitchFamily="18" charset="0"/>
              </a:rPr>
              <a:t>ngày</a:t>
            </a:r>
            <a:r>
              <a:rPr lang="en-US" sz="2867" b="1" dirty="0">
                <a:solidFill>
                  <a:schemeClr val="bg1"/>
                </a:solidFill>
                <a:latin typeface="Times New Roman" panose="02020603050405020304" pitchFamily="18" charset="0"/>
                <a:cs typeface="Times New Roman" panose="02020603050405020304" pitchFamily="18" charset="0"/>
              </a:rPr>
              <a:t> 14 </a:t>
            </a:r>
            <a:r>
              <a:rPr lang="en-US" sz="2867" b="1" dirty="0" err="1">
                <a:solidFill>
                  <a:schemeClr val="bg1"/>
                </a:solidFill>
                <a:latin typeface="Times New Roman" panose="02020603050405020304" pitchFamily="18" charset="0"/>
                <a:cs typeface="Times New Roman" panose="02020603050405020304" pitchFamily="18" charset="0"/>
              </a:rPr>
              <a:t>tháng</a:t>
            </a:r>
            <a:r>
              <a:rPr lang="en-US" sz="2867" b="1" dirty="0">
                <a:solidFill>
                  <a:schemeClr val="bg1"/>
                </a:solidFill>
                <a:latin typeface="Times New Roman" panose="02020603050405020304" pitchFamily="18" charset="0"/>
                <a:cs typeface="Times New Roman" panose="02020603050405020304" pitchFamily="18" charset="0"/>
              </a:rPr>
              <a:t> 7</a:t>
            </a:r>
          </a:p>
        </p:txBody>
      </p:sp>
      <p:pic>
        <p:nvPicPr>
          <p:cNvPr id="32" name="Tick"/>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56086" y="3793543"/>
            <a:ext cx="1343675" cy="135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764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5" name="tiếng vỗ tay 6.wav"/>
                                        </p:tgtEl>
                                      </p:cMediaNode>
                                    </p:audio>
                                  </p:sub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nextCondLst>
                <p:cond evt="onClick" delay="0">
                  <p:tgtEl>
                    <p:spTgt spid="27"/>
                  </p:tgtEl>
                </p:cond>
              </p:nextCondLst>
            </p:seq>
          </p:childTnLst>
        </p:cTn>
      </p:par>
    </p:tnLst>
    <p:bldLst>
      <p:bldP spid="28" grpId="0" animBg="1"/>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a:grpSpLocks noChangeAspect="1"/>
          </p:cNvGrpSpPr>
          <p:nvPr/>
        </p:nvGrpSpPr>
        <p:grpSpPr>
          <a:xfrm rot="-4447534">
            <a:off x="10278422" y="5568047"/>
            <a:ext cx="1712073" cy="1712073"/>
            <a:chOff x="0" y="0"/>
            <a:chExt cx="3331210" cy="3331210"/>
          </a:xfrm>
        </p:grpSpPr>
        <p:sp>
          <p:nvSpPr>
            <p:cNvPr id="13" name="Freeform 13"/>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grpSp>
        <p:nvGrpSpPr>
          <p:cNvPr id="14" name="Group 14"/>
          <p:cNvGrpSpPr>
            <a:grpSpLocks noChangeAspect="1"/>
          </p:cNvGrpSpPr>
          <p:nvPr/>
        </p:nvGrpSpPr>
        <p:grpSpPr>
          <a:xfrm rot="-5400000">
            <a:off x="10785077" y="5424251"/>
            <a:ext cx="1559820" cy="1559820"/>
            <a:chOff x="0" y="0"/>
            <a:chExt cx="3331210" cy="3331210"/>
          </a:xfrm>
          <a:solidFill>
            <a:srgbClr val="C8F143"/>
          </a:solidFill>
        </p:grpSpPr>
        <p:sp>
          <p:nvSpPr>
            <p:cNvPr id="15" name="Freeform 15"/>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grpFill/>
          </p:spPr>
        </p:sp>
      </p:grpSp>
      <p:grpSp>
        <p:nvGrpSpPr>
          <p:cNvPr id="16" name="Group 16"/>
          <p:cNvGrpSpPr>
            <a:grpSpLocks noChangeAspect="1"/>
          </p:cNvGrpSpPr>
          <p:nvPr/>
        </p:nvGrpSpPr>
        <p:grpSpPr>
          <a:xfrm rot="-5963284">
            <a:off x="10708951" y="5148550"/>
            <a:ext cx="1712073" cy="1712073"/>
            <a:chOff x="0" y="0"/>
            <a:chExt cx="3331210" cy="3331210"/>
          </a:xfrm>
        </p:grpSpPr>
        <p:sp>
          <p:nvSpPr>
            <p:cNvPr id="17" name="Freeform 17"/>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sp>
        <p:nvSpPr>
          <p:cNvPr id="21" name="Rectangle 4"/>
          <p:cNvSpPr>
            <a:spLocks noChangeArrowheads="1"/>
          </p:cNvSpPr>
          <p:nvPr/>
        </p:nvSpPr>
        <p:spPr bwMode="auto">
          <a:xfrm>
            <a:off x="973335" y="403123"/>
            <a:ext cx="10432150" cy="7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just">
              <a:lnSpc>
                <a:spcPct val="150000"/>
              </a:lnSpc>
              <a:spcBef>
                <a:spcPct val="0"/>
              </a:spcBef>
              <a:buNone/>
            </a:pP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4.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cách</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mạng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xã</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hội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Pháp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tồn</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tại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những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đẳng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cấp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33" name="20 seconds timer - đồng hồ đếm ngược 2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77123" y="6043366"/>
            <a:ext cx="1091326" cy="620066"/>
          </a:xfrm>
          <a:prstGeom prst="ellipse">
            <a:avLst/>
          </a:prstGeom>
          <a:ln>
            <a:noFill/>
          </a:ln>
          <a:effectLst>
            <a:softEdge rad="112500"/>
          </a:effectLst>
        </p:spPr>
      </p:pic>
      <p:grpSp>
        <p:nvGrpSpPr>
          <p:cNvPr id="40" name="Group 39"/>
          <p:cNvGrpSpPr/>
          <p:nvPr/>
        </p:nvGrpSpPr>
        <p:grpSpPr>
          <a:xfrm>
            <a:off x="1" y="5501964"/>
            <a:ext cx="780431" cy="1388577"/>
            <a:chOff x="0" y="8252945"/>
            <a:chExt cx="1170647" cy="2082865"/>
          </a:xfrm>
        </p:grpSpPr>
        <p:pic>
          <p:nvPicPr>
            <p:cNvPr id="41" name="Picture 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37896" y="8503373"/>
              <a:ext cx="1383180" cy="882323"/>
            </a:xfrm>
            <a:prstGeom prst="rect">
              <a:avLst/>
            </a:prstGeom>
          </p:spPr>
        </p:pic>
        <p:grpSp>
          <p:nvGrpSpPr>
            <p:cNvPr id="42" name="Group 3"/>
            <p:cNvGrpSpPr/>
            <p:nvPr/>
          </p:nvGrpSpPr>
          <p:grpSpPr>
            <a:xfrm>
              <a:off x="0" y="8801100"/>
              <a:ext cx="864200" cy="1534710"/>
              <a:chOff x="0" y="0"/>
              <a:chExt cx="606567" cy="1874040"/>
            </a:xfrm>
          </p:grpSpPr>
          <p:sp>
            <p:nvSpPr>
              <p:cNvPr id="43" name="Freeform 4"/>
              <p:cNvSpPr/>
              <p:nvPr/>
            </p:nvSpPr>
            <p:spPr>
              <a:xfrm>
                <a:off x="0" y="0"/>
                <a:ext cx="606567" cy="1874040"/>
              </a:xfrm>
              <a:custGeom>
                <a:avLst/>
                <a:gdLst/>
                <a:ahLst/>
                <a:cxnLst/>
                <a:rect l="l" t="t" r="r" b="b"/>
                <a:pathLst>
                  <a:path w="606567" h="1874040">
                    <a:moveTo>
                      <a:pt x="0" y="0"/>
                    </a:moveTo>
                    <a:lnTo>
                      <a:pt x="606567" y="0"/>
                    </a:lnTo>
                    <a:lnTo>
                      <a:pt x="606567" y="1874040"/>
                    </a:lnTo>
                    <a:lnTo>
                      <a:pt x="0" y="1874040"/>
                    </a:lnTo>
                    <a:close/>
                  </a:path>
                </a:pathLst>
              </a:custGeom>
              <a:solidFill>
                <a:srgbClr val="C8F143"/>
              </a:solidFill>
            </p:spPr>
          </p:sp>
        </p:grpSp>
      </p:grpSp>
      <p:sp>
        <p:nvSpPr>
          <p:cNvPr id="23" name="Option 1"/>
          <p:cNvSpPr/>
          <p:nvPr/>
        </p:nvSpPr>
        <p:spPr>
          <a:xfrm>
            <a:off x="992969" y="1908989"/>
            <a:ext cx="9792108"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9Slide03 Oswald SemiBold" panose="00000700000000000000" pitchFamily="2" charset="0"/>
                <a:cs typeface="Montserrat" panose="020B0604020202020204" charset="0"/>
              </a:rPr>
              <a:t>A. </a:t>
            </a:r>
            <a:r>
              <a:rPr lang="en-US" sz="2800" b="1" dirty="0" err="1">
                <a:solidFill>
                  <a:schemeClr val="bg1"/>
                </a:solidFill>
                <a:latin typeface="#9Slide03 Oswald SemiBold" panose="00000700000000000000" pitchFamily="2" charset="0"/>
                <a:cs typeface="Montserrat" panose="020B0604020202020204" charset="0"/>
              </a:rPr>
              <a:t>Quý</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tộc</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tư</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sản</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công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nhân</a:t>
            </a:r>
            <a:endParaRPr lang="en-US" sz="2800" b="1" dirty="0">
              <a:solidFill>
                <a:schemeClr val="bg1"/>
              </a:solidFill>
              <a:latin typeface="#9Slide03 Oswald SemiBold" panose="00000700000000000000" pitchFamily="2" charset="0"/>
              <a:cs typeface="Montserrat" panose="020B0604020202020204" charset="0"/>
            </a:endParaRPr>
          </a:p>
        </p:txBody>
      </p:sp>
      <p:sp>
        <p:nvSpPr>
          <p:cNvPr id="34" name="Option 2"/>
          <p:cNvSpPr/>
          <p:nvPr/>
        </p:nvSpPr>
        <p:spPr>
          <a:xfrm>
            <a:off x="992969" y="2875777"/>
            <a:ext cx="9792108" cy="817563"/>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9Slide03 Oswald SemiBold" panose="00000700000000000000" pitchFamily="2" charset="0"/>
                <a:cs typeface="Montserrat" panose="020B0604020202020204" charset="0"/>
              </a:rPr>
              <a:t>B.  </a:t>
            </a:r>
            <a:r>
              <a:rPr lang="en-US" sz="2800" b="1" dirty="0" err="1">
                <a:solidFill>
                  <a:schemeClr val="bg1"/>
                </a:solidFill>
                <a:latin typeface="#9Slide03 Oswald SemiBold" panose="00000700000000000000" pitchFamily="2" charset="0"/>
                <a:cs typeface="Montserrat" panose="020B0604020202020204" charset="0"/>
              </a:rPr>
              <a:t>Quý</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tộc</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tăng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lữ</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và</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đẳng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cấp</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thứ</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ba</a:t>
            </a:r>
            <a:endParaRPr lang="en-US" sz="2800" b="1" dirty="0">
              <a:solidFill>
                <a:schemeClr val="bg1"/>
              </a:solidFill>
              <a:latin typeface="#9Slide03 Oswald SemiBold" panose="00000700000000000000" pitchFamily="2" charset="0"/>
              <a:cs typeface="Montserrat" panose="020B0604020202020204" charset="0"/>
            </a:endParaRPr>
          </a:p>
        </p:txBody>
      </p:sp>
      <p:sp>
        <p:nvSpPr>
          <p:cNvPr id="35" name="Option 3"/>
          <p:cNvSpPr/>
          <p:nvPr/>
        </p:nvSpPr>
        <p:spPr>
          <a:xfrm>
            <a:off x="992969" y="3842565"/>
            <a:ext cx="9792108" cy="8159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9Slide03 Oswald SemiBold" panose="00000700000000000000" pitchFamily="2" charset="0"/>
                <a:cs typeface="Montserrat" panose="020B0604020202020204" charset="0"/>
              </a:rPr>
              <a:t>C.  </a:t>
            </a:r>
            <a:r>
              <a:rPr lang="en-US" sz="2800" b="1" dirty="0" err="1">
                <a:solidFill>
                  <a:schemeClr val="bg1"/>
                </a:solidFill>
                <a:latin typeface="#9Slide03 Oswald SemiBold" panose="00000700000000000000" pitchFamily="2" charset="0"/>
                <a:cs typeface="Montserrat" panose="020B0604020202020204" charset="0"/>
              </a:rPr>
              <a:t>Quý</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tộc</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tư</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sản</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nông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dân</a:t>
            </a:r>
            <a:endParaRPr lang="en-US" sz="2800" b="1" dirty="0">
              <a:solidFill>
                <a:schemeClr val="bg1"/>
              </a:solidFill>
              <a:latin typeface="#9Slide03 Oswald SemiBold" panose="00000700000000000000" pitchFamily="2" charset="0"/>
              <a:cs typeface="Montserrat" panose="020B0604020202020204" charset="0"/>
            </a:endParaRPr>
          </a:p>
        </p:txBody>
      </p:sp>
      <p:sp>
        <p:nvSpPr>
          <p:cNvPr id="36" name="Option 4"/>
          <p:cNvSpPr/>
          <p:nvPr/>
        </p:nvSpPr>
        <p:spPr>
          <a:xfrm>
            <a:off x="992969" y="4807764"/>
            <a:ext cx="9792108" cy="8175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9Slide03 Oswald SemiBold" panose="00000700000000000000" pitchFamily="2" charset="0"/>
                <a:cs typeface="Montserrat" panose="020B0604020202020204" charset="0"/>
              </a:rPr>
              <a:t>D.   </a:t>
            </a:r>
            <a:r>
              <a:rPr lang="en-US" sz="2800" b="1" dirty="0" err="1">
                <a:solidFill>
                  <a:schemeClr val="bg1"/>
                </a:solidFill>
                <a:latin typeface="#9Slide03 Oswald SemiBold" panose="00000700000000000000" pitchFamily="2" charset="0"/>
                <a:cs typeface="Montserrat" panose="020B0604020202020204" charset="0"/>
              </a:rPr>
              <a:t>Quý</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tộc</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tăng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lữ</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nông</a:t>
            </a:r>
            <a:r>
              <a:rPr lang="en-US" sz="2800" b="1" dirty="0">
                <a:solidFill>
                  <a:schemeClr val="bg1"/>
                </a:solidFill>
                <a:latin typeface="#9Slide03 Oswald SemiBold" panose="00000700000000000000" pitchFamily="2" charset="0"/>
                <a:cs typeface="Montserrat" panose="020B0604020202020204" charset="0"/>
              </a:rPr>
              <a:t> </a:t>
            </a:r>
            <a:r>
              <a:rPr lang="en-US" sz="2800" b="1" dirty="0" err="1">
                <a:solidFill>
                  <a:schemeClr val="bg1"/>
                </a:solidFill>
                <a:latin typeface="#9Slide03 Oswald SemiBold" panose="00000700000000000000" pitchFamily="2" charset="0"/>
                <a:cs typeface="Montserrat" panose="020B0604020202020204" charset="0"/>
              </a:rPr>
              <a:t>dân</a:t>
            </a:r>
            <a:endParaRPr lang="en-US" sz="2800" b="1" dirty="0">
              <a:solidFill>
                <a:schemeClr val="bg1"/>
              </a:solidFill>
              <a:latin typeface="#9Slide03 Oswald SemiBold" panose="00000700000000000000" pitchFamily="2" charset="0"/>
              <a:cs typeface="Montserrat" panose="020B0604020202020204" charset="0"/>
            </a:endParaRPr>
          </a:p>
        </p:txBody>
      </p:sp>
      <p:sp>
        <p:nvSpPr>
          <p:cNvPr id="37" name="Answer 1"/>
          <p:cNvSpPr/>
          <p:nvPr/>
        </p:nvSpPr>
        <p:spPr>
          <a:xfrm>
            <a:off x="992969" y="1908989"/>
            <a:ext cx="9792108" cy="817562"/>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Quý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tộc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8" name="Answer 2"/>
          <p:cNvSpPr/>
          <p:nvPr/>
        </p:nvSpPr>
        <p:spPr>
          <a:xfrm>
            <a:off x="1012603" y="2883351"/>
            <a:ext cx="9792108" cy="817563"/>
          </a:xfrm>
          <a:prstGeom prst="rect">
            <a:avLst/>
          </a:prstGeom>
          <a:solidFill>
            <a:srgbClr val="CE12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Quý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tộc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đẳng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cấp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9" name="Answer 3"/>
          <p:cNvSpPr/>
          <p:nvPr/>
        </p:nvSpPr>
        <p:spPr>
          <a:xfrm>
            <a:off x="992969" y="3827655"/>
            <a:ext cx="9816000" cy="840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Quý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tộc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dân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4" name="Answer 4"/>
          <p:cNvSpPr/>
          <p:nvPr/>
        </p:nvSpPr>
        <p:spPr>
          <a:xfrm>
            <a:off x="1012603" y="4794396"/>
            <a:ext cx="9792108" cy="840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945"/>
              </a:lnSpc>
              <a:spcBef>
                <a:spcPct val="0"/>
              </a:spcBef>
            </a:pP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Quý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tộc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dân</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6" name="Tick"/>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56073" y="1869282"/>
            <a:ext cx="164941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617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5" name="tiếng vỗ tay 6.wav"/>
                                        </p:tgtEl>
                                      </p:cMediaNode>
                                    </p:audio>
                                  </p:sub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subTnLst>
                                    <p:audio>
                                      <p:cMediaNode>
                                        <p:cTn display="0" masterRel="sameClick">
                                          <p:stCondLst>
                                            <p:cond evt="begin" delay="0">
                                              <p:tn val="3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36"/>
                  </p:tgtEl>
                </p:cond>
              </p:nextCondLst>
            </p:seq>
          </p:childTnLst>
        </p:cTn>
      </p:par>
    </p:tnLst>
    <p:bldLst>
      <p:bldP spid="37" grpId="0" animBg="1"/>
      <p:bldP spid="38" grpId="0" animBg="1"/>
      <p:bldP spid="39"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a:grpSpLocks noChangeAspect="1"/>
          </p:cNvGrpSpPr>
          <p:nvPr/>
        </p:nvGrpSpPr>
        <p:grpSpPr>
          <a:xfrm rot="-4447534">
            <a:off x="10278422" y="5568047"/>
            <a:ext cx="1712073" cy="1712073"/>
            <a:chOff x="0" y="0"/>
            <a:chExt cx="3331210" cy="3331210"/>
          </a:xfrm>
        </p:grpSpPr>
        <p:sp>
          <p:nvSpPr>
            <p:cNvPr id="13" name="Freeform 13"/>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grpSp>
        <p:nvGrpSpPr>
          <p:cNvPr id="14" name="Group 14"/>
          <p:cNvGrpSpPr>
            <a:grpSpLocks noChangeAspect="1"/>
          </p:cNvGrpSpPr>
          <p:nvPr/>
        </p:nvGrpSpPr>
        <p:grpSpPr>
          <a:xfrm rot="-5400000">
            <a:off x="10785077" y="5424251"/>
            <a:ext cx="1559820" cy="1559820"/>
            <a:chOff x="0" y="0"/>
            <a:chExt cx="3331210" cy="3331210"/>
          </a:xfrm>
        </p:grpSpPr>
        <p:sp>
          <p:nvSpPr>
            <p:cNvPr id="15" name="Freeform 15"/>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solidFill>
          </p:spPr>
        </p:sp>
      </p:grpSp>
      <p:grpSp>
        <p:nvGrpSpPr>
          <p:cNvPr id="16" name="Group 16"/>
          <p:cNvGrpSpPr>
            <a:grpSpLocks noChangeAspect="1"/>
          </p:cNvGrpSpPr>
          <p:nvPr/>
        </p:nvGrpSpPr>
        <p:grpSpPr>
          <a:xfrm rot="-5963284">
            <a:off x="10708951" y="5050912"/>
            <a:ext cx="1712073" cy="1712073"/>
            <a:chOff x="0" y="0"/>
            <a:chExt cx="3331210" cy="3331210"/>
          </a:xfrm>
        </p:grpSpPr>
        <p:sp>
          <p:nvSpPr>
            <p:cNvPr id="17" name="Freeform 17"/>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solidFill>
              <a:srgbClr val="C8F143">
                <a:alpha val="61961"/>
              </a:srgbClr>
            </a:solidFill>
          </p:spPr>
        </p:sp>
      </p:grpSp>
      <p:sp>
        <p:nvSpPr>
          <p:cNvPr id="21" name="Rectangle 4"/>
          <p:cNvSpPr>
            <a:spLocks noChangeArrowheads="1"/>
          </p:cNvSpPr>
          <p:nvPr/>
        </p:nvSpPr>
        <p:spPr bwMode="auto">
          <a:xfrm>
            <a:off x="419101" y="150492"/>
            <a:ext cx="11540063" cy="13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lnSpc>
                <a:spcPct val="150000"/>
              </a:lnSpc>
              <a:spcBef>
                <a:spcPct val="0"/>
              </a:spcBef>
              <a:buNone/>
            </a:pP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5.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Giai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cấp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xã</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hội</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Pháp</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tiềm</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lực</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nhưng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địa</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vị</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chính</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trị</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tương</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cs typeface="Times New Roman" panose="02020603050405020304" pitchFamily="18" charset="0"/>
              </a:rPr>
              <a:t>ứng</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33" name="20 seconds timer - đồng hồ đếm ngược 2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77123" y="6043366"/>
            <a:ext cx="1091326" cy="620066"/>
          </a:xfrm>
          <a:prstGeom prst="ellipse">
            <a:avLst/>
          </a:prstGeom>
          <a:ln>
            <a:noFill/>
          </a:ln>
          <a:effectLst>
            <a:softEdge rad="112500"/>
          </a:effectLst>
        </p:spPr>
      </p:pic>
      <p:grpSp>
        <p:nvGrpSpPr>
          <p:cNvPr id="40" name="Group 39"/>
          <p:cNvGrpSpPr/>
          <p:nvPr/>
        </p:nvGrpSpPr>
        <p:grpSpPr>
          <a:xfrm>
            <a:off x="1" y="5501964"/>
            <a:ext cx="780431" cy="1388577"/>
            <a:chOff x="0" y="8252945"/>
            <a:chExt cx="1170647" cy="2082865"/>
          </a:xfrm>
        </p:grpSpPr>
        <p:pic>
          <p:nvPicPr>
            <p:cNvPr id="41" name="Picture 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37896" y="8503373"/>
              <a:ext cx="1383180" cy="882323"/>
            </a:xfrm>
            <a:prstGeom prst="rect">
              <a:avLst/>
            </a:prstGeom>
          </p:spPr>
        </p:pic>
        <p:grpSp>
          <p:nvGrpSpPr>
            <p:cNvPr id="42" name="Group 3"/>
            <p:cNvGrpSpPr/>
            <p:nvPr/>
          </p:nvGrpSpPr>
          <p:grpSpPr>
            <a:xfrm>
              <a:off x="0" y="8801100"/>
              <a:ext cx="864200" cy="1534710"/>
              <a:chOff x="0" y="0"/>
              <a:chExt cx="606567" cy="1874040"/>
            </a:xfrm>
          </p:grpSpPr>
          <p:sp>
            <p:nvSpPr>
              <p:cNvPr id="43" name="Freeform 4"/>
              <p:cNvSpPr/>
              <p:nvPr/>
            </p:nvSpPr>
            <p:spPr>
              <a:xfrm>
                <a:off x="0" y="0"/>
                <a:ext cx="606567" cy="1874040"/>
              </a:xfrm>
              <a:custGeom>
                <a:avLst/>
                <a:gdLst/>
                <a:ahLst/>
                <a:cxnLst/>
                <a:rect l="l" t="t" r="r" b="b"/>
                <a:pathLst>
                  <a:path w="606567" h="1874040">
                    <a:moveTo>
                      <a:pt x="0" y="0"/>
                    </a:moveTo>
                    <a:lnTo>
                      <a:pt x="606567" y="0"/>
                    </a:lnTo>
                    <a:lnTo>
                      <a:pt x="606567" y="1874040"/>
                    </a:lnTo>
                    <a:lnTo>
                      <a:pt x="0" y="1874040"/>
                    </a:lnTo>
                    <a:close/>
                  </a:path>
                </a:pathLst>
              </a:custGeom>
              <a:solidFill>
                <a:srgbClr val="C8F143"/>
              </a:solidFill>
            </p:spPr>
          </p:sp>
        </p:grpSp>
      </p:grpSp>
      <p:sp>
        <p:nvSpPr>
          <p:cNvPr id="46" name="Option 1"/>
          <p:cNvSpPr/>
          <p:nvPr/>
        </p:nvSpPr>
        <p:spPr>
          <a:xfrm>
            <a:off x="1070104" y="1773143"/>
            <a:ext cx="9675517" cy="8413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9Slide03 Oswald SemiBold" panose="00000700000000000000" pitchFamily="2" charset="0"/>
                <a:cs typeface="Montserrat" panose="020B0604020202020204" charset="0"/>
              </a:rPr>
              <a:t>A. </a:t>
            </a:r>
            <a:r>
              <a:rPr lang="en-US" sz="3000" b="1" dirty="0" err="1">
                <a:solidFill>
                  <a:schemeClr val="bg1"/>
                </a:solidFill>
                <a:latin typeface="#9Slide03 Oswald SemiBold" panose="00000700000000000000" pitchFamily="2" charset="0"/>
                <a:cs typeface="Montserrat" panose="020B0604020202020204" charset="0"/>
              </a:rPr>
              <a:t>Thương</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nhân</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7" name="Option 2"/>
          <p:cNvSpPr/>
          <p:nvPr/>
        </p:nvSpPr>
        <p:spPr>
          <a:xfrm>
            <a:off x="1070104" y="2822479"/>
            <a:ext cx="9675517" cy="842963"/>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US" sz="3000" b="1" dirty="0">
                <a:solidFill>
                  <a:schemeClr val="bg1"/>
                </a:solidFill>
                <a:latin typeface="#9Slide03 Oswald SemiBold" panose="00000700000000000000" pitchFamily="2" charset="0"/>
                <a:cs typeface="Montserrat" panose="020B0604020202020204" charset="0"/>
              </a:rPr>
              <a:t>B.  </a:t>
            </a:r>
            <a:r>
              <a:rPr lang="en-US" sz="3000" b="1" dirty="0" err="1">
                <a:solidFill>
                  <a:schemeClr val="bg1"/>
                </a:solidFill>
                <a:latin typeface="#9Slide03 Oswald SemiBold" panose="00000700000000000000" pitchFamily="2" charset="0"/>
                <a:cs typeface="Montserrat" panose="020B0604020202020204" charset="0"/>
              </a:rPr>
              <a:t>Thị</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dân</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8" name="Option 3"/>
          <p:cNvSpPr/>
          <p:nvPr/>
        </p:nvSpPr>
        <p:spPr>
          <a:xfrm>
            <a:off x="1070104" y="3873405"/>
            <a:ext cx="9675517" cy="841375"/>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9Slide03 Oswald SemiBold" panose="00000700000000000000" pitchFamily="2" charset="0"/>
                <a:cs typeface="Montserrat" panose="020B0604020202020204" charset="0"/>
              </a:rPr>
              <a:t>C.  </a:t>
            </a:r>
            <a:r>
              <a:rPr lang="en-US" sz="3000" b="1" dirty="0" err="1">
                <a:solidFill>
                  <a:schemeClr val="bg1"/>
                </a:solidFill>
                <a:latin typeface="#9Slide03 Oswald SemiBold" panose="00000700000000000000" pitchFamily="2" charset="0"/>
                <a:cs typeface="Montserrat" panose="020B0604020202020204" charset="0"/>
              </a:rPr>
              <a:t>Tư</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sản</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49" name="Option 4"/>
          <p:cNvSpPr/>
          <p:nvPr/>
        </p:nvSpPr>
        <p:spPr>
          <a:xfrm>
            <a:off x="1070104" y="4922742"/>
            <a:ext cx="9675517" cy="842962"/>
          </a:xfrm>
          <a:prstGeom prst="rect">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9Slide03 Oswald SemiBold" panose="00000700000000000000" pitchFamily="2" charset="0"/>
                <a:cs typeface="Montserrat" panose="020B0604020202020204" charset="0"/>
              </a:rPr>
              <a:t>D.  </a:t>
            </a:r>
            <a:r>
              <a:rPr lang="en-US" sz="3000" b="1" dirty="0" err="1">
                <a:solidFill>
                  <a:schemeClr val="bg1"/>
                </a:solidFill>
                <a:latin typeface="#9Slide03 Oswald SemiBold" panose="00000700000000000000" pitchFamily="2" charset="0"/>
                <a:cs typeface="Montserrat" panose="020B0604020202020204" charset="0"/>
              </a:rPr>
              <a:t>Nông</a:t>
            </a:r>
            <a:r>
              <a:rPr lang="en-US" sz="3000" b="1" dirty="0">
                <a:solidFill>
                  <a:schemeClr val="bg1"/>
                </a:solidFill>
                <a:latin typeface="#9Slide03 Oswald SemiBold" panose="00000700000000000000" pitchFamily="2" charset="0"/>
                <a:cs typeface="Montserrat" panose="020B0604020202020204" charset="0"/>
              </a:rPr>
              <a:t> </a:t>
            </a:r>
            <a:r>
              <a:rPr lang="en-US" sz="3000" b="1" dirty="0" err="1">
                <a:solidFill>
                  <a:schemeClr val="bg1"/>
                </a:solidFill>
                <a:latin typeface="#9Slide03 Oswald SemiBold" panose="00000700000000000000" pitchFamily="2" charset="0"/>
                <a:cs typeface="Montserrat" panose="020B0604020202020204" charset="0"/>
              </a:rPr>
              <a:t>dân</a:t>
            </a:r>
            <a:endParaRPr lang="en-US" sz="3000" b="1" dirty="0">
              <a:solidFill>
                <a:schemeClr val="bg1"/>
              </a:solidFill>
              <a:latin typeface="#9Slide03 Oswald SemiBold" panose="00000700000000000000" pitchFamily="2" charset="0"/>
              <a:cs typeface="Montserrat" panose="020B0604020202020204" charset="0"/>
            </a:endParaRPr>
          </a:p>
        </p:txBody>
      </p:sp>
      <p:sp>
        <p:nvSpPr>
          <p:cNvPr id="50" name="Answer 1"/>
          <p:cNvSpPr/>
          <p:nvPr/>
        </p:nvSpPr>
        <p:spPr>
          <a:xfrm>
            <a:off x="1070104" y="1773143"/>
            <a:ext cx="9696000" cy="864000"/>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Times New Roman" panose="02020603050405020304" pitchFamily="18" charset="0"/>
                <a:cs typeface="Times New Roman" panose="02020603050405020304" pitchFamily="18" charset="0"/>
              </a:rPr>
              <a:t>A. </a:t>
            </a:r>
            <a:r>
              <a:rPr lang="en-US" sz="3000" b="1" dirty="0" err="1">
                <a:solidFill>
                  <a:schemeClr val="bg1"/>
                </a:solidFill>
                <a:latin typeface="Times New Roman" panose="02020603050405020304" pitchFamily="18" charset="0"/>
                <a:cs typeface="Times New Roman" panose="02020603050405020304" pitchFamily="18" charset="0"/>
              </a:rPr>
              <a:t>Thương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nhân</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1" name="Answer 2"/>
          <p:cNvSpPr/>
          <p:nvPr/>
        </p:nvSpPr>
        <p:spPr>
          <a:xfrm>
            <a:off x="1080807" y="2820887"/>
            <a:ext cx="9675517" cy="842963"/>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r>
              <a:rPr lang="en-US" sz="3000" b="1" dirty="0">
                <a:solidFill>
                  <a:schemeClr val="bg1"/>
                </a:solidFill>
                <a:latin typeface="Times New Roman" panose="02020603050405020304" pitchFamily="18" charset="0"/>
                <a:cs typeface="Times New Roman" panose="02020603050405020304" pitchFamily="18" charset="0"/>
              </a:rPr>
              <a:t>B.  </a:t>
            </a:r>
            <a:r>
              <a:rPr lang="en-US" sz="3000" b="1" dirty="0" err="1">
                <a:solidFill>
                  <a:schemeClr val="bg1"/>
                </a:solidFill>
                <a:latin typeface="Times New Roman" panose="02020603050405020304" pitchFamily="18" charset="0"/>
                <a:cs typeface="Times New Roman" panose="02020603050405020304" pitchFamily="18" charset="0"/>
              </a:rPr>
              <a:t>Thị</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dân</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2" name="Answer 3"/>
          <p:cNvSpPr/>
          <p:nvPr/>
        </p:nvSpPr>
        <p:spPr>
          <a:xfrm>
            <a:off x="1080807" y="3897389"/>
            <a:ext cx="9675517" cy="841375"/>
          </a:xfrm>
          <a:prstGeom prst="rect">
            <a:avLst/>
          </a:prstGeom>
          <a:solidFill>
            <a:srgbClr val="CE12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Times New Roman" panose="02020603050405020304" pitchFamily="18" charset="0"/>
                <a:cs typeface="Times New Roman" panose="02020603050405020304" pitchFamily="18" charset="0"/>
              </a:rPr>
              <a:t>C.  </a:t>
            </a:r>
            <a:r>
              <a:rPr lang="en-US" sz="3000" b="1" dirty="0" err="1">
                <a:solidFill>
                  <a:schemeClr val="bg1"/>
                </a:solidFill>
                <a:latin typeface="Times New Roman" panose="02020603050405020304" pitchFamily="18" charset="0"/>
                <a:cs typeface="Times New Roman" panose="02020603050405020304" pitchFamily="18" charset="0"/>
              </a:rPr>
              <a:t>Tư</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sản</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53" name="Answer 4"/>
          <p:cNvSpPr/>
          <p:nvPr/>
        </p:nvSpPr>
        <p:spPr>
          <a:xfrm>
            <a:off x="1082461" y="4925752"/>
            <a:ext cx="9675517" cy="842962"/>
          </a:xfrm>
          <a:prstGeom prst="rect">
            <a:avLst/>
          </a:prstGeom>
          <a:solidFill>
            <a:srgbClr val="F3926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p>
            <a:pPr algn="just">
              <a:lnSpc>
                <a:spcPts val="3748"/>
              </a:lnSpc>
              <a:spcBef>
                <a:spcPct val="0"/>
              </a:spcBef>
            </a:pPr>
            <a:r>
              <a:rPr lang="en-US" sz="3000" b="1" dirty="0">
                <a:solidFill>
                  <a:schemeClr val="bg1"/>
                </a:solidFill>
                <a:latin typeface="Times New Roman" panose="02020603050405020304" pitchFamily="18" charset="0"/>
                <a:cs typeface="Times New Roman" panose="02020603050405020304" pitchFamily="18" charset="0"/>
              </a:rPr>
              <a:t>D.  </a:t>
            </a:r>
            <a:r>
              <a:rPr lang="en-US" sz="3000" b="1" dirty="0" err="1">
                <a:solidFill>
                  <a:schemeClr val="bg1"/>
                </a:solidFill>
                <a:latin typeface="Times New Roman" panose="02020603050405020304" pitchFamily="18" charset="0"/>
                <a:cs typeface="Times New Roman" panose="02020603050405020304" pitchFamily="18" charset="0"/>
              </a:rPr>
              <a:t>Nông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dân</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54" name="Tick"/>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309752" y="2966925"/>
            <a:ext cx="164941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03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6"/>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subTnLst>
                                    <p:audio>
                                      <p:cMediaNode>
                                        <p:cTn display="0" masterRel="sameClick">
                                          <p:stCondLst>
                                            <p:cond evt="begin" delay="0">
                                              <p:tn val="23"/>
                                            </p:cond>
                                          </p:stCondLst>
                                          <p:endCondLst>
                                            <p:cond evt="onStopAudio" delay="0">
                                              <p:tgtEl>
                                                <p:sldTgt/>
                                              </p:tgtEl>
                                            </p:cond>
                                          </p:endCondLst>
                                        </p:cTn>
                                        <p:tgtEl>
                                          <p:sndTgt r:embed="rId5" name="tiếng vỗ tay 6.wav"/>
                                        </p:tgtEl>
                                      </p:cMediaNode>
                                    </p:audio>
                                  </p:sub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childTnLst>
              </p:cTn>
              <p:nextCondLst>
                <p:cond evt="onClick" delay="0">
                  <p:tgtEl>
                    <p:spTgt spid="48"/>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subTnLst>
                                    <p:audio>
                                      <p:cMediaNode>
                                        <p:cTn display="0" masterRel="sameClick">
                                          <p:stCondLst>
                                            <p:cond evt="begin" delay="0">
                                              <p:tn val="3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9"/>
                  </p:tgtEl>
                </p:cond>
              </p:nextCondLst>
            </p:seq>
          </p:childTnLst>
        </p:cTn>
      </p:par>
    </p:tnLst>
    <p:bldLst>
      <p:bldP spid="50" grpId="0" animBg="1"/>
      <p:bldP spid="51" grpId="0" animBg="1"/>
      <p:bldP spid="52"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838230" cy="6858000"/>
            <a:chOff x="0" y="0"/>
            <a:chExt cx="5106856" cy="4621537"/>
          </a:xfrm>
          <a:solidFill>
            <a:srgbClr val="CE1225"/>
          </a:solidFill>
        </p:grpSpPr>
        <p:sp>
          <p:nvSpPr>
            <p:cNvPr id="3" name="Freeform 3"/>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grpFill/>
            <a:ln>
              <a:solidFill>
                <a:srgbClr val="CE1225"/>
              </a:solidFill>
            </a:ln>
          </p:spPr>
        </p:sp>
      </p:grpSp>
      <p:sp>
        <p:nvSpPr>
          <p:cNvPr id="10" name="TextBox 10"/>
          <p:cNvSpPr txBox="1"/>
          <p:nvPr/>
        </p:nvSpPr>
        <p:spPr>
          <a:xfrm>
            <a:off x="593452" y="199677"/>
            <a:ext cx="6815220" cy="5039328"/>
          </a:xfrm>
          <a:prstGeom prst="rect">
            <a:avLst/>
          </a:prstGeom>
        </p:spPr>
        <p:txBody>
          <a:bodyPr wrap="square" lIns="0" tIns="0" rIns="0" bIns="0" rtlCol="0" anchor="t">
            <a:spAutoFit/>
          </a:bodyPr>
          <a:lstStyle/>
          <a:p>
            <a:pPr marL="381019" indent="-381019" algn="just">
              <a:lnSpc>
                <a:spcPct val="200000"/>
              </a:lnSpc>
              <a:buFont typeface="Wingdings" panose="05000000000000000000" pitchFamily="2" charset="2"/>
              <a:buChar char="§"/>
            </a:pPr>
            <a:r>
              <a:rPr lang="vi-VN" sz="2800" b="1" dirty="0">
                <a:solidFill>
                  <a:schemeClr val="bg1"/>
                </a:solidFill>
                <a:latin typeface="Times New Roman" panose="02020603050405020304" pitchFamily="18" charset="0"/>
                <a:cs typeface="Times New Roman" panose="02020603050405020304" pitchFamily="18" charset="0"/>
              </a:rPr>
              <a:t>Tìm hiểu thông tin từ sách, báo và internnet, em hãy viết một đoạn văn </a:t>
            </a:r>
            <a:endParaRPr lang="en-US" sz="2800" b="1" dirty="0">
              <a:solidFill>
                <a:schemeClr val="bg1"/>
              </a:solidFill>
              <a:latin typeface="Times New Roman" panose="02020603050405020304" pitchFamily="18" charset="0"/>
              <a:cs typeface="Times New Roman" panose="02020603050405020304" pitchFamily="18" charset="0"/>
            </a:endParaRPr>
          </a:p>
          <a:p>
            <a:pPr marL="381019" indent="-381019" algn="just">
              <a:lnSpc>
                <a:spcPct val="200000"/>
              </a:lnSpc>
              <a:buFont typeface="Wingdings" panose="05000000000000000000" pitchFamily="2" charset="2"/>
              <a:buChar char="§"/>
            </a:pPr>
            <a:r>
              <a:rPr lang="vi-VN" sz="2800" b="1" dirty="0">
                <a:solidFill>
                  <a:schemeClr val="bg1"/>
                </a:solidFill>
                <a:latin typeface="Times New Roman" panose="02020603050405020304" pitchFamily="18" charset="0"/>
                <a:cs typeface="Times New Roman" panose="02020603050405020304" pitchFamily="18" charset="0"/>
              </a:rPr>
              <a:t>(khoảng 5-7 dòng) giới thiệu về sự liên quan của Quốc kì, Quốc ca nước Pháp hiện nay với Cách mạng tư sản Pháp cuối thế kỉ XVIII và ý nghĩa của điều này. </a:t>
            </a:r>
            <a:endParaRPr lang="vi-VN" sz="2800" b="1"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996177" y="5471512"/>
            <a:ext cx="5461810" cy="1295400"/>
          </a:xfrm>
          <a:prstGeom prst="roundRect">
            <a:avLst>
              <a:gd name="adj" fmla="val 41466"/>
            </a:avLst>
          </a:prstGeom>
          <a:solidFill>
            <a:schemeClr val="bg1"/>
          </a:solidFill>
          <a:ln>
            <a:solidFill>
              <a:srgbClr val="CE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6" name="TextBox 9"/>
          <p:cNvSpPr txBox="1"/>
          <p:nvPr/>
        </p:nvSpPr>
        <p:spPr>
          <a:xfrm>
            <a:off x="1472589" y="5715255"/>
            <a:ext cx="4508985" cy="807913"/>
          </a:xfrm>
          <a:prstGeom prst="rect">
            <a:avLst/>
          </a:prstGeom>
        </p:spPr>
        <p:txBody>
          <a:bodyPr wrap="square" lIns="0" tIns="0" rIns="0" bIns="0" rtlCol="0" anchor="t">
            <a:spAutoFit/>
          </a:bodyPr>
          <a:lstStyle/>
          <a:p>
            <a:pPr algn="ctr">
              <a:lnSpc>
                <a:spcPts val="6253"/>
              </a:lnSpc>
            </a:pPr>
            <a:r>
              <a:rPr lang="en-US" sz="6334" b="1" dirty="0">
                <a:solidFill>
                  <a:srgbClr val="002553"/>
                </a:solidFill>
                <a:latin typeface="Times New Roman" panose="02020603050405020304" pitchFamily="18" charset="0"/>
                <a:cs typeface="Times New Roman" panose="02020603050405020304" pitchFamily="18" charset="0"/>
              </a:rPr>
              <a:t>VẬN DỤNG</a:t>
            </a:r>
          </a:p>
        </p:txBody>
      </p:sp>
      <p:sp>
        <p:nvSpPr>
          <p:cNvPr id="18" name="Flowchart: Delay 17"/>
          <p:cNvSpPr/>
          <p:nvPr/>
        </p:nvSpPr>
        <p:spPr>
          <a:xfrm rot="16200000">
            <a:off x="7101504" y="1226220"/>
            <a:ext cx="4775199" cy="3897560"/>
          </a:xfrm>
          <a:prstGeom prst="flowChartDelay">
            <a:avLst/>
          </a:prstGeom>
          <a:solidFill>
            <a:schemeClr val="bg1"/>
          </a:solidFill>
          <a:ln w="57150">
            <a:solidFill>
              <a:srgbClr val="C8F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9" name="Picture 18"/>
          <p:cNvPicPr>
            <a:picLocks noChangeAspect="1"/>
          </p:cNvPicPr>
          <p:nvPr/>
        </p:nvPicPr>
        <p:blipFill rotWithShape="1">
          <a:blip r:embed="rId3"/>
          <a:srcRect l="23060" t="18750" r="44729" b="22917"/>
          <a:stretch/>
        </p:blipFill>
        <p:spPr>
          <a:xfrm>
            <a:off x="7408672" y="1295401"/>
            <a:ext cx="3682806" cy="4114799"/>
          </a:xfrm>
          <a:prstGeom prst="roundRect">
            <a:avLst>
              <a:gd name="adj" fmla="val 32869"/>
            </a:avLst>
          </a:prstGeom>
        </p:spPr>
      </p:pic>
    </p:spTree>
    <p:extLst>
      <p:ext uri="{BB962C8B-B14F-4D97-AF65-F5344CB8AC3E}">
        <p14:creationId xmlns:p14="http://schemas.microsoft.com/office/powerpoint/2010/main" val="181756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250"/>
                                        <p:tgtEl>
                                          <p:spTgt spid="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Right)">
                                      <p:cBhvr>
                                        <p:cTn id="10" dur="1250"/>
                                        <p:tgtEl>
                                          <p:spTgt spid="15"/>
                                        </p:tgtEl>
                                      </p:cBhvr>
                                    </p:animEffect>
                                  </p:childTnLst>
                                </p:cTn>
                              </p:par>
                            </p:childTnLst>
                          </p:cTn>
                        </p:par>
                        <p:par>
                          <p:cTn id="11" fill="hold">
                            <p:stCondLst>
                              <p:cond delay="1250"/>
                            </p:stCondLst>
                            <p:childTnLst>
                              <p:par>
                                <p:cTn id="12" presetID="18" presetClass="entr" presetSubtype="6"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strips(downRight)">
                                      <p:cBhvr>
                                        <p:cTn id="14" dur="1250"/>
                                        <p:tgtEl>
                                          <p:spTgt spid="18"/>
                                        </p:tgtEl>
                                      </p:cBhvr>
                                    </p:animEffect>
                                  </p:childTnLst>
                                </p:cTn>
                              </p:par>
                              <p:par>
                                <p:cTn id="15" presetID="18" presetClass="entr" presetSubtype="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1250"/>
                                        <p:tgtEl>
                                          <p:spTgt spid="19"/>
                                        </p:tgtEl>
                                      </p:cBhvr>
                                    </p:animEffect>
                                  </p:childTnLst>
                                </p:cTn>
                              </p:par>
                            </p:childTnLst>
                          </p:cTn>
                        </p:par>
                        <p:par>
                          <p:cTn id="18" fill="hold">
                            <p:stCondLst>
                              <p:cond delay="2500"/>
                            </p:stCondLst>
                            <p:childTnLst>
                              <p:par>
                                <p:cTn id="19" presetID="18" presetClass="entr" presetSubtype="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EE862FBC-EC8C-4B3E-AB36-8875D300EB37}"/>
              </a:ext>
            </a:extLst>
          </p:cNvPr>
          <p:cNvSpPr txBox="1"/>
          <p:nvPr/>
        </p:nvSpPr>
        <p:spPr>
          <a:xfrm>
            <a:off x="545601" y="825197"/>
            <a:ext cx="3343572" cy="2108975"/>
          </a:xfrm>
          <a:prstGeom prst="rect">
            <a:avLst/>
          </a:prstGeom>
          <a:noFill/>
        </p:spPr>
        <p:txBody>
          <a:bodyPr wrap="square" rtlCol="0">
            <a:spAutoFit/>
          </a:bodyPr>
          <a:lstStyle/>
          <a:p>
            <a:pPr algn="ctr">
              <a:lnSpc>
                <a:spcPct val="150000"/>
              </a:lnSpc>
            </a:pPr>
            <a:r>
              <a:rPr lang="en-US" altLang="zh-CN" sz="4667" spc="-150" dirty="0">
                <a:solidFill>
                  <a:srgbClr val="CE1225">
                    <a:alpha val="95000"/>
                  </a:srgbClr>
                </a:solidFill>
                <a:latin typeface="Times New Roman" panose="02020603050405020304" pitchFamily="18" charset="0"/>
                <a:ea typeface="印品黑体" panose="00000500000000000000" pitchFamily="2" charset="-122"/>
                <a:cs typeface="Times New Roman" panose="02020603050405020304" pitchFamily="18" charset="0"/>
              </a:rPr>
              <a:t>NỘI DUNG</a:t>
            </a:r>
          </a:p>
          <a:p>
            <a:pPr algn="ctr">
              <a:lnSpc>
                <a:spcPct val="150000"/>
              </a:lnSpc>
            </a:pPr>
            <a:r>
              <a:rPr lang="en-US" altLang="zh-CN" sz="4667" spc="-150" dirty="0">
                <a:solidFill>
                  <a:srgbClr val="CE1225">
                    <a:alpha val="95000"/>
                  </a:srgbClr>
                </a:solidFill>
                <a:latin typeface="Times New Roman" panose="02020603050405020304" pitchFamily="18" charset="0"/>
                <a:ea typeface="印品黑体" panose="00000500000000000000" pitchFamily="2" charset="-122"/>
                <a:cs typeface="Times New Roman" panose="02020603050405020304" pitchFamily="18" charset="0"/>
              </a:rPr>
              <a:t>BÀI HỌC</a:t>
            </a:r>
            <a:endParaRPr lang="zh-CN" altLang="en-US" sz="4667" spc="-150" dirty="0">
              <a:solidFill>
                <a:srgbClr val="CE1225">
                  <a:alpha val="95000"/>
                </a:srgbClr>
              </a:solidFill>
              <a:latin typeface="Times New Roman" panose="02020603050405020304" pitchFamily="18" charset="0"/>
              <a:ea typeface="印品黑体" panose="00000500000000000000" pitchFamily="2" charset="-122"/>
              <a:cs typeface="Times New Roman" panose="02020603050405020304" pitchFamily="18" charset="0"/>
            </a:endParaRPr>
          </a:p>
        </p:txBody>
      </p:sp>
      <p:cxnSp>
        <p:nvCxnSpPr>
          <p:cNvPr id="18" name="直接连接符 17">
            <a:extLst>
              <a:ext uri="{FF2B5EF4-FFF2-40B4-BE49-F238E27FC236}">
                <a16:creationId xmlns:a16="http://schemas.microsoft.com/office/drawing/2014/main" id="{6686B04D-62E8-4031-9CE3-50A828A06F19}"/>
              </a:ext>
            </a:extLst>
          </p:cNvPr>
          <p:cNvCxnSpPr/>
          <p:nvPr/>
        </p:nvCxnSpPr>
        <p:spPr>
          <a:xfrm>
            <a:off x="4323907" y="44767"/>
            <a:ext cx="0" cy="5283200"/>
          </a:xfrm>
          <a:prstGeom prst="line">
            <a:avLst/>
          </a:prstGeom>
          <a:ln w="38100">
            <a:solidFill>
              <a:srgbClr val="B75E37"/>
            </a:solidFil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D1CA4F31-D387-44E0-AC7D-8397538AD80D}"/>
              </a:ext>
            </a:extLst>
          </p:cNvPr>
          <p:cNvSpPr/>
          <p:nvPr/>
        </p:nvSpPr>
        <p:spPr>
          <a:xfrm>
            <a:off x="5509363" y="1158452"/>
            <a:ext cx="759434" cy="759434"/>
          </a:xfrm>
          <a:prstGeom prst="ellipse">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6829D436-F5BD-4986-989A-1F6921C8113C}"/>
              </a:ext>
            </a:extLst>
          </p:cNvPr>
          <p:cNvSpPr txBox="1"/>
          <p:nvPr/>
        </p:nvSpPr>
        <p:spPr>
          <a:xfrm>
            <a:off x="5493080" y="1257131"/>
            <a:ext cx="791989" cy="523220"/>
          </a:xfrm>
          <a:prstGeom prst="rect">
            <a:avLst/>
          </a:prstGeom>
          <a:noFill/>
        </p:spPr>
        <p:txBody>
          <a:bodyPr wrap="square" rtlCol="0">
            <a:spAutoFit/>
          </a:bodyPr>
          <a:lstStyle/>
          <a:p>
            <a:pPr algn="ctr"/>
            <a:r>
              <a:rPr lang="en-US" altLang="zh-CN" sz="2800" b="1" dirty="0">
                <a:solidFill>
                  <a:schemeClr val="bg1"/>
                </a:solidFill>
                <a:latin typeface="Bahnschrift SemiLight Condensed" panose="020B0502040204020203" pitchFamily="34" charset="0"/>
                <a:ea typeface="Adobe Gothic Std B" panose="020B0800000000000000" pitchFamily="34" charset="-128"/>
              </a:rPr>
              <a:t>1</a:t>
            </a:r>
            <a:endParaRPr lang="zh-CN" altLang="en-US" sz="2800" b="1" dirty="0">
              <a:solidFill>
                <a:schemeClr val="bg1"/>
              </a:solidFill>
              <a:latin typeface="Bahnschrift SemiLight Condensed" panose="020B0502040204020203" pitchFamily="34" charset="0"/>
            </a:endParaRPr>
          </a:p>
        </p:txBody>
      </p:sp>
      <p:sp>
        <p:nvSpPr>
          <p:cNvPr id="43" name="文本框 42">
            <a:extLst>
              <a:ext uri="{FF2B5EF4-FFF2-40B4-BE49-F238E27FC236}">
                <a16:creationId xmlns:a16="http://schemas.microsoft.com/office/drawing/2014/main" id="{12781A33-5883-4CE7-919A-F7E309877DF7}"/>
              </a:ext>
            </a:extLst>
          </p:cNvPr>
          <p:cNvSpPr txBox="1"/>
          <p:nvPr/>
        </p:nvSpPr>
        <p:spPr>
          <a:xfrm>
            <a:off x="6323607" y="825197"/>
            <a:ext cx="5229067" cy="1531381"/>
          </a:xfrm>
          <a:prstGeom prst="rect">
            <a:avLst/>
          </a:prstGeom>
          <a:noFill/>
        </p:spPr>
        <p:txBody>
          <a:bodyPr wrap="square" rtlCol="0">
            <a:spAutoFit/>
          </a:bodyPr>
          <a:lstStyle/>
          <a:p>
            <a:pPr algn="just">
              <a:lnSpc>
                <a:spcPct val="150000"/>
              </a:lnSpc>
            </a:pP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Tình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hình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nước</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Pháp</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trước</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cách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mạng</a:t>
            </a:r>
            <a:endParaRPr lang="zh-CN" altLang="en-US"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22" name="椭圆 21">
            <a:extLst>
              <a:ext uri="{FF2B5EF4-FFF2-40B4-BE49-F238E27FC236}">
                <a16:creationId xmlns:a16="http://schemas.microsoft.com/office/drawing/2014/main" id="{B9DC2759-62A0-417E-8F88-D6DF19D25D10}"/>
              </a:ext>
            </a:extLst>
          </p:cNvPr>
          <p:cNvSpPr/>
          <p:nvPr/>
        </p:nvSpPr>
        <p:spPr>
          <a:xfrm>
            <a:off x="5522065" y="3276577"/>
            <a:ext cx="759434" cy="759434"/>
          </a:xfrm>
          <a:prstGeom prst="ellipse">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D67F01EF-8BCA-435C-B1C4-1CC426183AEB}"/>
              </a:ext>
            </a:extLst>
          </p:cNvPr>
          <p:cNvSpPr txBox="1"/>
          <p:nvPr/>
        </p:nvSpPr>
        <p:spPr>
          <a:xfrm>
            <a:off x="5505782" y="3368988"/>
            <a:ext cx="791989" cy="523220"/>
          </a:xfrm>
          <a:prstGeom prst="rect">
            <a:avLst/>
          </a:prstGeom>
          <a:noFill/>
        </p:spPr>
        <p:txBody>
          <a:bodyPr wrap="square" rtlCol="0">
            <a:spAutoFit/>
          </a:bodyPr>
          <a:lstStyle/>
          <a:p>
            <a:pPr algn="ctr"/>
            <a:r>
              <a:rPr lang="en-US" altLang="zh-CN" sz="2800" b="1" dirty="0">
                <a:solidFill>
                  <a:schemeClr val="bg1"/>
                </a:solidFill>
                <a:latin typeface="Bahnschrift SemiLight Condensed" panose="020B0502040204020203" pitchFamily="34" charset="0"/>
                <a:ea typeface="Adobe Gothic Std B" panose="020B0800000000000000" pitchFamily="34" charset="-128"/>
              </a:rPr>
              <a:t>2</a:t>
            </a:r>
            <a:endParaRPr lang="zh-CN" altLang="en-US" sz="2800" b="1" dirty="0">
              <a:solidFill>
                <a:schemeClr val="bg1"/>
              </a:solidFill>
              <a:latin typeface="Bahnschrift SemiLight Condensed" panose="020B0502040204020203" pitchFamily="34" charset="0"/>
            </a:endParaRPr>
          </a:p>
        </p:txBody>
      </p:sp>
      <p:sp>
        <p:nvSpPr>
          <p:cNvPr id="55" name="文本框 54">
            <a:extLst>
              <a:ext uri="{FF2B5EF4-FFF2-40B4-BE49-F238E27FC236}">
                <a16:creationId xmlns:a16="http://schemas.microsoft.com/office/drawing/2014/main" id="{E5F4D933-E117-4525-BF26-D7720A5A78F0}"/>
              </a:ext>
            </a:extLst>
          </p:cNvPr>
          <p:cNvSpPr txBox="1"/>
          <p:nvPr/>
        </p:nvSpPr>
        <p:spPr>
          <a:xfrm>
            <a:off x="6641990" y="3197616"/>
            <a:ext cx="5550010" cy="2309094"/>
          </a:xfrm>
          <a:prstGeom prst="rect">
            <a:avLst/>
          </a:prstGeom>
          <a:noFill/>
        </p:spPr>
        <p:txBody>
          <a:bodyPr wrap="square" rtlCol="0">
            <a:spAutoFit/>
          </a:bodyPr>
          <a:lstStyle/>
          <a:p>
            <a:pPr algn="just">
              <a:lnSpc>
                <a:spcPct val="150000"/>
              </a:lnSpc>
            </a:pP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Kết</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quả</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ý</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nghĩa</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tính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chất</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và</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đặc</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điểm</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chính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của</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cách</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mạng</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tư</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sản</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334" b="1" dirty="0" err="1">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Pháp</a:t>
            </a:r>
            <a:r>
              <a:rPr lang="en-US" altLang="zh-CN"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rPr>
              <a:t> </a:t>
            </a:r>
            <a:endParaRPr lang="zh-CN" altLang="en-US" sz="3334" b="1" dirty="0">
              <a:solidFill>
                <a:srgbClr val="CE1225"/>
              </a:solidFill>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2" name="Freeform 11">
            <a:extLst>
              <a:ext uri="{FF2B5EF4-FFF2-40B4-BE49-F238E27FC236}">
                <a16:creationId xmlns:a16="http://schemas.microsoft.com/office/drawing/2014/main" id="{EA195270-62BB-0C55-A6B1-58513A4392BC}"/>
              </a:ext>
            </a:extLst>
          </p:cNvPr>
          <p:cNvSpPr/>
          <p:nvPr/>
        </p:nvSpPr>
        <p:spPr>
          <a:xfrm rot="19111468">
            <a:off x="5038" y="1606031"/>
            <a:ext cx="3146086" cy="6910247"/>
          </a:xfrm>
          <a:custGeom>
            <a:avLst/>
            <a:gdLst>
              <a:gd name="connsiteX0" fmla="*/ 0 w 2759259"/>
              <a:gd name="connsiteY0" fmla="*/ 0 h 6910247"/>
              <a:gd name="connsiteX1" fmla="*/ 32344 w 2759259"/>
              <a:gd name="connsiteY1" fmla="*/ 13294 h 6910247"/>
              <a:gd name="connsiteX2" fmla="*/ 2552496 w 2759259"/>
              <a:gd name="connsiteY2" fmla="*/ 4858911 h 6910247"/>
              <a:gd name="connsiteX3" fmla="*/ 80262 w 2759259"/>
              <a:gd name="connsiteY3" fmla="*/ 6894774 h 6910247"/>
              <a:gd name="connsiteX4" fmla="*/ 0 w 2759259"/>
              <a:gd name="connsiteY4" fmla="*/ 6910247 h 6910247"/>
              <a:gd name="connsiteX5" fmla="*/ 0 w 2759259"/>
              <a:gd name="connsiteY5" fmla="*/ 5773388 h 6910247"/>
              <a:gd name="connsiteX6" fmla="*/ 1559 w 2759259"/>
              <a:gd name="connsiteY6" fmla="*/ 5772993 h 6910247"/>
              <a:gd name="connsiteX7" fmla="*/ 1517524 w 2759259"/>
              <a:gd name="connsiteY7" fmla="*/ 4458892 h 6910247"/>
              <a:gd name="connsiteX8" fmla="*/ 11792 w 2759259"/>
              <a:gd name="connsiteY8" fmla="*/ 1244477 h 6910247"/>
              <a:gd name="connsiteX9" fmla="*/ 0 w 2759259"/>
              <a:gd name="connsiteY9" fmla="*/ 1238227 h 6910247"/>
              <a:gd name="connsiteX10" fmla="*/ 0 w 2759259"/>
              <a:gd name="connsiteY10" fmla="*/ 0 h 69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9259" h="6910247">
                <a:moveTo>
                  <a:pt x="0" y="0"/>
                </a:moveTo>
                <a:lnTo>
                  <a:pt x="32344" y="13294"/>
                </a:lnTo>
                <a:cubicBezTo>
                  <a:pt x="2126440" y="926494"/>
                  <a:pt x="3249948" y="3054386"/>
                  <a:pt x="2552496" y="4858911"/>
                </a:cubicBezTo>
                <a:cubicBezTo>
                  <a:pt x="2147524" y="5906699"/>
                  <a:pt x="1214880" y="6622278"/>
                  <a:pt x="80262" y="6894774"/>
                </a:cubicBezTo>
                <a:lnTo>
                  <a:pt x="0" y="6910247"/>
                </a:lnTo>
                <a:lnTo>
                  <a:pt x="0" y="5773388"/>
                </a:lnTo>
                <a:lnTo>
                  <a:pt x="1559" y="5772993"/>
                </a:lnTo>
                <a:cubicBezTo>
                  <a:pt x="706957" y="5559371"/>
                  <a:pt x="1268011" y="5104460"/>
                  <a:pt x="1517524" y="4458892"/>
                </a:cubicBezTo>
                <a:cubicBezTo>
                  <a:pt x="1954172" y="3329148"/>
                  <a:pt x="1292045" y="1989853"/>
                  <a:pt x="11792" y="1244477"/>
                </a:cubicBezTo>
                <a:lnTo>
                  <a:pt x="0" y="1238227"/>
                </a:lnTo>
                <a:lnTo>
                  <a:pt x="0" y="0"/>
                </a:lnTo>
                <a:close/>
              </a:path>
            </a:pathLst>
          </a:cu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Tree>
    <p:extLst>
      <p:ext uri="{BB962C8B-B14F-4D97-AF65-F5344CB8AC3E}">
        <p14:creationId xmlns:p14="http://schemas.microsoft.com/office/powerpoint/2010/main" val="883629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900" decel="100000" fill="hold"/>
                                        <p:tgtEl>
                                          <p:spTgt spid="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1000" fill="hold"/>
                                        <p:tgtEl>
                                          <p:spTgt spid="55"/>
                                        </p:tgtEl>
                                        <p:attrNameLst>
                                          <p:attrName>ppt_x</p:attrName>
                                        </p:attrNameLst>
                                      </p:cBhvr>
                                      <p:tavLst>
                                        <p:tav tm="0">
                                          <p:val>
                                            <p:strVal val="#ppt_x"/>
                                          </p:val>
                                        </p:tav>
                                        <p:tav tm="100000">
                                          <p:val>
                                            <p:strVal val="#ppt_x"/>
                                          </p:val>
                                        </p:tav>
                                      </p:tavLst>
                                    </p:anim>
                                    <p:anim calcmode="lin" valueType="num">
                                      <p:cBhvr additive="base">
                                        <p:cTn id="40" dur="1000" fill="hold"/>
                                        <p:tgtEl>
                                          <p:spTgt spid="55"/>
                                        </p:tgtEl>
                                        <p:attrNameLst>
                                          <p:attrName>ppt_y</p:attrName>
                                        </p:attrNameLst>
                                      </p:cBhvr>
                                      <p:tavLst>
                                        <p:tav tm="0">
                                          <p:val>
                                            <p:strVal val="1+#ppt_h/2"/>
                                          </p:val>
                                        </p:tav>
                                        <p:tav tm="100000">
                                          <p:val>
                                            <p:strVal val="#ppt_y"/>
                                          </p:val>
                                        </p:tav>
                                      </p:tavLst>
                                    </p:anim>
                                  </p:childTnLst>
                                </p:cTn>
                              </p:par>
                              <p:par>
                                <p:cTn id="41" presetID="32" presetClass="emph" presetSubtype="0" repeatCount="indefinite" fill="hold" grpId="0" nodeType="withEffect">
                                  <p:stCondLst>
                                    <p:cond delay="0"/>
                                  </p:stCondLst>
                                  <p:childTnLst>
                                    <p:animRot by="120000">
                                      <p:cBhvr>
                                        <p:cTn id="42" dur="150" fill="hold">
                                          <p:stCondLst>
                                            <p:cond delay="0"/>
                                          </p:stCondLst>
                                        </p:cTn>
                                        <p:tgtEl>
                                          <p:spTgt spid="43"/>
                                        </p:tgtEl>
                                        <p:attrNameLst>
                                          <p:attrName>r</p:attrName>
                                        </p:attrNameLst>
                                      </p:cBhvr>
                                    </p:animRot>
                                    <p:animRot by="-240000">
                                      <p:cBhvr>
                                        <p:cTn id="43" dur="300" fill="hold">
                                          <p:stCondLst>
                                            <p:cond delay="300"/>
                                          </p:stCondLst>
                                        </p:cTn>
                                        <p:tgtEl>
                                          <p:spTgt spid="43"/>
                                        </p:tgtEl>
                                        <p:attrNameLst>
                                          <p:attrName>r</p:attrName>
                                        </p:attrNameLst>
                                      </p:cBhvr>
                                    </p:animRot>
                                    <p:animRot by="240000">
                                      <p:cBhvr>
                                        <p:cTn id="44" dur="300" fill="hold">
                                          <p:stCondLst>
                                            <p:cond delay="600"/>
                                          </p:stCondLst>
                                        </p:cTn>
                                        <p:tgtEl>
                                          <p:spTgt spid="43"/>
                                        </p:tgtEl>
                                        <p:attrNameLst>
                                          <p:attrName>r</p:attrName>
                                        </p:attrNameLst>
                                      </p:cBhvr>
                                    </p:animRot>
                                    <p:animRot by="-240000">
                                      <p:cBhvr>
                                        <p:cTn id="45" dur="300" fill="hold">
                                          <p:stCondLst>
                                            <p:cond delay="900"/>
                                          </p:stCondLst>
                                        </p:cTn>
                                        <p:tgtEl>
                                          <p:spTgt spid="43"/>
                                        </p:tgtEl>
                                        <p:attrNameLst>
                                          <p:attrName>r</p:attrName>
                                        </p:attrNameLst>
                                      </p:cBhvr>
                                    </p:animRot>
                                    <p:animRot by="120000">
                                      <p:cBhvr>
                                        <p:cTn id="46" dur="300" fill="hold">
                                          <p:stCondLst>
                                            <p:cond delay="12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6" grpId="0"/>
      <p:bldP spid="43" grpId="0"/>
      <p:bldP spid="43" grpId="1"/>
      <p:bldP spid="2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a:extLst>
              <a:ext uri="{FF2B5EF4-FFF2-40B4-BE49-F238E27FC236}">
                <a16:creationId xmlns:a16="http://schemas.microsoft.com/office/drawing/2014/main" id="{6686B04D-62E8-4031-9CE3-50A828A06F19}"/>
              </a:ext>
            </a:extLst>
          </p:cNvPr>
          <p:cNvCxnSpPr/>
          <p:nvPr/>
        </p:nvCxnSpPr>
        <p:spPr>
          <a:xfrm>
            <a:off x="4323907" y="44767"/>
            <a:ext cx="0" cy="5283200"/>
          </a:xfrm>
          <a:prstGeom prst="line">
            <a:avLst/>
          </a:prstGeom>
          <a:ln w="38100">
            <a:solidFill>
              <a:srgbClr val="B75E37"/>
            </a:solidFil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D1CA4F31-D387-44E0-AC7D-8397538AD80D}"/>
              </a:ext>
            </a:extLst>
          </p:cNvPr>
          <p:cNvSpPr/>
          <p:nvPr/>
        </p:nvSpPr>
        <p:spPr>
          <a:xfrm>
            <a:off x="5509363" y="1158452"/>
            <a:ext cx="759434" cy="759434"/>
          </a:xfrm>
          <a:prstGeom prst="ellipse">
            <a:avLst/>
          </a:pr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文本框 35">
            <a:extLst>
              <a:ext uri="{FF2B5EF4-FFF2-40B4-BE49-F238E27FC236}">
                <a16:creationId xmlns:a16="http://schemas.microsoft.com/office/drawing/2014/main" id="{6829D436-F5BD-4986-989A-1F6921C8113C}"/>
              </a:ext>
            </a:extLst>
          </p:cNvPr>
          <p:cNvSpPr txBox="1"/>
          <p:nvPr/>
        </p:nvSpPr>
        <p:spPr>
          <a:xfrm>
            <a:off x="5493080" y="1257131"/>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Adobe Gothic Std B" panose="020B0800000000000000" pitchFamily="34" charset="-128"/>
                <a:cs typeface="+mn-cs"/>
              </a:rPr>
              <a:t>1</a:t>
            </a:r>
            <a:endParaRPr kumimoji="0" lang="zh-CN" altLang="en-US" sz="2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endParaRPr>
          </a:p>
        </p:txBody>
      </p:sp>
      <p:sp>
        <p:nvSpPr>
          <p:cNvPr id="43" name="文本框 42">
            <a:extLst>
              <a:ext uri="{FF2B5EF4-FFF2-40B4-BE49-F238E27FC236}">
                <a16:creationId xmlns:a16="http://schemas.microsoft.com/office/drawing/2014/main" id="{12781A33-5883-4CE7-919A-F7E309877DF7}"/>
              </a:ext>
            </a:extLst>
          </p:cNvPr>
          <p:cNvSpPr txBox="1"/>
          <p:nvPr/>
        </p:nvSpPr>
        <p:spPr>
          <a:xfrm>
            <a:off x="6641989" y="825197"/>
            <a:ext cx="5378561" cy="15313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Tình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hình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nước</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Pháp</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trước</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cách</a:t>
            </a:r>
            <a:r>
              <a:rPr kumimoji="0" lang="en-US" altLang="zh-CN"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3334" b="1" i="0" u="none" strike="noStrike" kern="1200" cap="none" spc="0" normalizeH="0" baseline="0" noProof="0" dirty="0" err="1">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mạng</a:t>
            </a:r>
            <a:endParaRPr kumimoji="0" lang="zh-CN" altLang="en-US" sz="3334" b="1" i="0" u="none" strike="noStrike" kern="1200" cap="none" spc="0" normalizeH="0" baseline="0" noProof="0" dirty="0">
              <a:ln>
                <a:noFill/>
              </a:ln>
              <a:solidFill>
                <a:srgbClr val="CE1225"/>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2" name="Freeform 11">
            <a:extLst>
              <a:ext uri="{FF2B5EF4-FFF2-40B4-BE49-F238E27FC236}">
                <a16:creationId xmlns:a16="http://schemas.microsoft.com/office/drawing/2014/main" id="{EA195270-62BB-0C55-A6B1-58513A4392BC}"/>
              </a:ext>
            </a:extLst>
          </p:cNvPr>
          <p:cNvSpPr/>
          <p:nvPr/>
        </p:nvSpPr>
        <p:spPr>
          <a:xfrm rot="19111468">
            <a:off x="5038" y="1606031"/>
            <a:ext cx="3146086" cy="6910247"/>
          </a:xfrm>
          <a:custGeom>
            <a:avLst/>
            <a:gdLst>
              <a:gd name="connsiteX0" fmla="*/ 0 w 2759259"/>
              <a:gd name="connsiteY0" fmla="*/ 0 h 6910247"/>
              <a:gd name="connsiteX1" fmla="*/ 32344 w 2759259"/>
              <a:gd name="connsiteY1" fmla="*/ 13294 h 6910247"/>
              <a:gd name="connsiteX2" fmla="*/ 2552496 w 2759259"/>
              <a:gd name="connsiteY2" fmla="*/ 4858911 h 6910247"/>
              <a:gd name="connsiteX3" fmla="*/ 80262 w 2759259"/>
              <a:gd name="connsiteY3" fmla="*/ 6894774 h 6910247"/>
              <a:gd name="connsiteX4" fmla="*/ 0 w 2759259"/>
              <a:gd name="connsiteY4" fmla="*/ 6910247 h 6910247"/>
              <a:gd name="connsiteX5" fmla="*/ 0 w 2759259"/>
              <a:gd name="connsiteY5" fmla="*/ 5773388 h 6910247"/>
              <a:gd name="connsiteX6" fmla="*/ 1559 w 2759259"/>
              <a:gd name="connsiteY6" fmla="*/ 5772993 h 6910247"/>
              <a:gd name="connsiteX7" fmla="*/ 1517524 w 2759259"/>
              <a:gd name="connsiteY7" fmla="*/ 4458892 h 6910247"/>
              <a:gd name="connsiteX8" fmla="*/ 11792 w 2759259"/>
              <a:gd name="connsiteY8" fmla="*/ 1244477 h 6910247"/>
              <a:gd name="connsiteX9" fmla="*/ 0 w 2759259"/>
              <a:gd name="connsiteY9" fmla="*/ 1238227 h 6910247"/>
              <a:gd name="connsiteX10" fmla="*/ 0 w 2759259"/>
              <a:gd name="connsiteY10" fmla="*/ 0 h 69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9259" h="6910247">
                <a:moveTo>
                  <a:pt x="0" y="0"/>
                </a:moveTo>
                <a:lnTo>
                  <a:pt x="32344" y="13294"/>
                </a:lnTo>
                <a:cubicBezTo>
                  <a:pt x="2126440" y="926494"/>
                  <a:pt x="3249948" y="3054386"/>
                  <a:pt x="2552496" y="4858911"/>
                </a:cubicBezTo>
                <a:cubicBezTo>
                  <a:pt x="2147524" y="5906699"/>
                  <a:pt x="1214880" y="6622278"/>
                  <a:pt x="80262" y="6894774"/>
                </a:cubicBezTo>
                <a:lnTo>
                  <a:pt x="0" y="6910247"/>
                </a:lnTo>
                <a:lnTo>
                  <a:pt x="0" y="5773388"/>
                </a:lnTo>
                <a:lnTo>
                  <a:pt x="1559" y="5772993"/>
                </a:lnTo>
                <a:cubicBezTo>
                  <a:pt x="706957" y="5559371"/>
                  <a:pt x="1268011" y="5104460"/>
                  <a:pt x="1517524" y="4458892"/>
                </a:cubicBezTo>
                <a:cubicBezTo>
                  <a:pt x="1954172" y="3329148"/>
                  <a:pt x="1292045" y="1989853"/>
                  <a:pt x="11792" y="1244477"/>
                </a:cubicBezTo>
                <a:lnTo>
                  <a:pt x="0" y="1238227"/>
                </a:lnTo>
                <a:lnTo>
                  <a:pt x="0" y="0"/>
                </a:lnTo>
                <a:close/>
              </a:path>
            </a:pathLst>
          </a:custGeom>
          <a:solidFill>
            <a:srgbClr val="0025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65283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2" presetClass="entr" presetSubtype="4" fill="hold" grpId="1"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32" presetClass="emph" presetSubtype="0" repeatCount="indefinite" fill="hold" grpId="0" nodeType="withEffect">
                                  <p:stCondLst>
                                    <p:cond delay="0"/>
                                  </p:stCondLst>
                                  <p:childTnLst>
                                    <p:animRot by="120000">
                                      <p:cBhvr>
                                        <p:cTn id="24" dur="150" fill="hold">
                                          <p:stCondLst>
                                            <p:cond delay="0"/>
                                          </p:stCondLst>
                                        </p:cTn>
                                        <p:tgtEl>
                                          <p:spTgt spid="43"/>
                                        </p:tgtEl>
                                        <p:attrNameLst>
                                          <p:attrName>r</p:attrName>
                                        </p:attrNameLst>
                                      </p:cBhvr>
                                    </p:animRot>
                                    <p:animRot by="-240000">
                                      <p:cBhvr>
                                        <p:cTn id="25" dur="300" fill="hold">
                                          <p:stCondLst>
                                            <p:cond delay="300"/>
                                          </p:stCondLst>
                                        </p:cTn>
                                        <p:tgtEl>
                                          <p:spTgt spid="43"/>
                                        </p:tgtEl>
                                        <p:attrNameLst>
                                          <p:attrName>r</p:attrName>
                                        </p:attrNameLst>
                                      </p:cBhvr>
                                    </p:animRot>
                                    <p:animRot by="240000">
                                      <p:cBhvr>
                                        <p:cTn id="26" dur="300" fill="hold">
                                          <p:stCondLst>
                                            <p:cond delay="600"/>
                                          </p:stCondLst>
                                        </p:cTn>
                                        <p:tgtEl>
                                          <p:spTgt spid="43"/>
                                        </p:tgtEl>
                                        <p:attrNameLst>
                                          <p:attrName>r</p:attrName>
                                        </p:attrNameLst>
                                      </p:cBhvr>
                                    </p:animRot>
                                    <p:animRot by="-240000">
                                      <p:cBhvr>
                                        <p:cTn id="27" dur="300" fill="hold">
                                          <p:stCondLst>
                                            <p:cond delay="900"/>
                                          </p:stCondLst>
                                        </p:cTn>
                                        <p:tgtEl>
                                          <p:spTgt spid="43"/>
                                        </p:tgtEl>
                                        <p:attrNameLst>
                                          <p:attrName>r</p:attrName>
                                        </p:attrNameLst>
                                      </p:cBhvr>
                                    </p:animRot>
                                    <p:animRot by="120000">
                                      <p:cBhvr>
                                        <p:cTn id="28" dur="300" fill="hold">
                                          <p:stCondLst>
                                            <p:cond delay="12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6" grpId="0"/>
      <p:bldP spid="43" grpId="0"/>
      <p:bldP spid="4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937C8CD-AC9A-4EBA-A240-A3947C8FFB46}"/>
              </a:ext>
            </a:extLst>
          </p:cNvPr>
          <p:cNvSpPr>
            <a:spLocks noGrp="1"/>
          </p:cNvSpPr>
          <p:nvPr>
            <p:ph type="title"/>
          </p:nvPr>
        </p:nvSpPr>
        <p:spPr>
          <a:xfrm>
            <a:off x="0" y="1"/>
            <a:ext cx="10210800" cy="987552"/>
          </a:xfrm>
        </p:spPr>
        <p:style>
          <a:lnRef idx="1">
            <a:schemeClr val="accent2"/>
          </a:lnRef>
          <a:fillRef idx="3">
            <a:schemeClr val="accent2"/>
          </a:fillRef>
          <a:effectRef idx="2">
            <a:schemeClr val="accent2"/>
          </a:effectRef>
          <a:fontRef idx="minor">
            <a:schemeClr val="lt1"/>
          </a:fontRef>
        </p:style>
        <p:txBody>
          <a:bodyPr rtlCol="0">
            <a:normAutofit/>
          </a:bodyPr>
          <a:lstStyle/>
          <a:p>
            <a:pPr algn="l" fontAlgn="auto">
              <a:spcAft>
                <a:spcPts val="0"/>
              </a:spcAft>
              <a:defRPr/>
            </a:pPr>
            <a:r>
              <a:rPr lang="en-US" sz="3200" b="1" dirty="0">
                <a:latin typeface="Times New Roman" pitchFamily="18" charset="0"/>
              </a:rPr>
              <a:t>1.  TÌNH HÌNH NƯỚC PHÁP TRƯỚC  CÁCH  MẠNG </a:t>
            </a:r>
            <a:endParaRPr lang="en-US" sz="3200" dirty="0"/>
          </a:p>
        </p:txBody>
      </p:sp>
      <p:graphicFrame>
        <p:nvGraphicFramePr>
          <p:cNvPr id="4" name="Content Placeholder 3">
            <a:extLst>
              <a:ext uri="{FF2B5EF4-FFF2-40B4-BE49-F238E27FC236}">
                <a16:creationId xmlns:a16="http://schemas.microsoft.com/office/drawing/2014/main" id="{5C8D91E9-D2CB-4024-AF49-3D34CABB3703}"/>
              </a:ext>
            </a:extLst>
          </p:cNvPr>
          <p:cNvGraphicFramePr>
            <a:graphicFrameLocks noGrp="1"/>
          </p:cNvGraphicFramePr>
          <p:nvPr>
            <p:ph idx="1"/>
            <p:extLst>
              <p:ext uri="{D42A27DB-BD31-4B8C-83A1-F6EECF244321}">
                <p14:modId xmlns:p14="http://schemas.microsoft.com/office/powerpoint/2010/main" val="138317057"/>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5941F75-BB2E-41FA-A2A7-201A9B21EE4D}"/>
              </a:ext>
            </a:extLst>
          </p:cNvPr>
          <p:cNvSpPr txBox="1"/>
          <p:nvPr/>
        </p:nvSpPr>
        <p:spPr>
          <a:xfrm>
            <a:off x="0" y="857690"/>
            <a:ext cx="11266788" cy="742511"/>
          </a:xfrm>
          <a:prstGeom prst="rect">
            <a:avLst/>
          </a:prstGeom>
          <a:noFill/>
        </p:spPr>
        <p:txBody>
          <a:bodyPr wrap="square" rtlCol="0">
            <a:spAutoFit/>
          </a:bodyPr>
          <a:lstStyle/>
          <a:p>
            <a:pPr algn="just">
              <a:lnSpc>
                <a:spcPct val="150000"/>
              </a:lnSpc>
            </a:pPr>
            <a:r>
              <a:rPr lang="en-US" sz="3200" dirty="0">
                <a:solidFill>
                  <a:srgbClr val="000000"/>
                </a:solidFill>
                <a:latin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Nguyên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Pháp</a:t>
            </a:r>
            <a:endParaRPr lang="en-VN" sz="3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alphaModFix amt="49000"/>
          </a:blip>
          <a:srcRect/>
          <a:stretch>
            <a:fillRect/>
          </a:stretch>
        </p:blipFill>
        <p:spPr>
          <a:xfrm>
            <a:off x="7440692" y="2449254"/>
            <a:ext cx="1771529" cy="688682"/>
          </a:xfrm>
          <a:prstGeom prst="rect">
            <a:avLst/>
          </a:prstGeom>
        </p:spPr>
      </p:pic>
      <p:pic>
        <p:nvPicPr>
          <p:cNvPr id="8" name="Picture 8"/>
          <p:cNvPicPr>
            <a:picLocks noChangeAspect="1"/>
          </p:cNvPicPr>
          <p:nvPr/>
        </p:nvPicPr>
        <p:blipFill>
          <a:blip r:embed="rId3">
            <a:alphaModFix amt="49000"/>
          </a:blip>
          <a:srcRect/>
          <a:stretch>
            <a:fillRect/>
          </a:stretch>
        </p:blipFill>
        <p:spPr>
          <a:xfrm>
            <a:off x="9543683" y="2449254"/>
            <a:ext cx="1771529" cy="688682"/>
          </a:xfrm>
          <a:prstGeom prst="rect">
            <a:avLst/>
          </a:prstGeom>
        </p:spPr>
      </p:pic>
      <p:sp>
        <p:nvSpPr>
          <p:cNvPr id="21" name="TextBox 21"/>
          <p:cNvSpPr txBox="1"/>
          <p:nvPr/>
        </p:nvSpPr>
        <p:spPr>
          <a:xfrm>
            <a:off x="9330014" y="6027420"/>
            <a:ext cx="414493" cy="258276"/>
          </a:xfrm>
          <a:prstGeom prst="rect">
            <a:avLst/>
          </a:prstGeom>
        </p:spPr>
        <p:txBody>
          <a:bodyPr lIns="0" tIns="0" rIns="0" bIns="0" rtlCol="0" anchor="t">
            <a:spAutoFit/>
          </a:bodyPr>
          <a:lstStyle/>
          <a:p>
            <a:pPr algn="ctr">
              <a:lnSpc>
                <a:spcPts val="2239"/>
              </a:lnSpc>
            </a:pPr>
            <a:r>
              <a:rPr lang="en-US" sz="1600">
                <a:solidFill>
                  <a:srgbClr val="FFFFFF"/>
                </a:solidFill>
                <a:latin typeface="Open Sans Bold"/>
              </a:rPr>
              <a:t>07</a:t>
            </a:r>
          </a:p>
        </p:txBody>
      </p:sp>
      <p:sp>
        <p:nvSpPr>
          <p:cNvPr id="33" name="TextBox 12"/>
          <p:cNvSpPr txBox="1"/>
          <p:nvPr/>
        </p:nvSpPr>
        <p:spPr>
          <a:xfrm>
            <a:off x="5863051" y="3720065"/>
            <a:ext cx="5979502" cy="1969770"/>
          </a:xfrm>
          <a:prstGeom prst="rect">
            <a:avLst/>
          </a:prstGeom>
        </p:spPr>
        <p:txBody>
          <a:bodyPr wrap="square" lIns="0" tIns="0" rIns="0" bIns="0" rtlCol="0" anchor="t">
            <a:spAutoFit/>
          </a:bodyPr>
          <a:lstStyle/>
          <a:p>
            <a:r>
              <a:rPr lang="vi-VN" sz="3200" dirty="0">
                <a:latin typeface="Times New Roman" panose="02020603050405020304" pitchFamily="18" charset="0"/>
                <a:cs typeface="Times New Roman" panose="02020603050405020304" pitchFamily="18" charset="0"/>
              </a:rPr>
              <a:t>ĐỌC SGK/</a:t>
            </a:r>
            <a:r>
              <a:rPr lang="en-US" sz="3200" dirty="0">
                <a:latin typeface="Times New Roman" panose="02020603050405020304" pitchFamily="18" charset="0"/>
                <a:cs typeface="Times New Roman" panose="02020603050405020304" pitchFamily="18" charset="0"/>
              </a:rPr>
              <a:t>14-15,</a:t>
            </a:r>
            <a:r>
              <a:rPr lang="vi-VN" sz="3200" dirty="0">
                <a:latin typeface="Times New Roman" panose="02020603050405020304" pitchFamily="18" charset="0"/>
                <a:cs typeface="Times New Roman" panose="02020603050405020304" pitchFamily="18" charset="0"/>
              </a:rPr>
              <a:t> THỰC HIỆN NHIỆM VỤ HỌC TẬP CÁ NHÂN/NHÓM TRẢ LỜI CÂU HỎI VÀO PHIẾU HỌC TẬP</a:t>
            </a:r>
            <a:endParaRPr lang="en-US" sz="3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4" name="Rounded Rectangle 43"/>
          <p:cNvSpPr/>
          <p:nvPr/>
        </p:nvSpPr>
        <p:spPr>
          <a:xfrm>
            <a:off x="7402321" y="428573"/>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Freeform 14"/>
          <p:cNvSpPr/>
          <p:nvPr/>
        </p:nvSpPr>
        <p:spPr>
          <a:xfrm>
            <a:off x="7376206" y="387619"/>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2F68"/>
          </a:solidFill>
          <a:ln>
            <a:solidFill>
              <a:srgbClr val="002F68"/>
            </a:solidFill>
          </a:ln>
        </p:spPr>
      </p:sp>
      <p:sp>
        <p:nvSpPr>
          <p:cNvPr id="46" name="Rounded Rectangle 45"/>
          <p:cNvSpPr/>
          <p:nvPr/>
        </p:nvSpPr>
        <p:spPr>
          <a:xfrm>
            <a:off x="9599620" y="428573"/>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Freeform 17"/>
          <p:cNvSpPr/>
          <p:nvPr/>
        </p:nvSpPr>
        <p:spPr>
          <a:xfrm>
            <a:off x="9561250" y="387619"/>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2F68"/>
          </a:solidFill>
          <a:ln>
            <a:solidFill>
              <a:srgbClr val="002F68"/>
            </a:solidFill>
          </a:ln>
        </p:spPr>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455" y="928572"/>
            <a:ext cx="1440000" cy="1440000"/>
          </a:xfrm>
          <a:prstGeom prst="rect">
            <a:avLst/>
          </a:prstGeom>
        </p:spPr>
      </p:pic>
      <p:pic>
        <p:nvPicPr>
          <p:cNvPr id="15" name="Picture 6">
            <a:extLst>
              <a:ext uri="{FF2B5EF4-FFF2-40B4-BE49-F238E27FC236}">
                <a16:creationId xmlns:a16="http://schemas.microsoft.com/office/drawing/2014/main" id="{C61652E4-6D6E-C2E2-34F0-0164A50DD111}"/>
              </a:ext>
            </a:extLst>
          </p:cNvPr>
          <p:cNvPicPr>
            <a:picLocks noChangeAspect="1"/>
          </p:cNvPicPr>
          <p:nvPr/>
        </p:nvPicPr>
        <p:blipFill>
          <a:blip r:embed="rId3">
            <a:alphaModFix amt="49000"/>
          </a:blip>
          <a:srcRect/>
          <a:stretch>
            <a:fillRect/>
          </a:stretch>
        </p:blipFill>
        <p:spPr>
          <a:xfrm>
            <a:off x="5281764" y="2449254"/>
            <a:ext cx="1771529" cy="688682"/>
          </a:xfrm>
          <a:prstGeom prst="rect">
            <a:avLst/>
          </a:prstGeom>
        </p:spPr>
      </p:pic>
      <p:grpSp>
        <p:nvGrpSpPr>
          <p:cNvPr id="10" name="Group 9">
            <a:extLst>
              <a:ext uri="{FF2B5EF4-FFF2-40B4-BE49-F238E27FC236}">
                <a16:creationId xmlns:a16="http://schemas.microsoft.com/office/drawing/2014/main" id="{C6EB10D1-C6CC-02D8-2129-D732A68B1D4E}"/>
              </a:ext>
            </a:extLst>
          </p:cNvPr>
          <p:cNvGrpSpPr/>
          <p:nvPr/>
        </p:nvGrpSpPr>
        <p:grpSpPr>
          <a:xfrm>
            <a:off x="0" y="1263148"/>
            <a:ext cx="5552991" cy="5306501"/>
            <a:chOff x="366544" y="1650570"/>
            <a:chExt cx="8329486" cy="7959752"/>
          </a:xfrm>
        </p:grpSpPr>
        <p:grpSp>
          <p:nvGrpSpPr>
            <p:cNvPr id="2" name="Group 2"/>
            <p:cNvGrpSpPr>
              <a:grpSpLocks noChangeAspect="1"/>
            </p:cNvGrpSpPr>
            <p:nvPr/>
          </p:nvGrpSpPr>
          <p:grpSpPr>
            <a:xfrm>
              <a:off x="1119314" y="2033606"/>
              <a:ext cx="7576716" cy="7576716"/>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002F68"/>
              </a:solidFill>
              <a:ln>
                <a:solidFill>
                  <a:srgbClr val="002F68"/>
                </a:solidFill>
              </a:ln>
            </p:spPr>
          </p:sp>
        </p:grpSp>
        <p:sp>
          <p:nvSpPr>
            <p:cNvPr id="4" name="Rectangle: Diagonal Corners Rounded 3">
              <a:extLst>
                <a:ext uri="{FF2B5EF4-FFF2-40B4-BE49-F238E27FC236}">
                  <a16:creationId xmlns:a16="http://schemas.microsoft.com/office/drawing/2014/main" id="{5F81A52E-FAA4-7451-7EC9-5EBFE3A962D1}"/>
                </a:ext>
              </a:extLst>
            </p:cNvPr>
            <p:cNvSpPr/>
            <p:nvPr/>
          </p:nvSpPr>
          <p:spPr>
            <a:xfrm>
              <a:off x="366544" y="1650570"/>
              <a:ext cx="7813205" cy="7588680"/>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pic>
        <p:nvPicPr>
          <p:cNvPr id="9" name="Picture 8">
            <a:extLst>
              <a:ext uri="{FF2B5EF4-FFF2-40B4-BE49-F238E27FC236}">
                <a16:creationId xmlns:a16="http://schemas.microsoft.com/office/drawing/2014/main" id="{8CBDD044-B260-EA78-1BA6-721816315C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31774" y="1004256"/>
            <a:ext cx="1364315" cy="1364315"/>
          </a:xfrm>
          <a:prstGeom prst="rect">
            <a:avLst/>
          </a:prstGeom>
        </p:spPr>
      </p:pic>
      <p:sp>
        <p:nvSpPr>
          <p:cNvPr id="14" name="Rounded Rectangle 33">
            <a:extLst>
              <a:ext uri="{FF2B5EF4-FFF2-40B4-BE49-F238E27FC236}">
                <a16:creationId xmlns:a16="http://schemas.microsoft.com/office/drawing/2014/main" id="{708C96A3-4FEC-CF75-8AF7-9DF8F629B512}"/>
              </a:ext>
            </a:extLst>
          </p:cNvPr>
          <p:cNvSpPr/>
          <p:nvPr/>
        </p:nvSpPr>
        <p:spPr>
          <a:xfrm>
            <a:off x="5217277" y="469527"/>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a:extLst>
              <a:ext uri="{FF2B5EF4-FFF2-40B4-BE49-F238E27FC236}">
                <a16:creationId xmlns:a16="http://schemas.microsoft.com/office/drawing/2014/main" id="{6714B26B-A9E2-E77B-2AB0-9C16B98B8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3167" y="947625"/>
            <a:ext cx="1440000" cy="1440000"/>
          </a:xfrm>
          <a:prstGeom prst="rect">
            <a:avLst/>
          </a:prstGeom>
        </p:spPr>
      </p:pic>
      <p:sp>
        <p:nvSpPr>
          <p:cNvPr id="20" name="Freeform 11">
            <a:extLst>
              <a:ext uri="{FF2B5EF4-FFF2-40B4-BE49-F238E27FC236}">
                <a16:creationId xmlns:a16="http://schemas.microsoft.com/office/drawing/2014/main" id="{6B2F1F96-3B3D-1BBD-B576-1280DAC773F5}"/>
              </a:ext>
            </a:extLst>
          </p:cNvPr>
          <p:cNvSpPr/>
          <p:nvPr/>
        </p:nvSpPr>
        <p:spPr>
          <a:xfrm>
            <a:off x="5217278" y="387619"/>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2F68"/>
          </a:solidFill>
          <a:ln>
            <a:solidFill>
              <a:srgbClr val="002F68"/>
            </a:solidFill>
          </a:ln>
        </p:spPr>
      </p:sp>
      <p:pic>
        <p:nvPicPr>
          <p:cNvPr id="1026" name="Picture 2">
            <a:extLst>
              <a:ext uri="{FF2B5EF4-FFF2-40B4-BE49-F238E27FC236}">
                <a16:creationId xmlns:a16="http://schemas.microsoft.com/office/drawing/2014/main" id="{5B3A9E56-57F8-88DA-B594-ACE1EDB8DC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4" y="1518506"/>
            <a:ext cx="5138058" cy="420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631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anim calcmode="lin" valueType="num">
                                      <p:cBhvr>
                                        <p:cTn id="48" dur="1000" fill="hold"/>
                                        <p:tgtEl>
                                          <p:spTgt spid="50"/>
                                        </p:tgtEl>
                                        <p:attrNameLst>
                                          <p:attrName>ppt_x</p:attrName>
                                        </p:attrNameLst>
                                      </p:cBhvr>
                                      <p:tavLst>
                                        <p:tav tm="0">
                                          <p:val>
                                            <p:strVal val="#ppt_x"/>
                                          </p:val>
                                        </p:tav>
                                        <p:tav tm="100000">
                                          <p:val>
                                            <p:strVal val="#ppt_x"/>
                                          </p:val>
                                        </p:tav>
                                      </p:tavLst>
                                    </p:anim>
                                    <p:anim calcmode="lin" valueType="num">
                                      <p:cBhvr>
                                        <p:cTn id="49" dur="1000" fill="hold"/>
                                        <p:tgtEl>
                                          <p:spTgt spid="50"/>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44" grpId="0" animBg="1"/>
      <p:bldP spid="46"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7" y="0"/>
            <a:ext cx="12208933" cy="6858000"/>
            <a:chOff x="0" y="0"/>
            <a:chExt cx="13846606" cy="7777913"/>
          </a:xfrm>
        </p:grpSpPr>
        <p:sp>
          <p:nvSpPr>
            <p:cNvPr id="3" name="Freeform 3"/>
            <p:cNvSpPr/>
            <p:nvPr/>
          </p:nvSpPr>
          <p:spPr>
            <a:xfrm>
              <a:off x="0" y="0"/>
              <a:ext cx="13846606" cy="7777913"/>
            </a:xfrm>
            <a:custGeom>
              <a:avLst/>
              <a:gdLst/>
              <a:ahLst/>
              <a:cxnLst/>
              <a:rect l="l" t="t" r="r" b="b"/>
              <a:pathLst>
                <a:path w="13846606" h="7777913">
                  <a:moveTo>
                    <a:pt x="0" y="0"/>
                  </a:moveTo>
                  <a:lnTo>
                    <a:pt x="0" y="7777913"/>
                  </a:lnTo>
                  <a:lnTo>
                    <a:pt x="13846606" y="7777913"/>
                  </a:lnTo>
                  <a:lnTo>
                    <a:pt x="13846606" y="0"/>
                  </a:lnTo>
                  <a:lnTo>
                    <a:pt x="0" y="0"/>
                  </a:lnTo>
                  <a:close/>
                  <a:moveTo>
                    <a:pt x="13785645" y="7716953"/>
                  </a:moveTo>
                  <a:lnTo>
                    <a:pt x="59690" y="7716953"/>
                  </a:lnTo>
                  <a:lnTo>
                    <a:pt x="59690" y="59690"/>
                  </a:lnTo>
                  <a:lnTo>
                    <a:pt x="13785645" y="59690"/>
                  </a:lnTo>
                  <a:lnTo>
                    <a:pt x="13785645" y="7716953"/>
                  </a:lnTo>
                  <a:close/>
                </a:path>
              </a:pathLst>
            </a:custGeom>
            <a:solidFill>
              <a:srgbClr val="002F68"/>
            </a:solidFill>
            <a:ln>
              <a:solidFill>
                <a:srgbClr val="002F68"/>
              </a:solidFill>
            </a:ln>
          </p:spPr>
        </p:sp>
      </p:grpSp>
      <p:grpSp>
        <p:nvGrpSpPr>
          <p:cNvPr id="9" name="Group 9"/>
          <p:cNvGrpSpPr/>
          <p:nvPr/>
        </p:nvGrpSpPr>
        <p:grpSpPr>
          <a:xfrm>
            <a:off x="-16933" y="0"/>
            <a:ext cx="2099733" cy="6858000"/>
            <a:chOff x="0" y="0"/>
            <a:chExt cx="5356197" cy="7777913"/>
          </a:xfrm>
        </p:grpSpPr>
        <p:sp>
          <p:nvSpPr>
            <p:cNvPr id="10" name="Freeform 10"/>
            <p:cNvSpPr/>
            <p:nvPr/>
          </p:nvSpPr>
          <p:spPr>
            <a:xfrm>
              <a:off x="0" y="0"/>
              <a:ext cx="5356197" cy="7777913"/>
            </a:xfrm>
            <a:custGeom>
              <a:avLst/>
              <a:gdLst/>
              <a:ahLst/>
              <a:cxnLst/>
              <a:rect l="l" t="t" r="r" b="b"/>
              <a:pathLst>
                <a:path w="5356197" h="7777913">
                  <a:moveTo>
                    <a:pt x="0" y="0"/>
                  </a:moveTo>
                  <a:lnTo>
                    <a:pt x="0" y="7777913"/>
                  </a:lnTo>
                  <a:lnTo>
                    <a:pt x="5356197" y="7777913"/>
                  </a:lnTo>
                  <a:lnTo>
                    <a:pt x="5356197" y="0"/>
                  </a:lnTo>
                  <a:lnTo>
                    <a:pt x="0" y="0"/>
                  </a:lnTo>
                  <a:close/>
                  <a:moveTo>
                    <a:pt x="5295237" y="7716953"/>
                  </a:moveTo>
                  <a:lnTo>
                    <a:pt x="59690" y="7716953"/>
                  </a:lnTo>
                  <a:lnTo>
                    <a:pt x="59690" y="59690"/>
                  </a:lnTo>
                  <a:lnTo>
                    <a:pt x="5295237" y="59690"/>
                  </a:lnTo>
                  <a:lnTo>
                    <a:pt x="5295237" y="7716953"/>
                  </a:lnTo>
                  <a:close/>
                </a:path>
              </a:pathLst>
            </a:custGeom>
            <a:solidFill>
              <a:srgbClr val="002F68"/>
            </a:solidFill>
            <a:ln>
              <a:solidFill>
                <a:srgbClr val="002F68"/>
              </a:solidFill>
            </a:ln>
          </p:spPr>
        </p:sp>
      </p:grpSp>
      <p:sp>
        <p:nvSpPr>
          <p:cNvPr id="5" name="TextBox 12">
            <a:extLst>
              <a:ext uri="{FF2B5EF4-FFF2-40B4-BE49-F238E27FC236}">
                <a16:creationId xmlns:a16="http://schemas.microsoft.com/office/drawing/2014/main" id="{5F2E8EE5-D1D6-1D84-81B7-659FF18663C3}"/>
              </a:ext>
            </a:extLst>
          </p:cNvPr>
          <p:cNvSpPr txBox="1"/>
          <p:nvPr/>
        </p:nvSpPr>
        <p:spPr>
          <a:xfrm>
            <a:off x="236330" y="279269"/>
            <a:ext cx="1802479" cy="1292662"/>
          </a:xfrm>
          <a:prstGeom prst="rect">
            <a:avLst/>
          </a:prstGeom>
        </p:spPr>
        <p:txBody>
          <a:bodyPr wrap="square" lIns="0" tIns="0" rIns="0" bIns="0" rtlCol="0" anchor="t">
            <a:spAutoFit/>
          </a:bodyPr>
          <a:lstStyle/>
          <a:p>
            <a:pPr algn="just"/>
            <a:r>
              <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Cá nhân</a:t>
            </a:r>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a:t>
            </a:r>
          </a:p>
          <a:p>
            <a:pPr algn="just"/>
            <a:r>
              <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câu 1) </a:t>
            </a:r>
          </a:p>
          <a:p>
            <a:pPr algn="just"/>
            <a:r>
              <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2 phút</a:t>
            </a:r>
            <a:endPar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p:txBody>
      </p:sp>
      <p:sp>
        <p:nvSpPr>
          <p:cNvPr id="7" name="TextBox 12">
            <a:extLst>
              <a:ext uri="{FF2B5EF4-FFF2-40B4-BE49-F238E27FC236}">
                <a16:creationId xmlns:a16="http://schemas.microsoft.com/office/drawing/2014/main" id="{EB9DA140-42C7-5DA5-B6E1-25266E1CFA32}"/>
              </a:ext>
            </a:extLst>
          </p:cNvPr>
          <p:cNvSpPr txBox="1"/>
          <p:nvPr/>
        </p:nvSpPr>
        <p:spPr>
          <a:xfrm>
            <a:off x="252120" y="2407661"/>
            <a:ext cx="1230520" cy="1292662"/>
          </a:xfrm>
          <a:prstGeom prst="rect">
            <a:avLst/>
          </a:prstGeom>
        </p:spPr>
        <p:txBody>
          <a:bodyPr wrap="square" lIns="0" tIns="0" rIns="0" bIns="0" rtlCol="0" anchor="t">
            <a:spAutoFit/>
          </a:bodyPr>
          <a:lstStyle/>
          <a:p>
            <a:pPr algn="just"/>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a:t>
            </a:r>
            <a:r>
              <a:rPr lang="en-US" sz="2800" dirty="0" err="1">
                <a:solidFill>
                  <a:srgbClr val="293462"/>
                </a:solidFill>
                <a:latin typeface="Times New Roman" panose="02020603050405020304" pitchFamily="18" charset="0"/>
                <a:ea typeface="Roboto Bold" panose="02000000000000000000" charset="0"/>
                <a:cs typeface="Times New Roman" panose="02020603050405020304" pitchFamily="18" charset="0"/>
              </a:rPr>
              <a:t>Cặp</a:t>
            </a:r>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a:t>
            </a:r>
            <a:r>
              <a:rPr lang="en-US" sz="2800" dirty="0" err="1">
                <a:solidFill>
                  <a:srgbClr val="293462"/>
                </a:solidFill>
                <a:latin typeface="Times New Roman" panose="02020603050405020304" pitchFamily="18" charset="0"/>
                <a:ea typeface="Roboto Bold" panose="02000000000000000000" charset="0"/>
                <a:cs typeface="Times New Roman" panose="02020603050405020304" pitchFamily="18" charset="0"/>
              </a:rPr>
              <a:t>đôi</a:t>
            </a:r>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a:t>
            </a:r>
            <a:r>
              <a:rPr lang="en-US" sz="2800" dirty="0" err="1">
                <a:solidFill>
                  <a:srgbClr val="293462"/>
                </a:solidFill>
                <a:latin typeface="Times New Roman" panose="02020603050405020304" pitchFamily="18" charset="0"/>
                <a:ea typeface="Roboto Bold" panose="02000000000000000000" charset="0"/>
                <a:cs typeface="Times New Roman" panose="02020603050405020304" pitchFamily="18" charset="0"/>
              </a:rPr>
              <a:t>câu</a:t>
            </a:r>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2)</a:t>
            </a:r>
            <a:endPar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a:p>
            <a:pPr algn="just"/>
            <a:r>
              <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2 phút</a:t>
            </a:r>
            <a:endPar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p:txBody>
      </p:sp>
      <p:sp>
        <p:nvSpPr>
          <p:cNvPr id="8" name="TextBox 12">
            <a:extLst>
              <a:ext uri="{FF2B5EF4-FFF2-40B4-BE49-F238E27FC236}">
                <a16:creationId xmlns:a16="http://schemas.microsoft.com/office/drawing/2014/main" id="{A01F5D24-8A17-6FF4-7ACE-4F6DB7B33E51}"/>
              </a:ext>
            </a:extLst>
          </p:cNvPr>
          <p:cNvSpPr txBox="1"/>
          <p:nvPr/>
        </p:nvSpPr>
        <p:spPr>
          <a:xfrm>
            <a:off x="236331" y="4431666"/>
            <a:ext cx="1230520" cy="1292662"/>
          </a:xfrm>
          <a:prstGeom prst="rect">
            <a:avLst/>
          </a:prstGeom>
        </p:spPr>
        <p:txBody>
          <a:bodyPr wrap="square" lIns="0" tIns="0" rIns="0" bIns="0" rtlCol="0" anchor="t">
            <a:spAutoFit/>
          </a:bodyPr>
          <a:lstStyle/>
          <a:p>
            <a:pPr algn="just"/>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a:t>
            </a:r>
            <a:r>
              <a:rPr lang="en-US" sz="2800" dirty="0" err="1">
                <a:solidFill>
                  <a:srgbClr val="293462"/>
                </a:solidFill>
                <a:latin typeface="Times New Roman" panose="02020603050405020304" pitchFamily="18" charset="0"/>
                <a:ea typeface="Roboto Bold" panose="02000000000000000000" charset="0"/>
                <a:cs typeface="Times New Roman" panose="02020603050405020304" pitchFamily="18" charset="0"/>
              </a:rPr>
              <a:t>Nhóm</a:t>
            </a:r>
            <a:endPar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a:p>
            <a:pPr algn="just"/>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a:t>
            </a:r>
            <a:r>
              <a:rPr lang="en-US" sz="2800" dirty="0" err="1">
                <a:solidFill>
                  <a:srgbClr val="293462"/>
                </a:solidFill>
                <a:latin typeface="Times New Roman" panose="02020603050405020304" pitchFamily="18" charset="0"/>
                <a:ea typeface="Roboto Bold" panose="02000000000000000000" charset="0"/>
                <a:cs typeface="Times New Roman" panose="02020603050405020304" pitchFamily="18" charset="0"/>
              </a:rPr>
              <a:t>câu</a:t>
            </a:r>
            <a:r>
              <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 3)</a:t>
            </a:r>
            <a:endPar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a:p>
            <a:pPr algn="just"/>
            <a:r>
              <a:rPr lang="vi-VN" sz="2800" dirty="0">
                <a:solidFill>
                  <a:srgbClr val="293462"/>
                </a:solidFill>
                <a:latin typeface="Times New Roman" panose="02020603050405020304" pitchFamily="18" charset="0"/>
                <a:ea typeface="Roboto Bold" panose="02000000000000000000" charset="0"/>
                <a:cs typeface="Times New Roman" panose="02020603050405020304" pitchFamily="18" charset="0"/>
              </a:rPr>
              <a:t>3 phút</a:t>
            </a:r>
            <a:endParaRPr lang="en-US" sz="2800" dirty="0">
              <a:solidFill>
                <a:srgbClr val="293462"/>
              </a:solidFill>
              <a:latin typeface="Times New Roman" panose="02020603050405020304" pitchFamily="18" charset="0"/>
              <a:ea typeface="Roboto Bold" panose="02000000000000000000" charset="0"/>
              <a:cs typeface="Times New Roman" panose="02020603050405020304" pitchFamily="18" charset="0"/>
            </a:endParaRPr>
          </a:p>
        </p:txBody>
      </p:sp>
      <p:pic>
        <p:nvPicPr>
          <p:cNvPr id="4" name="Picture 2">
            <a:extLst>
              <a:ext uri="{FF2B5EF4-FFF2-40B4-BE49-F238E27FC236}">
                <a16:creationId xmlns:a16="http://schemas.microsoft.com/office/drawing/2014/main" id="{69B2652F-5CED-EA1D-A0A9-5036FA98E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607" y="102611"/>
            <a:ext cx="9672062" cy="673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10836"/>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EBA65F6-D0BD-B4A2-3515-D933CEE16323}"/>
              </a:ext>
            </a:extLst>
          </p:cNvPr>
          <p:cNvSpPr/>
          <p:nvPr/>
        </p:nvSpPr>
        <p:spPr>
          <a:xfrm>
            <a:off x="8395504" y="51876"/>
            <a:ext cx="3796496" cy="71460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751F350-5E4B-0E44-2E50-01FFFE4C3679}"/>
              </a:ext>
            </a:extLst>
          </p:cNvPr>
          <p:cNvSpPr txBox="1"/>
          <p:nvPr/>
        </p:nvSpPr>
        <p:spPr>
          <a:xfrm>
            <a:off x="9698661" y="-89832"/>
            <a:ext cx="1844040" cy="913070"/>
          </a:xfrm>
          <a:prstGeom prst="rect">
            <a:avLst/>
          </a:prstGeom>
          <a:noFill/>
        </p:spPr>
        <p:txBody>
          <a:bodyPr wrap="square">
            <a:spAutoFit/>
          </a:bodyPr>
          <a:lstStyle/>
          <a:p>
            <a:pPr marR="0" algn="ctr">
              <a:lnSpc>
                <a:spcPct val="150000"/>
              </a:lnSpc>
              <a:spcBef>
                <a:spcPts val="0"/>
              </a:spcBef>
              <a:spcAft>
                <a:spcPts val="0"/>
              </a:spcAft>
            </a:pPr>
            <a:r>
              <a:rPr lang="en-US" sz="4000" b="1" dirty="0">
                <a:solidFill>
                  <a:schemeClr val="bg1"/>
                </a:solidFill>
                <a:latin typeface="Times New Roman" panose="02020603050405020304" pitchFamily="18" charset="0"/>
                <a:ea typeface="#9Slide03 Roboto Bold" panose="02000000000000000000" pitchFamily="2" charset="0"/>
                <a:cs typeface="Times New Roman" panose="02020603050405020304" pitchFamily="18" charset="0"/>
              </a:rPr>
              <a:t>CÂU 1</a:t>
            </a:r>
            <a:endParaRPr lang="en-US" sz="4000" b="1" dirty="0">
              <a:solidFill>
                <a:schemeClr val="bg1"/>
              </a:solidFill>
              <a:effectLst/>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133C1CF2-5A9D-9039-A306-888E7160FF3B}"/>
              </a:ext>
            </a:extLst>
          </p:cNvPr>
          <p:cNvSpPr/>
          <p:nvPr/>
        </p:nvSpPr>
        <p:spPr>
          <a:xfrm>
            <a:off x="147427" y="580571"/>
            <a:ext cx="4024023" cy="5973651"/>
          </a:xfrm>
          <a:prstGeom prst="roundRect">
            <a:avLst/>
          </a:prstGeom>
          <a:solidFill>
            <a:srgbClr val="002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FD3F4AE9-0914-1E0D-E762-D9FFCA7E9A53}"/>
              </a:ext>
            </a:extLst>
          </p:cNvPr>
          <p:cNvSpPr/>
          <p:nvPr/>
        </p:nvSpPr>
        <p:spPr>
          <a:xfrm>
            <a:off x="477618" y="792758"/>
            <a:ext cx="3729862" cy="5484671"/>
          </a:xfrm>
          <a:prstGeom prst="round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C0406D67-1702-B204-A143-138753DE9166}"/>
              </a:ext>
            </a:extLst>
          </p:cNvPr>
          <p:cNvSpPr txBox="1"/>
          <p:nvPr/>
        </p:nvSpPr>
        <p:spPr>
          <a:xfrm>
            <a:off x="9603032" y="1021941"/>
            <a:ext cx="234966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Thời gian: 2 phút </a:t>
            </a:r>
          </a:p>
        </p:txBody>
      </p:sp>
      <p:sp>
        <p:nvSpPr>
          <p:cNvPr id="11" name="TextBox 10">
            <a:extLst>
              <a:ext uri="{FF2B5EF4-FFF2-40B4-BE49-F238E27FC236}">
                <a16:creationId xmlns:a16="http://schemas.microsoft.com/office/drawing/2014/main" id="{15A08E88-7D6A-81B9-7D34-A81E8DCF2402}"/>
              </a:ext>
            </a:extLst>
          </p:cNvPr>
          <p:cNvSpPr txBox="1"/>
          <p:nvPr/>
        </p:nvSpPr>
        <p:spPr>
          <a:xfrm>
            <a:off x="4868710" y="169976"/>
            <a:ext cx="2953250"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Hình thức</a:t>
            </a:r>
            <a:r>
              <a:rPr lang="en-US" sz="2400" dirty="0">
                <a:latin typeface="Times New Roman" panose="02020603050405020304" pitchFamily="18" charset="0"/>
                <a:cs typeface="Times New Roman" panose="02020603050405020304" pitchFamily="18" charset="0"/>
              </a:rPr>
              <a:t>/ </a:t>
            </a:r>
            <a:r>
              <a:rPr lang="en-VN" sz="2400" dirty="0">
                <a:latin typeface="Times New Roman" panose="02020603050405020304" pitchFamily="18" charset="0"/>
                <a:cs typeface="Times New Roman" panose="02020603050405020304" pitchFamily="18" charset="0"/>
              </a:rPr>
              <a:t>Cá nhân </a:t>
            </a:r>
          </a:p>
        </p:txBody>
      </p:sp>
      <p:pic>
        <p:nvPicPr>
          <p:cNvPr id="12" name="Picture 11">
            <a:extLst>
              <a:ext uri="{FF2B5EF4-FFF2-40B4-BE49-F238E27FC236}">
                <a16:creationId xmlns:a16="http://schemas.microsoft.com/office/drawing/2014/main" id="{C17882FC-F908-BC3F-0506-138581D16DF5}"/>
              </a:ext>
            </a:extLst>
          </p:cNvPr>
          <p:cNvPicPr>
            <a:picLocks noChangeAspect="1"/>
          </p:cNvPicPr>
          <p:nvPr/>
        </p:nvPicPr>
        <p:blipFill>
          <a:blip r:embed="rId4"/>
          <a:stretch>
            <a:fillRect/>
          </a:stretch>
        </p:blipFill>
        <p:spPr>
          <a:xfrm>
            <a:off x="8395504" y="812449"/>
            <a:ext cx="753933" cy="753933"/>
          </a:xfrm>
          <a:prstGeom prst="rect">
            <a:avLst/>
          </a:prstGeom>
        </p:spPr>
      </p:pic>
      <p:sp>
        <p:nvSpPr>
          <p:cNvPr id="14" name="Rounded Rectangle 13">
            <a:extLst>
              <a:ext uri="{FF2B5EF4-FFF2-40B4-BE49-F238E27FC236}">
                <a16:creationId xmlns:a16="http://schemas.microsoft.com/office/drawing/2014/main" id="{A642CD5E-99C5-9ED5-7BE3-7BD7FED531A6}"/>
              </a:ext>
            </a:extLst>
          </p:cNvPr>
          <p:cNvSpPr/>
          <p:nvPr/>
        </p:nvSpPr>
        <p:spPr>
          <a:xfrm>
            <a:off x="4207481" y="869208"/>
            <a:ext cx="7921584" cy="5907979"/>
          </a:xfrm>
          <a:prstGeom prst="roundRect">
            <a:avLst/>
          </a:prstGeom>
          <a:solidFill>
            <a:schemeClr val="bg1"/>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73D64DD-3A66-5E50-1C63-8790CCD2B118}"/>
              </a:ext>
            </a:extLst>
          </p:cNvPr>
          <p:cNvSpPr txBox="1"/>
          <p:nvPr/>
        </p:nvSpPr>
        <p:spPr>
          <a:xfrm>
            <a:off x="829301" y="1038897"/>
            <a:ext cx="3005326" cy="4435830"/>
          </a:xfrm>
          <a:prstGeom prst="rect">
            <a:avLst/>
          </a:prstGeom>
          <a:noFill/>
        </p:spPr>
        <p:txBody>
          <a:bodyPr wrap="square" rtlCol="0">
            <a:spAutoFit/>
          </a:bodyPr>
          <a:lstStyle/>
          <a:p>
            <a:pPr algn="just">
              <a:lnSpc>
                <a:spcPct val="150000"/>
              </a:lnSpc>
            </a:pPr>
            <a:r>
              <a:rPr lang="en-VN" sz="3200" dirty="0">
                <a:latin typeface="Times New Roman" panose="02020603050405020304" pitchFamily="18" charset="0"/>
                <a:cs typeface="Times New Roman" panose="02020603050405020304" pitchFamily="18" charset="0"/>
              </a:rPr>
              <a:t>Điền từ/cụm từ vào chỗ trống, hoàn thành sơ đồ tư duy về tình hình nước Pháp trước cách mạng</a:t>
            </a:r>
          </a:p>
        </p:txBody>
      </p:sp>
      <p:pic>
        <p:nvPicPr>
          <p:cNvPr id="17" name="Picture 16">
            <a:extLst>
              <a:ext uri="{FF2B5EF4-FFF2-40B4-BE49-F238E27FC236}">
                <a16:creationId xmlns:a16="http://schemas.microsoft.com/office/drawing/2014/main" id="{F2A3D3E3-3FA4-DF5B-B2EB-DF2DCE96CDB3}"/>
              </a:ext>
            </a:extLst>
          </p:cNvPr>
          <p:cNvPicPr>
            <a:picLocks noChangeAspect="1"/>
          </p:cNvPicPr>
          <p:nvPr/>
        </p:nvPicPr>
        <p:blipFill>
          <a:blip r:embed="rId5"/>
          <a:stretch>
            <a:fillRect/>
          </a:stretch>
        </p:blipFill>
        <p:spPr>
          <a:xfrm>
            <a:off x="5037919" y="846892"/>
            <a:ext cx="677106" cy="677106"/>
          </a:xfrm>
          <a:prstGeom prst="rect">
            <a:avLst/>
          </a:prstGeom>
        </p:spPr>
      </p:pic>
      <p:pic>
        <p:nvPicPr>
          <p:cNvPr id="4" name="2 minutes countdown timer _ นับเวลาถอยหลัง 2 นาที">
            <a:hlinkClick r:id="" action="ppaction://media"/>
            <a:extLst>
              <a:ext uri="{FF2B5EF4-FFF2-40B4-BE49-F238E27FC236}">
                <a16:creationId xmlns:a16="http://schemas.microsoft.com/office/drawing/2014/main" id="{301787F5-C957-3E09-4C2A-28D383CEE0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71259" y="80812"/>
            <a:ext cx="850848" cy="639995"/>
          </a:xfrm>
          <a:prstGeom prst="rect">
            <a:avLst/>
          </a:prstGeom>
        </p:spPr>
      </p:pic>
      <p:pic>
        <p:nvPicPr>
          <p:cNvPr id="13" name="Picture 12" descr="A diagram with text and colorful lines&#10;&#10;Description automatically generated">
            <a:extLst>
              <a:ext uri="{FF2B5EF4-FFF2-40B4-BE49-F238E27FC236}">
                <a16:creationId xmlns:a16="http://schemas.microsoft.com/office/drawing/2014/main" id="{B1D54C4C-00AB-1AC5-FC7D-66EBCB5E04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4059" y="713268"/>
            <a:ext cx="7835802" cy="6219857"/>
          </a:xfrm>
          <a:prstGeom prst="rect">
            <a:avLst/>
          </a:prstGeom>
        </p:spPr>
      </p:pic>
    </p:spTree>
    <p:extLst>
      <p:ext uri="{BB962C8B-B14F-4D97-AF65-F5344CB8AC3E}">
        <p14:creationId xmlns:p14="http://schemas.microsoft.com/office/powerpoint/2010/main" val="759933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Default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Default Theme" id="{CA98B668-9A4E-4E7F-B208-8A990F661459}" vid="{710D1F47-1F10-4F25-9645-2EA8563940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204</TotalTime>
  <Words>2181</Words>
  <Application>Microsoft Office PowerPoint</Application>
  <PresentationFormat>Widescreen</PresentationFormat>
  <Paragraphs>227</Paragraphs>
  <Slides>38</Slides>
  <Notes>16</Notes>
  <HiddenSlides>0</HiddenSlides>
  <MMClips>12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38</vt:i4>
      </vt:variant>
    </vt:vector>
  </HeadingPairs>
  <TitlesOfParts>
    <vt:vector size="58" baseType="lpstr">
      <vt:lpstr>#9Slide02 Noi dung dai</vt:lpstr>
      <vt:lpstr>#9Slide02 Tieu de dai</vt:lpstr>
      <vt:lpstr>#9Slide03 Oswald SemiBold</vt:lpstr>
      <vt:lpstr>#9Slide03 Roboto Bold</vt:lpstr>
      <vt:lpstr>#9Slide07 IcielCrocante</vt:lpstr>
      <vt:lpstr>Adobe Gothic Std B</vt:lpstr>
      <vt:lpstr>-apple-system</vt:lpstr>
      <vt:lpstr>Arial</vt:lpstr>
      <vt:lpstr>Bahnschrift SemiLight Condensed</vt:lpstr>
      <vt:lpstr>Calibri</vt:lpstr>
      <vt:lpstr>Montserrat</vt:lpstr>
      <vt:lpstr>Open Sans Bold</vt:lpstr>
      <vt:lpstr>Roboto Bold</vt:lpstr>
      <vt:lpstr>Tahoma</vt:lpstr>
      <vt:lpstr>Times New Roman</vt:lpstr>
      <vt:lpstr>verdana</vt:lpstr>
      <vt:lpstr>Wingdings</vt:lpstr>
      <vt:lpstr>印品黑体</vt:lpstr>
      <vt:lpstr>Default Theme</vt:lpstr>
      <vt:lpstr>Office Theme</vt:lpstr>
      <vt:lpstr>PowerPoint Presentation</vt:lpstr>
      <vt:lpstr>PowerPoint Presentation</vt:lpstr>
      <vt:lpstr>PowerPoint Presentation</vt:lpstr>
      <vt:lpstr>PowerPoint Presentation</vt:lpstr>
      <vt:lpstr>PowerPoint Presentation</vt:lpstr>
      <vt:lpstr>1.  TÌNH HÌNH NƯỚC PHÁP TRƯỚC  CÁCH  MẠNG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TÌNH HÌNH NƯỚC PHÁP TRƯỚC  CÁCH  MẠNG </vt:lpstr>
      <vt:lpstr>1.  TÌNH HÌNH NƯỚC PHÁP TRƯỚC  CÁCH  MẠNG </vt:lpstr>
      <vt:lpstr>1.  TÌNH HÌNH NƯỚC PHÁP TRƯỚC  CÁCH  MẠNG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Administrator</cp:lastModifiedBy>
  <cp:revision>40</cp:revision>
  <dcterms:created xsi:type="dcterms:W3CDTF">2023-07-24T16:17:20Z</dcterms:created>
  <dcterms:modified xsi:type="dcterms:W3CDTF">2024-09-16T15:28:07Z</dcterms:modified>
  <cp:category>9Slide.vn</cp:category>
</cp:coreProperties>
</file>