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9" r:id="rId3"/>
    <p:sldId id="262" r:id="rId4"/>
    <p:sldId id="267" r:id="rId5"/>
    <p:sldId id="291" r:id="rId6"/>
    <p:sldId id="268" r:id="rId7"/>
    <p:sldId id="269" r:id="rId8"/>
    <p:sldId id="270" r:id="rId9"/>
    <p:sldId id="265" r:id="rId10"/>
    <p:sldId id="271" r:id="rId11"/>
    <p:sldId id="285" r:id="rId12"/>
    <p:sldId id="292" r:id="rId13"/>
    <p:sldId id="272" r:id="rId14"/>
    <p:sldId id="293" r:id="rId15"/>
    <p:sldId id="309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310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D1E"/>
    <a:srgbClr val="C35D17"/>
    <a:srgbClr val="FFE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B00A-05EC-4E48-BF8B-8F7AA20C1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75B58-0A16-4B0D-A3EB-F18C960FF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3CE2C-B834-47F9-AF07-8A7BA36B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F008F-507D-4E98-996B-2B3B537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60E3-1C79-4F01-AF78-43D9B244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3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6FF-D33F-4482-B20D-6D7BA28A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C2B0C-0A53-44BE-80D4-EBDC8F7EF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7AF12-57E8-42AC-813B-B2FAFF723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2729F-FBDA-4869-9802-E33D4AF3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F2E2-2943-4D19-ADFF-D33113CA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A46F-53EE-42F9-8147-8D231F87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4FCCF-7240-43A4-8C6C-006E0D82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B35F1-F9BC-4FC3-93A6-72E45685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0E66-FCE4-4BAC-A9FD-01BFCF79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04291-FD40-4A51-A4B3-69E2AC10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CACB3-5755-4307-95C3-1FBAAC1E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BEAB9-CBF6-40A2-927E-7019FA1A6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9D76D-B0DA-4143-B395-5148FA693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958CA-686E-48BC-9FAA-CE503A65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FEA0-5F34-45B6-958B-21FDAC54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F01FD-0FD3-423F-8896-A343D9F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2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39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9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66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6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27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654C3-735A-4BF8-8740-F73EE38A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43C9B-9D08-4576-B6BC-4B529955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0931A-EEBE-41AB-89CD-97D54289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8ECBE-7ED6-490A-AD5F-AB9E341F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2D75-C66A-4369-9AA6-427EB5CB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3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99772F-2055-425E-8484-08D808ADD72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52D44-BFBB-487B-89CF-161F695B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855AE-5743-4279-AF81-BC46798C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042B8-BDB6-47E0-A6A9-9ADE3176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8569-E3B4-4910-AD8E-C8608ED6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5256-382F-43F0-991F-AE478DFD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4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BD00-CEC8-4C74-8546-8F58DF7C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6D4C4-46DE-4A66-BB53-384D4A6F6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49E18-0FAC-4BF1-A407-AED36F9B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5A1E-77EA-4F90-BF30-50F3823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AC3FF-DA42-4987-9383-79A72933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AC5C-35F1-4960-93AF-EF15CD0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292E-2608-412F-B5B9-38305712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004D9-FF37-47CB-9AC4-F4EB9C41D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6B860-04F0-4525-A567-AC3FC58F1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0E955-4C12-43E1-A721-127E9940D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F77FC-4A62-4DBB-8714-006879B68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0BC5F-7214-443F-B34E-117B97B5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2AF82-6E19-4827-A91D-073F7E8A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42C13-B5E3-4629-B422-D8DA2A01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8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F270-D6A2-462B-82FA-91F6D74B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8230C-9BEE-4CA1-A668-86C55D65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5A1ED-F4C4-4006-9E3E-4034A293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A6C96-F628-4A52-9977-DE68FA4A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5524A-EC78-4CB2-9C5D-A67ECF9F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E1F51-6BDB-45E4-A668-B06053208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41CA9-A56F-4CB4-AAD5-B4574E7A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5BE3-FE1C-47CA-9908-36995D91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5226-D190-4772-A010-9300F382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DDF61-8E8C-4059-AD0D-F359AABBD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5AC3C-4778-4D62-BDE7-DC13D82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17C7-B514-4E7F-9EF1-D4D76BFE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F08C-47A9-4AFF-88CE-FB109969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D002D-753B-41E2-9642-E541DF2A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E070-132D-4774-9845-7F73704FA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1B69-3FF2-49DF-A8B9-B00C136FF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FC5A-46D4-4C1D-A9EC-2F0C8B0538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F7531-C590-4E3E-B4F5-7858E1B5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2D2B-AA3D-4ED5-9B31-485513084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A0391-62F5-45D0-A069-17A41005EF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5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8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slide" Target="slide20.xml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nors">
            <a:extLst>
              <a:ext uri="{FF2B5EF4-FFF2-40B4-BE49-F238E27FC236}">
                <a16:creationId xmlns:a16="http://schemas.microsoft.com/office/drawing/2014/main" id="{FA1D7B2A-3DEB-4E55-98AA-B5B6B7CC6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16" y="1694954"/>
            <a:ext cx="5154168" cy="51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1067712" y="388727"/>
            <a:ext cx="10495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 LỊCH SỬ VÀ CUỘC SỐNG</a:t>
            </a:r>
          </a:p>
        </p:txBody>
      </p:sp>
    </p:spTree>
    <p:extLst>
      <p:ext uri="{BB962C8B-B14F-4D97-AF65-F5344CB8AC3E}">
        <p14:creationId xmlns:p14="http://schemas.microsoft.com/office/powerpoint/2010/main" val="2984130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y Cung - Vlog 53 - Tuyển tập những pha xử lý gây ức chế của bố mẹ">
            <a:hlinkClick r:id="" action="ppaction://media"/>
            <a:extLst>
              <a:ext uri="{FF2B5EF4-FFF2-40B4-BE49-F238E27FC236}">
                <a16:creationId xmlns:a16="http://schemas.microsoft.com/office/drawing/2014/main" id="{342CB404-C2CA-449F-8538-486780D56D1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493" y="1471233"/>
            <a:ext cx="9371013" cy="5295327"/>
          </a:xfrm>
          <a:ln w="76200">
            <a:solidFill>
              <a:srgbClr val="9B1D1E"/>
            </a:solidFill>
          </a:ln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5E34903-969F-4297-BC5B-A04D52971119}"/>
              </a:ext>
            </a:extLst>
          </p:cNvPr>
          <p:cNvSpPr/>
          <p:nvPr/>
        </p:nvSpPr>
        <p:spPr>
          <a:xfrm>
            <a:off x="2448560" y="91440"/>
            <a:ext cx="8981440" cy="883180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xem video sau và cho biết vì sao có sự khác biệt giữa thời xưa và thời nay của bố mẹ và con cái?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FF13612-35BA-4035-A6C0-D592B3BF4CD7}"/>
              </a:ext>
            </a:extLst>
          </p:cNvPr>
          <p:cNvSpPr/>
          <p:nvPr/>
        </p:nvSpPr>
        <p:spPr>
          <a:xfrm>
            <a:off x="3605048" y="1303286"/>
            <a:ext cx="7652387" cy="707654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Khám phá “hậu trường” phía sau màn hình Loading">
            <a:extLst>
              <a:ext uri="{FF2B5EF4-FFF2-40B4-BE49-F238E27FC236}">
                <a16:creationId xmlns:a16="http://schemas.microsoft.com/office/drawing/2014/main" id="{C9BB465E-2AE9-44FD-ADCA-18ED2B5A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2" y="2179109"/>
            <a:ext cx="3349167" cy="18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4E795-17F6-4176-B2B1-840CF84B6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62" y="4188321"/>
            <a:ext cx="8861076" cy="2519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757910-7B2A-4BF3-B864-2CC7B685DA68}"/>
              </a:ext>
            </a:extLst>
          </p:cNvPr>
          <p:cNvSpPr/>
          <p:nvPr/>
        </p:nvSpPr>
        <p:spPr>
          <a:xfrm>
            <a:off x="2454442" y="208549"/>
            <a:ext cx="779674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305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 (3)">
            <a:hlinkClick r:id="" action="ppaction://media"/>
            <a:extLst>
              <a:ext uri="{FF2B5EF4-FFF2-40B4-BE49-F238E27FC236}">
                <a16:creationId xmlns:a16="http://schemas.microsoft.com/office/drawing/2014/main" id="{BEDE37BD-D134-47FA-807C-90F33944617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061"/>
            <a:ext cx="12192000" cy="685800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6F651F-E920-41E8-B7DB-CFFF4B3478D1}"/>
              </a:ext>
            </a:extLst>
          </p:cNvPr>
          <p:cNvSpPr/>
          <p:nvPr/>
        </p:nvSpPr>
        <p:spPr>
          <a:xfrm>
            <a:off x="1410463" y="1822025"/>
            <a:ext cx="10043602" cy="449842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…”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Picture 2" descr="Khám phá “hậu trường” phía sau màn hình Loading">
            <a:extLst>
              <a:ext uri="{FF2B5EF4-FFF2-40B4-BE49-F238E27FC236}">
                <a16:creationId xmlns:a16="http://schemas.microsoft.com/office/drawing/2014/main" id="{E25C646E-208B-4A95-A907-BDFBA71E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2" y="129598"/>
            <a:ext cx="3349167" cy="121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ÁM HỐI CỦA NHÀ KHOA HỌC KHI CHẾ TẠO BOM NGUYÊN TỬ THỨ VŨ KHÍ HỦY DIỆT KINH HOÀNG NHẤT-A di đà phật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D373EF4-A1CA-49C6-B9E3-7D3093CCD86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613" y="1554163"/>
            <a:ext cx="8802687" cy="4948237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B2EB83D-B6AA-4335-93AF-43BD810FD214}"/>
              </a:ext>
            </a:extLst>
          </p:cNvPr>
          <p:cNvSpPr/>
          <p:nvPr/>
        </p:nvSpPr>
        <p:spPr>
          <a:xfrm>
            <a:off x="2609368" y="355600"/>
            <a:ext cx="7652387" cy="707654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đã nói gì về phát minh của mình? Đó có phải là bài học lịch sử không?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81CC-972F-4ED2-B1F5-1377A2A9AE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9719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51201" y="3098801"/>
            <a:ext cx="2658099" cy="37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6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28" y="116311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5" y="2147485"/>
            <a:ext cx="1987468" cy="1950889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61" y="2666325"/>
            <a:ext cx="1553955" cy="1525355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44" y="4680842"/>
            <a:ext cx="1881654" cy="1847023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82" y="743686"/>
            <a:ext cx="1201062" cy="1178957"/>
          </a:xfrm>
          <a:prstGeom prst="rect">
            <a:avLst/>
          </a:prstGeom>
        </p:spPr>
      </p:pic>
      <p:pic>
        <p:nvPicPr>
          <p:cNvPr id="23" name="V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29" y="5270457"/>
            <a:ext cx="1509640" cy="1481855"/>
          </a:xfrm>
          <a:prstGeom prst="rect">
            <a:avLst/>
          </a:prstGeom>
        </p:spPr>
      </p:pic>
      <p:sp>
        <p:nvSpPr>
          <p:cNvPr id="24" name="Oval 23">
            <a:hlinkClick r:id="rId11" action="ppaction://hlinksldjump"/>
          </p:cNvPr>
          <p:cNvSpPr/>
          <p:nvPr/>
        </p:nvSpPr>
        <p:spPr>
          <a:xfrm>
            <a:off x="172126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hlinkClick r:id="rId12" action="ppaction://hlinksldjump"/>
          </p:cNvPr>
          <p:cNvSpPr/>
          <p:nvPr/>
        </p:nvSpPr>
        <p:spPr>
          <a:xfrm>
            <a:off x="2211473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270167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Oval 32">
            <a:hlinkClick r:id="rId14" action="ppaction://hlinksldjump"/>
          </p:cNvPr>
          <p:cNvSpPr/>
          <p:nvPr/>
        </p:nvSpPr>
        <p:spPr>
          <a:xfrm>
            <a:off x="1973653" y="297501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Oval 33">
            <a:hlinkClick r:id="rId4" action="ppaction://hlinksldjump"/>
          </p:cNvPr>
          <p:cNvSpPr/>
          <p:nvPr/>
        </p:nvSpPr>
        <p:spPr>
          <a:xfrm>
            <a:off x="2463858" y="297501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7" name="5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88" y="524233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88" y="665578"/>
            <a:ext cx="1383250" cy="13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33" y="4873621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59" y="258856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56" y="2347233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181406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LỊCH SỬ ĐƯỢC HIỂU 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363984" y="4009457"/>
            <a:ext cx="5754975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385755" y="5174228"/>
            <a:ext cx="5754975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40277" y="4009457"/>
            <a:ext cx="5749268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62048" y="5174228"/>
            <a:ext cx="5749268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60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2" y="1152188"/>
            <a:ext cx="8719733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LỊCH SỬ LOÀI NGƯỜI MÀ CHÚNG TA NGHIÊN CỨU, HỌC TẬP NỘI DUNG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793515" y="5522802"/>
            <a:ext cx="5255316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790113" y="4372778"/>
            <a:ext cx="5255316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49136" y="4358031"/>
            <a:ext cx="525010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70907" y="5522802"/>
            <a:ext cx="525010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AI LÀ CHỦ THỂ SÁNG TẠO RA LỊCH SỬ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3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8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2" y="1152188"/>
            <a:ext cx="8409787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CÂU THƠ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“DÂN TA PHẢI BIẾT SỬ 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 TƯỜNG GỐC TÍCH NƯỚC NHÀ VIỆT NAM 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 CỦA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7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8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793D53-B387-41E2-99E2-3B5E36A74D9A}"/>
              </a:ext>
            </a:extLst>
          </p:cNvPr>
          <p:cNvSpPr/>
          <p:nvPr/>
        </p:nvSpPr>
        <p:spPr>
          <a:xfrm>
            <a:off x="4291599" y="113096"/>
            <a:ext cx="3608802" cy="11568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  <p:pic>
        <p:nvPicPr>
          <p:cNvPr id="3074" name="Picture 2" descr="Alarm Clock [GIF] | Vector animation, Motion design video, Animation design">
            <a:extLst>
              <a:ext uri="{FF2B5EF4-FFF2-40B4-BE49-F238E27FC236}">
                <a16:creationId xmlns:a16="http://schemas.microsoft.com/office/drawing/2014/main" id="{CF9DD0DF-5B1E-4BA1-A54C-65B663788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712" y="17755"/>
            <a:ext cx="1753409" cy="131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B21129-B20F-4E23-A4D3-8493CA285D7B}"/>
              </a:ext>
            </a:extLst>
          </p:cNvPr>
          <p:cNvSpPr/>
          <p:nvPr/>
        </p:nvSpPr>
        <p:spPr>
          <a:xfrm>
            <a:off x="10695512" y="1332812"/>
            <a:ext cx="12218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A03FEB-FE75-44C2-A9E2-4664DAA4D770}"/>
              </a:ext>
            </a:extLst>
          </p:cNvPr>
          <p:cNvSpPr/>
          <p:nvPr/>
        </p:nvSpPr>
        <p:spPr>
          <a:xfrm>
            <a:off x="603156" y="1917587"/>
            <a:ext cx="11124248" cy="4687399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0855B-4C58-4386-9996-0D87763CA686}"/>
              </a:ext>
            </a:extLst>
          </p:cNvPr>
          <p:cNvSpPr txBox="1"/>
          <p:nvPr/>
        </p:nvSpPr>
        <p:spPr>
          <a:xfrm>
            <a:off x="1606858" y="2007988"/>
            <a:ext cx="9685538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800"/>
              </a:spcAft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spcAft>
                <a:spcPts val="800"/>
              </a:spcAft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2.Tên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spcAft>
                <a:spcPts val="800"/>
              </a:spcAft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3.Thành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vời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spcAft>
                <a:spcPts val="800"/>
              </a:spcAft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rê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ravel icon isolated plane fly over world globe Vector Image">
            <a:extLst>
              <a:ext uri="{FF2B5EF4-FFF2-40B4-BE49-F238E27FC236}">
                <a16:creationId xmlns:a16="http://schemas.microsoft.com/office/drawing/2014/main" id="{EEED19D5-41F6-4C7D-8208-AF549A417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11392" r="11648" b="18705"/>
          <a:stretch/>
        </p:blipFill>
        <p:spPr bwMode="auto">
          <a:xfrm>
            <a:off x="1065319" y="2135494"/>
            <a:ext cx="439515" cy="4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im HD APK 1.1.1 - download free apk from APKSum">
            <a:extLst>
              <a:ext uri="{FF2B5EF4-FFF2-40B4-BE49-F238E27FC236}">
                <a16:creationId xmlns:a16="http://schemas.microsoft.com/office/drawing/2014/main" id="{5668DBF9-F088-4B27-A594-CA2ED22E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9" y="2657419"/>
            <a:ext cx="439515" cy="4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DADEFB-AE8B-4C3C-A2D5-2702FD144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366" y="3151793"/>
            <a:ext cx="625419" cy="623836"/>
          </a:xfrm>
          <a:prstGeom prst="rect">
            <a:avLst/>
          </a:prstGeom>
        </p:spPr>
      </p:pic>
      <p:pic>
        <p:nvPicPr>
          <p:cNvPr id="3082" name="Picture 10" descr="Time machine 1979">
            <a:extLst>
              <a:ext uri="{FF2B5EF4-FFF2-40B4-BE49-F238E27FC236}">
                <a16:creationId xmlns:a16="http://schemas.microsoft.com/office/drawing/2014/main" id="{1D8D15D0-D646-4A5E-8DCB-D3083000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0" y="3710823"/>
            <a:ext cx="648368" cy="6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B6671-DE60-4CDF-BC63-123320BB83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904" y="4674475"/>
            <a:ext cx="907892" cy="943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33F0F-2D54-4C13-BCC0-95BC58AE5C45}"/>
              </a:ext>
            </a:extLst>
          </p:cNvPr>
          <p:cNvSpPr txBox="1"/>
          <p:nvPr/>
        </p:nvSpPr>
        <p:spPr>
          <a:xfrm>
            <a:off x="3118056" y="1324809"/>
            <a:ext cx="62745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17513" y="837707"/>
            <a:ext cx="7469868" cy="181406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Ý NÀO DƯỚI ĐÂY KHÔNG PHẢN ÁNH ĐÚNG Ý NGHĨA CỦA VIỆC HỌC LỊCH SỬ?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647212" y="4941111"/>
            <a:ext cx="5401618" cy="136485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647212" y="3144528"/>
            <a:ext cx="5499815" cy="150015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76943" y="3097735"/>
            <a:ext cx="5499814" cy="150015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76943" y="4876800"/>
            <a:ext cx="5502905" cy="136485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D9723-79C7-4233-ACAB-851393A4E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7" y="1160475"/>
            <a:ext cx="9568070" cy="560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70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6E8F3-E5ED-433C-BC18-9A0D971A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61213"/>
            <a:ext cx="10386391" cy="54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6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BF466-9BD2-41A4-9C25-5F02A3E9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6" y="1189189"/>
            <a:ext cx="10161104" cy="54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8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39A6-FD33-427C-8711-C776F1D1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19" y="1572125"/>
            <a:ext cx="11465762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ết quả hình ảnh cho thank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99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DB8534C-4F41-4BE3-9369-1F294D72EE59}"/>
              </a:ext>
            </a:extLst>
          </p:cNvPr>
          <p:cNvSpPr/>
          <p:nvPr/>
        </p:nvSpPr>
        <p:spPr>
          <a:xfrm>
            <a:off x="3172450" y="1083382"/>
            <a:ext cx="7652387" cy="1920032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3A2B8-C336-4705-9F05-B4AD9DD90BAF}"/>
              </a:ext>
            </a:extLst>
          </p:cNvPr>
          <p:cNvSpPr/>
          <p:nvPr/>
        </p:nvSpPr>
        <p:spPr>
          <a:xfrm>
            <a:off x="2023735" y="4350363"/>
            <a:ext cx="2297430" cy="22974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CF57A-43A1-4188-9735-0D76DD4798D4}"/>
              </a:ext>
            </a:extLst>
          </p:cNvPr>
          <p:cNvSpPr/>
          <p:nvPr/>
        </p:nvSpPr>
        <p:spPr>
          <a:xfrm>
            <a:off x="4497700" y="4095947"/>
            <a:ext cx="2297430" cy="229743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9BE20-C165-43B9-A414-B8A4A5254081}"/>
              </a:ext>
            </a:extLst>
          </p:cNvPr>
          <p:cNvSpPr/>
          <p:nvPr/>
        </p:nvSpPr>
        <p:spPr>
          <a:xfrm>
            <a:off x="6929867" y="3854586"/>
            <a:ext cx="2297430" cy="229743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E81F3-3B43-408B-AC8C-C13F1F3181CC}"/>
              </a:ext>
            </a:extLst>
          </p:cNvPr>
          <p:cNvSpPr/>
          <p:nvPr/>
        </p:nvSpPr>
        <p:spPr>
          <a:xfrm>
            <a:off x="9362034" y="3428080"/>
            <a:ext cx="2297430" cy="22974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33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FF13612-35BA-4035-A6C0-D592B3BF4CD7}"/>
              </a:ext>
            </a:extLst>
          </p:cNvPr>
          <p:cNvSpPr/>
          <p:nvPr/>
        </p:nvSpPr>
        <p:spPr>
          <a:xfrm>
            <a:off x="3605048" y="1007165"/>
            <a:ext cx="7652387" cy="1003775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Khám phá “hậu trường” phía sau màn hình Loading">
            <a:extLst>
              <a:ext uri="{FF2B5EF4-FFF2-40B4-BE49-F238E27FC236}">
                <a16:creationId xmlns:a16="http://schemas.microsoft.com/office/drawing/2014/main" id="{C9BB465E-2AE9-44FD-ADCA-18ED2B5A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2" y="2179109"/>
            <a:ext cx="3349167" cy="18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4E795-17F6-4176-B2B1-840CF84B6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62" y="4188321"/>
            <a:ext cx="8861076" cy="25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889969" y="388727"/>
            <a:ext cx="485100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516C7-9CDC-4BE9-8B47-B5069C87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09" y="3660181"/>
            <a:ext cx="3126094" cy="29803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B43006-9E83-4288-B27F-5ACBDFB784CA}"/>
              </a:ext>
            </a:extLst>
          </p:cNvPr>
          <p:cNvGrpSpPr/>
          <p:nvPr/>
        </p:nvGrpSpPr>
        <p:grpSpPr>
          <a:xfrm>
            <a:off x="10306212" y="1873396"/>
            <a:ext cx="1709320" cy="1239989"/>
            <a:chOff x="5238044" y="2758382"/>
            <a:chExt cx="1631453" cy="1341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13DAEE-D8DF-4C8D-A2C9-056BEAC92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2503" y="2758382"/>
              <a:ext cx="1546994" cy="1341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C07F90-EB19-423C-9AD5-8AF334B10503}"/>
                </a:ext>
              </a:extLst>
            </p:cNvPr>
            <p:cNvSpPr/>
            <p:nvPr/>
          </p:nvSpPr>
          <p:spPr>
            <a:xfrm>
              <a:off x="5238044" y="30367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EE37CD-AE3D-477B-B16A-9B7A7C1595ED}"/>
              </a:ext>
            </a:extLst>
          </p:cNvPr>
          <p:cNvGrpSpPr/>
          <p:nvPr/>
        </p:nvGrpSpPr>
        <p:grpSpPr>
          <a:xfrm>
            <a:off x="9128725" y="3206837"/>
            <a:ext cx="2036259" cy="1922771"/>
            <a:chOff x="7417200" y="2209050"/>
            <a:chExt cx="1889747" cy="22176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EA1749-8F66-4E04-9530-EB2128F3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200" y="2209050"/>
              <a:ext cx="1798476" cy="22176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CF0897-722D-4B1F-80D6-93DCE0CD7D0D}"/>
                </a:ext>
              </a:extLst>
            </p:cNvPr>
            <p:cNvSpPr/>
            <p:nvPr/>
          </p:nvSpPr>
          <p:spPr>
            <a:xfrm>
              <a:off x="7417200" y="27319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B61269-A9A5-4111-90DA-028E8A0765CE}"/>
                </a:ext>
              </a:extLst>
            </p:cNvPr>
            <p:cNvSpPr/>
            <p:nvPr/>
          </p:nvSpPr>
          <p:spPr>
            <a:xfrm>
              <a:off x="8956991" y="2209050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53C49CF-DAA4-4336-A7A6-55A2A3E4F9A9}"/>
              </a:ext>
            </a:extLst>
          </p:cNvPr>
          <p:cNvSpPr/>
          <p:nvPr/>
        </p:nvSpPr>
        <p:spPr>
          <a:xfrm>
            <a:off x="97654" y="1722268"/>
            <a:ext cx="5646197" cy="2859891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3A44654-4F1E-4451-9AE4-86E8E5F76534}"/>
              </a:ext>
            </a:extLst>
          </p:cNvPr>
          <p:cNvSpPr txBox="1"/>
          <p:nvPr/>
        </p:nvSpPr>
        <p:spPr>
          <a:xfrm>
            <a:off x="1289104" y="3276338"/>
            <a:ext cx="9970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7387B2-C070-4DC7-8DCD-0DE0FB7EA796}"/>
              </a:ext>
            </a:extLst>
          </p:cNvPr>
          <p:cNvSpPr txBox="1"/>
          <p:nvPr/>
        </p:nvSpPr>
        <p:spPr>
          <a:xfrm>
            <a:off x="1289104" y="4311521"/>
            <a:ext cx="9970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E9D74-3D63-4B70-A6E6-52C22041BF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7" y="3231539"/>
            <a:ext cx="614361" cy="614361"/>
          </a:xfrm>
          <a:prstGeom prst="rect">
            <a:avLst/>
          </a:prstGeom>
        </p:spPr>
      </p:pic>
      <p:pic>
        <p:nvPicPr>
          <p:cNvPr id="9" name="Graphic 8" descr="Ruler">
            <a:extLst>
              <a:ext uri="{FF2B5EF4-FFF2-40B4-BE49-F238E27FC236}">
                <a16:creationId xmlns:a16="http://schemas.microsoft.com/office/drawing/2014/main" id="{FE0751DC-404A-45E4-92D3-3477C60634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6019" y="4519602"/>
            <a:ext cx="482676" cy="482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7A68E-6196-4605-A5C6-09E4FD208B00}"/>
              </a:ext>
            </a:extLst>
          </p:cNvPr>
          <p:cNvSpPr txBox="1"/>
          <p:nvPr/>
        </p:nvSpPr>
        <p:spPr>
          <a:xfrm>
            <a:off x="1289104" y="5346705"/>
            <a:ext cx="997071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Arrow Slight curve">
            <a:extLst>
              <a:ext uri="{FF2B5EF4-FFF2-40B4-BE49-F238E27FC236}">
                <a16:creationId xmlns:a16="http://schemas.microsoft.com/office/drawing/2014/main" id="{2C7EB25C-40B6-49D3-8C35-3CFE8997F8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0138" y="5428114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D35C690-93EE-4793-851F-9CFC8F664A5A}"/>
              </a:ext>
            </a:extLst>
          </p:cNvPr>
          <p:cNvSpPr/>
          <p:nvPr/>
        </p:nvSpPr>
        <p:spPr>
          <a:xfrm>
            <a:off x="97654" y="1432560"/>
            <a:ext cx="11576186" cy="1534159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69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889969" y="388727"/>
            <a:ext cx="485100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b="1" cap="none" spc="0" dirty="0" smtClean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D507BB6-0A4D-4546-A3C1-8325AB249344}"/>
              </a:ext>
            </a:extLst>
          </p:cNvPr>
          <p:cNvSpPr/>
          <p:nvPr/>
        </p:nvSpPr>
        <p:spPr>
          <a:xfrm>
            <a:off x="4671778" y="1689907"/>
            <a:ext cx="5721638" cy="1477328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3 Minutes Countdown 4k Giant Clock - 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2A37FF7A-BAA5-4956-BFC7-94AB0CB96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381" y="693262"/>
            <a:ext cx="1228351" cy="690442"/>
          </a:xfrm>
          <a:prstGeom prst="rect">
            <a:avLst/>
          </a:prstGeom>
        </p:spPr>
      </p:pic>
      <p:pic>
        <p:nvPicPr>
          <p:cNvPr id="1026" name="Picture 2" descr="12 nguyên tắc để làm việc nhóm hiệu quả">
            <a:extLst>
              <a:ext uri="{FF2B5EF4-FFF2-40B4-BE49-F238E27FC236}">
                <a16:creationId xmlns:a16="http://schemas.microsoft.com/office/drawing/2014/main" id="{CF449D60-942E-468A-8EB4-FE9EA162B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6" y="1421434"/>
            <a:ext cx="2685700" cy="20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889969" y="388727"/>
            <a:ext cx="485100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C70D93-065C-456D-89ED-2E348C97F029}"/>
              </a:ext>
            </a:extLst>
          </p:cNvPr>
          <p:cNvSpPr/>
          <p:nvPr/>
        </p:nvSpPr>
        <p:spPr>
          <a:xfrm>
            <a:off x="203201" y="1744164"/>
            <a:ext cx="11074400" cy="449842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CEF56-68CF-4EE4-99D2-7973E65083C6}"/>
              </a:ext>
            </a:extLst>
          </p:cNvPr>
          <p:cNvSpPr txBox="1"/>
          <p:nvPr/>
        </p:nvSpPr>
        <p:spPr>
          <a:xfrm>
            <a:off x="1207824" y="2209538"/>
            <a:ext cx="9970710" cy="742511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6D2FA-4C8C-422F-8733-38F58968465C}"/>
              </a:ext>
            </a:extLst>
          </p:cNvPr>
          <p:cNvSpPr txBox="1"/>
          <p:nvPr/>
        </p:nvSpPr>
        <p:spPr>
          <a:xfrm>
            <a:off x="1207824" y="3244721"/>
            <a:ext cx="9970710" cy="2229393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  <a:endParaRPr lang="en-US" sz="3200" dirty="0"/>
          </a:p>
        </p:txBody>
      </p:sp>
      <p:pic>
        <p:nvPicPr>
          <p:cNvPr id="5" name="Graphic 4" descr="Chevron arrows">
            <a:extLst>
              <a:ext uri="{FF2B5EF4-FFF2-40B4-BE49-F238E27FC236}">
                <a16:creationId xmlns:a16="http://schemas.microsoft.com/office/drawing/2014/main" id="{585BFCB9-A27D-413D-85DC-7FD9F5380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3424" y="2183985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355CF-7DF8-472E-B609-F905CF736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4" y="3780712"/>
            <a:ext cx="815333" cy="11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2438400" y="449179"/>
            <a:ext cx="779674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DB8534C-4F41-4BE3-9369-1F294D72EE59}"/>
              </a:ext>
            </a:extLst>
          </p:cNvPr>
          <p:cNvSpPr/>
          <p:nvPr/>
        </p:nvSpPr>
        <p:spPr>
          <a:xfrm>
            <a:off x="3605048" y="1431622"/>
            <a:ext cx="7652387" cy="1920032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3A2B8-C336-4705-9F05-B4AD9DD90BAF}"/>
              </a:ext>
            </a:extLst>
          </p:cNvPr>
          <p:cNvSpPr/>
          <p:nvPr/>
        </p:nvSpPr>
        <p:spPr>
          <a:xfrm>
            <a:off x="2023735" y="4350363"/>
            <a:ext cx="2297430" cy="22974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CF57A-43A1-4188-9735-0D76DD4798D4}"/>
              </a:ext>
            </a:extLst>
          </p:cNvPr>
          <p:cNvSpPr/>
          <p:nvPr/>
        </p:nvSpPr>
        <p:spPr>
          <a:xfrm>
            <a:off x="4497700" y="4095947"/>
            <a:ext cx="2297430" cy="229743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9BE20-C165-43B9-A414-B8A4A5254081}"/>
              </a:ext>
            </a:extLst>
          </p:cNvPr>
          <p:cNvSpPr/>
          <p:nvPr/>
        </p:nvSpPr>
        <p:spPr>
          <a:xfrm>
            <a:off x="6929867" y="3854586"/>
            <a:ext cx="2297430" cy="229743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E81F3-3B43-408B-AC8C-C13F1F3181CC}"/>
              </a:ext>
            </a:extLst>
          </p:cNvPr>
          <p:cNvSpPr/>
          <p:nvPr/>
        </p:nvSpPr>
        <p:spPr>
          <a:xfrm>
            <a:off x="9362034" y="3428080"/>
            <a:ext cx="2297430" cy="22974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2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757910-7B2A-4BF3-B864-2CC7B685DA68}"/>
              </a:ext>
            </a:extLst>
          </p:cNvPr>
          <p:cNvSpPr/>
          <p:nvPr/>
        </p:nvSpPr>
        <p:spPr>
          <a:xfrm>
            <a:off x="2454442" y="208549"/>
            <a:ext cx="779674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DF6DD-6A19-4559-820D-C2E013DE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161915"/>
            <a:ext cx="6309360" cy="5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555E23-FC8B-44E6-8AC3-6964CA3B935C}"/>
              </a:ext>
            </a:extLst>
          </p:cNvPr>
          <p:cNvSpPr/>
          <p:nvPr/>
        </p:nvSpPr>
        <p:spPr>
          <a:xfrm>
            <a:off x="2438400" y="449179"/>
            <a:ext cx="779674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C1533B-0D62-4393-94A8-0CA4EE8F49B1}"/>
              </a:ext>
            </a:extLst>
          </p:cNvPr>
          <p:cNvSpPr/>
          <p:nvPr/>
        </p:nvSpPr>
        <p:spPr>
          <a:xfrm>
            <a:off x="1334966" y="1921150"/>
            <a:ext cx="10204783" cy="2327794"/>
          </a:xfrm>
          <a:prstGeom prst="rec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A42D-7943-4914-9592-6EE8C1BF2E7F}"/>
              </a:ext>
            </a:extLst>
          </p:cNvPr>
          <p:cNvSpPr/>
          <p:nvPr/>
        </p:nvSpPr>
        <p:spPr>
          <a:xfrm>
            <a:off x="1334966" y="4500750"/>
            <a:ext cx="10204783" cy="1483489"/>
          </a:xfrm>
          <a:prstGeom prst="rec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200" dirty="0"/>
          </a:p>
        </p:txBody>
      </p:sp>
      <p:pic>
        <p:nvPicPr>
          <p:cNvPr id="4" name="Graphic 3" descr="Arrow Rotate left">
            <a:extLst>
              <a:ext uri="{FF2B5EF4-FFF2-40B4-BE49-F238E27FC236}">
                <a16:creationId xmlns:a16="http://schemas.microsoft.com/office/drawing/2014/main" id="{7A99B4E7-6CCA-4236-A360-7B2D111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098855">
            <a:off x="212462" y="3502426"/>
            <a:ext cx="1243458" cy="1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982</Words>
  <Application>Microsoft Office PowerPoint</Application>
  <PresentationFormat>Widescreen</PresentationFormat>
  <Paragraphs>180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Administrator</cp:lastModifiedBy>
  <cp:revision>20</cp:revision>
  <dcterms:created xsi:type="dcterms:W3CDTF">2021-08-05T02:03:56Z</dcterms:created>
  <dcterms:modified xsi:type="dcterms:W3CDTF">2024-09-05T15:08:32Z</dcterms:modified>
</cp:coreProperties>
</file>