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92" r:id="rId2"/>
    <p:sldId id="300" r:id="rId3"/>
    <p:sldId id="393" r:id="rId4"/>
    <p:sldId id="448" r:id="rId5"/>
    <p:sldId id="449" r:id="rId6"/>
    <p:sldId id="397" r:id="rId7"/>
    <p:sldId id="399" r:id="rId8"/>
    <p:sldId id="402" r:id="rId9"/>
    <p:sldId id="258" r:id="rId10"/>
    <p:sldId id="259" r:id="rId11"/>
    <p:sldId id="403" r:id="rId12"/>
    <p:sldId id="454" r:id="rId13"/>
    <p:sldId id="450" r:id="rId14"/>
    <p:sldId id="404" r:id="rId15"/>
    <p:sldId id="451" r:id="rId16"/>
    <p:sldId id="436" r:id="rId17"/>
    <p:sldId id="453" r:id="rId18"/>
    <p:sldId id="411" r:id="rId19"/>
    <p:sldId id="455" r:id="rId20"/>
    <p:sldId id="412" r:id="rId21"/>
    <p:sldId id="414" r:id="rId22"/>
    <p:sldId id="413" r:id="rId23"/>
    <p:sldId id="350" r:id="rId24"/>
    <p:sldId id="416" r:id="rId25"/>
    <p:sldId id="419" r:id="rId26"/>
    <p:sldId id="424" r:id="rId27"/>
    <p:sldId id="425" r:id="rId28"/>
    <p:sldId id="426" r:id="rId29"/>
    <p:sldId id="427" r:id="rId30"/>
    <p:sldId id="428" r:id="rId31"/>
    <p:sldId id="354" r:id="rId32"/>
    <p:sldId id="352" r:id="rId33"/>
    <p:sldId id="365" r:id="rId34"/>
    <p:sldId id="366" r:id="rId35"/>
    <p:sldId id="368" r:id="rId36"/>
    <p:sldId id="377" r:id="rId37"/>
    <p:sldId id="433" r:id="rId38"/>
    <p:sldId id="376" r:id="rId39"/>
    <p:sldId id="443" r:id="rId40"/>
    <p:sldId id="442" r:id="rId41"/>
    <p:sldId id="444" r:id="rId42"/>
    <p:sldId id="445" r:id="rId43"/>
    <p:sldId id="437" r:id="rId44"/>
    <p:sldId id="44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4DAE3"/>
    <a:srgbClr val="E80C7A"/>
    <a:srgbClr val="48FF89"/>
    <a:srgbClr val="FFFFFF"/>
    <a:srgbClr val="00CCFF"/>
    <a:srgbClr val="33CCFF"/>
    <a:srgbClr val="D3A6CE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06B8-1BA8-4CDF-A2D9-8246C588037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7AC8-926C-4F18-96E7-0D1D51B5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07AC8-926C-4F18-96E7-0D1D51B547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B450-9F2A-FAE7-D008-A69104B3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7476-0B29-25D3-862E-D6ED7664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AB82A-7ED6-9A2A-2196-2D8AA303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A33B-9716-82E5-48B7-4AB55B0F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366E-600F-B72E-436D-5F4A7FDD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4EDD-873E-DC1D-1ABE-AA9D8E03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074D2-2CF5-BA69-C656-0553ECA03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FAD11-3827-3031-039F-106BAF2B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A80A0-0984-B42B-8E37-13062293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2F91-39C3-357B-4489-3795A4DC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59743-415E-9E66-551E-739CA8EAD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1DD21-08FD-7B2D-0FC9-D8FF496DD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4E07-447A-3FFA-DF3C-08F14440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6B8B5-2FF2-73C6-AECE-63205A52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8658-467D-6AC1-E5FB-8C31AF5F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1875-2C3F-27E6-462E-AF788EF7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111E-DFF0-B0D2-0430-8FDB9679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0F40-BAC6-87AC-41CB-D37CB05E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96E7-1132-64C2-80A9-311723A6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A0D1-5341-E345-E826-32E7FA1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0991-8E05-E4A2-71A1-F1D2BA73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4734-26FA-FC00-E26C-2D12248CC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5AEAE-AE5C-4590-F89D-46F2F400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0B197-59FE-EE97-5921-943128B3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A8EF5-85BB-64B4-2C31-777C751F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5E34-6583-56F6-E4EC-671731AE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0D20-8FA7-4DCB-AD33-8AE928357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1E50-1AC2-F762-3FE6-EB8F66DBB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AB6FF-8406-2DC7-C77A-0724BEC2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53368-905E-B9DC-7C6B-2E6167CB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6C47F-DC63-4EA6-79C2-6E67F28E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6717-C055-2055-CCF2-9A8FEFF8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DD28A-E6A1-1F66-0C05-DB263AA0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8BE58-2588-BE2C-77BD-AD3069E34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2E464-8220-F3DA-F704-12E358157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45E1C-CB13-345F-B70F-C061AF18B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CAAB7-2C91-D2CB-3120-926D2B16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1ED47-2A75-3B17-DB6F-0E57C05D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E9C7B-5D33-188C-8BEF-EFA8B274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6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7728-01A0-3396-1622-8429BF56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FAC06-8798-CDDE-B75B-14DF211F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8C534-C83D-078F-3D77-5F888060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7BF9B-751E-5038-D428-6B245082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F6BCC-CCB3-EB96-AE0D-41FC40F0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7B6B-F133-FE1D-4D30-D5F3807D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E451-9C9B-0DC5-9D5D-69F66B33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BC88-B1ED-5249-1E40-D134D146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ED9F-533F-7230-C9E4-6B2C8571B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0F9E3-7E60-7F08-1C84-BB693EF28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3AC84-F2C0-1C1D-8AF5-B15EFB70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1E1E5-A25F-252F-4994-21CF90FF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BFBD-3A67-1907-C140-9AF679C3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3017-14AF-249B-ABA4-FC2B6BC8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11585-C358-4013-8083-529DFC58D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EE57D-301A-2ADF-0FB5-BCC45AAD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60D90-5C80-A653-C3F8-E74DB73B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F7E23-E01F-E85C-337F-6CB1D69D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71734-DF67-E685-0989-68F5F1B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D7E49-027F-54B4-BBDE-031F2760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C953-DF02-71FA-A945-D037234B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C70A-54CB-BF2B-4D4F-2BF3E4C65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F2C8-9A30-4C4B-87B5-B3D61CFA9C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079D-3D48-BF17-0247-38EB6A68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F51D1-DB1A-109A-AB51-27A2F6DDB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6310-BD4D-4028-B72B-A153FF112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E2A605-633E-BF37-0763-ABEC296C513E}"/>
              </a:ext>
            </a:extLst>
          </p:cNvPr>
          <p:cNvSpPr/>
          <p:nvPr/>
        </p:nvSpPr>
        <p:spPr>
          <a:xfrm>
            <a:off x="0" y="3281362"/>
            <a:ext cx="12192000" cy="10914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E98CE-787C-1FB6-B26C-CCB7C72D0FE0}"/>
              </a:ext>
            </a:extLst>
          </p:cNvPr>
          <p:cNvSpPr/>
          <p:nvPr/>
        </p:nvSpPr>
        <p:spPr>
          <a:xfrm>
            <a:off x="2701178" y="84054"/>
            <a:ext cx="640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NGHIỆM DNA</a:t>
            </a:r>
            <a:endParaRPr lang="en-US" sz="5400" b="1" cap="none" spc="0">
              <a:ln/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8ACE-1CBB-FD70-457E-3055E2406331}"/>
              </a:ext>
            </a:extLst>
          </p:cNvPr>
          <p:cNvGrpSpPr/>
          <p:nvPr/>
        </p:nvGrpSpPr>
        <p:grpSpPr>
          <a:xfrm>
            <a:off x="120122" y="3281362"/>
            <a:ext cx="4030578" cy="3072342"/>
            <a:chOff x="306388" y="1892829"/>
            <a:chExt cx="4030578" cy="30723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654B-ACE1-0CD4-6CCB-E156DCF5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817CD7C-13C8-DB42-5E50-D1F4AD77EFEE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3E5B750-84A4-AEA7-352F-843170F6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71" y="1439330"/>
            <a:ext cx="3624705" cy="2933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3D987-CE72-9AE5-6DB5-C98F331D1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503" y="3281362"/>
            <a:ext cx="4078870" cy="3072342"/>
          </a:xfrm>
          <a:prstGeom prst="rect">
            <a:avLst/>
          </a:prstGeom>
        </p:spPr>
      </p:pic>
      <p:pic>
        <p:nvPicPr>
          <p:cNvPr id="1026" name="Picture 2" descr="DNA – Wikipedia tiếng Việt">
            <a:extLst>
              <a:ext uri="{FF2B5EF4-FFF2-40B4-BE49-F238E27FC236}">
                <a16:creationId xmlns:a16="http://schemas.microsoft.com/office/drawing/2014/main" id="{C60A572B-DC79-B5E9-B823-B771FA1C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6" y="84054"/>
            <a:ext cx="595121" cy="83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3.7037E-7 L -4.791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1076457" y="214266"/>
            <a:ext cx="10313437" cy="2210910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F4DAE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đơn phân cấu trúc nên phân tử DNA bao gồm: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T, U, G                                 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T, C, 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A và T                              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G và 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2904" y="3323926"/>
            <a:ext cx="2571186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đúng: B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0BDDFB00-5197-9FD7-0D25-820E9EC8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9" y="5807242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3E6A8011-BEEE-BB1B-B549-5D490A62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35" y="5776167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FE00D41E-073E-BA53-E04F-36E0D182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21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77F2F080-A8DA-F5F6-7DB9-4D8C3C0D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07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70B173B-DBCC-8A08-BD7C-02D74129C2CD}"/>
              </a:ext>
            </a:extLst>
          </p:cNvPr>
          <p:cNvSpPr/>
          <p:nvPr/>
        </p:nvSpPr>
        <p:spPr>
          <a:xfrm>
            <a:off x="11293642" y="126331"/>
            <a:ext cx="529390" cy="4511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3888D5ED-F4A4-6825-5A41-E53DBAAD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49" y="5807242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A8177D03-0DFE-2B06-DB19-CDBAD65D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0" y="5776167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C43EF7A2-C0D4-1317-BBC3-8B585334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13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AFBFF547-0BF4-1B3C-58B6-36EC188D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76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EE62B605-6259-9E64-25B5-A0EAABD2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26" y="5807241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9CEA8E-7B20-92FD-1720-4CFBD3443799}"/>
              </a:ext>
            </a:extLst>
          </p:cNvPr>
          <p:cNvSpPr txBox="1"/>
          <p:nvPr/>
        </p:nvSpPr>
        <p:spPr>
          <a:xfrm>
            <a:off x="2268452" y="-96350"/>
            <a:ext cx="6819086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được gọi là đại phân tử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Vì có kích thước và khối lượng lớn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654442-3248-6D49-0ECF-59D491B98E5A}"/>
              </a:ext>
            </a:extLst>
          </p:cNvPr>
          <p:cNvGrpSpPr/>
          <p:nvPr/>
        </p:nvGrpSpPr>
        <p:grpSpPr>
          <a:xfrm>
            <a:off x="2500367" y="1345507"/>
            <a:ext cx="6575615" cy="976648"/>
            <a:chOff x="2500367" y="1345507"/>
            <a:chExt cx="6575615" cy="9766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CB2D00-0BC6-EF28-99E9-8451ADE652B6}"/>
                </a:ext>
              </a:extLst>
            </p:cNvPr>
            <p:cNvSpPr txBox="1"/>
            <p:nvPr/>
          </p:nvSpPr>
          <p:spPr>
            <a:xfrm>
              <a:off x="2500367" y="1737380"/>
              <a:ext cx="65756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</a:t>
              </a: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theo nguyên tắc đa phân </a:t>
              </a:r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41CE3979-F519-36F2-1028-57C42C95860F}"/>
                </a:ext>
              </a:extLst>
            </p:cNvPr>
            <p:cNvSpPr/>
            <p:nvPr/>
          </p:nvSpPr>
          <p:spPr>
            <a:xfrm>
              <a:off x="5374105" y="1345507"/>
              <a:ext cx="128338" cy="333487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57832C-EC7A-BA7D-4E7A-E7D3A21FC1EA}"/>
              </a:ext>
            </a:extLst>
          </p:cNvPr>
          <p:cNvGrpSpPr/>
          <p:nvPr/>
        </p:nvGrpSpPr>
        <p:grpSpPr>
          <a:xfrm>
            <a:off x="1195137" y="2418393"/>
            <a:ext cx="9849852" cy="1018584"/>
            <a:chOff x="1195137" y="2418393"/>
            <a:chExt cx="9849852" cy="1018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4237D5-6705-37FE-8D79-4E41DF63C299}"/>
                </a:ext>
              </a:extLst>
            </p:cNvPr>
            <p:cNvSpPr txBox="1"/>
            <p:nvPr/>
          </p:nvSpPr>
          <p:spPr>
            <a:xfrm>
              <a:off x="1195137" y="2852202"/>
              <a:ext cx="98498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đơn phân cấu trúc nên phân tử DNA : </a:t>
              </a:r>
              <a:r>
                <a:rPr lang="en-US" sz="3200" b="1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A, T, C, G</a:t>
              </a:r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0686F0AE-BC6D-2D0A-24F2-BD4DE66FA55D}"/>
                </a:ext>
              </a:extLst>
            </p:cNvPr>
            <p:cNvSpPr/>
            <p:nvPr/>
          </p:nvSpPr>
          <p:spPr>
            <a:xfrm>
              <a:off x="5438275" y="2418393"/>
              <a:ext cx="80210" cy="402734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B269A-1AA8-98D9-3CC1-BC4840DD0288}"/>
              </a:ext>
            </a:extLst>
          </p:cNvPr>
          <p:cNvSpPr/>
          <p:nvPr/>
        </p:nvSpPr>
        <p:spPr>
          <a:xfrm>
            <a:off x="0" y="4597004"/>
            <a:ext cx="798174" cy="4170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16D113A2-6757-6BB6-3678-DEE528EE6842}"/>
              </a:ext>
            </a:extLst>
          </p:cNvPr>
          <p:cNvSpPr/>
          <p:nvPr/>
        </p:nvSpPr>
        <p:spPr>
          <a:xfrm>
            <a:off x="656536" y="4597004"/>
            <a:ext cx="304800" cy="41709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402F39B7-62FA-77E2-FF75-9951AEE6EE0B}"/>
              </a:ext>
            </a:extLst>
          </p:cNvPr>
          <p:cNvSpPr/>
          <p:nvPr/>
        </p:nvSpPr>
        <p:spPr>
          <a:xfrm>
            <a:off x="961336" y="3891355"/>
            <a:ext cx="11117179" cy="185762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DNA là đại phân tử có kích thước và khối lượng lớn (dài hàng trăm </a:t>
            </a:r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khối lượng đạt hàng triệu, chục triệu amu)</a:t>
            </a:r>
          </a:p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DNA được cấu trúc theo nguyên tắc đa phân, đơn phân là 4 loại ncleotide: A, T, C, G.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6B606D-9FC1-CA42-828E-EF8DEF8A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1111">
                        <a14:foregroundMark x1="42667" y1="44000" x2="71111" y2="62222"/>
                        <a14:foregroundMark x1="71111" y1="62222" x2="74667" y2="63111"/>
                        <a14:foregroundMark x1="26222" y1="55556" x2="72000" y2="63556"/>
                        <a14:foregroundMark x1="72000" y1="63556" x2="74667" y2="63556"/>
                        <a14:foregroundMark x1="49333" y1="41778" x2="86667" y2="57778"/>
                        <a14:foregroundMark x1="86667" y1="57778" x2="91111" y2="58222"/>
                        <a14:foregroundMark x1="28889" y1="47111" x2="50222" y2="38222"/>
                        <a14:foregroundMark x1="26667" y1="68889" x2="34222" y2="60000"/>
                        <a14:foregroundMark x1="36000" y1="71111" x2="55111" y2="72000"/>
                        <a14:foregroundMark x1="61333" y1="72000" x2="79111" y2="73333"/>
                        <a14:foregroundMark x1="28889" y1="77333" x2="28889" y2="77333"/>
                        <a14:foregroundMark x1="83556" y1="75111" x2="80000" y2="69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89" y="3764901"/>
            <a:ext cx="801792" cy="937330"/>
          </a:xfrm>
          <a:prstGeom prst="rect">
            <a:avLst/>
          </a:prstGeom>
        </p:spPr>
      </p:pic>
      <p:pic>
        <p:nvPicPr>
          <p:cNvPr id="26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3CD67FD8-491E-D3E7-85EA-71118247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101" y="5859768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0AFB-83B9-44D0-31CD-74BDCC6A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4A49-8CF4-ACBF-CA5D-AFD532FE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F99C0-7C8B-AC9E-3E38-7258CECDF113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62B17-EB62-85FB-7FFC-C556C288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65C1-0327-89D4-8975-0073183D71C7}"/>
              </a:ext>
            </a:extLst>
          </p:cNvPr>
          <p:cNvSpPr txBox="1"/>
          <p:nvPr/>
        </p:nvSpPr>
        <p:spPr>
          <a:xfrm>
            <a:off x="609600" y="55176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phân 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NA – Wikipedia tiếng Việt">
            <a:extLst>
              <a:ext uri="{FF2B5EF4-FFF2-40B4-BE49-F238E27FC236}">
                <a16:creationId xmlns:a16="http://schemas.microsoft.com/office/drawing/2014/main" id="{42DEF463-6813-0351-C45B-8ED46451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1136540"/>
            <a:ext cx="2823410" cy="47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EDD1E-8CFE-84FB-F42E-8EFEE8B2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438" y="1491916"/>
            <a:ext cx="1855204" cy="3850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B4634D-FF4F-12AF-2365-33E7572ACE5B}"/>
              </a:ext>
            </a:extLst>
          </p:cNvPr>
          <p:cNvSpPr txBox="1"/>
          <p:nvPr/>
        </p:nvSpPr>
        <p:spPr>
          <a:xfrm>
            <a:off x="6096000" y="5721460"/>
            <a:ext cx="62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cấu trúc 1 đoạn phân tử DNA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EAEE2-278E-D97C-418C-1CE0F535C317}"/>
              </a:ext>
            </a:extLst>
          </p:cNvPr>
          <p:cNvGrpSpPr/>
          <p:nvPr/>
        </p:nvGrpSpPr>
        <p:grpSpPr>
          <a:xfrm>
            <a:off x="320842" y="3047538"/>
            <a:ext cx="5710990" cy="690736"/>
            <a:chOff x="320842" y="3047538"/>
            <a:chExt cx="5710990" cy="690736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7F445B06-48DB-82EA-26FB-96E6D74E69A7}"/>
                </a:ext>
              </a:extLst>
            </p:cNvPr>
            <p:cNvSpPr/>
            <p:nvPr/>
          </p:nvSpPr>
          <p:spPr>
            <a:xfrm>
              <a:off x="320842" y="3047538"/>
              <a:ext cx="5630779" cy="690736"/>
            </a:xfrm>
            <a:prstGeom prst="homePlat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3FDA82-C33D-C627-946F-D6D12F78A2EA}"/>
                </a:ext>
              </a:extLst>
            </p:cNvPr>
            <p:cNvSpPr txBox="1"/>
            <p:nvPr/>
          </p:nvSpPr>
          <p:spPr>
            <a:xfrm>
              <a:off x="320842" y="3167390"/>
              <a:ext cx="5710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 Mô tả cấu trúc của phân tử DNA.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8ABB78-5DF3-753F-89B9-0DB256C3C2F3}"/>
              </a:ext>
            </a:extLst>
          </p:cNvPr>
          <p:cNvSpPr/>
          <p:nvPr/>
        </p:nvSpPr>
        <p:spPr>
          <a:xfrm>
            <a:off x="11101136" y="-1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1845A-C690-965B-C48D-1D1B58780ACE}"/>
              </a:ext>
            </a:extLst>
          </p:cNvPr>
          <p:cNvSpPr/>
          <p:nvPr/>
        </p:nvSpPr>
        <p:spPr>
          <a:xfrm>
            <a:off x="0" y="6464968"/>
            <a:ext cx="12192000" cy="393032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F99C0-7C8B-AC9E-3E38-7258CECDF113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62B17-EB62-85FB-7FFC-C556C288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65C1-0327-89D4-8975-0073183D71C7}"/>
              </a:ext>
            </a:extLst>
          </p:cNvPr>
          <p:cNvSpPr txBox="1"/>
          <p:nvPr/>
        </p:nvSpPr>
        <p:spPr>
          <a:xfrm>
            <a:off x="609600" y="55176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phân 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NA – Wikipedia tiếng Việt">
            <a:extLst>
              <a:ext uri="{FF2B5EF4-FFF2-40B4-BE49-F238E27FC236}">
                <a16:creationId xmlns:a16="http://schemas.microsoft.com/office/drawing/2014/main" id="{42DEF463-6813-0351-C45B-8ED46451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0" y="1256086"/>
            <a:ext cx="2823410" cy="47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EDD1E-8CFE-84FB-F42E-8EFEE8B2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80" y="1769109"/>
            <a:ext cx="1855204" cy="3692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B4634D-FF4F-12AF-2365-33E7572ACE5B}"/>
              </a:ext>
            </a:extLst>
          </p:cNvPr>
          <p:cNvSpPr txBox="1"/>
          <p:nvPr/>
        </p:nvSpPr>
        <p:spPr>
          <a:xfrm>
            <a:off x="7986627" y="5528308"/>
            <a:ext cx="415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cấu trúc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 đoạn phân tử DNA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FDA82-C33D-C627-946F-D6D12F78A2EA}"/>
              </a:ext>
            </a:extLst>
          </p:cNvPr>
          <p:cNvSpPr txBox="1"/>
          <p:nvPr/>
        </p:nvSpPr>
        <p:spPr>
          <a:xfrm>
            <a:off x="171786" y="1048101"/>
            <a:ext cx="37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không gian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26901-893A-9586-F2D0-2EC8BA64F035}"/>
              </a:ext>
            </a:extLst>
          </p:cNvPr>
          <p:cNvSpPr/>
          <p:nvPr/>
        </p:nvSpPr>
        <p:spPr>
          <a:xfrm>
            <a:off x="11101136" y="-1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44703-75BE-DAED-5023-285310A3BE80}"/>
              </a:ext>
            </a:extLst>
          </p:cNvPr>
          <p:cNvSpPr/>
          <p:nvPr/>
        </p:nvSpPr>
        <p:spPr>
          <a:xfrm>
            <a:off x="7636040" y="6464968"/>
            <a:ext cx="4555959" cy="393032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2E9F7-C5C2-C33B-9A42-13ACCB03325D}"/>
              </a:ext>
            </a:extLst>
          </p:cNvPr>
          <p:cNvSpPr txBox="1"/>
          <p:nvPr/>
        </p:nvSpPr>
        <p:spPr>
          <a:xfrm>
            <a:off x="254735" y="1489199"/>
            <a:ext cx="635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DNA có cấu trúc 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 kép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gồm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mạch song song, ngược chiều.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9B84D6-41B9-BA9F-5C59-3D043012ECA6}"/>
              </a:ext>
            </a:extLst>
          </p:cNvPr>
          <p:cNvCxnSpPr>
            <a:cxnSpLocks/>
          </p:cNvCxnSpPr>
          <p:nvPr/>
        </p:nvCxnSpPr>
        <p:spPr>
          <a:xfrm>
            <a:off x="7636040" y="1731306"/>
            <a:ext cx="0" cy="5126694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A19133-CC03-051D-A6E2-6F9814A2F35A}"/>
              </a:ext>
            </a:extLst>
          </p:cNvPr>
          <p:cNvGrpSpPr/>
          <p:nvPr/>
        </p:nvGrpSpPr>
        <p:grpSpPr>
          <a:xfrm>
            <a:off x="516570" y="4849341"/>
            <a:ext cx="2893195" cy="1917457"/>
            <a:chOff x="516570" y="4849341"/>
            <a:chExt cx="2893195" cy="191745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8F1803A-90F1-3FD5-232B-EFC6E7192D45}"/>
                </a:ext>
              </a:extLst>
            </p:cNvPr>
            <p:cNvGrpSpPr/>
            <p:nvPr/>
          </p:nvGrpSpPr>
          <p:grpSpPr>
            <a:xfrm>
              <a:off x="516570" y="4849341"/>
              <a:ext cx="2893195" cy="1917457"/>
              <a:chOff x="1411706" y="1716504"/>
              <a:chExt cx="2893195" cy="191745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1CE8D7-804E-56B8-6C56-D246A5354940}"/>
                  </a:ext>
                </a:extLst>
              </p:cNvPr>
              <p:cNvSpPr/>
              <p:nvPr/>
            </p:nvSpPr>
            <p:spPr>
              <a:xfrm>
                <a:off x="1411706" y="1716504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5" name="Hexagon 54">
                <a:extLst>
                  <a:ext uri="{FF2B5EF4-FFF2-40B4-BE49-F238E27FC236}">
                    <a16:creationId xmlns:a16="http://schemas.microsoft.com/office/drawing/2014/main" id="{BA5EC5C1-D575-FD95-6F44-011F16F2EADA}"/>
                  </a:ext>
                </a:extLst>
              </p:cNvPr>
              <p:cNvSpPr/>
              <p:nvPr/>
            </p:nvSpPr>
            <p:spPr>
              <a:xfrm>
                <a:off x="3631133" y="2133599"/>
                <a:ext cx="673768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D4ED20F-93E6-EDCB-7462-2C77377A9450}"/>
                  </a:ext>
                </a:extLst>
              </p:cNvPr>
              <p:cNvCxnSpPr>
                <a:cxnSpLocks/>
                <a:stCxn id="67" idx="5"/>
              </p:cNvCxnSpPr>
              <p:nvPr/>
            </p:nvCxnSpPr>
            <p:spPr>
              <a:xfrm flipV="1">
                <a:off x="2978619" y="2478505"/>
                <a:ext cx="652514" cy="135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3A6C17E-FE1A-82D7-8610-7DDA61832D5A}"/>
                  </a:ext>
                </a:extLst>
              </p:cNvPr>
              <p:cNvGrpSpPr/>
              <p:nvPr/>
            </p:nvGrpSpPr>
            <p:grpSpPr>
              <a:xfrm>
                <a:off x="2080262" y="2296626"/>
                <a:ext cx="898358" cy="743353"/>
                <a:chOff x="2080262" y="2296626"/>
                <a:chExt cx="898358" cy="743353"/>
              </a:xfrm>
            </p:grpSpPr>
            <p:sp>
              <p:nvSpPr>
                <p:cNvPr id="67" name="Pentagon 66">
                  <a:extLst>
                    <a:ext uri="{FF2B5EF4-FFF2-40B4-BE49-F238E27FC236}">
                      <a16:creationId xmlns:a16="http://schemas.microsoft.com/office/drawing/2014/main" id="{FCC59CCE-0E4F-B739-E370-058AF09A53B4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3D87B18-EB1F-C3A2-C374-F400247FC452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5474674-399C-748B-C60F-EE34A3A01F61}"/>
                  </a:ext>
                </a:extLst>
              </p:cNvPr>
              <p:cNvCxnSpPr>
                <a:stCxn id="67" idx="1"/>
              </p:cNvCxnSpPr>
              <p:nvPr/>
            </p:nvCxnSpPr>
            <p:spPr>
              <a:xfrm flipH="1" flipV="1">
                <a:off x="2080262" y="2296626"/>
                <a:ext cx="1" cy="317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231B072-2E09-97B7-19F4-C3936E835F2A}"/>
                  </a:ext>
                </a:extLst>
              </p:cNvPr>
              <p:cNvCxnSpPr>
                <a:endCxn id="54" idx="5"/>
              </p:cNvCxnSpPr>
              <p:nvPr/>
            </p:nvCxnSpPr>
            <p:spPr>
              <a:xfrm flipH="1" flipV="1">
                <a:off x="1767719" y="2072517"/>
                <a:ext cx="312543" cy="224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B826F21-C625-0F7D-1075-51A0089EAB6C}"/>
                  </a:ext>
                </a:extLst>
              </p:cNvPr>
              <p:cNvSpPr txBox="1"/>
              <p:nvPr/>
            </p:nvSpPr>
            <p:spPr>
              <a:xfrm>
                <a:off x="2919664" y="2574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1753BA0-F4F0-92F2-3690-B005A1993579}"/>
                  </a:ext>
                </a:extLst>
              </p:cNvPr>
              <p:cNvSpPr txBox="1"/>
              <p:nvPr/>
            </p:nvSpPr>
            <p:spPr>
              <a:xfrm>
                <a:off x="2762254" y="3039979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01FA38-A79F-082D-CAAB-3C724DD42036}"/>
                  </a:ext>
                </a:extLst>
              </p:cNvPr>
              <p:cNvSpPr txBox="1"/>
              <p:nvPr/>
            </p:nvSpPr>
            <p:spPr>
              <a:xfrm>
                <a:off x="2126408" y="2971150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79DA975-0697-7477-F541-CFD5734F639E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H="1">
                <a:off x="1773336" y="3039977"/>
                <a:ext cx="478498" cy="3975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9F493F7-D41C-3F11-17E5-3312A83D073E}"/>
                  </a:ext>
                </a:extLst>
              </p:cNvPr>
              <p:cNvSpPr txBox="1"/>
              <p:nvPr/>
            </p:nvSpPr>
            <p:spPr>
              <a:xfrm>
                <a:off x="1791304" y="3264629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A7BE918-3AAE-D698-9584-3E73C1718C17}"/>
                  </a:ext>
                </a:extLst>
              </p:cNvPr>
              <p:cNvSpPr txBox="1"/>
              <p:nvPr/>
            </p:nvSpPr>
            <p:spPr>
              <a:xfrm>
                <a:off x="1796717" y="2585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B3DB66-7807-BBFF-0DFB-F9C65C1E52A4}"/>
                  </a:ext>
                </a:extLst>
              </p:cNvPr>
              <p:cNvSpPr txBox="1"/>
              <p:nvPr/>
            </p:nvSpPr>
            <p:spPr>
              <a:xfrm>
                <a:off x="1775261" y="221166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1EBD4C-01D2-8E9E-7E0F-CAB56130E894}"/>
                </a:ext>
              </a:extLst>
            </p:cNvPr>
            <p:cNvSpPr txBox="1"/>
            <p:nvPr/>
          </p:nvSpPr>
          <p:spPr>
            <a:xfrm>
              <a:off x="1264122" y="5705012"/>
              <a:ext cx="930539" cy="37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507504-BB17-B964-2105-170F5391C9D6}"/>
              </a:ext>
            </a:extLst>
          </p:cNvPr>
          <p:cNvGrpSpPr/>
          <p:nvPr/>
        </p:nvGrpSpPr>
        <p:grpSpPr>
          <a:xfrm>
            <a:off x="915546" y="2655399"/>
            <a:ext cx="2825690" cy="1917457"/>
            <a:chOff x="823255" y="2718088"/>
            <a:chExt cx="2893195" cy="19174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0EB0A3-2BF9-ED42-8932-837D52A57448}"/>
                </a:ext>
              </a:extLst>
            </p:cNvPr>
            <p:cNvGrpSpPr/>
            <p:nvPr/>
          </p:nvGrpSpPr>
          <p:grpSpPr>
            <a:xfrm>
              <a:off x="823255" y="2718088"/>
              <a:ext cx="2893195" cy="1917457"/>
              <a:chOff x="1411706" y="1716504"/>
              <a:chExt cx="2893195" cy="191745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BFF3F3-6D6D-3824-F92A-E48FC602E175}"/>
                  </a:ext>
                </a:extLst>
              </p:cNvPr>
              <p:cNvSpPr/>
              <p:nvPr/>
            </p:nvSpPr>
            <p:spPr>
              <a:xfrm>
                <a:off x="1411706" y="1716504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4781CC57-8B6E-1A01-84BB-CEAB55E71CA8}"/>
                  </a:ext>
                </a:extLst>
              </p:cNvPr>
              <p:cNvSpPr/>
              <p:nvPr/>
            </p:nvSpPr>
            <p:spPr>
              <a:xfrm>
                <a:off x="3631133" y="2133599"/>
                <a:ext cx="673768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CF3212E-D214-1FC6-E6C5-1386924209EE}"/>
                  </a:ext>
                </a:extLst>
              </p:cNvPr>
              <p:cNvCxnSpPr>
                <a:cxnSpLocks/>
                <a:stCxn id="31" idx="5"/>
              </p:cNvCxnSpPr>
              <p:nvPr/>
            </p:nvCxnSpPr>
            <p:spPr>
              <a:xfrm flipV="1">
                <a:off x="2978619" y="2478505"/>
                <a:ext cx="652514" cy="135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4B6D319-3C2F-C8D5-6D08-A37908FBFEE2}"/>
                  </a:ext>
                </a:extLst>
              </p:cNvPr>
              <p:cNvGrpSpPr/>
              <p:nvPr/>
            </p:nvGrpSpPr>
            <p:grpSpPr>
              <a:xfrm>
                <a:off x="2080262" y="2296626"/>
                <a:ext cx="898358" cy="743353"/>
                <a:chOff x="2080262" y="2296626"/>
                <a:chExt cx="898358" cy="743353"/>
              </a:xfrm>
            </p:grpSpPr>
            <p:sp>
              <p:nvSpPr>
                <p:cNvPr id="31" name="Pentagon 30">
                  <a:extLst>
                    <a:ext uri="{FF2B5EF4-FFF2-40B4-BE49-F238E27FC236}">
                      <a16:creationId xmlns:a16="http://schemas.microsoft.com/office/drawing/2014/main" id="{EA7C43C8-426E-EC54-7ECC-34C3689285A7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635FC35-9D20-64EE-23E7-53DA1228D609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3689BF5-7B76-11C3-0F23-751863506C0D}"/>
                  </a:ext>
                </a:extLst>
              </p:cNvPr>
              <p:cNvCxnSpPr>
                <a:stCxn id="31" idx="1"/>
              </p:cNvCxnSpPr>
              <p:nvPr/>
            </p:nvCxnSpPr>
            <p:spPr>
              <a:xfrm flipH="1" flipV="1">
                <a:off x="2080262" y="2296626"/>
                <a:ext cx="1" cy="317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1F2557-58A8-4724-AB1B-B7091B37450F}"/>
                  </a:ext>
                </a:extLst>
              </p:cNvPr>
              <p:cNvCxnSpPr>
                <a:endCxn id="18" idx="5"/>
              </p:cNvCxnSpPr>
              <p:nvPr/>
            </p:nvCxnSpPr>
            <p:spPr>
              <a:xfrm flipH="1" flipV="1">
                <a:off x="1767719" y="2072517"/>
                <a:ext cx="312543" cy="224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DE8A3-38C4-4186-A5DE-A15BB6728507}"/>
                  </a:ext>
                </a:extLst>
              </p:cNvPr>
              <p:cNvSpPr txBox="1"/>
              <p:nvPr/>
            </p:nvSpPr>
            <p:spPr>
              <a:xfrm>
                <a:off x="2919664" y="2574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D99BC1-5B49-81D4-BEC7-283C7DB1F640}"/>
                  </a:ext>
                </a:extLst>
              </p:cNvPr>
              <p:cNvSpPr txBox="1"/>
              <p:nvPr/>
            </p:nvSpPr>
            <p:spPr>
              <a:xfrm>
                <a:off x="2762254" y="3039979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E420C5-3AFD-961F-258B-ECA1BA214101}"/>
                  </a:ext>
                </a:extLst>
              </p:cNvPr>
              <p:cNvSpPr txBox="1"/>
              <p:nvPr/>
            </p:nvSpPr>
            <p:spPr>
              <a:xfrm>
                <a:off x="2126408" y="2971150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2F7A625-A65C-8411-02E5-F7A0C7E39898}"/>
                  </a:ext>
                </a:extLst>
              </p:cNvPr>
              <p:cNvCxnSpPr>
                <a:cxnSpLocks/>
                <a:stCxn id="31" idx="2"/>
              </p:cNvCxnSpPr>
              <p:nvPr/>
            </p:nvCxnSpPr>
            <p:spPr>
              <a:xfrm flipH="1">
                <a:off x="1773336" y="3039977"/>
                <a:ext cx="478498" cy="3975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AE4ABB-B551-41E1-DFA8-8904D4317E29}"/>
                  </a:ext>
                </a:extLst>
              </p:cNvPr>
              <p:cNvSpPr txBox="1"/>
              <p:nvPr/>
            </p:nvSpPr>
            <p:spPr>
              <a:xfrm>
                <a:off x="1791304" y="3264629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5FD802-4FDF-28BB-EA5F-1F1D4FB7D3D1}"/>
                  </a:ext>
                </a:extLst>
              </p:cNvPr>
              <p:cNvSpPr txBox="1"/>
              <p:nvPr/>
            </p:nvSpPr>
            <p:spPr>
              <a:xfrm>
                <a:off x="1796717" y="2585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241BA8-2686-7439-E814-92DF35280C02}"/>
                  </a:ext>
                </a:extLst>
              </p:cNvPr>
              <p:cNvSpPr txBox="1"/>
              <p:nvPr/>
            </p:nvSpPr>
            <p:spPr>
              <a:xfrm>
                <a:off x="1775261" y="221166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D5E70-6EE2-33F4-374D-C1C5027D065D}"/>
                </a:ext>
              </a:extLst>
            </p:cNvPr>
            <p:cNvSpPr txBox="1"/>
            <p:nvPr/>
          </p:nvSpPr>
          <p:spPr>
            <a:xfrm>
              <a:off x="1571548" y="3549418"/>
              <a:ext cx="930539" cy="37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D27FC8-0CF9-51B3-E54B-535F8A10B707}"/>
              </a:ext>
            </a:extLst>
          </p:cNvPr>
          <p:cNvGrpSpPr/>
          <p:nvPr/>
        </p:nvGrpSpPr>
        <p:grpSpPr>
          <a:xfrm>
            <a:off x="4312884" y="2686502"/>
            <a:ext cx="2743204" cy="1886354"/>
            <a:chOff x="4312884" y="2686502"/>
            <a:chExt cx="2743204" cy="18863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9F1992-A59A-887F-69B4-A0094C68C62B}"/>
                </a:ext>
              </a:extLst>
            </p:cNvPr>
            <p:cNvSpPr/>
            <p:nvPr/>
          </p:nvSpPr>
          <p:spPr>
            <a:xfrm rot="21357710">
              <a:off x="4312884" y="2686502"/>
              <a:ext cx="417095" cy="41709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15DDBB-C986-225F-0C62-8FD9BA11AA6D}"/>
                </a:ext>
              </a:extLst>
            </p:cNvPr>
            <p:cNvCxnSpPr>
              <a:cxnSpLocks/>
              <a:endCxn id="51" idx="4"/>
            </p:cNvCxnSpPr>
            <p:nvPr/>
          </p:nvCxnSpPr>
          <p:spPr>
            <a:xfrm rot="10800000">
              <a:off x="5754454" y="3989641"/>
              <a:ext cx="310783" cy="85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902BD7-5B81-EBEA-9461-AF16B1CAF30D}"/>
                </a:ext>
              </a:extLst>
            </p:cNvPr>
            <p:cNvGrpSpPr/>
            <p:nvPr/>
          </p:nvGrpSpPr>
          <p:grpSpPr>
            <a:xfrm>
              <a:off x="5027668" y="3246290"/>
              <a:ext cx="898358" cy="743353"/>
              <a:chOff x="2080262" y="2296626"/>
              <a:chExt cx="898358" cy="743353"/>
            </a:xfrm>
          </p:grpSpPr>
          <p:sp>
            <p:nvSpPr>
              <p:cNvPr id="51" name="Pentagon 50">
                <a:extLst>
                  <a:ext uri="{FF2B5EF4-FFF2-40B4-BE49-F238E27FC236}">
                    <a16:creationId xmlns:a16="http://schemas.microsoft.com/office/drawing/2014/main" id="{D25F1453-C664-2740-1CED-019579BE3C9B}"/>
                  </a:ext>
                </a:extLst>
              </p:cNvPr>
              <p:cNvSpPr/>
              <p:nvPr/>
            </p:nvSpPr>
            <p:spPr>
              <a:xfrm>
                <a:off x="2080262" y="2350168"/>
                <a:ext cx="898358" cy="689811"/>
              </a:xfrm>
              <a:prstGeom prst="pentagon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F46AABE-76CA-C4B8-AAD8-4CBB97D71985}"/>
                  </a:ext>
                </a:extLst>
              </p:cNvPr>
              <p:cNvSpPr/>
              <p:nvPr/>
            </p:nvSpPr>
            <p:spPr>
              <a:xfrm>
                <a:off x="2475697" y="2296626"/>
                <a:ext cx="107083" cy="107083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525B61-6AC9-634B-8164-5A79D881110B}"/>
                </a:ext>
              </a:extLst>
            </p:cNvPr>
            <p:cNvCxnSpPr>
              <a:cxnSpLocks/>
              <a:stCxn id="37" idx="5"/>
            </p:cNvCxnSpPr>
            <p:nvPr/>
          </p:nvCxnSpPr>
          <p:spPr>
            <a:xfrm>
              <a:off x="4678916" y="3031764"/>
              <a:ext cx="348347" cy="2544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B419AA1-9091-BA84-3388-ACAA0342114D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63" y="3286174"/>
              <a:ext cx="405" cy="2567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B19F3F-ACC7-FCAF-0E2C-68CFF68982D0}"/>
                </a:ext>
              </a:extLst>
            </p:cNvPr>
            <p:cNvSpPr txBox="1"/>
            <p:nvPr/>
          </p:nvSpPr>
          <p:spPr>
            <a:xfrm>
              <a:off x="5628916" y="4010677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2’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1B5BA1-B3BC-927C-BBC1-CDB1759C3767}"/>
                </a:ext>
              </a:extLst>
            </p:cNvPr>
            <p:cNvSpPr txBox="1"/>
            <p:nvPr/>
          </p:nvSpPr>
          <p:spPr>
            <a:xfrm rot="21356943">
              <a:off x="5076364" y="3951610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3’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CBF8D8-CBD5-45BE-0FAB-82D5B2BFC5F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963501" y="3982261"/>
              <a:ext cx="254828" cy="3633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09221B-4708-C127-7638-AAD291B5D5D4}"/>
                </a:ext>
              </a:extLst>
            </p:cNvPr>
            <p:cNvSpPr txBox="1"/>
            <p:nvPr/>
          </p:nvSpPr>
          <p:spPr>
            <a:xfrm>
              <a:off x="4903754" y="4203524"/>
              <a:ext cx="681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89529A-37EC-58A9-DB78-6A97A65EC44E}"/>
                </a:ext>
              </a:extLst>
            </p:cNvPr>
            <p:cNvSpPr txBox="1"/>
            <p:nvPr/>
          </p:nvSpPr>
          <p:spPr>
            <a:xfrm rot="21293939">
              <a:off x="4708914" y="3479999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4’</a:t>
              </a: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0E3E82-BF0F-59BD-9E93-527605525386}"/>
                </a:ext>
              </a:extLst>
            </p:cNvPr>
            <p:cNvSpPr txBox="1"/>
            <p:nvPr/>
          </p:nvSpPr>
          <p:spPr>
            <a:xfrm rot="21250307">
              <a:off x="4956977" y="3017534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</a:t>
              </a: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2D8FD5AC-43CA-C07B-9512-A8B697514C39}"/>
                </a:ext>
              </a:extLst>
            </p:cNvPr>
            <p:cNvSpPr/>
            <p:nvPr/>
          </p:nvSpPr>
          <p:spPr>
            <a:xfrm rot="10800000">
              <a:off x="6436265" y="3567094"/>
              <a:ext cx="619823" cy="657726"/>
            </a:xfrm>
            <a:prstGeom prst="hexagon">
              <a:avLst/>
            </a:prstGeom>
            <a:solidFill>
              <a:srgbClr val="D3A6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3F8F1D40-80F6-DB61-BB48-462F7D7D528F}"/>
                </a:ext>
              </a:extLst>
            </p:cNvPr>
            <p:cNvSpPr/>
            <p:nvPr/>
          </p:nvSpPr>
          <p:spPr>
            <a:xfrm rot="3894047">
              <a:off x="6055909" y="3923504"/>
              <a:ext cx="513347" cy="417095"/>
            </a:xfrm>
            <a:prstGeom prst="hexagon">
              <a:avLst/>
            </a:prstGeom>
            <a:solidFill>
              <a:srgbClr val="D3A6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0029C7-F6C1-E12F-E28A-16AE27322AE8}"/>
                </a:ext>
              </a:extLst>
            </p:cNvPr>
            <p:cNvSpPr txBox="1"/>
            <p:nvPr/>
          </p:nvSpPr>
          <p:spPr>
            <a:xfrm>
              <a:off x="5106366" y="3461508"/>
              <a:ext cx="930539" cy="37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AA5FF72-306A-B111-F8EE-4970F991CD47}"/>
                </a:ext>
              </a:extLst>
            </p:cNvPr>
            <p:cNvSpPr txBox="1"/>
            <p:nvPr/>
          </p:nvSpPr>
          <p:spPr>
            <a:xfrm>
              <a:off x="6493809" y="3615236"/>
              <a:ext cx="447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EC57397-D5EB-D259-3B8C-F696693AEE44}"/>
                </a:ext>
              </a:extLst>
            </p:cNvPr>
            <p:cNvSpPr txBox="1"/>
            <p:nvPr/>
          </p:nvSpPr>
          <p:spPr>
            <a:xfrm>
              <a:off x="5894144" y="3345125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41F7E90-66CD-A9D8-B8BA-D33128CFCC5E}"/>
              </a:ext>
            </a:extLst>
          </p:cNvPr>
          <p:cNvGrpSpPr/>
          <p:nvPr/>
        </p:nvGrpSpPr>
        <p:grpSpPr>
          <a:xfrm>
            <a:off x="4357156" y="4778452"/>
            <a:ext cx="2743204" cy="1909543"/>
            <a:chOff x="4357156" y="4778452"/>
            <a:chExt cx="2743204" cy="190954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72DE5B-8B20-08F5-AB09-187B2A0B512B}"/>
                </a:ext>
              </a:extLst>
            </p:cNvPr>
            <p:cNvGrpSpPr/>
            <p:nvPr/>
          </p:nvGrpSpPr>
          <p:grpSpPr>
            <a:xfrm rot="10800000">
              <a:off x="4357156" y="4778452"/>
              <a:ext cx="2743204" cy="1909543"/>
              <a:chOff x="4516759" y="3663763"/>
              <a:chExt cx="2743204" cy="190954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20B605E-5919-E8F2-75F7-07746E067BBF}"/>
                  </a:ext>
                </a:extLst>
              </p:cNvPr>
              <p:cNvSpPr/>
              <p:nvPr/>
            </p:nvSpPr>
            <p:spPr>
              <a:xfrm rot="10645572">
                <a:off x="6842868" y="5156211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49150DD-BD01-78DD-1E9F-E59AE32F66B6}"/>
                  </a:ext>
                </a:extLst>
              </p:cNvPr>
              <p:cNvCxnSpPr>
                <a:cxnSpLocks/>
                <a:endCxn id="86" idx="4"/>
              </p:cNvCxnSpPr>
              <p:nvPr/>
            </p:nvCxnSpPr>
            <p:spPr>
              <a:xfrm>
                <a:off x="5507610" y="4184889"/>
                <a:ext cx="310783" cy="85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D964882-70E2-59EF-220C-A600AB3FE3EB}"/>
                  </a:ext>
                </a:extLst>
              </p:cNvPr>
              <p:cNvGrpSpPr/>
              <p:nvPr/>
            </p:nvGrpSpPr>
            <p:grpSpPr>
              <a:xfrm rot="10800000">
                <a:off x="5646821" y="4270165"/>
                <a:ext cx="898358" cy="743353"/>
                <a:chOff x="2080262" y="2296626"/>
                <a:chExt cx="898358" cy="743353"/>
              </a:xfrm>
            </p:grpSpPr>
            <p:sp>
              <p:nvSpPr>
                <p:cNvPr id="86" name="Pentagon 85">
                  <a:extLst>
                    <a:ext uri="{FF2B5EF4-FFF2-40B4-BE49-F238E27FC236}">
                      <a16:creationId xmlns:a16="http://schemas.microsoft.com/office/drawing/2014/main" id="{68AF0AD1-B968-2944-C558-B6CAA868D558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0D0D50FF-147C-BC6A-C548-F4F75DD6D384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A5FAB2B-BD27-F230-1391-B7AE5087DB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5179" y="4716933"/>
                <a:ext cx="0" cy="296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432B4A3-8694-97CF-8A95-CAB5D77B504D}"/>
                  </a:ext>
                </a:extLst>
              </p:cNvPr>
              <p:cNvSpPr txBox="1"/>
              <p:nvPr/>
            </p:nvSpPr>
            <p:spPr>
              <a:xfrm rot="10800000">
                <a:off x="5168129" y="4626389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11F86D-A4EC-A45B-5C20-1B8B28B790D9}"/>
                  </a:ext>
                </a:extLst>
              </p:cNvPr>
              <p:cNvSpPr txBox="1"/>
              <p:nvPr/>
            </p:nvSpPr>
            <p:spPr>
              <a:xfrm rot="11001027">
                <a:off x="5481883" y="3925596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2C4529C-0085-6C07-A9BF-5664858BD8E8}"/>
                  </a:ext>
                </a:extLst>
              </p:cNvPr>
              <p:cNvSpPr txBox="1"/>
              <p:nvPr/>
            </p:nvSpPr>
            <p:spPr>
              <a:xfrm rot="11105923">
                <a:off x="5988350" y="397243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585F22-4DC6-B8FB-7512-1CEC3D5E896F}"/>
                  </a:ext>
                </a:extLst>
              </p:cNvPr>
              <p:cNvSpPr txBox="1"/>
              <p:nvPr/>
            </p:nvSpPr>
            <p:spPr>
              <a:xfrm rot="10800000">
                <a:off x="6168251" y="3663763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F4D294A-596A-280B-8479-6CD46209D63D}"/>
                  </a:ext>
                </a:extLst>
              </p:cNvPr>
              <p:cNvSpPr txBox="1"/>
              <p:nvPr/>
            </p:nvSpPr>
            <p:spPr>
              <a:xfrm rot="10800000">
                <a:off x="6320939" y="4448657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279719-E03E-506E-D5B3-421343825B48}"/>
                  </a:ext>
                </a:extLst>
              </p:cNvPr>
              <p:cNvSpPr txBox="1"/>
              <p:nvPr/>
            </p:nvSpPr>
            <p:spPr>
              <a:xfrm rot="10800000">
                <a:off x="6052503" y="4826554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  <p:sp>
            <p:nvSpPr>
              <p:cNvPr id="84" name="Hexagon 83">
                <a:extLst>
                  <a:ext uri="{FF2B5EF4-FFF2-40B4-BE49-F238E27FC236}">
                    <a16:creationId xmlns:a16="http://schemas.microsoft.com/office/drawing/2014/main" id="{184AA2D7-CA01-5291-129A-2F5F32266E74}"/>
                  </a:ext>
                </a:extLst>
              </p:cNvPr>
              <p:cNvSpPr/>
              <p:nvPr/>
            </p:nvSpPr>
            <p:spPr>
              <a:xfrm rot="10800000">
                <a:off x="4516759" y="4034988"/>
                <a:ext cx="619823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5BD26D1E-B82C-F3E2-8CCA-0394047950FC}"/>
                  </a:ext>
                </a:extLst>
              </p:cNvPr>
              <p:cNvSpPr/>
              <p:nvPr/>
            </p:nvSpPr>
            <p:spPr>
              <a:xfrm rot="14694047">
                <a:off x="5003591" y="3919209"/>
                <a:ext cx="513347" cy="417095"/>
              </a:xfrm>
              <a:prstGeom prst="hexagon">
                <a:avLst/>
              </a:prstGeom>
              <a:solidFill>
                <a:srgbClr val="D3A6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E69259-DC2D-A52A-E564-5C4CFFE04727}"/>
                </a:ext>
              </a:extLst>
            </p:cNvPr>
            <p:cNvSpPr txBox="1"/>
            <p:nvPr/>
          </p:nvSpPr>
          <p:spPr>
            <a:xfrm>
              <a:off x="5160320" y="5572092"/>
              <a:ext cx="930539" cy="37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75B92A4-506A-11D7-E24F-08ACCE236DAA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4747923" y="5069705"/>
              <a:ext cx="303346" cy="27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B6A0D3B-FA25-9009-4BE8-E25C63E802A7}"/>
                </a:ext>
              </a:extLst>
            </p:cNvPr>
            <p:cNvCxnSpPr/>
            <p:nvPr/>
          </p:nvCxnSpPr>
          <p:spPr>
            <a:xfrm flipH="1">
              <a:off x="4895637" y="6060945"/>
              <a:ext cx="334055" cy="32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13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F99C0-7C8B-AC9E-3E38-7258CECDF113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62B17-EB62-85FB-7FFC-C556C288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65C1-0327-89D4-8975-0073183D71C7}"/>
              </a:ext>
            </a:extLst>
          </p:cNvPr>
          <p:cNvSpPr txBox="1"/>
          <p:nvPr/>
        </p:nvSpPr>
        <p:spPr>
          <a:xfrm>
            <a:off x="609600" y="55176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phân 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FDA82-C33D-C627-946F-D6D12F78A2EA}"/>
              </a:ext>
            </a:extLst>
          </p:cNvPr>
          <p:cNvSpPr txBox="1"/>
          <p:nvPr/>
        </p:nvSpPr>
        <p:spPr>
          <a:xfrm>
            <a:off x="171786" y="1048101"/>
            <a:ext cx="37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không gian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26901-893A-9586-F2D0-2EC8BA64F035}"/>
              </a:ext>
            </a:extLst>
          </p:cNvPr>
          <p:cNvSpPr/>
          <p:nvPr/>
        </p:nvSpPr>
        <p:spPr>
          <a:xfrm>
            <a:off x="112936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44703-75BE-DAED-5023-285310A3BE80}"/>
              </a:ext>
            </a:extLst>
          </p:cNvPr>
          <p:cNvSpPr/>
          <p:nvPr/>
        </p:nvSpPr>
        <p:spPr>
          <a:xfrm>
            <a:off x="11742821" y="-3375"/>
            <a:ext cx="44917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2E9F7-C5C2-C33B-9A42-13ACCB03325D}"/>
              </a:ext>
            </a:extLst>
          </p:cNvPr>
          <p:cNvSpPr txBox="1"/>
          <p:nvPr/>
        </p:nvSpPr>
        <p:spPr>
          <a:xfrm>
            <a:off x="254735" y="1489199"/>
            <a:ext cx="1193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DNA có cấu trúc 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 kép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gồm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mạch song song, ngược chiều.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0EB0A3-2BF9-ED42-8932-837D52A57448}"/>
              </a:ext>
            </a:extLst>
          </p:cNvPr>
          <p:cNvGrpSpPr/>
          <p:nvPr/>
        </p:nvGrpSpPr>
        <p:grpSpPr>
          <a:xfrm>
            <a:off x="5714436" y="2067147"/>
            <a:ext cx="2893195" cy="1945469"/>
            <a:chOff x="1411706" y="1716504"/>
            <a:chExt cx="2893195" cy="19454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BFF3F3-6D6D-3824-F92A-E48FC602E175}"/>
                </a:ext>
              </a:extLst>
            </p:cNvPr>
            <p:cNvSpPr/>
            <p:nvPr/>
          </p:nvSpPr>
          <p:spPr>
            <a:xfrm>
              <a:off x="1411706" y="1716504"/>
              <a:ext cx="417095" cy="41709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4781CC57-8B6E-1A01-84BB-CEAB55E71CA8}"/>
                </a:ext>
              </a:extLst>
            </p:cNvPr>
            <p:cNvSpPr/>
            <p:nvPr/>
          </p:nvSpPr>
          <p:spPr>
            <a:xfrm>
              <a:off x="3631133" y="2133599"/>
              <a:ext cx="673768" cy="657726"/>
            </a:xfrm>
            <a:prstGeom prst="hexagon">
              <a:avLst/>
            </a:prstGeom>
            <a:solidFill>
              <a:srgbClr val="D3A6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F3212E-D214-1FC6-E6C5-1386924209EE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 flipV="1">
              <a:off x="2978619" y="2478505"/>
              <a:ext cx="652514" cy="135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B6D319-3C2F-C8D5-6D08-A37908FBFEE2}"/>
                </a:ext>
              </a:extLst>
            </p:cNvPr>
            <p:cNvGrpSpPr/>
            <p:nvPr/>
          </p:nvGrpSpPr>
          <p:grpSpPr>
            <a:xfrm>
              <a:off x="2080262" y="2296626"/>
              <a:ext cx="898358" cy="743353"/>
              <a:chOff x="2080262" y="2296626"/>
              <a:chExt cx="898358" cy="743353"/>
            </a:xfrm>
          </p:grpSpPr>
          <p:sp>
            <p:nvSpPr>
              <p:cNvPr id="31" name="Pentagon 30">
                <a:extLst>
                  <a:ext uri="{FF2B5EF4-FFF2-40B4-BE49-F238E27FC236}">
                    <a16:creationId xmlns:a16="http://schemas.microsoft.com/office/drawing/2014/main" id="{EA7C43C8-426E-EC54-7ECC-34C3689285A7}"/>
                  </a:ext>
                </a:extLst>
              </p:cNvPr>
              <p:cNvSpPr/>
              <p:nvPr/>
            </p:nvSpPr>
            <p:spPr>
              <a:xfrm>
                <a:off x="2080262" y="2350168"/>
                <a:ext cx="898358" cy="689811"/>
              </a:xfrm>
              <a:prstGeom prst="pentagon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635FC35-9D20-64EE-23E7-53DA1228D609}"/>
                  </a:ext>
                </a:extLst>
              </p:cNvPr>
              <p:cNvSpPr/>
              <p:nvPr/>
            </p:nvSpPr>
            <p:spPr>
              <a:xfrm>
                <a:off x="2475697" y="2296626"/>
                <a:ext cx="107083" cy="107083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689BF5-7B76-11C3-0F23-751863506C0D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2080262" y="2296626"/>
              <a:ext cx="1" cy="317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1F2557-58A8-4724-AB1B-B7091B37450F}"/>
                </a:ext>
              </a:extLst>
            </p:cNvPr>
            <p:cNvCxnSpPr>
              <a:endCxn id="18" idx="5"/>
            </p:cNvCxnSpPr>
            <p:nvPr/>
          </p:nvCxnSpPr>
          <p:spPr>
            <a:xfrm flipH="1" flipV="1">
              <a:off x="1767719" y="2072517"/>
              <a:ext cx="312543" cy="2241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BDE8A3-38C4-4186-A5DE-A15BB6728507}"/>
                </a:ext>
              </a:extLst>
            </p:cNvPr>
            <p:cNvSpPr txBox="1"/>
            <p:nvPr/>
          </p:nvSpPr>
          <p:spPr>
            <a:xfrm>
              <a:off x="2919664" y="2574818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1’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D99BC1-5B49-81D4-BEC7-283C7DB1F640}"/>
                </a:ext>
              </a:extLst>
            </p:cNvPr>
            <p:cNvSpPr txBox="1"/>
            <p:nvPr/>
          </p:nvSpPr>
          <p:spPr>
            <a:xfrm>
              <a:off x="2762254" y="3039979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2’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E420C5-3AFD-961F-258B-ECA1BA214101}"/>
                </a:ext>
              </a:extLst>
            </p:cNvPr>
            <p:cNvSpPr txBox="1"/>
            <p:nvPr/>
          </p:nvSpPr>
          <p:spPr>
            <a:xfrm>
              <a:off x="2126408" y="2971150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3’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F7A625-A65C-8411-02E5-F7A0C7E39898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2071248" y="3039977"/>
              <a:ext cx="180586" cy="621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AE4ABB-B551-41E1-DFA8-8904D4317E29}"/>
                </a:ext>
              </a:extLst>
            </p:cNvPr>
            <p:cNvSpPr txBox="1"/>
            <p:nvPr/>
          </p:nvSpPr>
          <p:spPr>
            <a:xfrm>
              <a:off x="1697123" y="2847036"/>
              <a:ext cx="681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5FD802-4FDF-28BB-EA5F-1F1D4FB7D3D1}"/>
                </a:ext>
              </a:extLst>
            </p:cNvPr>
            <p:cNvSpPr txBox="1"/>
            <p:nvPr/>
          </p:nvSpPr>
          <p:spPr>
            <a:xfrm>
              <a:off x="1796717" y="2585818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41BA8-2686-7439-E814-92DF35280C02}"/>
                </a:ext>
              </a:extLst>
            </p:cNvPr>
            <p:cNvSpPr txBox="1"/>
            <p:nvPr/>
          </p:nvSpPr>
          <p:spPr>
            <a:xfrm>
              <a:off x="1775261" y="2211661"/>
              <a:ext cx="51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D47452-DE3B-A500-FBC5-804EAE99E68D}"/>
              </a:ext>
            </a:extLst>
          </p:cNvPr>
          <p:cNvGrpSpPr/>
          <p:nvPr/>
        </p:nvGrpSpPr>
        <p:grpSpPr>
          <a:xfrm>
            <a:off x="9129202" y="2243175"/>
            <a:ext cx="2743204" cy="1726015"/>
            <a:chOff x="4516759" y="3847291"/>
            <a:chExt cx="2743204" cy="172601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75E732-DCC2-F867-300F-C55718E08032}"/>
                </a:ext>
              </a:extLst>
            </p:cNvPr>
            <p:cNvGrpSpPr/>
            <p:nvPr/>
          </p:nvGrpSpPr>
          <p:grpSpPr>
            <a:xfrm>
              <a:off x="4516759" y="3847291"/>
              <a:ext cx="2743204" cy="1726015"/>
              <a:chOff x="4516759" y="3847291"/>
              <a:chExt cx="2743204" cy="172601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E9F1992-A59A-887F-69B4-A0094C68C62B}"/>
                  </a:ext>
                </a:extLst>
              </p:cNvPr>
              <p:cNvSpPr/>
              <p:nvPr/>
            </p:nvSpPr>
            <p:spPr>
              <a:xfrm rot="10128232">
                <a:off x="6842868" y="5156211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115DDBB-C986-225F-0C62-8FD9BA11AA6D}"/>
                  </a:ext>
                </a:extLst>
              </p:cNvPr>
              <p:cNvCxnSpPr>
                <a:cxnSpLocks/>
                <a:endCxn id="51" idx="4"/>
              </p:cNvCxnSpPr>
              <p:nvPr/>
            </p:nvCxnSpPr>
            <p:spPr>
              <a:xfrm>
                <a:off x="5507610" y="4184889"/>
                <a:ext cx="310783" cy="852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B902BD7-5B81-EBEA-9461-AF16B1CAF30D}"/>
                  </a:ext>
                </a:extLst>
              </p:cNvPr>
              <p:cNvGrpSpPr/>
              <p:nvPr/>
            </p:nvGrpSpPr>
            <p:grpSpPr>
              <a:xfrm rot="10800000">
                <a:off x="5646821" y="4270165"/>
                <a:ext cx="898358" cy="743353"/>
                <a:chOff x="2080262" y="2296626"/>
                <a:chExt cx="898358" cy="743353"/>
              </a:xfrm>
            </p:grpSpPr>
            <p:sp>
              <p:nvSpPr>
                <p:cNvPr id="51" name="Pentagon 50">
                  <a:extLst>
                    <a:ext uri="{FF2B5EF4-FFF2-40B4-BE49-F238E27FC236}">
                      <a16:creationId xmlns:a16="http://schemas.microsoft.com/office/drawing/2014/main" id="{D25F1453-C664-2740-1CED-019579BE3C9B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4F46AABE-76CA-C4B8-AAD8-4CBB97D71985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A525B61-6AC9-634B-8164-5A79D881110B}"/>
                  </a:ext>
                </a:extLst>
              </p:cNvPr>
              <p:cNvCxnSpPr>
                <a:cxnSpLocks/>
                <a:stCxn id="37" idx="5"/>
              </p:cNvCxnSpPr>
              <p:nvPr/>
            </p:nvCxnSpPr>
            <p:spPr>
              <a:xfrm flipH="1" flipV="1">
                <a:off x="6545179" y="5005388"/>
                <a:ext cx="332944" cy="2433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419AA1-9091-BA84-3388-ACAA034211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5179" y="4716933"/>
                <a:ext cx="0" cy="296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1019C6-9241-00D4-B681-4D847D6FD935}"/>
                  </a:ext>
                </a:extLst>
              </p:cNvPr>
              <p:cNvSpPr txBox="1"/>
              <p:nvPr/>
            </p:nvSpPr>
            <p:spPr>
              <a:xfrm>
                <a:off x="5427216" y="467592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B19F3F-ACC7-FCAF-0E2C-68CFF68982D0}"/>
                  </a:ext>
                </a:extLst>
              </p:cNvPr>
              <p:cNvSpPr txBox="1"/>
              <p:nvPr/>
            </p:nvSpPr>
            <p:spPr>
              <a:xfrm>
                <a:off x="5431522" y="4216623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1B5BA1-B3BC-927C-BBC1-CDB1759C3767}"/>
                  </a:ext>
                </a:extLst>
              </p:cNvPr>
              <p:cNvSpPr txBox="1"/>
              <p:nvPr/>
            </p:nvSpPr>
            <p:spPr>
              <a:xfrm>
                <a:off x="6095999" y="3956623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FCBF8D8-CBD5-45BE-0FAB-82D5B2BFC5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4518" y="3914152"/>
                <a:ext cx="254828" cy="3633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09221B-4708-C127-7638-AAD291B5D5D4}"/>
                  </a:ext>
                </a:extLst>
              </p:cNvPr>
              <p:cNvSpPr txBox="1"/>
              <p:nvPr/>
            </p:nvSpPr>
            <p:spPr>
              <a:xfrm>
                <a:off x="6481932" y="3847291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89529A-37EC-58A9-DB78-6A97A65EC44E}"/>
                  </a:ext>
                </a:extLst>
              </p:cNvPr>
              <p:cNvSpPr txBox="1"/>
              <p:nvPr/>
            </p:nvSpPr>
            <p:spPr>
              <a:xfrm>
                <a:off x="6512113" y="4366832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0E3E82-BF0F-59BD-9E93-527605525386}"/>
                  </a:ext>
                </a:extLst>
              </p:cNvPr>
              <p:cNvSpPr txBox="1"/>
              <p:nvPr/>
            </p:nvSpPr>
            <p:spPr>
              <a:xfrm>
                <a:off x="6566254" y="47286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2D8FD5AC-43CA-C07B-9512-A8B697514C39}"/>
                  </a:ext>
                </a:extLst>
              </p:cNvPr>
              <p:cNvSpPr/>
              <p:nvPr/>
            </p:nvSpPr>
            <p:spPr>
              <a:xfrm>
                <a:off x="4516759" y="4034988"/>
                <a:ext cx="619823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3F8F1D40-80F6-DB61-BB48-462F7D7D528F}"/>
                  </a:ext>
                </a:extLst>
              </p:cNvPr>
              <p:cNvSpPr/>
              <p:nvPr/>
            </p:nvSpPr>
            <p:spPr>
              <a:xfrm rot="14694047">
                <a:off x="5003591" y="3919209"/>
                <a:ext cx="513347" cy="417095"/>
              </a:xfrm>
              <a:prstGeom prst="hexagon">
                <a:avLst/>
              </a:prstGeom>
              <a:solidFill>
                <a:srgbClr val="D3A6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4950A4-4BFD-7B84-28F1-E756386AD1B2}"/>
                </a:ext>
              </a:extLst>
            </p:cNvPr>
            <p:cNvSpPr txBox="1"/>
            <p:nvPr/>
          </p:nvSpPr>
          <p:spPr>
            <a:xfrm>
              <a:off x="5872202" y="4378791"/>
              <a:ext cx="68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64FA25-1468-422D-6573-16ABF3EAACCB}"/>
              </a:ext>
            </a:extLst>
          </p:cNvPr>
          <p:cNvSpPr txBox="1"/>
          <p:nvPr/>
        </p:nvSpPr>
        <p:spPr>
          <a:xfrm>
            <a:off x="286817" y="1955408"/>
            <a:ext cx="521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 nucleotide trên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mạch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với nhau bằng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cộng hóa trị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tạo thành ch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uỗi polynucleotide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A04D9-4969-556F-420D-81A202E50C12}"/>
              </a:ext>
            </a:extLst>
          </p:cNvPr>
          <p:cNvCxnSpPr>
            <a:cxnSpLocks/>
          </p:cNvCxnSpPr>
          <p:nvPr/>
        </p:nvCxnSpPr>
        <p:spPr>
          <a:xfrm>
            <a:off x="5601660" y="2067147"/>
            <a:ext cx="0" cy="47908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429508-D9F5-D106-5EE1-B1055F800C96}"/>
              </a:ext>
            </a:extLst>
          </p:cNvPr>
          <p:cNvSpPr txBox="1"/>
          <p:nvPr/>
        </p:nvSpPr>
        <p:spPr>
          <a:xfrm>
            <a:off x="6481853" y="2836397"/>
            <a:ext cx="9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A655B-97A9-7B51-045A-FFC77CDE1287}"/>
              </a:ext>
            </a:extLst>
          </p:cNvPr>
          <p:cNvSpPr txBox="1"/>
          <p:nvPr/>
        </p:nvSpPr>
        <p:spPr>
          <a:xfrm>
            <a:off x="10325494" y="2795800"/>
            <a:ext cx="9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2EA8F-FECD-CD8E-876B-DB0064F7F038}"/>
              </a:ext>
            </a:extLst>
          </p:cNvPr>
          <p:cNvGrpSpPr/>
          <p:nvPr/>
        </p:nvGrpSpPr>
        <p:grpSpPr>
          <a:xfrm>
            <a:off x="9063503" y="3895689"/>
            <a:ext cx="2743204" cy="1997830"/>
            <a:chOff x="9129286" y="4235631"/>
            <a:chExt cx="2743204" cy="199783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47D097F-196F-8AFC-F68F-35E7DD47969A}"/>
                </a:ext>
              </a:extLst>
            </p:cNvPr>
            <p:cNvGrpSpPr/>
            <p:nvPr/>
          </p:nvGrpSpPr>
          <p:grpSpPr>
            <a:xfrm>
              <a:off x="9129286" y="4235631"/>
              <a:ext cx="2743204" cy="1997830"/>
              <a:chOff x="4516759" y="3575476"/>
              <a:chExt cx="2743204" cy="199783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72DE5B-8B20-08F5-AB09-187B2A0B512B}"/>
                  </a:ext>
                </a:extLst>
              </p:cNvPr>
              <p:cNvGrpSpPr/>
              <p:nvPr/>
            </p:nvGrpSpPr>
            <p:grpSpPr>
              <a:xfrm>
                <a:off x="4516759" y="3575476"/>
                <a:ext cx="2743204" cy="1997830"/>
                <a:chOff x="4516759" y="3575476"/>
                <a:chExt cx="2743204" cy="1997830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20B605E-5919-E8F2-75F7-07746E067BBF}"/>
                    </a:ext>
                  </a:extLst>
                </p:cNvPr>
                <p:cNvSpPr/>
                <p:nvPr/>
              </p:nvSpPr>
              <p:spPr>
                <a:xfrm rot="10800000">
                  <a:off x="6842868" y="5156211"/>
                  <a:ext cx="417095" cy="41709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49150DD-BD01-78DD-1E9F-E59AE32F66B6}"/>
                    </a:ext>
                  </a:extLst>
                </p:cNvPr>
                <p:cNvCxnSpPr>
                  <a:cxnSpLocks/>
                  <a:endCxn id="86" idx="4"/>
                </p:cNvCxnSpPr>
                <p:nvPr/>
              </p:nvCxnSpPr>
              <p:spPr>
                <a:xfrm>
                  <a:off x="5507610" y="4184889"/>
                  <a:ext cx="310783" cy="852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D964882-70E2-59EF-220C-A600AB3FE3EB}"/>
                    </a:ext>
                  </a:extLst>
                </p:cNvPr>
                <p:cNvGrpSpPr/>
                <p:nvPr/>
              </p:nvGrpSpPr>
              <p:grpSpPr>
                <a:xfrm rot="10800000">
                  <a:off x="5646821" y="4270165"/>
                  <a:ext cx="898358" cy="743353"/>
                  <a:chOff x="2080262" y="2296626"/>
                  <a:chExt cx="898358" cy="743353"/>
                </a:xfrm>
              </p:grpSpPr>
              <p:sp>
                <p:nvSpPr>
                  <p:cNvPr id="86" name="Pentagon 85">
                    <a:extLst>
                      <a:ext uri="{FF2B5EF4-FFF2-40B4-BE49-F238E27FC236}">
                        <a16:creationId xmlns:a16="http://schemas.microsoft.com/office/drawing/2014/main" id="{68AF0AD1-B968-2944-C558-B6CAA868D558}"/>
                      </a:ext>
                    </a:extLst>
                  </p:cNvPr>
                  <p:cNvSpPr/>
                  <p:nvPr/>
                </p:nvSpPr>
                <p:spPr>
                  <a:xfrm>
                    <a:off x="2080262" y="2350168"/>
                    <a:ext cx="898358" cy="689811"/>
                  </a:xfrm>
                  <a:prstGeom prst="pentagon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2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0D0D50FF-147C-BC6A-C548-F4F75DD6D384}"/>
                      </a:ext>
                    </a:extLst>
                  </p:cNvPr>
                  <p:cNvSpPr/>
                  <p:nvPr/>
                </p:nvSpPr>
                <p:spPr>
                  <a:xfrm>
                    <a:off x="2475697" y="2296626"/>
                    <a:ext cx="107083" cy="107083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75B92A4-506A-11D7-E24F-08ACCE236DAA}"/>
                    </a:ext>
                  </a:extLst>
                </p:cNvPr>
                <p:cNvCxnSpPr>
                  <a:cxnSpLocks/>
                  <a:stCxn id="72" idx="5"/>
                </p:cNvCxnSpPr>
                <p:nvPr/>
              </p:nvCxnSpPr>
              <p:spPr>
                <a:xfrm flipH="1" flipV="1">
                  <a:off x="6545179" y="5005388"/>
                  <a:ext cx="358771" cy="2119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A5FAB2B-BD27-F230-1391-B7AE5087D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45179" y="4716933"/>
                  <a:ext cx="0" cy="2965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E432B4A3-8694-97CF-8A95-CAB5D77B504D}"/>
                    </a:ext>
                  </a:extLst>
                </p:cNvPr>
                <p:cNvSpPr txBox="1"/>
                <p:nvPr/>
              </p:nvSpPr>
              <p:spPr>
                <a:xfrm>
                  <a:off x="5427216" y="4675921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1’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C11F86D-A4EC-A45B-5C20-1B8B28B790D9}"/>
                    </a:ext>
                  </a:extLst>
                </p:cNvPr>
                <p:cNvSpPr txBox="1"/>
                <p:nvPr/>
              </p:nvSpPr>
              <p:spPr>
                <a:xfrm>
                  <a:off x="5431522" y="4216623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2’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2C4529C-0085-6C07-A9BF-5664858BD8E8}"/>
                    </a:ext>
                  </a:extLst>
                </p:cNvPr>
                <p:cNvSpPr txBox="1"/>
                <p:nvPr/>
              </p:nvSpPr>
              <p:spPr>
                <a:xfrm>
                  <a:off x="6101707" y="3941605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3’</a:t>
                  </a: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A25897A-45D7-0AF0-E949-3B6ABC4CF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58381" y="3575476"/>
                  <a:ext cx="261512" cy="68555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2585F22-4DC6-B8FB-7512-1CEC3D5E896F}"/>
                    </a:ext>
                  </a:extLst>
                </p:cNvPr>
                <p:cNvSpPr txBox="1"/>
                <p:nvPr/>
              </p:nvSpPr>
              <p:spPr>
                <a:xfrm>
                  <a:off x="6334049" y="3978052"/>
                  <a:ext cx="6819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OH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F4D294A-596A-280B-8479-6CD46209D63D}"/>
                    </a:ext>
                  </a:extLst>
                </p:cNvPr>
                <p:cNvSpPr txBox="1"/>
                <p:nvPr/>
              </p:nvSpPr>
              <p:spPr>
                <a:xfrm>
                  <a:off x="6496689" y="4464808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4’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4F279719-E03E-506E-D5B3-421343825B48}"/>
                    </a:ext>
                  </a:extLst>
                </p:cNvPr>
                <p:cNvSpPr txBox="1"/>
                <p:nvPr/>
              </p:nvSpPr>
              <p:spPr>
                <a:xfrm>
                  <a:off x="6230181" y="4985334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5’</a:t>
                  </a:r>
                </a:p>
              </p:txBody>
            </p:sp>
            <p:sp>
              <p:nvSpPr>
                <p:cNvPr id="84" name="Hexagon 83">
                  <a:extLst>
                    <a:ext uri="{FF2B5EF4-FFF2-40B4-BE49-F238E27FC236}">
                      <a16:creationId xmlns:a16="http://schemas.microsoft.com/office/drawing/2014/main" id="{184AA2D7-CA01-5291-129A-2F5F32266E74}"/>
                    </a:ext>
                  </a:extLst>
                </p:cNvPr>
                <p:cNvSpPr/>
                <p:nvPr/>
              </p:nvSpPr>
              <p:spPr>
                <a:xfrm>
                  <a:off x="4516759" y="4034988"/>
                  <a:ext cx="619823" cy="657726"/>
                </a:xfrm>
                <a:prstGeom prst="hexagon">
                  <a:avLst/>
                </a:prstGeom>
                <a:solidFill>
                  <a:srgbClr val="D3A6C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endParaRPr lang="en-US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Hexagon 84">
                  <a:extLst>
                    <a:ext uri="{FF2B5EF4-FFF2-40B4-BE49-F238E27FC236}">
                      <a16:creationId xmlns:a16="http://schemas.microsoft.com/office/drawing/2014/main" id="{5BD26D1E-B82C-F3E2-8CCA-0394047950FC}"/>
                    </a:ext>
                  </a:extLst>
                </p:cNvPr>
                <p:cNvSpPr/>
                <p:nvPr/>
              </p:nvSpPr>
              <p:spPr>
                <a:xfrm rot="14694047">
                  <a:off x="5003591" y="3919209"/>
                  <a:ext cx="513347" cy="417095"/>
                </a:xfrm>
                <a:prstGeom prst="hexagon">
                  <a:avLst/>
                </a:prstGeom>
                <a:solidFill>
                  <a:srgbClr val="D3A6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A8E9C15-7FD2-9547-BBCA-A4D28D293416}"/>
                  </a:ext>
                </a:extLst>
              </p:cNvPr>
              <p:cNvSpPr txBox="1"/>
              <p:nvPr/>
            </p:nvSpPr>
            <p:spPr>
              <a:xfrm>
                <a:off x="5872202" y="4378791"/>
                <a:ext cx="6819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BAA7BF-2008-A944-820F-F68CEA1B0F11}"/>
                </a:ext>
              </a:extLst>
            </p:cNvPr>
            <p:cNvSpPr txBox="1"/>
            <p:nvPr/>
          </p:nvSpPr>
          <p:spPr>
            <a:xfrm>
              <a:off x="10360421" y="5064319"/>
              <a:ext cx="930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678A99-1BE8-8D09-1F0F-B9E8C0959973}"/>
              </a:ext>
            </a:extLst>
          </p:cNvPr>
          <p:cNvGrpSpPr/>
          <p:nvPr/>
        </p:nvGrpSpPr>
        <p:grpSpPr>
          <a:xfrm>
            <a:off x="5681479" y="3930966"/>
            <a:ext cx="2893195" cy="1721016"/>
            <a:chOff x="5808051" y="4329548"/>
            <a:chExt cx="2893195" cy="172101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8F1803A-90F1-3FD5-232B-EFC6E7192D45}"/>
                </a:ext>
              </a:extLst>
            </p:cNvPr>
            <p:cNvGrpSpPr/>
            <p:nvPr/>
          </p:nvGrpSpPr>
          <p:grpSpPr>
            <a:xfrm>
              <a:off x="5808051" y="4329548"/>
              <a:ext cx="2893195" cy="1721016"/>
              <a:chOff x="1411706" y="1716504"/>
              <a:chExt cx="2893195" cy="172101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21CE8D7-804E-56B8-6C56-D246A5354940}"/>
                  </a:ext>
                </a:extLst>
              </p:cNvPr>
              <p:cNvSpPr/>
              <p:nvPr/>
            </p:nvSpPr>
            <p:spPr>
              <a:xfrm>
                <a:off x="1411706" y="1716504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5" name="Hexagon 54">
                <a:extLst>
                  <a:ext uri="{FF2B5EF4-FFF2-40B4-BE49-F238E27FC236}">
                    <a16:creationId xmlns:a16="http://schemas.microsoft.com/office/drawing/2014/main" id="{BA5EC5C1-D575-FD95-6F44-011F16F2EADA}"/>
                  </a:ext>
                </a:extLst>
              </p:cNvPr>
              <p:cNvSpPr/>
              <p:nvPr/>
            </p:nvSpPr>
            <p:spPr>
              <a:xfrm>
                <a:off x="3631133" y="2133599"/>
                <a:ext cx="673768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D4ED20F-93E6-EDCB-7462-2C77377A9450}"/>
                  </a:ext>
                </a:extLst>
              </p:cNvPr>
              <p:cNvCxnSpPr>
                <a:cxnSpLocks/>
                <a:stCxn id="67" idx="5"/>
              </p:cNvCxnSpPr>
              <p:nvPr/>
            </p:nvCxnSpPr>
            <p:spPr>
              <a:xfrm flipV="1">
                <a:off x="2978619" y="2478505"/>
                <a:ext cx="652514" cy="135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3A6C17E-FE1A-82D7-8610-7DDA61832D5A}"/>
                  </a:ext>
                </a:extLst>
              </p:cNvPr>
              <p:cNvGrpSpPr/>
              <p:nvPr/>
            </p:nvGrpSpPr>
            <p:grpSpPr>
              <a:xfrm>
                <a:off x="2080262" y="2296626"/>
                <a:ext cx="898358" cy="743353"/>
                <a:chOff x="2080262" y="2296626"/>
                <a:chExt cx="898358" cy="743353"/>
              </a:xfrm>
            </p:grpSpPr>
            <p:sp>
              <p:nvSpPr>
                <p:cNvPr id="67" name="Pentagon 66">
                  <a:extLst>
                    <a:ext uri="{FF2B5EF4-FFF2-40B4-BE49-F238E27FC236}">
                      <a16:creationId xmlns:a16="http://schemas.microsoft.com/office/drawing/2014/main" id="{FCC59CCE-0E4F-B739-E370-058AF09A53B4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3D87B18-EB1F-C3A2-C374-F400247FC452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5474674-399C-748B-C60F-EE34A3A01F61}"/>
                  </a:ext>
                </a:extLst>
              </p:cNvPr>
              <p:cNvCxnSpPr>
                <a:stCxn id="67" idx="1"/>
              </p:cNvCxnSpPr>
              <p:nvPr/>
            </p:nvCxnSpPr>
            <p:spPr>
              <a:xfrm flipH="1" flipV="1">
                <a:off x="2080262" y="2296626"/>
                <a:ext cx="1" cy="317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231B072-2E09-97B7-19F4-C3936E835F2A}"/>
                  </a:ext>
                </a:extLst>
              </p:cNvPr>
              <p:cNvCxnSpPr>
                <a:endCxn id="54" idx="5"/>
              </p:cNvCxnSpPr>
              <p:nvPr/>
            </p:nvCxnSpPr>
            <p:spPr>
              <a:xfrm flipH="1" flipV="1">
                <a:off x="1767719" y="2072517"/>
                <a:ext cx="312543" cy="224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B826F21-C625-0F7D-1075-51A0089EAB6C}"/>
                  </a:ext>
                </a:extLst>
              </p:cNvPr>
              <p:cNvSpPr txBox="1"/>
              <p:nvPr/>
            </p:nvSpPr>
            <p:spPr>
              <a:xfrm>
                <a:off x="2919664" y="2574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1753BA0-F4F0-92F2-3690-B005A1993579}"/>
                  </a:ext>
                </a:extLst>
              </p:cNvPr>
              <p:cNvSpPr txBox="1"/>
              <p:nvPr/>
            </p:nvSpPr>
            <p:spPr>
              <a:xfrm>
                <a:off x="2762254" y="3039979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01FA38-A79F-082D-CAAB-3C724DD42036}"/>
                  </a:ext>
                </a:extLst>
              </p:cNvPr>
              <p:cNvSpPr txBox="1"/>
              <p:nvPr/>
            </p:nvSpPr>
            <p:spPr>
              <a:xfrm>
                <a:off x="2126408" y="2971150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79DA975-0697-7477-F541-CFD5734F639E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 flipH="1">
                <a:off x="1773336" y="3039977"/>
                <a:ext cx="478498" cy="3975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9F493F7-D41C-3F11-17E5-3312A83D073E}"/>
                  </a:ext>
                </a:extLst>
              </p:cNvPr>
              <p:cNvSpPr txBox="1"/>
              <p:nvPr/>
            </p:nvSpPr>
            <p:spPr>
              <a:xfrm>
                <a:off x="1597323" y="2993820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A7BE918-3AAE-D698-9584-3E73C1718C17}"/>
                  </a:ext>
                </a:extLst>
              </p:cNvPr>
              <p:cNvSpPr txBox="1"/>
              <p:nvPr/>
            </p:nvSpPr>
            <p:spPr>
              <a:xfrm>
                <a:off x="1796717" y="2585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B3DB66-7807-BBFF-0DFB-F9C65C1E52A4}"/>
                  </a:ext>
                </a:extLst>
              </p:cNvPr>
              <p:cNvSpPr txBox="1"/>
              <p:nvPr/>
            </p:nvSpPr>
            <p:spPr>
              <a:xfrm>
                <a:off x="1775261" y="221166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9086EC-D525-5D30-D4B2-B47307AE2E4D}"/>
                </a:ext>
              </a:extLst>
            </p:cNvPr>
            <p:cNvSpPr txBox="1"/>
            <p:nvPr/>
          </p:nvSpPr>
          <p:spPr>
            <a:xfrm>
              <a:off x="6515435" y="5118360"/>
              <a:ext cx="930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5CDDFB90-1AD1-0D95-0853-DB55216E4938}"/>
              </a:ext>
            </a:extLst>
          </p:cNvPr>
          <p:cNvSpPr txBox="1"/>
          <p:nvPr/>
        </p:nvSpPr>
        <p:spPr>
          <a:xfrm>
            <a:off x="8544992" y="2523640"/>
            <a:ext cx="67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j-lt"/>
              </a:rPr>
              <a:t>..........</a:t>
            </a:r>
          </a:p>
          <a:p>
            <a:r>
              <a:rPr lang="en-US" sz="1400" b="1">
                <a:latin typeface="+mj-lt"/>
              </a:rPr>
              <a:t>..........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18D8D4D-6442-0A3E-A430-F3A6B8BC2292}"/>
              </a:ext>
            </a:extLst>
          </p:cNvPr>
          <p:cNvSpPr txBox="1"/>
          <p:nvPr/>
        </p:nvSpPr>
        <p:spPr>
          <a:xfrm>
            <a:off x="8532083" y="3736015"/>
            <a:ext cx="67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j-lt"/>
              </a:rPr>
              <a:t>.........</a:t>
            </a:r>
          </a:p>
          <a:p>
            <a:r>
              <a:rPr lang="en-US" sz="1400" b="1">
                <a:latin typeface="+mj-lt"/>
              </a:rPr>
              <a:t>.........</a:t>
            </a:r>
          </a:p>
          <a:p>
            <a:r>
              <a:rPr lang="en-US" sz="1400" b="1">
                <a:latin typeface="+mj-lt"/>
              </a:rPr>
              <a:t>.........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FC497CA-254D-4E3E-5759-7B3951127A5C}"/>
              </a:ext>
            </a:extLst>
          </p:cNvPr>
          <p:cNvSpPr txBox="1"/>
          <p:nvPr/>
        </p:nvSpPr>
        <p:spPr>
          <a:xfrm>
            <a:off x="212859" y="3675906"/>
            <a:ext cx="521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 nucleotide trên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mạch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với nhau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hydrogen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bổ sung: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762DA9D-C9B3-176F-E3F1-71CCC8927E56}"/>
              </a:ext>
            </a:extLst>
          </p:cNvPr>
          <p:cNvSpPr txBox="1"/>
          <p:nvPr/>
        </p:nvSpPr>
        <p:spPr>
          <a:xfrm>
            <a:off x="228193" y="4979493"/>
            <a:ext cx="521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liết kết với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liên kết 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hydrogen;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với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liên kết 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=&gt; Tạo thành cặp Nu.</a:t>
            </a:r>
            <a:endParaRPr 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5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0325 -0.0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0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0052 -0.078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4" grpId="0"/>
      <p:bldP spid="95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826901-893A-9586-F2D0-2EC8BA64F035}"/>
              </a:ext>
            </a:extLst>
          </p:cNvPr>
          <p:cNvSpPr/>
          <p:nvPr/>
        </p:nvSpPr>
        <p:spPr>
          <a:xfrm>
            <a:off x="112936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44703-75BE-DAED-5023-285310A3BE80}"/>
              </a:ext>
            </a:extLst>
          </p:cNvPr>
          <p:cNvSpPr/>
          <p:nvPr/>
        </p:nvSpPr>
        <p:spPr>
          <a:xfrm>
            <a:off x="11742821" y="-3375"/>
            <a:ext cx="44917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E50C3626-6CD4-76A8-5AA5-72D073BB9C96}"/>
              </a:ext>
            </a:extLst>
          </p:cNvPr>
          <p:cNvSpPr/>
          <p:nvPr/>
        </p:nvSpPr>
        <p:spPr>
          <a:xfrm>
            <a:off x="355082" y="825944"/>
            <a:ext cx="11481836" cy="191113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Trình tự các Nu trên một đoạn của DNA như sau:</a:t>
            </a:r>
          </a:p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...A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 trình tự các Nu của đoạn phân tử DNA trên.</a:t>
            </a:r>
          </a:p>
        </p:txBody>
      </p:sp>
    </p:spTree>
    <p:extLst>
      <p:ext uri="{BB962C8B-B14F-4D97-AF65-F5344CB8AC3E}">
        <p14:creationId xmlns:p14="http://schemas.microsoft.com/office/powerpoint/2010/main" val="1370030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F99C0-7C8B-AC9E-3E38-7258CECDF113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62B17-EB62-85FB-7FFC-C556C288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65C1-0327-89D4-8975-0073183D71C7}"/>
              </a:ext>
            </a:extLst>
          </p:cNvPr>
          <p:cNvSpPr txBox="1"/>
          <p:nvPr/>
        </p:nvSpPr>
        <p:spPr>
          <a:xfrm>
            <a:off x="609600" y="55176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phân 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FDA82-C33D-C627-946F-D6D12F78A2EA}"/>
              </a:ext>
            </a:extLst>
          </p:cNvPr>
          <p:cNvSpPr txBox="1"/>
          <p:nvPr/>
        </p:nvSpPr>
        <p:spPr>
          <a:xfrm>
            <a:off x="171786" y="1048101"/>
            <a:ext cx="37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không gian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26901-893A-9586-F2D0-2EC8BA64F035}"/>
              </a:ext>
            </a:extLst>
          </p:cNvPr>
          <p:cNvSpPr/>
          <p:nvPr/>
        </p:nvSpPr>
        <p:spPr>
          <a:xfrm>
            <a:off x="112936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44703-75BE-DAED-5023-285310A3BE80}"/>
              </a:ext>
            </a:extLst>
          </p:cNvPr>
          <p:cNvSpPr/>
          <p:nvPr/>
        </p:nvSpPr>
        <p:spPr>
          <a:xfrm>
            <a:off x="11742821" y="-3375"/>
            <a:ext cx="44917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98625-BDC5-7A08-20F5-2FDD0A91AC19}"/>
              </a:ext>
            </a:extLst>
          </p:cNvPr>
          <p:cNvSpPr txBox="1"/>
          <p:nvPr/>
        </p:nvSpPr>
        <p:spPr>
          <a:xfrm>
            <a:off x="171786" y="1538431"/>
            <a:ext cx="774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Đường kính của phân tử DNA là 20 Å, mỗi chu kì xoắn dài 34 Å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(10 cặp Nu)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681BC-CFBE-2312-A606-7703030F3D1D}"/>
              </a:ext>
            </a:extLst>
          </p:cNvPr>
          <p:cNvGrpSpPr/>
          <p:nvPr/>
        </p:nvGrpSpPr>
        <p:grpSpPr>
          <a:xfrm>
            <a:off x="8373980" y="517993"/>
            <a:ext cx="3157802" cy="5946975"/>
            <a:chOff x="8373980" y="517993"/>
            <a:chExt cx="3157802" cy="59469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3659FC-A171-59C4-B99D-9742CC11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980" y="1136540"/>
              <a:ext cx="2296110" cy="5328428"/>
            </a:xfrm>
            <a:prstGeom prst="rect">
              <a:avLst/>
            </a:prstGeom>
          </p:spPr>
        </p:pic>
        <p:sp>
          <p:nvSpPr>
            <p:cNvPr id="88" name="Right Brace 87">
              <a:extLst>
                <a:ext uri="{FF2B5EF4-FFF2-40B4-BE49-F238E27FC236}">
                  <a16:creationId xmlns:a16="http://schemas.microsoft.com/office/drawing/2014/main" id="{3AE6CA8E-9B4F-E6F9-2586-B0DE88619621}"/>
                </a:ext>
              </a:extLst>
            </p:cNvPr>
            <p:cNvSpPr/>
            <p:nvPr/>
          </p:nvSpPr>
          <p:spPr>
            <a:xfrm>
              <a:off x="10620415" y="1892969"/>
              <a:ext cx="511257" cy="4507831"/>
            </a:xfrm>
            <a:prstGeom prst="rightBrace">
              <a:avLst>
                <a:gd name="adj1" fmla="val 8333"/>
                <a:gd name="adj2" fmla="val 496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D8F64EA-70FB-5165-F680-A9D71DFBF6A4}"/>
                </a:ext>
              </a:extLst>
            </p:cNvPr>
            <p:cNvSpPr txBox="1"/>
            <p:nvPr/>
          </p:nvSpPr>
          <p:spPr>
            <a:xfrm rot="5400000">
              <a:off x="10144611" y="3946829"/>
              <a:ext cx="2374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 kì xoắn (34 Å)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D7D79BA0-5075-9926-E646-93A61ABA8F6E}"/>
                </a:ext>
              </a:extLst>
            </p:cNvPr>
            <p:cNvSpPr/>
            <p:nvPr/>
          </p:nvSpPr>
          <p:spPr>
            <a:xfrm rot="16200000">
              <a:off x="9148756" y="71469"/>
              <a:ext cx="312566" cy="179561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840776-A0A2-CFEF-8E1E-16F5802A6065}"/>
                </a:ext>
              </a:extLst>
            </p:cNvPr>
            <p:cNvSpPr txBox="1"/>
            <p:nvPr/>
          </p:nvSpPr>
          <p:spPr>
            <a:xfrm>
              <a:off x="8891947" y="517993"/>
              <a:ext cx="223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+mj-lt"/>
                </a:rPr>
                <a:t>20 </a:t>
              </a:r>
              <a:r>
                <a:rPr lang="vi-VN" sz="2400">
                  <a:latin typeface="+mj-lt"/>
                  <a:cs typeface="Times New Roman" panose="02020603050405020304" pitchFamily="18" charset="0"/>
                </a:rPr>
                <a:t>Å</a:t>
              </a:r>
              <a:endParaRPr lang="en-US" sz="2400"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3C6749-083C-06CE-6704-127BA7D1233A}"/>
              </a:ext>
            </a:extLst>
          </p:cNvPr>
          <p:cNvSpPr txBox="1"/>
          <p:nvPr/>
        </p:nvSpPr>
        <p:spPr>
          <a:xfrm>
            <a:off x="320842" y="2418339"/>
            <a:ext cx="6593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(Kích thước của mỗi cặp Nu là: 3,4 Å) </a:t>
            </a:r>
          </a:p>
        </p:txBody>
      </p:sp>
    </p:spTree>
    <p:extLst>
      <p:ext uri="{BB962C8B-B14F-4D97-AF65-F5344CB8AC3E}">
        <p14:creationId xmlns:p14="http://schemas.microsoft.com/office/powerpoint/2010/main" val="131429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A9D28-9B9A-8D78-3E86-20108959262E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4838A-B0E9-57DD-E9DD-F0E494C1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8CCCB0-7EC1-01F7-6A2C-41E7C572901C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F4F8F-3FA5-F361-D200-2CFE077526AB}"/>
              </a:ext>
            </a:extLst>
          </p:cNvPr>
          <p:cNvSpPr/>
          <p:nvPr/>
        </p:nvSpPr>
        <p:spPr>
          <a:xfrm>
            <a:off x="1" y="6334780"/>
            <a:ext cx="12192000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4CC68-DF24-7068-EDC3-DB912AF5ACAA}"/>
              </a:ext>
            </a:extLst>
          </p:cNvPr>
          <p:cNvSpPr txBox="1"/>
          <p:nvPr/>
        </p:nvSpPr>
        <p:spPr>
          <a:xfrm>
            <a:off x="497305" y="584195"/>
            <a:ext cx="455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 của DNA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D089457D-C6C9-E5C2-DB02-D71A618A14A9}"/>
              </a:ext>
            </a:extLst>
          </p:cNvPr>
          <p:cNvSpPr/>
          <p:nvPr/>
        </p:nvSpPr>
        <p:spPr>
          <a:xfrm>
            <a:off x="497305" y="1331495"/>
            <a:ext cx="10828421" cy="134753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Những đặc điểm nào của phân tử DNA đảm bảo nó thực hiện chức năng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đạt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</a:t>
            </a:r>
          </a:p>
        </p:txBody>
      </p:sp>
    </p:spTree>
    <p:extLst>
      <p:ext uri="{BB962C8B-B14F-4D97-AF65-F5344CB8AC3E}">
        <p14:creationId xmlns:p14="http://schemas.microsoft.com/office/powerpoint/2010/main" val="242856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08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0B757-FB7B-E23A-F236-B0783371D350}"/>
              </a:ext>
            </a:extLst>
          </p:cNvPr>
          <p:cNvSpPr txBox="1"/>
          <p:nvPr/>
        </p:nvSpPr>
        <p:spPr>
          <a:xfrm>
            <a:off x="2371011" y="892821"/>
            <a:ext cx="675694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tử sinh học chính tạo nên tế bào 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8335FCC-6D9E-E848-C315-EA6D1690A384}"/>
              </a:ext>
            </a:extLst>
          </p:cNvPr>
          <p:cNvSpPr/>
          <p:nvPr/>
        </p:nvSpPr>
        <p:spPr>
          <a:xfrm>
            <a:off x="1224000" y="3110064"/>
            <a:ext cx="2294021" cy="5847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9531520-6C9B-E4A6-97FA-7858B60C28B7}"/>
              </a:ext>
            </a:extLst>
          </p:cNvPr>
          <p:cNvSpPr/>
          <p:nvPr/>
        </p:nvSpPr>
        <p:spPr>
          <a:xfrm>
            <a:off x="4265590" y="3110064"/>
            <a:ext cx="1317063" cy="5847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3D4B966-E3E6-9230-3650-15884C9EB79D}"/>
              </a:ext>
            </a:extLst>
          </p:cNvPr>
          <p:cNvSpPr/>
          <p:nvPr/>
        </p:nvSpPr>
        <p:spPr>
          <a:xfrm>
            <a:off x="6330222" y="3136612"/>
            <a:ext cx="1317063" cy="5847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465BBB7-E769-1A49-A8C8-8F72D4CD50F6}"/>
              </a:ext>
            </a:extLst>
          </p:cNvPr>
          <p:cNvSpPr/>
          <p:nvPr/>
        </p:nvSpPr>
        <p:spPr>
          <a:xfrm>
            <a:off x="8394854" y="3110064"/>
            <a:ext cx="2231463" cy="63787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450B918-2C33-64BB-915E-9968FF8526AB}"/>
              </a:ext>
            </a:extLst>
          </p:cNvPr>
          <p:cNvCxnSpPr>
            <a:stCxn id="2" idx="2"/>
            <a:endCxn id="3" idx="3"/>
          </p:cNvCxnSpPr>
          <p:nvPr/>
        </p:nvCxnSpPr>
        <p:spPr>
          <a:xfrm rot="5400000">
            <a:off x="3244014" y="604594"/>
            <a:ext cx="1632468" cy="337847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91D8E165-50CB-5272-24F0-51BF158EBFA4}"/>
              </a:ext>
            </a:extLst>
          </p:cNvPr>
          <p:cNvCxnSpPr>
            <a:stCxn id="2" idx="2"/>
            <a:endCxn id="4" idx="3"/>
          </p:cNvCxnSpPr>
          <p:nvPr/>
        </p:nvCxnSpPr>
        <p:spPr>
          <a:xfrm rot="5400000">
            <a:off x="4520569" y="1881149"/>
            <a:ext cx="1632468" cy="8253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74E3C19-568D-57A8-E9A7-3DFEB0D1CDB2}"/>
              </a:ext>
            </a:extLst>
          </p:cNvPr>
          <p:cNvCxnSpPr>
            <a:stCxn id="2" idx="2"/>
            <a:endCxn id="6" idx="3"/>
          </p:cNvCxnSpPr>
          <p:nvPr/>
        </p:nvCxnSpPr>
        <p:spPr>
          <a:xfrm rot="16200000" flipH="1">
            <a:off x="5539611" y="1687469"/>
            <a:ext cx="1659016" cy="12392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15F660A-0C15-6289-E601-E6E6A5F836DC}"/>
              </a:ext>
            </a:extLst>
          </p:cNvPr>
          <p:cNvCxnSpPr>
            <a:cxnSpLocks/>
            <a:stCxn id="2" idx="2"/>
            <a:endCxn id="7" idx="3"/>
          </p:cNvCxnSpPr>
          <p:nvPr/>
        </p:nvCxnSpPr>
        <p:spPr>
          <a:xfrm rot="16200000" flipH="1">
            <a:off x="6813801" y="413279"/>
            <a:ext cx="1632468" cy="376110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7034D098-FAA5-7E2B-6E2F-BC88FEF00626}"/>
              </a:ext>
            </a:extLst>
          </p:cNvPr>
          <p:cNvSpPr/>
          <p:nvPr/>
        </p:nvSpPr>
        <p:spPr>
          <a:xfrm rot="16200000">
            <a:off x="4142349" y="1649144"/>
            <a:ext cx="516884" cy="4714468"/>
          </a:xfrm>
          <a:prstGeom prst="leftBrace">
            <a:avLst>
              <a:gd name="adj1" fmla="val 8333"/>
              <a:gd name="adj2" fmla="val 509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5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A9D28-9B9A-8D78-3E86-20108959262E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4838A-B0E9-57DD-E9DD-F0E494C1D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8CCCB0-7EC1-01F7-6A2C-41E7C572901C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F4F8F-3FA5-F361-D200-2CFE077526AB}"/>
              </a:ext>
            </a:extLst>
          </p:cNvPr>
          <p:cNvSpPr/>
          <p:nvPr/>
        </p:nvSpPr>
        <p:spPr>
          <a:xfrm>
            <a:off x="1" y="6334780"/>
            <a:ext cx="580723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4CC68-DF24-7068-EDC3-DB912AF5ACAA}"/>
              </a:ext>
            </a:extLst>
          </p:cNvPr>
          <p:cNvSpPr txBox="1"/>
          <p:nvPr/>
        </p:nvSpPr>
        <p:spPr>
          <a:xfrm>
            <a:off x="497305" y="584195"/>
            <a:ext cx="455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 của DNA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D089457D-C6C9-E5C2-DB02-D71A618A14A9}"/>
              </a:ext>
            </a:extLst>
          </p:cNvPr>
          <p:cNvSpPr/>
          <p:nvPr/>
        </p:nvSpPr>
        <p:spPr>
          <a:xfrm>
            <a:off x="5972714" y="781424"/>
            <a:ext cx="5309937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trữ thông tin di truyền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3BB7FE-DFEE-644A-7051-C5DED704CDF0}"/>
              </a:ext>
            </a:extLst>
          </p:cNvPr>
          <p:cNvCxnSpPr/>
          <p:nvPr/>
        </p:nvCxnSpPr>
        <p:spPr>
          <a:xfrm flipV="1">
            <a:off x="5807242" y="1168970"/>
            <a:ext cx="0" cy="5165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: Diagonal Corners Rounded 140">
            <a:extLst>
              <a:ext uri="{FF2B5EF4-FFF2-40B4-BE49-F238E27FC236}">
                <a16:creationId xmlns:a16="http://schemas.microsoft.com/office/drawing/2014/main" id="{CB06E88D-1D5D-BCFA-11CC-2CF060D00A63}"/>
              </a:ext>
            </a:extLst>
          </p:cNvPr>
          <p:cNvSpPr/>
          <p:nvPr/>
        </p:nvSpPr>
        <p:spPr>
          <a:xfrm>
            <a:off x="6020791" y="1694824"/>
            <a:ext cx="5849314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 được mã hóa bởi số, thành phần và trình tự sắp xếp của các Nu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Diagonal Corners Rounded 141">
            <a:extLst>
              <a:ext uri="{FF2B5EF4-FFF2-40B4-BE49-F238E27FC236}">
                <a16:creationId xmlns:a16="http://schemas.microsoft.com/office/drawing/2014/main" id="{DA366364-24BC-F23F-4E6C-8CAF9CA6D074}"/>
              </a:ext>
            </a:extLst>
          </p:cNvPr>
          <p:cNvSpPr/>
          <p:nvPr/>
        </p:nvSpPr>
        <p:spPr>
          <a:xfrm>
            <a:off x="6005500" y="2714422"/>
            <a:ext cx="5702386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Bảo quản thông tin di truyền</a:t>
            </a:r>
          </a:p>
        </p:txBody>
      </p:sp>
      <p:sp>
        <p:nvSpPr>
          <p:cNvPr id="143" name="Rectangle: Diagonal Corners Rounded 142">
            <a:extLst>
              <a:ext uri="{FF2B5EF4-FFF2-40B4-BE49-F238E27FC236}">
                <a16:creationId xmlns:a16="http://schemas.microsoft.com/office/drawing/2014/main" id="{3993156C-A17B-286A-2F8C-3E5BEF8B6DDB}"/>
              </a:ext>
            </a:extLst>
          </p:cNvPr>
          <p:cNvSpPr/>
          <p:nvPr/>
        </p:nvSpPr>
        <p:spPr>
          <a:xfrm>
            <a:off x="6006151" y="3640203"/>
            <a:ext cx="5849314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liên kết giữa các Nu đảm bảo cho cấu trúc của DNA được duy trì ổn định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Diagonal Corners Rounded 143">
            <a:extLst>
              <a:ext uri="{FF2B5EF4-FFF2-40B4-BE49-F238E27FC236}">
                <a16:creationId xmlns:a16="http://schemas.microsoft.com/office/drawing/2014/main" id="{39683120-63F3-1907-F2F5-2E2CE864637E}"/>
              </a:ext>
            </a:extLst>
          </p:cNvPr>
          <p:cNvSpPr/>
          <p:nvPr/>
        </p:nvSpPr>
        <p:spPr>
          <a:xfrm>
            <a:off x="6005379" y="4647420"/>
            <a:ext cx="5984533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Truyền đạt thông tin di truyền</a:t>
            </a:r>
          </a:p>
        </p:txBody>
      </p:sp>
      <p:sp>
        <p:nvSpPr>
          <p:cNvPr id="145" name="Rectangle: Diagonal Corners Rounded 144">
            <a:extLst>
              <a:ext uri="{FF2B5EF4-FFF2-40B4-BE49-F238E27FC236}">
                <a16:creationId xmlns:a16="http://schemas.microsoft.com/office/drawing/2014/main" id="{0B4AE007-149C-8BD8-28A0-04066F325289}"/>
              </a:ext>
            </a:extLst>
          </p:cNvPr>
          <p:cNvSpPr/>
          <p:nvPr/>
        </p:nvSpPr>
        <p:spPr>
          <a:xfrm>
            <a:off x="6105888" y="5616586"/>
            <a:ext cx="5849314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có khả năng tự nhân đôi =&gt; thông tin di truyền được truyền đạt qua các thế hệ tế bào, cơ thể.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4E3842-B3C5-9D35-A5BB-3128C6F5CA06}"/>
              </a:ext>
            </a:extLst>
          </p:cNvPr>
          <p:cNvGrpSpPr/>
          <p:nvPr/>
        </p:nvGrpSpPr>
        <p:grpSpPr>
          <a:xfrm>
            <a:off x="379683" y="1299404"/>
            <a:ext cx="5064720" cy="3991259"/>
            <a:chOff x="379683" y="1299404"/>
            <a:chExt cx="5064720" cy="39912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49AFB4-09E9-0A38-D80B-ABD6D7989B1E}"/>
                </a:ext>
              </a:extLst>
            </p:cNvPr>
            <p:cNvGrpSpPr/>
            <p:nvPr/>
          </p:nvGrpSpPr>
          <p:grpSpPr>
            <a:xfrm>
              <a:off x="3081885" y="1490789"/>
              <a:ext cx="2325659" cy="1489408"/>
              <a:chOff x="4516759" y="3847291"/>
              <a:chExt cx="2743204" cy="172601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559EF9-DEB5-CF12-E214-FDC515AB8C48}"/>
                  </a:ext>
                </a:extLst>
              </p:cNvPr>
              <p:cNvSpPr/>
              <p:nvPr/>
            </p:nvSpPr>
            <p:spPr>
              <a:xfrm>
                <a:off x="6842868" y="5156211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E147D9-9D96-9253-A034-1EBE1FABFE8D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>
                <a:off x="5507610" y="4184889"/>
                <a:ext cx="176280" cy="491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5753457-402A-68D2-0CDA-DE250E93645D}"/>
                  </a:ext>
                </a:extLst>
              </p:cNvPr>
              <p:cNvGrpSpPr/>
              <p:nvPr/>
            </p:nvGrpSpPr>
            <p:grpSpPr>
              <a:xfrm rot="10800000">
                <a:off x="5646821" y="4270165"/>
                <a:ext cx="898358" cy="743353"/>
                <a:chOff x="2080262" y="2296626"/>
                <a:chExt cx="898358" cy="743353"/>
              </a:xfrm>
            </p:grpSpPr>
            <p:sp>
              <p:nvSpPr>
                <p:cNvPr id="43" name="Pentagon 42">
                  <a:extLst>
                    <a:ext uri="{FF2B5EF4-FFF2-40B4-BE49-F238E27FC236}">
                      <a16:creationId xmlns:a16="http://schemas.microsoft.com/office/drawing/2014/main" id="{EC80F6FE-5576-2883-DBAA-055ADB1B6F2B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E3BFF22-E3FD-51B5-67F8-C1FF63B4A926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62F65EA-D90D-1F69-9F23-0EC13806E05B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flipH="1" flipV="1">
                <a:off x="6545179" y="5005388"/>
                <a:ext cx="358771" cy="2119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B2AB211-5E2C-AB0C-5C2B-F4B7F1513D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5179" y="4716933"/>
                <a:ext cx="0" cy="296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5EC46B-F3CD-2121-CFDF-743AF2E22E38}"/>
                  </a:ext>
                </a:extLst>
              </p:cNvPr>
              <p:cNvSpPr txBox="1"/>
              <p:nvPr/>
            </p:nvSpPr>
            <p:spPr>
              <a:xfrm>
                <a:off x="5427216" y="467592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F423F90-940A-94FE-C5A0-A0AB572778BA}"/>
                  </a:ext>
                </a:extLst>
              </p:cNvPr>
              <p:cNvSpPr txBox="1"/>
              <p:nvPr/>
            </p:nvSpPr>
            <p:spPr>
              <a:xfrm>
                <a:off x="5559413" y="3991247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4A7C77-232C-7F25-E561-6CD9218C726C}"/>
                  </a:ext>
                </a:extLst>
              </p:cNvPr>
              <p:cNvSpPr txBox="1"/>
              <p:nvPr/>
            </p:nvSpPr>
            <p:spPr>
              <a:xfrm>
                <a:off x="6095999" y="3956623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4D045D7-58B9-276B-D9CD-CFA70E35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4518" y="3914152"/>
                <a:ext cx="254828" cy="3633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DA2688-5611-6B3A-44AE-38B4DD0CE030}"/>
                  </a:ext>
                </a:extLst>
              </p:cNvPr>
              <p:cNvSpPr txBox="1"/>
              <p:nvPr/>
            </p:nvSpPr>
            <p:spPr>
              <a:xfrm>
                <a:off x="6481932" y="3847291"/>
                <a:ext cx="681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D27252-6445-4C0A-83C3-41C04050CE76}"/>
                  </a:ext>
                </a:extLst>
              </p:cNvPr>
              <p:cNvSpPr txBox="1"/>
              <p:nvPr/>
            </p:nvSpPr>
            <p:spPr>
              <a:xfrm>
                <a:off x="6512113" y="4366832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C29340-639D-09A6-2E63-66A6BC0D75EF}"/>
                  </a:ext>
                </a:extLst>
              </p:cNvPr>
              <p:cNvSpPr txBox="1"/>
              <p:nvPr/>
            </p:nvSpPr>
            <p:spPr>
              <a:xfrm>
                <a:off x="6533154" y="468746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DAA2E884-8700-4AE2-A791-E2ADDF6EC839}"/>
                  </a:ext>
                </a:extLst>
              </p:cNvPr>
              <p:cNvSpPr/>
              <p:nvPr/>
            </p:nvSpPr>
            <p:spPr>
              <a:xfrm>
                <a:off x="4516759" y="4034988"/>
                <a:ext cx="619823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927AC2C9-F75F-C04C-0EE4-A2B392B25516}"/>
                  </a:ext>
                </a:extLst>
              </p:cNvPr>
              <p:cNvSpPr/>
              <p:nvPr/>
            </p:nvSpPr>
            <p:spPr>
              <a:xfrm rot="14694047">
                <a:off x="5003591" y="3919209"/>
                <a:ext cx="513347" cy="417095"/>
              </a:xfrm>
              <a:prstGeom prst="hexagon">
                <a:avLst/>
              </a:prstGeom>
              <a:solidFill>
                <a:srgbClr val="D3A6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CB6B5F-1F18-9A7A-2AB6-7D57AAF518A7}"/>
                </a:ext>
              </a:extLst>
            </p:cNvPr>
            <p:cNvGrpSpPr/>
            <p:nvPr/>
          </p:nvGrpSpPr>
          <p:grpSpPr>
            <a:xfrm>
              <a:off x="455714" y="2345883"/>
              <a:ext cx="2226158" cy="1779978"/>
              <a:chOff x="1411706" y="1716504"/>
              <a:chExt cx="2893195" cy="198947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961217A-B9AB-F083-8713-52C414757C13}"/>
                  </a:ext>
                </a:extLst>
              </p:cNvPr>
              <p:cNvSpPr/>
              <p:nvPr/>
            </p:nvSpPr>
            <p:spPr>
              <a:xfrm>
                <a:off x="1411706" y="1716504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6573FFC0-39A9-7B35-A8BD-ABEC1FA43C85}"/>
                  </a:ext>
                </a:extLst>
              </p:cNvPr>
              <p:cNvSpPr/>
              <p:nvPr/>
            </p:nvSpPr>
            <p:spPr>
              <a:xfrm>
                <a:off x="3631133" y="2133599"/>
                <a:ext cx="673768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0DE315C-E594-BE5D-91C7-1FBDEA982875}"/>
                  </a:ext>
                </a:extLst>
              </p:cNvPr>
              <p:cNvCxnSpPr>
                <a:cxnSpLocks/>
                <a:stCxn id="59" idx="5"/>
              </p:cNvCxnSpPr>
              <p:nvPr/>
            </p:nvCxnSpPr>
            <p:spPr>
              <a:xfrm flipV="1">
                <a:off x="2978619" y="2478505"/>
                <a:ext cx="652514" cy="135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07973BB-C693-ECB2-8AA5-5EB0CFB66849}"/>
                  </a:ext>
                </a:extLst>
              </p:cNvPr>
              <p:cNvGrpSpPr/>
              <p:nvPr/>
            </p:nvGrpSpPr>
            <p:grpSpPr>
              <a:xfrm>
                <a:off x="2080262" y="2296626"/>
                <a:ext cx="898358" cy="743353"/>
                <a:chOff x="2080262" y="2296626"/>
                <a:chExt cx="898358" cy="743353"/>
              </a:xfrm>
            </p:grpSpPr>
            <p:sp>
              <p:nvSpPr>
                <p:cNvPr id="59" name="Pentagon 58">
                  <a:extLst>
                    <a:ext uri="{FF2B5EF4-FFF2-40B4-BE49-F238E27FC236}">
                      <a16:creationId xmlns:a16="http://schemas.microsoft.com/office/drawing/2014/main" id="{DB65DFB7-7D46-2ACD-5916-340E2B442926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DF4FC2A-E334-C6A8-7A24-7AF6E70793B2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23846EF-0EEE-BF90-9C46-31DD44C3B854}"/>
                  </a:ext>
                </a:extLst>
              </p:cNvPr>
              <p:cNvCxnSpPr>
                <a:cxnSpLocks/>
                <a:stCxn id="59" idx="1"/>
              </p:cNvCxnSpPr>
              <p:nvPr/>
            </p:nvCxnSpPr>
            <p:spPr>
              <a:xfrm flipH="1" flipV="1">
                <a:off x="2080262" y="2296626"/>
                <a:ext cx="1" cy="317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328683A-B94A-0FB9-2044-B454B76B86F8}"/>
                  </a:ext>
                </a:extLst>
              </p:cNvPr>
              <p:cNvCxnSpPr>
                <a:endCxn id="46" idx="5"/>
              </p:cNvCxnSpPr>
              <p:nvPr/>
            </p:nvCxnSpPr>
            <p:spPr>
              <a:xfrm flipH="1" flipV="1">
                <a:off x="1767719" y="2072517"/>
                <a:ext cx="312543" cy="224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2A49D1-471E-4F9C-8188-C9E30AAD98C9}"/>
                  </a:ext>
                </a:extLst>
              </p:cNvPr>
              <p:cNvSpPr txBox="1"/>
              <p:nvPr/>
            </p:nvSpPr>
            <p:spPr>
              <a:xfrm>
                <a:off x="2919664" y="2574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4161EF-1F3D-9016-0794-61ED4D10E089}"/>
                  </a:ext>
                </a:extLst>
              </p:cNvPr>
              <p:cNvSpPr txBox="1"/>
              <p:nvPr/>
            </p:nvSpPr>
            <p:spPr>
              <a:xfrm>
                <a:off x="2762254" y="3039979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BF72A1-4625-25D2-A3EA-5DE25B16EDD0}"/>
                  </a:ext>
                </a:extLst>
              </p:cNvPr>
              <p:cNvSpPr txBox="1"/>
              <p:nvPr/>
            </p:nvSpPr>
            <p:spPr>
              <a:xfrm>
                <a:off x="2126408" y="2971150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D5897BE-98D0-3C7B-D5AF-A77168DC4619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 flipH="1">
                <a:off x="1990013" y="3039976"/>
                <a:ext cx="261821" cy="66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DD6D9E8-58CC-04F1-AD1D-838787671FEB}"/>
                  </a:ext>
                </a:extLst>
              </p:cNvPr>
              <p:cNvSpPr txBox="1"/>
              <p:nvPr/>
            </p:nvSpPr>
            <p:spPr>
              <a:xfrm>
                <a:off x="1633268" y="2832485"/>
                <a:ext cx="855723" cy="41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B882D0-E30B-C3D9-B5F8-0F1BE3EA02BF}"/>
                  </a:ext>
                </a:extLst>
              </p:cNvPr>
              <p:cNvSpPr txBox="1"/>
              <p:nvPr/>
            </p:nvSpPr>
            <p:spPr>
              <a:xfrm>
                <a:off x="1796717" y="258581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132293-A1AA-1DA1-77EA-80803C86BCDF}"/>
                  </a:ext>
                </a:extLst>
              </p:cNvPr>
              <p:cNvSpPr txBox="1"/>
              <p:nvPr/>
            </p:nvSpPr>
            <p:spPr>
              <a:xfrm>
                <a:off x="1775261" y="221166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87902C-CB9C-93D0-9EEE-057954943B8F}"/>
                </a:ext>
              </a:extLst>
            </p:cNvPr>
            <p:cNvSpPr/>
            <p:nvPr/>
          </p:nvSpPr>
          <p:spPr>
            <a:xfrm>
              <a:off x="5053263" y="4914606"/>
              <a:ext cx="353609" cy="37605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ABBAD35-5494-E434-8DDD-47E79D415DF0}"/>
                </a:ext>
              </a:extLst>
            </p:cNvPr>
            <p:cNvCxnSpPr>
              <a:cxnSpLocks/>
              <a:endCxn id="78" idx="5"/>
            </p:cNvCxnSpPr>
            <p:nvPr/>
          </p:nvCxnSpPr>
          <p:spPr>
            <a:xfrm>
              <a:off x="3760460" y="4329755"/>
              <a:ext cx="327412" cy="171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DA0310-C898-AE54-C41F-B21724805DD1}"/>
                </a:ext>
              </a:extLst>
            </p:cNvPr>
            <p:cNvGrpSpPr/>
            <p:nvPr/>
          </p:nvGrpSpPr>
          <p:grpSpPr>
            <a:xfrm rot="10800000">
              <a:off x="4087871" y="4116819"/>
              <a:ext cx="761618" cy="670215"/>
              <a:chOff x="2080262" y="2296626"/>
              <a:chExt cx="898358" cy="743353"/>
            </a:xfrm>
          </p:grpSpPr>
          <p:sp>
            <p:nvSpPr>
              <p:cNvPr id="78" name="Pentagon 77">
                <a:extLst>
                  <a:ext uri="{FF2B5EF4-FFF2-40B4-BE49-F238E27FC236}">
                    <a16:creationId xmlns:a16="http://schemas.microsoft.com/office/drawing/2014/main" id="{6EB1B6CC-DCC4-647E-6BCB-7E49F2FE1161}"/>
                  </a:ext>
                </a:extLst>
              </p:cNvPr>
              <p:cNvSpPr/>
              <p:nvPr/>
            </p:nvSpPr>
            <p:spPr>
              <a:xfrm>
                <a:off x="2080262" y="2350168"/>
                <a:ext cx="898358" cy="689811"/>
              </a:xfrm>
              <a:prstGeom prst="pentagon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FE97C12-74DD-15C2-25E4-D9F91F7EFCB8}"/>
                  </a:ext>
                </a:extLst>
              </p:cNvPr>
              <p:cNvSpPr/>
              <p:nvPr/>
            </p:nvSpPr>
            <p:spPr>
              <a:xfrm>
                <a:off x="2475697" y="2296626"/>
                <a:ext cx="107083" cy="107083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44B8730-3E03-11D9-86C6-C5691B3B2F2E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H="1" flipV="1">
              <a:off x="4800885" y="4778622"/>
              <a:ext cx="304162" cy="191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1202EE-602E-7990-B205-4E770281EE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7344" y="4533718"/>
              <a:ext cx="0" cy="267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898435-0333-43E1-946C-85C3EB57BC3C}"/>
                </a:ext>
              </a:extLst>
            </p:cNvPr>
            <p:cNvSpPr txBox="1"/>
            <p:nvPr/>
          </p:nvSpPr>
          <p:spPr>
            <a:xfrm>
              <a:off x="3852226" y="4446315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1’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959BA4D-2A6D-AF97-9619-B3F7E36A0B91}"/>
                </a:ext>
              </a:extLst>
            </p:cNvPr>
            <p:cNvSpPr txBox="1"/>
            <p:nvPr/>
          </p:nvSpPr>
          <p:spPr>
            <a:xfrm>
              <a:off x="3970010" y="3888546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2’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10D1C7-A859-C3A8-04F1-763D3F66FF9F}"/>
                </a:ext>
              </a:extLst>
            </p:cNvPr>
            <p:cNvSpPr txBox="1"/>
            <p:nvPr/>
          </p:nvSpPr>
          <p:spPr>
            <a:xfrm>
              <a:off x="4482099" y="3832696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3’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954937-DC7E-4AC7-7850-5E51302C4F3F}"/>
                </a:ext>
              </a:extLst>
            </p:cNvPr>
            <p:cNvCxnSpPr>
              <a:cxnSpLocks/>
              <a:stCxn id="131" idx="1"/>
            </p:cNvCxnSpPr>
            <p:nvPr/>
          </p:nvCxnSpPr>
          <p:spPr>
            <a:xfrm flipH="1">
              <a:off x="4678295" y="3561917"/>
              <a:ext cx="181997" cy="560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EBCA25-90E2-2A3F-F98D-F9EAE5656872}"/>
                </a:ext>
              </a:extLst>
            </p:cNvPr>
            <p:cNvSpPr txBox="1"/>
            <p:nvPr/>
          </p:nvSpPr>
          <p:spPr>
            <a:xfrm>
              <a:off x="4346629" y="3559836"/>
              <a:ext cx="578185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2D338E-DF5D-BF2A-287A-CF1A55E36007}"/>
                </a:ext>
              </a:extLst>
            </p:cNvPr>
            <p:cNvSpPr txBox="1"/>
            <p:nvPr/>
          </p:nvSpPr>
          <p:spPr>
            <a:xfrm>
              <a:off x="4811316" y="4274126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4’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63992DD-7C31-6D67-0D73-6BAC3FB65E35}"/>
                </a:ext>
              </a:extLst>
            </p:cNvPr>
            <p:cNvSpPr txBox="1"/>
            <p:nvPr/>
          </p:nvSpPr>
          <p:spPr>
            <a:xfrm>
              <a:off x="4629276" y="4762828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4D0F6A-30AD-E7D8-4627-D8B53400C35C}"/>
                </a:ext>
              </a:extLst>
            </p:cNvPr>
            <p:cNvSpPr txBox="1"/>
            <p:nvPr/>
          </p:nvSpPr>
          <p:spPr>
            <a:xfrm>
              <a:off x="2572537" y="1627853"/>
              <a:ext cx="673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+mj-lt"/>
                </a:rPr>
                <a:t>..........</a:t>
              </a:r>
            </a:p>
            <a:p>
              <a:r>
                <a:rPr lang="en-US" sz="1400" b="1">
                  <a:latin typeface="+mj-lt"/>
                </a:rPr>
                <a:t>..........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504FB41-D5A0-6F84-8D8F-107B50CBE121}"/>
                </a:ext>
              </a:extLst>
            </p:cNvPr>
            <p:cNvSpPr txBox="1"/>
            <p:nvPr/>
          </p:nvSpPr>
          <p:spPr>
            <a:xfrm>
              <a:off x="2654953" y="2676388"/>
              <a:ext cx="673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+mj-lt"/>
                </a:rPr>
                <a:t>.........</a:t>
              </a:r>
            </a:p>
            <a:p>
              <a:r>
                <a:rPr lang="en-US" sz="1400" b="1">
                  <a:latin typeface="+mj-lt"/>
                </a:rPr>
                <a:t>.........</a:t>
              </a:r>
            </a:p>
            <a:p>
              <a:r>
                <a:rPr lang="en-US" sz="1400" b="1">
                  <a:latin typeface="+mj-lt"/>
                </a:rPr>
                <a:t>.........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57E14E3-EECD-1979-0E89-BDF455FC5FBC}"/>
                </a:ext>
              </a:extLst>
            </p:cNvPr>
            <p:cNvSpPr/>
            <p:nvPr/>
          </p:nvSpPr>
          <p:spPr>
            <a:xfrm>
              <a:off x="413564" y="3517830"/>
              <a:ext cx="353609" cy="37605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C074AF5-A1F1-6CD9-FBA7-CD307A8C8F56}"/>
                </a:ext>
              </a:extLst>
            </p:cNvPr>
            <p:cNvGrpSpPr/>
            <p:nvPr/>
          </p:nvGrpSpPr>
          <p:grpSpPr>
            <a:xfrm>
              <a:off x="927739" y="4035743"/>
              <a:ext cx="711335" cy="670215"/>
              <a:chOff x="2080262" y="2296626"/>
              <a:chExt cx="898358" cy="743353"/>
            </a:xfrm>
          </p:grpSpPr>
          <p:sp>
            <p:nvSpPr>
              <p:cNvPr id="100" name="Pentagon 99">
                <a:extLst>
                  <a:ext uri="{FF2B5EF4-FFF2-40B4-BE49-F238E27FC236}">
                    <a16:creationId xmlns:a16="http://schemas.microsoft.com/office/drawing/2014/main" id="{E036187D-DA8A-A2E8-D9B2-43615E7A4AD1}"/>
                  </a:ext>
                </a:extLst>
              </p:cNvPr>
              <p:cNvSpPr/>
              <p:nvPr/>
            </p:nvSpPr>
            <p:spPr>
              <a:xfrm>
                <a:off x="2080262" y="2350168"/>
                <a:ext cx="898358" cy="689811"/>
              </a:xfrm>
              <a:prstGeom prst="pentagon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019D132E-3A5E-8CC8-0024-6B00F5E8CBDC}"/>
                  </a:ext>
                </a:extLst>
              </p:cNvPr>
              <p:cNvSpPr/>
              <p:nvPr/>
            </p:nvSpPr>
            <p:spPr>
              <a:xfrm>
                <a:off x="2475697" y="2296626"/>
                <a:ext cx="107083" cy="107083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FC28B4-BEBA-E71C-2CE9-15EF7DC089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419" y="3880155"/>
              <a:ext cx="331449" cy="225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09B5DB-A3CD-9E5E-F969-DC18A71845FC}"/>
                </a:ext>
              </a:extLst>
            </p:cNvPr>
            <p:cNvSpPr txBox="1"/>
            <p:nvPr/>
          </p:nvSpPr>
          <p:spPr>
            <a:xfrm>
              <a:off x="1573969" y="4255248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1’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4F7551C-6DAA-27B4-B8FE-76EFB6232C7A}"/>
                </a:ext>
              </a:extLst>
            </p:cNvPr>
            <p:cNvSpPr txBox="1"/>
            <p:nvPr/>
          </p:nvSpPr>
          <p:spPr>
            <a:xfrm>
              <a:off x="1429799" y="4627032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2’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F92E3A-9F75-B1C6-ECE8-9DE444DE8BEC}"/>
                </a:ext>
              </a:extLst>
            </p:cNvPr>
            <p:cNvSpPr txBox="1"/>
            <p:nvPr/>
          </p:nvSpPr>
          <p:spPr>
            <a:xfrm>
              <a:off x="870484" y="4666495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3’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2808CF2-1121-1A1C-93A5-1B0164AF9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5574" y="4118515"/>
              <a:ext cx="429350" cy="2103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A8E1A9A-0759-DF82-8FFB-AF6624104CCB}"/>
                </a:ext>
              </a:extLst>
            </p:cNvPr>
            <p:cNvSpPr txBox="1"/>
            <p:nvPr/>
          </p:nvSpPr>
          <p:spPr>
            <a:xfrm>
              <a:off x="379683" y="4600207"/>
              <a:ext cx="578185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23E7A7-CDAA-E8F6-F96F-FEC809E5CD72}"/>
                </a:ext>
              </a:extLst>
            </p:cNvPr>
            <p:cNvSpPr txBox="1"/>
            <p:nvPr/>
          </p:nvSpPr>
          <p:spPr>
            <a:xfrm>
              <a:off x="672671" y="4273200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4’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4325FA-2702-0080-EB89-629722A8200B}"/>
                </a:ext>
              </a:extLst>
            </p:cNvPr>
            <p:cNvSpPr txBox="1"/>
            <p:nvPr/>
          </p:nvSpPr>
          <p:spPr>
            <a:xfrm>
              <a:off x="639549" y="3987303"/>
              <a:ext cx="435210" cy="3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</a:t>
              </a: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491A016C-24C2-F167-9E4D-76907802AB58}"/>
                </a:ext>
              </a:extLst>
            </p:cNvPr>
            <p:cNvSpPr/>
            <p:nvPr/>
          </p:nvSpPr>
          <p:spPr>
            <a:xfrm>
              <a:off x="2348357" y="3983130"/>
              <a:ext cx="525479" cy="593012"/>
            </a:xfrm>
            <a:prstGeom prst="hexagon">
              <a:avLst/>
            </a:prstGeom>
            <a:solidFill>
              <a:srgbClr val="D3A6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52596E93-84FC-71AD-DCDA-CDB7D2CD50B3}"/>
                </a:ext>
              </a:extLst>
            </p:cNvPr>
            <p:cNvSpPr/>
            <p:nvPr/>
          </p:nvSpPr>
          <p:spPr>
            <a:xfrm rot="17582035">
              <a:off x="2027907" y="3890058"/>
              <a:ext cx="462839" cy="353609"/>
            </a:xfrm>
            <a:prstGeom prst="hexagon">
              <a:avLst/>
            </a:prstGeom>
            <a:solidFill>
              <a:srgbClr val="D3A6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E28E9BC-BE97-05F3-567D-ABAEB1887660}"/>
                </a:ext>
              </a:extLst>
            </p:cNvPr>
            <p:cNvCxnSpPr>
              <a:cxnSpLocks/>
              <a:endCxn id="100" idx="1"/>
            </p:cNvCxnSpPr>
            <p:nvPr/>
          </p:nvCxnSpPr>
          <p:spPr>
            <a:xfrm>
              <a:off x="927740" y="4090837"/>
              <a:ext cx="0" cy="230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0977C74-9D6A-6FDE-24B9-8FA9E6EF9038}"/>
                </a:ext>
              </a:extLst>
            </p:cNvPr>
            <p:cNvCxnSpPr>
              <a:stCxn id="93" idx="0"/>
            </p:cNvCxnSpPr>
            <p:nvPr/>
          </p:nvCxnSpPr>
          <p:spPr>
            <a:xfrm flipH="1">
              <a:off x="723251" y="4666495"/>
              <a:ext cx="364838" cy="342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Hexagon 114">
              <a:extLst>
                <a:ext uri="{FF2B5EF4-FFF2-40B4-BE49-F238E27FC236}">
                  <a16:creationId xmlns:a16="http://schemas.microsoft.com/office/drawing/2014/main" id="{FC147ED9-81B5-907B-3DF4-06848A2230A4}"/>
                </a:ext>
              </a:extLst>
            </p:cNvPr>
            <p:cNvSpPr/>
            <p:nvPr/>
          </p:nvSpPr>
          <p:spPr>
            <a:xfrm>
              <a:off x="3223550" y="4004064"/>
              <a:ext cx="525479" cy="593012"/>
            </a:xfrm>
            <a:prstGeom prst="hexagon">
              <a:avLst/>
            </a:prstGeom>
            <a:solidFill>
              <a:srgbClr val="D3A6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0F2C195-2882-2D4C-88A2-26E8146B0CB3}"/>
                </a:ext>
              </a:extLst>
            </p:cNvPr>
            <p:cNvGrpSpPr/>
            <p:nvPr/>
          </p:nvGrpSpPr>
          <p:grpSpPr>
            <a:xfrm>
              <a:off x="3118744" y="2449170"/>
              <a:ext cx="2325659" cy="1668497"/>
              <a:chOff x="4516759" y="3722732"/>
              <a:chExt cx="2743204" cy="1850574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2F235DD-0E4B-5843-34B1-07778986100A}"/>
                  </a:ext>
                </a:extLst>
              </p:cNvPr>
              <p:cNvSpPr/>
              <p:nvPr/>
            </p:nvSpPr>
            <p:spPr>
              <a:xfrm>
                <a:off x="6842868" y="5156211"/>
                <a:ext cx="417095" cy="4170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DFE1D9B-761D-5374-7203-B0A4B7F54D59}"/>
                  </a:ext>
                </a:extLst>
              </p:cNvPr>
              <p:cNvCxnSpPr>
                <a:cxnSpLocks/>
                <a:endCxn id="125" idx="0"/>
              </p:cNvCxnSpPr>
              <p:nvPr/>
            </p:nvCxnSpPr>
            <p:spPr>
              <a:xfrm>
                <a:off x="5507610" y="4184889"/>
                <a:ext cx="176280" cy="491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515AB14-CF0A-43E8-E53C-9A57ED4ABFB0}"/>
                  </a:ext>
                </a:extLst>
              </p:cNvPr>
              <p:cNvGrpSpPr/>
              <p:nvPr/>
            </p:nvGrpSpPr>
            <p:grpSpPr>
              <a:xfrm rot="10800000">
                <a:off x="5646821" y="4270165"/>
                <a:ext cx="898358" cy="743353"/>
                <a:chOff x="2080262" y="2296626"/>
                <a:chExt cx="898358" cy="743353"/>
              </a:xfrm>
            </p:grpSpPr>
            <p:sp>
              <p:nvSpPr>
                <p:cNvPr id="134" name="Pentagon 133">
                  <a:extLst>
                    <a:ext uri="{FF2B5EF4-FFF2-40B4-BE49-F238E27FC236}">
                      <a16:creationId xmlns:a16="http://schemas.microsoft.com/office/drawing/2014/main" id="{3B765550-44DA-6209-E9FA-1DAB34F124E5}"/>
                    </a:ext>
                  </a:extLst>
                </p:cNvPr>
                <p:cNvSpPr/>
                <p:nvPr/>
              </p:nvSpPr>
              <p:spPr>
                <a:xfrm>
                  <a:off x="2080262" y="2350168"/>
                  <a:ext cx="898358" cy="689811"/>
                </a:xfrm>
                <a:prstGeom prst="pentagon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904ADD45-9B2A-6246-1435-8954CD3B8304}"/>
                    </a:ext>
                  </a:extLst>
                </p:cNvPr>
                <p:cNvSpPr/>
                <p:nvPr/>
              </p:nvSpPr>
              <p:spPr>
                <a:xfrm>
                  <a:off x="2475697" y="2296626"/>
                  <a:ext cx="107083" cy="107083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E5440B3-4E3B-053F-0912-EACCC9B6F229}"/>
                  </a:ext>
                </a:extLst>
              </p:cNvPr>
              <p:cNvCxnSpPr>
                <a:cxnSpLocks/>
                <a:stCxn id="120" idx="1"/>
              </p:cNvCxnSpPr>
              <p:nvPr/>
            </p:nvCxnSpPr>
            <p:spPr>
              <a:xfrm flipH="1" flipV="1">
                <a:off x="6545179" y="5005388"/>
                <a:ext cx="358771" cy="2119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99C0C9A-53DD-FF00-CB9B-10B8BBC08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5179" y="4716933"/>
                <a:ext cx="0" cy="296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4B11B56-7193-DF12-43FC-9C6F5034BF53}"/>
                  </a:ext>
                </a:extLst>
              </p:cNvPr>
              <p:cNvSpPr txBox="1"/>
              <p:nvPr/>
            </p:nvSpPr>
            <p:spPr>
              <a:xfrm>
                <a:off x="5427216" y="4675921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1’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7CC8069-61E2-DB97-FDCB-ED9F6EB9AE76}"/>
                  </a:ext>
                </a:extLst>
              </p:cNvPr>
              <p:cNvSpPr txBox="1"/>
              <p:nvPr/>
            </p:nvSpPr>
            <p:spPr>
              <a:xfrm>
                <a:off x="5522266" y="4057035"/>
                <a:ext cx="513347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2’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D3AC5E1-4AD5-A687-AC03-2C5E3B264286}"/>
                  </a:ext>
                </a:extLst>
              </p:cNvPr>
              <p:cNvSpPr txBox="1"/>
              <p:nvPr/>
            </p:nvSpPr>
            <p:spPr>
              <a:xfrm>
                <a:off x="6149400" y="3956984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3’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7F80056-029C-2C4D-4B67-28BD66AA3E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5741" y="3781157"/>
                <a:ext cx="168852" cy="4957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DB60EB7-5BD5-3A4E-72A8-DE8F04751D9F}"/>
                  </a:ext>
                </a:extLst>
              </p:cNvPr>
              <p:cNvSpPr txBox="1"/>
              <p:nvPr/>
            </p:nvSpPr>
            <p:spPr>
              <a:xfrm>
                <a:off x="5893544" y="3722732"/>
                <a:ext cx="681992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BE47D0A-3B77-8B5D-624B-8B699F865C98}"/>
                  </a:ext>
                </a:extLst>
              </p:cNvPr>
              <p:cNvSpPr txBox="1"/>
              <p:nvPr/>
            </p:nvSpPr>
            <p:spPr>
              <a:xfrm>
                <a:off x="6496689" y="4464808"/>
                <a:ext cx="513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4’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20F611C-3ABA-61E5-D50E-08DCEB303C62}"/>
                  </a:ext>
                </a:extLst>
              </p:cNvPr>
              <p:cNvSpPr txBox="1"/>
              <p:nvPr/>
            </p:nvSpPr>
            <p:spPr>
              <a:xfrm>
                <a:off x="6570982" y="4772242"/>
                <a:ext cx="51334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5’</a:t>
                </a:r>
              </a:p>
            </p:txBody>
          </p:sp>
          <p:sp>
            <p:nvSpPr>
              <p:cNvPr id="132" name="Hexagon 131">
                <a:extLst>
                  <a:ext uri="{FF2B5EF4-FFF2-40B4-BE49-F238E27FC236}">
                    <a16:creationId xmlns:a16="http://schemas.microsoft.com/office/drawing/2014/main" id="{BE1A414C-1A24-CFE1-754C-C8256D2239D0}"/>
                  </a:ext>
                </a:extLst>
              </p:cNvPr>
              <p:cNvSpPr/>
              <p:nvPr/>
            </p:nvSpPr>
            <p:spPr>
              <a:xfrm>
                <a:off x="4516759" y="4034988"/>
                <a:ext cx="619823" cy="657726"/>
              </a:xfrm>
              <a:prstGeom prst="hexagon">
                <a:avLst/>
              </a:prstGeom>
              <a:solidFill>
                <a:srgbClr val="D3A6C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Hexagon 132">
                <a:extLst>
                  <a:ext uri="{FF2B5EF4-FFF2-40B4-BE49-F238E27FC236}">
                    <a16:creationId xmlns:a16="http://schemas.microsoft.com/office/drawing/2014/main" id="{EEBB2307-9527-26B6-92C6-0F9104AED712}"/>
                  </a:ext>
                </a:extLst>
              </p:cNvPr>
              <p:cNvSpPr/>
              <p:nvPr/>
            </p:nvSpPr>
            <p:spPr>
              <a:xfrm rot="14694047">
                <a:off x="5003591" y="3919209"/>
                <a:ext cx="513347" cy="417095"/>
              </a:xfrm>
              <a:prstGeom prst="hexagon">
                <a:avLst/>
              </a:prstGeom>
              <a:solidFill>
                <a:srgbClr val="D3A6C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7A2739C-FF81-BBC7-48E6-7427454C0836}"/>
                </a:ext>
              </a:extLst>
            </p:cNvPr>
            <p:cNvSpPr txBox="1"/>
            <p:nvPr/>
          </p:nvSpPr>
          <p:spPr>
            <a:xfrm>
              <a:off x="2756596" y="4009613"/>
              <a:ext cx="673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+mj-lt"/>
                </a:rPr>
                <a:t>..........</a:t>
              </a:r>
            </a:p>
            <a:p>
              <a:r>
                <a:rPr lang="en-US" sz="1400" b="1">
                  <a:latin typeface="+mj-lt"/>
                </a:rPr>
                <a:t>..........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81E3AA7-338C-75C7-2498-08691E375A4D}"/>
                </a:ext>
              </a:extLst>
            </p:cNvPr>
            <p:cNvGrpSpPr/>
            <p:nvPr/>
          </p:nvGrpSpPr>
          <p:grpSpPr>
            <a:xfrm>
              <a:off x="417117" y="1299404"/>
              <a:ext cx="2271910" cy="1566669"/>
              <a:chOff x="417117" y="1299404"/>
              <a:chExt cx="2271910" cy="156666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F5F3B33-FA7C-FAAE-86A0-D97DAC9D75EB}"/>
                  </a:ext>
                </a:extLst>
              </p:cNvPr>
              <p:cNvGrpSpPr/>
              <p:nvPr/>
            </p:nvGrpSpPr>
            <p:grpSpPr>
              <a:xfrm>
                <a:off x="417117" y="1299404"/>
                <a:ext cx="2271910" cy="1566669"/>
                <a:chOff x="1411706" y="1716504"/>
                <a:chExt cx="2893195" cy="185446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030D478-CF98-C93E-4D98-B833845CCDDD}"/>
                    </a:ext>
                  </a:extLst>
                </p:cNvPr>
                <p:cNvSpPr/>
                <p:nvPr/>
              </p:nvSpPr>
              <p:spPr>
                <a:xfrm>
                  <a:off x="1411706" y="1716504"/>
                  <a:ext cx="417095" cy="41709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</a:p>
              </p:txBody>
            </p:sp>
            <p:sp>
              <p:nvSpPr>
                <p:cNvPr id="12" name="Hexagon 11">
                  <a:extLst>
                    <a:ext uri="{FF2B5EF4-FFF2-40B4-BE49-F238E27FC236}">
                      <a16:creationId xmlns:a16="http://schemas.microsoft.com/office/drawing/2014/main" id="{84720F3C-6BA6-6AD8-5F8B-CD837F7906C2}"/>
                    </a:ext>
                  </a:extLst>
                </p:cNvPr>
                <p:cNvSpPr/>
                <p:nvPr/>
              </p:nvSpPr>
              <p:spPr>
                <a:xfrm>
                  <a:off x="3631133" y="2133599"/>
                  <a:ext cx="673768" cy="657726"/>
                </a:xfrm>
                <a:prstGeom prst="hexagon">
                  <a:avLst/>
                </a:prstGeom>
                <a:solidFill>
                  <a:srgbClr val="D3A6C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n-US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EE93F74-EC60-BFA6-15EE-3692EC90F2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78620" y="2478505"/>
                  <a:ext cx="652514" cy="135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91BA007-226E-751C-0C59-C595CA012FAB}"/>
                    </a:ext>
                  </a:extLst>
                </p:cNvPr>
                <p:cNvGrpSpPr/>
                <p:nvPr/>
              </p:nvGrpSpPr>
              <p:grpSpPr>
                <a:xfrm>
                  <a:off x="2080262" y="2296626"/>
                  <a:ext cx="898358" cy="743353"/>
                  <a:chOff x="2080262" y="2296626"/>
                  <a:chExt cx="898358" cy="743353"/>
                </a:xfrm>
              </p:grpSpPr>
              <p:sp>
                <p:nvSpPr>
                  <p:cNvPr id="24" name="Pentagon 23">
                    <a:extLst>
                      <a:ext uri="{FF2B5EF4-FFF2-40B4-BE49-F238E27FC236}">
                        <a16:creationId xmlns:a16="http://schemas.microsoft.com/office/drawing/2014/main" id="{C2E57050-D52C-5710-29DD-E7722E26DB40}"/>
                      </a:ext>
                    </a:extLst>
                  </p:cNvPr>
                  <p:cNvSpPr/>
                  <p:nvPr/>
                </p:nvSpPr>
                <p:spPr>
                  <a:xfrm>
                    <a:off x="2080262" y="2350168"/>
                    <a:ext cx="898358" cy="689811"/>
                  </a:xfrm>
                  <a:prstGeom prst="pentagon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1E118EA-9877-C1BD-2394-217E7FF51C94}"/>
                      </a:ext>
                    </a:extLst>
                  </p:cNvPr>
                  <p:cNvSpPr/>
                  <p:nvPr/>
                </p:nvSpPr>
                <p:spPr>
                  <a:xfrm>
                    <a:off x="2475697" y="2296626"/>
                    <a:ext cx="107083" cy="107083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FE2482A-6047-B5BC-4604-4863E9E6AAD3}"/>
                    </a:ext>
                  </a:extLst>
                </p:cNvPr>
                <p:cNvCxnSpPr>
                  <a:stCxn id="24" idx="1"/>
                </p:cNvCxnSpPr>
                <p:nvPr/>
              </p:nvCxnSpPr>
              <p:spPr>
                <a:xfrm flipH="1" flipV="1">
                  <a:off x="2080262" y="2296626"/>
                  <a:ext cx="1" cy="3170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7748C5-434A-1D2E-04B2-435539423107}"/>
                    </a:ext>
                  </a:extLst>
                </p:cNvPr>
                <p:cNvCxnSpPr>
                  <a:endCxn id="11" idx="5"/>
                </p:cNvCxnSpPr>
                <p:nvPr/>
              </p:nvCxnSpPr>
              <p:spPr>
                <a:xfrm flipH="1" flipV="1">
                  <a:off x="1767719" y="2072517"/>
                  <a:ext cx="312543" cy="2241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E96A03-B54F-C1A7-2FF2-68918D2E58E1}"/>
                    </a:ext>
                  </a:extLst>
                </p:cNvPr>
                <p:cNvSpPr txBox="1"/>
                <p:nvPr/>
              </p:nvSpPr>
              <p:spPr>
                <a:xfrm>
                  <a:off x="2919664" y="2574818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1’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43EFA30-BC44-AAEF-53FC-EAF9B1A86E8C}"/>
                    </a:ext>
                  </a:extLst>
                </p:cNvPr>
                <p:cNvSpPr txBox="1"/>
                <p:nvPr/>
              </p:nvSpPr>
              <p:spPr>
                <a:xfrm>
                  <a:off x="2762254" y="3039979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2’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5EDECD-E139-9D37-0935-8B8B4160074B}"/>
                    </a:ext>
                  </a:extLst>
                </p:cNvPr>
                <p:cNvSpPr txBox="1"/>
                <p:nvPr/>
              </p:nvSpPr>
              <p:spPr>
                <a:xfrm>
                  <a:off x="2126408" y="2971150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3’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0555F03-EF1C-E3EF-F242-C73BF0DB9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26407" y="3068258"/>
                  <a:ext cx="119129" cy="5027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2F2696-EEB5-1F3B-3645-0D0B6AF38C09}"/>
                    </a:ext>
                  </a:extLst>
                </p:cNvPr>
                <p:cNvSpPr txBox="1"/>
                <p:nvPr/>
              </p:nvSpPr>
              <p:spPr>
                <a:xfrm>
                  <a:off x="1733654" y="2841508"/>
                  <a:ext cx="872155" cy="437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OH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AB83B87-C8A8-706D-F08B-F18F01C0C0EB}"/>
                    </a:ext>
                  </a:extLst>
                </p:cNvPr>
                <p:cNvSpPr txBox="1"/>
                <p:nvPr/>
              </p:nvSpPr>
              <p:spPr>
                <a:xfrm>
                  <a:off x="1796717" y="2585818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4’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61E90B-DFAE-877F-0A62-F896C3CDCAED}"/>
                    </a:ext>
                  </a:extLst>
                </p:cNvPr>
                <p:cNvSpPr txBox="1"/>
                <p:nvPr/>
              </p:nvSpPr>
              <p:spPr>
                <a:xfrm>
                  <a:off x="1775261" y="2211661"/>
                  <a:ext cx="5133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5’</a:t>
                  </a: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E9F8416-9CDA-FF80-FC53-663FFB28C051}"/>
                  </a:ext>
                </a:extLst>
              </p:cNvPr>
              <p:cNvSpPr txBox="1"/>
              <p:nvPr/>
            </p:nvSpPr>
            <p:spPr>
              <a:xfrm>
                <a:off x="940074" y="1937125"/>
                <a:ext cx="921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3B866E0-7B0F-88B0-F387-415D73EFB127}"/>
                </a:ext>
              </a:extLst>
            </p:cNvPr>
            <p:cNvSpPr txBox="1"/>
            <p:nvPr/>
          </p:nvSpPr>
          <p:spPr>
            <a:xfrm>
              <a:off x="948429" y="3052654"/>
              <a:ext cx="921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C97A9AD-0C40-C354-607F-924BC8BF0A8F}"/>
                </a:ext>
              </a:extLst>
            </p:cNvPr>
            <p:cNvSpPr txBox="1"/>
            <p:nvPr/>
          </p:nvSpPr>
          <p:spPr>
            <a:xfrm>
              <a:off x="925121" y="4215172"/>
              <a:ext cx="921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83388E-EBAD-6C87-B54F-26D13AB09D47}"/>
                </a:ext>
              </a:extLst>
            </p:cNvPr>
            <p:cNvSpPr txBox="1"/>
            <p:nvPr/>
          </p:nvSpPr>
          <p:spPr>
            <a:xfrm>
              <a:off x="4061939" y="1977137"/>
              <a:ext cx="921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972D1D-089A-B4C5-46E9-F86672E32CF6}"/>
                </a:ext>
              </a:extLst>
            </p:cNvPr>
            <p:cNvSpPr txBox="1"/>
            <p:nvPr/>
          </p:nvSpPr>
          <p:spPr>
            <a:xfrm>
              <a:off x="4102653" y="3011718"/>
              <a:ext cx="921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E6DE639-B8C9-66D5-3093-0444B9935C3B}"/>
                </a:ext>
              </a:extLst>
            </p:cNvPr>
            <p:cNvSpPr txBox="1"/>
            <p:nvPr/>
          </p:nvSpPr>
          <p:spPr>
            <a:xfrm>
              <a:off x="4126066" y="4239545"/>
              <a:ext cx="921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15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1" grpId="0"/>
      <p:bldP spid="142" grpId="0"/>
      <p:bldP spid="143" grpId="0"/>
      <p:bldP spid="144" grpId="0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A9D28-9B9A-8D78-3E86-20108959262E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4838A-B0E9-57DD-E9DD-F0E494C1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8CCCB0-7EC1-01F7-6A2C-41E7C572901C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4CC68-DF24-7068-EDC3-DB912AF5ACAA}"/>
              </a:ext>
            </a:extLst>
          </p:cNvPr>
          <p:cNvSpPr txBox="1"/>
          <p:nvPr/>
        </p:nvSpPr>
        <p:spPr>
          <a:xfrm>
            <a:off x="497305" y="584195"/>
            <a:ext cx="455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 của DNA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D089457D-C6C9-E5C2-DB02-D71A618A14A9}"/>
              </a:ext>
            </a:extLst>
          </p:cNvPr>
          <p:cNvSpPr/>
          <p:nvPr/>
        </p:nvSpPr>
        <p:spPr>
          <a:xfrm>
            <a:off x="385010" y="1123987"/>
            <a:ext cx="5309937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trữ thông tin di truyền</a:t>
            </a:r>
          </a:p>
        </p:txBody>
      </p:sp>
      <p:sp>
        <p:nvSpPr>
          <p:cNvPr id="141" name="Rectangle: Diagonal Corners Rounded 140">
            <a:extLst>
              <a:ext uri="{FF2B5EF4-FFF2-40B4-BE49-F238E27FC236}">
                <a16:creationId xmlns:a16="http://schemas.microsoft.com/office/drawing/2014/main" id="{CB06E88D-1D5D-BCFA-11CC-2CF060D00A63}"/>
              </a:ext>
            </a:extLst>
          </p:cNvPr>
          <p:cNvSpPr/>
          <p:nvPr/>
        </p:nvSpPr>
        <p:spPr>
          <a:xfrm>
            <a:off x="385010" y="1843136"/>
            <a:ext cx="7105600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 được mã hóa bởi số, thành phần và trình tự sắp xếp của các Nu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: Diagonal Corners Rounded 141">
            <a:extLst>
              <a:ext uri="{FF2B5EF4-FFF2-40B4-BE49-F238E27FC236}">
                <a16:creationId xmlns:a16="http://schemas.microsoft.com/office/drawing/2014/main" id="{DA366364-24BC-F23F-4E6C-8CAF9CA6D074}"/>
              </a:ext>
            </a:extLst>
          </p:cNvPr>
          <p:cNvSpPr/>
          <p:nvPr/>
        </p:nvSpPr>
        <p:spPr>
          <a:xfrm>
            <a:off x="320842" y="2676761"/>
            <a:ext cx="5702386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Bảo quản thông tin di truyền</a:t>
            </a:r>
          </a:p>
        </p:txBody>
      </p:sp>
      <p:sp>
        <p:nvSpPr>
          <p:cNvPr id="143" name="Rectangle: Diagonal Corners Rounded 142">
            <a:extLst>
              <a:ext uri="{FF2B5EF4-FFF2-40B4-BE49-F238E27FC236}">
                <a16:creationId xmlns:a16="http://schemas.microsoft.com/office/drawing/2014/main" id="{3993156C-A17B-286A-2F8C-3E5BEF8B6DDB}"/>
              </a:ext>
            </a:extLst>
          </p:cNvPr>
          <p:cNvSpPr/>
          <p:nvPr/>
        </p:nvSpPr>
        <p:spPr>
          <a:xfrm>
            <a:off x="385010" y="3376012"/>
            <a:ext cx="7105600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liên kết giữa các Nu đảm bảo cho cấu trúc của DNA được duy trỳ ổn định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: Diagonal Corners Rounded 143">
            <a:extLst>
              <a:ext uri="{FF2B5EF4-FFF2-40B4-BE49-F238E27FC236}">
                <a16:creationId xmlns:a16="http://schemas.microsoft.com/office/drawing/2014/main" id="{39683120-63F3-1907-F2F5-2E2CE864637E}"/>
              </a:ext>
            </a:extLst>
          </p:cNvPr>
          <p:cNvSpPr/>
          <p:nvPr/>
        </p:nvSpPr>
        <p:spPr>
          <a:xfrm>
            <a:off x="320842" y="4123896"/>
            <a:ext cx="5984533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Truyền đạt thông tin di truyền</a:t>
            </a:r>
          </a:p>
        </p:txBody>
      </p:sp>
      <p:sp>
        <p:nvSpPr>
          <p:cNvPr id="145" name="Rectangle: Diagonal Corners Rounded 144">
            <a:extLst>
              <a:ext uri="{FF2B5EF4-FFF2-40B4-BE49-F238E27FC236}">
                <a16:creationId xmlns:a16="http://schemas.microsoft.com/office/drawing/2014/main" id="{0B4AE007-149C-8BD8-28A0-04066F325289}"/>
              </a:ext>
            </a:extLst>
          </p:cNvPr>
          <p:cNvSpPr/>
          <p:nvPr/>
        </p:nvSpPr>
        <p:spPr>
          <a:xfrm>
            <a:off x="320842" y="5121574"/>
            <a:ext cx="7331242" cy="5847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có khả năng tự nhân đôi =&gt; thông tin di truyền được truyền đạt qua các thế hệ tế bào, cơ thể.</a:t>
            </a:r>
            <a:endParaRPr lang="en-US" sz="3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6A47B2-907E-7727-8962-56A58DCA8967}"/>
              </a:ext>
            </a:extLst>
          </p:cNvPr>
          <p:cNvSpPr/>
          <p:nvPr/>
        </p:nvSpPr>
        <p:spPr>
          <a:xfrm>
            <a:off x="1" y="6334780"/>
            <a:ext cx="7652083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FFAEDF-3B91-EF0A-522E-CD4EDD57A50E}"/>
              </a:ext>
            </a:extLst>
          </p:cNvPr>
          <p:cNvCxnSpPr>
            <a:cxnSpLocks/>
          </p:cNvCxnSpPr>
          <p:nvPr/>
        </p:nvCxnSpPr>
        <p:spPr>
          <a:xfrm flipV="1">
            <a:off x="7652084" y="1475874"/>
            <a:ext cx="0" cy="5398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Diagonal Corners Rounded 75">
            <a:extLst>
              <a:ext uri="{FF2B5EF4-FFF2-40B4-BE49-F238E27FC236}">
                <a16:creationId xmlns:a16="http://schemas.microsoft.com/office/drawing/2014/main" id="{48072CF4-D3B9-FD4A-2F46-4DA312C5891E}"/>
              </a:ext>
            </a:extLst>
          </p:cNvPr>
          <p:cNvSpPr/>
          <p:nvPr/>
        </p:nvSpPr>
        <p:spPr>
          <a:xfrm>
            <a:off x="8262512" y="2427911"/>
            <a:ext cx="3641555" cy="266704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sinh ra có nhiều đặc điểm giống bố mẹ là nhờ chức năng nào của phân tử DNA?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945C6EF-3DB9-AAAA-7A6A-08E026D3E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89778" l="9778" r="89778">
                        <a14:foregroundMark x1="31111" y1="17333" x2="47111" y2="6667"/>
                        <a14:foregroundMark x1="47111" y1="6667" x2="55556" y2="7556"/>
                        <a14:foregroundMark x1="37778" y1="4000" x2="60000" y2="2222"/>
                        <a14:foregroundMark x1="60000" y1="2222" x2="60444" y2="2222"/>
                        <a14:foregroundMark x1="44444" y1="71111" x2="44444" y2="7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0035" y="699126"/>
            <a:ext cx="262764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E0F34A-D166-DD4E-C109-EE5B2C4EBED1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A3763-E76A-FBB6-74AC-7F94D3105AB0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395BF-01A9-CC01-F6EE-56905F16375B}"/>
              </a:ext>
            </a:extLst>
          </p:cNvPr>
          <p:cNvSpPr txBox="1"/>
          <p:nvPr/>
        </p:nvSpPr>
        <p:spPr>
          <a:xfrm>
            <a:off x="577516" y="646331"/>
            <a:ext cx="425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Khái niệm về gene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D9E01-AC74-7530-8BC5-7C9FEB6123A0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8E4ECB-2CBF-CE4E-0DBE-8E91BDDE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9" y="1213396"/>
            <a:ext cx="7764379" cy="50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6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351563-B822-9464-5DC4-540460B47631}"/>
              </a:ext>
            </a:extLst>
          </p:cNvPr>
          <p:cNvGrpSpPr/>
          <p:nvPr/>
        </p:nvGrpSpPr>
        <p:grpSpPr>
          <a:xfrm>
            <a:off x="4038600" y="1143001"/>
            <a:ext cx="1752600" cy="4006730"/>
            <a:chOff x="4038600" y="1143001"/>
            <a:chExt cx="1752600" cy="4006730"/>
          </a:xfrm>
        </p:grpSpPr>
        <p:grpSp>
          <p:nvGrpSpPr>
            <p:cNvPr id="6166" name="Group 2">
              <a:extLst>
                <a:ext uri="{FF2B5EF4-FFF2-40B4-BE49-F238E27FC236}">
                  <a16:creationId xmlns:a16="http://schemas.microsoft.com/office/drawing/2014/main" id="{B2ABC7E3-1705-1240-9BE5-FDB97110A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1" y="1192214"/>
              <a:ext cx="911225" cy="446087"/>
              <a:chOff x="385" y="2036"/>
              <a:chExt cx="365" cy="149"/>
            </a:xfrm>
          </p:grpSpPr>
          <p:grpSp>
            <p:nvGrpSpPr>
              <p:cNvPr id="6479" name="Group 3">
                <a:extLst>
                  <a:ext uri="{FF2B5EF4-FFF2-40B4-BE49-F238E27FC236}">
                    <a16:creationId xmlns:a16="http://schemas.microsoft.com/office/drawing/2014/main" id="{9F083982-F13E-CE97-5E6D-61910EDCF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81" name="Group 90">
                  <a:extLst>
                    <a:ext uri="{FF2B5EF4-FFF2-40B4-BE49-F238E27FC236}">
                      <a16:creationId xmlns:a16="http://schemas.microsoft.com/office/drawing/2014/main" id="{C2A70AAC-F3B8-4DDE-52A3-A60369C506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83" name="Group 5">
                    <a:extLst>
                      <a:ext uri="{FF2B5EF4-FFF2-40B4-BE49-F238E27FC236}">
                        <a16:creationId xmlns:a16="http://schemas.microsoft.com/office/drawing/2014/main" id="{46C67343-1722-3E43-2E9B-20858BFE32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85" name="Rectangle 6">
                      <a:extLst>
                        <a:ext uri="{FF2B5EF4-FFF2-40B4-BE49-F238E27FC236}">
                          <a16:creationId xmlns:a16="http://schemas.microsoft.com/office/drawing/2014/main" id="{70194D04-D0FD-F05F-64C2-4FA2923DE0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86" name="AutoShape 7">
                      <a:extLst>
                        <a:ext uri="{FF2B5EF4-FFF2-40B4-BE49-F238E27FC236}">
                          <a16:creationId xmlns:a16="http://schemas.microsoft.com/office/drawing/2014/main" id="{8D649250-1091-6FAC-2BC5-338FC41CF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84" name="Line 8">
                    <a:extLst>
                      <a:ext uri="{FF2B5EF4-FFF2-40B4-BE49-F238E27FC236}">
                        <a16:creationId xmlns:a16="http://schemas.microsoft.com/office/drawing/2014/main" id="{D3670811-E7E2-C6BC-FEFD-722A74C197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82" name="Line 9">
                  <a:extLst>
                    <a:ext uri="{FF2B5EF4-FFF2-40B4-BE49-F238E27FC236}">
                      <a16:creationId xmlns:a16="http://schemas.microsoft.com/office/drawing/2014/main" id="{51D4785A-55C6-4726-7FDA-037F112C8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80" name="Text Box 10">
                <a:extLst>
                  <a:ext uri="{FF2B5EF4-FFF2-40B4-BE49-F238E27FC236}">
                    <a16:creationId xmlns:a16="http://schemas.microsoft.com/office/drawing/2014/main" id="{32D398A2-8732-32A0-6A8E-F93DFA34C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67" name="Group 12">
              <a:extLst>
                <a:ext uri="{FF2B5EF4-FFF2-40B4-BE49-F238E27FC236}">
                  <a16:creationId xmlns:a16="http://schemas.microsoft.com/office/drawing/2014/main" id="{60C166CF-CC6C-2F75-3811-0B122B6A0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4" y="1249364"/>
              <a:ext cx="911225" cy="401637"/>
              <a:chOff x="385" y="2059"/>
              <a:chExt cx="365" cy="134"/>
            </a:xfrm>
          </p:grpSpPr>
          <p:grpSp>
            <p:nvGrpSpPr>
              <p:cNvPr id="6471" name="Group 13">
                <a:extLst>
                  <a:ext uri="{FF2B5EF4-FFF2-40B4-BE49-F238E27FC236}">
                    <a16:creationId xmlns:a16="http://schemas.microsoft.com/office/drawing/2014/main" id="{4DE7D6CB-781E-A81A-3CF2-B6E98D2A5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73" name="Group 14">
                  <a:extLst>
                    <a:ext uri="{FF2B5EF4-FFF2-40B4-BE49-F238E27FC236}">
                      <a16:creationId xmlns:a16="http://schemas.microsoft.com/office/drawing/2014/main" id="{2C0EDA86-99EC-5BA5-A258-F2CBFE255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75" name="Group 101">
                    <a:extLst>
                      <a:ext uri="{FF2B5EF4-FFF2-40B4-BE49-F238E27FC236}">
                        <a16:creationId xmlns:a16="http://schemas.microsoft.com/office/drawing/2014/main" id="{EDFF9682-3E32-7854-9A4A-189258CDE4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77" name="Rectangle 16">
                      <a:extLst>
                        <a:ext uri="{FF2B5EF4-FFF2-40B4-BE49-F238E27FC236}">
                          <a16:creationId xmlns:a16="http://schemas.microsoft.com/office/drawing/2014/main" id="{73F1AE4F-8FE6-3A68-0CF8-1767AC7C1F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78" name="AutoShape 17">
                      <a:extLst>
                        <a:ext uri="{FF2B5EF4-FFF2-40B4-BE49-F238E27FC236}">
                          <a16:creationId xmlns:a16="http://schemas.microsoft.com/office/drawing/2014/main" id="{CDD0D393-6535-5451-D93B-732BADBA7F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76" name="Line 18">
                    <a:extLst>
                      <a:ext uri="{FF2B5EF4-FFF2-40B4-BE49-F238E27FC236}">
                        <a16:creationId xmlns:a16="http://schemas.microsoft.com/office/drawing/2014/main" id="{081F9433-6707-3F9A-8213-BBBAF77865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74" name="Line 19">
                  <a:extLst>
                    <a:ext uri="{FF2B5EF4-FFF2-40B4-BE49-F238E27FC236}">
                      <a16:creationId xmlns:a16="http://schemas.microsoft.com/office/drawing/2014/main" id="{FA1B1EB9-03E7-F8CC-7691-343248E64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72" name="Text Box 20">
                <a:extLst>
                  <a:ext uri="{FF2B5EF4-FFF2-40B4-BE49-F238E27FC236}">
                    <a16:creationId xmlns:a16="http://schemas.microsoft.com/office/drawing/2014/main" id="{20FE6D8F-E456-8C19-4811-E43FD8595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9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168" name="AutoShape 21">
              <a:extLst>
                <a:ext uri="{FF2B5EF4-FFF2-40B4-BE49-F238E27FC236}">
                  <a16:creationId xmlns:a16="http://schemas.microsoft.com/office/drawing/2014/main" id="{D48755CC-AA48-68CB-4186-8F0C51D03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413" y="16271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69" name="Group 22">
              <a:extLst>
                <a:ext uri="{FF2B5EF4-FFF2-40B4-BE49-F238E27FC236}">
                  <a16:creationId xmlns:a16="http://schemas.microsoft.com/office/drawing/2014/main" id="{8A721088-9609-909E-9C8D-73CCBCA906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89413" y="2009775"/>
              <a:ext cx="696912" cy="401638"/>
              <a:chOff x="715" y="2056"/>
              <a:chExt cx="279" cy="134"/>
            </a:xfrm>
          </p:grpSpPr>
          <p:grpSp>
            <p:nvGrpSpPr>
              <p:cNvPr id="6467" name="Group 23">
                <a:extLst>
                  <a:ext uri="{FF2B5EF4-FFF2-40B4-BE49-F238E27FC236}">
                    <a16:creationId xmlns:a16="http://schemas.microsoft.com/office/drawing/2014/main" id="{FEA46260-8C43-8D37-029A-A54B53DD78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69" name="AutoShape 24">
                  <a:extLst>
                    <a:ext uri="{FF2B5EF4-FFF2-40B4-BE49-F238E27FC236}">
                      <a16:creationId xmlns:a16="http://schemas.microsoft.com/office/drawing/2014/main" id="{58C4FCA2-91C5-1131-45E1-2BF44F10B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70" name="AutoShape 25">
                  <a:extLst>
                    <a:ext uri="{FF2B5EF4-FFF2-40B4-BE49-F238E27FC236}">
                      <a16:creationId xmlns:a16="http://schemas.microsoft.com/office/drawing/2014/main" id="{2C01C6A7-0C1D-4D90-121A-FBB49996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68" name="Text Box 26">
                <a:extLst>
                  <a:ext uri="{FF2B5EF4-FFF2-40B4-BE49-F238E27FC236}">
                    <a16:creationId xmlns:a16="http://schemas.microsoft.com/office/drawing/2014/main" id="{829B90D2-1B39-006A-780C-853A31EFC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" y="205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170" name="Group 27">
              <a:extLst>
                <a:ext uri="{FF2B5EF4-FFF2-40B4-BE49-F238E27FC236}">
                  <a16:creationId xmlns:a16="http://schemas.microsoft.com/office/drawing/2014/main" id="{8FAC3E2A-7E70-F896-3E9E-64E29B0B77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97578" y="2387600"/>
              <a:ext cx="663349" cy="407988"/>
              <a:chOff x="727" y="1903"/>
              <a:chExt cx="266" cy="136"/>
            </a:xfrm>
          </p:grpSpPr>
          <p:sp>
            <p:nvSpPr>
              <p:cNvPr id="6465" name="Freeform 28">
                <a:extLst>
                  <a:ext uri="{FF2B5EF4-FFF2-40B4-BE49-F238E27FC236}">
                    <a16:creationId xmlns:a16="http://schemas.microsoft.com/office/drawing/2014/main" id="{5E67A7CE-DE9B-4F2A-9157-39B1E6A87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6" name="Text Box 29">
                <a:extLst>
                  <a:ext uri="{FF2B5EF4-FFF2-40B4-BE49-F238E27FC236}">
                    <a16:creationId xmlns:a16="http://schemas.microsoft.com/office/drawing/2014/main" id="{844544C9-3A37-88C4-5C14-4B041D2DD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71" name="Group 30">
              <a:extLst>
                <a:ext uri="{FF2B5EF4-FFF2-40B4-BE49-F238E27FC236}">
                  <a16:creationId xmlns:a16="http://schemas.microsoft.com/office/drawing/2014/main" id="{FB272A77-6778-7597-56CB-9F6972C161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94175" y="2738438"/>
              <a:ext cx="692150" cy="442912"/>
              <a:chOff x="715" y="2036"/>
              <a:chExt cx="277" cy="148"/>
            </a:xfrm>
          </p:grpSpPr>
          <p:grpSp>
            <p:nvGrpSpPr>
              <p:cNvPr id="6461" name="Group 31">
                <a:extLst>
                  <a:ext uri="{FF2B5EF4-FFF2-40B4-BE49-F238E27FC236}">
                    <a16:creationId xmlns:a16="http://schemas.microsoft.com/office/drawing/2014/main" id="{C8FEF5EC-DC4E-D4BB-1166-349F8E8E8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63" name="AutoShape 32">
                  <a:extLst>
                    <a:ext uri="{FF2B5EF4-FFF2-40B4-BE49-F238E27FC236}">
                      <a16:creationId xmlns:a16="http://schemas.microsoft.com/office/drawing/2014/main" id="{AC3AF01F-B889-95E6-1623-1281C9441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64" name="AutoShape 33">
                  <a:extLst>
                    <a:ext uri="{FF2B5EF4-FFF2-40B4-BE49-F238E27FC236}">
                      <a16:creationId xmlns:a16="http://schemas.microsoft.com/office/drawing/2014/main" id="{96AE545E-023E-E9AB-9212-805A68DB6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62" name="Text Box 34">
                <a:extLst>
                  <a:ext uri="{FF2B5EF4-FFF2-40B4-BE49-F238E27FC236}">
                    <a16:creationId xmlns:a16="http://schemas.microsoft.com/office/drawing/2014/main" id="{45BA4E2F-7B63-4C4A-91A0-66C1F099D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72" name="AutoShape 44">
              <a:extLst>
                <a:ext uri="{FF2B5EF4-FFF2-40B4-BE49-F238E27FC236}">
                  <a16:creationId xmlns:a16="http://schemas.microsoft.com/office/drawing/2014/main" id="{5C205EDC-8CAF-CD6E-3B01-9C28CCC00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413" y="36083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sp>
          <p:nvSpPr>
            <p:cNvPr id="6173" name="Line 45">
              <a:extLst>
                <a:ext uri="{FF2B5EF4-FFF2-40B4-BE49-F238E27FC236}">
                  <a16:creationId xmlns:a16="http://schemas.microsoft.com/office/drawing/2014/main" id="{E8A88CEC-0EE2-8F23-C743-92413E8D8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014" y="1630363"/>
              <a:ext cx="731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4" name="Group 46">
              <a:extLst>
                <a:ext uri="{FF2B5EF4-FFF2-40B4-BE49-F238E27FC236}">
                  <a16:creationId xmlns:a16="http://schemas.microsoft.com/office/drawing/2014/main" id="{19DF2D14-1F52-AF62-6752-95E5E1726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4113" y="1204913"/>
              <a:ext cx="690562" cy="400050"/>
              <a:chOff x="715" y="2054"/>
              <a:chExt cx="277" cy="134"/>
            </a:xfrm>
          </p:grpSpPr>
          <p:grpSp>
            <p:nvGrpSpPr>
              <p:cNvPr id="6457" name="Group 47">
                <a:extLst>
                  <a:ext uri="{FF2B5EF4-FFF2-40B4-BE49-F238E27FC236}">
                    <a16:creationId xmlns:a16="http://schemas.microsoft.com/office/drawing/2014/main" id="{11FFC052-5250-FBF8-B92B-691BE548A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59" name="AutoShape 48">
                  <a:extLst>
                    <a:ext uri="{FF2B5EF4-FFF2-40B4-BE49-F238E27FC236}">
                      <a16:creationId xmlns:a16="http://schemas.microsoft.com/office/drawing/2014/main" id="{0E2397D5-AFD1-D40A-E563-445D3300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60" name="AutoShape 49">
                  <a:extLst>
                    <a:ext uri="{FF2B5EF4-FFF2-40B4-BE49-F238E27FC236}">
                      <a16:creationId xmlns:a16="http://schemas.microsoft.com/office/drawing/2014/main" id="{5BDA7E74-6BCC-E9D2-7073-DAF374404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58" name="Text Box 50">
                <a:extLst>
                  <a:ext uri="{FF2B5EF4-FFF2-40B4-BE49-F238E27FC236}">
                    <a16:creationId xmlns:a16="http://schemas.microsoft.com/office/drawing/2014/main" id="{2B15CEB2-6718-F25B-A8F7-2A5122ECA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2054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175" name="Group 51">
              <a:extLst>
                <a:ext uri="{FF2B5EF4-FFF2-40B4-BE49-F238E27FC236}">
                  <a16:creationId xmlns:a16="http://schemas.microsoft.com/office/drawing/2014/main" id="{9CE0479E-4071-9E14-AC20-701E50548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6339" y="1587500"/>
              <a:ext cx="706437" cy="407988"/>
              <a:chOff x="727" y="1903"/>
              <a:chExt cx="283" cy="136"/>
            </a:xfrm>
          </p:grpSpPr>
          <p:sp>
            <p:nvSpPr>
              <p:cNvPr id="6455" name="Freeform 52">
                <a:extLst>
                  <a:ext uri="{FF2B5EF4-FFF2-40B4-BE49-F238E27FC236}">
                    <a16:creationId xmlns:a16="http://schemas.microsoft.com/office/drawing/2014/main" id="{7BFB32B2-314B-B0B5-10D0-FED3E57E8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" name="Text Box 53">
                <a:extLst>
                  <a:ext uri="{FF2B5EF4-FFF2-40B4-BE49-F238E27FC236}">
                    <a16:creationId xmlns:a16="http://schemas.microsoft.com/office/drawing/2014/main" id="{7C7767CE-A010-22B1-C5E3-87C8793C5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76" name="Group 54">
              <a:extLst>
                <a:ext uri="{FF2B5EF4-FFF2-40B4-BE49-F238E27FC236}">
                  <a16:creationId xmlns:a16="http://schemas.microsoft.com/office/drawing/2014/main" id="{233DFC54-963F-BA97-AC2E-EC8E75183C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99014" y="1992314"/>
              <a:ext cx="911225" cy="401637"/>
              <a:chOff x="385" y="2054"/>
              <a:chExt cx="365" cy="134"/>
            </a:xfrm>
          </p:grpSpPr>
          <p:grpSp>
            <p:nvGrpSpPr>
              <p:cNvPr id="6447" name="Group 55">
                <a:extLst>
                  <a:ext uri="{FF2B5EF4-FFF2-40B4-BE49-F238E27FC236}">
                    <a16:creationId xmlns:a16="http://schemas.microsoft.com/office/drawing/2014/main" id="{E4780168-DC4F-55A7-5285-B9F7D40D28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49" name="Group 56">
                  <a:extLst>
                    <a:ext uri="{FF2B5EF4-FFF2-40B4-BE49-F238E27FC236}">
                      <a16:creationId xmlns:a16="http://schemas.microsoft.com/office/drawing/2014/main" id="{824F05F7-EF4A-60B9-43E9-DC3FCC8473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51" name="Group 57">
                    <a:extLst>
                      <a:ext uri="{FF2B5EF4-FFF2-40B4-BE49-F238E27FC236}">
                        <a16:creationId xmlns:a16="http://schemas.microsoft.com/office/drawing/2014/main" id="{588BFAAE-1D38-D8AE-C3D1-4B6EAC106B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53" name="Rectangle 58">
                      <a:extLst>
                        <a:ext uri="{FF2B5EF4-FFF2-40B4-BE49-F238E27FC236}">
                          <a16:creationId xmlns:a16="http://schemas.microsoft.com/office/drawing/2014/main" id="{F1435F86-EC97-A2E2-E43A-0D0D775E8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54" name="AutoShape 59">
                      <a:extLst>
                        <a:ext uri="{FF2B5EF4-FFF2-40B4-BE49-F238E27FC236}">
                          <a16:creationId xmlns:a16="http://schemas.microsoft.com/office/drawing/2014/main" id="{686F5A10-E1CE-9352-DE5E-6BF04242AD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52" name="Line 60">
                    <a:extLst>
                      <a:ext uri="{FF2B5EF4-FFF2-40B4-BE49-F238E27FC236}">
                        <a16:creationId xmlns:a16="http://schemas.microsoft.com/office/drawing/2014/main" id="{DB2A23C9-8C34-7B99-8E9D-DAF5C54CDA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50" name="Line 61">
                  <a:extLst>
                    <a:ext uri="{FF2B5EF4-FFF2-40B4-BE49-F238E27FC236}">
                      <a16:creationId xmlns:a16="http://schemas.microsoft.com/office/drawing/2014/main" id="{31370B02-2896-C268-48C6-CF13D8E42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8" name="Text Box 62">
                <a:extLst>
                  <a:ext uri="{FF2B5EF4-FFF2-40B4-BE49-F238E27FC236}">
                    <a16:creationId xmlns:a16="http://schemas.microsoft.com/office/drawing/2014/main" id="{A43D1AF1-57AA-72D5-C5DC-A315BC529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" y="2054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177" name="AutoShape 63">
              <a:extLst>
                <a:ext uri="{FF2B5EF4-FFF2-40B4-BE49-F238E27FC236}">
                  <a16:creationId xmlns:a16="http://schemas.microsoft.com/office/drawing/2014/main" id="{54B711D6-6A3F-E151-E5A0-5D7CA4F650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41863" y="242093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78" name="Group 64">
              <a:extLst>
                <a:ext uri="{FF2B5EF4-FFF2-40B4-BE49-F238E27FC236}">
                  <a16:creationId xmlns:a16="http://schemas.microsoft.com/office/drawing/2014/main" id="{CD4495C5-10B1-01CB-4EAE-2B5F26C8545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803776" y="2774951"/>
              <a:ext cx="911225" cy="404813"/>
              <a:chOff x="385" y="2050"/>
              <a:chExt cx="365" cy="135"/>
            </a:xfrm>
          </p:grpSpPr>
          <p:grpSp>
            <p:nvGrpSpPr>
              <p:cNvPr id="6439" name="Group 65">
                <a:extLst>
                  <a:ext uri="{FF2B5EF4-FFF2-40B4-BE49-F238E27FC236}">
                    <a16:creationId xmlns:a16="http://schemas.microsoft.com/office/drawing/2014/main" id="{E49E19B7-2203-2C37-9493-F1F72EBB1B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41" name="Group 66">
                  <a:extLst>
                    <a:ext uri="{FF2B5EF4-FFF2-40B4-BE49-F238E27FC236}">
                      <a16:creationId xmlns:a16="http://schemas.microsoft.com/office/drawing/2014/main" id="{EF13869A-611D-C00F-DD58-DC4B7562B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43" name="Group 67">
                    <a:extLst>
                      <a:ext uri="{FF2B5EF4-FFF2-40B4-BE49-F238E27FC236}">
                        <a16:creationId xmlns:a16="http://schemas.microsoft.com/office/drawing/2014/main" id="{81AA0E4B-5C81-FF1E-0F50-E7C9208F0A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45" name="Rectangle 68">
                      <a:extLst>
                        <a:ext uri="{FF2B5EF4-FFF2-40B4-BE49-F238E27FC236}">
                          <a16:creationId xmlns:a16="http://schemas.microsoft.com/office/drawing/2014/main" id="{8A46CCB7-F349-5519-7DC2-A77AE81C22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46" name="AutoShape 69">
                      <a:extLst>
                        <a:ext uri="{FF2B5EF4-FFF2-40B4-BE49-F238E27FC236}">
                          <a16:creationId xmlns:a16="http://schemas.microsoft.com/office/drawing/2014/main" id="{C0D3E75A-BD7D-39AD-48AE-77CF90E259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44" name="Line 70">
                    <a:extLst>
                      <a:ext uri="{FF2B5EF4-FFF2-40B4-BE49-F238E27FC236}">
                        <a16:creationId xmlns:a16="http://schemas.microsoft.com/office/drawing/2014/main" id="{3AE47088-611E-3215-85BD-8D091A2FA1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42" name="Line 71">
                  <a:extLst>
                    <a:ext uri="{FF2B5EF4-FFF2-40B4-BE49-F238E27FC236}">
                      <a16:creationId xmlns:a16="http://schemas.microsoft.com/office/drawing/2014/main" id="{037BBF8B-EF94-6E9B-0AEA-5E265DE75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0" name="Text Box 72">
                <a:extLst>
                  <a:ext uri="{FF2B5EF4-FFF2-40B4-BE49-F238E27FC236}">
                    <a16:creationId xmlns:a16="http://schemas.microsoft.com/office/drawing/2014/main" id="{80BF043D-18F5-553F-9092-C577878DA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79" name="Group 78">
              <a:extLst>
                <a:ext uri="{FF2B5EF4-FFF2-40B4-BE49-F238E27FC236}">
                  <a16:creationId xmlns:a16="http://schemas.microsoft.com/office/drawing/2014/main" id="{4F35A11F-F621-E0C0-6B25-C6E3BBC56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6339" y="3568700"/>
              <a:ext cx="663575" cy="407988"/>
              <a:chOff x="727" y="1903"/>
              <a:chExt cx="266" cy="136"/>
            </a:xfrm>
          </p:grpSpPr>
          <p:sp>
            <p:nvSpPr>
              <p:cNvPr id="6437" name="Freeform 79">
                <a:extLst>
                  <a:ext uri="{FF2B5EF4-FFF2-40B4-BE49-F238E27FC236}">
                    <a16:creationId xmlns:a16="http://schemas.microsoft.com/office/drawing/2014/main" id="{C83E443C-CCF8-76A0-8A2B-DC0115CC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Text Box 80">
                <a:extLst>
                  <a:ext uri="{FF2B5EF4-FFF2-40B4-BE49-F238E27FC236}">
                    <a16:creationId xmlns:a16="http://schemas.microsoft.com/office/drawing/2014/main" id="{932B41F0-61A8-EF1C-A77C-BBEC4A99B6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80" name="Group 157">
              <a:extLst>
                <a:ext uri="{FF2B5EF4-FFF2-40B4-BE49-F238E27FC236}">
                  <a16:creationId xmlns:a16="http://schemas.microsoft.com/office/drawing/2014/main" id="{D419F86A-39B0-71E9-9DC7-45D57FCB51D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79888" y="2792414"/>
              <a:ext cx="690562" cy="401637"/>
              <a:chOff x="715" y="2050"/>
              <a:chExt cx="277" cy="134"/>
            </a:xfrm>
          </p:grpSpPr>
          <p:grpSp>
            <p:nvGrpSpPr>
              <p:cNvPr id="6433" name="Group 158">
                <a:extLst>
                  <a:ext uri="{FF2B5EF4-FFF2-40B4-BE49-F238E27FC236}">
                    <a16:creationId xmlns:a16="http://schemas.microsoft.com/office/drawing/2014/main" id="{168E3B7D-FDB5-E03F-08D9-CB77CD7A16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35" name="AutoShape 159">
                  <a:extLst>
                    <a:ext uri="{FF2B5EF4-FFF2-40B4-BE49-F238E27FC236}">
                      <a16:creationId xmlns:a16="http://schemas.microsoft.com/office/drawing/2014/main" id="{9061D3E3-52A0-7DDE-F73F-4EC004B17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36" name="AutoShape 160">
                  <a:extLst>
                    <a:ext uri="{FF2B5EF4-FFF2-40B4-BE49-F238E27FC236}">
                      <a16:creationId xmlns:a16="http://schemas.microsoft.com/office/drawing/2014/main" id="{CA7D18D4-CFB7-E847-3117-ABACC8903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34" name="Text Box 161">
                <a:extLst>
                  <a:ext uri="{FF2B5EF4-FFF2-40B4-BE49-F238E27FC236}">
                    <a16:creationId xmlns:a16="http://schemas.microsoft.com/office/drawing/2014/main" id="{8209D4B6-F6A9-D476-6BBD-83EAE782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" y="2050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81" name="AutoShape 163">
              <a:extLst>
                <a:ext uri="{FF2B5EF4-FFF2-40B4-BE49-F238E27FC236}">
                  <a16:creationId xmlns:a16="http://schemas.microsoft.com/office/drawing/2014/main" id="{7E6875E5-28A0-CC28-2BF5-786927F9C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9" y="3619500"/>
              <a:ext cx="904875" cy="361950"/>
            </a:xfrm>
            <a:prstGeom prst="homePlate">
              <a:avLst>
                <a:gd name="adj" fmla="val 52083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82" name="Group 12">
              <a:extLst>
                <a:ext uri="{FF2B5EF4-FFF2-40B4-BE49-F238E27FC236}">
                  <a16:creationId xmlns:a16="http://schemas.microsoft.com/office/drawing/2014/main" id="{255F5011-5E6D-EBBE-89F2-FCF79CC68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4" y="3179764"/>
              <a:ext cx="911225" cy="403225"/>
              <a:chOff x="385" y="2050"/>
              <a:chExt cx="365" cy="135"/>
            </a:xfrm>
          </p:grpSpPr>
          <p:grpSp>
            <p:nvGrpSpPr>
              <p:cNvPr id="6425" name="Group 13">
                <a:extLst>
                  <a:ext uri="{FF2B5EF4-FFF2-40B4-BE49-F238E27FC236}">
                    <a16:creationId xmlns:a16="http://schemas.microsoft.com/office/drawing/2014/main" id="{7219ABAA-0357-AD44-119C-A019F9FB42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27" name="Group 14">
                  <a:extLst>
                    <a:ext uri="{FF2B5EF4-FFF2-40B4-BE49-F238E27FC236}">
                      <a16:creationId xmlns:a16="http://schemas.microsoft.com/office/drawing/2014/main" id="{A6BE1EE9-02E1-796E-6B22-A475EED57F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29" name="Group 15">
                    <a:extLst>
                      <a:ext uri="{FF2B5EF4-FFF2-40B4-BE49-F238E27FC236}">
                        <a16:creationId xmlns:a16="http://schemas.microsoft.com/office/drawing/2014/main" id="{DF4833DC-F90E-CE58-8F90-0CC6E7DF36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31" name="Rectangle 16">
                      <a:extLst>
                        <a:ext uri="{FF2B5EF4-FFF2-40B4-BE49-F238E27FC236}">
                          <a16:creationId xmlns:a16="http://schemas.microsoft.com/office/drawing/2014/main" id="{59228422-907A-1E2B-68C8-1A1956CC30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32" name="AutoShape 17">
                      <a:extLst>
                        <a:ext uri="{FF2B5EF4-FFF2-40B4-BE49-F238E27FC236}">
                          <a16:creationId xmlns:a16="http://schemas.microsoft.com/office/drawing/2014/main" id="{245F75F4-13EB-F9AB-5CEC-521510976A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30" name="Line 18">
                    <a:extLst>
                      <a:ext uri="{FF2B5EF4-FFF2-40B4-BE49-F238E27FC236}">
                        <a16:creationId xmlns:a16="http://schemas.microsoft.com/office/drawing/2014/main" id="{568F91B5-FDBA-8181-5167-C3A36DDB1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28" name="Line 19">
                  <a:extLst>
                    <a:ext uri="{FF2B5EF4-FFF2-40B4-BE49-F238E27FC236}">
                      <a16:creationId xmlns:a16="http://schemas.microsoft.com/office/drawing/2014/main" id="{A7FAF0BD-A0B5-3B9D-B583-1B5A8D0D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26" name="Text Box 20">
                <a:extLst>
                  <a:ext uri="{FF2B5EF4-FFF2-40B4-BE49-F238E27FC236}">
                    <a16:creationId xmlns:a16="http://schemas.microsoft.com/office/drawing/2014/main" id="{9A965458-2BB6-C204-D1EF-FDBC29AD2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83" name="Group 46">
              <a:extLst>
                <a:ext uri="{FF2B5EF4-FFF2-40B4-BE49-F238E27FC236}">
                  <a16:creationId xmlns:a16="http://schemas.microsoft.com/office/drawing/2014/main" id="{6971DBD8-99C4-2AD3-04EC-66C54FC17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4113" y="3133725"/>
              <a:ext cx="690562" cy="444500"/>
              <a:chOff x="715" y="2036"/>
              <a:chExt cx="277" cy="148"/>
            </a:xfrm>
          </p:grpSpPr>
          <p:grpSp>
            <p:nvGrpSpPr>
              <p:cNvPr id="6421" name="Group 47">
                <a:extLst>
                  <a:ext uri="{FF2B5EF4-FFF2-40B4-BE49-F238E27FC236}">
                    <a16:creationId xmlns:a16="http://schemas.microsoft.com/office/drawing/2014/main" id="{67E0E322-B138-8E0E-1825-AD550281D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23" name="AutoShape 48">
                  <a:extLst>
                    <a:ext uri="{FF2B5EF4-FFF2-40B4-BE49-F238E27FC236}">
                      <a16:creationId xmlns:a16="http://schemas.microsoft.com/office/drawing/2014/main" id="{1A7F0F75-3331-8D08-B575-301356AA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24" name="AutoShape 49">
                  <a:extLst>
                    <a:ext uri="{FF2B5EF4-FFF2-40B4-BE49-F238E27FC236}">
                      <a16:creationId xmlns:a16="http://schemas.microsoft.com/office/drawing/2014/main" id="{DB97C0C7-9828-7178-E6F8-DE8C6AC27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22" name="Text Box 50">
                <a:extLst>
                  <a:ext uri="{FF2B5EF4-FFF2-40B4-BE49-F238E27FC236}">
                    <a16:creationId xmlns:a16="http://schemas.microsoft.com/office/drawing/2014/main" id="{F188A9E2-0456-AE5B-C9C3-F2C7A0E9D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84" name="Rectangle 110">
              <a:extLst>
                <a:ext uri="{FF2B5EF4-FFF2-40B4-BE49-F238E27FC236}">
                  <a16:creationId xmlns:a16="http://schemas.microsoft.com/office/drawing/2014/main" id="{33BFC95C-C834-56C7-9B4B-2465A7BC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14935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85" name="Rectangle 110">
              <a:extLst>
                <a:ext uri="{FF2B5EF4-FFF2-40B4-BE49-F238E27FC236}">
                  <a16:creationId xmlns:a16="http://schemas.microsoft.com/office/drawing/2014/main" id="{C1A075F3-5927-BACB-544C-DBC225C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219" name="Group 345">
              <a:extLst>
                <a:ext uri="{FF2B5EF4-FFF2-40B4-BE49-F238E27FC236}">
                  <a16:creationId xmlns:a16="http://schemas.microsoft.com/office/drawing/2014/main" id="{019798F8-EFC5-10E6-F33F-4E8F644FD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1" y="3886202"/>
              <a:ext cx="1731963" cy="933448"/>
              <a:chOff x="2514600" y="3771421"/>
              <a:chExt cx="1731820" cy="933496"/>
            </a:xfrm>
          </p:grpSpPr>
          <p:grpSp>
            <p:nvGrpSpPr>
              <p:cNvPr id="6295" name="Group 78">
                <a:extLst>
                  <a:ext uri="{FF2B5EF4-FFF2-40B4-BE49-F238E27FC236}">
                    <a16:creationId xmlns:a16="http://schemas.microsoft.com/office/drawing/2014/main" id="{533E3AC1-86A7-0DC1-A549-104E06821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32093" y="4205955"/>
                <a:ext cx="664047" cy="461510"/>
                <a:chOff x="727" y="1903"/>
                <a:chExt cx="266" cy="154"/>
              </a:xfrm>
            </p:grpSpPr>
            <p:sp>
              <p:nvSpPr>
                <p:cNvPr id="6313" name="Freeform 79">
                  <a:extLst>
                    <a:ext uri="{FF2B5EF4-FFF2-40B4-BE49-F238E27FC236}">
                      <a16:creationId xmlns:a16="http://schemas.microsoft.com/office/drawing/2014/main" id="{B415A761-4368-E9E7-2F18-813AAD9F7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4" name="Text Box 80">
                  <a:extLst>
                    <a:ext uri="{FF2B5EF4-FFF2-40B4-BE49-F238E27FC236}">
                      <a16:creationId xmlns:a16="http://schemas.microsoft.com/office/drawing/2014/main" id="{F61CD0C2-78D8-939D-4622-EEE364B79F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6" y="1903"/>
                  <a:ext cx="17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6296" name="AutoShape 163">
                <a:extLst>
                  <a:ext uri="{FF2B5EF4-FFF2-40B4-BE49-F238E27FC236}">
                    <a16:creationId xmlns:a16="http://schemas.microsoft.com/office/drawing/2014/main" id="{649C713E-EC47-0AE7-7CCA-B6D78577D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714" y="4256897"/>
                <a:ext cx="906198" cy="362614"/>
              </a:xfrm>
              <a:prstGeom prst="homePlate">
                <a:avLst>
                  <a:gd name="adj" fmla="val 52064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G</a:t>
                </a:r>
              </a:p>
            </p:txBody>
          </p:sp>
          <p:grpSp>
            <p:nvGrpSpPr>
              <p:cNvPr id="6297" name="Group 12">
                <a:extLst>
                  <a:ext uri="{FF2B5EF4-FFF2-40B4-BE49-F238E27FC236}">
                    <a16:creationId xmlns:a16="http://schemas.microsoft.com/office/drawing/2014/main" id="{469669C0-A434-259B-77F6-55C755CD2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800" y="3816371"/>
                <a:ext cx="911190" cy="461510"/>
                <a:chOff x="385" y="2050"/>
                <a:chExt cx="365" cy="154"/>
              </a:xfrm>
            </p:grpSpPr>
            <p:grpSp>
              <p:nvGrpSpPr>
                <p:cNvPr id="6305" name="Group 13">
                  <a:extLst>
                    <a:ext uri="{FF2B5EF4-FFF2-40B4-BE49-F238E27FC236}">
                      <a16:creationId xmlns:a16="http://schemas.microsoft.com/office/drawing/2014/main" id="{0D51A925-938D-A238-A689-0A2C753686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6307" name="Group 358">
                    <a:extLst>
                      <a:ext uri="{FF2B5EF4-FFF2-40B4-BE49-F238E27FC236}">
                        <a16:creationId xmlns:a16="http://schemas.microsoft.com/office/drawing/2014/main" id="{D44D93A2-5619-C419-1BEE-44B131A7F8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6309" name="Group 15">
                      <a:extLst>
                        <a:ext uri="{FF2B5EF4-FFF2-40B4-BE49-F238E27FC236}">
                          <a16:creationId xmlns:a16="http://schemas.microsoft.com/office/drawing/2014/main" id="{6DAE7DC8-704D-AF44-66A0-9DAEA736D3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6311" name="Rectangle 16">
                        <a:extLst>
                          <a:ext uri="{FF2B5EF4-FFF2-40B4-BE49-F238E27FC236}">
                            <a16:creationId xmlns:a16="http://schemas.microsoft.com/office/drawing/2014/main" id="{9F7B62DB-AD89-10B9-A0B7-3F6FE839BE7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312" name="AutoShape 17">
                        <a:extLst>
                          <a:ext uri="{FF2B5EF4-FFF2-40B4-BE49-F238E27FC236}">
                            <a16:creationId xmlns:a16="http://schemas.microsoft.com/office/drawing/2014/main" id="{FB750C0E-B6E1-2267-801C-1BB3BD8E616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310" name="Line 18">
                      <a:extLst>
                        <a:ext uri="{FF2B5EF4-FFF2-40B4-BE49-F238E27FC236}">
                          <a16:creationId xmlns:a16="http://schemas.microsoft.com/office/drawing/2014/main" id="{CE521496-E586-A75F-08F1-BF39FBFB32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08" name="Line 19">
                    <a:extLst>
                      <a:ext uri="{FF2B5EF4-FFF2-40B4-BE49-F238E27FC236}">
                        <a16:creationId xmlns:a16="http://schemas.microsoft.com/office/drawing/2014/main" id="{B1441C8A-F6D3-ACDA-6DB5-5AA3ACCDE1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06" name="Text Box 20">
                  <a:extLst>
                    <a:ext uri="{FF2B5EF4-FFF2-40B4-BE49-F238E27FC236}">
                      <a16:creationId xmlns:a16="http://schemas.microsoft.com/office/drawing/2014/main" id="{13815BD5-BB67-2B9F-8176-C9CF4FBBA8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" y="2050"/>
                  <a:ext cx="17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6298" name="Group 46">
                <a:extLst>
                  <a:ext uri="{FF2B5EF4-FFF2-40B4-BE49-F238E27FC236}">
                    <a16:creationId xmlns:a16="http://schemas.microsoft.com/office/drawing/2014/main" id="{C72766F2-55DD-465A-DE67-1449E777E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623" y="3771421"/>
                <a:ext cx="691506" cy="461510"/>
                <a:chOff x="715" y="2036"/>
                <a:chExt cx="277" cy="154"/>
              </a:xfrm>
            </p:grpSpPr>
            <p:grpSp>
              <p:nvGrpSpPr>
                <p:cNvPr id="6301" name="Group 47">
                  <a:extLst>
                    <a:ext uri="{FF2B5EF4-FFF2-40B4-BE49-F238E27FC236}">
                      <a16:creationId xmlns:a16="http://schemas.microsoft.com/office/drawing/2014/main" id="{A4FFBB1A-EA4C-80B5-5128-F6181B3506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6303" name="AutoShape 48">
                    <a:extLst>
                      <a:ext uri="{FF2B5EF4-FFF2-40B4-BE49-F238E27FC236}">
                        <a16:creationId xmlns:a16="http://schemas.microsoft.com/office/drawing/2014/main" id="{7D0C2F54-B0BA-DC0E-F8B1-E1A700727E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04" name="AutoShape 49">
                    <a:extLst>
                      <a:ext uri="{FF2B5EF4-FFF2-40B4-BE49-F238E27FC236}">
                        <a16:creationId xmlns:a16="http://schemas.microsoft.com/office/drawing/2014/main" id="{1BED5F12-F12D-CAA9-6489-14C5164065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.VnArial" panose="020B7200000000000000" pitchFamily="34" charset="0"/>
                    </a:endParaRPr>
                  </a:p>
                </p:txBody>
              </p:sp>
            </p:grpSp>
            <p:sp>
              <p:nvSpPr>
                <p:cNvPr id="6302" name="Text Box 50">
                  <a:extLst>
                    <a:ext uri="{FF2B5EF4-FFF2-40B4-BE49-F238E27FC236}">
                      <a16:creationId xmlns:a16="http://schemas.microsoft.com/office/drawing/2014/main" id="{3EBB6007-8A6F-B250-98D4-9A7B15D320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2036"/>
                  <a:ext cx="15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T</a:t>
                  </a:r>
                </a:p>
              </p:txBody>
            </p:sp>
          </p:grpSp>
          <p:sp>
            <p:nvSpPr>
              <p:cNvPr id="6299" name="Rectangle 110">
                <a:extLst>
                  <a:ext uri="{FF2B5EF4-FFF2-40B4-BE49-F238E27FC236}">
                    <a16:creationId xmlns:a16="http://schemas.microsoft.com/office/drawing/2014/main" id="{BDE3A595-DE7C-499D-E755-3FB65E30B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4020" y="3782290"/>
                <a:ext cx="152400" cy="90877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0" name="Rectangle 110">
                <a:extLst>
                  <a:ext uri="{FF2B5EF4-FFF2-40B4-BE49-F238E27FC236}">
                    <a16:creationId xmlns:a16="http://schemas.microsoft.com/office/drawing/2014/main" id="{5CBA9A1A-E4D9-E5A9-98E4-31FEB3DC7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3796145"/>
                <a:ext cx="152400" cy="90877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20" name="Oval 375">
              <a:extLst>
                <a:ext uri="{FF2B5EF4-FFF2-40B4-BE49-F238E27FC236}">
                  <a16:creationId xmlns:a16="http://schemas.microsoft.com/office/drawing/2014/main" id="{935B6D50-6A11-45A7-A3A3-FD788856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643" y="4776668"/>
              <a:ext cx="685800" cy="37306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93A901-C2E9-8CEF-F51B-0C0ABEC189F1}"/>
              </a:ext>
            </a:extLst>
          </p:cNvPr>
          <p:cNvGrpSpPr/>
          <p:nvPr/>
        </p:nvGrpSpPr>
        <p:grpSpPr>
          <a:xfrm>
            <a:off x="1905000" y="1169988"/>
            <a:ext cx="1752600" cy="3320020"/>
            <a:chOff x="1905000" y="1169988"/>
            <a:chExt cx="1752600" cy="3320020"/>
          </a:xfrm>
        </p:grpSpPr>
        <p:grpSp>
          <p:nvGrpSpPr>
            <p:cNvPr id="6146" name="Group 2">
              <a:extLst>
                <a:ext uri="{FF2B5EF4-FFF2-40B4-BE49-F238E27FC236}">
                  <a16:creationId xmlns:a16="http://schemas.microsoft.com/office/drawing/2014/main" id="{53623387-8AD0-D36B-B1FC-029D67541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1" y="1219201"/>
              <a:ext cx="911225" cy="447675"/>
              <a:chOff x="385" y="2036"/>
              <a:chExt cx="365" cy="149"/>
            </a:xfrm>
          </p:grpSpPr>
          <p:grpSp>
            <p:nvGrpSpPr>
              <p:cNvPr id="6545" name="Group 3">
                <a:extLst>
                  <a:ext uri="{FF2B5EF4-FFF2-40B4-BE49-F238E27FC236}">
                    <a16:creationId xmlns:a16="http://schemas.microsoft.com/office/drawing/2014/main" id="{2AE52E7A-66B8-7C73-38D3-7414042552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547" name="Group 4">
                  <a:extLst>
                    <a:ext uri="{FF2B5EF4-FFF2-40B4-BE49-F238E27FC236}">
                      <a16:creationId xmlns:a16="http://schemas.microsoft.com/office/drawing/2014/main" id="{696AE11C-1172-DA8F-0CFE-57C745A3DF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549" name="Group 5">
                    <a:extLst>
                      <a:ext uri="{FF2B5EF4-FFF2-40B4-BE49-F238E27FC236}">
                        <a16:creationId xmlns:a16="http://schemas.microsoft.com/office/drawing/2014/main" id="{CAE07617-C005-99F4-23B8-E309E86B1E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551" name="Rectangle 6">
                      <a:extLst>
                        <a:ext uri="{FF2B5EF4-FFF2-40B4-BE49-F238E27FC236}">
                          <a16:creationId xmlns:a16="http://schemas.microsoft.com/office/drawing/2014/main" id="{573E9467-65EA-FB92-C8A8-BECF006DDE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52" name="AutoShape 7">
                      <a:extLst>
                        <a:ext uri="{FF2B5EF4-FFF2-40B4-BE49-F238E27FC236}">
                          <a16:creationId xmlns:a16="http://schemas.microsoft.com/office/drawing/2014/main" id="{1E9DA5AE-D36D-3A79-DDBE-050D935649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550" name="Line 8">
                    <a:extLst>
                      <a:ext uri="{FF2B5EF4-FFF2-40B4-BE49-F238E27FC236}">
                        <a16:creationId xmlns:a16="http://schemas.microsoft.com/office/drawing/2014/main" id="{CBFBCEE7-25FE-A954-2CBD-EC4C87DE3B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48" name="Line 9">
                  <a:extLst>
                    <a:ext uri="{FF2B5EF4-FFF2-40B4-BE49-F238E27FC236}">
                      <a16:creationId xmlns:a16="http://schemas.microsoft.com/office/drawing/2014/main" id="{1868F5CA-E9ED-559A-BACB-855794976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6" name="Text Box 10">
                <a:extLst>
                  <a:ext uri="{FF2B5EF4-FFF2-40B4-BE49-F238E27FC236}">
                    <a16:creationId xmlns:a16="http://schemas.microsoft.com/office/drawing/2014/main" id="{979A3F9F-22D2-D248-FC52-F80780A79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47" name="Group 12">
              <a:extLst>
                <a:ext uri="{FF2B5EF4-FFF2-40B4-BE49-F238E27FC236}">
                  <a16:creationId xmlns:a16="http://schemas.microsoft.com/office/drawing/2014/main" id="{23FC904D-E733-15E3-6258-7FAD8F5EB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1364" y="1276350"/>
              <a:ext cx="911225" cy="401638"/>
              <a:chOff x="385" y="2059"/>
              <a:chExt cx="365" cy="134"/>
            </a:xfrm>
          </p:grpSpPr>
          <p:grpSp>
            <p:nvGrpSpPr>
              <p:cNvPr id="6537" name="Group 13">
                <a:extLst>
                  <a:ext uri="{FF2B5EF4-FFF2-40B4-BE49-F238E27FC236}">
                    <a16:creationId xmlns:a16="http://schemas.microsoft.com/office/drawing/2014/main" id="{7942731D-60FF-162C-AE70-D9F081C6E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539" name="Group 14">
                  <a:extLst>
                    <a:ext uri="{FF2B5EF4-FFF2-40B4-BE49-F238E27FC236}">
                      <a16:creationId xmlns:a16="http://schemas.microsoft.com/office/drawing/2014/main" id="{44F69709-F8BE-21B8-651C-1731368F95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541" name="Group 15">
                    <a:extLst>
                      <a:ext uri="{FF2B5EF4-FFF2-40B4-BE49-F238E27FC236}">
                        <a16:creationId xmlns:a16="http://schemas.microsoft.com/office/drawing/2014/main" id="{C91DCF00-94E8-541F-D29B-784A7A59F5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543" name="Rectangle 16">
                      <a:extLst>
                        <a:ext uri="{FF2B5EF4-FFF2-40B4-BE49-F238E27FC236}">
                          <a16:creationId xmlns:a16="http://schemas.microsoft.com/office/drawing/2014/main" id="{06EEBFB3-6F0E-D33D-E46B-ECFFF969A1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44" name="AutoShape 17">
                      <a:extLst>
                        <a:ext uri="{FF2B5EF4-FFF2-40B4-BE49-F238E27FC236}">
                          <a16:creationId xmlns:a16="http://schemas.microsoft.com/office/drawing/2014/main" id="{9B969CC1-ADC0-263A-37A0-EBB5B5B850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542" name="Line 18">
                    <a:extLst>
                      <a:ext uri="{FF2B5EF4-FFF2-40B4-BE49-F238E27FC236}">
                        <a16:creationId xmlns:a16="http://schemas.microsoft.com/office/drawing/2014/main" id="{73116D7C-B663-FE11-E7A6-E43AB3D6CE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40" name="Line 19">
                  <a:extLst>
                    <a:ext uri="{FF2B5EF4-FFF2-40B4-BE49-F238E27FC236}">
                      <a16:creationId xmlns:a16="http://schemas.microsoft.com/office/drawing/2014/main" id="{C726FE1E-91CA-2FF3-31AD-4EF1ED03B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38" name="Text Box 20">
                <a:extLst>
                  <a:ext uri="{FF2B5EF4-FFF2-40B4-BE49-F238E27FC236}">
                    <a16:creationId xmlns:a16="http://schemas.microsoft.com/office/drawing/2014/main" id="{7139B77B-2079-96E7-C392-E3CBD5252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9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148" name="AutoShape 21">
              <a:extLst>
                <a:ext uri="{FF2B5EF4-FFF2-40B4-BE49-F238E27FC236}">
                  <a16:creationId xmlns:a16="http://schemas.microsoft.com/office/drawing/2014/main" id="{8AE19317-427E-CE99-270D-F16EA8A0D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3" y="1654175"/>
              <a:ext cx="906462" cy="363538"/>
            </a:xfrm>
            <a:prstGeom prst="homePlate">
              <a:avLst>
                <a:gd name="adj" fmla="val 5194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49" name="Group 22">
              <a:extLst>
                <a:ext uri="{FF2B5EF4-FFF2-40B4-BE49-F238E27FC236}">
                  <a16:creationId xmlns:a16="http://schemas.microsoft.com/office/drawing/2014/main" id="{B7684C6D-825E-08CC-1A63-8C298679694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55813" y="2038350"/>
              <a:ext cx="696912" cy="401638"/>
              <a:chOff x="715" y="2056"/>
              <a:chExt cx="279" cy="134"/>
            </a:xfrm>
          </p:grpSpPr>
          <p:grpSp>
            <p:nvGrpSpPr>
              <p:cNvPr id="6533" name="Group 23">
                <a:extLst>
                  <a:ext uri="{FF2B5EF4-FFF2-40B4-BE49-F238E27FC236}">
                    <a16:creationId xmlns:a16="http://schemas.microsoft.com/office/drawing/2014/main" id="{40B6D236-AAA1-8471-9A9A-79F3DFDDD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535" name="AutoShape 24">
                  <a:extLst>
                    <a:ext uri="{FF2B5EF4-FFF2-40B4-BE49-F238E27FC236}">
                      <a16:creationId xmlns:a16="http://schemas.microsoft.com/office/drawing/2014/main" id="{C3D10DD2-717B-ACF3-7760-5B40ED1C3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36" name="AutoShape 25">
                  <a:extLst>
                    <a:ext uri="{FF2B5EF4-FFF2-40B4-BE49-F238E27FC236}">
                      <a16:creationId xmlns:a16="http://schemas.microsoft.com/office/drawing/2014/main" id="{DD9592BC-A327-C1A2-EDC8-9ABD7C624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534" name="Text Box 26">
                <a:extLst>
                  <a:ext uri="{FF2B5EF4-FFF2-40B4-BE49-F238E27FC236}">
                    <a16:creationId xmlns:a16="http://schemas.microsoft.com/office/drawing/2014/main" id="{3328A868-E026-B6C8-5BEB-4BCC5A61D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" y="205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150" name="Group 27">
              <a:extLst>
                <a:ext uri="{FF2B5EF4-FFF2-40B4-BE49-F238E27FC236}">
                  <a16:creationId xmlns:a16="http://schemas.microsoft.com/office/drawing/2014/main" id="{12D70554-70AC-C92F-EEA4-16930F6F6D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63978" y="2416175"/>
              <a:ext cx="663349" cy="406400"/>
              <a:chOff x="727" y="1903"/>
              <a:chExt cx="266" cy="136"/>
            </a:xfrm>
          </p:grpSpPr>
          <p:sp>
            <p:nvSpPr>
              <p:cNvPr id="6531" name="Freeform 28">
                <a:extLst>
                  <a:ext uri="{FF2B5EF4-FFF2-40B4-BE49-F238E27FC236}">
                    <a16:creationId xmlns:a16="http://schemas.microsoft.com/office/drawing/2014/main" id="{9D4067E4-559D-9927-7A99-062B21BF7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2" name="Text Box 29">
                <a:extLst>
                  <a:ext uri="{FF2B5EF4-FFF2-40B4-BE49-F238E27FC236}">
                    <a16:creationId xmlns:a16="http://schemas.microsoft.com/office/drawing/2014/main" id="{0455C8AF-DF94-6683-1B47-390AF1E0A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" y="1903"/>
                <a:ext cx="15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51" name="Group 30">
              <a:extLst>
                <a:ext uri="{FF2B5EF4-FFF2-40B4-BE49-F238E27FC236}">
                  <a16:creationId xmlns:a16="http://schemas.microsoft.com/office/drawing/2014/main" id="{CFA129AA-4224-4E7C-AEDF-3E6AAE78C8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60575" y="2767013"/>
              <a:ext cx="692150" cy="442912"/>
              <a:chOff x="715" y="2036"/>
              <a:chExt cx="277" cy="148"/>
            </a:xfrm>
          </p:grpSpPr>
          <p:grpSp>
            <p:nvGrpSpPr>
              <p:cNvPr id="6527" name="Group 31">
                <a:extLst>
                  <a:ext uri="{FF2B5EF4-FFF2-40B4-BE49-F238E27FC236}">
                    <a16:creationId xmlns:a16="http://schemas.microsoft.com/office/drawing/2014/main" id="{1126CBF2-5BD6-69DF-A1B3-326C80841F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529" name="AutoShape 32">
                  <a:extLst>
                    <a:ext uri="{FF2B5EF4-FFF2-40B4-BE49-F238E27FC236}">
                      <a16:creationId xmlns:a16="http://schemas.microsoft.com/office/drawing/2014/main" id="{DCB7348E-75F7-8183-C6A0-5DE58753B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30" name="AutoShape 33">
                  <a:extLst>
                    <a:ext uri="{FF2B5EF4-FFF2-40B4-BE49-F238E27FC236}">
                      <a16:creationId xmlns:a16="http://schemas.microsoft.com/office/drawing/2014/main" id="{2FF942A7-8CF8-7607-68CB-48F2BC2BD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528" name="Text Box 34">
                <a:extLst>
                  <a:ext uri="{FF2B5EF4-FFF2-40B4-BE49-F238E27FC236}">
                    <a16:creationId xmlns:a16="http://schemas.microsoft.com/office/drawing/2014/main" id="{25D151AB-81A5-63BF-1816-A3C585E50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52" name="AutoShape 44">
              <a:extLst>
                <a:ext uri="{FF2B5EF4-FFF2-40B4-BE49-F238E27FC236}">
                  <a16:creationId xmlns:a16="http://schemas.microsoft.com/office/drawing/2014/main" id="{2FFD1D1E-69B8-E2E7-6425-91EE2F790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3" y="3635375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sp>
          <p:nvSpPr>
            <p:cNvPr id="6153" name="Line 45">
              <a:extLst>
                <a:ext uri="{FF2B5EF4-FFF2-40B4-BE49-F238E27FC236}">
                  <a16:creationId xmlns:a16="http://schemas.microsoft.com/office/drawing/2014/main" id="{555A51BD-3465-0EF7-F156-DA17185A2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414" y="1657350"/>
              <a:ext cx="731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248A13EF-6196-8C97-0EBD-5F1474BF3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513" y="1231900"/>
              <a:ext cx="690562" cy="401638"/>
              <a:chOff x="715" y="2054"/>
              <a:chExt cx="277" cy="134"/>
            </a:xfrm>
          </p:grpSpPr>
          <p:grpSp>
            <p:nvGrpSpPr>
              <p:cNvPr id="6523" name="Group 47">
                <a:extLst>
                  <a:ext uri="{FF2B5EF4-FFF2-40B4-BE49-F238E27FC236}">
                    <a16:creationId xmlns:a16="http://schemas.microsoft.com/office/drawing/2014/main" id="{CD46D326-1827-7E09-0FE5-14EE14127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525" name="AutoShape 48">
                  <a:extLst>
                    <a:ext uri="{FF2B5EF4-FFF2-40B4-BE49-F238E27FC236}">
                      <a16:creationId xmlns:a16="http://schemas.microsoft.com/office/drawing/2014/main" id="{94CE0599-4390-7E8F-AC79-8AF5F929F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26" name="AutoShape 49">
                  <a:extLst>
                    <a:ext uri="{FF2B5EF4-FFF2-40B4-BE49-F238E27FC236}">
                      <a16:creationId xmlns:a16="http://schemas.microsoft.com/office/drawing/2014/main" id="{B8A9F33B-1F0D-304D-E2A3-468414F18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524" name="Text Box 50">
                <a:extLst>
                  <a:ext uri="{FF2B5EF4-FFF2-40B4-BE49-F238E27FC236}">
                    <a16:creationId xmlns:a16="http://schemas.microsoft.com/office/drawing/2014/main" id="{94CD2277-B9F3-4216-2784-7F803E11B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2054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155" name="Group 51">
              <a:extLst>
                <a:ext uri="{FF2B5EF4-FFF2-40B4-BE49-F238E27FC236}">
                  <a16:creationId xmlns:a16="http://schemas.microsoft.com/office/drawing/2014/main" id="{F5E3361B-C06F-CF85-A8ED-B44C69EB1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2739" y="1616072"/>
              <a:ext cx="664001" cy="460188"/>
              <a:chOff x="727" y="1903"/>
              <a:chExt cx="266" cy="154"/>
            </a:xfrm>
          </p:grpSpPr>
          <p:sp>
            <p:nvSpPr>
              <p:cNvPr id="6521" name="Freeform 52">
                <a:extLst>
                  <a:ext uri="{FF2B5EF4-FFF2-40B4-BE49-F238E27FC236}">
                    <a16:creationId xmlns:a16="http://schemas.microsoft.com/office/drawing/2014/main" id="{04693501-BAE6-EAF2-7B36-6F9CD788B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2" name="Text Box 53">
                <a:extLst>
                  <a:ext uri="{FF2B5EF4-FFF2-40B4-BE49-F238E27FC236}">
                    <a16:creationId xmlns:a16="http://schemas.microsoft.com/office/drawing/2014/main" id="{C0483E33-1F59-661D-6631-50EFE8F0A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" y="1903"/>
                <a:ext cx="16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6156" name="Group 54">
              <a:extLst>
                <a:ext uri="{FF2B5EF4-FFF2-40B4-BE49-F238E27FC236}">
                  <a16:creationId xmlns:a16="http://schemas.microsoft.com/office/drawing/2014/main" id="{973C409B-FF29-FF25-0920-8A41C51EF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665414" y="2019300"/>
              <a:ext cx="911225" cy="401638"/>
              <a:chOff x="385" y="2054"/>
              <a:chExt cx="365" cy="134"/>
            </a:xfrm>
          </p:grpSpPr>
          <p:grpSp>
            <p:nvGrpSpPr>
              <p:cNvPr id="6513" name="Group 55">
                <a:extLst>
                  <a:ext uri="{FF2B5EF4-FFF2-40B4-BE49-F238E27FC236}">
                    <a16:creationId xmlns:a16="http://schemas.microsoft.com/office/drawing/2014/main" id="{BEBDFC31-CDE6-F4BE-F755-EFEDBE93A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515" name="Group 56">
                  <a:extLst>
                    <a:ext uri="{FF2B5EF4-FFF2-40B4-BE49-F238E27FC236}">
                      <a16:creationId xmlns:a16="http://schemas.microsoft.com/office/drawing/2014/main" id="{9ABB62D6-2754-3418-467A-D864FFC6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517" name="Group 57">
                    <a:extLst>
                      <a:ext uri="{FF2B5EF4-FFF2-40B4-BE49-F238E27FC236}">
                        <a16:creationId xmlns:a16="http://schemas.microsoft.com/office/drawing/2014/main" id="{580A43C3-502E-7654-EF91-6C4F287155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519" name="Rectangle 58">
                      <a:extLst>
                        <a:ext uri="{FF2B5EF4-FFF2-40B4-BE49-F238E27FC236}">
                          <a16:creationId xmlns:a16="http://schemas.microsoft.com/office/drawing/2014/main" id="{8EB15D96-F758-0607-D65D-CEC223CB23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20" name="AutoShape 59">
                      <a:extLst>
                        <a:ext uri="{FF2B5EF4-FFF2-40B4-BE49-F238E27FC236}">
                          <a16:creationId xmlns:a16="http://schemas.microsoft.com/office/drawing/2014/main" id="{38E0ADD3-6DD9-AF25-8884-060F7B4020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518" name="Line 60">
                    <a:extLst>
                      <a:ext uri="{FF2B5EF4-FFF2-40B4-BE49-F238E27FC236}">
                        <a16:creationId xmlns:a16="http://schemas.microsoft.com/office/drawing/2014/main" id="{870727B2-47C2-4D86-9191-C701EC4139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16" name="Line 61">
                  <a:extLst>
                    <a:ext uri="{FF2B5EF4-FFF2-40B4-BE49-F238E27FC236}">
                      <a16:creationId xmlns:a16="http://schemas.microsoft.com/office/drawing/2014/main" id="{266319D6-C0A7-B6C8-ABC1-B02AEF20D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14" name="Text Box 62">
                <a:extLst>
                  <a:ext uri="{FF2B5EF4-FFF2-40B4-BE49-F238E27FC236}">
                    <a16:creationId xmlns:a16="http://schemas.microsoft.com/office/drawing/2014/main" id="{9070C53F-1A4A-51E4-A4DD-D64336C3C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" y="2054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157" name="AutoShape 63">
              <a:extLst>
                <a:ext uri="{FF2B5EF4-FFF2-40B4-BE49-F238E27FC236}">
                  <a16:creationId xmlns:a16="http://schemas.microsoft.com/office/drawing/2014/main" id="{EBEEF67B-B251-03DE-7554-5EC4A23863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08263" y="2447925"/>
              <a:ext cx="906462" cy="363538"/>
            </a:xfrm>
            <a:prstGeom prst="homePlate">
              <a:avLst>
                <a:gd name="adj" fmla="val 5194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58" name="Group 64">
              <a:extLst>
                <a:ext uri="{FF2B5EF4-FFF2-40B4-BE49-F238E27FC236}">
                  <a16:creationId xmlns:a16="http://schemas.microsoft.com/office/drawing/2014/main" id="{EC3DAF0C-A387-70E2-4066-4CCB3CF5FF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670176" y="2801938"/>
              <a:ext cx="911225" cy="404812"/>
              <a:chOff x="385" y="2050"/>
              <a:chExt cx="365" cy="135"/>
            </a:xfrm>
          </p:grpSpPr>
          <p:grpSp>
            <p:nvGrpSpPr>
              <p:cNvPr id="6505" name="Group 65">
                <a:extLst>
                  <a:ext uri="{FF2B5EF4-FFF2-40B4-BE49-F238E27FC236}">
                    <a16:creationId xmlns:a16="http://schemas.microsoft.com/office/drawing/2014/main" id="{7E86C361-5B8C-C88D-31E9-440F1E687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507" name="Group 66">
                  <a:extLst>
                    <a:ext uri="{FF2B5EF4-FFF2-40B4-BE49-F238E27FC236}">
                      <a16:creationId xmlns:a16="http://schemas.microsoft.com/office/drawing/2014/main" id="{31F060F4-3980-174D-2C13-E6B419C96D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509" name="Group 67">
                    <a:extLst>
                      <a:ext uri="{FF2B5EF4-FFF2-40B4-BE49-F238E27FC236}">
                        <a16:creationId xmlns:a16="http://schemas.microsoft.com/office/drawing/2014/main" id="{AA0BA4BA-BDED-C70B-F227-279178AFDE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511" name="Rectangle 68">
                      <a:extLst>
                        <a:ext uri="{FF2B5EF4-FFF2-40B4-BE49-F238E27FC236}">
                          <a16:creationId xmlns:a16="http://schemas.microsoft.com/office/drawing/2014/main" id="{688BB206-2CD4-12E6-4A70-551C883481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12" name="AutoShape 69">
                      <a:extLst>
                        <a:ext uri="{FF2B5EF4-FFF2-40B4-BE49-F238E27FC236}">
                          <a16:creationId xmlns:a16="http://schemas.microsoft.com/office/drawing/2014/main" id="{62DD1598-A5A3-06B1-6877-6D69168956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510" name="Line 70">
                    <a:extLst>
                      <a:ext uri="{FF2B5EF4-FFF2-40B4-BE49-F238E27FC236}">
                        <a16:creationId xmlns:a16="http://schemas.microsoft.com/office/drawing/2014/main" id="{C0DF19C8-467D-55F7-3059-2AA3DD1BA5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08" name="Line 71">
                  <a:extLst>
                    <a:ext uri="{FF2B5EF4-FFF2-40B4-BE49-F238E27FC236}">
                      <a16:creationId xmlns:a16="http://schemas.microsoft.com/office/drawing/2014/main" id="{11C77026-2F2A-2FF7-FF59-D64B55403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06" name="Text Box 72">
                <a:extLst>
                  <a:ext uri="{FF2B5EF4-FFF2-40B4-BE49-F238E27FC236}">
                    <a16:creationId xmlns:a16="http://schemas.microsoft.com/office/drawing/2014/main" id="{83CEFCC0-7033-38BE-D02E-AFCD7AF5F6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59" name="Group 78">
              <a:extLst>
                <a:ext uri="{FF2B5EF4-FFF2-40B4-BE49-F238E27FC236}">
                  <a16:creationId xmlns:a16="http://schemas.microsoft.com/office/drawing/2014/main" id="{358EF5CD-F884-D4DD-B8C1-AE933157A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2739" y="3595689"/>
              <a:ext cx="663575" cy="407987"/>
              <a:chOff x="727" y="1903"/>
              <a:chExt cx="266" cy="136"/>
            </a:xfrm>
          </p:grpSpPr>
          <p:sp>
            <p:nvSpPr>
              <p:cNvPr id="6503" name="Freeform 79">
                <a:extLst>
                  <a:ext uri="{FF2B5EF4-FFF2-40B4-BE49-F238E27FC236}">
                    <a16:creationId xmlns:a16="http://schemas.microsoft.com/office/drawing/2014/main" id="{29863429-40D4-6E9B-6CCB-15AA16C4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4" name="Text Box 80">
                <a:extLst>
                  <a:ext uri="{FF2B5EF4-FFF2-40B4-BE49-F238E27FC236}">
                    <a16:creationId xmlns:a16="http://schemas.microsoft.com/office/drawing/2014/main" id="{EDF4E1E1-9E06-BDFE-DE08-F29612470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60" name="Group 157">
              <a:extLst>
                <a:ext uri="{FF2B5EF4-FFF2-40B4-BE49-F238E27FC236}">
                  <a16:creationId xmlns:a16="http://schemas.microsoft.com/office/drawing/2014/main" id="{0EC10162-EF14-B7DE-9CE3-D9B5AE5E52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46288" y="2819400"/>
              <a:ext cx="690562" cy="401638"/>
              <a:chOff x="715" y="2050"/>
              <a:chExt cx="277" cy="134"/>
            </a:xfrm>
          </p:grpSpPr>
          <p:grpSp>
            <p:nvGrpSpPr>
              <p:cNvPr id="6499" name="Group 158">
                <a:extLst>
                  <a:ext uri="{FF2B5EF4-FFF2-40B4-BE49-F238E27FC236}">
                    <a16:creationId xmlns:a16="http://schemas.microsoft.com/office/drawing/2014/main" id="{B127146C-5357-F334-7868-F327A784B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501" name="AutoShape 159">
                  <a:extLst>
                    <a:ext uri="{FF2B5EF4-FFF2-40B4-BE49-F238E27FC236}">
                      <a16:creationId xmlns:a16="http://schemas.microsoft.com/office/drawing/2014/main" id="{17D41617-78A3-1A08-403E-8FF0633B7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502" name="AutoShape 160">
                  <a:extLst>
                    <a:ext uri="{FF2B5EF4-FFF2-40B4-BE49-F238E27FC236}">
                      <a16:creationId xmlns:a16="http://schemas.microsoft.com/office/drawing/2014/main" id="{355ACE0D-F6F9-7A28-A371-F2200126F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500" name="Text Box 161">
                <a:extLst>
                  <a:ext uri="{FF2B5EF4-FFF2-40B4-BE49-F238E27FC236}">
                    <a16:creationId xmlns:a16="http://schemas.microsoft.com/office/drawing/2014/main" id="{21CAF79E-8061-AFAC-232D-3B391ED0D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" y="2050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61" name="AutoShape 163">
              <a:extLst>
                <a:ext uri="{FF2B5EF4-FFF2-40B4-BE49-F238E27FC236}">
                  <a16:creationId xmlns:a16="http://schemas.microsoft.com/office/drawing/2014/main" id="{599C40BB-F07A-8582-021E-88981F92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9" y="3648075"/>
              <a:ext cx="904875" cy="361950"/>
            </a:xfrm>
            <a:prstGeom prst="homePlate">
              <a:avLst>
                <a:gd name="adj" fmla="val 52083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62" name="Group 12">
              <a:extLst>
                <a:ext uri="{FF2B5EF4-FFF2-40B4-BE49-F238E27FC236}">
                  <a16:creationId xmlns:a16="http://schemas.microsoft.com/office/drawing/2014/main" id="{737F21EB-4D06-B9FB-4D94-031090B13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1364" y="3206751"/>
              <a:ext cx="911225" cy="404813"/>
              <a:chOff x="385" y="2050"/>
              <a:chExt cx="365" cy="135"/>
            </a:xfrm>
          </p:grpSpPr>
          <p:grpSp>
            <p:nvGrpSpPr>
              <p:cNvPr id="6491" name="Group 13">
                <a:extLst>
                  <a:ext uri="{FF2B5EF4-FFF2-40B4-BE49-F238E27FC236}">
                    <a16:creationId xmlns:a16="http://schemas.microsoft.com/office/drawing/2014/main" id="{F90C67F2-008D-1BBD-1E84-9ECC365AE6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93" name="Group 14">
                  <a:extLst>
                    <a:ext uri="{FF2B5EF4-FFF2-40B4-BE49-F238E27FC236}">
                      <a16:creationId xmlns:a16="http://schemas.microsoft.com/office/drawing/2014/main" id="{D7C91C47-B406-0783-762F-04272876D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95" name="Group 15">
                    <a:extLst>
                      <a:ext uri="{FF2B5EF4-FFF2-40B4-BE49-F238E27FC236}">
                        <a16:creationId xmlns:a16="http://schemas.microsoft.com/office/drawing/2014/main" id="{0C353F30-917E-CFE6-56F8-CCC6EC77C7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97" name="Rectangle 16">
                      <a:extLst>
                        <a:ext uri="{FF2B5EF4-FFF2-40B4-BE49-F238E27FC236}">
                          <a16:creationId xmlns:a16="http://schemas.microsoft.com/office/drawing/2014/main" id="{E7A4DB5A-9E01-E009-FA36-9F477B1466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98" name="AutoShape 17">
                      <a:extLst>
                        <a:ext uri="{FF2B5EF4-FFF2-40B4-BE49-F238E27FC236}">
                          <a16:creationId xmlns:a16="http://schemas.microsoft.com/office/drawing/2014/main" id="{397E914B-6500-4808-E694-D7B7EF1D8C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96" name="Line 18">
                    <a:extLst>
                      <a:ext uri="{FF2B5EF4-FFF2-40B4-BE49-F238E27FC236}">
                        <a16:creationId xmlns:a16="http://schemas.microsoft.com/office/drawing/2014/main" id="{1732ACF9-90C3-8322-9ACF-67CA31EDFF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94" name="Line 19">
                  <a:extLst>
                    <a:ext uri="{FF2B5EF4-FFF2-40B4-BE49-F238E27FC236}">
                      <a16:creationId xmlns:a16="http://schemas.microsoft.com/office/drawing/2014/main" id="{EA73B765-DD5F-A4B4-B2BD-8FA0F5862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92" name="Text Box 20">
                <a:extLst>
                  <a:ext uri="{FF2B5EF4-FFF2-40B4-BE49-F238E27FC236}">
                    <a16:creationId xmlns:a16="http://schemas.microsoft.com/office/drawing/2014/main" id="{C12AC96C-7B58-71F6-1EA5-F41435351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63" name="Group 46">
              <a:extLst>
                <a:ext uri="{FF2B5EF4-FFF2-40B4-BE49-F238E27FC236}">
                  <a16:creationId xmlns:a16="http://schemas.microsoft.com/office/drawing/2014/main" id="{63F39783-0563-E4B7-CDC4-464038072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513" y="3162301"/>
              <a:ext cx="690562" cy="442913"/>
              <a:chOff x="715" y="2036"/>
              <a:chExt cx="277" cy="148"/>
            </a:xfrm>
          </p:grpSpPr>
          <p:grpSp>
            <p:nvGrpSpPr>
              <p:cNvPr id="6487" name="Group 47">
                <a:extLst>
                  <a:ext uri="{FF2B5EF4-FFF2-40B4-BE49-F238E27FC236}">
                    <a16:creationId xmlns:a16="http://schemas.microsoft.com/office/drawing/2014/main" id="{A4951752-BD34-838A-71F9-E08BE11F1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89" name="AutoShape 48">
                  <a:extLst>
                    <a:ext uri="{FF2B5EF4-FFF2-40B4-BE49-F238E27FC236}">
                      <a16:creationId xmlns:a16="http://schemas.microsoft.com/office/drawing/2014/main" id="{EB7503CF-9C51-3FEC-B642-3889B0B9A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90" name="AutoShape 49">
                  <a:extLst>
                    <a:ext uri="{FF2B5EF4-FFF2-40B4-BE49-F238E27FC236}">
                      <a16:creationId xmlns:a16="http://schemas.microsoft.com/office/drawing/2014/main" id="{0559C0C4-F576-39A4-DA27-83AC11CC0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88" name="Text Box 50">
                <a:extLst>
                  <a:ext uri="{FF2B5EF4-FFF2-40B4-BE49-F238E27FC236}">
                    <a16:creationId xmlns:a16="http://schemas.microsoft.com/office/drawing/2014/main" id="{AE6F78B3-9968-52BC-7473-9D52162CF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64" name="Rectangle 110">
              <a:extLst>
                <a:ext uri="{FF2B5EF4-FFF2-40B4-BE49-F238E27FC236}">
                  <a16:creationId xmlns:a16="http://schemas.microsoft.com/office/drawing/2014/main" id="{8C35CF46-AA71-3C7D-EA76-61922D847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176338"/>
              <a:ext cx="152400" cy="28622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65" name="Rectangle 110">
              <a:extLst>
                <a:ext uri="{FF2B5EF4-FFF2-40B4-BE49-F238E27FC236}">
                  <a16:creationId xmlns:a16="http://schemas.microsoft.com/office/drawing/2014/main" id="{E374B128-7A12-C0D6-D839-E42441CD0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169988"/>
              <a:ext cx="152400" cy="28622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21" name="Oval 375">
              <a:extLst>
                <a:ext uri="{FF2B5EF4-FFF2-40B4-BE49-F238E27FC236}">
                  <a16:creationId xmlns:a16="http://schemas.microsoft.com/office/drawing/2014/main" id="{EFFB5319-2E8C-0513-FFDB-76276FE5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633" y="4116945"/>
              <a:ext cx="685800" cy="37306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F9524E-FCBE-CB53-5EED-0E6FA1298C40}"/>
              </a:ext>
            </a:extLst>
          </p:cNvPr>
          <p:cNvGrpSpPr/>
          <p:nvPr/>
        </p:nvGrpSpPr>
        <p:grpSpPr>
          <a:xfrm>
            <a:off x="8305800" y="1143001"/>
            <a:ext cx="1752600" cy="3343815"/>
            <a:chOff x="8305800" y="1143001"/>
            <a:chExt cx="1752600" cy="3343815"/>
          </a:xfrm>
        </p:grpSpPr>
        <p:grpSp>
          <p:nvGrpSpPr>
            <p:cNvPr id="6204" name="Group 2">
              <a:extLst>
                <a:ext uri="{FF2B5EF4-FFF2-40B4-BE49-F238E27FC236}">
                  <a16:creationId xmlns:a16="http://schemas.microsoft.com/office/drawing/2014/main" id="{636F50CC-3AA6-22FB-5068-07FACE0AC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1" y="1192214"/>
              <a:ext cx="911225" cy="446087"/>
              <a:chOff x="385" y="2036"/>
              <a:chExt cx="365" cy="149"/>
            </a:xfrm>
          </p:grpSpPr>
          <p:grpSp>
            <p:nvGrpSpPr>
              <p:cNvPr id="6359" name="Group 3">
                <a:extLst>
                  <a:ext uri="{FF2B5EF4-FFF2-40B4-BE49-F238E27FC236}">
                    <a16:creationId xmlns:a16="http://schemas.microsoft.com/office/drawing/2014/main" id="{2C705921-726C-6912-D83A-2667C0C5E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61" name="Group 90">
                  <a:extLst>
                    <a:ext uri="{FF2B5EF4-FFF2-40B4-BE49-F238E27FC236}">
                      <a16:creationId xmlns:a16="http://schemas.microsoft.com/office/drawing/2014/main" id="{E58D78A9-7FFF-52FF-F9F3-4B6A096994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63" name="Group 5">
                    <a:extLst>
                      <a:ext uri="{FF2B5EF4-FFF2-40B4-BE49-F238E27FC236}">
                        <a16:creationId xmlns:a16="http://schemas.microsoft.com/office/drawing/2014/main" id="{8DBD0757-7E2D-90BF-91DD-587995BA26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65" name="Rectangle 6">
                      <a:extLst>
                        <a:ext uri="{FF2B5EF4-FFF2-40B4-BE49-F238E27FC236}">
                          <a16:creationId xmlns:a16="http://schemas.microsoft.com/office/drawing/2014/main" id="{F1DF47AD-1952-E0CC-3E2C-5C40A3531A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66" name="AutoShape 7">
                      <a:extLst>
                        <a:ext uri="{FF2B5EF4-FFF2-40B4-BE49-F238E27FC236}">
                          <a16:creationId xmlns:a16="http://schemas.microsoft.com/office/drawing/2014/main" id="{C6309B25-C425-B2D0-AC44-3B4EFACE50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64" name="Line 8">
                    <a:extLst>
                      <a:ext uri="{FF2B5EF4-FFF2-40B4-BE49-F238E27FC236}">
                        <a16:creationId xmlns:a16="http://schemas.microsoft.com/office/drawing/2014/main" id="{CEA11217-0F49-C41F-D7B1-B42EB7474E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62" name="Line 9">
                  <a:extLst>
                    <a:ext uri="{FF2B5EF4-FFF2-40B4-BE49-F238E27FC236}">
                      <a16:creationId xmlns:a16="http://schemas.microsoft.com/office/drawing/2014/main" id="{333A5333-99C1-1D94-073C-21108C272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60" name="Text Box 10">
                <a:extLst>
                  <a:ext uri="{FF2B5EF4-FFF2-40B4-BE49-F238E27FC236}">
                    <a16:creationId xmlns:a16="http://schemas.microsoft.com/office/drawing/2014/main" id="{B96BAACB-2C0D-1B89-5AF6-D3C4F5D62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05" name="Group 12">
              <a:extLst>
                <a:ext uri="{FF2B5EF4-FFF2-40B4-BE49-F238E27FC236}">
                  <a16:creationId xmlns:a16="http://schemas.microsoft.com/office/drawing/2014/main" id="{F480ADBD-0BD0-9972-FBD5-C31A27AF6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12164" y="1249364"/>
              <a:ext cx="911225" cy="401637"/>
              <a:chOff x="385" y="2059"/>
              <a:chExt cx="365" cy="134"/>
            </a:xfrm>
          </p:grpSpPr>
          <p:grpSp>
            <p:nvGrpSpPr>
              <p:cNvPr id="6351" name="Group 13">
                <a:extLst>
                  <a:ext uri="{FF2B5EF4-FFF2-40B4-BE49-F238E27FC236}">
                    <a16:creationId xmlns:a16="http://schemas.microsoft.com/office/drawing/2014/main" id="{3D53C56C-8882-600C-8F2F-A64A61207E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53" name="Group 14">
                  <a:extLst>
                    <a:ext uri="{FF2B5EF4-FFF2-40B4-BE49-F238E27FC236}">
                      <a16:creationId xmlns:a16="http://schemas.microsoft.com/office/drawing/2014/main" id="{0FB9D350-02BF-26F3-6D2B-E3423F45A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55" name="Group 101">
                    <a:extLst>
                      <a:ext uri="{FF2B5EF4-FFF2-40B4-BE49-F238E27FC236}">
                        <a16:creationId xmlns:a16="http://schemas.microsoft.com/office/drawing/2014/main" id="{AC10096A-3ECF-321F-AF78-1221792299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57" name="Rectangle 16">
                      <a:extLst>
                        <a:ext uri="{FF2B5EF4-FFF2-40B4-BE49-F238E27FC236}">
                          <a16:creationId xmlns:a16="http://schemas.microsoft.com/office/drawing/2014/main" id="{5163B042-DED5-2B5C-5510-927C605251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8" name="AutoShape 17">
                      <a:extLst>
                        <a:ext uri="{FF2B5EF4-FFF2-40B4-BE49-F238E27FC236}">
                          <a16:creationId xmlns:a16="http://schemas.microsoft.com/office/drawing/2014/main" id="{AFA8FC68-A383-AB5F-70F7-A2682AEF42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56" name="Line 18">
                    <a:extLst>
                      <a:ext uri="{FF2B5EF4-FFF2-40B4-BE49-F238E27FC236}">
                        <a16:creationId xmlns:a16="http://schemas.microsoft.com/office/drawing/2014/main" id="{207839F8-CA72-6F66-767F-560102A2CA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54" name="Line 19">
                  <a:extLst>
                    <a:ext uri="{FF2B5EF4-FFF2-40B4-BE49-F238E27FC236}">
                      <a16:creationId xmlns:a16="http://schemas.microsoft.com/office/drawing/2014/main" id="{0E9611D0-D83E-9E8C-C96A-64228BFDD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2" name="Text Box 20">
                <a:extLst>
                  <a:ext uri="{FF2B5EF4-FFF2-40B4-BE49-F238E27FC236}">
                    <a16:creationId xmlns:a16="http://schemas.microsoft.com/office/drawing/2014/main" id="{32F9E230-0E22-6FB5-43C5-1617ABFB87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9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06" name="Group 22">
              <a:extLst>
                <a:ext uri="{FF2B5EF4-FFF2-40B4-BE49-F238E27FC236}">
                  <a16:creationId xmlns:a16="http://schemas.microsoft.com/office/drawing/2014/main" id="{F7E56C17-F8B5-5D92-C349-D39535827E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6613" y="2009775"/>
              <a:ext cx="696912" cy="401638"/>
              <a:chOff x="715" y="2056"/>
              <a:chExt cx="279" cy="134"/>
            </a:xfrm>
          </p:grpSpPr>
          <p:grpSp>
            <p:nvGrpSpPr>
              <p:cNvPr id="6347" name="Group 23">
                <a:extLst>
                  <a:ext uri="{FF2B5EF4-FFF2-40B4-BE49-F238E27FC236}">
                    <a16:creationId xmlns:a16="http://schemas.microsoft.com/office/drawing/2014/main" id="{577508D1-3838-4CDE-77DB-70523045C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49" name="AutoShape 24">
                  <a:extLst>
                    <a:ext uri="{FF2B5EF4-FFF2-40B4-BE49-F238E27FC236}">
                      <a16:creationId xmlns:a16="http://schemas.microsoft.com/office/drawing/2014/main" id="{1677B3AF-EFE0-1DA1-5537-37790BE32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0" name="AutoShape 25">
                  <a:extLst>
                    <a:ext uri="{FF2B5EF4-FFF2-40B4-BE49-F238E27FC236}">
                      <a16:creationId xmlns:a16="http://schemas.microsoft.com/office/drawing/2014/main" id="{72BC12EC-F34C-6A76-9234-EA2AECBC4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48" name="Text Box 26">
                <a:extLst>
                  <a:ext uri="{FF2B5EF4-FFF2-40B4-BE49-F238E27FC236}">
                    <a16:creationId xmlns:a16="http://schemas.microsoft.com/office/drawing/2014/main" id="{AF7701BF-13CC-C7F0-D7B3-A9F4B65DF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" y="205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207" name="Group 27">
              <a:extLst>
                <a:ext uri="{FF2B5EF4-FFF2-40B4-BE49-F238E27FC236}">
                  <a16:creationId xmlns:a16="http://schemas.microsoft.com/office/drawing/2014/main" id="{F4104A37-8ACF-95CB-5FF1-312B54C3B3F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64778" y="2387600"/>
              <a:ext cx="663349" cy="407988"/>
              <a:chOff x="727" y="1903"/>
              <a:chExt cx="266" cy="136"/>
            </a:xfrm>
          </p:grpSpPr>
          <p:sp>
            <p:nvSpPr>
              <p:cNvPr id="6345" name="Freeform 28">
                <a:extLst>
                  <a:ext uri="{FF2B5EF4-FFF2-40B4-BE49-F238E27FC236}">
                    <a16:creationId xmlns:a16="http://schemas.microsoft.com/office/drawing/2014/main" id="{5116DCA8-63CB-8994-1297-76457C403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Text Box 29">
                <a:extLst>
                  <a:ext uri="{FF2B5EF4-FFF2-40B4-BE49-F238E27FC236}">
                    <a16:creationId xmlns:a16="http://schemas.microsoft.com/office/drawing/2014/main" id="{1F125F26-608B-3961-752E-B736D4723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208" name="Group 30">
              <a:extLst>
                <a:ext uri="{FF2B5EF4-FFF2-40B4-BE49-F238E27FC236}">
                  <a16:creationId xmlns:a16="http://schemas.microsoft.com/office/drawing/2014/main" id="{3BA44AE5-DD61-9D3A-576C-EEA1EE27FD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61375" y="2738438"/>
              <a:ext cx="692150" cy="442912"/>
              <a:chOff x="715" y="2036"/>
              <a:chExt cx="277" cy="148"/>
            </a:xfrm>
          </p:grpSpPr>
          <p:grpSp>
            <p:nvGrpSpPr>
              <p:cNvPr id="6341" name="Group 31">
                <a:extLst>
                  <a:ext uri="{FF2B5EF4-FFF2-40B4-BE49-F238E27FC236}">
                    <a16:creationId xmlns:a16="http://schemas.microsoft.com/office/drawing/2014/main" id="{C415DECD-7F6E-0A08-F5B5-969EBB890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43" name="AutoShape 32">
                  <a:extLst>
                    <a:ext uri="{FF2B5EF4-FFF2-40B4-BE49-F238E27FC236}">
                      <a16:creationId xmlns:a16="http://schemas.microsoft.com/office/drawing/2014/main" id="{6555585C-297B-1E82-A03D-9D6CADD1D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44" name="AutoShape 33">
                  <a:extLst>
                    <a:ext uri="{FF2B5EF4-FFF2-40B4-BE49-F238E27FC236}">
                      <a16:creationId xmlns:a16="http://schemas.microsoft.com/office/drawing/2014/main" id="{17D800DB-F4B3-8B14-2914-C38ED4A17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42" name="Text Box 34">
                <a:extLst>
                  <a:ext uri="{FF2B5EF4-FFF2-40B4-BE49-F238E27FC236}">
                    <a16:creationId xmlns:a16="http://schemas.microsoft.com/office/drawing/2014/main" id="{247EB65F-3D75-4445-771C-112867950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209" name="AutoShape 44">
              <a:extLst>
                <a:ext uri="{FF2B5EF4-FFF2-40B4-BE49-F238E27FC236}">
                  <a16:creationId xmlns:a16="http://schemas.microsoft.com/office/drawing/2014/main" id="{5B433CAE-7216-165C-AEDB-2D9A83B32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613" y="36083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sp>
          <p:nvSpPr>
            <p:cNvPr id="6210" name="Line 45">
              <a:extLst>
                <a:ext uri="{FF2B5EF4-FFF2-40B4-BE49-F238E27FC236}">
                  <a16:creationId xmlns:a16="http://schemas.microsoft.com/office/drawing/2014/main" id="{88D9C63A-D1FE-2610-7E16-B91557B27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3214" y="1630363"/>
              <a:ext cx="731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1" name="Group 46">
              <a:extLst>
                <a:ext uri="{FF2B5EF4-FFF2-40B4-BE49-F238E27FC236}">
                  <a16:creationId xmlns:a16="http://schemas.microsoft.com/office/drawing/2014/main" id="{C80DD80E-691C-50BC-F343-147E7EBB8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1313" y="1204913"/>
              <a:ext cx="690562" cy="400050"/>
              <a:chOff x="715" y="2054"/>
              <a:chExt cx="277" cy="134"/>
            </a:xfrm>
          </p:grpSpPr>
          <p:grpSp>
            <p:nvGrpSpPr>
              <p:cNvPr id="6337" name="Group 47">
                <a:extLst>
                  <a:ext uri="{FF2B5EF4-FFF2-40B4-BE49-F238E27FC236}">
                    <a16:creationId xmlns:a16="http://schemas.microsoft.com/office/drawing/2014/main" id="{6355EF58-C3FA-ED5E-3CE7-7B30761CB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39" name="AutoShape 48">
                  <a:extLst>
                    <a:ext uri="{FF2B5EF4-FFF2-40B4-BE49-F238E27FC236}">
                      <a16:creationId xmlns:a16="http://schemas.microsoft.com/office/drawing/2014/main" id="{B36D1C0A-8EFB-D33A-F57F-26A4A7DAB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40" name="AutoShape 49">
                  <a:extLst>
                    <a:ext uri="{FF2B5EF4-FFF2-40B4-BE49-F238E27FC236}">
                      <a16:creationId xmlns:a16="http://schemas.microsoft.com/office/drawing/2014/main" id="{DD976503-2C26-F44C-95A0-B40F1473B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38" name="Text Box 50">
                <a:extLst>
                  <a:ext uri="{FF2B5EF4-FFF2-40B4-BE49-F238E27FC236}">
                    <a16:creationId xmlns:a16="http://schemas.microsoft.com/office/drawing/2014/main" id="{4239F436-2CC0-CA93-C815-A871AC8F61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2054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212" name="Group 54">
              <a:extLst>
                <a:ext uri="{FF2B5EF4-FFF2-40B4-BE49-F238E27FC236}">
                  <a16:creationId xmlns:a16="http://schemas.microsoft.com/office/drawing/2014/main" id="{D7534C34-DBD8-5054-6529-7AEB63AFE74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66214" y="1992314"/>
              <a:ext cx="911225" cy="401637"/>
              <a:chOff x="385" y="2054"/>
              <a:chExt cx="365" cy="134"/>
            </a:xfrm>
          </p:grpSpPr>
          <p:grpSp>
            <p:nvGrpSpPr>
              <p:cNvPr id="6329" name="Group 55">
                <a:extLst>
                  <a:ext uri="{FF2B5EF4-FFF2-40B4-BE49-F238E27FC236}">
                    <a16:creationId xmlns:a16="http://schemas.microsoft.com/office/drawing/2014/main" id="{9EC141F1-56B6-F332-92D0-1F4755294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31" name="Group 56">
                  <a:extLst>
                    <a:ext uri="{FF2B5EF4-FFF2-40B4-BE49-F238E27FC236}">
                      <a16:creationId xmlns:a16="http://schemas.microsoft.com/office/drawing/2014/main" id="{8B6663D0-DD07-05E6-1CE0-61EB7337B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33" name="Group 57">
                    <a:extLst>
                      <a:ext uri="{FF2B5EF4-FFF2-40B4-BE49-F238E27FC236}">
                        <a16:creationId xmlns:a16="http://schemas.microsoft.com/office/drawing/2014/main" id="{6D85E105-8CA0-D6A6-3BB3-6A0C2BDCD4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35" name="Rectangle 58">
                      <a:extLst>
                        <a:ext uri="{FF2B5EF4-FFF2-40B4-BE49-F238E27FC236}">
                          <a16:creationId xmlns:a16="http://schemas.microsoft.com/office/drawing/2014/main" id="{F6782B9A-D47D-49DF-CDAC-D5107D6E37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36" name="AutoShape 59">
                      <a:extLst>
                        <a:ext uri="{FF2B5EF4-FFF2-40B4-BE49-F238E27FC236}">
                          <a16:creationId xmlns:a16="http://schemas.microsoft.com/office/drawing/2014/main" id="{45D8A11A-F4A5-2912-5164-8B809B405A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34" name="Line 60">
                    <a:extLst>
                      <a:ext uri="{FF2B5EF4-FFF2-40B4-BE49-F238E27FC236}">
                        <a16:creationId xmlns:a16="http://schemas.microsoft.com/office/drawing/2014/main" id="{00895437-272D-583C-89E4-58BD87CE7A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32" name="Line 61">
                  <a:extLst>
                    <a:ext uri="{FF2B5EF4-FFF2-40B4-BE49-F238E27FC236}">
                      <a16:creationId xmlns:a16="http://schemas.microsoft.com/office/drawing/2014/main" id="{3333B8A3-5CB8-9F25-7F4A-9E44D7075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30" name="Text Box 62">
                <a:extLst>
                  <a:ext uri="{FF2B5EF4-FFF2-40B4-BE49-F238E27FC236}">
                    <a16:creationId xmlns:a16="http://schemas.microsoft.com/office/drawing/2014/main" id="{D2249C84-1B52-2BA2-AAB5-D8796F02A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" y="2054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213" name="AutoShape 63">
              <a:extLst>
                <a:ext uri="{FF2B5EF4-FFF2-40B4-BE49-F238E27FC236}">
                  <a16:creationId xmlns:a16="http://schemas.microsoft.com/office/drawing/2014/main" id="{DF0DDBA8-80B7-8504-C060-53FDF1457E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09063" y="242093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214" name="Group 64">
              <a:extLst>
                <a:ext uri="{FF2B5EF4-FFF2-40B4-BE49-F238E27FC236}">
                  <a16:creationId xmlns:a16="http://schemas.microsoft.com/office/drawing/2014/main" id="{A4F1F27D-13FE-123E-31B5-6959DE7C56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70976" y="2774951"/>
              <a:ext cx="911225" cy="404813"/>
              <a:chOff x="385" y="2050"/>
              <a:chExt cx="365" cy="135"/>
            </a:xfrm>
          </p:grpSpPr>
          <p:grpSp>
            <p:nvGrpSpPr>
              <p:cNvPr id="6321" name="Group 65">
                <a:extLst>
                  <a:ext uri="{FF2B5EF4-FFF2-40B4-BE49-F238E27FC236}">
                    <a16:creationId xmlns:a16="http://schemas.microsoft.com/office/drawing/2014/main" id="{F2718932-5902-1C23-D136-B08AD222D5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23" name="Group 66">
                  <a:extLst>
                    <a:ext uri="{FF2B5EF4-FFF2-40B4-BE49-F238E27FC236}">
                      <a16:creationId xmlns:a16="http://schemas.microsoft.com/office/drawing/2014/main" id="{F41AD434-A5AE-6155-B783-B8CC415ECB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25" name="Group 67">
                    <a:extLst>
                      <a:ext uri="{FF2B5EF4-FFF2-40B4-BE49-F238E27FC236}">
                        <a16:creationId xmlns:a16="http://schemas.microsoft.com/office/drawing/2014/main" id="{CC213431-B653-A85F-EFEC-878611DB26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27" name="Rectangle 68">
                      <a:extLst>
                        <a:ext uri="{FF2B5EF4-FFF2-40B4-BE49-F238E27FC236}">
                          <a16:creationId xmlns:a16="http://schemas.microsoft.com/office/drawing/2014/main" id="{43B366B0-417E-FBAF-1F09-55E8723CD8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28" name="AutoShape 69">
                      <a:extLst>
                        <a:ext uri="{FF2B5EF4-FFF2-40B4-BE49-F238E27FC236}">
                          <a16:creationId xmlns:a16="http://schemas.microsoft.com/office/drawing/2014/main" id="{4C0E12AF-06CE-AF91-F1AA-6DD45BC3E4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26" name="Line 70">
                    <a:extLst>
                      <a:ext uri="{FF2B5EF4-FFF2-40B4-BE49-F238E27FC236}">
                        <a16:creationId xmlns:a16="http://schemas.microsoft.com/office/drawing/2014/main" id="{3DCE7256-83C8-FFE8-411B-EC7AEDEF1D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24" name="Line 71">
                  <a:extLst>
                    <a:ext uri="{FF2B5EF4-FFF2-40B4-BE49-F238E27FC236}">
                      <a16:creationId xmlns:a16="http://schemas.microsoft.com/office/drawing/2014/main" id="{E324D3E8-3243-F37B-5243-F5EA1FC3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22" name="Text Box 72">
                <a:extLst>
                  <a:ext uri="{FF2B5EF4-FFF2-40B4-BE49-F238E27FC236}">
                    <a16:creationId xmlns:a16="http://schemas.microsoft.com/office/drawing/2014/main" id="{E264C8A8-4B90-06FC-8CDC-5C2257C7D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15" name="Group 78">
              <a:extLst>
                <a:ext uri="{FF2B5EF4-FFF2-40B4-BE49-F238E27FC236}">
                  <a16:creationId xmlns:a16="http://schemas.microsoft.com/office/drawing/2014/main" id="{76EF57DB-54AB-471F-BC4A-AF823C22F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3539" y="3568700"/>
              <a:ext cx="663575" cy="407988"/>
              <a:chOff x="727" y="1903"/>
              <a:chExt cx="266" cy="136"/>
            </a:xfrm>
          </p:grpSpPr>
          <p:sp>
            <p:nvSpPr>
              <p:cNvPr id="6319" name="Freeform 79">
                <a:extLst>
                  <a:ext uri="{FF2B5EF4-FFF2-40B4-BE49-F238E27FC236}">
                    <a16:creationId xmlns:a16="http://schemas.microsoft.com/office/drawing/2014/main" id="{7085723E-BA44-F90D-302E-179361B2C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Text Box 80">
                <a:extLst>
                  <a:ext uri="{FF2B5EF4-FFF2-40B4-BE49-F238E27FC236}">
                    <a16:creationId xmlns:a16="http://schemas.microsoft.com/office/drawing/2014/main" id="{5184040D-5434-B723-B275-FD5ED3A19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216" name="Group 157">
              <a:extLst>
                <a:ext uri="{FF2B5EF4-FFF2-40B4-BE49-F238E27FC236}">
                  <a16:creationId xmlns:a16="http://schemas.microsoft.com/office/drawing/2014/main" id="{04D35173-E0F5-28EC-3377-2B605FCC9EC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47088" y="2792414"/>
              <a:ext cx="690562" cy="401637"/>
              <a:chOff x="715" y="2050"/>
              <a:chExt cx="277" cy="134"/>
            </a:xfrm>
          </p:grpSpPr>
          <p:grpSp>
            <p:nvGrpSpPr>
              <p:cNvPr id="6315" name="Group 158">
                <a:extLst>
                  <a:ext uri="{FF2B5EF4-FFF2-40B4-BE49-F238E27FC236}">
                    <a16:creationId xmlns:a16="http://schemas.microsoft.com/office/drawing/2014/main" id="{185D6403-3F6C-477F-8057-05726886B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17" name="AutoShape 159">
                  <a:extLst>
                    <a:ext uri="{FF2B5EF4-FFF2-40B4-BE49-F238E27FC236}">
                      <a16:creationId xmlns:a16="http://schemas.microsoft.com/office/drawing/2014/main" id="{6570A75D-B3B1-DC79-D395-E782BD1D4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18" name="AutoShape 160">
                  <a:extLst>
                    <a:ext uri="{FF2B5EF4-FFF2-40B4-BE49-F238E27FC236}">
                      <a16:creationId xmlns:a16="http://schemas.microsoft.com/office/drawing/2014/main" id="{44F4C283-968C-9988-2834-73F63CC6E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16" name="Text Box 161">
                <a:extLst>
                  <a:ext uri="{FF2B5EF4-FFF2-40B4-BE49-F238E27FC236}">
                    <a16:creationId xmlns:a16="http://schemas.microsoft.com/office/drawing/2014/main" id="{1B6D6FB9-8013-AFE5-815E-0078BD19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" y="2050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217" name="AutoShape 163">
              <a:extLst>
                <a:ext uri="{FF2B5EF4-FFF2-40B4-BE49-F238E27FC236}">
                  <a16:creationId xmlns:a16="http://schemas.microsoft.com/office/drawing/2014/main" id="{AE961CD3-F296-CD2F-9FC2-472583734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2489" y="3619500"/>
              <a:ext cx="904875" cy="361950"/>
            </a:xfrm>
            <a:prstGeom prst="homePlate">
              <a:avLst>
                <a:gd name="adj" fmla="val 52083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sp>
          <p:nvSpPr>
            <p:cNvPr id="6218" name="Rectangle 110">
              <a:extLst>
                <a:ext uri="{FF2B5EF4-FFF2-40B4-BE49-F238E27FC236}">
                  <a16:creationId xmlns:a16="http://schemas.microsoft.com/office/drawing/2014/main" id="{A36BFCC4-D84F-323E-922D-7C5B71B03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0" y="114300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23" name="Oval 375">
              <a:extLst>
                <a:ext uri="{FF2B5EF4-FFF2-40B4-BE49-F238E27FC236}">
                  <a16:creationId xmlns:a16="http://schemas.microsoft.com/office/drawing/2014/main" id="{0E30CBE3-508E-CED6-1ABF-CAA203D1E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8639" y="4113753"/>
              <a:ext cx="685800" cy="37306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6227" name="Group 422">
              <a:extLst>
                <a:ext uri="{FF2B5EF4-FFF2-40B4-BE49-F238E27FC236}">
                  <a16:creationId xmlns:a16="http://schemas.microsoft.com/office/drawing/2014/main" id="{7C40E9BB-71F6-DFBC-B50C-49730FCBF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1" y="1600200"/>
              <a:ext cx="1547813" cy="1995488"/>
              <a:chOff x="6888163" y="2197100"/>
              <a:chExt cx="1547812" cy="1995488"/>
            </a:xfrm>
          </p:grpSpPr>
          <p:sp>
            <p:nvSpPr>
              <p:cNvPr id="6257" name="AutoShape 21">
                <a:extLst>
                  <a:ext uri="{FF2B5EF4-FFF2-40B4-BE49-F238E27FC236}">
                    <a16:creationId xmlns:a16="http://schemas.microsoft.com/office/drawing/2014/main" id="{085B575E-B96A-F494-CD73-AFFDDC5A6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3" y="2236788"/>
                <a:ext cx="906462" cy="361950"/>
              </a:xfrm>
              <a:prstGeom prst="homePlate">
                <a:avLst>
                  <a:gd name="adj" fmla="val 52175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G</a:t>
                </a:r>
              </a:p>
            </p:txBody>
          </p:sp>
          <p:grpSp>
            <p:nvGrpSpPr>
              <p:cNvPr id="6258" name="Group 51">
                <a:extLst>
                  <a:ext uri="{FF2B5EF4-FFF2-40B4-BE49-F238E27FC236}">
                    <a16:creationId xmlns:a16="http://schemas.microsoft.com/office/drawing/2014/main" id="{D0F058B2-992A-FE4E-7CC5-CFB824DF0C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29538" y="2197100"/>
                <a:ext cx="706437" cy="407988"/>
                <a:chOff x="727" y="1903"/>
                <a:chExt cx="283" cy="136"/>
              </a:xfrm>
            </p:grpSpPr>
            <p:sp>
              <p:nvSpPr>
                <p:cNvPr id="6273" name="Freeform 52">
                  <a:extLst>
                    <a:ext uri="{FF2B5EF4-FFF2-40B4-BE49-F238E27FC236}">
                      <a16:creationId xmlns:a16="http://schemas.microsoft.com/office/drawing/2014/main" id="{E98B1948-7893-C7C9-63D5-D701FAEF9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4" name="Text Box 53">
                  <a:extLst>
                    <a:ext uri="{FF2B5EF4-FFF2-40B4-BE49-F238E27FC236}">
                      <a16:creationId xmlns:a16="http://schemas.microsoft.com/office/drawing/2014/main" id="{43C00677-4337-4878-EC1E-BDF88F8EF0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1" y="1903"/>
                  <a:ext cx="15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.VnBlackH" panose="020B7200000000000000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6259" name="Group 12">
                <a:extLst>
                  <a:ext uri="{FF2B5EF4-FFF2-40B4-BE49-F238E27FC236}">
                    <a16:creationId xmlns:a16="http://schemas.microsoft.com/office/drawing/2014/main" id="{51CE4BB2-016D-AA61-EA70-DBA857E3B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163" y="3789363"/>
                <a:ext cx="911225" cy="403225"/>
                <a:chOff x="385" y="2050"/>
                <a:chExt cx="365" cy="135"/>
              </a:xfrm>
            </p:grpSpPr>
            <p:grpSp>
              <p:nvGrpSpPr>
                <p:cNvPr id="6265" name="Group 13">
                  <a:extLst>
                    <a:ext uri="{FF2B5EF4-FFF2-40B4-BE49-F238E27FC236}">
                      <a16:creationId xmlns:a16="http://schemas.microsoft.com/office/drawing/2014/main" id="{CB645726-2DF0-304C-2BC4-CBA0FD2EEC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6267" name="Group 14">
                    <a:extLst>
                      <a:ext uri="{FF2B5EF4-FFF2-40B4-BE49-F238E27FC236}">
                        <a16:creationId xmlns:a16="http://schemas.microsoft.com/office/drawing/2014/main" id="{E27C78D2-2838-5D6C-F9E4-4FB6230616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6269" name="Group 15">
                      <a:extLst>
                        <a:ext uri="{FF2B5EF4-FFF2-40B4-BE49-F238E27FC236}">
                          <a16:creationId xmlns:a16="http://schemas.microsoft.com/office/drawing/2014/main" id="{2E36C33F-A456-DF17-D610-46A1026C52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6271" name="Rectangle 16">
                        <a:extLst>
                          <a:ext uri="{FF2B5EF4-FFF2-40B4-BE49-F238E27FC236}">
                            <a16:creationId xmlns:a16="http://schemas.microsoft.com/office/drawing/2014/main" id="{F65D575A-C8D0-2B39-B262-6ED367CC75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72" name="AutoShape 17">
                        <a:extLst>
                          <a:ext uri="{FF2B5EF4-FFF2-40B4-BE49-F238E27FC236}">
                            <a16:creationId xmlns:a16="http://schemas.microsoft.com/office/drawing/2014/main" id="{9602F5C8-178C-B7A5-7F97-5CA7F4A355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270" name="Line 18">
                      <a:extLst>
                        <a:ext uri="{FF2B5EF4-FFF2-40B4-BE49-F238E27FC236}">
                          <a16:creationId xmlns:a16="http://schemas.microsoft.com/office/drawing/2014/main" id="{31EBE963-D466-E3C1-6A29-C3547E81AB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68" name="Line 19">
                    <a:extLst>
                      <a:ext uri="{FF2B5EF4-FFF2-40B4-BE49-F238E27FC236}">
                        <a16:creationId xmlns:a16="http://schemas.microsoft.com/office/drawing/2014/main" id="{FE48377A-91C1-20F1-AA4F-BF1B63DE38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66" name="Text Box 20">
                  <a:extLst>
                    <a:ext uri="{FF2B5EF4-FFF2-40B4-BE49-F238E27FC236}">
                      <a16:creationId xmlns:a16="http://schemas.microsoft.com/office/drawing/2014/main" id="{6D318824-5927-441B-42CB-8E193F378E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" y="2050"/>
                  <a:ext cx="159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.VnBlackH" panose="020B7200000000000000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6260" name="Group 46">
                <a:extLst>
                  <a:ext uri="{FF2B5EF4-FFF2-40B4-BE49-F238E27FC236}">
                    <a16:creationId xmlns:a16="http://schemas.microsoft.com/office/drawing/2014/main" id="{29D1A720-3CDC-4C27-FE11-BF55437ADF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313" y="3743325"/>
                <a:ext cx="690562" cy="444500"/>
                <a:chOff x="715" y="2036"/>
                <a:chExt cx="277" cy="148"/>
              </a:xfrm>
            </p:grpSpPr>
            <p:grpSp>
              <p:nvGrpSpPr>
                <p:cNvPr id="6261" name="Group 47">
                  <a:extLst>
                    <a:ext uri="{FF2B5EF4-FFF2-40B4-BE49-F238E27FC236}">
                      <a16:creationId xmlns:a16="http://schemas.microsoft.com/office/drawing/2014/main" id="{F7AA09DC-A648-725A-3003-FE9A3A0E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6263" name="AutoShape 48">
                    <a:extLst>
                      <a:ext uri="{FF2B5EF4-FFF2-40B4-BE49-F238E27FC236}">
                        <a16:creationId xmlns:a16="http://schemas.microsoft.com/office/drawing/2014/main" id="{0AE3AC35-420C-20DA-E2F1-084007911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64" name="AutoShape 49">
                    <a:extLst>
                      <a:ext uri="{FF2B5EF4-FFF2-40B4-BE49-F238E27FC236}">
                        <a16:creationId xmlns:a16="http://schemas.microsoft.com/office/drawing/2014/main" id="{0C473CF4-15CE-EAEA-CCA8-0E326977AF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.VnArial" panose="020B7200000000000000" pitchFamily="34" charset="0"/>
                    </a:endParaRPr>
                  </a:p>
                </p:txBody>
              </p:sp>
            </p:grpSp>
            <p:sp>
              <p:nvSpPr>
                <p:cNvPr id="6262" name="Text Box 50">
                  <a:extLst>
                    <a:ext uri="{FF2B5EF4-FFF2-40B4-BE49-F238E27FC236}">
                      <a16:creationId xmlns:a16="http://schemas.microsoft.com/office/drawing/2014/main" id="{63068C7E-8CFD-8EB2-7911-883B46466D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9" y="2036"/>
                  <a:ext cx="14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.VnBlackH" panose="020B7200000000000000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6228" name="Group 35">
              <a:extLst>
                <a:ext uri="{FF2B5EF4-FFF2-40B4-BE49-F238E27FC236}">
                  <a16:creationId xmlns:a16="http://schemas.microsoft.com/office/drawing/2014/main" id="{3C428BE6-37A4-52AE-654F-FE6F22E26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6613" y="1587502"/>
              <a:ext cx="1503362" cy="461608"/>
              <a:chOff x="6932613" y="2197102"/>
              <a:chExt cx="1503362" cy="461987"/>
            </a:xfrm>
          </p:grpSpPr>
          <p:sp>
            <p:nvSpPr>
              <p:cNvPr id="6253" name="AutoShape 21">
                <a:extLst>
                  <a:ext uri="{FF2B5EF4-FFF2-40B4-BE49-F238E27FC236}">
                    <a16:creationId xmlns:a16="http://schemas.microsoft.com/office/drawing/2014/main" id="{55565F2C-E041-80C3-9F9A-113F861A1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3" y="2236788"/>
                <a:ext cx="906462" cy="361950"/>
              </a:xfrm>
              <a:prstGeom prst="homePlate">
                <a:avLst>
                  <a:gd name="adj" fmla="val 52175"/>
                </a:avLst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  <p:grpSp>
            <p:nvGrpSpPr>
              <p:cNvPr id="6254" name="Group 51">
                <a:extLst>
                  <a:ext uri="{FF2B5EF4-FFF2-40B4-BE49-F238E27FC236}">
                    <a16:creationId xmlns:a16="http://schemas.microsoft.com/office/drawing/2014/main" id="{7FAD3EB0-912F-0D46-B1B7-74E837A26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29538" y="2197102"/>
                <a:ext cx="706437" cy="461987"/>
                <a:chOff x="727" y="1903"/>
                <a:chExt cx="283" cy="154"/>
              </a:xfrm>
            </p:grpSpPr>
            <p:sp>
              <p:nvSpPr>
                <p:cNvPr id="6255" name="Freeform 52">
                  <a:extLst>
                    <a:ext uri="{FF2B5EF4-FFF2-40B4-BE49-F238E27FC236}">
                      <a16:creationId xmlns:a16="http://schemas.microsoft.com/office/drawing/2014/main" id="{4EEB049D-6810-6686-23FB-294522619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" y="1918"/>
                  <a:ext cx="266" cy="121"/>
                </a:xfrm>
                <a:custGeom>
                  <a:avLst/>
                  <a:gdLst>
                    <a:gd name="T0" fmla="*/ 0 w 1185"/>
                    <a:gd name="T1" fmla="*/ 0 h 774"/>
                    <a:gd name="T2" fmla="*/ 0 w 1185"/>
                    <a:gd name="T3" fmla="*/ 0 h 774"/>
                    <a:gd name="T4" fmla="*/ 0 w 1185"/>
                    <a:gd name="T5" fmla="*/ 0 h 774"/>
                    <a:gd name="T6" fmla="*/ 0 w 1185"/>
                    <a:gd name="T7" fmla="*/ 0 h 774"/>
                    <a:gd name="T8" fmla="*/ 0 w 1185"/>
                    <a:gd name="T9" fmla="*/ 0 h 774"/>
                    <a:gd name="T10" fmla="*/ 0 w 1185"/>
                    <a:gd name="T11" fmla="*/ 0 h 7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5"/>
                    <a:gd name="T19" fmla="*/ 0 h 774"/>
                    <a:gd name="T20" fmla="*/ 1185 w 1185"/>
                    <a:gd name="T21" fmla="*/ 774 h 7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5" h="774">
                      <a:moveTo>
                        <a:pt x="0" y="0"/>
                      </a:moveTo>
                      <a:lnTo>
                        <a:pt x="1185" y="0"/>
                      </a:lnTo>
                      <a:lnTo>
                        <a:pt x="1185" y="774"/>
                      </a:lnTo>
                      <a:lnTo>
                        <a:pt x="0" y="774"/>
                      </a:lnTo>
                      <a:lnTo>
                        <a:pt x="266" y="3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Text Box 53">
                  <a:extLst>
                    <a:ext uri="{FF2B5EF4-FFF2-40B4-BE49-F238E27FC236}">
                      <a16:creationId xmlns:a16="http://schemas.microsoft.com/office/drawing/2014/main" id="{487040C8-CEB6-4A3B-5418-E320F2E3F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4" y="1903"/>
                  <a:ext cx="15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6229" name="Group 36">
              <a:extLst>
                <a:ext uri="{FF2B5EF4-FFF2-40B4-BE49-F238E27FC236}">
                  <a16:creationId xmlns:a16="http://schemas.microsoft.com/office/drawing/2014/main" id="{7E9FD60F-0C39-98D0-2D63-01FA53AC2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1" y="1219207"/>
              <a:ext cx="1509713" cy="479238"/>
              <a:chOff x="6888163" y="3770349"/>
              <a:chExt cx="1509712" cy="478991"/>
            </a:xfrm>
          </p:grpSpPr>
          <p:grpSp>
            <p:nvGrpSpPr>
              <p:cNvPr id="6239" name="Group 12">
                <a:extLst>
                  <a:ext uri="{FF2B5EF4-FFF2-40B4-BE49-F238E27FC236}">
                    <a16:creationId xmlns:a16="http://schemas.microsoft.com/office/drawing/2014/main" id="{0768626F-930E-F186-D814-C153EE4B0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163" y="3789365"/>
                <a:ext cx="911225" cy="459975"/>
                <a:chOff x="385" y="2050"/>
                <a:chExt cx="365" cy="154"/>
              </a:xfrm>
            </p:grpSpPr>
            <p:grpSp>
              <p:nvGrpSpPr>
                <p:cNvPr id="6245" name="Group 453">
                  <a:extLst>
                    <a:ext uri="{FF2B5EF4-FFF2-40B4-BE49-F238E27FC236}">
                      <a16:creationId xmlns:a16="http://schemas.microsoft.com/office/drawing/2014/main" id="{9E20C3E9-066F-23B1-858B-99DEABC202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5" y="2063"/>
                  <a:ext cx="365" cy="122"/>
                  <a:chOff x="3482" y="2208"/>
                  <a:chExt cx="365" cy="122"/>
                </a:xfrm>
              </p:grpSpPr>
              <p:grpSp>
                <p:nvGrpSpPr>
                  <p:cNvPr id="6247" name="Group 14">
                    <a:extLst>
                      <a:ext uri="{FF2B5EF4-FFF2-40B4-BE49-F238E27FC236}">
                        <a16:creationId xmlns:a16="http://schemas.microsoft.com/office/drawing/2014/main" id="{02125053-DF89-03A2-497B-7525EA4576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6249" name="Group 15">
                      <a:extLst>
                        <a:ext uri="{FF2B5EF4-FFF2-40B4-BE49-F238E27FC236}">
                          <a16:creationId xmlns:a16="http://schemas.microsoft.com/office/drawing/2014/main" id="{B3B07F46-E1EF-662F-D459-9112A373EF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6251" name="Rectangle 16">
                        <a:extLst>
                          <a:ext uri="{FF2B5EF4-FFF2-40B4-BE49-F238E27FC236}">
                            <a16:creationId xmlns:a16="http://schemas.microsoft.com/office/drawing/2014/main" id="{15AC7F62-FE77-52EB-5560-36631EAC9AB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52" name="AutoShape 17">
                        <a:extLst>
                          <a:ext uri="{FF2B5EF4-FFF2-40B4-BE49-F238E27FC236}">
                            <a16:creationId xmlns:a16="http://schemas.microsoft.com/office/drawing/2014/main" id="{4B936864-6AE5-3CD9-2D39-065043B2B7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250" name="Line 18">
                      <a:extLst>
                        <a:ext uri="{FF2B5EF4-FFF2-40B4-BE49-F238E27FC236}">
                          <a16:creationId xmlns:a16="http://schemas.microsoft.com/office/drawing/2014/main" id="{409BFC3B-BB86-1E4B-B80F-EC32370F0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48" name="Line 19">
                    <a:extLst>
                      <a:ext uri="{FF2B5EF4-FFF2-40B4-BE49-F238E27FC236}">
                        <a16:creationId xmlns:a16="http://schemas.microsoft.com/office/drawing/2014/main" id="{8525D2CF-941C-0E27-E32D-F7A53A6E75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46" name="Text Box 20">
                  <a:extLst>
                    <a:ext uri="{FF2B5EF4-FFF2-40B4-BE49-F238E27FC236}">
                      <a16:creationId xmlns:a16="http://schemas.microsoft.com/office/drawing/2014/main" id="{25126A43-55E3-0C0B-B77A-CB800B3E5C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" y="2050"/>
                  <a:ext cx="17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G</a:t>
                  </a:r>
                </a:p>
              </p:txBody>
            </p:sp>
          </p:grpSp>
          <p:grpSp>
            <p:nvGrpSpPr>
              <p:cNvPr id="6240" name="Group 46">
                <a:extLst>
                  <a:ext uri="{FF2B5EF4-FFF2-40B4-BE49-F238E27FC236}">
                    <a16:creationId xmlns:a16="http://schemas.microsoft.com/office/drawing/2014/main" id="{C22B78AE-88AA-DC14-A76C-CEB146116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7313" y="3770349"/>
                <a:ext cx="690562" cy="462520"/>
                <a:chOff x="715" y="2045"/>
                <a:chExt cx="277" cy="154"/>
              </a:xfrm>
            </p:grpSpPr>
            <p:grpSp>
              <p:nvGrpSpPr>
                <p:cNvPr id="6241" name="Group 47">
                  <a:extLst>
                    <a:ext uri="{FF2B5EF4-FFF2-40B4-BE49-F238E27FC236}">
                      <a16:creationId xmlns:a16="http://schemas.microsoft.com/office/drawing/2014/main" id="{792B1D29-B5DD-EDCE-13A2-FDC3A7EE2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" y="2063"/>
                  <a:ext cx="277" cy="121"/>
                  <a:chOff x="3824" y="2208"/>
                  <a:chExt cx="277" cy="121"/>
                </a:xfrm>
              </p:grpSpPr>
              <p:sp>
                <p:nvSpPr>
                  <p:cNvPr id="6243" name="AutoShape 48">
                    <a:extLst>
                      <a:ext uri="{FF2B5EF4-FFF2-40B4-BE49-F238E27FC236}">
                        <a16:creationId xmlns:a16="http://schemas.microsoft.com/office/drawing/2014/main" id="{80103A61-0B03-F640-39B3-10622139E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08"/>
                    <a:ext cx="254" cy="121"/>
                  </a:xfrm>
                  <a:prstGeom prst="roundRect">
                    <a:avLst>
                      <a:gd name="adj" fmla="val 49542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44" name="AutoShape 49">
                    <a:extLst>
                      <a:ext uri="{FF2B5EF4-FFF2-40B4-BE49-F238E27FC236}">
                        <a16:creationId xmlns:a16="http://schemas.microsoft.com/office/drawing/2014/main" id="{6D2353BD-558D-AF31-F83D-CE4ADBA143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2208"/>
                    <a:ext cx="204" cy="12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solidFill>
                        <a:srgbClr val="FF0000"/>
                      </a:solidFill>
                      <a:latin typeface=".VnArial" panose="020B7200000000000000" pitchFamily="34" charset="0"/>
                    </a:endParaRPr>
                  </a:p>
                </p:txBody>
              </p:sp>
            </p:grpSp>
            <p:sp>
              <p:nvSpPr>
                <p:cNvPr id="6242" name="Text Box 50">
                  <a:extLst>
                    <a:ext uri="{FF2B5EF4-FFF2-40B4-BE49-F238E27FC236}">
                      <a16:creationId xmlns:a16="http://schemas.microsoft.com/office/drawing/2014/main" id="{F0E3C9EA-0E15-B750-79CD-73BC7567A8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2" y="2045"/>
                  <a:ext cx="17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.VnBlackH" panose="020B7200000000000000" pitchFamily="34" charset="0"/>
                    </a:rPr>
                    <a:t>C</a:t>
                  </a:r>
                </a:p>
              </p:txBody>
            </p:sp>
          </p:grpSp>
        </p:grpSp>
        <p:sp>
          <p:nvSpPr>
            <p:cNvPr id="6230" name="Rectangle 110">
              <a:extLst>
                <a:ext uri="{FF2B5EF4-FFF2-40B4-BE49-F238E27FC236}">
                  <a16:creationId xmlns:a16="http://schemas.microsoft.com/office/drawing/2014/main" id="{F7BF346B-19FD-068D-A313-73C4A8AB0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114935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7" name="Text Box 382">
            <a:extLst>
              <a:ext uri="{FF2B5EF4-FFF2-40B4-BE49-F238E27FC236}">
                <a16:creationId xmlns:a16="http://schemas.microsoft.com/office/drawing/2014/main" id="{D5754845-DFB2-324E-5C96-B470B9867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257800"/>
            <a:ext cx="1676400" cy="895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Khác (1):</a:t>
            </a:r>
            <a:b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trình tự</a:t>
            </a:r>
          </a:p>
        </p:txBody>
      </p:sp>
      <p:sp>
        <p:nvSpPr>
          <p:cNvPr id="418" name="Text Box 381">
            <a:extLst>
              <a:ext uri="{FF2B5EF4-FFF2-40B4-BE49-F238E27FC236}">
                <a16:creationId xmlns:a16="http://schemas.microsoft.com/office/drawing/2014/main" id="{8EC24439-1CE4-90E6-F601-94168D37C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1"/>
            <a:ext cx="2057400" cy="892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Khác (1):</a:t>
            </a:r>
            <a:b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Thành phần</a:t>
            </a:r>
          </a:p>
        </p:txBody>
      </p:sp>
      <p:sp>
        <p:nvSpPr>
          <p:cNvPr id="419" name="Text Box 380">
            <a:extLst>
              <a:ext uri="{FF2B5EF4-FFF2-40B4-BE49-F238E27FC236}">
                <a16:creationId xmlns:a16="http://schemas.microsoft.com/office/drawing/2014/main" id="{17EE55A9-8AD5-50BA-039F-DA5F0E0A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5257801"/>
            <a:ext cx="1533525" cy="892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FF"/>
                </a:solidFill>
                <a:latin typeface="Times New Roman" panose="02020603050405020304" pitchFamily="18" charset="0"/>
              </a:rPr>
              <a:t>Khác (1): 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Số lượng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61A19-533B-8475-D31E-DC0FB3DD7F69}"/>
              </a:ext>
            </a:extLst>
          </p:cNvPr>
          <p:cNvGrpSpPr/>
          <p:nvPr/>
        </p:nvGrpSpPr>
        <p:grpSpPr>
          <a:xfrm>
            <a:off x="6172200" y="1143001"/>
            <a:ext cx="1752600" cy="3317876"/>
            <a:chOff x="6172200" y="1143001"/>
            <a:chExt cx="1752600" cy="3317876"/>
          </a:xfrm>
        </p:grpSpPr>
        <p:grpSp>
          <p:nvGrpSpPr>
            <p:cNvPr id="6186" name="Group 2">
              <a:extLst>
                <a:ext uri="{FF2B5EF4-FFF2-40B4-BE49-F238E27FC236}">
                  <a16:creationId xmlns:a16="http://schemas.microsoft.com/office/drawing/2014/main" id="{DF17B213-E419-A7B9-FA18-C1A24436B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1" y="1192214"/>
              <a:ext cx="911225" cy="446087"/>
              <a:chOff x="385" y="2036"/>
              <a:chExt cx="365" cy="149"/>
            </a:xfrm>
          </p:grpSpPr>
          <p:grpSp>
            <p:nvGrpSpPr>
              <p:cNvPr id="6413" name="Group 3">
                <a:extLst>
                  <a:ext uri="{FF2B5EF4-FFF2-40B4-BE49-F238E27FC236}">
                    <a16:creationId xmlns:a16="http://schemas.microsoft.com/office/drawing/2014/main" id="{1E5B1EF4-E230-7402-7E6C-FE4F73C9AE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15" name="Group 90">
                  <a:extLst>
                    <a:ext uri="{FF2B5EF4-FFF2-40B4-BE49-F238E27FC236}">
                      <a16:creationId xmlns:a16="http://schemas.microsoft.com/office/drawing/2014/main" id="{AE2373E9-B494-4094-7258-7872FD2E4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17" name="Group 5">
                    <a:extLst>
                      <a:ext uri="{FF2B5EF4-FFF2-40B4-BE49-F238E27FC236}">
                        <a16:creationId xmlns:a16="http://schemas.microsoft.com/office/drawing/2014/main" id="{5760D3C9-5942-6AE7-3CF6-0998EC50E6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19" name="Rectangle 6">
                      <a:extLst>
                        <a:ext uri="{FF2B5EF4-FFF2-40B4-BE49-F238E27FC236}">
                          <a16:creationId xmlns:a16="http://schemas.microsoft.com/office/drawing/2014/main" id="{2062883D-CDC8-211A-9A6B-9197D9E155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20" name="AutoShape 7">
                      <a:extLst>
                        <a:ext uri="{FF2B5EF4-FFF2-40B4-BE49-F238E27FC236}">
                          <a16:creationId xmlns:a16="http://schemas.microsoft.com/office/drawing/2014/main" id="{2AA89A8D-3E68-929C-4DA7-33F9712B0C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18" name="Line 8">
                    <a:extLst>
                      <a:ext uri="{FF2B5EF4-FFF2-40B4-BE49-F238E27FC236}">
                        <a16:creationId xmlns:a16="http://schemas.microsoft.com/office/drawing/2014/main" id="{5AA51BB1-4E9F-D8FD-2010-8122BF5665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16" name="Line 9">
                  <a:extLst>
                    <a:ext uri="{FF2B5EF4-FFF2-40B4-BE49-F238E27FC236}">
                      <a16:creationId xmlns:a16="http://schemas.microsoft.com/office/drawing/2014/main" id="{AA4813C0-2C16-A6C7-5D76-92691B257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4" name="Text Box 10">
                <a:extLst>
                  <a:ext uri="{FF2B5EF4-FFF2-40B4-BE49-F238E27FC236}">
                    <a16:creationId xmlns:a16="http://schemas.microsoft.com/office/drawing/2014/main" id="{8D510E90-22E5-0BF5-7FCE-A8EF3D423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87" name="Group 12">
              <a:extLst>
                <a:ext uri="{FF2B5EF4-FFF2-40B4-BE49-F238E27FC236}">
                  <a16:creationId xmlns:a16="http://schemas.microsoft.com/office/drawing/2014/main" id="{0E581BB7-1679-5557-A628-EAA40324A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8564" y="1249364"/>
              <a:ext cx="911225" cy="401637"/>
              <a:chOff x="385" y="2059"/>
              <a:chExt cx="365" cy="134"/>
            </a:xfrm>
          </p:grpSpPr>
          <p:grpSp>
            <p:nvGrpSpPr>
              <p:cNvPr id="6405" name="Group 13">
                <a:extLst>
                  <a:ext uri="{FF2B5EF4-FFF2-40B4-BE49-F238E27FC236}">
                    <a16:creationId xmlns:a16="http://schemas.microsoft.com/office/drawing/2014/main" id="{F787ACCE-42A2-BBF8-585A-CD42E60BA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407" name="Group 14">
                  <a:extLst>
                    <a:ext uri="{FF2B5EF4-FFF2-40B4-BE49-F238E27FC236}">
                      <a16:creationId xmlns:a16="http://schemas.microsoft.com/office/drawing/2014/main" id="{99DA6F81-C1C5-EB09-1FF8-EF309861C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409" name="Group 101">
                    <a:extLst>
                      <a:ext uri="{FF2B5EF4-FFF2-40B4-BE49-F238E27FC236}">
                        <a16:creationId xmlns:a16="http://schemas.microsoft.com/office/drawing/2014/main" id="{DD45E096-5C91-40E1-81C6-06EA8AF256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411" name="Rectangle 16">
                      <a:extLst>
                        <a:ext uri="{FF2B5EF4-FFF2-40B4-BE49-F238E27FC236}">
                          <a16:creationId xmlns:a16="http://schemas.microsoft.com/office/drawing/2014/main" id="{A8FC8D5F-BBC1-20E7-A7B8-82E46E6877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12" name="AutoShape 17">
                      <a:extLst>
                        <a:ext uri="{FF2B5EF4-FFF2-40B4-BE49-F238E27FC236}">
                          <a16:creationId xmlns:a16="http://schemas.microsoft.com/office/drawing/2014/main" id="{4B63F036-97F5-747B-BA0D-A85EF1740A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410" name="Line 18">
                    <a:extLst>
                      <a:ext uri="{FF2B5EF4-FFF2-40B4-BE49-F238E27FC236}">
                        <a16:creationId xmlns:a16="http://schemas.microsoft.com/office/drawing/2014/main" id="{4158FE54-7242-4F4C-932E-79FF4CC232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08" name="Line 19">
                  <a:extLst>
                    <a:ext uri="{FF2B5EF4-FFF2-40B4-BE49-F238E27FC236}">
                      <a16:creationId xmlns:a16="http://schemas.microsoft.com/office/drawing/2014/main" id="{79965044-C78A-8EE7-FCBD-C5C3FC1BD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06" name="Text Box 20">
                <a:extLst>
                  <a:ext uri="{FF2B5EF4-FFF2-40B4-BE49-F238E27FC236}">
                    <a16:creationId xmlns:a16="http://schemas.microsoft.com/office/drawing/2014/main" id="{91DD8AED-471F-5CE3-1638-98078A426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9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6188" name="AutoShape 21">
              <a:extLst>
                <a:ext uri="{FF2B5EF4-FFF2-40B4-BE49-F238E27FC236}">
                  <a16:creationId xmlns:a16="http://schemas.microsoft.com/office/drawing/2014/main" id="{F46D5460-EE4A-009E-0DBC-C937817A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13" y="16271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89" name="Group 27">
              <a:extLst>
                <a:ext uri="{FF2B5EF4-FFF2-40B4-BE49-F238E27FC236}">
                  <a16:creationId xmlns:a16="http://schemas.microsoft.com/office/drawing/2014/main" id="{D8F4120C-37B5-AA5F-4B45-1B6CA543E6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31178" y="2387600"/>
              <a:ext cx="663349" cy="407988"/>
              <a:chOff x="727" y="1903"/>
              <a:chExt cx="266" cy="136"/>
            </a:xfrm>
          </p:grpSpPr>
          <p:sp>
            <p:nvSpPr>
              <p:cNvPr id="6403" name="Freeform 28">
                <a:extLst>
                  <a:ext uri="{FF2B5EF4-FFF2-40B4-BE49-F238E27FC236}">
                    <a16:creationId xmlns:a16="http://schemas.microsoft.com/office/drawing/2014/main" id="{84662D42-0E61-EFEF-0E9F-35D9507D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Text Box 29">
                <a:extLst>
                  <a:ext uri="{FF2B5EF4-FFF2-40B4-BE49-F238E27FC236}">
                    <a16:creationId xmlns:a16="http://schemas.microsoft.com/office/drawing/2014/main" id="{B9D196AF-0903-E28A-AEB9-E1618E36E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90" name="Group 30">
              <a:extLst>
                <a:ext uri="{FF2B5EF4-FFF2-40B4-BE49-F238E27FC236}">
                  <a16:creationId xmlns:a16="http://schemas.microsoft.com/office/drawing/2014/main" id="{D3792C70-B1D0-91B6-0798-C1B726DBAA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7775" y="2738438"/>
              <a:ext cx="692150" cy="442912"/>
              <a:chOff x="715" y="2036"/>
              <a:chExt cx="277" cy="148"/>
            </a:xfrm>
          </p:grpSpPr>
          <p:grpSp>
            <p:nvGrpSpPr>
              <p:cNvPr id="6399" name="Group 31">
                <a:extLst>
                  <a:ext uri="{FF2B5EF4-FFF2-40B4-BE49-F238E27FC236}">
                    <a16:creationId xmlns:a16="http://schemas.microsoft.com/office/drawing/2014/main" id="{7CE57AEA-C530-EADE-A322-37456132C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401" name="AutoShape 32">
                  <a:extLst>
                    <a:ext uri="{FF2B5EF4-FFF2-40B4-BE49-F238E27FC236}">
                      <a16:creationId xmlns:a16="http://schemas.microsoft.com/office/drawing/2014/main" id="{5F625913-4F43-BFB2-C88F-BCA8DFF3F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02" name="AutoShape 33">
                  <a:extLst>
                    <a:ext uri="{FF2B5EF4-FFF2-40B4-BE49-F238E27FC236}">
                      <a16:creationId xmlns:a16="http://schemas.microsoft.com/office/drawing/2014/main" id="{8485363E-2417-6F8F-E52E-8F880F74B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400" name="Text Box 34">
                <a:extLst>
                  <a:ext uri="{FF2B5EF4-FFF2-40B4-BE49-F238E27FC236}">
                    <a16:creationId xmlns:a16="http://schemas.microsoft.com/office/drawing/2014/main" id="{A4546674-16FD-6E00-54DD-589C9C92D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91" name="AutoShape 44">
              <a:extLst>
                <a:ext uri="{FF2B5EF4-FFF2-40B4-BE49-F238E27FC236}">
                  <a16:creationId xmlns:a16="http://schemas.microsoft.com/office/drawing/2014/main" id="{DACB11AD-D002-8647-B400-BAFED432B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13" y="36083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sp>
          <p:nvSpPr>
            <p:cNvPr id="6192" name="Line 45">
              <a:extLst>
                <a:ext uri="{FF2B5EF4-FFF2-40B4-BE49-F238E27FC236}">
                  <a16:creationId xmlns:a16="http://schemas.microsoft.com/office/drawing/2014/main" id="{CD15DF1B-AFB6-C065-C238-3BC587733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9614" y="1630363"/>
              <a:ext cx="731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3" name="Group 46">
              <a:extLst>
                <a:ext uri="{FF2B5EF4-FFF2-40B4-BE49-F238E27FC236}">
                  <a16:creationId xmlns:a16="http://schemas.microsoft.com/office/drawing/2014/main" id="{71090D86-0CE6-6C20-950C-89075DA3C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7713" y="1204913"/>
              <a:ext cx="690562" cy="400050"/>
              <a:chOff x="715" y="2054"/>
              <a:chExt cx="277" cy="134"/>
            </a:xfrm>
          </p:grpSpPr>
          <p:grpSp>
            <p:nvGrpSpPr>
              <p:cNvPr id="6395" name="Group 47">
                <a:extLst>
                  <a:ext uri="{FF2B5EF4-FFF2-40B4-BE49-F238E27FC236}">
                    <a16:creationId xmlns:a16="http://schemas.microsoft.com/office/drawing/2014/main" id="{9BA31DE4-01DF-B0F2-345E-3A8A600F8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97" name="AutoShape 48">
                  <a:extLst>
                    <a:ext uri="{FF2B5EF4-FFF2-40B4-BE49-F238E27FC236}">
                      <a16:creationId xmlns:a16="http://schemas.microsoft.com/office/drawing/2014/main" id="{1EF6EE54-CC5A-5E04-1489-A3EA089F4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98" name="AutoShape 49">
                  <a:extLst>
                    <a:ext uri="{FF2B5EF4-FFF2-40B4-BE49-F238E27FC236}">
                      <a16:creationId xmlns:a16="http://schemas.microsoft.com/office/drawing/2014/main" id="{EC5C24C9-99BB-7E1F-BE7D-9107A7FDD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96" name="Text Box 50">
                <a:extLst>
                  <a:ext uri="{FF2B5EF4-FFF2-40B4-BE49-F238E27FC236}">
                    <a16:creationId xmlns:a16="http://schemas.microsoft.com/office/drawing/2014/main" id="{C9CD3AD3-6DE2-5319-999F-40C6FF747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2054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194" name="Group 51">
              <a:extLst>
                <a:ext uri="{FF2B5EF4-FFF2-40B4-BE49-F238E27FC236}">
                  <a16:creationId xmlns:a16="http://schemas.microsoft.com/office/drawing/2014/main" id="{127496E7-8FEB-5711-E0AE-F30A4A55B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939" y="1587500"/>
              <a:ext cx="706437" cy="407988"/>
              <a:chOff x="727" y="1903"/>
              <a:chExt cx="283" cy="136"/>
            </a:xfrm>
          </p:grpSpPr>
          <p:sp>
            <p:nvSpPr>
              <p:cNvPr id="6393" name="Freeform 52">
                <a:extLst>
                  <a:ext uri="{FF2B5EF4-FFF2-40B4-BE49-F238E27FC236}">
                    <a16:creationId xmlns:a16="http://schemas.microsoft.com/office/drawing/2014/main" id="{71F8D735-DF85-BBBA-4564-400B070B2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Text Box 53">
                <a:extLst>
                  <a:ext uri="{FF2B5EF4-FFF2-40B4-BE49-F238E27FC236}">
                    <a16:creationId xmlns:a16="http://schemas.microsoft.com/office/drawing/2014/main" id="{079A3B88-9630-59AF-7097-8D38DF184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sp>
          <p:nvSpPr>
            <p:cNvPr id="6195" name="AutoShape 63">
              <a:extLst>
                <a:ext uri="{FF2B5EF4-FFF2-40B4-BE49-F238E27FC236}">
                  <a16:creationId xmlns:a16="http://schemas.microsoft.com/office/drawing/2014/main" id="{05C53C5C-F814-FF3E-595F-294D966A31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75463" y="242093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196" name="Group 64">
              <a:extLst>
                <a:ext uri="{FF2B5EF4-FFF2-40B4-BE49-F238E27FC236}">
                  <a16:creationId xmlns:a16="http://schemas.microsoft.com/office/drawing/2014/main" id="{F00AF91F-4AC1-EE2F-676D-A5A871280E7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37376" y="2774951"/>
              <a:ext cx="911225" cy="404813"/>
              <a:chOff x="385" y="2050"/>
              <a:chExt cx="365" cy="135"/>
            </a:xfrm>
          </p:grpSpPr>
          <p:grpSp>
            <p:nvGrpSpPr>
              <p:cNvPr id="6385" name="Group 65">
                <a:extLst>
                  <a:ext uri="{FF2B5EF4-FFF2-40B4-BE49-F238E27FC236}">
                    <a16:creationId xmlns:a16="http://schemas.microsoft.com/office/drawing/2014/main" id="{9F87EFAB-253B-F8AA-F2AA-A47DCFDD77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87" name="Group 66">
                  <a:extLst>
                    <a:ext uri="{FF2B5EF4-FFF2-40B4-BE49-F238E27FC236}">
                      <a16:creationId xmlns:a16="http://schemas.microsoft.com/office/drawing/2014/main" id="{2FCC8FF1-047C-25AF-71A2-80D243861A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89" name="Group 67">
                    <a:extLst>
                      <a:ext uri="{FF2B5EF4-FFF2-40B4-BE49-F238E27FC236}">
                        <a16:creationId xmlns:a16="http://schemas.microsoft.com/office/drawing/2014/main" id="{C8686261-EFB6-9EAB-BF03-F3BB89FBF0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91" name="Rectangle 68">
                      <a:extLst>
                        <a:ext uri="{FF2B5EF4-FFF2-40B4-BE49-F238E27FC236}">
                          <a16:creationId xmlns:a16="http://schemas.microsoft.com/office/drawing/2014/main" id="{571B836E-172C-F068-ADC5-7E05B2F7BC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92" name="AutoShape 69">
                      <a:extLst>
                        <a:ext uri="{FF2B5EF4-FFF2-40B4-BE49-F238E27FC236}">
                          <a16:creationId xmlns:a16="http://schemas.microsoft.com/office/drawing/2014/main" id="{A5C49488-879A-08DC-21E0-378FD9B12E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90" name="Line 70">
                    <a:extLst>
                      <a:ext uri="{FF2B5EF4-FFF2-40B4-BE49-F238E27FC236}">
                        <a16:creationId xmlns:a16="http://schemas.microsoft.com/office/drawing/2014/main" id="{EDA257CC-BA43-B8FF-5F3F-D7E359A33E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88" name="Line 71">
                  <a:extLst>
                    <a:ext uri="{FF2B5EF4-FFF2-40B4-BE49-F238E27FC236}">
                      <a16:creationId xmlns:a16="http://schemas.microsoft.com/office/drawing/2014/main" id="{81AC6664-5AE2-7A00-0D1C-D18AE22FB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86" name="Text Box 72">
                <a:extLst>
                  <a:ext uri="{FF2B5EF4-FFF2-40B4-BE49-F238E27FC236}">
                    <a16:creationId xmlns:a16="http://schemas.microsoft.com/office/drawing/2014/main" id="{6D62343C-EFC5-9010-89E5-300B63BCF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197" name="Group 78">
              <a:extLst>
                <a:ext uri="{FF2B5EF4-FFF2-40B4-BE49-F238E27FC236}">
                  <a16:creationId xmlns:a16="http://schemas.microsoft.com/office/drawing/2014/main" id="{73BE9A19-8437-88A8-9BE9-450EB6D35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939" y="3568700"/>
              <a:ext cx="663575" cy="407988"/>
              <a:chOff x="727" y="1903"/>
              <a:chExt cx="266" cy="136"/>
            </a:xfrm>
          </p:grpSpPr>
          <p:sp>
            <p:nvSpPr>
              <p:cNvPr id="6383" name="Freeform 79">
                <a:extLst>
                  <a:ext uri="{FF2B5EF4-FFF2-40B4-BE49-F238E27FC236}">
                    <a16:creationId xmlns:a16="http://schemas.microsoft.com/office/drawing/2014/main" id="{BC1A2BFC-20CA-38B0-CCE6-F306EAD1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Text Box 80">
                <a:extLst>
                  <a:ext uri="{FF2B5EF4-FFF2-40B4-BE49-F238E27FC236}">
                    <a16:creationId xmlns:a16="http://schemas.microsoft.com/office/drawing/2014/main" id="{B84786B4-905E-47D5-4482-D65AFB1A3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" y="1903"/>
                <a:ext cx="1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198" name="Group 157">
              <a:extLst>
                <a:ext uri="{FF2B5EF4-FFF2-40B4-BE49-F238E27FC236}">
                  <a16:creationId xmlns:a16="http://schemas.microsoft.com/office/drawing/2014/main" id="{4C1277DE-347E-24F4-2215-A0596C3BCE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13488" y="2792414"/>
              <a:ext cx="690562" cy="401637"/>
              <a:chOff x="715" y="2050"/>
              <a:chExt cx="277" cy="134"/>
            </a:xfrm>
          </p:grpSpPr>
          <p:grpSp>
            <p:nvGrpSpPr>
              <p:cNvPr id="6379" name="Group 158">
                <a:extLst>
                  <a:ext uri="{FF2B5EF4-FFF2-40B4-BE49-F238E27FC236}">
                    <a16:creationId xmlns:a16="http://schemas.microsoft.com/office/drawing/2014/main" id="{0234E8D9-075A-63E3-3BE9-2AA2B7A1B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81" name="AutoShape 159">
                  <a:extLst>
                    <a:ext uri="{FF2B5EF4-FFF2-40B4-BE49-F238E27FC236}">
                      <a16:creationId xmlns:a16="http://schemas.microsoft.com/office/drawing/2014/main" id="{00C376AB-9CDD-7A40-6A00-A2EF1865F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82" name="AutoShape 160">
                  <a:extLst>
                    <a:ext uri="{FF2B5EF4-FFF2-40B4-BE49-F238E27FC236}">
                      <a16:creationId xmlns:a16="http://schemas.microsoft.com/office/drawing/2014/main" id="{ECD1D6AD-662F-FD28-720B-43D1FE1AA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80" name="Text Box 161">
                <a:extLst>
                  <a:ext uri="{FF2B5EF4-FFF2-40B4-BE49-F238E27FC236}">
                    <a16:creationId xmlns:a16="http://schemas.microsoft.com/office/drawing/2014/main" id="{C2009D0C-B1C7-F3D3-8DBF-0611EB011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" y="2050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199" name="AutoShape 163">
              <a:extLst>
                <a:ext uri="{FF2B5EF4-FFF2-40B4-BE49-F238E27FC236}">
                  <a16:creationId xmlns:a16="http://schemas.microsoft.com/office/drawing/2014/main" id="{E7958B94-CCA7-337D-4835-8468EEC6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9" y="3619500"/>
              <a:ext cx="904875" cy="361950"/>
            </a:xfrm>
            <a:prstGeom prst="homePlate">
              <a:avLst>
                <a:gd name="adj" fmla="val 52083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200" name="Group 12">
              <a:extLst>
                <a:ext uri="{FF2B5EF4-FFF2-40B4-BE49-F238E27FC236}">
                  <a16:creationId xmlns:a16="http://schemas.microsoft.com/office/drawing/2014/main" id="{567B444E-6859-F558-38B6-7072E9213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8564" y="3179764"/>
              <a:ext cx="911225" cy="403225"/>
              <a:chOff x="385" y="2050"/>
              <a:chExt cx="365" cy="135"/>
            </a:xfrm>
          </p:grpSpPr>
          <p:grpSp>
            <p:nvGrpSpPr>
              <p:cNvPr id="6371" name="Group 13">
                <a:extLst>
                  <a:ext uri="{FF2B5EF4-FFF2-40B4-BE49-F238E27FC236}">
                    <a16:creationId xmlns:a16="http://schemas.microsoft.com/office/drawing/2014/main" id="{D139E0CB-D623-3EF9-4242-CCBB250712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73" name="Group 14">
                  <a:extLst>
                    <a:ext uri="{FF2B5EF4-FFF2-40B4-BE49-F238E27FC236}">
                      <a16:creationId xmlns:a16="http://schemas.microsoft.com/office/drawing/2014/main" id="{BAB9E91B-E1C9-BE89-2B56-6E97A781E9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75" name="Group 15">
                    <a:extLst>
                      <a:ext uri="{FF2B5EF4-FFF2-40B4-BE49-F238E27FC236}">
                        <a16:creationId xmlns:a16="http://schemas.microsoft.com/office/drawing/2014/main" id="{822A7C40-2BCA-B256-D639-EA0A99F76D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77" name="Rectangle 16">
                      <a:extLst>
                        <a:ext uri="{FF2B5EF4-FFF2-40B4-BE49-F238E27FC236}">
                          <a16:creationId xmlns:a16="http://schemas.microsoft.com/office/drawing/2014/main" id="{816536EA-9C61-4935-0627-BEBBA0094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78" name="AutoShape 17">
                      <a:extLst>
                        <a:ext uri="{FF2B5EF4-FFF2-40B4-BE49-F238E27FC236}">
                          <a16:creationId xmlns:a16="http://schemas.microsoft.com/office/drawing/2014/main" id="{C34101A8-99E7-4A22-61C3-4EFD5B8918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76" name="Line 18">
                    <a:extLst>
                      <a:ext uri="{FF2B5EF4-FFF2-40B4-BE49-F238E27FC236}">
                        <a16:creationId xmlns:a16="http://schemas.microsoft.com/office/drawing/2014/main" id="{2CE3D928-2761-AFA9-D2F5-EB4F57C9E9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74" name="Line 19">
                  <a:extLst>
                    <a:ext uri="{FF2B5EF4-FFF2-40B4-BE49-F238E27FC236}">
                      <a16:creationId xmlns:a16="http://schemas.microsoft.com/office/drawing/2014/main" id="{DBBA4742-D65A-DB95-723A-B7FE17FE3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72" name="Text Box 20">
                <a:extLst>
                  <a:ext uri="{FF2B5EF4-FFF2-40B4-BE49-F238E27FC236}">
                    <a16:creationId xmlns:a16="http://schemas.microsoft.com/office/drawing/2014/main" id="{C33D6978-9F84-FB32-6C82-B283A11C4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01" name="Group 46">
              <a:extLst>
                <a:ext uri="{FF2B5EF4-FFF2-40B4-BE49-F238E27FC236}">
                  <a16:creationId xmlns:a16="http://schemas.microsoft.com/office/drawing/2014/main" id="{E6F5F3B0-81C0-D9F7-9EC4-F45EB8996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7713" y="3133725"/>
              <a:ext cx="690562" cy="444500"/>
              <a:chOff x="715" y="2036"/>
              <a:chExt cx="277" cy="148"/>
            </a:xfrm>
          </p:grpSpPr>
          <p:grpSp>
            <p:nvGrpSpPr>
              <p:cNvPr id="6367" name="Group 47">
                <a:extLst>
                  <a:ext uri="{FF2B5EF4-FFF2-40B4-BE49-F238E27FC236}">
                    <a16:creationId xmlns:a16="http://schemas.microsoft.com/office/drawing/2014/main" id="{A3E95380-044A-351C-24E8-945D96BC1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69" name="AutoShape 48">
                  <a:extLst>
                    <a:ext uri="{FF2B5EF4-FFF2-40B4-BE49-F238E27FC236}">
                      <a16:creationId xmlns:a16="http://schemas.microsoft.com/office/drawing/2014/main" id="{BA2F104F-DE6E-D5E7-F8CC-C88C915BF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70" name="AutoShape 49">
                  <a:extLst>
                    <a:ext uri="{FF2B5EF4-FFF2-40B4-BE49-F238E27FC236}">
                      <a16:creationId xmlns:a16="http://schemas.microsoft.com/office/drawing/2014/main" id="{19BB48D9-D3FE-519F-A682-2301FF06F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68" name="Text Box 50">
                <a:extLst>
                  <a:ext uri="{FF2B5EF4-FFF2-40B4-BE49-F238E27FC236}">
                    <a16:creationId xmlns:a16="http://schemas.microsoft.com/office/drawing/2014/main" id="{C15473CD-951B-2B7B-93E3-4D3FB673B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" y="203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202" name="Rectangle 110">
              <a:extLst>
                <a:ext uri="{FF2B5EF4-FFF2-40B4-BE49-F238E27FC236}">
                  <a16:creationId xmlns:a16="http://schemas.microsoft.com/office/drawing/2014/main" id="{595166AE-B903-F935-86F8-A08697E9B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114300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03" name="Rectangle 110">
              <a:extLst>
                <a:ext uri="{FF2B5EF4-FFF2-40B4-BE49-F238E27FC236}">
                  <a16:creationId xmlns:a16="http://schemas.microsoft.com/office/drawing/2014/main" id="{BBC5A110-E116-53BD-9054-48580236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1143001"/>
              <a:ext cx="152400" cy="28622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222" name="Oval 375">
              <a:extLst>
                <a:ext uri="{FF2B5EF4-FFF2-40B4-BE49-F238E27FC236}">
                  <a16:creationId xmlns:a16="http://schemas.microsoft.com/office/drawing/2014/main" id="{0CF8D330-D5FE-459F-8EBD-CE7DA3913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4540" y="4087814"/>
              <a:ext cx="685800" cy="37306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6224" name="Group 22">
              <a:extLst>
                <a:ext uri="{FF2B5EF4-FFF2-40B4-BE49-F238E27FC236}">
                  <a16:creationId xmlns:a16="http://schemas.microsoft.com/office/drawing/2014/main" id="{1D4B988C-D42E-B391-1129-478B2DA9042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3013" y="2009775"/>
              <a:ext cx="696912" cy="401638"/>
              <a:chOff x="715" y="2056"/>
              <a:chExt cx="279" cy="134"/>
            </a:xfrm>
          </p:grpSpPr>
          <p:grpSp>
            <p:nvGrpSpPr>
              <p:cNvPr id="6291" name="Group 23">
                <a:extLst>
                  <a:ext uri="{FF2B5EF4-FFF2-40B4-BE49-F238E27FC236}">
                    <a16:creationId xmlns:a16="http://schemas.microsoft.com/office/drawing/2014/main" id="{63C40F6C-3D2F-44B6-6F07-9A41B7970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293" name="AutoShape 24">
                  <a:extLst>
                    <a:ext uri="{FF2B5EF4-FFF2-40B4-BE49-F238E27FC236}">
                      <a16:creationId xmlns:a16="http://schemas.microsoft.com/office/drawing/2014/main" id="{A7219391-5F88-A80D-7415-8F769C747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94" name="AutoShape 25">
                  <a:extLst>
                    <a:ext uri="{FF2B5EF4-FFF2-40B4-BE49-F238E27FC236}">
                      <a16:creationId xmlns:a16="http://schemas.microsoft.com/office/drawing/2014/main" id="{99A767FC-A12B-3AC0-D110-6D81D7E91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292" name="Text Box 26">
                <a:extLst>
                  <a:ext uri="{FF2B5EF4-FFF2-40B4-BE49-F238E27FC236}">
                    <a16:creationId xmlns:a16="http://schemas.microsoft.com/office/drawing/2014/main" id="{417207A7-8A77-FF5A-3012-4EB0F9E3F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" y="2056"/>
                <a:ext cx="1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grpSp>
          <p:nvGrpSpPr>
            <p:cNvPr id="6225" name="Group 54">
              <a:extLst>
                <a:ext uri="{FF2B5EF4-FFF2-40B4-BE49-F238E27FC236}">
                  <a16:creationId xmlns:a16="http://schemas.microsoft.com/office/drawing/2014/main" id="{F4965526-857A-D4DC-3493-860DDBA21B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32614" y="1992314"/>
              <a:ext cx="911225" cy="401637"/>
              <a:chOff x="385" y="2054"/>
              <a:chExt cx="365" cy="134"/>
            </a:xfrm>
          </p:grpSpPr>
          <p:grpSp>
            <p:nvGrpSpPr>
              <p:cNvPr id="6283" name="Group 55">
                <a:extLst>
                  <a:ext uri="{FF2B5EF4-FFF2-40B4-BE49-F238E27FC236}">
                    <a16:creationId xmlns:a16="http://schemas.microsoft.com/office/drawing/2014/main" id="{C76A4367-1446-80B2-9BE8-D95D6A028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285" name="Group 56">
                  <a:extLst>
                    <a:ext uri="{FF2B5EF4-FFF2-40B4-BE49-F238E27FC236}">
                      <a16:creationId xmlns:a16="http://schemas.microsoft.com/office/drawing/2014/main" id="{6BE3F97F-25AB-D691-B1A5-C0CE06A4A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287" name="Group 57">
                    <a:extLst>
                      <a:ext uri="{FF2B5EF4-FFF2-40B4-BE49-F238E27FC236}">
                        <a16:creationId xmlns:a16="http://schemas.microsoft.com/office/drawing/2014/main" id="{5BF6D242-9EA5-1D66-7C65-9E43A61A39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289" name="Rectangle 58">
                      <a:extLst>
                        <a:ext uri="{FF2B5EF4-FFF2-40B4-BE49-F238E27FC236}">
                          <a16:creationId xmlns:a16="http://schemas.microsoft.com/office/drawing/2014/main" id="{2F093D49-232E-6289-FDFD-AA42F230AD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90" name="AutoShape 59">
                      <a:extLst>
                        <a:ext uri="{FF2B5EF4-FFF2-40B4-BE49-F238E27FC236}">
                          <a16:creationId xmlns:a16="http://schemas.microsoft.com/office/drawing/2014/main" id="{E6B1537C-482E-E7C4-5A7D-611026E672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88" name="Line 60">
                    <a:extLst>
                      <a:ext uri="{FF2B5EF4-FFF2-40B4-BE49-F238E27FC236}">
                        <a16:creationId xmlns:a16="http://schemas.microsoft.com/office/drawing/2014/main" id="{0F64B5F6-FEC2-BA4C-AB3F-B87C724CA6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86" name="Line 61">
                  <a:extLst>
                    <a:ext uri="{FF2B5EF4-FFF2-40B4-BE49-F238E27FC236}">
                      <a16:creationId xmlns:a16="http://schemas.microsoft.com/office/drawing/2014/main" id="{5563B72C-DD57-B470-BF48-B7FF4C384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4" name="Text Box 62">
                <a:extLst>
                  <a:ext uri="{FF2B5EF4-FFF2-40B4-BE49-F238E27FC236}">
                    <a16:creationId xmlns:a16="http://schemas.microsoft.com/office/drawing/2014/main" id="{9E60A9DA-F613-2888-DDB5-810E81F51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" y="2054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26" name="Group 440">
              <a:extLst>
                <a:ext uri="{FF2B5EF4-FFF2-40B4-BE49-F238E27FC236}">
                  <a16:creationId xmlns:a16="http://schemas.microsoft.com/office/drawing/2014/main" id="{055382E9-0E1C-3944-7A6B-5E6652C9C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1981200"/>
              <a:ext cx="911225" cy="457200"/>
              <a:chOff x="6288" y="1728"/>
              <a:chExt cx="574" cy="247"/>
            </a:xfrm>
          </p:grpSpPr>
          <p:grpSp>
            <p:nvGrpSpPr>
              <p:cNvPr id="6275" name="Group 55">
                <a:extLst>
                  <a:ext uri="{FF2B5EF4-FFF2-40B4-BE49-F238E27FC236}">
                    <a16:creationId xmlns:a16="http://schemas.microsoft.com/office/drawing/2014/main" id="{EC61B182-7871-A6EB-CE78-00C6F688C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288" y="1728"/>
                <a:ext cx="574" cy="230"/>
                <a:chOff x="3482" y="2208"/>
                <a:chExt cx="365" cy="122"/>
              </a:xfrm>
            </p:grpSpPr>
            <p:grpSp>
              <p:nvGrpSpPr>
                <p:cNvPr id="6277" name="Group 56">
                  <a:extLst>
                    <a:ext uri="{FF2B5EF4-FFF2-40B4-BE49-F238E27FC236}">
                      <a16:creationId xmlns:a16="http://schemas.microsoft.com/office/drawing/2014/main" id="{B666CCC3-A42A-801E-3B8A-79268457A1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279" name="Group 57">
                    <a:extLst>
                      <a:ext uri="{FF2B5EF4-FFF2-40B4-BE49-F238E27FC236}">
                        <a16:creationId xmlns:a16="http://schemas.microsoft.com/office/drawing/2014/main" id="{DE53FE55-296C-F68E-7C5B-CA2A88635B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281" name="Rectangle 58">
                      <a:extLst>
                        <a:ext uri="{FF2B5EF4-FFF2-40B4-BE49-F238E27FC236}">
                          <a16:creationId xmlns:a16="http://schemas.microsoft.com/office/drawing/2014/main" id="{67FD937A-3ADE-BA88-8195-93414B8D0A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82" name="AutoShape 59">
                      <a:extLst>
                        <a:ext uri="{FF2B5EF4-FFF2-40B4-BE49-F238E27FC236}">
                          <a16:creationId xmlns:a16="http://schemas.microsoft.com/office/drawing/2014/main" id="{6E6A1830-0E8A-4F66-2BBC-11849735A7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80" name="Line 60">
                    <a:extLst>
                      <a:ext uri="{FF2B5EF4-FFF2-40B4-BE49-F238E27FC236}">
                        <a16:creationId xmlns:a16="http://schemas.microsoft.com/office/drawing/2014/main" id="{D3A7803F-5658-A378-9252-7BE12F2AA5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78" name="Line 61">
                  <a:extLst>
                    <a:ext uri="{FF2B5EF4-FFF2-40B4-BE49-F238E27FC236}">
                      <a16:creationId xmlns:a16="http://schemas.microsoft.com/office/drawing/2014/main" id="{E8732C85-CC4B-A3C1-8599-138176F79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6" name="Text Box 62">
                <a:extLst>
                  <a:ext uri="{FF2B5EF4-FFF2-40B4-BE49-F238E27FC236}">
                    <a16:creationId xmlns:a16="http://schemas.microsoft.com/office/drawing/2014/main" id="{5278B367-1E7D-60A0-7963-074BFF914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580" y="1728"/>
                <a:ext cx="24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grpSp>
          <p:nvGrpSpPr>
            <p:cNvPr id="6234" name="Group 439">
              <a:extLst>
                <a:ext uri="{FF2B5EF4-FFF2-40B4-BE49-F238E27FC236}">
                  <a16:creationId xmlns:a16="http://schemas.microsoft.com/office/drawing/2014/main" id="{2D2B3ADE-9D20-89CA-24E3-58C6C1045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1979613"/>
              <a:ext cx="768350" cy="461962"/>
              <a:chOff x="5712" y="1488"/>
              <a:chExt cx="484" cy="291"/>
            </a:xfrm>
          </p:grpSpPr>
          <p:grpSp>
            <p:nvGrpSpPr>
              <p:cNvPr id="6235" name="Group 23">
                <a:extLst>
                  <a:ext uri="{FF2B5EF4-FFF2-40B4-BE49-F238E27FC236}">
                    <a16:creationId xmlns:a16="http://schemas.microsoft.com/office/drawing/2014/main" id="{4268EC82-E2DC-EA79-4621-E7DEFFFC4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760" y="1536"/>
                <a:ext cx="436" cy="229"/>
                <a:chOff x="3824" y="2208"/>
                <a:chExt cx="277" cy="121"/>
              </a:xfrm>
            </p:grpSpPr>
            <p:sp>
              <p:nvSpPr>
                <p:cNvPr id="6237" name="AutoShape 24">
                  <a:extLst>
                    <a:ext uri="{FF2B5EF4-FFF2-40B4-BE49-F238E27FC236}">
                      <a16:creationId xmlns:a16="http://schemas.microsoft.com/office/drawing/2014/main" id="{EDC9FFA5-8D70-A370-8968-9938676A8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8" name="AutoShape 25">
                  <a:extLst>
                    <a:ext uri="{FF2B5EF4-FFF2-40B4-BE49-F238E27FC236}">
                      <a16:creationId xmlns:a16="http://schemas.microsoft.com/office/drawing/2014/main" id="{56BA78F1-815D-22F8-33F1-4A1CC6D7B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236" name="Text Box 26">
                <a:extLst>
                  <a:ext uri="{FF2B5EF4-FFF2-40B4-BE49-F238E27FC236}">
                    <a16:creationId xmlns:a16="http://schemas.microsoft.com/office/drawing/2014/main" id="{763337D1-8FAE-4AFA-28C4-FFC9616A3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5712" y="1488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G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09263" y="519677"/>
            <a:ext cx="697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53623387-8AD0-D36B-B1FC-029D67541DDD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1219201"/>
            <a:ext cx="911225" cy="447675"/>
            <a:chOff x="385" y="2036"/>
            <a:chExt cx="365" cy="149"/>
          </a:xfrm>
        </p:grpSpPr>
        <p:grpSp>
          <p:nvGrpSpPr>
            <p:cNvPr id="6545" name="Group 3">
              <a:extLst>
                <a:ext uri="{FF2B5EF4-FFF2-40B4-BE49-F238E27FC236}">
                  <a16:creationId xmlns:a16="http://schemas.microsoft.com/office/drawing/2014/main" id="{2AE52E7A-66B8-7C73-38D3-741404255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547" name="Group 4">
                <a:extLst>
                  <a:ext uri="{FF2B5EF4-FFF2-40B4-BE49-F238E27FC236}">
                    <a16:creationId xmlns:a16="http://schemas.microsoft.com/office/drawing/2014/main" id="{696AE11C-1172-DA8F-0CFE-57C745A3D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549" name="Group 5">
                  <a:extLst>
                    <a:ext uri="{FF2B5EF4-FFF2-40B4-BE49-F238E27FC236}">
                      <a16:creationId xmlns:a16="http://schemas.microsoft.com/office/drawing/2014/main" id="{CAE07617-C005-99F4-23B8-E309E86B1E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551" name="Rectangle 6">
                    <a:extLst>
                      <a:ext uri="{FF2B5EF4-FFF2-40B4-BE49-F238E27FC236}">
                        <a16:creationId xmlns:a16="http://schemas.microsoft.com/office/drawing/2014/main" id="{573E9467-65EA-FB92-C8A8-BECF006DD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52" name="AutoShape 7">
                    <a:extLst>
                      <a:ext uri="{FF2B5EF4-FFF2-40B4-BE49-F238E27FC236}">
                        <a16:creationId xmlns:a16="http://schemas.microsoft.com/office/drawing/2014/main" id="{1E9DA5AE-D36D-3A79-DDBE-050D935649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550" name="Line 8">
                  <a:extLst>
                    <a:ext uri="{FF2B5EF4-FFF2-40B4-BE49-F238E27FC236}">
                      <a16:creationId xmlns:a16="http://schemas.microsoft.com/office/drawing/2014/main" id="{CBFBCEE7-25FE-A954-2CBD-EC4C87DE3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8" name="Line 9">
                <a:extLst>
                  <a:ext uri="{FF2B5EF4-FFF2-40B4-BE49-F238E27FC236}">
                    <a16:creationId xmlns:a16="http://schemas.microsoft.com/office/drawing/2014/main" id="{1868F5CA-E9ED-559A-BACB-855794976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46" name="Text Box 10">
              <a:extLst>
                <a:ext uri="{FF2B5EF4-FFF2-40B4-BE49-F238E27FC236}">
                  <a16:creationId xmlns:a16="http://schemas.microsoft.com/office/drawing/2014/main" id="{979A3F9F-22D2-D248-FC52-F80780A79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36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47" name="Group 12">
            <a:extLst>
              <a:ext uri="{FF2B5EF4-FFF2-40B4-BE49-F238E27FC236}">
                <a16:creationId xmlns:a16="http://schemas.microsoft.com/office/drawing/2014/main" id="{23FC904D-E733-15E3-6258-7FAD8F5EB0ED}"/>
              </a:ext>
            </a:extLst>
          </p:cNvPr>
          <p:cNvGrpSpPr>
            <a:grpSpLocks/>
          </p:cNvGrpSpPr>
          <p:nvPr/>
        </p:nvGrpSpPr>
        <p:grpSpPr bwMode="auto">
          <a:xfrm>
            <a:off x="2011364" y="1276350"/>
            <a:ext cx="911225" cy="401638"/>
            <a:chOff x="385" y="2059"/>
            <a:chExt cx="365" cy="134"/>
          </a:xfrm>
        </p:grpSpPr>
        <p:grpSp>
          <p:nvGrpSpPr>
            <p:cNvPr id="6537" name="Group 13">
              <a:extLst>
                <a:ext uri="{FF2B5EF4-FFF2-40B4-BE49-F238E27FC236}">
                  <a16:creationId xmlns:a16="http://schemas.microsoft.com/office/drawing/2014/main" id="{7942731D-60FF-162C-AE70-D9F081C6E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539" name="Group 14">
                <a:extLst>
                  <a:ext uri="{FF2B5EF4-FFF2-40B4-BE49-F238E27FC236}">
                    <a16:creationId xmlns:a16="http://schemas.microsoft.com/office/drawing/2014/main" id="{44F69709-F8BE-21B8-651C-1731368F9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541" name="Group 15">
                  <a:extLst>
                    <a:ext uri="{FF2B5EF4-FFF2-40B4-BE49-F238E27FC236}">
                      <a16:creationId xmlns:a16="http://schemas.microsoft.com/office/drawing/2014/main" id="{C91DCF00-94E8-541F-D29B-784A7A59F5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543" name="Rectangle 16">
                    <a:extLst>
                      <a:ext uri="{FF2B5EF4-FFF2-40B4-BE49-F238E27FC236}">
                        <a16:creationId xmlns:a16="http://schemas.microsoft.com/office/drawing/2014/main" id="{06EEBFB3-6F0E-D33D-E46B-ECFFF969A1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44" name="AutoShape 17">
                    <a:extLst>
                      <a:ext uri="{FF2B5EF4-FFF2-40B4-BE49-F238E27FC236}">
                        <a16:creationId xmlns:a16="http://schemas.microsoft.com/office/drawing/2014/main" id="{9B969CC1-ADC0-263A-37A0-EBB5B5B850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542" name="Line 18">
                  <a:extLst>
                    <a:ext uri="{FF2B5EF4-FFF2-40B4-BE49-F238E27FC236}">
                      <a16:creationId xmlns:a16="http://schemas.microsoft.com/office/drawing/2014/main" id="{73116D7C-B663-FE11-E7A6-E43AB3D6C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0" name="Line 19">
                <a:extLst>
                  <a:ext uri="{FF2B5EF4-FFF2-40B4-BE49-F238E27FC236}">
                    <a16:creationId xmlns:a16="http://schemas.microsoft.com/office/drawing/2014/main" id="{C726FE1E-91CA-2FF3-31AD-4EF1ED03B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38" name="Text Box 20">
              <a:extLst>
                <a:ext uri="{FF2B5EF4-FFF2-40B4-BE49-F238E27FC236}">
                  <a16:creationId xmlns:a16="http://schemas.microsoft.com/office/drawing/2014/main" id="{7139B77B-2079-96E7-C392-E3CBD5252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9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148" name="AutoShape 21">
            <a:extLst>
              <a:ext uri="{FF2B5EF4-FFF2-40B4-BE49-F238E27FC236}">
                <a16:creationId xmlns:a16="http://schemas.microsoft.com/office/drawing/2014/main" id="{8AE19317-427E-CE99-270D-F16EA8A0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1654175"/>
            <a:ext cx="906462" cy="363538"/>
          </a:xfrm>
          <a:prstGeom prst="homePlate">
            <a:avLst>
              <a:gd name="adj" fmla="val 51947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49" name="Group 22">
            <a:extLst>
              <a:ext uri="{FF2B5EF4-FFF2-40B4-BE49-F238E27FC236}">
                <a16:creationId xmlns:a16="http://schemas.microsoft.com/office/drawing/2014/main" id="{B7684C6D-825E-08CC-1A63-8C29867969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55813" y="2038350"/>
            <a:ext cx="696912" cy="401638"/>
            <a:chOff x="715" y="2056"/>
            <a:chExt cx="279" cy="134"/>
          </a:xfrm>
        </p:grpSpPr>
        <p:grpSp>
          <p:nvGrpSpPr>
            <p:cNvPr id="6533" name="Group 23">
              <a:extLst>
                <a:ext uri="{FF2B5EF4-FFF2-40B4-BE49-F238E27FC236}">
                  <a16:creationId xmlns:a16="http://schemas.microsoft.com/office/drawing/2014/main" id="{40B6D236-AAA1-8471-9A9A-79F3DFDDD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535" name="AutoShape 24">
                <a:extLst>
                  <a:ext uri="{FF2B5EF4-FFF2-40B4-BE49-F238E27FC236}">
                    <a16:creationId xmlns:a16="http://schemas.microsoft.com/office/drawing/2014/main" id="{C3D10DD2-717B-ACF3-7760-5B40ED1C3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6" name="AutoShape 25">
                <a:extLst>
                  <a:ext uri="{FF2B5EF4-FFF2-40B4-BE49-F238E27FC236}">
                    <a16:creationId xmlns:a16="http://schemas.microsoft.com/office/drawing/2014/main" id="{DD9592BC-A327-C1A2-EDC8-9ABD7C624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534" name="Text Box 26">
              <a:extLst>
                <a:ext uri="{FF2B5EF4-FFF2-40B4-BE49-F238E27FC236}">
                  <a16:creationId xmlns:a16="http://schemas.microsoft.com/office/drawing/2014/main" id="{3328A868-E026-B6C8-5BEB-4BCC5A61D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205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150" name="Group 27">
            <a:extLst>
              <a:ext uri="{FF2B5EF4-FFF2-40B4-BE49-F238E27FC236}">
                <a16:creationId xmlns:a16="http://schemas.microsoft.com/office/drawing/2014/main" id="{12D70554-70AC-C92F-EEA4-16930F6F6D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978" y="2416175"/>
            <a:ext cx="663349" cy="406400"/>
            <a:chOff x="727" y="1903"/>
            <a:chExt cx="266" cy="136"/>
          </a:xfrm>
        </p:grpSpPr>
        <p:sp>
          <p:nvSpPr>
            <p:cNvPr id="6531" name="Freeform 28">
              <a:extLst>
                <a:ext uri="{FF2B5EF4-FFF2-40B4-BE49-F238E27FC236}">
                  <a16:creationId xmlns:a16="http://schemas.microsoft.com/office/drawing/2014/main" id="{9D4067E4-559D-9927-7A99-062B21BF7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2" name="Text Box 29">
              <a:extLst>
                <a:ext uri="{FF2B5EF4-FFF2-40B4-BE49-F238E27FC236}">
                  <a16:creationId xmlns:a16="http://schemas.microsoft.com/office/drawing/2014/main" id="{0455C8AF-DF94-6683-1B47-390AF1E0A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903"/>
              <a:ext cx="1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51" name="Group 30">
            <a:extLst>
              <a:ext uri="{FF2B5EF4-FFF2-40B4-BE49-F238E27FC236}">
                <a16:creationId xmlns:a16="http://schemas.microsoft.com/office/drawing/2014/main" id="{CFA129AA-4224-4E7C-AEDF-3E6AAE78C8F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0575" y="2767013"/>
            <a:ext cx="692150" cy="442912"/>
            <a:chOff x="715" y="2036"/>
            <a:chExt cx="277" cy="148"/>
          </a:xfrm>
        </p:grpSpPr>
        <p:grpSp>
          <p:nvGrpSpPr>
            <p:cNvPr id="6527" name="Group 31">
              <a:extLst>
                <a:ext uri="{FF2B5EF4-FFF2-40B4-BE49-F238E27FC236}">
                  <a16:creationId xmlns:a16="http://schemas.microsoft.com/office/drawing/2014/main" id="{1126CBF2-5BD6-69DF-A1B3-326C80841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529" name="AutoShape 32">
                <a:extLst>
                  <a:ext uri="{FF2B5EF4-FFF2-40B4-BE49-F238E27FC236}">
                    <a16:creationId xmlns:a16="http://schemas.microsoft.com/office/drawing/2014/main" id="{DCB7348E-75F7-8183-C6A0-5DE58753B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0" name="AutoShape 33">
                <a:extLst>
                  <a:ext uri="{FF2B5EF4-FFF2-40B4-BE49-F238E27FC236}">
                    <a16:creationId xmlns:a16="http://schemas.microsoft.com/office/drawing/2014/main" id="{2FF942A7-8CF8-7607-68CB-48F2BC2BD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528" name="Text Box 34">
              <a:extLst>
                <a:ext uri="{FF2B5EF4-FFF2-40B4-BE49-F238E27FC236}">
                  <a16:creationId xmlns:a16="http://schemas.microsoft.com/office/drawing/2014/main" id="{25D151AB-81A5-63BF-1816-A3C585E50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52" name="AutoShape 44">
            <a:extLst>
              <a:ext uri="{FF2B5EF4-FFF2-40B4-BE49-F238E27FC236}">
                <a16:creationId xmlns:a16="http://schemas.microsoft.com/office/drawing/2014/main" id="{2FFD1D1E-69B8-E2E7-6425-91EE2F79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3635375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sp>
        <p:nvSpPr>
          <p:cNvPr id="6153" name="Line 45">
            <a:extLst>
              <a:ext uri="{FF2B5EF4-FFF2-40B4-BE49-F238E27FC236}">
                <a16:creationId xmlns:a16="http://schemas.microsoft.com/office/drawing/2014/main" id="{555A51BD-3465-0EF7-F156-DA17185A2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2414" y="1657350"/>
            <a:ext cx="7318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4" name="Group 46">
            <a:extLst>
              <a:ext uri="{FF2B5EF4-FFF2-40B4-BE49-F238E27FC236}">
                <a16:creationId xmlns:a16="http://schemas.microsoft.com/office/drawing/2014/main" id="{248A13EF-6196-8C97-0EBD-5F1474BF3CFA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1231900"/>
            <a:ext cx="690562" cy="401638"/>
            <a:chOff x="715" y="2054"/>
            <a:chExt cx="277" cy="134"/>
          </a:xfrm>
        </p:grpSpPr>
        <p:grpSp>
          <p:nvGrpSpPr>
            <p:cNvPr id="6523" name="Group 47">
              <a:extLst>
                <a:ext uri="{FF2B5EF4-FFF2-40B4-BE49-F238E27FC236}">
                  <a16:creationId xmlns:a16="http://schemas.microsoft.com/office/drawing/2014/main" id="{CD46D326-1827-7E09-0FE5-14EE14127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525" name="AutoShape 48">
                <a:extLst>
                  <a:ext uri="{FF2B5EF4-FFF2-40B4-BE49-F238E27FC236}">
                    <a16:creationId xmlns:a16="http://schemas.microsoft.com/office/drawing/2014/main" id="{94CE0599-4390-7E8F-AC79-8AF5F929F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26" name="AutoShape 49">
                <a:extLst>
                  <a:ext uri="{FF2B5EF4-FFF2-40B4-BE49-F238E27FC236}">
                    <a16:creationId xmlns:a16="http://schemas.microsoft.com/office/drawing/2014/main" id="{B8A9F33B-1F0D-304D-E2A3-468414F18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524" name="Text Box 50">
              <a:extLst>
                <a:ext uri="{FF2B5EF4-FFF2-40B4-BE49-F238E27FC236}">
                  <a16:creationId xmlns:a16="http://schemas.microsoft.com/office/drawing/2014/main" id="{94CD2277-B9F3-4216-2784-7F803E11B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205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155" name="Group 51">
            <a:extLst>
              <a:ext uri="{FF2B5EF4-FFF2-40B4-BE49-F238E27FC236}">
                <a16:creationId xmlns:a16="http://schemas.microsoft.com/office/drawing/2014/main" id="{F5E3361B-C06F-CF85-A8ED-B44C69EB1FEF}"/>
              </a:ext>
            </a:extLst>
          </p:cNvPr>
          <p:cNvGrpSpPr>
            <a:grpSpLocks/>
          </p:cNvGrpSpPr>
          <p:nvPr/>
        </p:nvGrpSpPr>
        <p:grpSpPr bwMode="auto">
          <a:xfrm>
            <a:off x="2852739" y="1616072"/>
            <a:ext cx="664001" cy="460188"/>
            <a:chOff x="727" y="1903"/>
            <a:chExt cx="266" cy="154"/>
          </a:xfrm>
        </p:grpSpPr>
        <p:sp>
          <p:nvSpPr>
            <p:cNvPr id="6521" name="Freeform 52">
              <a:extLst>
                <a:ext uri="{FF2B5EF4-FFF2-40B4-BE49-F238E27FC236}">
                  <a16:creationId xmlns:a16="http://schemas.microsoft.com/office/drawing/2014/main" id="{04693501-BAE6-EAF2-7B36-6F9CD788B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Text Box 53">
              <a:extLst>
                <a:ext uri="{FF2B5EF4-FFF2-40B4-BE49-F238E27FC236}">
                  <a16:creationId xmlns:a16="http://schemas.microsoft.com/office/drawing/2014/main" id="{C0483E33-1F59-661D-6631-50EFE8F0A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1903"/>
              <a:ext cx="1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156" name="Group 54">
            <a:extLst>
              <a:ext uri="{FF2B5EF4-FFF2-40B4-BE49-F238E27FC236}">
                <a16:creationId xmlns:a16="http://schemas.microsoft.com/office/drawing/2014/main" id="{973C409B-FF29-FF25-0920-8A41C51EF3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65414" y="2019300"/>
            <a:ext cx="911225" cy="401638"/>
            <a:chOff x="385" y="2054"/>
            <a:chExt cx="365" cy="134"/>
          </a:xfrm>
        </p:grpSpPr>
        <p:grpSp>
          <p:nvGrpSpPr>
            <p:cNvPr id="6513" name="Group 55">
              <a:extLst>
                <a:ext uri="{FF2B5EF4-FFF2-40B4-BE49-F238E27FC236}">
                  <a16:creationId xmlns:a16="http://schemas.microsoft.com/office/drawing/2014/main" id="{BEBDFC31-CDE6-F4BE-F755-EFEDBE93A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515" name="Group 56">
                <a:extLst>
                  <a:ext uri="{FF2B5EF4-FFF2-40B4-BE49-F238E27FC236}">
                    <a16:creationId xmlns:a16="http://schemas.microsoft.com/office/drawing/2014/main" id="{9ABB62D6-2754-3418-467A-D864FFC6FB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517" name="Group 57">
                  <a:extLst>
                    <a:ext uri="{FF2B5EF4-FFF2-40B4-BE49-F238E27FC236}">
                      <a16:creationId xmlns:a16="http://schemas.microsoft.com/office/drawing/2014/main" id="{580A43C3-502E-7654-EF91-6C4F287155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519" name="Rectangle 58">
                    <a:extLst>
                      <a:ext uri="{FF2B5EF4-FFF2-40B4-BE49-F238E27FC236}">
                        <a16:creationId xmlns:a16="http://schemas.microsoft.com/office/drawing/2014/main" id="{8EB15D96-F758-0607-D65D-CEC223CB2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20" name="AutoShape 59">
                    <a:extLst>
                      <a:ext uri="{FF2B5EF4-FFF2-40B4-BE49-F238E27FC236}">
                        <a16:creationId xmlns:a16="http://schemas.microsoft.com/office/drawing/2014/main" id="{38E0ADD3-6DD9-AF25-8884-060F7B4020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518" name="Line 60">
                  <a:extLst>
                    <a:ext uri="{FF2B5EF4-FFF2-40B4-BE49-F238E27FC236}">
                      <a16:creationId xmlns:a16="http://schemas.microsoft.com/office/drawing/2014/main" id="{870727B2-47C2-4D86-9191-C701EC413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16" name="Line 61">
                <a:extLst>
                  <a:ext uri="{FF2B5EF4-FFF2-40B4-BE49-F238E27FC236}">
                    <a16:creationId xmlns:a16="http://schemas.microsoft.com/office/drawing/2014/main" id="{266319D6-C0A7-B6C8-ABC1-B02AEF20D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4" name="Text Box 62">
              <a:extLst>
                <a:ext uri="{FF2B5EF4-FFF2-40B4-BE49-F238E27FC236}">
                  <a16:creationId xmlns:a16="http://schemas.microsoft.com/office/drawing/2014/main" id="{9070C53F-1A4A-51E4-A4DD-D64336C3C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2054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157" name="AutoShape 63">
            <a:extLst>
              <a:ext uri="{FF2B5EF4-FFF2-40B4-BE49-F238E27FC236}">
                <a16:creationId xmlns:a16="http://schemas.microsoft.com/office/drawing/2014/main" id="{EBEEF67B-B251-03DE-7554-5EC4A23863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8263" y="2447925"/>
            <a:ext cx="906462" cy="363538"/>
          </a:xfrm>
          <a:prstGeom prst="homePlate">
            <a:avLst>
              <a:gd name="adj" fmla="val 51947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58" name="Group 64">
            <a:extLst>
              <a:ext uri="{FF2B5EF4-FFF2-40B4-BE49-F238E27FC236}">
                <a16:creationId xmlns:a16="http://schemas.microsoft.com/office/drawing/2014/main" id="{EC3DAF0C-A387-70E2-4066-4CCB3CF5FF0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70176" y="2801938"/>
            <a:ext cx="911225" cy="404812"/>
            <a:chOff x="385" y="2050"/>
            <a:chExt cx="365" cy="135"/>
          </a:xfrm>
        </p:grpSpPr>
        <p:grpSp>
          <p:nvGrpSpPr>
            <p:cNvPr id="6505" name="Group 65">
              <a:extLst>
                <a:ext uri="{FF2B5EF4-FFF2-40B4-BE49-F238E27FC236}">
                  <a16:creationId xmlns:a16="http://schemas.microsoft.com/office/drawing/2014/main" id="{7E86C361-5B8C-C88D-31E9-440F1E687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507" name="Group 66">
                <a:extLst>
                  <a:ext uri="{FF2B5EF4-FFF2-40B4-BE49-F238E27FC236}">
                    <a16:creationId xmlns:a16="http://schemas.microsoft.com/office/drawing/2014/main" id="{31F060F4-3980-174D-2C13-E6B419C96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509" name="Group 67">
                  <a:extLst>
                    <a:ext uri="{FF2B5EF4-FFF2-40B4-BE49-F238E27FC236}">
                      <a16:creationId xmlns:a16="http://schemas.microsoft.com/office/drawing/2014/main" id="{AA0BA4BA-BDED-C70B-F227-279178AFDE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511" name="Rectangle 68">
                    <a:extLst>
                      <a:ext uri="{FF2B5EF4-FFF2-40B4-BE49-F238E27FC236}">
                        <a16:creationId xmlns:a16="http://schemas.microsoft.com/office/drawing/2014/main" id="{688BB206-2CD4-12E6-4A70-551C883481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12" name="AutoShape 69">
                    <a:extLst>
                      <a:ext uri="{FF2B5EF4-FFF2-40B4-BE49-F238E27FC236}">
                        <a16:creationId xmlns:a16="http://schemas.microsoft.com/office/drawing/2014/main" id="{62DD1598-A5A3-06B1-6877-6D6916895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510" name="Line 70">
                  <a:extLst>
                    <a:ext uri="{FF2B5EF4-FFF2-40B4-BE49-F238E27FC236}">
                      <a16:creationId xmlns:a16="http://schemas.microsoft.com/office/drawing/2014/main" id="{C0DF19C8-467D-55F7-3059-2AA3DD1BA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08" name="Line 71">
                <a:extLst>
                  <a:ext uri="{FF2B5EF4-FFF2-40B4-BE49-F238E27FC236}">
                    <a16:creationId xmlns:a16="http://schemas.microsoft.com/office/drawing/2014/main" id="{11C77026-2F2A-2FF7-FF59-D64B55403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06" name="Text Box 72">
              <a:extLst>
                <a:ext uri="{FF2B5EF4-FFF2-40B4-BE49-F238E27FC236}">
                  <a16:creationId xmlns:a16="http://schemas.microsoft.com/office/drawing/2014/main" id="{83CEFCC0-7033-38BE-D02E-AFCD7AF5F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59" name="Group 78">
            <a:extLst>
              <a:ext uri="{FF2B5EF4-FFF2-40B4-BE49-F238E27FC236}">
                <a16:creationId xmlns:a16="http://schemas.microsoft.com/office/drawing/2014/main" id="{358EF5CD-F884-D4DD-B8C1-AE933157A10A}"/>
              </a:ext>
            </a:extLst>
          </p:cNvPr>
          <p:cNvGrpSpPr>
            <a:grpSpLocks/>
          </p:cNvGrpSpPr>
          <p:nvPr/>
        </p:nvGrpSpPr>
        <p:grpSpPr bwMode="auto">
          <a:xfrm>
            <a:off x="2852739" y="3595689"/>
            <a:ext cx="663575" cy="407987"/>
            <a:chOff x="727" y="1903"/>
            <a:chExt cx="266" cy="136"/>
          </a:xfrm>
        </p:grpSpPr>
        <p:sp>
          <p:nvSpPr>
            <p:cNvPr id="6503" name="Freeform 79">
              <a:extLst>
                <a:ext uri="{FF2B5EF4-FFF2-40B4-BE49-F238E27FC236}">
                  <a16:creationId xmlns:a16="http://schemas.microsoft.com/office/drawing/2014/main" id="{29863429-40D4-6E9B-6CCB-15AA16C4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Text Box 80">
              <a:extLst>
                <a:ext uri="{FF2B5EF4-FFF2-40B4-BE49-F238E27FC236}">
                  <a16:creationId xmlns:a16="http://schemas.microsoft.com/office/drawing/2014/main" id="{EDF4E1E1-9E06-BDFE-DE08-F29612470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60" name="Group 157">
            <a:extLst>
              <a:ext uri="{FF2B5EF4-FFF2-40B4-BE49-F238E27FC236}">
                <a16:creationId xmlns:a16="http://schemas.microsoft.com/office/drawing/2014/main" id="{0EC10162-EF14-B7DE-9CE3-D9B5AE5E52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46288" y="2819400"/>
            <a:ext cx="690562" cy="401638"/>
            <a:chOff x="715" y="2050"/>
            <a:chExt cx="277" cy="134"/>
          </a:xfrm>
        </p:grpSpPr>
        <p:grpSp>
          <p:nvGrpSpPr>
            <p:cNvPr id="6499" name="Group 158">
              <a:extLst>
                <a:ext uri="{FF2B5EF4-FFF2-40B4-BE49-F238E27FC236}">
                  <a16:creationId xmlns:a16="http://schemas.microsoft.com/office/drawing/2014/main" id="{B127146C-5357-F334-7868-F327A784B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501" name="AutoShape 159">
                <a:extLst>
                  <a:ext uri="{FF2B5EF4-FFF2-40B4-BE49-F238E27FC236}">
                    <a16:creationId xmlns:a16="http://schemas.microsoft.com/office/drawing/2014/main" id="{17D41617-78A3-1A08-403E-8FF0633B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02" name="AutoShape 160">
                <a:extLst>
                  <a:ext uri="{FF2B5EF4-FFF2-40B4-BE49-F238E27FC236}">
                    <a16:creationId xmlns:a16="http://schemas.microsoft.com/office/drawing/2014/main" id="{355ACE0D-F6F9-7A28-A371-F2200126F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500" name="Text Box 161">
              <a:extLst>
                <a:ext uri="{FF2B5EF4-FFF2-40B4-BE49-F238E27FC236}">
                  <a16:creationId xmlns:a16="http://schemas.microsoft.com/office/drawing/2014/main" id="{21CAF79E-8061-AFAC-232D-3B391ED0D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05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61" name="AutoShape 163">
            <a:extLst>
              <a:ext uri="{FF2B5EF4-FFF2-40B4-BE49-F238E27FC236}">
                <a16:creationId xmlns:a16="http://schemas.microsoft.com/office/drawing/2014/main" id="{599C40BB-F07A-8582-021E-88981F921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9" y="3648075"/>
            <a:ext cx="904875" cy="361950"/>
          </a:xfrm>
          <a:prstGeom prst="homePlate">
            <a:avLst>
              <a:gd name="adj" fmla="val 52083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62" name="Group 12">
            <a:extLst>
              <a:ext uri="{FF2B5EF4-FFF2-40B4-BE49-F238E27FC236}">
                <a16:creationId xmlns:a16="http://schemas.microsoft.com/office/drawing/2014/main" id="{737F21EB-4D06-B9FB-4D94-031090B13E13}"/>
              </a:ext>
            </a:extLst>
          </p:cNvPr>
          <p:cNvGrpSpPr>
            <a:grpSpLocks/>
          </p:cNvGrpSpPr>
          <p:nvPr/>
        </p:nvGrpSpPr>
        <p:grpSpPr bwMode="auto">
          <a:xfrm>
            <a:off x="2011364" y="3206751"/>
            <a:ext cx="911225" cy="404813"/>
            <a:chOff x="385" y="2050"/>
            <a:chExt cx="365" cy="135"/>
          </a:xfrm>
        </p:grpSpPr>
        <p:grpSp>
          <p:nvGrpSpPr>
            <p:cNvPr id="6491" name="Group 13">
              <a:extLst>
                <a:ext uri="{FF2B5EF4-FFF2-40B4-BE49-F238E27FC236}">
                  <a16:creationId xmlns:a16="http://schemas.microsoft.com/office/drawing/2014/main" id="{F90C67F2-008D-1BBD-1E84-9ECC365AE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93" name="Group 14">
                <a:extLst>
                  <a:ext uri="{FF2B5EF4-FFF2-40B4-BE49-F238E27FC236}">
                    <a16:creationId xmlns:a16="http://schemas.microsoft.com/office/drawing/2014/main" id="{D7C91C47-B406-0783-762F-04272876D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95" name="Group 15">
                  <a:extLst>
                    <a:ext uri="{FF2B5EF4-FFF2-40B4-BE49-F238E27FC236}">
                      <a16:creationId xmlns:a16="http://schemas.microsoft.com/office/drawing/2014/main" id="{0C353F30-917E-CFE6-56F8-CCC6EC77C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97" name="Rectangle 16">
                    <a:extLst>
                      <a:ext uri="{FF2B5EF4-FFF2-40B4-BE49-F238E27FC236}">
                        <a16:creationId xmlns:a16="http://schemas.microsoft.com/office/drawing/2014/main" id="{E7A4DB5A-9E01-E009-FA36-9F477B146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98" name="AutoShape 17">
                    <a:extLst>
                      <a:ext uri="{FF2B5EF4-FFF2-40B4-BE49-F238E27FC236}">
                        <a16:creationId xmlns:a16="http://schemas.microsoft.com/office/drawing/2014/main" id="{397E914B-6500-4808-E694-D7B7EF1D8C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96" name="Line 18">
                  <a:extLst>
                    <a:ext uri="{FF2B5EF4-FFF2-40B4-BE49-F238E27FC236}">
                      <a16:creationId xmlns:a16="http://schemas.microsoft.com/office/drawing/2014/main" id="{1732ACF9-90C3-8322-9ACF-67CA31EDF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94" name="Line 19">
                <a:extLst>
                  <a:ext uri="{FF2B5EF4-FFF2-40B4-BE49-F238E27FC236}">
                    <a16:creationId xmlns:a16="http://schemas.microsoft.com/office/drawing/2014/main" id="{EA73B765-DD5F-A4B4-B2BD-8FA0F5862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92" name="Text Box 20">
              <a:extLst>
                <a:ext uri="{FF2B5EF4-FFF2-40B4-BE49-F238E27FC236}">
                  <a16:creationId xmlns:a16="http://schemas.microsoft.com/office/drawing/2014/main" id="{C12AC96C-7B58-71F6-1EA5-F41435351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63" name="Group 46">
            <a:extLst>
              <a:ext uri="{FF2B5EF4-FFF2-40B4-BE49-F238E27FC236}">
                <a16:creationId xmlns:a16="http://schemas.microsoft.com/office/drawing/2014/main" id="{63F39783-0563-E4B7-CDC4-464038072442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3162301"/>
            <a:ext cx="690562" cy="442913"/>
            <a:chOff x="715" y="2036"/>
            <a:chExt cx="277" cy="148"/>
          </a:xfrm>
        </p:grpSpPr>
        <p:grpSp>
          <p:nvGrpSpPr>
            <p:cNvPr id="6487" name="Group 47">
              <a:extLst>
                <a:ext uri="{FF2B5EF4-FFF2-40B4-BE49-F238E27FC236}">
                  <a16:creationId xmlns:a16="http://schemas.microsoft.com/office/drawing/2014/main" id="{A4951752-BD34-838A-71F9-E08BE11F1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89" name="AutoShape 48">
                <a:extLst>
                  <a:ext uri="{FF2B5EF4-FFF2-40B4-BE49-F238E27FC236}">
                    <a16:creationId xmlns:a16="http://schemas.microsoft.com/office/drawing/2014/main" id="{EB7503CF-9C51-3FEC-B642-3889B0B9A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90" name="AutoShape 49">
                <a:extLst>
                  <a:ext uri="{FF2B5EF4-FFF2-40B4-BE49-F238E27FC236}">
                    <a16:creationId xmlns:a16="http://schemas.microsoft.com/office/drawing/2014/main" id="{0559C0C4-F576-39A4-DA27-83AC11CC0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88" name="Text Box 50">
              <a:extLst>
                <a:ext uri="{FF2B5EF4-FFF2-40B4-BE49-F238E27FC236}">
                  <a16:creationId xmlns:a16="http://schemas.microsoft.com/office/drawing/2014/main" id="{AE6F78B3-9968-52BC-7473-9D52162CF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64" name="Rectangle 110">
            <a:extLst>
              <a:ext uri="{FF2B5EF4-FFF2-40B4-BE49-F238E27FC236}">
                <a16:creationId xmlns:a16="http://schemas.microsoft.com/office/drawing/2014/main" id="{8C35CF46-AA71-3C7D-EA76-61922D84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76338"/>
            <a:ext cx="15240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65" name="Rectangle 110">
            <a:extLst>
              <a:ext uri="{FF2B5EF4-FFF2-40B4-BE49-F238E27FC236}">
                <a16:creationId xmlns:a16="http://schemas.microsoft.com/office/drawing/2014/main" id="{E374B128-7A12-C0D6-D839-E42441CD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69988"/>
            <a:ext cx="15240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166" name="Group 2">
            <a:extLst>
              <a:ext uri="{FF2B5EF4-FFF2-40B4-BE49-F238E27FC236}">
                <a16:creationId xmlns:a16="http://schemas.microsoft.com/office/drawing/2014/main" id="{B2ABC7E3-1705-1240-9BE5-FDB97110A35E}"/>
              </a:ext>
            </a:extLst>
          </p:cNvPr>
          <p:cNvGrpSpPr>
            <a:grpSpLocks/>
          </p:cNvGrpSpPr>
          <p:nvPr/>
        </p:nvGrpSpPr>
        <p:grpSpPr bwMode="auto">
          <a:xfrm>
            <a:off x="4114801" y="1192214"/>
            <a:ext cx="911225" cy="446087"/>
            <a:chOff x="385" y="2036"/>
            <a:chExt cx="365" cy="149"/>
          </a:xfrm>
        </p:grpSpPr>
        <p:grpSp>
          <p:nvGrpSpPr>
            <p:cNvPr id="6479" name="Group 3">
              <a:extLst>
                <a:ext uri="{FF2B5EF4-FFF2-40B4-BE49-F238E27FC236}">
                  <a16:creationId xmlns:a16="http://schemas.microsoft.com/office/drawing/2014/main" id="{9F083982-F13E-CE97-5E6D-61910EDCF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81" name="Group 90">
                <a:extLst>
                  <a:ext uri="{FF2B5EF4-FFF2-40B4-BE49-F238E27FC236}">
                    <a16:creationId xmlns:a16="http://schemas.microsoft.com/office/drawing/2014/main" id="{C2A70AAC-F3B8-4DDE-52A3-A60369C50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83" name="Group 5">
                  <a:extLst>
                    <a:ext uri="{FF2B5EF4-FFF2-40B4-BE49-F238E27FC236}">
                      <a16:creationId xmlns:a16="http://schemas.microsoft.com/office/drawing/2014/main" id="{46C67343-1722-3E43-2E9B-20858BFE32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85" name="Rectangle 6">
                    <a:extLst>
                      <a:ext uri="{FF2B5EF4-FFF2-40B4-BE49-F238E27FC236}">
                        <a16:creationId xmlns:a16="http://schemas.microsoft.com/office/drawing/2014/main" id="{70194D04-D0FD-F05F-64C2-4FA2923DE0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86" name="AutoShape 7">
                    <a:extLst>
                      <a:ext uri="{FF2B5EF4-FFF2-40B4-BE49-F238E27FC236}">
                        <a16:creationId xmlns:a16="http://schemas.microsoft.com/office/drawing/2014/main" id="{8D649250-1091-6FAC-2BC5-338FC41CFD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84" name="Line 8">
                  <a:extLst>
                    <a:ext uri="{FF2B5EF4-FFF2-40B4-BE49-F238E27FC236}">
                      <a16:creationId xmlns:a16="http://schemas.microsoft.com/office/drawing/2014/main" id="{D3670811-E7E2-C6BC-FEFD-722A74C19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82" name="Line 9">
                <a:extLst>
                  <a:ext uri="{FF2B5EF4-FFF2-40B4-BE49-F238E27FC236}">
                    <a16:creationId xmlns:a16="http://schemas.microsoft.com/office/drawing/2014/main" id="{51D4785A-55C6-4726-7FDA-037F112C8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80" name="Text Box 10">
              <a:extLst>
                <a:ext uri="{FF2B5EF4-FFF2-40B4-BE49-F238E27FC236}">
                  <a16:creationId xmlns:a16="http://schemas.microsoft.com/office/drawing/2014/main" id="{32D398A2-8732-32A0-6A8E-F93DFA34C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36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67" name="Group 12">
            <a:extLst>
              <a:ext uri="{FF2B5EF4-FFF2-40B4-BE49-F238E27FC236}">
                <a16:creationId xmlns:a16="http://schemas.microsoft.com/office/drawing/2014/main" id="{60C166CF-CC6C-2F75-3811-0B122B6A058E}"/>
              </a:ext>
            </a:extLst>
          </p:cNvPr>
          <p:cNvGrpSpPr>
            <a:grpSpLocks/>
          </p:cNvGrpSpPr>
          <p:nvPr/>
        </p:nvGrpSpPr>
        <p:grpSpPr bwMode="auto">
          <a:xfrm>
            <a:off x="4144964" y="1249364"/>
            <a:ext cx="911225" cy="401637"/>
            <a:chOff x="385" y="2059"/>
            <a:chExt cx="365" cy="134"/>
          </a:xfrm>
        </p:grpSpPr>
        <p:grpSp>
          <p:nvGrpSpPr>
            <p:cNvPr id="6471" name="Group 13">
              <a:extLst>
                <a:ext uri="{FF2B5EF4-FFF2-40B4-BE49-F238E27FC236}">
                  <a16:creationId xmlns:a16="http://schemas.microsoft.com/office/drawing/2014/main" id="{4DE7D6CB-781E-A81A-3CF2-B6E98D2A5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73" name="Group 14">
                <a:extLst>
                  <a:ext uri="{FF2B5EF4-FFF2-40B4-BE49-F238E27FC236}">
                    <a16:creationId xmlns:a16="http://schemas.microsoft.com/office/drawing/2014/main" id="{2C0EDA86-99EC-5BA5-A258-F2CBFE2554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75" name="Group 101">
                  <a:extLst>
                    <a:ext uri="{FF2B5EF4-FFF2-40B4-BE49-F238E27FC236}">
                      <a16:creationId xmlns:a16="http://schemas.microsoft.com/office/drawing/2014/main" id="{EDFF9682-3E32-7854-9A4A-189258CDE4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77" name="Rectangle 16">
                    <a:extLst>
                      <a:ext uri="{FF2B5EF4-FFF2-40B4-BE49-F238E27FC236}">
                        <a16:creationId xmlns:a16="http://schemas.microsoft.com/office/drawing/2014/main" id="{73F1AE4F-8FE6-3A68-0CF8-1767AC7C1F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78" name="AutoShape 17">
                    <a:extLst>
                      <a:ext uri="{FF2B5EF4-FFF2-40B4-BE49-F238E27FC236}">
                        <a16:creationId xmlns:a16="http://schemas.microsoft.com/office/drawing/2014/main" id="{CDD0D393-6535-5451-D93B-732BADBA7F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76" name="Line 18">
                  <a:extLst>
                    <a:ext uri="{FF2B5EF4-FFF2-40B4-BE49-F238E27FC236}">
                      <a16:creationId xmlns:a16="http://schemas.microsoft.com/office/drawing/2014/main" id="{081F9433-6707-3F9A-8213-BBBAF77865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74" name="Line 19">
                <a:extLst>
                  <a:ext uri="{FF2B5EF4-FFF2-40B4-BE49-F238E27FC236}">
                    <a16:creationId xmlns:a16="http://schemas.microsoft.com/office/drawing/2014/main" id="{FA1B1EB9-03E7-F8CC-7691-343248E64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72" name="Text Box 20">
              <a:extLst>
                <a:ext uri="{FF2B5EF4-FFF2-40B4-BE49-F238E27FC236}">
                  <a16:creationId xmlns:a16="http://schemas.microsoft.com/office/drawing/2014/main" id="{20FE6D8F-E456-8C19-4811-E43FD8595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9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168" name="AutoShape 21">
            <a:extLst>
              <a:ext uri="{FF2B5EF4-FFF2-40B4-BE49-F238E27FC236}">
                <a16:creationId xmlns:a16="http://schemas.microsoft.com/office/drawing/2014/main" id="{D48755CC-AA48-68CB-4186-8F0C51D03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62718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69" name="Group 22">
            <a:extLst>
              <a:ext uri="{FF2B5EF4-FFF2-40B4-BE49-F238E27FC236}">
                <a16:creationId xmlns:a16="http://schemas.microsoft.com/office/drawing/2014/main" id="{8A721088-9609-909E-9C8D-73CCBCA906F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89413" y="2009775"/>
            <a:ext cx="696912" cy="401638"/>
            <a:chOff x="715" y="2056"/>
            <a:chExt cx="279" cy="134"/>
          </a:xfrm>
        </p:grpSpPr>
        <p:grpSp>
          <p:nvGrpSpPr>
            <p:cNvPr id="6467" name="Group 23">
              <a:extLst>
                <a:ext uri="{FF2B5EF4-FFF2-40B4-BE49-F238E27FC236}">
                  <a16:creationId xmlns:a16="http://schemas.microsoft.com/office/drawing/2014/main" id="{FEA46260-8C43-8D37-029A-A54B53DD7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69" name="AutoShape 24">
                <a:extLst>
                  <a:ext uri="{FF2B5EF4-FFF2-40B4-BE49-F238E27FC236}">
                    <a16:creationId xmlns:a16="http://schemas.microsoft.com/office/drawing/2014/main" id="{58C4FCA2-91C5-1131-45E1-2BF44F10B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0" name="AutoShape 25">
                <a:extLst>
                  <a:ext uri="{FF2B5EF4-FFF2-40B4-BE49-F238E27FC236}">
                    <a16:creationId xmlns:a16="http://schemas.microsoft.com/office/drawing/2014/main" id="{2C01C6A7-0C1D-4D90-121A-FBB499969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68" name="Text Box 26">
              <a:extLst>
                <a:ext uri="{FF2B5EF4-FFF2-40B4-BE49-F238E27FC236}">
                  <a16:creationId xmlns:a16="http://schemas.microsoft.com/office/drawing/2014/main" id="{829B90D2-1B39-006A-780C-853A31EFC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205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170" name="Group 27">
            <a:extLst>
              <a:ext uri="{FF2B5EF4-FFF2-40B4-BE49-F238E27FC236}">
                <a16:creationId xmlns:a16="http://schemas.microsoft.com/office/drawing/2014/main" id="{8FAC3E2A-7E70-F896-3E9E-64E29B0B77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97578" y="2387600"/>
            <a:ext cx="663349" cy="407988"/>
            <a:chOff x="727" y="1903"/>
            <a:chExt cx="266" cy="136"/>
          </a:xfrm>
        </p:grpSpPr>
        <p:sp>
          <p:nvSpPr>
            <p:cNvPr id="6465" name="Freeform 28">
              <a:extLst>
                <a:ext uri="{FF2B5EF4-FFF2-40B4-BE49-F238E27FC236}">
                  <a16:creationId xmlns:a16="http://schemas.microsoft.com/office/drawing/2014/main" id="{5E67A7CE-DE9B-4F2A-9157-39B1E6A8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" name="Text Box 29">
              <a:extLst>
                <a:ext uri="{FF2B5EF4-FFF2-40B4-BE49-F238E27FC236}">
                  <a16:creationId xmlns:a16="http://schemas.microsoft.com/office/drawing/2014/main" id="{844544C9-3A37-88C4-5C14-4B041D2DD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71" name="Group 30">
            <a:extLst>
              <a:ext uri="{FF2B5EF4-FFF2-40B4-BE49-F238E27FC236}">
                <a16:creationId xmlns:a16="http://schemas.microsoft.com/office/drawing/2014/main" id="{FB272A77-6778-7597-56CB-9F6972C161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94175" y="2738438"/>
            <a:ext cx="692150" cy="442912"/>
            <a:chOff x="715" y="2036"/>
            <a:chExt cx="277" cy="148"/>
          </a:xfrm>
        </p:grpSpPr>
        <p:grpSp>
          <p:nvGrpSpPr>
            <p:cNvPr id="6461" name="Group 31">
              <a:extLst>
                <a:ext uri="{FF2B5EF4-FFF2-40B4-BE49-F238E27FC236}">
                  <a16:creationId xmlns:a16="http://schemas.microsoft.com/office/drawing/2014/main" id="{C8FEF5EC-DC4E-D4BB-1166-349F8E8E8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63" name="AutoShape 32">
                <a:extLst>
                  <a:ext uri="{FF2B5EF4-FFF2-40B4-BE49-F238E27FC236}">
                    <a16:creationId xmlns:a16="http://schemas.microsoft.com/office/drawing/2014/main" id="{AC3AF01F-B889-95E6-1623-1281C9441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4" name="AutoShape 33">
                <a:extLst>
                  <a:ext uri="{FF2B5EF4-FFF2-40B4-BE49-F238E27FC236}">
                    <a16:creationId xmlns:a16="http://schemas.microsoft.com/office/drawing/2014/main" id="{96AE545E-023E-E9AB-9212-805A68DB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62" name="Text Box 34">
              <a:extLst>
                <a:ext uri="{FF2B5EF4-FFF2-40B4-BE49-F238E27FC236}">
                  <a16:creationId xmlns:a16="http://schemas.microsoft.com/office/drawing/2014/main" id="{45BA4E2F-7B63-4C4A-91A0-66C1F099D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72" name="AutoShape 44">
            <a:extLst>
              <a:ext uri="{FF2B5EF4-FFF2-40B4-BE49-F238E27FC236}">
                <a16:creationId xmlns:a16="http://schemas.microsoft.com/office/drawing/2014/main" id="{5C205EDC-8CAF-CD6E-3B01-9C28CCC0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360838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sp>
        <p:nvSpPr>
          <p:cNvPr id="6173" name="Line 45">
            <a:extLst>
              <a:ext uri="{FF2B5EF4-FFF2-40B4-BE49-F238E27FC236}">
                <a16:creationId xmlns:a16="http://schemas.microsoft.com/office/drawing/2014/main" id="{E8A88CEC-0EE2-8F23-C743-92413E8D8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014" y="1630363"/>
            <a:ext cx="7318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4" name="Group 46">
            <a:extLst>
              <a:ext uri="{FF2B5EF4-FFF2-40B4-BE49-F238E27FC236}">
                <a16:creationId xmlns:a16="http://schemas.microsoft.com/office/drawing/2014/main" id="{19DF2D14-1F52-AF62-6752-95E5E172699B}"/>
              </a:ext>
            </a:extLst>
          </p:cNvPr>
          <p:cNvGrpSpPr>
            <a:grpSpLocks/>
          </p:cNvGrpSpPr>
          <p:nvPr/>
        </p:nvGrpSpPr>
        <p:grpSpPr bwMode="auto">
          <a:xfrm>
            <a:off x="4964113" y="1204913"/>
            <a:ext cx="690562" cy="400050"/>
            <a:chOff x="715" y="2054"/>
            <a:chExt cx="277" cy="134"/>
          </a:xfrm>
        </p:grpSpPr>
        <p:grpSp>
          <p:nvGrpSpPr>
            <p:cNvPr id="6457" name="Group 47">
              <a:extLst>
                <a:ext uri="{FF2B5EF4-FFF2-40B4-BE49-F238E27FC236}">
                  <a16:creationId xmlns:a16="http://schemas.microsoft.com/office/drawing/2014/main" id="{11FFC052-5250-FBF8-B92B-691BE548A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59" name="AutoShape 48">
                <a:extLst>
                  <a:ext uri="{FF2B5EF4-FFF2-40B4-BE49-F238E27FC236}">
                    <a16:creationId xmlns:a16="http://schemas.microsoft.com/office/drawing/2014/main" id="{0E2397D5-AFD1-D40A-E563-445D3300E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0" name="AutoShape 49">
                <a:extLst>
                  <a:ext uri="{FF2B5EF4-FFF2-40B4-BE49-F238E27FC236}">
                    <a16:creationId xmlns:a16="http://schemas.microsoft.com/office/drawing/2014/main" id="{5BDA7E74-6BCC-E9D2-7073-DAF374404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58" name="Text Box 50">
              <a:extLst>
                <a:ext uri="{FF2B5EF4-FFF2-40B4-BE49-F238E27FC236}">
                  <a16:creationId xmlns:a16="http://schemas.microsoft.com/office/drawing/2014/main" id="{2B15CEB2-6718-F25B-A8F7-2A5122ECA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205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175" name="Group 51">
            <a:extLst>
              <a:ext uri="{FF2B5EF4-FFF2-40B4-BE49-F238E27FC236}">
                <a16:creationId xmlns:a16="http://schemas.microsoft.com/office/drawing/2014/main" id="{9CE0479E-4071-9E14-AC20-701E50548ADE}"/>
              </a:ext>
            </a:extLst>
          </p:cNvPr>
          <p:cNvGrpSpPr>
            <a:grpSpLocks/>
          </p:cNvGrpSpPr>
          <p:nvPr/>
        </p:nvGrpSpPr>
        <p:grpSpPr bwMode="auto">
          <a:xfrm>
            <a:off x="4986339" y="1587500"/>
            <a:ext cx="706437" cy="407988"/>
            <a:chOff x="727" y="1903"/>
            <a:chExt cx="283" cy="136"/>
          </a:xfrm>
        </p:grpSpPr>
        <p:sp>
          <p:nvSpPr>
            <p:cNvPr id="6455" name="Freeform 52">
              <a:extLst>
                <a:ext uri="{FF2B5EF4-FFF2-40B4-BE49-F238E27FC236}">
                  <a16:creationId xmlns:a16="http://schemas.microsoft.com/office/drawing/2014/main" id="{7BFB32B2-314B-B0B5-10D0-FED3E57E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Text Box 53">
              <a:extLst>
                <a:ext uri="{FF2B5EF4-FFF2-40B4-BE49-F238E27FC236}">
                  <a16:creationId xmlns:a16="http://schemas.microsoft.com/office/drawing/2014/main" id="{7C7767CE-A010-22B1-C5E3-87C8793C5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76" name="Group 54">
            <a:extLst>
              <a:ext uri="{FF2B5EF4-FFF2-40B4-BE49-F238E27FC236}">
                <a16:creationId xmlns:a16="http://schemas.microsoft.com/office/drawing/2014/main" id="{233DFC54-963F-BA97-AC2E-EC8E75183C8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99014" y="1992314"/>
            <a:ext cx="911225" cy="401637"/>
            <a:chOff x="385" y="2054"/>
            <a:chExt cx="365" cy="134"/>
          </a:xfrm>
        </p:grpSpPr>
        <p:grpSp>
          <p:nvGrpSpPr>
            <p:cNvPr id="6447" name="Group 55">
              <a:extLst>
                <a:ext uri="{FF2B5EF4-FFF2-40B4-BE49-F238E27FC236}">
                  <a16:creationId xmlns:a16="http://schemas.microsoft.com/office/drawing/2014/main" id="{E4780168-DC4F-55A7-5285-B9F7D40D2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49" name="Group 56">
                <a:extLst>
                  <a:ext uri="{FF2B5EF4-FFF2-40B4-BE49-F238E27FC236}">
                    <a16:creationId xmlns:a16="http://schemas.microsoft.com/office/drawing/2014/main" id="{824F05F7-EF4A-60B9-43E9-DC3FCC847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51" name="Group 57">
                  <a:extLst>
                    <a:ext uri="{FF2B5EF4-FFF2-40B4-BE49-F238E27FC236}">
                      <a16:creationId xmlns:a16="http://schemas.microsoft.com/office/drawing/2014/main" id="{588BFAAE-1D38-D8AE-C3D1-4B6EAC106B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53" name="Rectangle 58">
                    <a:extLst>
                      <a:ext uri="{FF2B5EF4-FFF2-40B4-BE49-F238E27FC236}">
                        <a16:creationId xmlns:a16="http://schemas.microsoft.com/office/drawing/2014/main" id="{F1435F86-EC97-A2E2-E43A-0D0D775E8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54" name="AutoShape 59">
                    <a:extLst>
                      <a:ext uri="{FF2B5EF4-FFF2-40B4-BE49-F238E27FC236}">
                        <a16:creationId xmlns:a16="http://schemas.microsoft.com/office/drawing/2014/main" id="{686F5A10-E1CE-9352-DE5E-6BF04242AD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52" name="Line 60">
                  <a:extLst>
                    <a:ext uri="{FF2B5EF4-FFF2-40B4-BE49-F238E27FC236}">
                      <a16:creationId xmlns:a16="http://schemas.microsoft.com/office/drawing/2014/main" id="{DB2A23C9-8C34-7B99-8E9D-DAF5C54CD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0" name="Line 61">
                <a:extLst>
                  <a:ext uri="{FF2B5EF4-FFF2-40B4-BE49-F238E27FC236}">
                    <a16:creationId xmlns:a16="http://schemas.microsoft.com/office/drawing/2014/main" id="{31370B02-2896-C268-48C6-CF13D8E42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48" name="Text Box 62">
              <a:extLst>
                <a:ext uri="{FF2B5EF4-FFF2-40B4-BE49-F238E27FC236}">
                  <a16:creationId xmlns:a16="http://schemas.microsoft.com/office/drawing/2014/main" id="{A43D1AF1-57AA-72D5-C5DC-A315BC529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2054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177" name="AutoShape 63">
            <a:extLst>
              <a:ext uri="{FF2B5EF4-FFF2-40B4-BE49-F238E27FC236}">
                <a16:creationId xmlns:a16="http://schemas.microsoft.com/office/drawing/2014/main" id="{54B711D6-6A3F-E151-E5A0-5D7CA4F650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1863" y="242093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78" name="Group 64">
            <a:extLst>
              <a:ext uri="{FF2B5EF4-FFF2-40B4-BE49-F238E27FC236}">
                <a16:creationId xmlns:a16="http://schemas.microsoft.com/office/drawing/2014/main" id="{CD4495C5-10B1-01CB-4EAE-2B5F26C854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3776" y="2774951"/>
            <a:ext cx="911225" cy="404813"/>
            <a:chOff x="385" y="2050"/>
            <a:chExt cx="365" cy="135"/>
          </a:xfrm>
        </p:grpSpPr>
        <p:grpSp>
          <p:nvGrpSpPr>
            <p:cNvPr id="6439" name="Group 65">
              <a:extLst>
                <a:ext uri="{FF2B5EF4-FFF2-40B4-BE49-F238E27FC236}">
                  <a16:creationId xmlns:a16="http://schemas.microsoft.com/office/drawing/2014/main" id="{E49E19B7-2203-2C37-9493-F1F72EBB1B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41" name="Group 66">
                <a:extLst>
                  <a:ext uri="{FF2B5EF4-FFF2-40B4-BE49-F238E27FC236}">
                    <a16:creationId xmlns:a16="http://schemas.microsoft.com/office/drawing/2014/main" id="{EF13869A-611D-C00F-DD58-DC4B7562B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43" name="Group 67">
                  <a:extLst>
                    <a:ext uri="{FF2B5EF4-FFF2-40B4-BE49-F238E27FC236}">
                      <a16:creationId xmlns:a16="http://schemas.microsoft.com/office/drawing/2014/main" id="{81AA0E4B-5C81-FF1E-0F50-E7C9208F0A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45" name="Rectangle 68">
                    <a:extLst>
                      <a:ext uri="{FF2B5EF4-FFF2-40B4-BE49-F238E27FC236}">
                        <a16:creationId xmlns:a16="http://schemas.microsoft.com/office/drawing/2014/main" id="{8A46CCB7-F349-5519-7DC2-A77AE81C22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46" name="AutoShape 69">
                    <a:extLst>
                      <a:ext uri="{FF2B5EF4-FFF2-40B4-BE49-F238E27FC236}">
                        <a16:creationId xmlns:a16="http://schemas.microsoft.com/office/drawing/2014/main" id="{C0D3E75A-BD7D-39AD-48AE-77CF90E259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44" name="Line 70">
                  <a:extLst>
                    <a:ext uri="{FF2B5EF4-FFF2-40B4-BE49-F238E27FC236}">
                      <a16:creationId xmlns:a16="http://schemas.microsoft.com/office/drawing/2014/main" id="{3AE47088-611E-3215-85BD-8D091A2FA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2" name="Line 71">
                <a:extLst>
                  <a:ext uri="{FF2B5EF4-FFF2-40B4-BE49-F238E27FC236}">
                    <a16:creationId xmlns:a16="http://schemas.microsoft.com/office/drawing/2014/main" id="{037BBF8B-EF94-6E9B-0AEA-5E265DE75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40" name="Text Box 72">
              <a:extLst>
                <a:ext uri="{FF2B5EF4-FFF2-40B4-BE49-F238E27FC236}">
                  <a16:creationId xmlns:a16="http://schemas.microsoft.com/office/drawing/2014/main" id="{80BF043D-18F5-553F-9092-C577878DA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79" name="Group 78">
            <a:extLst>
              <a:ext uri="{FF2B5EF4-FFF2-40B4-BE49-F238E27FC236}">
                <a16:creationId xmlns:a16="http://schemas.microsoft.com/office/drawing/2014/main" id="{4F35A11F-F621-E0C0-6B25-C6E3BBC5684E}"/>
              </a:ext>
            </a:extLst>
          </p:cNvPr>
          <p:cNvGrpSpPr>
            <a:grpSpLocks/>
          </p:cNvGrpSpPr>
          <p:nvPr/>
        </p:nvGrpSpPr>
        <p:grpSpPr bwMode="auto">
          <a:xfrm>
            <a:off x="4986339" y="3568700"/>
            <a:ext cx="663575" cy="407988"/>
            <a:chOff x="727" y="1903"/>
            <a:chExt cx="266" cy="136"/>
          </a:xfrm>
        </p:grpSpPr>
        <p:sp>
          <p:nvSpPr>
            <p:cNvPr id="6437" name="Freeform 79">
              <a:extLst>
                <a:ext uri="{FF2B5EF4-FFF2-40B4-BE49-F238E27FC236}">
                  <a16:creationId xmlns:a16="http://schemas.microsoft.com/office/drawing/2014/main" id="{C83E443C-CCF8-76A0-8A2B-DC0115CC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Text Box 80">
              <a:extLst>
                <a:ext uri="{FF2B5EF4-FFF2-40B4-BE49-F238E27FC236}">
                  <a16:creationId xmlns:a16="http://schemas.microsoft.com/office/drawing/2014/main" id="{932B41F0-61A8-EF1C-A77C-BBEC4A99B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80" name="Group 157">
            <a:extLst>
              <a:ext uri="{FF2B5EF4-FFF2-40B4-BE49-F238E27FC236}">
                <a16:creationId xmlns:a16="http://schemas.microsoft.com/office/drawing/2014/main" id="{D419F86A-39B0-71E9-9DC7-45D57FCB51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79888" y="2792414"/>
            <a:ext cx="690562" cy="401637"/>
            <a:chOff x="715" y="2050"/>
            <a:chExt cx="277" cy="134"/>
          </a:xfrm>
        </p:grpSpPr>
        <p:grpSp>
          <p:nvGrpSpPr>
            <p:cNvPr id="6433" name="Group 158">
              <a:extLst>
                <a:ext uri="{FF2B5EF4-FFF2-40B4-BE49-F238E27FC236}">
                  <a16:creationId xmlns:a16="http://schemas.microsoft.com/office/drawing/2014/main" id="{168E3B7D-FDB5-E03F-08D9-CB77CD7A1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35" name="AutoShape 159">
                <a:extLst>
                  <a:ext uri="{FF2B5EF4-FFF2-40B4-BE49-F238E27FC236}">
                    <a16:creationId xmlns:a16="http://schemas.microsoft.com/office/drawing/2014/main" id="{9061D3E3-52A0-7DDE-F73F-4EC004B17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36" name="AutoShape 160">
                <a:extLst>
                  <a:ext uri="{FF2B5EF4-FFF2-40B4-BE49-F238E27FC236}">
                    <a16:creationId xmlns:a16="http://schemas.microsoft.com/office/drawing/2014/main" id="{CA7D18D4-CFB7-E847-3117-ABACC8903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34" name="Text Box 161">
              <a:extLst>
                <a:ext uri="{FF2B5EF4-FFF2-40B4-BE49-F238E27FC236}">
                  <a16:creationId xmlns:a16="http://schemas.microsoft.com/office/drawing/2014/main" id="{8209D4B6-F6A9-D476-6BBD-83EAE782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05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81" name="AutoShape 163">
            <a:extLst>
              <a:ext uri="{FF2B5EF4-FFF2-40B4-BE49-F238E27FC236}">
                <a16:creationId xmlns:a16="http://schemas.microsoft.com/office/drawing/2014/main" id="{7E6875E5-28A0-CC28-2BF5-786927F9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9" y="3619500"/>
            <a:ext cx="904875" cy="361950"/>
          </a:xfrm>
          <a:prstGeom prst="homePlate">
            <a:avLst>
              <a:gd name="adj" fmla="val 52083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82" name="Group 12">
            <a:extLst>
              <a:ext uri="{FF2B5EF4-FFF2-40B4-BE49-F238E27FC236}">
                <a16:creationId xmlns:a16="http://schemas.microsoft.com/office/drawing/2014/main" id="{255F5011-5E6D-EBBE-89F2-FCF79CC68A12}"/>
              </a:ext>
            </a:extLst>
          </p:cNvPr>
          <p:cNvGrpSpPr>
            <a:grpSpLocks/>
          </p:cNvGrpSpPr>
          <p:nvPr/>
        </p:nvGrpSpPr>
        <p:grpSpPr bwMode="auto">
          <a:xfrm>
            <a:off x="4144964" y="3179764"/>
            <a:ext cx="911225" cy="403225"/>
            <a:chOff x="385" y="2050"/>
            <a:chExt cx="365" cy="135"/>
          </a:xfrm>
        </p:grpSpPr>
        <p:grpSp>
          <p:nvGrpSpPr>
            <p:cNvPr id="6425" name="Group 13">
              <a:extLst>
                <a:ext uri="{FF2B5EF4-FFF2-40B4-BE49-F238E27FC236}">
                  <a16:creationId xmlns:a16="http://schemas.microsoft.com/office/drawing/2014/main" id="{7219ABAA-0357-AD44-119C-A019F9FB4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27" name="Group 14">
                <a:extLst>
                  <a:ext uri="{FF2B5EF4-FFF2-40B4-BE49-F238E27FC236}">
                    <a16:creationId xmlns:a16="http://schemas.microsoft.com/office/drawing/2014/main" id="{A6BE1EE9-02E1-796E-6B22-A475EED57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29" name="Group 15">
                  <a:extLst>
                    <a:ext uri="{FF2B5EF4-FFF2-40B4-BE49-F238E27FC236}">
                      <a16:creationId xmlns:a16="http://schemas.microsoft.com/office/drawing/2014/main" id="{DF4833DC-F90E-CE58-8F90-0CC6E7DF36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31" name="Rectangle 16">
                    <a:extLst>
                      <a:ext uri="{FF2B5EF4-FFF2-40B4-BE49-F238E27FC236}">
                        <a16:creationId xmlns:a16="http://schemas.microsoft.com/office/drawing/2014/main" id="{59228422-907A-1E2B-68C8-1A1956CC30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32" name="AutoShape 17">
                    <a:extLst>
                      <a:ext uri="{FF2B5EF4-FFF2-40B4-BE49-F238E27FC236}">
                        <a16:creationId xmlns:a16="http://schemas.microsoft.com/office/drawing/2014/main" id="{245F75F4-13EB-F9AB-5CEC-521510976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30" name="Line 18">
                  <a:extLst>
                    <a:ext uri="{FF2B5EF4-FFF2-40B4-BE49-F238E27FC236}">
                      <a16:creationId xmlns:a16="http://schemas.microsoft.com/office/drawing/2014/main" id="{568F91B5-FDBA-8181-5167-C3A36DDB1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28" name="Line 19">
                <a:extLst>
                  <a:ext uri="{FF2B5EF4-FFF2-40B4-BE49-F238E27FC236}">
                    <a16:creationId xmlns:a16="http://schemas.microsoft.com/office/drawing/2014/main" id="{A7FAF0BD-A0B5-3B9D-B583-1B5A8D0DC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6" name="Text Box 20">
              <a:extLst>
                <a:ext uri="{FF2B5EF4-FFF2-40B4-BE49-F238E27FC236}">
                  <a16:creationId xmlns:a16="http://schemas.microsoft.com/office/drawing/2014/main" id="{9A965458-2BB6-C204-D1EF-FDBC29AD2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83" name="Group 46">
            <a:extLst>
              <a:ext uri="{FF2B5EF4-FFF2-40B4-BE49-F238E27FC236}">
                <a16:creationId xmlns:a16="http://schemas.microsoft.com/office/drawing/2014/main" id="{6971DBD8-99C4-2AD3-04EC-66C54FC1733D}"/>
              </a:ext>
            </a:extLst>
          </p:cNvPr>
          <p:cNvGrpSpPr>
            <a:grpSpLocks/>
          </p:cNvGrpSpPr>
          <p:nvPr/>
        </p:nvGrpSpPr>
        <p:grpSpPr bwMode="auto">
          <a:xfrm>
            <a:off x="4964113" y="3133725"/>
            <a:ext cx="690562" cy="444500"/>
            <a:chOff x="715" y="2036"/>
            <a:chExt cx="277" cy="148"/>
          </a:xfrm>
        </p:grpSpPr>
        <p:grpSp>
          <p:nvGrpSpPr>
            <p:cNvPr id="6421" name="Group 47">
              <a:extLst>
                <a:ext uri="{FF2B5EF4-FFF2-40B4-BE49-F238E27FC236}">
                  <a16:creationId xmlns:a16="http://schemas.microsoft.com/office/drawing/2014/main" id="{67E0E322-B138-8E0E-1825-AD550281D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23" name="AutoShape 48">
                <a:extLst>
                  <a:ext uri="{FF2B5EF4-FFF2-40B4-BE49-F238E27FC236}">
                    <a16:creationId xmlns:a16="http://schemas.microsoft.com/office/drawing/2014/main" id="{1A7F0F75-3331-8D08-B575-301356AA1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24" name="AutoShape 49">
                <a:extLst>
                  <a:ext uri="{FF2B5EF4-FFF2-40B4-BE49-F238E27FC236}">
                    <a16:creationId xmlns:a16="http://schemas.microsoft.com/office/drawing/2014/main" id="{DB97C0C7-9828-7178-E6F8-DE8C6AC27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22" name="Text Box 50">
              <a:extLst>
                <a:ext uri="{FF2B5EF4-FFF2-40B4-BE49-F238E27FC236}">
                  <a16:creationId xmlns:a16="http://schemas.microsoft.com/office/drawing/2014/main" id="{F188A9E2-0456-AE5B-C9C3-F2C7A0E9D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84" name="Rectangle 110">
            <a:extLst>
              <a:ext uri="{FF2B5EF4-FFF2-40B4-BE49-F238E27FC236}">
                <a16:creationId xmlns:a16="http://schemas.microsoft.com/office/drawing/2014/main" id="{33BFC95C-C834-56C7-9B4B-2465A7BC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935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85" name="Rectangle 110">
            <a:extLst>
              <a:ext uri="{FF2B5EF4-FFF2-40B4-BE49-F238E27FC236}">
                <a16:creationId xmlns:a16="http://schemas.microsoft.com/office/drawing/2014/main" id="{C1A075F3-5927-BACB-544C-DBC225CC7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4300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186" name="Group 2">
            <a:extLst>
              <a:ext uri="{FF2B5EF4-FFF2-40B4-BE49-F238E27FC236}">
                <a16:creationId xmlns:a16="http://schemas.microsoft.com/office/drawing/2014/main" id="{DF17B213-E419-A7B9-FA18-C1A24436BCD5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192214"/>
            <a:ext cx="911225" cy="446087"/>
            <a:chOff x="385" y="2036"/>
            <a:chExt cx="365" cy="149"/>
          </a:xfrm>
        </p:grpSpPr>
        <p:grpSp>
          <p:nvGrpSpPr>
            <p:cNvPr id="6413" name="Group 3">
              <a:extLst>
                <a:ext uri="{FF2B5EF4-FFF2-40B4-BE49-F238E27FC236}">
                  <a16:creationId xmlns:a16="http://schemas.microsoft.com/office/drawing/2014/main" id="{1E5B1EF4-E230-7402-7E6C-FE4F73C9A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15" name="Group 90">
                <a:extLst>
                  <a:ext uri="{FF2B5EF4-FFF2-40B4-BE49-F238E27FC236}">
                    <a16:creationId xmlns:a16="http://schemas.microsoft.com/office/drawing/2014/main" id="{AE2373E9-B494-4094-7258-7872FD2E43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17" name="Group 5">
                  <a:extLst>
                    <a:ext uri="{FF2B5EF4-FFF2-40B4-BE49-F238E27FC236}">
                      <a16:creationId xmlns:a16="http://schemas.microsoft.com/office/drawing/2014/main" id="{5760D3C9-5942-6AE7-3CF6-0998EC50E6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19" name="Rectangle 6">
                    <a:extLst>
                      <a:ext uri="{FF2B5EF4-FFF2-40B4-BE49-F238E27FC236}">
                        <a16:creationId xmlns:a16="http://schemas.microsoft.com/office/drawing/2014/main" id="{2062883D-CDC8-211A-9A6B-9197D9E155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20" name="AutoShape 7">
                    <a:extLst>
                      <a:ext uri="{FF2B5EF4-FFF2-40B4-BE49-F238E27FC236}">
                        <a16:creationId xmlns:a16="http://schemas.microsoft.com/office/drawing/2014/main" id="{2AA89A8D-3E68-929C-4DA7-33F9712B0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18" name="Line 8">
                  <a:extLst>
                    <a:ext uri="{FF2B5EF4-FFF2-40B4-BE49-F238E27FC236}">
                      <a16:creationId xmlns:a16="http://schemas.microsoft.com/office/drawing/2014/main" id="{5AA51BB1-4E9F-D8FD-2010-8122BF566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16" name="Line 9">
                <a:extLst>
                  <a:ext uri="{FF2B5EF4-FFF2-40B4-BE49-F238E27FC236}">
                    <a16:creationId xmlns:a16="http://schemas.microsoft.com/office/drawing/2014/main" id="{AA4813C0-2C16-A6C7-5D76-92691B257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14" name="Text Box 10">
              <a:extLst>
                <a:ext uri="{FF2B5EF4-FFF2-40B4-BE49-F238E27FC236}">
                  <a16:creationId xmlns:a16="http://schemas.microsoft.com/office/drawing/2014/main" id="{8D510E90-22E5-0BF5-7FCE-A8EF3D423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36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87" name="Group 12">
            <a:extLst>
              <a:ext uri="{FF2B5EF4-FFF2-40B4-BE49-F238E27FC236}">
                <a16:creationId xmlns:a16="http://schemas.microsoft.com/office/drawing/2014/main" id="{0E581BB7-1679-5557-A628-EAA40324A318}"/>
              </a:ext>
            </a:extLst>
          </p:cNvPr>
          <p:cNvGrpSpPr>
            <a:grpSpLocks/>
          </p:cNvGrpSpPr>
          <p:nvPr/>
        </p:nvGrpSpPr>
        <p:grpSpPr bwMode="auto">
          <a:xfrm>
            <a:off x="6278564" y="1249364"/>
            <a:ext cx="911225" cy="401637"/>
            <a:chOff x="385" y="2059"/>
            <a:chExt cx="365" cy="134"/>
          </a:xfrm>
        </p:grpSpPr>
        <p:grpSp>
          <p:nvGrpSpPr>
            <p:cNvPr id="6405" name="Group 13">
              <a:extLst>
                <a:ext uri="{FF2B5EF4-FFF2-40B4-BE49-F238E27FC236}">
                  <a16:creationId xmlns:a16="http://schemas.microsoft.com/office/drawing/2014/main" id="{F787ACCE-42A2-BBF8-585A-CD42E60BA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407" name="Group 14">
                <a:extLst>
                  <a:ext uri="{FF2B5EF4-FFF2-40B4-BE49-F238E27FC236}">
                    <a16:creationId xmlns:a16="http://schemas.microsoft.com/office/drawing/2014/main" id="{99DA6F81-C1C5-EB09-1FF8-EF309861C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409" name="Group 101">
                  <a:extLst>
                    <a:ext uri="{FF2B5EF4-FFF2-40B4-BE49-F238E27FC236}">
                      <a16:creationId xmlns:a16="http://schemas.microsoft.com/office/drawing/2014/main" id="{DD45E096-5C91-40E1-81C6-06EA8AF256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411" name="Rectangle 16">
                    <a:extLst>
                      <a:ext uri="{FF2B5EF4-FFF2-40B4-BE49-F238E27FC236}">
                        <a16:creationId xmlns:a16="http://schemas.microsoft.com/office/drawing/2014/main" id="{A8FC8D5F-BBC1-20E7-A7B8-82E46E687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12" name="AutoShape 17">
                    <a:extLst>
                      <a:ext uri="{FF2B5EF4-FFF2-40B4-BE49-F238E27FC236}">
                        <a16:creationId xmlns:a16="http://schemas.microsoft.com/office/drawing/2014/main" id="{4B63F036-97F5-747B-BA0D-A85EF1740A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410" name="Line 18">
                  <a:extLst>
                    <a:ext uri="{FF2B5EF4-FFF2-40B4-BE49-F238E27FC236}">
                      <a16:creationId xmlns:a16="http://schemas.microsoft.com/office/drawing/2014/main" id="{4158FE54-7242-4F4C-932E-79FF4CC23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08" name="Line 19">
                <a:extLst>
                  <a:ext uri="{FF2B5EF4-FFF2-40B4-BE49-F238E27FC236}">
                    <a16:creationId xmlns:a16="http://schemas.microsoft.com/office/drawing/2014/main" id="{79965044-C78A-8EE7-FCBD-C5C3FC1BD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06" name="Text Box 20">
              <a:extLst>
                <a:ext uri="{FF2B5EF4-FFF2-40B4-BE49-F238E27FC236}">
                  <a16:creationId xmlns:a16="http://schemas.microsoft.com/office/drawing/2014/main" id="{91DD8AED-471F-5CE3-1638-98078A426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9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188" name="AutoShape 21">
            <a:extLst>
              <a:ext uri="{FF2B5EF4-FFF2-40B4-BE49-F238E27FC236}">
                <a16:creationId xmlns:a16="http://schemas.microsoft.com/office/drawing/2014/main" id="{F46D5460-EE4A-009E-0DBC-C937817A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62718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89" name="Group 27">
            <a:extLst>
              <a:ext uri="{FF2B5EF4-FFF2-40B4-BE49-F238E27FC236}">
                <a16:creationId xmlns:a16="http://schemas.microsoft.com/office/drawing/2014/main" id="{D8F4120C-37B5-AA5F-4B45-1B6CA543E6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31178" y="2387600"/>
            <a:ext cx="663349" cy="407988"/>
            <a:chOff x="727" y="1903"/>
            <a:chExt cx="266" cy="136"/>
          </a:xfrm>
        </p:grpSpPr>
        <p:sp>
          <p:nvSpPr>
            <p:cNvPr id="6403" name="Freeform 28">
              <a:extLst>
                <a:ext uri="{FF2B5EF4-FFF2-40B4-BE49-F238E27FC236}">
                  <a16:creationId xmlns:a16="http://schemas.microsoft.com/office/drawing/2014/main" id="{84662D42-0E61-EFEF-0E9F-35D9507D9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Text Box 29">
              <a:extLst>
                <a:ext uri="{FF2B5EF4-FFF2-40B4-BE49-F238E27FC236}">
                  <a16:creationId xmlns:a16="http://schemas.microsoft.com/office/drawing/2014/main" id="{B9D196AF-0903-E28A-AEB9-E1618E36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90" name="Group 30">
            <a:extLst>
              <a:ext uri="{FF2B5EF4-FFF2-40B4-BE49-F238E27FC236}">
                <a16:creationId xmlns:a16="http://schemas.microsoft.com/office/drawing/2014/main" id="{D3792C70-B1D0-91B6-0798-C1B726DBAA6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7775" y="2738438"/>
            <a:ext cx="692150" cy="442912"/>
            <a:chOff x="715" y="2036"/>
            <a:chExt cx="277" cy="148"/>
          </a:xfrm>
        </p:grpSpPr>
        <p:grpSp>
          <p:nvGrpSpPr>
            <p:cNvPr id="6399" name="Group 31">
              <a:extLst>
                <a:ext uri="{FF2B5EF4-FFF2-40B4-BE49-F238E27FC236}">
                  <a16:creationId xmlns:a16="http://schemas.microsoft.com/office/drawing/2014/main" id="{7CE57AEA-C530-EADE-A322-37456132C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401" name="AutoShape 32">
                <a:extLst>
                  <a:ext uri="{FF2B5EF4-FFF2-40B4-BE49-F238E27FC236}">
                    <a16:creationId xmlns:a16="http://schemas.microsoft.com/office/drawing/2014/main" id="{5F625913-4F43-BFB2-C88F-BCA8DFF3F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02" name="AutoShape 33">
                <a:extLst>
                  <a:ext uri="{FF2B5EF4-FFF2-40B4-BE49-F238E27FC236}">
                    <a16:creationId xmlns:a16="http://schemas.microsoft.com/office/drawing/2014/main" id="{8485363E-2417-6F8F-E52E-8F880F74B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400" name="Text Box 34">
              <a:extLst>
                <a:ext uri="{FF2B5EF4-FFF2-40B4-BE49-F238E27FC236}">
                  <a16:creationId xmlns:a16="http://schemas.microsoft.com/office/drawing/2014/main" id="{A4546674-16FD-6E00-54DD-589C9C92D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91" name="AutoShape 44">
            <a:extLst>
              <a:ext uri="{FF2B5EF4-FFF2-40B4-BE49-F238E27FC236}">
                <a16:creationId xmlns:a16="http://schemas.microsoft.com/office/drawing/2014/main" id="{DACB11AD-D002-8647-B400-BAFED432B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360838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sp>
        <p:nvSpPr>
          <p:cNvPr id="6192" name="Line 45">
            <a:extLst>
              <a:ext uri="{FF2B5EF4-FFF2-40B4-BE49-F238E27FC236}">
                <a16:creationId xmlns:a16="http://schemas.microsoft.com/office/drawing/2014/main" id="{CD15DF1B-AFB6-C065-C238-3BC587733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614" y="1630363"/>
            <a:ext cx="7318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3" name="Group 46">
            <a:extLst>
              <a:ext uri="{FF2B5EF4-FFF2-40B4-BE49-F238E27FC236}">
                <a16:creationId xmlns:a16="http://schemas.microsoft.com/office/drawing/2014/main" id="{71090D86-0CE6-6C20-950C-89075DA3C68A}"/>
              </a:ext>
            </a:extLst>
          </p:cNvPr>
          <p:cNvGrpSpPr>
            <a:grpSpLocks/>
          </p:cNvGrpSpPr>
          <p:nvPr/>
        </p:nvGrpSpPr>
        <p:grpSpPr bwMode="auto">
          <a:xfrm>
            <a:off x="7097713" y="1204913"/>
            <a:ext cx="690562" cy="400050"/>
            <a:chOff x="715" y="2054"/>
            <a:chExt cx="277" cy="134"/>
          </a:xfrm>
        </p:grpSpPr>
        <p:grpSp>
          <p:nvGrpSpPr>
            <p:cNvPr id="6395" name="Group 47">
              <a:extLst>
                <a:ext uri="{FF2B5EF4-FFF2-40B4-BE49-F238E27FC236}">
                  <a16:creationId xmlns:a16="http://schemas.microsoft.com/office/drawing/2014/main" id="{9BA31DE4-01DF-B0F2-345E-3A8A600F8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97" name="AutoShape 48">
                <a:extLst>
                  <a:ext uri="{FF2B5EF4-FFF2-40B4-BE49-F238E27FC236}">
                    <a16:creationId xmlns:a16="http://schemas.microsoft.com/office/drawing/2014/main" id="{1EF6EE54-CC5A-5E04-1489-A3EA089F4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98" name="AutoShape 49">
                <a:extLst>
                  <a:ext uri="{FF2B5EF4-FFF2-40B4-BE49-F238E27FC236}">
                    <a16:creationId xmlns:a16="http://schemas.microsoft.com/office/drawing/2014/main" id="{EC5C24C9-99BB-7E1F-BE7D-9107A7FDD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96" name="Text Box 50">
              <a:extLst>
                <a:ext uri="{FF2B5EF4-FFF2-40B4-BE49-F238E27FC236}">
                  <a16:creationId xmlns:a16="http://schemas.microsoft.com/office/drawing/2014/main" id="{C9CD3AD3-6DE2-5319-999F-40C6FF747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205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194" name="Group 51">
            <a:extLst>
              <a:ext uri="{FF2B5EF4-FFF2-40B4-BE49-F238E27FC236}">
                <a16:creationId xmlns:a16="http://schemas.microsoft.com/office/drawing/2014/main" id="{127496E7-8FEB-5711-E0AE-F30A4A55B52E}"/>
              </a:ext>
            </a:extLst>
          </p:cNvPr>
          <p:cNvGrpSpPr>
            <a:grpSpLocks/>
          </p:cNvGrpSpPr>
          <p:nvPr/>
        </p:nvGrpSpPr>
        <p:grpSpPr bwMode="auto">
          <a:xfrm>
            <a:off x="7119939" y="1587500"/>
            <a:ext cx="706437" cy="407988"/>
            <a:chOff x="727" y="1903"/>
            <a:chExt cx="283" cy="136"/>
          </a:xfrm>
        </p:grpSpPr>
        <p:sp>
          <p:nvSpPr>
            <p:cNvPr id="6393" name="Freeform 52">
              <a:extLst>
                <a:ext uri="{FF2B5EF4-FFF2-40B4-BE49-F238E27FC236}">
                  <a16:creationId xmlns:a16="http://schemas.microsoft.com/office/drawing/2014/main" id="{71F8D735-DF85-BBBA-4564-400B070B2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Text Box 53">
              <a:extLst>
                <a:ext uri="{FF2B5EF4-FFF2-40B4-BE49-F238E27FC236}">
                  <a16:creationId xmlns:a16="http://schemas.microsoft.com/office/drawing/2014/main" id="{079A3B88-9630-59AF-7097-8D38DF184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sp>
        <p:nvSpPr>
          <p:cNvPr id="6195" name="AutoShape 63">
            <a:extLst>
              <a:ext uri="{FF2B5EF4-FFF2-40B4-BE49-F238E27FC236}">
                <a16:creationId xmlns:a16="http://schemas.microsoft.com/office/drawing/2014/main" id="{05C53C5C-F814-FF3E-595F-294D966A31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5463" y="242093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196" name="Group 64">
            <a:extLst>
              <a:ext uri="{FF2B5EF4-FFF2-40B4-BE49-F238E27FC236}">
                <a16:creationId xmlns:a16="http://schemas.microsoft.com/office/drawing/2014/main" id="{F00AF91F-4AC1-EE2F-676D-A5A871280E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7376" y="2774951"/>
            <a:ext cx="911225" cy="404813"/>
            <a:chOff x="385" y="2050"/>
            <a:chExt cx="365" cy="135"/>
          </a:xfrm>
        </p:grpSpPr>
        <p:grpSp>
          <p:nvGrpSpPr>
            <p:cNvPr id="6385" name="Group 65">
              <a:extLst>
                <a:ext uri="{FF2B5EF4-FFF2-40B4-BE49-F238E27FC236}">
                  <a16:creationId xmlns:a16="http://schemas.microsoft.com/office/drawing/2014/main" id="{9F87EFAB-253B-F8AA-F2AA-A47DCFDD7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87" name="Group 66">
                <a:extLst>
                  <a:ext uri="{FF2B5EF4-FFF2-40B4-BE49-F238E27FC236}">
                    <a16:creationId xmlns:a16="http://schemas.microsoft.com/office/drawing/2014/main" id="{2FCC8FF1-047C-25AF-71A2-80D243861A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89" name="Group 67">
                  <a:extLst>
                    <a:ext uri="{FF2B5EF4-FFF2-40B4-BE49-F238E27FC236}">
                      <a16:creationId xmlns:a16="http://schemas.microsoft.com/office/drawing/2014/main" id="{C8686261-EFB6-9EAB-BF03-F3BB89FBF0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91" name="Rectangle 68">
                    <a:extLst>
                      <a:ext uri="{FF2B5EF4-FFF2-40B4-BE49-F238E27FC236}">
                        <a16:creationId xmlns:a16="http://schemas.microsoft.com/office/drawing/2014/main" id="{571B836E-172C-F068-ADC5-7E05B2F7BC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92" name="AutoShape 69">
                    <a:extLst>
                      <a:ext uri="{FF2B5EF4-FFF2-40B4-BE49-F238E27FC236}">
                        <a16:creationId xmlns:a16="http://schemas.microsoft.com/office/drawing/2014/main" id="{A5C49488-879A-08DC-21E0-378FD9B12E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90" name="Line 70">
                  <a:extLst>
                    <a:ext uri="{FF2B5EF4-FFF2-40B4-BE49-F238E27FC236}">
                      <a16:creationId xmlns:a16="http://schemas.microsoft.com/office/drawing/2014/main" id="{EDA257CC-BA43-B8FF-5F3F-D7E359A33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88" name="Line 71">
                <a:extLst>
                  <a:ext uri="{FF2B5EF4-FFF2-40B4-BE49-F238E27FC236}">
                    <a16:creationId xmlns:a16="http://schemas.microsoft.com/office/drawing/2014/main" id="{81AC6664-5AE2-7A00-0D1C-D18AE22FB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86" name="Text Box 72">
              <a:extLst>
                <a:ext uri="{FF2B5EF4-FFF2-40B4-BE49-F238E27FC236}">
                  <a16:creationId xmlns:a16="http://schemas.microsoft.com/office/drawing/2014/main" id="{6D62343C-EFC5-9010-89E5-300B63BCF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197" name="Group 78">
            <a:extLst>
              <a:ext uri="{FF2B5EF4-FFF2-40B4-BE49-F238E27FC236}">
                <a16:creationId xmlns:a16="http://schemas.microsoft.com/office/drawing/2014/main" id="{73BE9A19-8437-88A8-9BE9-450EB6D3587A}"/>
              </a:ext>
            </a:extLst>
          </p:cNvPr>
          <p:cNvGrpSpPr>
            <a:grpSpLocks/>
          </p:cNvGrpSpPr>
          <p:nvPr/>
        </p:nvGrpSpPr>
        <p:grpSpPr bwMode="auto">
          <a:xfrm>
            <a:off x="7119939" y="3568700"/>
            <a:ext cx="663575" cy="407988"/>
            <a:chOff x="727" y="1903"/>
            <a:chExt cx="266" cy="136"/>
          </a:xfrm>
        </p:grpSpPr>
        <p:sp>
          <p:nvSpPr>
            <p:cNvPr id="6383" name="Freeform 79">
              <a:extLst>
                <a:ext uri="{FF2B5EF4-FFF2-40B4-BE49-F238E27FC236}">
                  <a16:creationId xmlns:a16="http://schemas.microsoft.com/office/drawing/2014/main" id="{BC1A2BFC-20CA-38B0-CCE6-F306EAD1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Text Box 80">
              <a:extLst>
                <a:ext uri="{FF2B5EF4-FFF2-40B4-BE49-F238E27FC236}">
                  <a16:creationId xmlns:a16="http://schemas.microsoft.com/office/drawing/2014/main" id="{B84786B4-905E-47D5-4482-D65AFB1A3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198" name="Group 157">
            <a:extLst>
              <a:ext uri="{FF2B5EF4-FFF2-40B4-BE49-F238E27FC236}">
                <a16:creationId xmlns:a16="http://schemas.microsoft.com/office/drawing/2014/main" id="{4C1277DE-347E-24F4-2215-A0596C3BCE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13488" y="2792414"/>
            <a:ext cx="690562" cy="401637"/>
            <a:chOff x="715" y="2050"/>
            <a:chExt cx="277" cy="134"/>
          </a:xfrm>
        </p:grpSpPr>
        <p:grpSp>
          <p:nvGrpSpPr>
            <p:cNvPr id="6379" name="Group 158">
              <a:extLst>
                <a:ext uri="{FF2B5EF4-FFF2-40B4-BE49-F238E27FC236}">
                  <a16:creationId xmlns:a16="http://schemas.microsoft.com/office/drawing/2014/main" id="{0234E8D9-075A-63E3-3BE9-2AA2B7A1B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81" name="AutoShape 159">
                <a:extLst>
                  <a:ext uri="{FF2B5EF4-FFF2-40B4-BE49-F238E27FC236}">
                    <a16:creationId xmlns:a16="http://schemas.microsoft.com/office/drawing/2014/main" id="{00C376AB-9CDD-7A40-6A00-A2EF1865F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2" name="AutoShape 160">
                <a:extLst>
                  <a:ext uri="{FF2B5EF4-FFF2-40B4-BE49-F238E27FC236}">
                    <a16:creationId xmlns:a16="http://schemas.microsoft.com/office/drawing/2014/main" id="{ECD1D6AD-662F-FD28-720B-43D1FE1AA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80" name="Text Box 161">
              <a:extLst>
                <a:ext uri="{FF2B5EF4-FFF2-40B4-BE49-F238E27FC236}">
                  <a16:creationId xmlns:a16="http://schemas.microsoft.com/office/drawing/2014/main" id="{C2009D0C-B1C7-F3D3-8DBF-0611EB011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05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199" name="AutoShape 163">
            <a:extLst>
              <a:ext uri="{FF2B5EF4-FFF2-40B4-BE49-F238E27FC236}">
                <a16:creationId xmlns:a16="http://schemas.microsoft.com/office/drawing/2014/main" id="{E7958B94-CCA7-337D-4835-8468EEC6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9" y="3619500"/>
            <a:ext cx="904875" cy="361950"/>
          </a:xfrm>
          <a:prstGeom prst="homePlate">
            <a:avLst>
              <a:gd name="adj" fmla="val 52083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200" name="Group 12">
            <a:extLst>
              <a:ext uri="{FF2B5EF4-FFF2-40B4-BE49-F238E27FC236}">
                <a16:creationId xmlns:a16="http://schemas.microsoft.com/office/drawing/2014/main" id="{567B444E-6859-F558-38B6-7072E921396D}"/>
              </a:ext>
            </a:extLst>
          </p:cNvPr>
          <p:cNvGrpSpPr>
            <a:grpSpLocks/>
          </p:cNvGrpSpPr>
          <p:nvPr/>
        </p:nvGrpSpPr>
        <p:grpSpPr bwMode="auto">
          <a:xfrm>
            <a:off x="6278564" y="3179764"/>
            <a:ext cx="911225" cy="403225"/>
            <a:chOff x="385" y="2050"/>
            <a:chExt cx="365" cy="135"/>
          </a:xfrm>
        </p:grpSpPr>
        <p:grpSp>
          <p:nvGrpSpPr>
            <p:cNvPr id="6371" name="Group 13">
              <a:extLst>
                <a:ext uri="{FF2B5EF4-FFF2-40B4-BE49-F238E27FC236}">
                  <a16:creationId xmlns:a16="http://schemas.microsoft.com/office/drawing/2014/main" id="{D139E0CB-D623-3EF9-4242-CCBB25071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73" name="Group 14">
                <a:extLst>
                  <a:ext uri="{FF2B5EF4-FFF2-40B4-BE49-F238E27FC236}">
                    <a16:creationId xmlns:a16="http://schemas.microsoft.com/office/drawing/2014/main" id="{BAB9E91B-E1C9-BE89-2B56-6E97A781E9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75" name="Group 15">
                  <a:extLst>
                    <a:ext uri="{FF2B5EF4-FFF2-40B4-BE49-F238E27FC236}">
                      <a16:creationId xmlns:a16="http://schemas.microsoft.com/office/drawing/2014/main" id="{822A7C40-2BCA-B256-D639-EA0A99F76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77" name="Rectangle 16">
                    <a:extLst>
                      <a:ext uri="{FF2B5EF4-FFF2-40B4-BE49-F238E27FC236}">
                        <a16:creationId xmlns:a16="http://schemas.microsoft.com/office/drawing/2014/main" id="{816536EA-9C61-4935-0627-BEBBA00944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78" name="AutoShape 17">
                    <a:extLst>
                      <a:ext uri="{FF2B5EF4-FFF2-40B4-BE49-F238E27FC236}">
                        <a16:creationId xmlns:a16="http://schemas.microsoft.com/office/drawing/2014/main" id="{C34101A8-99E7-4A22-61C3-4EFD5B891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76" name="Line 18">
                  <a:extLst>
                    <a:ext uri="{FF2B5EF4-FFF2-40B4-BE49-F238E27FC236}">
                      <a16:creationId xmlns:a16="http://schemas.microsoft.com/office/drawing/2014/main" id="{2CE3D928-2761-AFA9-D2F5-EB4F57C9E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74" name="Line 19">
                <a:extLst>
                  <a:ext uri="{FF2B5EF4-FFF2-40B4-BE49-F238E27FC236}">
                    <a16:creationId xmlns:a16="http://schemas.microsoft.com/office/drawing/2014/main" id="{DBBA4742-D65A-DB95-723A-B7FE17FE3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72" name="Text Box 20">
              <a:extLst>
                <a:ext uri="{FF2B5EF4-FFF2-40B4-BE49-F238E27FC236}">
                  <a16:creationId xmlns:a16="http://schemas.microsoft.com/office/drawing/2014/main" id="{C33D6978-9F84-FB32-6C82-B283A11C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201" name="Group 46">
            <a:extLst>
              <a:ext uri="{FF2B5EF4-FFF2-40B4-BE49-F238E27FC236}">
                <a16:creationId xmlns:a16="http://schemas.microsoft.com/office/drawing/2014/main" id="{E6F5F3B0-81C0-D9F7-9EC4-F45EB8996237}"/>
              </a:ext>
            </a:extLst>
          </p:cNvPr>
          <p:cNvGrpSpPr>
            <a:grpSpLocks/>
          </p:cNvGrpSpPr>
          <p:nvPr/>
        </p:nvGrpSpPr>
        <p:grpSpPr bwMode="auto">
          <a:xfrm>
            <a:off x="7097713" y="3133725"/>
            <a:ext cx="690562" cy="444500"/>
            <a:chOff x="715" y="2036"/>
            <a:chExt cx="277" cy="148"/>
          </a:xfrm>
        </p:grpSpPr>
        <p:grpSp>
          <p:nvGrpSpPr>
            <p:cNvPr id="6367" name="Group 47">
              <a:extLst>
                <a:ext uri="{FF2B5EF4-FFF2-40B4-BE49-F238E27FC236}">
                  <a16:creationId xmlns:a16="http://schemas.microsoft.com/office/drawing/2014/main" id="{A3E95380-044A-351C-24E8-945D96BC1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69" name="AutoShape 48">
                <a:extLst>
                  <a:ext uri="{FF2B5EF4-FFF2-40B4-BE49-F238E27FC236}">
                    <a16:creationId xmlns:a16="http://schemas.microsoft.com/office/drawing/2014/main" id="{BA2F104F-DE6E-D5E7-F8CC-C88C915BF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0" name="AutoShape 49">
                <a:extLst>
                  <a:ext uri="{FF2B5EF4-FFF2-40B4-BE49-F238E27FC236}">
                    <a16:creationId xmlns:a16="http://schemas.microsoft.com/office/drawing/2014/main" id="{19BB48D9-D3FE-519F-A682-2301FF06F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68" name="Text Box 50">
              <a:extLst>
                <a:ext uri="{FF2B5EF4-FFF2-40B4-BE49-F238E27FC236}">
                  <a16:creationId xmlns:a16="http://schemas.microsoft.com/office/drawing/2014/main" id="{C15473CD-951B-2B7B-93E3-4D3FB673B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202" name="Rectangle 110">
            <a:extLst>
              <a:ext uri="{FF2B5EF4-FFF2-40B4-BE49-F238E27FC236}">
                <a16:creationId xmlns:a16="http://schemas.microsoft.com/office/drawing/2014/main" id="{595166AE-B903-F935-86F8-A08697E9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4300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03" name="Rectangle 110">
            <a:extLst>
              <a:ext uri="{FF2B5EF4-FFF2-40B4-BE49-F238E27FC236}">
                <a16:creationId xmlns:a16="http://schemas.microsoft.com/office/drawing/2014/main" id="{BBC5A110-E116-53BD-9054-48580236B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14300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04" name="Group 2">
            <a:extLst>
              <a:ext uri="{FF2B5EF4-FFF2-40B4-BE49-F238E27FC236}">
                <a16:creationId xmlns:a16="http://schemas.microsoft.com/office/drawing/2014/main" id="{636F50CC-3AA6-22FB-5068-07FACE0ACE2C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1192214"/>
            <a:ext cx="911225" cy="446087"/>
            <a:chOff x="385" y="2036"/>
            <a:chExt cx="365" cy="149"/>
          </a:xfrm>
        </p:grpSpPr>
        <p:grpSp>
          <p:nvGrpSpPr>
            <p:cNvPr id="6359" name="Group 3">
              <a:extLst>
                <a:ext uri="{FF2B5EF4-FFF2-40B4-BE49-F238E27FC236}">
                  <a16:creationId xmlns:a16="http://schemas.microsoft.com/office/drawing/2014/main" id="{2C705921-726C-6912-D83A-2667C0C5E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61" name="Group 90">
                <a:extLst>
                  <a:ext uri="{FF2B5EF4-FFF2-40B4-BE49-F238E27FC236}">
                    <a16:creationId xmlns:a16="http://schemas.microsoft.com/office/drawing/2014/main" id="{E58D78A9-7FFF-52FF-F9F3-4B6A09699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63" name="Group 5">
                  <a:extLst>
                    <a:ext uri="{FF2B5EF4-FFF2-40B4-BE49-F238E27FC236}">
                      <a16:creationId xmlns:a16="http://schemas.microsoft.com/office/drawing/2014/main" id="{8DBD0757-7E2D-90BF-91DD-587995BA2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65" name="Rectangle 6">
                    <a:extLst>
                      <a:ext uri="{FF2B5EF4-FFF2-40B4-BE49-F238E27FC236}">
                        <a16:creationId xmlns:a16="http://schemas.microsoft.com/office/drawing/2014/main" id="{F1DF47AD-1952-E0CC-3E2C-5C40A3531A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66" name="AutoShape 7">
                    <a:extLst>
                      <a:ext uri="{FF2B5EF4-FFF2-40B4-BE49-F238E27FC236}">
                        <a16:creationId xmlns:a16="http://schemas.microsoft.com/office/drawing/2014/main" id="{C6309B25-C425-B2D0-AC44-3B4EFACE50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64" name="Line 8">
                  <a:extLst>
                    <a:ext uri="{FF2B5EF4-FFF2-40B4-BE49-F238E27FC236}">
                      <a16:creationId xmlns:a16="http://schemas.microsoft.com/office/drawing/2014/main" id="{CEA11217-0F49-C41F-D7B1-B42EB7474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62" name="Line 9">
                <a:extLst>
                  <a:ext uri="{FF2B5EF4-FFF2-40B4-BE49-F238E27FC236}">
                    <a16:creationId xmlns:a16="http://schemas.microsoft.com/office/drawing/2014/main" id="{333A5333-99C1-1D94-073C-21108C272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0" name="Text Box 10">
              <a:extLst>
                <a:ext uri="{FF2B5EF4-FFF2-40B4-BE49-F238E27FC236}">
                  <a16:creationId xmlns:a16="http://schemas.microsoft.com/office/drawing/2014/main" id="{B96BAACB-2C0D-1B89-5AF6-D3C4F5D62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36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205" name="Group 12">
            <a:extLst>
              <a:ext uri="{FF2B5EF4-FFF2-40B4-BE49-F238E27FC236}">
                <a16:creationId xmlns:a16="http://schemas.microsoft.com/office/drawing/2014/main" id="{F480ADBD-0BD0-9972-FBD5-C31A27AF6645}"/>
              </a:ext>
            </a:extLst>
          </p:cNvPr>
          <p:cNvGrpSpPr>
            <a:grpSpLocks/>
          </p:cNvGrpSpPr>
          <p:nvPr/>
        </p:nvGrpSpPr>
        <p:grpSpPr bwMode="auto">
          <a:xfrm>
            <a:off x="8412164" y="1249364"/>
            <a:ext cx="911225" cy="401637"/>
            <a:chOff x="385" y="2059"/>
            <a:chExt cx="365" cy="134"/>
          </a:xfrm>
        </p:grpSpPr>
        <p:grpSp>
          <p:nvGrpSpPr>
            <p:cNvPr id="6351" name="Group 13">
              <a:extLst>
                <a:ext uri="{FF2B5EF4-FFF2-40B4-BE49-F238E27FC236}">
                  <a16:creationId xmlns:a16="http://schemas.microsoft.com/office/drawing/2014/main" id="{3D53C56C-8882-600C-8F2F-A64A61207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53" name="Group 14">
                <a:extLst>
                  <a:ext uri="{FF2B5EF4-FFF2-40B4-BE49-F238E27FC236}">
                    <a16:creationId xmlns:a16="http://schemas.microsoft.com/office/drawing/2014/main" id="{0FB9D350-02BF-26F3-6D2B-E3423F45A1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55" name="Group 101">
                  <a:extLst>
                    <a:ext uri="{FF2B5EF4-FFF2-40B4-BE49-F238E27FC236}">
                      <a16:creationId xmlns:a16="http://schemas.microsoft.com/office/drawing/2014/main" id="{AC10096A-3ECF-321F-AF78-12217922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57" name="Rectangle 16">
                    <a:extLst>
                      <a:ext uri="{FF2B5EF4-FFF2-40B4-BE49-F238E27FC236}">
                        <a16:creationId xmlns:a16="http://schemas.microsoft.com/office/drawing/2014/main" id="{5163B042-DED5-2B5C-5510-927C605251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58" name="AutoShape 17">
                    <a:extLst>
                      <a:ext uri="{FF2B5EF4-FFF2-40B4-BE49-F238E27FC236}">
                        <a16:creationId xmlns:a16="http://schemas.microsoft.com/office/drawing/2014/main" id="{AFA8FC68-A383-AB5F-70F7-A2682AEF42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56" name="Line 18">
                  <a:extLst>
                    <a:ext uri="{FF2B5EF4-FFF2-40B4-BE49-F238E27FC236}">
                      <a16:creationId xmlns:a16="http://schemas.microsoft.com/office/drawing/2014/main" id="{207839F8-CA72-6F66-767F-560102A2C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4" name="Line 19">
                <a:extLst>
                  <a:ext uri="{FF2B5EF4-FFF2-40B4-BE49-F238E27FC236}">
                    <a16:creationId xmlns:a16="http://schemas.microsoft.com/office/drawing/2014/main" id="{0E9611D0-D83E-9E8C-C96A-64228BFDD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2" name="Text Box 20">
              <a:extLst>
                <a:ext uri="{FF2B5EF4-FFF2-40B4-BE49-F238E27FC236}">
                  <a16:creationId xmlns:a16="http://schemas.microsoft.com/office/drawing/2014/main" id="{32F9E230-0E22-6FB5-43C5-1617ABFB8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" y="2059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206" name="Group 22">
            <a:extLst>
              <a:ext uri="{FF2B5EF4-FFF2-40B4-BE49-F238E27FC236}">
                <a16:creationId xmlns:a16="http://schemas.microsoft.com/office/drawing/2014/main" id="{F7E56C17-F8B5-5D92-C349-D39535827EF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56613" y="2009775"/>
            <a:ext cx="696912" cy="401638"/>
            <a:chOff x="715" y="2056"/>
            <a:chExt cx="279" cy="134"/>
          </a:xfrm>
        </p:grpSpPr>
        <p:grpSp>
          <p:nvGrpSpPr>
            <p:cNvPr id="6347" name="Group 23">
              <a:extLst>
                <a:ext uri="{FF2B5EF4-FFF2-40B4-BE49-F238E27FC236}">
                  <a16:creationId xmlns:a16="http://schemas.microsoft.com/office/drawing/2014/main" id="{577508D1-3838-4CDE-77DB-70523045C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49" name="AutoShape 24">
                <a:extLst>
                  <a:ext uri="{FF2B5EF4-FFF2-40B4-BE49-F238E27FC236}">
                    <a16:creationId xmlns:a16="http://schemas.microsoft.com/office/drawing/2014/main" id="{1677B3AF-EFE0-1DA1-5537-37790BE32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0" name="AutoShape 25">
                <a:extLst>
                  <a:ext uri="{FF2B5EF4-FFF2-40B4-BE49-F238E27FC236}">
                    <a16:creationId xmlns:a16="http://schemas.microsoft.com/office/drawing/2014/main" id="{72BC12EC-F34C-6A76-9234-EA2AECBC4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48" name="Text Box 26">
              <a:extLst>
                <a:ext uri="{FF2B5EF4-FFF2-40B4-BE49-F238E27FC236}">
                  <a16:creationId xmlns:a16="http://schemas.microsoft.com/office/drawing/2014/main" id="{AF7701BF-13CC-C7F0-D7B3-A9F4B65DF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205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207" name="Group 27">
            <a:extLst>
              <a:ext uri="{FF2B5EF4-FFF2-40B4-BE49-F238E27FC236}">
                <a16:creationId xmlns:a16="http://schemas.microsoft.com/office/drawing/2014/main" id="{F4104A37-8ACF-95CB-5FF1-312B54C3B3F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778" y="2387600"/>
            <a:ext cx="663349" cy="407988"/>
            <a:chOff x="727" y="1903"/>
            <a:chExt cx="266" cy="136"/>
          </a:xfrm>
        </p:grpSpPr>
        <p:sp>
          <p:nvSpPr>
            <p:cNvPr id="6345" name="Freeform 28">
              <a:extLst>
                <a:ext uri="{FF2B5EF4-FFF2-40B4-BE49-F238E27FC236}">
                  <a16:creationId xmlns:a16="http://schemas.microsoft.com/office/drawing/2014/main" id="{5116DCA8-63CB-8994-1297-76457C40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Text Box 29">
              <a:extLst>
                <a:ext uri="{FF2B5EF4-FFF2-40B4-BE49-F238E27FC236}">
                  <a16:creationId xmlns:a16="http://schemas.microsoft.com/office/drawing/2014/main" id="{1F125F26-608B-3961-752E-B736D4723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208" name="Group 30">
            <a:extLst>
              <a:ext uri="{FF2B5EF4-FFF2-40B4-BE49-F238E27FC236}">
                <a16:creationId xmlns:a16="http://schemas.microsoft.com/office/drawing/2014/main" id="{3BA44AE5-DD61-9D3A-576C-EEA1EE27FDE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1375" y="2738438"/>
            <a:ext cx="692150" cy="442912"/>
            <a:chOff x="715" y="2036"/>
            <a:chExt cx="277" cy="148"/>
          </a:xfrm>
        </p:grpSpPr>
        <p:grpSp>
          <p:nvGrpSpPr>
            <p:cNvPr id="6341" name="Group 31">
              <a:extLst>
                <a:ext uri="{FF2B5EF4-FFF2-40B4-BE49-F238E27FC236}">
                  <a16:creationId xmlns:a16="http://schemas.microsoft.com/office/drawing/2014/main" id="{C415DECD-7F6E-0A08-F5B5-969EBB890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43" name="AutoShape 32">
                <a:extLst>
                  <a:ext uri="{FF2B5EF4-FFF2-40B4-BE49-F238E27FC236}">
                    <a16:creationId xmlns:a16="http://schemas.microsoft.com/office/drawing/2014/main" id="{6555585C-297B-1E82-A03D-9D6CADD1D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4" name="AutoShape 33">
                <a:extLst>
                  <a:ext uri="{FF2B5EF4-FFF2-40B4-BE49-F238E27FC236}">
                    <a16:creationId xmlns:a16="http://schemas.microsoft.com/office/drawing/2014/main" id="{17D800DB-F4B3-8B14-2914-C38ED4A17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42" name="Text Box 34">
              <a:extLst>
                <a:ext uri="{FF2B5EF4-FFF2-40B4-BE49-F238E27FC236}">
                  <a16:creationId xmlns:a16="http://schemas.microsoft.com/office/drawing/2014/main" id="{247EB65F-3D75-4445-771C-112867950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203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209" name="AutoShape 44">
            <a:extLst>
              <a:ext uri="{FF2B5EF4-FFF2-40B4-BE49-F238E27FC236}">
                <a16:creationId xmlns:a16="http://schemas.microsoft.com/office/drawing/2014/main" id="{5B433CAE-7216-165C-AEDB-2D9A83B3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360838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sp>
        <p:nvSpPr>
          <p:cNvPr id="6210" name="Line 45">
            <a:extLst>
              <a:ext uri="{FF2B5EF4-FFF2-40B4-BE49-F238E27FC236}">
                <a16:creationId xmlns:a16="http://schemas.microsoft.com/office/drawing/2014/main" id="{88D9C63A-D1FE-2610-7E16-B91557B27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3214" y="1630363"/>
            <a:ext cx="7318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1" name="Group 46">
            <a:extLst>
              <a:ext uri="{FF2B5EF4-FFF2-40B4-BE49-F238E27FC236}">
                <a16:creationId xmlns:a16="http://schemas.microsoft.com/office/drawing/2014/main" id="{C80DD80E-691C-50BC-F343-147E7EBB8C2D}"/>
              </a:ext>
            </a:extLst>
          </p:cNvPr>
          <p:cNvGrpSpPr>
            <a:grpSpLocks/>
          </p:cNvGrpSpPr>
          <p:nvPr/>
        </p:nvGrpSpPr>
        <p:grpSpPr bwMode="auto">
          <a:xfrm>
            <a:off x="9231313" y="1204913"/>
            <a:ext cx="690562" cy="400050"/>
            <a:chOff x="715" y="2054"/>
            <a:chExt cx="277" cy="134"/>
          </a:xfrm>
        </p:grpSpPr>
        <p:grpSp>
          <p:nvGrpSpPr>
            <p:cNvPr id="6337" name="Group 47">
              <a:extLst>
                <a:ext uri="{FF2B5EF4-FFF2-40B4-BE49-F238E27FC236}">
                  <a16:creationId xmlns:a16="http://schemas.microsoft.com/office/drawing/2014/main" id="{6355EF58-C3FA-ED5E-3CE7-7B30761CBC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39" name="AutoShape 48">
                <a:extLst>
                  <a:ext uri="{FF2B5EF4-FFF2-40B4-BE49-F238E27FC236}">
                    <a16:creationId xmlns:a16="http://schemas.microsoft.com/office/drawing/2014/main" id="{B36D1C0A-8EFB-D33A-F57F-26A4A7DAB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0" name="AutoShape 49">
                <a:extLst>
                  <a:ext uri="{FF2B5EF4-FFF2-40B4-BE49-F238E27FC236}">
                    <a16:creationId xmlns:a16="http://schemas.microsoft.com/office/drawing/2014/main" id="{DD976503-2C26-F44C-95A0-B40F1473B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38" name="Text Box 50">
              <a:extLst>
                <a:ext uri="{FF2B5EF4-FFF2-40B4-BE49-F238E27FC236}">
                  <a16:creationId xmlns:a16="http://schemas.microsoft.com/office/drawing/2014/main" id="{4239F436-2CC0-CA93-C815-A871AC8F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" y="205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212" name="Group 54">
            <a:extLst>
              <a:ext uri="{FF2B5EF4-FFF2-40B4-BE49-F238E27FC236}">
                <a16:creationId xmlns:a16="http://schemas.microsoft.com/office/drawing/2014/main" id="{D7534C34-DBD8-5054-6529-7AEB63AFE7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66214" y="1992314"/>
            <a:ext cx="911225" cy="401637"/>
            <a:chOff x="385" y="2054"/>
            <a:chExt cx="365" cy="134"/>
          </a:xfrm>
        </p:grpSpPr>
        <p:grpSp>
          <p:nvGrpSpPr>
            <p:cNvPr id="6329" name="Group 55">
              <a:extLst>
                <a:ext uri="{FF2B5EF4-FFF2-40B4-BE49-F238E27FC236}">
                  <a16:creationId xmlns:a16="http://schemas.microsoft.com/office/drawing/2014/main" id="{9EC141F1-56B6-F332-92D0-1F4755294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31" name="Group 56">
                <a:extLst>
                  <a:ext uri="{FF2B5EF4-FFF2-40B4-BE49-F238E27FC236}">
                    <a16:creationId xmlns:a16="http://schemas.microsoft.com/office/drawing/2014/main" id="{8B6663D0-DD07-05E6-1CE0-61EB7337B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33" name="Group 57">
                  <a:extLst>
                    <a:ext uri="{FF2B5EF4-FFF2-40B4-BE49-F238E27FC236}">
                      <a16:creationId xmlns:a16="http://schemas.microsoft.com/office/drawing/2014/main" id="{6D85E105-8CA0-D6A6-3BB3-6A0C2BDCD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35" name="Rectangle 58">
                    <a:extLst>
                      <a:ext uri="{FF2B5EF4-FFF2-40B4-BE49-F238E27FC236}">
                        <a16:creationId xmlns:a16="http://schemas.microsoft.com/office/drawing/2014/main" id="{F6782B9A-D47D-49DF-CDAC-D5107D6E3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36" name="AutoShape 59">
                    <a:extLst>
                      <a:ext uri="{FF2B5EF4-FFF2-40B4-BE49-F238E27FC236}">
                        <a16:creationId xmlns:a16="http://schemas.microsoft.com/office/drawing/2014/main" id="{45D8A11A-F4A5-2912-5164-8B809B405A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34" name="Line 60">
                  <a:extLst>
                    <a:ext uri="{FF2B5EF4-FFF2-40B4-BE49-F238E27FC236}">
                      <a16:creationId xmlns:a16="http://schemas.microsoft.com/office/drawing/2014/main" id="{00895437-272D-583C-89E4-58BD87CE7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32" name="Line 61">
                <a:extLst>
                  <a:ext uri="{FF2B5EF4-FFF2-40B4-BE49-F238E27FC236}">
                    <a16:creationId xmlns:a16="http://schemas.microsoft.com/office/drawing/2014/main" id="{3333B8A3-5CB8-9F25-7F4A-9E44D7075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30" name="Text Box 62">
              <a:extLst>
                <a:ext uri="{FF2B5EF4-FFF2-40B4-BE49-F238E27FC236}">
                  <a16:creationId xmlns:a16="http://schemas.microsoft.com/office/drawing/2014/main" id="{D2249C84-1B52-2BA2-AAB5-D8796F02A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2054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sp>
        <p:nvSpPr>
          <p:cNvPr id="6213" name="AutoShape 63">
            <a:extLst>
              <a:ext uri="{FF2B5EF4-FFF2-40B4-BE49-F238E27FC236}">
                <a16:creationId xmlns:a16="http://schemas.microsoft.com/office/drawing/2014/main" id="{DF0DDBA8-80B7-8504-C060-53FDF1457E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09063" y="2420938"/>
            <a:ext cx="906462" cy="361950"/>
          </a:xfrm>
          <a:prstGeom prst="homePlate">
            <a:avLst>
              <a:gd name="adj" fmla="val 52175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grpSp>
        <p:nvGrpSpPr>
          <p:cNvPr id="6214" name="Group 64">
            <a:extLst>
              <a:ext uri="{FF2B5EF4-FFF2-40B4-BE49-F238E27FC236}">
                <a16:creationId xmlns:a16="http://schemas.microsoft.com/office/drawing/2014/main" id="{A4F1F27D-13FE-123E-31B5-6959DE7C56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70976" y="2774951"/>
            <a:ext cx="911225" cy="404813"/>
            <a:chOff x="385" y="2050"/>
            <a:chExt cx="365" cy="135"/>
          </a:xfrm>
        </p:grpSpPr>
        <p:grpSp>
          <p:nvGrpSpPr>
            <p:cNvPr id="6321" name="Group 65">
              <a:extLst>
                <a:ext uri="{FF2B5EF4-FFF2-40B4-BE49-F238E27FC236}">
                  <a16:creationId xmlns:a16="http://schemas.microsoft.com/office/drawing/2014/main" id="{F2718932-5902-1C23-D136-B08AD222D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23" name="Group 66">
                <a:extLst>
                  <a:ext uri="{FF2B5EF4-FFF2-40B4-BE49-F238E27FC236}">
                    <a16:creationId xmlns:a16="http://schemas.microsoft.com/office/drawing/2014/main" id="{F41AD434-A5AE-6155-B783-B8CC415EC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25" name="Group 67">
                  <a:extLst>
                    <a:ext uri="{FF2B5EF4-FFF2-40B4-BE49-F238E27FC236}">
                      <a16:creationId xmlns:a16="http://schemas.microsoft.com/office/drawing/2014/main" id="{CC213431-B653-A85F-EFEC-878611DB2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27" name="Rectangle 68">
                    <a:extLst>
                      <a:ext uri="{FF2B5EF4-FFF2-40B4-BE49-F238E27FC236}">
                        <a16:creationId xmlns:a16="http://schemas.microsoft.com/office/drawing/2014/main" id="{43B366B0-417E-FBAF-1F09-55E8723CD8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28" name="AutoShape 69">
                    <a:extLst>
                      <a:ext uri="{FF2B5EF4-FFF2-40B4-BE49-F238E27FC236}">
                        <a16:creationId xmlns:a16="http://schemas.microsoft.com/office/drawing/2014/main" id="{4C0E12AF-06CE-AF91-F1AA-6DD45BC3E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326" name="Line 70">
                  <a:extLst>
                    <a:ext uri="{FF2B5EF4-FFF2-40B4-BE49-F238E27FC236}">
                      <a16:creationId xmlns:a16="http://schemas.microsoft.com/office/drawing/2014/main" id="{3DCE7256-83C8-FFE8-411B-EC7AEDEF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24" name="Line 71">
                <a:extLst>
                  <a:ext uri="{FF2B5EF4-FFF2-40B4-BE49-F238E27FC236}">
                    <a16:creationId xmlns:a16="http://schemas.microsoft.com/office/drawing/2014/main" id="{E324D3E8-3243-F37B-5243-F5EA1FC30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22" name="Text Box 72">
              <a:extLst>
                <a:ext uri="{FF2B5EF4-FFF2-40B4-BE49-F238E27FC236}">
                  <a16:creationId xmlns:a16="http://schemas.microsoft.com/office/drawing/2014/main" id="{E264C8A8-4B90-06FC-8CDC-5C2257C7D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2050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215" name="Group 78">
            <a:extLst>
              <a:ext uri="{FF2B5EF4-FFF2-40B4-BE49-F238E27FC236}">
                <a16:creationId xmlns:a16="http://schemas.microsoft.com/office/drawing/2014/main" id="{76EF57DB-54AB-471F-BC4A-AF823C22F788}"/>
              </a:ext>
            </a:extLst>
          </p:cNvPr>
          <p:cNvGrpSpPr>
            <a:grpSpLocks/>
          </p:cNvGrpSpPr>
          <p:nvPr/>
        </p:nvGrpSpPr>
        <p:grpSpPr bwMode="auto">
          <a:xfrm>
            <a:off x="9253539" y="3568700"/>
            <a:ext cx="663575" cy="407988"/>
            <a:chOff x="727" y="1903"/>
            <a:chExt cx="266" cy="136"/>
          </a:xfrm>
        </p:grpSpPr>
        <p:sp>
          <p:nvSpPr>
            <p:cNvPr id="6319" name="Freeform 79">
              <a:extLst>
                <a:ext uri="{FF2B5EF4-FFF2-40B4-BE49-F238E27FC236}">
                  <a16:creationId xmlns:a16="http://schemas.microsoft.com/office/drawing/2014/main" id="{7085723E-BA44-F90D-302E-179361B2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Text Box 80">
              <a:extLst>
                <a:ext uri="{FF2B5EF4-FFF2-40B4-BE49-F238E27FC236}">
                  <a16:creationId xmlns:a16="http://schemas.microsoft.com/office/drawing/2014/main" id="{5184040D-5434-B723-B275-FD5ED3A19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903"/>
              <a:ext cx="15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216" name="Group 157">
            <a:extLst>
              <a:ext uri="{FF2B5EF4-FFF2-40B4-BE49-F238E27FC236}">
                <a16:creationId xmlns:a16="http://schemas.microsoft.com/office/drawing/2014/main" id="{04D35173-E0F5-28EC-3377-2B605FCC9EC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47088" y="2792414"/>
            <a:ext cx="690562" cy="401637"/>
            <a:chOff x="715" y="2050"/>
            <a:chExt cx="277" cy="134"/>
          </a:xfrm>
        </p:grpSpPr>
        <p:grpSp>
          <p:nvGrpSpPr>
            <p:cNvPr id="6315" name="Group 158">
              <a:extLst>
                <a:ext uri="{FF2B5EF4-FFF2-40B4-BE49-F238E27FC236}">
                  <a16:creationId xmlns:a16="http://schemas.microsoft.com/office/drawing/2014/main" id="{185D6403-3F6C-477F-8057-05726886B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317" name="AutoShape 159">
                <a:extLst>
                  <a:ext uri="{FF2B5EF4-FFF2-40B4-BE49-F238E27FC236}">
                    <a16:creationId xmlns:a16="http://schemas.microsoft.com/office/drawing/2014/main" id="{6570A75D-B3B1-DC79-D395-E782BD1D4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18" name="AutoShape 160">
                <a:extLst>
                  <a:ext uri="{FF2B5EF4-FFF2-40B4-BE49-F238E27FC236}">
                    <a16:creationId xmlns:a16="http://schemas.microsoft.com/office/drawing/2014/main" id="{44F4C283-968C-9988-2834-73F63CC6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316" name="Text Box 161">
              <a:extLst>
                <a:ext uri="{FF2B5EF4-FFF2-40B4-BE49-F238E27FC236}">
                  <a16:creationId xmlns:a16="http://schemas.microsoft.com/office/drawing/2014/main" id="{1B6D6FB9-8013-AFE5-815E-0078BD198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05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sp>
        <p:nvSpPr>
          <p:cNvPr id="6217" name="AutoShape 163">
            <a:extLst>
              <a:ext uri="{FF2B5EF4-FFF2-40B4-BE49-F238E27FC236}">
                <a16:creationId xmlns:a16="http://schemas.microsoft.com/office/drawing/2014/main" id="{AE961CD3-F296-CD2F-9FC2-47258373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3619500"/>
            <a:ext cx="904875" cy="361950"/>
          </a:xfrm>
          <a:prstGeom prst="homePlate">
            <a:avLst>
              <a:gd name="adj" fmla="val 52083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.VnBlackH" panose="020B7200000000000000" pitchFamily="34" charset="0"/>
              </a:rPr>
              <a:t>G</a:t>
            </a:r>
          </a:p>
        </p:txBody>
      </p:sp>
      <p:sp>
        <p:nvSpPr>
          <p:cNvPr id="6218" name="Rectangle 110">
            <a:extLst>
              <a:ext uri="{FF2B5EF4-FFF2-40B4-BE49-F238E27FC236}">
                <a16:creationId xmlns:a16="http://schemas.microsoft.com/office/drawing/2014/main" id="{A36BFCC4-D84F-323E-922D-7C5B71B03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114300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19" name="Group 345">
            <a:extLst>
              <a:ext uri="{FF2B5EF4-FFF2-40B4-BE49-F238E27FC236}">
                <a16:creationId xmlns:a16="http://schemas.microsoft.com/office/drawing/2014/main" id="{019798F8-EFC5-10E6-F33F-4E8F644FDDCB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3886202"/>
            <a:ext cx="1731963" cy="933448"/>
            <a:chOff x="2514600" y="3771421"/>
            <a:chExt cx="1731820" cy="933496"/>
          </a:xfrm>
        </p:grpSpPr>
        <p:grpSp>
          <p:nvGrpSpPr>
            <p:cNvPr id="6295" name="Group 78">
              <a:extLst>
                <a:ext uri="{FF2B5EF4-FFF2-40B4-BE49-F238E27FC236}">
                  <a16:creationId xmlns:a16="http://schemas.microsoft.com/office/drawing/2014/main" id="{533E3AC1-86A7-0DC1-A549-104E06821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2093" y="4205955"/>
              <a:ext cx="664047" cy="461510"/>
              <a:chOff x="727" y="1903"/>
              <a:chExt cx="266" cy="154"/>
            </a:xfrm>
          </p:grpSpPr>
          <p:sp>
            <p:nvSpPr>
              <p:cNvPr id="6313" name="Freeform 79">
                <a:extLst>
                  <a:ext uri="{FF2B5EF4-FFF2-40B4-BE49-F238E27FC236}">
                    <a16:creationId xmlns:a16="http://schemas.microsoft.com/office/drawing/2014/main" id="{B415A761-4368-E9E7-2F18-813AAD9F7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Text Box 80">
                <a:extLst>
                  <a:ext uri="{FF2B5EF4-FFF2-40B4-BE49-F238E27FC236}">
                    <a16:creationId xmlns:a16="http://schemas.microsoft.com/office/drawing/2014/main" id="{F61CD0C2-78D8-939D-4622-EEE364B79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" y="1903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  <p:sp>
          <p:nvSpPr>
            <p:cNvPr id="6296" name="AutoShape 163">
              <a:extLst>
                <a:ext uri="{FF2B5EF4-FFF2-40B4-BE49-F238E27FC236}">
                  <a16:creationId xmlns:a16="http://schemas.microsoft.com/office/drawing/2014/main" id="{649C713E-EC47-0AE7-7CCA-B6D78577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714" y="4256897"/>
              <a:ext cx="906198" cy="362614"/>
            </a:xfrm>
            <a:prstGeom prst="homePlate">
              <a:avLst>
                <a:gd name="adj" fmla="val 52064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297" name="Group 12">
              <a:extLst>
                <a:ext uri="{FF2B5EF4-FFF2-40B4-BE49-F238E27FC236}">
                  <a16:creationId xmlns:a16="http://schemas.microsoft.com/office/drawing/2014/main" id="{469669C0-A434-259B-77F6-55C755CD2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816371"/>
              <a:ext cx="911190" cy="461510"/>
              <a:chOff x="385" y="2050"/>
              <a:chExt cx="365" cy="154"/>
            </a:xfrm>
          </p:grpSpPr>
          <p:grpSp>
            <p:nvGrpSpPr>
              <p:cNvPr id="6305" name="Group 13">
                <a:extLst>
                  <a:ext uri="{FF2B5EF4-FFF2-40B4-BE49-F238E27FC236}">
                    <a16:creationId xmlns:a16="http://schemas.microsoft.com/office/drawing/2014/main" id="{0D51A925-938D-A238-A689-0A2C75368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307" name="Group 358">
                  <a:extLst>
                    <a:ext uri="{FF2B5EF4-FFF2-40B4-BE49-F238E27FC236}">
                      <a16:creationId xmlns:a16="http://schemas.microsoft.com/office/drawing/2014/main" id="{D44D93A2-5619-C419-1BEE-44B131A7F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309" name="Group 15">
                    <a:extLst>
                      <a:ext uri="{FF2B5EF4-FFF2-40B4-BE49-F238E27FC236}">
                        <a16:creationId xmlns:a16="http://schemas.microsoft.com/office/drawing/2014/main" id="{6DAE7DC8-704D-AF44-66A0-9DAEA736D3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311" name="Rectangle 16">
                      <a:extLst>
                        <a:ext uri="{FF2B5EF4-FFF2-40B4-BE49-F238E27FC236}">
                          <a16:creationId xmlns:a16="http://schemas.microsoft.com/office/drawing/2014/main" id="{9F7B62DB-AD89-10B9-A0B7-3F6FE839BE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12" name="AutoShape 17">
                      <a:extLst>
                        <a:ext uri="{FF2B5EF4-FFF2-40B4-BE49-F238E27FC236}">
                          <a16:creationId xmlns:a16="http://schemas.microsoft.com/office/drawing/2014/main" id="{FB750C0E-B6E1-2267-801C-1BB3BD8E61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310" name="Line 18">
                    <a:extLst>
                      <a:ext uri="{FF2B5EF4-FFF2-40B4-BE49-F238E27FC236}">
                        <a16:creationId xmlns:a16="http://schemas.microsoft.com/office/drawing/2014/main" id="{CE521496-E586-A75F-08F1-BF39FBFB32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08" name="Line 19">
                  <a:extLst>
                    <a:ext uri="{FF2B5EF4-FFF2-40B4-BE49-F238E27FC236}">
                      <a16:creationId xmlns:a16="http://schemas.microsoft.com/office/drawing/2014/main" id="{B1441C8A-F6D3-ACDA-6DB5-5AA3ACCDE1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6" name="Text Box 20">
                <a:extLst>
                  <a:ext uri="{FF2B5EF4-FFF2-40B4-BE49-F238E27FC236}">
                    <a16:creationId xmlns:a16="http://schemas.microsoft.com/office/drawing/2014/main" id="{13815BD5-BB67-2B9F-8176-C9CF4FBBA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98" name="Group 46">
              <a:extLst>
                <a:ext uri="{FF2B5EF4-FFF2-40B4-BE49-F238E27FC236}">
                  <a16:creationId xmlns:a16="http://schemas.microsoft.com/office/drawing/2014/main" id="{C72766F2-55DD-465A-DE67-1449E777E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623" y="3771421"/>
              <a:ext cx="691506" cy="461510"/>
              <a:chOff x="715" y="2036"/>
              <a:chExt cx="277" cy="154"/>
            </a:xfrm>
          </p:grpSpPr>
          <p:grpSp>
            <p:nvGrpSpPr>
              <p:cNvPr id="6301" name="Group 47">
                <a:extLst>
                  <a:ext uri="{FF2B5EF4-FFF2-40B4-BE49-F238E27FC236}">
                    <a16:creationId xmlns:a16="http://schemas.microsoft.com/office/drawing/2014/main" id="{A4FFBB1A-EA4C-80B5-5128-F6181B350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303" name="AutoShape 48">
                  <a:extLst>
                    <a:ext uri="{FF2B5EF4-FFF2-40B4-BE49-F238E27FC236}">
                      <a16:creationId xmlns:a16="http://schemas.microsoft.com/office/drawing/2014/main" id="{7D0C2F54-B0BA-DC0E-F8B1-E1A700727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04" name="AutoShape 49">
                  <a:extLst>
                    <a:ext uri="{FF2B5EF4-FFF2-40B4-BE49-F238E27FC236}">
                      <a16:creationId xmlns:a16="http://schemas.microsoft.com/office/drawing/2014/main" id="{1BED5F12-F12D-CAA9-6489-14C516406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302" name="Text Box 50">
                <a:extLst>
                  <a:ext uri="{FF2B5EF4-FFF2-40B4-BE49-F238E27FC236}">
                    <a16:creationId xmlns:a16="http://schemas.microsoft.com/office/drawing/2014/main" id="{3EBB6007-8A6F-B250-98D4-9A7B15D32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2036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  <p:sp>
          <p:nvSpPr>
            <p:cNvPr id="6299" name="Rectangle 110">
              <a:extLst>
                <a:ext uri="{FF2B5EF4-FFF2-40B4-BE49-F238E27FC236}">
                  <a16:creationId xmlns:a16="http://schemas.microsoft.com/office/drawing/2014/main" id="{BDE3A595-DE7C-499D-E755-3FB65E30B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020" y="3782290"/>
              <a:ext cx="152400" cy="9087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300" name="Rectangle 110">
              <a:extLst>
                <a:ext uri="{FF2B5EF4-FFF2-40B4-BE49-F238E27FC236}">
                  <a16:creationId xmlns:a16="http://schemas.microsoft.com/office/drawing/2014/main" id="{5CBA9A1A-E4D9-E5A9-98E4-31FEB3DC7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796145"/>
              <a:ext cx="152400" cy="9087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24" name="Group 22">
            <a:extLst>
              <a:ext uri="{FF2B5EF4-FFF2-40B4-BE49-F238E27FC236}">
                <a16:creationId xmlns:a16="http://schemas.microsoft.com/office/drawing/2014/main" id="{1D4B988C-D42E-B391-1129-478B2DA9042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23013" y="2009775"/>
            <a:ext cx="696912" cy="401638"/>
            <a:chOff x="715" y="2056"/>
            <a:chExt cx="279" cy="134"/>
          </a:xfrm>
        </p:grpSpPr>
        <p:grpSp>
          <p:nvGrpSpPr>
            <p:cNvPr id="6291" name="Group 23">
              <a:extLst>
                <a:ext uri="{FF2B5EF4-FFF2-40B4-BE49-F238E27FC236}">
                  <a16:creationId xmlns:a16="http://schemas.microsoft.com/office/drawing/2014/main" id="{63C40F6C-3D2F-44B6-6F07-9A41B797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93" name="AutoShape 24">
                <a:extLst>
                  <a:ext uri="{FF2B5EF4-FFF2-40B4-BE49-F238E27FC236}">
                    <a16:creationId xmlns:a16="http://schemas.microsoft.com/office/drawing/2014/main" id="{A7219391-5F88-A80D-7415-8F769C74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94" name="AutoShape 25">
                <a:extLst>
                  <a:ext uri="{FF2B5EF4-FFF2-40B4-BE49-F238E27FC236}">
                    <a16:creationId xmlns:a16="http://schemas.microsoft.com/office/drawing/2014/main" id="{99A767FC-A12B-3AC0-D110-6D81D7E91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292" name="Text Box 26">
              <a:extLst>
                <a:ext uri="{FF2B5EF4-FFF2-40B4-BE49-F238E27FC236}">
                  <a16:creationId xmlns:a16="http://schemas.microsoft.com/office/drawing/2014/main" id="{417207A7-8A77-FF5A-3012-4EB0F9E3F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205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.VnBlackH" panose="020B7200000000000000" pitchFamily="34" charset="0"/>
                </a:rPr>
                <a:t>T</a:t>
              </a:r>
            </a:p>
          </p:txBody>
        </p:sp>
      </p:grpSp>
      <p:grpSp>
        <p:nvGrpSpPr>
          <p:cNvPr id="6225" name="Group 54">
            <a:extLst>
              <a:ext uri="{FF2B5EF4-FFF2-40B4-BE49-F238E27FC236}">
                <a16:creationId xmlns:a16="http://schemas.microsoft.com/office/drawing/2014/main" id="{F4965526-857A-D4DC-3493-860DDBA21BF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2614" y="1992314"/>
            <a:ext cx="911225" cy="401637"/>
            <a:chOff x="385" y="2054"/>
            <a:chExt cx="365" cy="134"/>
          </a:xfrm>
        </p:grpSpPr>
        <p:grpSp>
          <p:nvGrpSpPr>
            <p:cNvPr id="6283" name="Group 55">
              <a:extLst>
                <a:ext uri="{FF2B5EF4-FFF2-40B4-BE49-F238E27FC236}">
                  <a16:creationId xmlns:a16="http://schemas.microsoft.com/office/drawing/2014/main" id="{C76A4367-1446-80B2-9BE8-D95D6A028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85" name="Group 56">
                <a:extLst>
                  <a:ext uri="{FF2B5EF4-FFF2-40B4-BE49-F238E27FC236}">
                    <a16:creationId xmlns:a16="http://schemas.microsoft.com/office/drawing/2014/main" id="{6BE3F97F-25AB-D691-B1A5-C0CE06A4A2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87" name="Group 57">
                  <a:extLst>
                    <a:ext uri="{FF2B5EF4-FFF2-40B4-BE49-F238E27FC236}">
                      <a16:creationId xmlns:a16="http://schemas.microsoft.com/office/drawing/2014/main" id="{5BF6D242-9EA5-1D66-7C65-9E43A61A3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89" name="Rectangle 58">
                    <a:extLst>
                      <a:ext uri="{FF2B5EF4-FFF2-40B4-BE49-F238E27FC236}">
                        <a16:creationId xmlns:a16="http://schemas.microsoft.com/office/drawing/2014/main" id="{2F093D49-232E-6289-FDFD-AA42F230AD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90" name="AutoShape 59">
                    <a:extLst>
                      <a:ext uri="{FF2B5EF4-FFF2-40B4-BE49-F238E27FC236}">
                        <a16:creationId xmlns:a16="http://schemas.microsoft.com/office/drawing/2014/main" id="{E6B1537C-482E-E7C4-5A7D-611026E672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88" name="Line 60">
                  <a:extLst>
                    <a:ext uri="{FF2B5EF4-FFF2-40B4-BE49-F238E27FC236}">
                      <a16:creationId xmlns:a16="http://schemas.microsoft.com/office/drawing/2014/main" id="{0F64B5F6-FEC2-BA4C-AB3F-B87C724CA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6" name="Line 61">
                <a:extLst>
                  <a:ext uri="{FF2B5EF4-FFF2-40B4-BE49-F238E27FC236}">
                    <a16:creationId xmlns:a16="http://schemas.microsoft.com/office/drawing/2014/main" id="{5563B72C-DD57-B470-BF48-B7FF4C384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84" name="Text Box 62">
              <a:extLst>
                <a:ext uri="{FF2B5EF4-FFF2-40B4-BE49-F238E27FC236}">
                  <a16:creationId xmlns:a16="http://schemas.microsoft.com/office/drawing/2014/main" id="{9E60A9DA-F613-2888-DDB5-810E81F51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2054"/>
              <a:ext cx="1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</p:grpSp>
      <p:grpSp>
        <p:nvGrpSpPr>
          <p:cNvPr id="6226" name="Group 440">
            <a:extLst>
              <a:ext uri="{FF2B5EF4-FFF2-40B4-BE49-F238E27FC236}">
                <a16:creationId xmlns:a16="http://schemas.microsoft.com/office/drawing/2014/main" id="{055382E9-0E1C-3944-7A6B-5E6652C9C40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981200"/>
            <a:ext cx="911225" cy="457200"/>
            <a:chOff x="6288" y="1728"/>
            <a:chExt cx="574" cy="247"/>
          </a:xfrm>
        </p:grpSpPr>
        <p:grpSp>
          <p:nvGrpSpPr>
            <p:cNvPr id="6275" name="Group 55">
              <a:extLst>
                <a:ext uri="{FF2B5EF4-FFF2-40B4-BE49-F238E27FC236}">
                  <a16:creationId xmlns:a16="http://schemas.microsoft.com/office/drawing/2014/main" id="{EC61B182-7871-A6EB-CE78-00C6F688C4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288" y="1728"/>
              <a:ext cx="574" cy="230"/>
              <a:chOff x="3482" y="2208"/>
              <a:chExt cx="365" cy="122"/>
            </a:xfrm>
          </p:grpSpPr>
          <p:grpSp>
            <p:nvGrpSpPr>
              <p:cNvPr id="6277" name="Group 56">
                <a:extLst>
                  <a:ext uri="{FF2B5EF4-FFF2-40B4-BE49-F238E27FC236}">
                    <a16:creationId xmlns:a16="http://schemas.microsoft.com/office/drawing/2014/main" id="{B666CCC3-A42A-801E-3B8A-79268457A1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79" name="Group 57">
                  <a:extLst>
                    <a:ext uri="{FF2B5EF4-FFF2-40B4-BE49-F238E27FC236}">
                      <a16:creationId xmlns:a16="http://schemas.microsoft.com/office/drawing/2014/main" id="{DE53FE55-296C-F68E-7C5B-CA2A88635B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81" name="Rectangle 58">
                    <a:extLst>
                      <a:ext uri="{FF2B5EF4-FFF2-40B4-BE49-F238E27FC236}">
                        <a16:creationId xmlns:a16="http://schemas.microsoft.com/office/drawing/2014/main" id="{67FD937A-3ADE-BA88-8195-93414B8D0A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82" name="AutoShape 59">
                    <a:extLst>
                      <a:ext uri="{FF2B5EF4-FFF2-40B4-BE49-F238E27FC236}">
                        <a16:creationId xmlns:a16="http://schemas.microsoft.com/office/drawing/2014/main" id="{6E6A1830-0E8A-4F66-2BBC-11849735A7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80" name="Line 60">
                  <a:extLst>
                    <a:ext uri="{FF2B5EF4-FFF2-40B4-BE49-F238E27FC236}">
                      <a16:creationId xmlns:a16="http://schemas.microsoft.com/office/drawing/2014/main" id="{D3A7803F-5658-A378-9252-7BE12F2AA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8" name="Line 61">
                <a:extLst>
                  <a:ext uri="{FF2B5EF4-FFF2-40B4-BE49-F238E27FC236}">
                    <a16:creationId xmlns:a16="http://schemas.microsoft.com/office/drawing/2014/main" id="{E8732C85-CC4B-A3C1-8599-138176F79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6" name="Text Box 62">
              <a:extLst>
                <a:ext uri="{FF2B5EF4-FFF2-40B4-BE49-F238E27FC236}">
                  <a16:creationId xmlns:a16="http://schemas.microsoft.com/office/drawing/2014/main" id="{5278B367-1E7D-60A0-7963-074BFF914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80" y="1728"/>
              <a:ext cx="24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BlackH" panose="020B7200000000000000" pitchFamily="34" charset="0"/>
                </a:rPr>
                <a:t>C</a:t>
              </a:r>
            </a:p>
          </p:txBody>
        </p:sp>
      </p:grpSp>
      <p:grpSp>
        <p:nvGrpSpPr>
          <p:cNvPr id="6227" name="Group 422">
            <a:extLst>
              <a:ext uri="{FF2B5EF4-FFF2-40B4-BE49-F238E27FC236}">
                <a16:creationId xmlns:a16="http://schemas.microsoft.com/office/drawing/2014/main" id="{7C40E9BB-71F6-DFBC-B50C-49730FCBF80C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1600200"/>
            <a:ext cx="1547813" cy="1995488"/>
            <a:chOff x="6888163" y="2197100"/>
            <a:chExt cx="1547812" cy="1995488"/>
          </a:xfrm>
        </p:grpSpPr>
        <p:sp>
          <p:nvSpPr>
            <p:cNvPr id="6257" name="AutoShape 21">
              <a:extLst>
                <a:ext uri="{FF2B5EF4-FFF2-40B4-BE49-F238E27FC236}">
                  <a16:creationId xmlns:a16="http://schemas.microsoft.com/office/drawing/2014/main" id="{085B575E-B96A-F494-CD73-AFFDDC5A6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613" y="22367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  <p:grpSp>
          <p:nvGrpSpPr>
            <p:cNvPr id="6258" name="Group 51">
              <a:extLst>
                <a:ext uri="{FF2B5EF4-FFF2-40B4-BE49-F238E27FC236}">
                  <a16:creationId xmlns:a16="http://schemas.microsoft.com/office/drawing/2014/main" id="{D0F058B2-992A-FE4E-7CC5-CFB824DF0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9538" y="2197100"/>
              <a:ext cx="706437" cy="407988"/>
              <a:chOff x="727" y="1903"/>
              <a:chExt cx="283" cy="136"/>
            </a:xfrm>
          </p:grpSpPr>
          <p:sp>
            <p:nvSpPr>
              <p:cNvPr id="6273" name="Freeform 52">
                <a:extLst>
                  <a:ext uri="{FF2B5EF4-FFF2-40B4-BE49-F238E27FC236}">
                    <a16:creationId xmlns:a16="http://schemas.microsoft.com/office/drawing/2014/main" id="{E98B1948-7893-C7C9-63D5-D701FAEF9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Text Box 53">
                <a:extLst>
                  <a:ext uri="{FF2B5EF4-FFF2-40B4-BE49-F238E27FC236}">
                    <a16:creationId xmlns:a16="http://schemas.microsoft.com/office/drawing/2014/main" id="{43C00677-4337-4878-EC1E-BDF88F8EF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" y="1903"/>
                <a:ext cx="15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X</a:t>
                </a:r>
              </a:p>
            </p:txBody>
          </p:sp>
        </p:grpSp>
        <p:grpSp>
          <p:nvGrpSpPr>
            <p:cNvPr id="6259" name="Group 12">
              <a:extLst>
                <a:ext uri="{FF2B5EF4-FFF2-40B4-BE49-F238E27FC236}">
                  <a16:creationId xmlns:a16="http://schemas.microsoft.com/office/drawing/2014/main" id="{51CE4BB2-016D-AA61-EA70-DBA857E3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8163" y="3789363"/>
              <a:ext cx="911225" cy="403225"/>
              <a:chOff x="385" y="2050"/>
              <a:chExt cx="365" cy="135"/>
            </a:xfrm>
          </p:grpSpPr>
          <p:grpSp>
            <p:nvGrpSpPr>
              <p:cNvPr id="6265" name="Group 13">
                <a:extLst>
                  <a:ext uri="{FF2B5EF4-FFF2-40B4-BE49-F238E27FC236}">
                    <a16:creationId xmlns:a16="http://schemas.microsoft.com/office/drawing/2014/main" id="{CB645726-2DF0-304C-2BC4-CBA0FD2EEC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267" name="Group 14">
                  <a:extLst>
                    <a:ext uri="{FF2B5EF4-FFF2-40B4-BE49-F238E27FC236}">
                      <a16:creationId xmlns:a16="http://schemas.microsoft.com/office/drawing/2014/main" id="{E27C78D2-2838-5D6C-F9E4-4FB6230616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269" name="Group 15">
                    <a:extLst>
                      <a:ext uri="{FF2B5EF4-FFF2-40B4-BE49-F238E27FC236}">
                        <a16:creationId xmlns:a16="http://schemas.microsoft.com/office/drawing/2014/main" id="{2E36C33F-A456-DF17-D610-46A1026C52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271" name="Rectangle 16">
                      <a:extLst>
                        <a:ext uri="{FF2B5EF4-FFF2-40B4-BE49-F238E27FC236}">
                          <a16:creationId xmlns:a16="http://schemas.microsoft.com/office/drawing/2014/main" id="{F65D575A-C8D0-2B39-B262-6ED367CC75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72" name="AutoShape 17">
                      <a:extLst>
                        <a:ext uri="{FF2B5EF4-FFF2-40B4-BE49-F238E27FC236}">
                          <a16:creationId xmlns:a16="http://schemas.microsoft.com/office/drawing/2014/main" id="{9602F5C8-178C-B7A5-7F97-5CA7F4A355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70" name="Line 18">
                    <a:extLst>
                      <a:ext uri="{FF2B5EF4-FFF2-40B4-BE49-F238E27FC236}">
                        <a16:creationId xmlns:a16="http://schemas.microsoft.com/office/drawing/2014/main" id="{31EBE963-D466-E3C1-6A29-C3547E81AB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68" name="Line 19">
                  <a:extLst>
                    <a:ext uri="{FF2B5EF4-FFF2-40B4-BE49-F238E27FC236}">
                      <a16:creationId xmlns:a16="http://schemas.microsoft.com/office/drawing/2014/main" id="{FE48377A-91C1-20F1-AA4F-BF1B63DE3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66" name="Text Box 20">
                <a:extLst>
                  <a:ext uri="{FF2B5EF4-FFF2-40B4-BE49-F238E27FC236}">
                    <a16:creationId xmlns:a16="http://schemas.microsoft.com/office/drawing/2014/main" id="{6D318824-5927-441B-42CB-8E193F378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5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A</a:t>
                </a:r>
              </a:p>
            </p:txBody>
          </p:sp>
        </p:grpSp>
        <p:grpSp>
          <p:nvGrpSpPr>
            <p:cNvPr id="6260" name="Group 46">
              <a:extLst>
                <a:ext uri="{FF2B5EF4-FFF2-40B4-BE49-F238E27FC236}">
                  <a16:creationId xmlns:a16="http://schemas.microsoft.com/office/drawing/2014/main" id="{29D1A720-3CDC-4C27-FE11-BF55437AD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313" y="3743325"/>
              <a:ext cx="690562" cy="444500"/>
              <a:chOff x="715" y="2036"/>
              <a:chExt cx="277" cy="148"/>
            </a:xfrm>
          </p:grpSpPr>
          <p:grpSp>
            <p:nvGrpSpPr>
              <p:cNvPr id="6261" name="Group 47">
                <a:extLst>
                  <a:ext uri="{FF2B5EF4-FFF2-40B4-BE49-F238E27FC236}">
                    <a16:creationId xmlns:a16="http://schemas.microsoft.com/office/drawing/2014/main" id="{F7AA09DC-A648-725A-3003-FE9A3A0E0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263" name="AutoShape 48">
                  <a:extLst>
                    <a:ext uri="{FF2B5EF4-FFF2-40B4-BE49-F238E27FC236}">
                      <a16:creationId xmlns:a16="http://schemas.microsoft.com/office/drawing/2014/main" id="{0AE3AC35-420C-20DA-E2F1-084007911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64" name="AutoShape 49">
                  <a:extLst>
                    <a:ext uri="{FF2B5EF4-FFF2-40B4-BE49-F238E27FC236}">
                      <a16:creationId xmlns:a16="http://schemas.microsoft.com/office/drawing/2014/main" id="{0C473CF4-15CE-EAEA-CCA8-0E326977A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262" name="Text Box 50">
                <a:extLst>
                  <a:ext uri="{FF2B5EF4-FFF2-40B4-BE49-F238E27FC236}">
                    <a16:creationId xmlns:a16="http://schemas.microsoft.com/office/drawing/2014/main" id="{63068C7E-8CFD-8EB2-7911-883B46466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" y="2036"/>
                <a:ext cx="14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</p:grpSp>
      <p:grpSp>
        <p:nvGrpSpPr>
          <p:cNvPr id="6228" name="Group 35">
            <a:extLst>
              <a:ext uri="{FF2B5EF4-FFF2-40B4-BE49-F238E27FC236}">
                <a16:creationId xmlns:a16="http://schemas.microsoft.com/office/drawing/2014/main" id="{3C428BE6-37A4-52AE-654F-FE6F22E26EDA}"/>
              </a:ext>
            </a:extLst>
          </p:cNvPr>
          <p:cNvGrpSpPr>
            <a:grpSpLocks/>
          </p:cNvGrpSpPr>
          <p:nvPr/>
        </p:nvGrpSpPr>
        <p:grpSpPr bwMode="auto">
          <a:xfrm>
            <a:off x="8456613" y="1587502"/>
            <a:ext cx="1503362" cy="461608"/>
            <a:chOff x="6932613" y="2197102"/>
            <a:chExt cx="1503362" cy="461987"/>
          </a:xfrm>
        </p:grpSpPr>
        <p:sp>
          <p:nvSpPr>
            <p:cNvPr id="6253" name="AutoShape 21">
              <a:extLst>
                <a:ext uri="{FF2B5EF4-FFF2-40B4-BE49-F238E27FC236}">
                  <a16:creationId xmlns:a16="http://schemas.microsoft.com/office/drawing/2014/main" id="{55565F2C-E041-80C3-9F9A-113F861A1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613" y="2236788"/>
              <a:ext cx="906462" cy="361950"/>
            </a:xfrm>
            <a:prstGeom prst="homePlate">
              <a:avLst>
                <a:gd name="adj" fmla="val 52175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BlackH" panose="020B7200000000000000" pitchFamily="34" charset="0"/>
                </a:rPr>
                <a:t>A</a:t>
              </a:r>
            </a:p>
          </p:txBody>
        </p:sp>
        <p:grpSp>
          <p:nvGrpSpPr>
            <p:cNvPr id="6254" name="Group 51">
              <a:extLst>
                <a:ext uri="{FF2B5EF4-FFF2-40B4-BE49-F238E27FC236}">
                  <a16:creationId xmlns:a16="http://schemas.microsoft.com/office/drawing/2014/main" id="{7FAD3EB0-912F-0D46-B1B7-74E837A26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9538" y="2197102"/>
              <a:ext cx="706437" cy="461987"/>
              <a:chOff x="727" y="1903"/>
              <a:chExt cx="283" cy="154"/>
            </a:xfrm>
          </p:grpSpPr>
          <p:sp>
            <p:nvSpPr>
              <p:cNvPr id="6255" name="Freeform 52">
                <a:extLst>
                  <a:ext uri="{FF2B5EF4-FFF2-40B4-BE49-F238E27FC236}">
                    <a16:creationId xmlns:a16="http://schemas.microsoft.com/office/drawing/2014/main" id="{4EEB049D-6810-6686-23FB-294522619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Text Box 53">
                <a:extLst>
                  <a:ext uri="{FF2B5EF4-FFF2-40B4-BE49-F238E27FC236}">
                    <a16:creationId xmlns:a16="http://schemas.microsoft.com/office/drawing/2014/main" id="{487040C8-CEB6-4A3B-5418-E320F2E3F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1903"/>
                <a:ext cx="1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T</a:t>
                </a:r>
              </a:p>
            </p:txBody>
          </p:sp>
        </p:grpSp>
      </p:grpSp>
      <p:grpSp>
        <p:nvGrpSpPr>
          <p:cNvPr id="6229" name="Group 36">
            <a:extLst>
              <a:ext uri="{FF2B5EF4-FFF2-40B4-BE49-F238E27FC236}">
                <a16:creationId xmlns:a16="http://schemas.microsoft.com/office/drawing/2014/main" id="{7E9FD60F-0C39-98D0-2D63-01FA53AC2C56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1219207"/>
            <a:ext cx="1509713" cy="479238"/>
            <a:chOff x="6888163" y="3770349"/>
            <a:chExt cx="1509712" cy="478991"/>
          </a:xfrm>
        </p:grpSpPr>
        <p:grpSp>
          <p:nvGrpSpPr>
            <p:cNvPr id="6239" name="Group 12">
              <a:extLst>
                <a:ext uri="{FF2B5EF4-FFF2-40B4-BE49-F238E27FC236}">
                  <a16:creationId xmlns:a16="http://schemas.microsoft.com/office/drawing/2014/main" id="{0768626F-930E-F186-D814-C153EE4B0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8163" y="3789365"/>
              <a:ext cx="911225" cy="459975"/>
              <a:chOff x="385" y="2050"/>
              <a:chExt cx="365" cy="154"/>
            </a:xfrm>
          </p:grpSpPr>
          <p:grpSp>
            <p:nvGrpSpPr>
              <p:cNvPr id="6245" name="Group 453">
                <a:extLst>
                  <a:ext uri="{FF2B5EF4-FFF2-40B4-BE49-F238E27FC236}">
                    <a16:creationId xmlns:a16="http://schemas.microsoft.com/office/drawing/2014/main" id="{9E20C3E9-066F-23B1-858B-99DEABC20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6247" name="Group 14">
                  <a:extLst>
                    <a:ext uri="{FF2B5EF4-FFF2-40B4-BE49-F238E27FC236}">
                      <a16:creationId xmlns:a16="http://schemas.microsoft.com/office/drawing/2014/main" id="{02125053-DF89-03A2-497B-7525EA457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6249" name="Group 15">
                    <a:extLst>
                      <a:ext uri="{FF2B5EF4-FFF2-40B4-BE49-F238E27FC236}">
                        <a16:creationId xmlns:a16="http://schemas.microsoft.com/office/drawing/2014/main" id="{B3B07F46-E1EF-662F-D459-9112A373EF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6251" name="Rectangle 16">
                      <a:extLst>
                        <a:ext uri="{FF2B5EF4-FFF2-40B4-BE49-F238E27FC236}">
                          <a16:creationId xmlns:a16="http://schemas.microsoft.com/office/drawing/2014/main" id="{15AC7F62-FE77-52EB-5560-36631EAC9A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252" name="AutoShape 17">
                      <a:extLst>
                        <a:ext uri="{FF2B5EF4-FFF2-40B4-BE49-F238E27FC236}">
                          <a16:creationId xmlns:a16="http://schemas.microsoft.com/office/drawing/2014/main" id="{4B936864-6AE5-3CD9-2D39-065043B2B7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250" name="Line 18">
                    <a:extLst>
                      <a:ext uri="{FF2B5EF4-FFF2-40B4-BE49-F238E27FC236}">
                        <a16:creationId xmlns:a16="http://schemas.microsoft.com/office/drawing/2014/main" id="{409BFC3B-BB86-1E4B-B80F-EC32370F0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48" name="Line 19">
                  <a:extLst>
                    <a:ext uri="{FF2B5EF4-FFF2-40B4-BE49-F238E27FC236}">
                      <a16:creationId xmlns:a16="http://schemas.microsoft.com/office/drawing/2014/main" id="{8525D2CF-941C-0E27-E32D-F7A53A6E7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6" name="Text Box 20">
                <a:extLst>
                  <a:ext uri="{FF2B5EF4-FFF2-40B4-BE49-F238E27FC236}">
                    <a16:creationId xmlns:a16="http://schemas.microsoft.com/office/drawing/2014/main" id="{25126A43-55E3-0C0B-B77A-CB800B3E5C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2050"/>
                <a:ext cx="1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G</a:t>
                </a:r>
              </a:p>
            </p:txBody>
          </p:sp>
        </p:grpSp>
        <p:grpSp>
          <p:nvGrpSpPr>
            <p:cNvPr id="6240" name="Group 46">
              <a:extLst>
                <a:ext uri="{FF2B5EF4-FFF2-40B4-BE49-F238E27FC236}">
                  <a16:creationId xmlns:a16="http://schemas.microsoft.com/office/drawing/2014/main" id="{C22B78AE-88AA-DC14-A76C-CEB146116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7313" y="3770349"/>
              <a:ext cx="690562" cy="462520"/>
              <a:chOff x="715" y="2045"/>
              <a:chExt cx="277" cy="154"/>
            </a:xfrm>
          </p:grpSpPr>
          <p:grpSp>
            <p:nvGrpSpPr>
              <p:cNvPr id="6241" name="Group 47">
                <a:extLst>
                  <a:ext uri="{FF2B5EF4-FFF2-40B4-BE49-F238E27FC236}">
                    <a16:creationId xmlns:a16="http://schemas.microsoft.com/office/drawing/2014/main" id="{792B1D29-B5DD-EDCE-13A2-FDC3A7EE24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6243" name="AutoShape 48">
                  <a:extLst>
                    <a:ext uri="{FF2B5EF4-FFF2-40B4-BE49-F238E27FC236}">
                      <a16:creationId xmlns:a16="http://schemas.microsoft.com/office/drawing/2014/main" id="{80103A61-0B03-F640-39B3-10622139E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44" name="AutoShape 49">
                  <a:extLst>
                    <a:ext uri="{FF2B5EF4-FFF2-40B4-BE49-F238E27FC236}">
                      <a16:creationId xmlns:a16="http://schemas.microsoft.com/office/drawing/2014/main" id="{6D2353BD-558D-AF31-F83D-CE4ADBA14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FontTx/>
                    <a:buNone/>
                  </a:pPr>
                  <a:endParaRPr lang="en-US" altLang="en-US" sz="2400" b="1">
                    <a:solidFill>
                      <a:srgbClr val="FF0000"/>
                    </a:solidFill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6242" name="Text Box 50">
                <a:extLst>
                  <a:ext uri="{FF2B5EF4-FFF2-40B4-BE49-F238E27FC236}">
                    <a16:creationId xmlns:a16="http://schemas.microsoft.com/office/drawing/2014/main" id="{F0E3C9EA-0E15-B750-79CD-73BC7567A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" y="2045"/>
                <a:ext cx="17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.VnBlackH" panose="020B7200000000000000" pitchFamily="34" charset="0"/>
                  </a:rPr>
                  <a:t>C</a:t>
                </a:r>
              </a:p>
            </p:txBody>
          </p:sp>
        </p:grpSp>
      </p:grpSp>
      <p:sp>
        <p:nvSpPr>
          <p:cNvPr id="6230" name="Rectangle 110">
            <a:extLst>
              <a:ext uri="{FF2B5EF4-FFF2-40B4-BE49-F238E27FC236}">
                <a16:creationId xmlns:a16="http://schemas.microsoft.com/office/drawing/2014/main" id="{F7BF346B-19FD-068D-A313-73C4A8AB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149351"/>
            <a:ext cx="15240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234" name="Group 439">
            <a:extLst>
              <a:ext uri="{FF2B5EF4-FFF2-40B4-BE49-F238E27FC236}">
                <a16:creationId xmlns:a16="http://schemas.microsoft.com/office/drawing/2014/main" id="{2D2B3ADE-9D20-89CA-24E3-58C6C104583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979613"/>
            <a:ext cx="768350" cy="461962"/>
            <a:chOff x="5712" y="1488"/>
            <a:chExt cx="484" cy="291"/>
          </a:xfrm>
        </p:grpSpPr>
        <p:grpSp>
          <p:nvGrpSpPr>
            <p:cNvPr id="6235" name="Group 23">
              <a:extLst>
                <a:ext uri="{FF2B5EF4-FFF2-40B4-BE49-F238E27FC236}">
                  <a16:creationId xmlns:a16="http://schemas.microsoft.com/office/drawing/2014/main" id="{4268EC82-E2DC-EA79-4621-E7DEFFFC4BF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60" y="1536"/>
              <a:ext cx="436" cy="229"/>
              <a:chOff x="3824" y="2208"/>
              <a:chExt cx="277" cy="121"/>
            </a:xfrm>
          </p:grpSpPr>
          <p:sp>
            <p:nvSpPr>
              <p:cNvPr id="6237" name="AutoShape 24">
                <a:extLst>
                  <a:ext uri="{FF2B5EF4-FFF2-40B4-BE49-F238E27FC236}">
                    <a16:creationId xmlns:a16="http://schemas.microsoft.com/office/drawing/2014/main" id="{EDC9FFA5-8D70-A370-8968-9938676A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8" name="AutoShape 25">
                <a:extLst>
                  <a:ext uri="{FF2B5EF4-FFF2-40B4-BE49-F238E27FC236}">
                    <a16:creationId xmlns:a16="http://schemas.microsoft.com/office/drawing/2014/main" id="{56BA78F1-815D-22F8-33F1-4A1CC6D7B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236" name="Text Box 26">
              <a:extLst>
                <a:ext uri="{FF2B5EF4-FFF2-40B4-BE49-F238E27FC236}">
                  <a16:creationId xmlns:a16="http://schemas.microsoft.com/office/drawing/2014/main" id="{763337D1-8FAE-4AFA-28C4-FFC9616A3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712" y="1488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.VnBlackH" panose="020B7200000000000000" pitchFamily="34" charset="0"/>
                </a:rPr>
                <a:t>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0"/>
            <a:ext cx="449179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D3A6CE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212C524-C702-E86F-D462-BC65C73D1644}"/>
              </a:ext>
            </a:extLst>
          </p:cNvPr>
          <p:cNvSpPr/>
          <p:nvPr/>
        </p:nvSpPr>
        <p:spPr>
          <a:xfrm>
            <a:off x="565484" y="4950518"/>
            <a:ext cx="11213431" cy="125339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Số lượng, thành phần, trình tự sắp xếp của các Nu khác nhau đã tạo nên tính đa dạng của DNA</a:t>
            </a:r>
          </a:p>
        </p:txBody>
      </p:sp>
    </p:spTree>
    <p:extLst>
      <p:ext uri="{BB962C8B-B14F-4D97-AF65-F5344CB8AC3E}">
        <p14:creationId xmlns:p14="http://schemas.microsoft.com/office/powerpoint/2010/main" val="182442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254669" y="3253708"/>
            <a:ext cx="2175709" cy="3002906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610" y="3253708"/>
            <a:ext cx="2229851" cy="3002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37" y="3253707"/>
            <a:ext cx="2229851" cy="3002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880" y="3253708"/>
            <a:ext cx="2303667" cy="3002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4" r="5102"/>
          <a:stretch/>
        </p:blipFill>
        <p:spPr>
          <a:xfrm>
            <a:off x="9616240" y="3268481"/>
            <a:ext cx="2303667" cy="298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</p:spTree>
    <p:extLst>
      <p:ext uri="{BB962C8B-B14F-4D97-AF65-F5344CB8AC3E}">
        <p14:creationId xmlns:p14="http://schemas.microsoft.com/office/powerpoint/2010/main" val="407133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609600" y="1725991"/>
            <a:ext cx="5835815" cy="4530623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86" y="3721768"/>
            <a:ext cx="1222222" cy="2534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408" y="3721768"/>
            <a:ext cx="1222221" cy="253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30" y="3702568"/>
            <a:ext cx="1476117" cy="2534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748" y="3643954"/>
            <a:ext cx="1476117" cy="259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10E20-E2A1-CB6A-3C73-2D4DE670DE8B}"/>
              </a:ext>
            </a:extLst>
          </p:cNvPr>
          <p:cNvSpPr/>
          <p:nvPr/>
        </p:nvSpPr>
        <p:spPr>
          <a:xfrm>
            <a:off x="6651186" y="3702568"/>
            <a:ext cx="5540814" cy="2554046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260186" y="3721768"/>
            <a:ext cx="1222222" cy="2534846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9" y="1711911"/>
            <a:ext cx="5964397" cy="4544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408" y="3721768"/>
            <a:ext cx="1222221" cy="253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30" y="3702568"/>
            <a:ext cx="1476117" cy="2534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748" y="3643954"/>
            <a:ext cx="1476117" cy="259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C39C8-7029-AE45-B757-EFCD0A4FBF4E}"/>
              </a:ext>
            </a:extLst>
          </p:cNvPr>
          <p:cNvSpPr/>
          <p:nvPr/>
        </p:nvSpPr>
        <p:spPr>
          <a:xfrm>
            <a:off x="7873408" y="3683368"/>
            <a:ext cx="4318592" cy="2554045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7403B-0159-4D1D-F427-6C3787A6DBFC}"/>
              </a:ext>
            </a:extLst>
          </p:cNvPr>
          <p:cNvSpPr/>
          <p:nvPr/>
        </p:nvSpPr>
        <p:spPr>
          <a:xfrm>
            <a:off x="219590" y="3731368"/>
            <a:ext cx="1262817" cy="2515645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5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260186" y="3721768"/>
            <a:ext cx="1222222" cy="2534846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53" y="3721768"/>
            <a:ext cx="1480628" cy="2534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22" y="1770001"/>
            <a:ext cx="5486155" cy="4469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30" y="3702568"/>
            <a:ext cx="1476117" cy="2534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748" y="3643954"/>
            <a:ext cx="1476117" cy="259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A42B9-94B4-982A-5BA8-02DCC69336F3}"/>
              </a:ext>
            </a:extLst>
          </p:cNvPr>
          <p:cNvSpPr/>
          <p:nvPr/>
        </p:nvSpPr>
        <p:spPr>
          <a:xfrm>
            <a:off x="9091118" y="3643954"/>
            <a:ext cx="3100882" cy="2593459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CBA0F-D093-617A-1443-0E88B7C2B4B2}"/>
              </a:ext>
            </a:extLst>
          </p:cNvPr>
          <p:cNvSpPr/>
          <p:nvPr/>
        </p:nvSpPr>
        <p:spPr>
          <a:xfrm>
            <a:off x="47245" y="3692461"/>
            <a:ext cx="3100882" cy="2593459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260186" y="3721768"/>
            <a:ext cx="1222222" cy="2534846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53" y="3721768"/>
            <a:ext cx="1480628" cy="2534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726" y="3721768"/>
            <a:ext cx="1668257" cy="251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828" y="1711911"/>
            <a:ext cx="5526919" cy="4525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748" y="3643954"/>
            <a:ext cx="1476117" cy="259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40AD3-29BC-3B9D-1F29-AF0DA26AB47B}"/>
              </a:ext>
            </a:extLst>
          </p:cNvPr>
          <p:cNvSpPr/>
          <p:nvPr/>
        </p:nvSpPr>
        <p:spPr>
          <a:xfrm>
            <a:off x="107457" y="3682860"/>
            <a:ext cx="4799526" cy="2593459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99041-3B0E-1C55-4C9C-D383B7BD93AB}"/>
              </a:ext>
            </a:extLst>
          </p:cNvPr>
          <p:cNvSpPr/>
          <p:nvPr/>
        </p:nvSpPr>
        <p:spPr>
          <a:xfrm>
            <a:off x="10709591" y="3663155"/>
            <a:ext cx="1338273" cy="2593459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FF5AE-A642-69C5-C81C-C45DD9EC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4" y="0"/>
            <a:ext cx="432854" cy="573074"/>
          </a:xfrm>
          <a:prstGeom prst="rect">
            <a:avLst/>
          </a:prstGeom>
        </p:spPr>
      </p:pic>
      <p:grpSp>
        <p:nvGrpSpPr>
          <p:cNvPr id="26" name="A.">
            <a:extLst>
              <a:ext uri="{FF2B5EF4-FFF2-40B4-BE49-F238E27FC236}">
                <a16:creationId xmlns:a16="http://schemas.microsoft.com/office/drawing/2014/main" id="{15137971-DA0F-D14E-1033-1A556726DBC8}"/>
              </a:ext>
            </a:extLst>
          </p:cNvPr>
          <p:cNvGrpSpPr/>
          <p:nvPr/>
        </p:nvGrpSpPr>
        <p:grpSpPr>
          <a:xfrm>
            <a:off x="1844842" y="2244872"/>
            <a:ext cx="3785938" cy="867296"/>
            <a:chOff x="1844842" y="2244872"/>
            <a:chExt cx="3785938" cy="867296"/>
          </a:xfrm>
        </p:grpSpPr>
        <p:sp>
          <p:nvSpPr>
            <p:cNvPr id="11" name="Rectangle: Single Corner Rounded 10">
              <a:extLst>
                <a:ext uri="{FF2B5EF4-FFF2-40B4-BE49-F238E27FC236}">
                  <a16:creationId xmlns:a16="http://schemas.microsoft.com/office/drawing/2014/main" id="{A692E9E7-7CAD-FE99-7C1C-F8AD3E449622}"/>
                </a:ext>
              </a:extLst>
            </p:cNvPr>
            <p:cNvSpPr/>
            <p:nvPr/>
          </p:nvSpPr>
          <p:spPr>
            <a:xfrm>
              <a:off x="2277980" y="2310063"/>
              <a:ext cx="3352800" cy="802105"/>
            </a:xfrm>
            <a:prstGeom prst="round1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C, H, O, N, K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31EEA0-8191-97E5-D6A1-F2B12F6B5789}"/>
                </a:ext>
              </a:extLst>
            </p:cNvPr>
            <p:cNvSpPr/>
            <p:nvPr/>
          </p:nvSpPr>
          <p:spPr>
            <a:xfrm>
              <a:off x="1844842" y="2244872"/>
              <a:ext cx="866274" cy="8662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8" name="B.">
            <a:extLst>
              <a:ext uri="{FF2B5EF4-FFF2-40B4-BE49-F238E27FC236}">
                <a16:creationId xmlns:a16="http://schemas.microsoft.com/office/drawing/2014/main" id="{11F48BC2-6E79-6A8D-FF6E-C60714D05507}"/>
              </a:ext>
            </a:extLst>
          </p:cNvPr>
          <p:cNvGrpSpPr/>
          <p:nvPr/>
        </p:nvGrpSpPr>
        <p:grpSpPr>
          <a:xfrm>
            <a:off x="7018421" y="2244872"/>
            <a:ext cx="3785938" cy="867296"/>
            <a:chOff x="7018421" y="2244872"/>
            <a:chExt cx="3785938" cy="867296"/>
          </a:xfrm>
        </p:grpSpPr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12452A59-5413-9B08-DBB0-2E71409AB5A8}"/>
                </a:ext>
              </a:extLst>
            </p:cNvPr>
            <p:cNvSpPr/>
            <p:nvPr/>
          </p:nvSpPr>
          <p:spPr>
            <a:xfrm>
              <a:off x="7451559" y="2310063"/>
              <a:ext cx="3352800" cy="802105"/>
            </a:xfrm>
            <a:prstGeom prst="round1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C, H, O, N, P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8E7806-C130-7C29-C794-180D856B1450}"/>
                </a:ext>
              </a:extLst>
            </p:cNvPr>
            <p:cNvSpPr/>
            <p:nvPr/>
          </p:nvSpPr>
          <p:spPr>
            <a:xfrm>
              <a:off x="7018421" y="2244872"/>
              <a:ext cx="866274" cy="8662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1" name="C.">
            <a:extLst>
              <a:ext uri="{FF2B5EF4-FFF2-40B4-BE49-F238E27FC236}">
                <a16:creationId xmlns:a16="http://schemas.microsoft.com/office/drawing/2014/main" id="{31AE930A-6103-9CF6-9B20-5743C42A37F9}"/>
              </a:ext>
            </a:extLst>
          </p:cNvPr>
          <p:cNvGrpSpPr/>
          <p:nvPr/>
        </p:nvGrpSpPr>
        <p:grpSpPr>
          <a:xfrm>
            <a:off x="1700463" y="3760853"/>
            <a:ext cx="3785938" cy="867296"/>
            <a:chOff x="1700463" y="3760853"/>
            <a:chExt cx="3785938" cy="867296"/>
          </a:xfrm>
        </p:grpSpPr>
        <p:sp>
          <p:nvSpPr>
            <p:cNvPr id="15" name="Rectangle: Single Corner Rounded 14">
              <a:extLst>
                <a:ext uri="{FF2B5EF4-FFF2-40B4-BE49-F238E27FC236}">
                  <a16:creationId xmlns:a16="http://schemas.microsoft.com/office/drawing/2014/main" id="{3245C59F-8ADA-9B64-8516-D75565B9071C}"/>
                </a:ext>
              </a:extLst>
            </p:cNvPr>
            <p:cNvSpPr/>
            <p:nvPr/>
          </p:nvSpPr>
          <p:spPr>
            <a:xfrm>
              <a:off x="2133601" y="3826044"/>
              <a:ext cx="3352800" cy="802105"/>
            </a:xfrm>
            <a:prstGeom prst="round1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H, O, N, K, 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5592D8-366C-DC88-F912-4DB749FF3FCD}"/>
                </a:ext>
              </a:extLst>
            </p:cNvPr>
            <p:cNvSpPr/>
            <p:nvPr/>
          </p:nvSpPr>
          <p:spPr>
            <a:xfrm>
              <a:off x="1700463" y="3760853"/>
              <a:ext cx="866274" cy="8662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2" name="D.">
            <a:extLst>
              <a:ext uri="{FF2B5EF4-FFF2-40B4-BE49-F238E27FC236}">
                <a16:creationId xmlns:a16="http://schemas.microsoft.com/office/drawing/2014/main" id="{6BB4943D-C894-9AC1-EEF8-2345D5623E76}"/>
              </a:ext>
            </a:extLst>
          </p:cNvPr>
          <p:cNvGrpSpPr/>
          <p:nvPr/>
        </p:nvGrpSpPr>
        <p:grpSpPr>
          <a:xfrm>
            <a:off x="7018421" y="3760853"/>
            <a:ext cx="3785938" cy="867296"/>
            <a:chOff x="7018421" y="3760853"/>
            <a:chExt cx="3785938" cy="867296"/>
          </a:xfrm>
        </p:grpSpPr>
        <p:sp>
          <p:nvSpPr>
            <p:cNvPr id="17" name="Rectangle: Single Corner Rounded 16">
              <a:extLst>
                <a:ext uri="{FF2B5EF4-FFF2-40B4-BE49-F238E27FC236}">
                  <a16:creationId xmlns:a16="http://schemas.microsoft.com/office/drawing/2014/main" id="{EFEA5D6B-8392-C838-E93D-99D6524EA108}"/>
                </a:ext>
              </a:extLst>
            </p:cNvPr>
            <p:cNvSpPr/>
            <p:nvPr/>
          </p:nvSpPr>
          <p:spPr>
            <a:xfrm>
              <a:off x="7451559" y="3826044"/>
              <a:ext cx="3352800" cy="802105"/>
            </a:xfrm>
            <a:prstGeom prst="round1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C, H, P, N, K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513231-9074-B421-E33C-383CC53748E7}"/>
                </a:ext>
              </a:extLst>
            </p:cNvPr>
            <p:cNvSpPr/>
            <p:nvPr/>
          </p:nvSpPr>
          <p:spPr>
            <a:xfrm>
              <a:off x="7018421" y="3760853"/>
              <a:ext cx="866274" cy="8662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DEE970-47CB-75E5-3363-BC41B3B98E2B}"/>
              </a:ext>
            </a:extLst>
          </p:cNvPr>
          <p:cNvGrpSpPr/>
          <p:nvPr/>
        </p:nvGrpSpPr>
        <p:grpSpPr>
          <a:xfrm>
            <a:off x="-16042" y="573074"/>
            <a:ext cx="12192000" cy="1207600"/>
            <a:chOff x="-16042" y="573074"/>
            <a:chExt cx="12192000" cy="12076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352B871-E595-170F-FB4A-78B25BC246CC}"/>
                </a:ext>
              </a:extLst>
            </p:cNvPr>
            <p:cNvCxnSpPr/>
            <p:nvPr/>
          </p:nvCxnSpPr>
          <p:spPr>
            <a:xfrm>
              <a:off x="-16042" y="1171073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672D3C02-8BA5-7ABF-41BB-C6892FF712CE}"/>
                </a:ext>
              </a:extLst>
            </p:cNvPr>
            <p:cNvSpPr/>
            <p:nvPr/>
          </p:nvSpPr>
          <p:spPr>
            <a:xfrm>
              <a:off x="2277979" y="573074"/>
              <a:ext cx="7331242" cy="120760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4F265B-9130-4417-F141-6B5181B424F2}"/>
                </a:ext>
              </a:extLst>
            </p:cNvPr>
            <p:cNvSpPr txBox="1"/>
            <p:nvPr/>
          </p:nvSpPr>
          <p:spPr>
            <a:xfrm>
              <a:off x="2478505" y="638265"/>
              <a:ext cx="693018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Nucleic acid được cấu tạo từ những nguyên tố hóa học nào? </a:t>
              </a:r>
            </a:p>
          </p:txBody>
        </p:sp>
      </p:grpSp>
      <p:pic>
        <p:nvPicPr>
          <p:cNvPr id="1026" name="Picture 2" descr="Hình ảnh Dấu Tích PNG, Vector, PSD, và biểu tượng để tải về miễn phí |  pngtree">
            <a:extLst>
              <a:ext uri="{FF2B5EF4-FFF2-40B4-BE49-F238E27FC236}">
                <a16:creationId xmlns:a16="http://schemas.microsoft.com/office/drawing/2014/main" id="{3159E0BF-7FB2-57C0-60F8-206468D7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1556" l="6667" r="92889">
                        <a14:foregroundMark x1="93333" y1="10667" x2="93333" y2="10667"/>
                        <a14:foregroundMark x1="6667" y1="60000" x2="6667" y2="60000"/>
                        <a14:foregroundMark x1="25333" y1="91556" x2="25333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017" y="2244872"/>
            <a:ext cx="1039480" cy="73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Không có biểu tượng - Hội Chữ thập đỏ với X trong Circle, Dấu hiệu Dừng png  tải về - Miễn phí trong suốt Biểu Tượng Sai Lầm png Tải về.">
            <a:extLst>
              <a:ext uri="{FF2B5EF4-FFF2-40B4-BE49-F238E27FC236}">
                <a16:creationId xmlns:a16="http://schemas.microsoft.com/office/drawing/2014/main" id="{7280F68E-1C9F-416D-2F2D-964D6F406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5231" r="15313" b="18348"/>
          <a:stretch/>
        </p:blipFill>
        <p:spPr bwMode="auto">
          <a:xfrm>
            <a:off x="10058400" y="3873419"/>
            <a:ext cx="866274" cy="8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hông có biểu tượng - Hội Chữ thập đỏ với X trong Circle, Dấu hiệu Dừng png  tải về - Miễn phí trong suốt Biểu Tượng Sai Lầm png Tải về.">
            <a:extLst>
              <a:ext uri="{FF2B5EF4-FFF2-40B4-BE49-F238E27FC236}">
                <a16:creationId xmlns:a16="http://schemas.microsoft.com/office/drawing/2014/main" id="{37242E51-C0B8-38BD-C5CA-B6F68F484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5231" r="15313" b="18348"/>
          <a:stretch/>
        </p:blipFill>
        <p:spPr bwMode="auto">
          <a:xfrm>
            <a:off x="4760495" y="2316584"/>
            <a:ext cx="866274" cy="8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Không có biểu tượng - Hội Chữ thập đỏ với X trong Circle, Dấu hiệu Dừng png  tải về - Miễn phí trong suốt Biểu Tượng Sai Lầm png Tải về.">
            <a:extLst>
              <a:ext uri="{FF2B5EF4-FFF2-40B4-BE49-F238E27FC236}">
                <a16:creationId xmlns:a16="http://schemas.microsoft.com/office/drawing/2014/main" id="{F6A63623-1181-A0D2-8114-59C1DF506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5231" r="15313" b="18348"/>
          <a:stretch/>
        </p:blipFill>
        <p:spPr bwMode="auto">
          <a:xfrm>
            <a:off x="4740442" y="3873418"/>
            <a:ext cx="866274" cy="8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4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DA2D4E-A86D-7ACB-7F98-92435A806546}"/>
              </a:ext>
            </a:extLst>
          </p:cNvPr>
          <p:cNvSpPr txBox="1"/>
          <p:nvPr/>
        </p:nvSpPr>
        <p:spPr>
          <a:xfrm>
            <a:off x="144378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C12CA-111B-F8B0-CEFD-C819CD9D5D2E}"/>
              </a:ext>
            </a:extLst>
          </p:cNvPr>
          <p:cNvSpPr/>
          <p:nvPr/>
        </p:nvSpPr>
        <p:spPr>
          <a:xfrm>
            <a:off x="10988842" y="1"/>
            <a:ext cx="449179" cy="6013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4CCDE-4CA9-FFDB-62F0-33A7A1D9BAEF}"/>
              </a:ext>
            </a:extLst>
          </p:cNvPr>
          <p:cNvSpPr/>
          <p:nvPr/>
        </p:nvSpPr>
        <p:spPr>
          <a:xfrm>
            <a:off x="1" y="6334780"/>
            <a:ext cx="12191999" cy="523220"/>
          </a:xfrm>
          <a:prstGeom prst="rect">
            <a:avLst/>
          </a:prstGeom>
          <a:solidFill>
            <a:srgbClr val="E80C7A"/>
          </a:solidFill>
          <a:ln>
            <a:solidFill>
              <a:srgbClr val="D3A6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4DB2-A6DB-6561-7146-93ADDFB5E512}"/>
              </a:ext>
            </a:extLst>
          </p:cNvPr>
          <p:cNvSpPr txBox="1"/>
          <p:nvPr/>
        </p:nvSpPr>
        <p:spPr>
          <a:xfrm>
            <a:off x="230156" y="601386"/>
            <a:ext cx="69783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đa dạng và đặc trưng của 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8C3D9-C7A5-2DD3-C206-D5232C6097B3}"/>
              </a:ext>
            </a:extLst>
          </p:cNvPr>
          <p:cNvGrpSpPr/>
          <p:nvPr/>
        </p:nvGrpSpPr>
        <p:grpSpPr>
          <a:xfrm>
            <a:off x="260186" y="3721768"/>
            <a:ext cx="1222222" cy="2534846"/>
            <a:chOff x="306388" y="1892829"/>
            <a:chExt cx="4030578" cy="3072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0E3C70-EDE8-C4F2-CB9D-8BD27A3AC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388" y="1892829"/>
              <a:ext cx="4030578" cy="307234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72E81B5-4F5C-BF3E-130A-872F6A773A10}"/>
                </a:ext>
              </a:extLst>
            </p:cNvPr>
            <p:cNvSpPr/>
            <p:nvPr/>
          </p:nvSpPr>
          <p:spPr>
            <a:xfrm>
              <a:off x="338667" y="4368799"/>
              <a:ext cx="897467" cy="338667"/>
            </a:xfrm>
            <a:prstGeom prst="roundRect">
              <a:avLst/>
            </a:prstGeom>
            <a:solidFill>
              <a:srgbClr val="0C4F8D"/>
            </a:solidFill>
            <a:ln>
              <a:solidFill>
                <a:srgbClr val="0154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F2867-CB6E-E8C1-8500-A143D5C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53" y="3721768"/>
            <a:ext cx="1480628" cy="2534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68CC-838B-5AF7-6068-268874AF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726" y="3721768"/>
            <a:ext cx="1668257" cy="251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72D3E-85F1-3B7B-D50F-68529684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828" y="3643954"/>
            <a:ext cx="1885361" cy="2593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A79950-DFBD-941A-D682-AE8F18B55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189" y="1756856"/>
            <a:ext cx="5117676" cy="4480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C5BFF-07AB-5638-8C9B-2FC74EDFB654}"/>
              </a:ext>
            </a:extLst>
          </p:cNvPr>
          <p:cNvSpPr txBox="1"/>
          <p:nvPr/>
        </p:nvSpPr>
        <p:spPr>
          <a:xfrm>
            <a:off x="254669" y="1172081"/>
            <a:ext cx="624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Ứng dụng tính đặc trưng của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21F2F-86A2-F43C-20E7-1523A71FF098}"/>
              </a:ext>
            </a:extLst>
          </p:cNvPr>
          <p:cNvSpPr/>
          <p:nvPr/>
        </p:nvSpPr>
        <p:spPr>
          <a:xfrm>
            <a:off x="230156" y="3643602"/>
            <a:ext cx="6700033" cy="2613012"/>
          </a:xfrm>
          <a:prstGeom prst="rect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5FF80D8-138B-D4DC-E531-31C4ADE6A149}"/>
              </a:ext>
            </a:extLst>
          </p:cNvPr>
          <p:cNvSpPr txBox="1"/>
          <p:nvPr/>
        </p:nvSpPr>
        <p:spPr>
          <a:xfrm>
            <a:off x="2502989" y="295159"/>
            <a:ext cx="739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DEOXYRIBONUCLEIC ACID (DNA</a:t>
            </a:r>
          </a:p>
        </p:txBody>
      </p:sp>
      <p:pic>
        <p:nvPicPr>
          <p:cNvPr id="8194" name="Picture 2" descr="RNA Editing Is Having a Moment">
            <a:extLst>
              <a:ext uri="{FF2B5EF4-FFF2-40B4-BE49-F238E27FC236}">
                <a16:creationId xmlns:a16="http://schemas.microsoft.com/office/drawing/2014/main" id="{CF6F2504-AA6C-6CFC-14F6-252EA774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2" cy="69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2D2D59-7D5A-CA19-22B0-A1CA1900D1DF}"/>
              </a:ext>
            </a:extLst>
          </p:cNvPr>
          <p:cNvSpPr txBox="1"/>
          <p:nvPr/>
        </p:nvSpPr>
        <p:spPr>
          <a:xfrm>
            <a:off x="0" y="14785"/>
            <a:ext cx="9172526" cy="89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III. RIBONUCLEIC ACID (RNA)</a:t>
            </a:r>
          </a:p>
        </p:txBody>
      </p:sp>
    </p:spTree>
    <p:extLst>
      <p:ext uri="{BB962C8B-B14F-4D97-AF65-F5344CB8AC3E}">
        <p14:creationId xmlns:p14="http://schemas.microsoft.com/office/powerpoint/2010/main" val="1162103725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1AE72C-F093-1FD7-98E7-BBC94FA2B102}"/>
              </a:ext>
            </a:extLst>
          </p:cNvPr>
          <p:cNvSpPr/>
          <p:nvPr/>
        </p:nvSpPr>
        <p:spPr>
          <a:xfrm>
            <a:off x="0" y="104532"/>
            <a:ext cx="6096000" cy="567003"/>
          </a:xfrm>
          <a:prstGeom prst="homePlate">
            <a:avLst>
              <a:gd name="adj" fmla="val 38127"/>
            </a:avLst>
          </a:prstGeom>
          <a:solidFill>
            <a:srgbClr val="AF15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b="1">
                <a:latin typeface="Times New Roman "/>
                <a:ea typeface="Aachen" panose="02020500000000000000" pitchFamily="18" charset="0"/>
                <a:cs typeface="Aachen" panose="02020500000000000000" pitchFamily="18" charset="0"/>
              </a:rPr>
              <a:t>1. CẤU TRÚC PHÂN TỬ 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E6DAE-8B70-CD97-424D-D5DB8993A5B7}"/>
              </a:ext>
            </a:extLst>
          </p:cNvPr>
          <p:cNvSpPr txBox="1"/>
          <p:nvPr/>
        </p:nvSpPr>
        <p:spPr>
          <a:xfrm>
            <a:off x="5244844" y="822867"/>
            <a:ext cx="5422980" cy="52322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800" b="1" i="1" u="sng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cấu trúc của phân tử RNA.</a:t>
            </a:r>
            <a:endParaRPr lang="en-US" sz="2800" b="1" i="1" u="sng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1A2F39-3A3F-AFF3-FDF0-9BE1B2C4577F}"/>
              </a:ext>
            </a:extLst>
          </p:cNvPr>
          <p:cNvGrpSpPr/>
          <p:nvPr/>
        </p:nvGrpSpPr>
        <p:grpSpPr>
          <a:xfrm>
            <a:off x="1891121" y="1084477"/>
            <a:ext cx="3352799" cy="5483399"/>
            <a:chOff x="1026695" y="1138989"/>
            <a:chExt cx="3352799" cy="548339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EF62F56-02C4-F1E2-4191-C4DE5EFA6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568" y="1138989"/>
              <a:ext cx="3214926" cy="548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2B25FE-BE78-D042-1638-B08DCB399F9B}"/>
                </a:ext>
              </a:extLst>
            </p:cNvPr>
            <p:cNvSpPr/>
            <p:nvPr/>
          </p:nvSpPr>
          <p:spPr>
            <a:xfrm>
              <a:off x="1026695" y="2069432"/>
              <a:ext cx="1058821" cy="1219207"/>
            </a:xfrm>
            <a:custGeom>
              <a:avLst/>
              <a:gdLst>
                <a:gd name="connsiteX0" fmla="*/ 48126 w 1058821"/>
                <a:gd name="connsiteY0" fmla="*/ 48126 h 1219207"/>
                <a:gd name="connsiteX1" fmla="*/ 160421 w 1058821"/>
                <a:gd name="connsiteY1" fmla="*/ 16042 h 1219207"/>
                <a:gd name="connsiteX2" fmla="*/ 352926 w 1058821"/>
                <a:gd name="connsiteY2" fmla="*/ 0 h 1219207"/>
                <a:gd name="connsiteX3" fmla="*/ 561473 w 1058821"/>
                <a:gd name="connsiteY3" fmla="*/ 16042 h 1219207"/>
                <a:gd name="connsiteX4" fmla="*/ 786063 w 1058821"/>
                <a:gd name="connsiteY4" fmla="*/ 48126 h 1219207"/>
                <a:gd name="connsiteX5" fmla="*/ 978568 w 1058821"/>
                <a:gd name="connsiteY5" fmla="*/ 160421 h 1219207"/>
                <a:gd name="connsiteX6" fmla="*/ 994610 w 1058821"/>
                <a:gd name="connsiteY6" fmla="*/ 208547 h 1219207"/>
                <a:gd name="connsiteX7" fmla="*/ 1042737 w 1058821"/>
                <a:gd name="connsiteY7" fmla="*/ 272715 h 1219207"/>
                <a:gd name="connsiteX8" fmla="*/ 1058779 w 1058821"/>
                <a:gd name="connsiteY8" fmla="*/ 368968 h 1219207"/>
                <a:gd name="connsiteX9" fmla="*/ 1026694 w 1058821"/>
                <a:gd name="connsiteY9" fmla="*/ 898357 h 1219207"/>
                <a:gd name="connsiteX10" fmla="*/ 1010652 w 1058821"/>
                <a:gd name="connsiteY10" fmla="*/ 946484 h 1219207"/>
                <a:gd name="connsiteX11" fmla="*/ 866273 w 1058821"/>
                <a:gd name="connsiteY11" fmla="*/ 1042736 h 1219207"/>
                <a:gd name="connsiteX12" fmla="*/ 673768 w 1058821"/>
                <a:gd name="connsiteY12" fmla="*/ 1122947 h 1219207"/>
                <a:gd name="connsiteX13" fmla="*/ 593558 w 1058821"/>
                <a:gd name="connsiteY13" fmla="*/ 1187115 h 1219207"/>
                <a:gd name="connsiteX14" fmla="*/ 128337 w 1058821"/>
                <a:gd name="connsiteY14" fmla="*/ 1203157 h 1219207"/>
                <a:gd name="connsiteX15" fmla="*/ 96252 w 1058821"/>
                <a:gd name="connsiteY15" fmla="*/ 1122947 h 1219207"/>
                <a:gd name="connsiteX16" fmla="*/ 48126 w 1058821"/>
                <a:gd name="connsiteY16" fmla="*/ 946484 h 1219207"/>
                <a:gd name="connsiteX17" fmla="*/ 32084 w 1058821"/>
                <a:gd name="connsiteY17" fmla="*/ 898357 h 1219207"/>
                <a:gd name="connsiteX18" fmla="*/ 16042 w 1058821"/>
                <a:gd name="connsiteY18" fmla="*/ 721894 h 1219207"/>
                <a:gd name="connsiteX19" fmla="*/ 0 w 1058821"/>
                <a:gd name="connsiteY19" fmla="*/ 657726 h 1219207"/>
                <a:gd name="connsiteX20" fmla="*/ 16042 w 1058821"/>
                <a:gd name="connsiteY20" fmla="*/ 48126 h 1219207"/>
                <a:gd name="connsiteX21" fmla="*/ 48126 w 1058821"/>
                <a:gd name="connsiteY21" fmla="*/ 48126 h 12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8821" h="1219207">
                  <a:moveTo>
                    <a:pt x="48126" y="48126"/>
                  </a:moveTo>
                  <a:cubicBezTo>
                    <a:pt x="72189" y="42779"/>
                    <a:pt x="121968" y="22114"/>
                    <a:pt x="160421" y="16042"/>
                  </a:cubicBezTo>
                  <a:cubicBezTo>
                    <a:pt x="224024" y="6000"/>
                    <a:pt x="288535" y="0"/>
                    <a:pt x="352926" y="0"/>
                  </a:cubicBezTo>
                  <a:cubicBezTo>
                    <a:pt x="422647" y="0"/>
                    <a:pt x="492066" y="9432"/>
                    <a:pt x="561473" y="16042"/>
                  </a:cubicBezTo>
                  <a:cubicBezTo>
                    <a:pt x="655164" y="24965"/>
                    <a:pt x="697776" y="33412"/>
                    <a:pt x="786063" y="48126"/>
                  </a:cubicBezTo>
                  <a:cubicBezTo>
                    <a:pt x="838605" y="74397"/>
                    <a:pt x="936532" y="118385"/>
                    <a:pt x="978568" y="160421"/>
                  </a:cubicBezTo>
                  <a:cubicBezTo>
                    <a:pt x="990525" y="172378"/>
                    <a:pt x="986220" y="193865"/>
                    <a:pt x="994610" y="208547"/>
                  </a:cubicBezTo>
                  <a:cubicBezTo>
                    <a:pt x="1007875" y="231761"/>
                    <a:pt x="1026695" y="251326"/>
                    <a:pt x="1042737" y="272715"/>
                  </a:cubicBezTo>
                  <a:cubicBezTo>
                    <a:pt x="1048084" y="304799"/>
                    <a:pt x="1059613" y="336452"/>
                    <a:pt x="1058779" y="368968"/>
                  </a:cubicBezTo>
                  <a:cubicBezTo>
                    <a:pt x="1054247" y="545697"/>
                    <a:pt x="1041376" y="722181"/>
                    <a:pt x="1026694" y="898357"/>
                  </a:cubicBezTo>
                  <a:cubicBezTo>
                    <a:pt x="1025290" y="915209"/>
                    <a:pt x="1021657" y="933645"/>
                    <a:pt x="1010652" y="946484"/>
                  </a:cubicBezTo>
                  <a:cubicBezTo>
                    <a:pt x="970590" y="993224"/>
                    <a:pt x="919984" y="1017946"/>
                    <a:pt x="866273" y="1042736"/>
                  </a:cubicBezTo>
                  <a:cubicBezTo>
                    <a:pt x="727748" y="1106671"/>
                    <a:pt x="765016" y="1092531"/>
                    <a:pt x="673768" y="1122947"/>
                  </a:cubicBezTo>
                  <a:cubicBezTo>
                    <a:pt x="647031" y="1144336"/>
                    <a:pt x="626041" y="1176287"/>
                    <a:pt x="593558" y="1187115"/>
                  </a:cubicBezTo>
                  <a:cubicBezTo>
                    <a:pt x="433262" y="1240547"/>
                    <a:pt x="293128" y="1213457"/>
                    <a:pt x="128337" y="1203157"/>
                  </a:cubicBezTo>
                  <a:cubicBezTo>
                    <a:pt x="117642" y="1176420"/>
                    <a:pt x="104841" y="1150433"/>
                    <a:pt x="96252" y="1122947"/>
                  </a:cubicBezTo>
                  <a:cubicBezTo>
                    <a:pt x="78066" y="1064753"/>
                    <a:pt x="64875" y="1005107"/>
                    <a:pt x="48126" y="946484"/>
                  </a:cubicBezTo>
                  <a:cubicBezTo>
                    <a:pt x="43480" y="930225"/>
                    <a:pt x="37431" y="914399"/>
                    <a:pt x="32084" y="898357"/>
                  </a:cubicBezTo>
                  <a:cubicBezTo>
                    <a:pt x="26737" y="839536"/>
                    <a:pt x="23848" y="780439"/>
                    <a:pt x="16042" y="721894"/>
                  </a:cubicBezTo>
                  <a:cubicBezTo>
                    <a:pt x="13128" y="700040"/>
                    <a:pt x="0" y="679774"/>
                    <a:pt x="0" y="657726"/>
                  </a:cubicBezTo>
                  <a:cubicBezTo>
                    <a:pt x="0" y="454456"/>
                    <a:pt x="-385" y="250731"/>
                    <a:pt x="16042" y="48126"/>
                  </a:cubicBezTo>
                  <a:cubicBezTo>
                    <a:pt x="17008" y="36208"/>
                    <a:pt x="24063" y="53473"/>
                    <a:pt x="48126" y="48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026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1AE72C-F093-1FD7-98E7-BBC94FA2B102}"/>
              </a:ext>
            </a:extLst>
          </p:cNvPr>
          <p:cNvSpPr/>
          <p:nvPr/>
        </p:nvSpPr>
        <p:spPr>
          <a:xfrm>
            <a:off x="-1" y="235612"/>
            <a:ext cx="6096001" cy="567003"/>
          </a:xfrm>
          <a:prstGeom prst="homePlate">
            <a:avLst>
              <a:gd name="adj" fmla="val 38127"/>
            </a:avLst>
          </a:prstGeom>
          <a:solidFill>
            <a:srgbClr val="AF15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b="1">
                <a:latin typeface="Times New Roman "/>
                <a:ea typeface="Aachen" panose="02020500000000000000" pitchFamily="18" charset="0"/>
                <a:cs typeface="Aachen" panose="02020500000000000000" pitchFamily="18" charset="0"/>
              </a:rPr>
              <a:t>1. CẤU TRÚC PHÂN TỬ 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E6DAE-8B70-CD97-424D-D5DB8993A5B7}"/>
              </a:ext>
            </a:extLst>
          </p:cNvPr>
          <p:cNvSpPr txBox="1"/>
          <p:nvPr/>
        </p:nvSpPr>
        <p:spPr>
          <a:xfrm>
            <a:off x="5134223" y="1857816"/>
            <a:ext cx="6566978" cy="1363900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>
                <a:solidFill>
                  <a:prstClr val="black"/>
                </a:solidFill>
                <a:highlight>
                  <a:srgbClr val="F4DAE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Dự đoán trong tế bào, RNA được tổng hợp từ cấu trúc nào?</a:t>
            </a:r>
            <a:endParaRPr lang="en-US" sz="3600" kern="0">
              <a:solidFill>
                <a:prstClr val="black"/>
              </a:solidFill>
              <a:highlight>
                <a:srgbClr val="F4DAE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8591DD-5092-49ED-C4FB-4D1722567766}"/>
              </a:ext>
            </a:extLst>
          </p:cNvPr>
          <p:cNvGrpSpPr/>
          <p:nvPr/>
        </p:nvGrpSpPr>
        <p:grpSpPr>
          <a:xfrm>
            <a:off x="961149" y="1138989"/>
            <a:ext cx="3352799" cy="5483399"/>
            <a:chOff x="1026695" y="1138989"/>
            <a:chExt cx="3352799" cy="548339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83866DF-AB25-5C7D-BDE9-D1037BDE4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568" y="1138989"/>
              <a:ext cx="3214926" cy="548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5064BA-0DC7-1727-A172-B100EB323C9D}"/>
                </a:ext>
              </a:extLst>
            </p:cNvPr>
            <p:cNvSpPr/>
            <p:nvPr/>
          </p:nvSpPr>
          <p:spPr>
            <a:xfrm>
              <a:off x="1026695" y="2069432"/>
              <a:ext cx="1058821" cy="1219207"/>
            </a:xfrm>
            <a:custGeom>
              <a:avLst/>
              <a:gdLst>
                <a:gd name="connsiteX0" fmla="*/ 48126 w 1058821"/>
                <a:gd name="connsiteY0" fmla="*/ 48126 h 1219207"/>
                <a:gd name="connsiteX1" fmla="*/ 160421 w 1058821"/>
                <a:gd name="connsiteY1" fmla="*/ 16042 h 1219207"/>
                <a:gd name="connsiteX2" fmla="*/ 352926 w 1058821"/>
                <a:gd name="connsiteY2" fmla="*/ 0 h 1219207"/>
                <a:gd name="connsiteX3" fmla="*/ 561473 w 1058821"/>
                <a:gd name="connsiteY3" fmla="*/ 16042 h 1219207"/>
                <a:gd name="connsiteX4" fmla="*/ 786063 w 1058821"/>
                <a:gd name="connsiteY4" fmla="*/ 48126 h 1219207"/>
                <a:gd name="connsiteX5" fmla="*/ 978568 w 1058821"/>
                <a:gd name="connsiteY5" fmla="*/ 160421 h 1219207"/>
                <a:gd name="connsiteX6" fmla="*/ 994610 w 1058821"/>
                <a:gd name="connsiteY6" fmla="*/ 208547 h 1219207"/>
                <a:gd name="connsiteX7" fmla="*/ 1042737 w 1058821"/>
                <a:gd name="connsiteY7" fmla="*/ 272715 h 1219207"/>
                <a:gd name="connsiteX8" fmla="*/ 1058779 w 1058821"/>
                <a:gd name="connsiteY8" fmla="*/ 368968 h 1219207"/>
                <a:gd name="connsiteX9" fmla="*/ 1026694 w 1058821"/>
                <a:gd name="connsiteY9" fmla="*/ 898357 h 1219207"/>
                <a:gd name="connsiteX10" fmla="*/ 1010652 w 1058821"/>
                <a:gd name="connsiteY10" fmla="*/ 946484 h 1219207"/>
                <a:gd name="connsiteX11" fmla="*/ 866273 w 1058821"/>
                <a:gd name="connsiteY11" fmla="*/ 1042736 h 1219207"/>
                <a:gd name="connsiteX12" fmla="*/ 673768 w 1058821"/>
                <a:gd name="connsiteY12" fmla="*/ 1122947 h 1219207"/>
                <a:gd name="connsiteX13" fmla="*/ 593558 w 1058821"/>
                <a:gd name="connsiteY13" fmla="*/ 1187115 h 1219207"/>
                <a:gd name="connsiteX14" fmla="*/ 128337 w 1058821"/>
                <a:gd name="connsiteY14" fmla="*/ 1203157 h 1219207"/>
                <a:gd name="connsiteX15" fmla="*/ 96252 w 1058821"/>
                <a:gd name="connsiteY15" fmla="*/ 1122947 h 1219207"/>
                <a:gd name="connsiteX16" fmla="*/ 48126 w 1058821"/>
                <a:gd name="connsiteY16" fmla="*/ 946484 h 1219207"/>
                <a:gd name="connsiteX17" fmla="*/ 32084 w 1058821"/>
                <a:gd name="connsiteY17" fmla="*/ 898357 h 1219207"/>
                <a:gd name="connsiteX18" fmla="*/ 16042 w 1058821"/>
                <a:gd name="connsiteY18" fmla="*/ 721894 h 1219207"/>
                <a:gd name="connsiteX19" fmla="*/ 0 w 1058821"/>
                <a:gd name="connsiteY19" fmla="*/ 657726 h 1219207"/>
                <a:gd name="connsiteX20" fmla="*/ 16042 w 1058821"/>
                <a:gd name="connsiteY20" fmla="*/ 48126 h 1219207"/>
                <a:gd name="connsiteX21" fmla="*/ 48126 w 1058821"/>
                <a:gd name="connsiteY21" fmla="*/ 48126 h 121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8821" h="1219207">
                  <a:moveTo>
                    <a:pt x="48126" y="48126"/>
                  </a:moveTo>
                  <a:cubicBezTo>
                    <a:pt x="72189" y="42779"/>
                    <a:pt x="121968" y="22114"/>
                    <a:pt x="160421" y="16042"/>
                  </a:cubicBezTo>
                  <a:cubicBezTo>
                    <a:pt x="224024" y="6000"/>
                    <a:pt x="288535" y="0"/>
                    <a:pt x="352926" y="0"/>
                  </a:cubicBezTo>
                  <a:cubicBezTo>
                    <a:pt x="422647" y="0"/>
                    <a:pt x="492066" y="9432"/>
                    <a:pt x="561473" y="16042"/>
                  </a:cubicBezTo>
                  <a:cubicBezTo>
                    <a:pt x="655164" y="24965"/>
                    <a:pt x="697776" y="33412"/>
                    <a:pt x="786063" y="48126"/>
                  </a:cubicBezTo>
                  <a:cubicBezTo>
                    <a:pt x="838605" y="74397"/>
                    <a:pt x="936532" y="118385"/>
                    <a:pt x="978568" y="160421"/>
                  </a:cubicBezTo>
                  <a:cubicBezTo>
                    <a:pt x="990525" y="172378"/>
                    <a:pt x="986220" y="193865"/>
                    <a:pt x="994610" y="208547"/>
                  </a:cubicBezTo>
                  <a:cubicBezTo>
                    <a:pt x="1007875" y="231761"/>
                    <a:pt x="1026695" y="251326"/>
                    <a:pt x="1042737" y="272715"/>
                  </a:cubicBezTo>
                  <a:cubicBezTo>
                    <a:pt x="1048084" y="304799"/>
                    <a:pt x="1059613" y="336452"/>
                    <a:pt x="1058779" y="368968"/>
                  </a:cubicBezTo>
                  <a:cubicBezTo>
                    <a:pt x="1054247" y="545697"/>
                    <a:pt x="1041376" y="722181"/>
                    <a:pt x="1026694" y="898357"/>
                  </a:cubicBezTo>
                  <a:cubicBezTo>
                    <a:pt x="1025290" y="915209"/>
                    <a:pt x="1021657" y="933645"/>
                    <a:pt x="1010652" y="946484"/>
                  </a:cubicBezTo>
                  <a:cubicBezTo>
                    <a:pt x="970590" y="993224"/>
                    <a:pt x="919984" y="1017946"/>
                    <a:pt x="866273" y="1042736"/>
                  </a:cubicBezTo>
                  <a:cubicBezTo>
                    <a:pt x="727748" y="1106671"/>
                    <a:pt x="765016" y="1092531"/>
                    <a:pt x="673768" y="1122947"/>
                  </a:cubicBezTo>
                  <a:cubicBezTo>
                    <a:pt x="647031" y="1144336"/>
                    <a:pt x="626041" y="1176287"/>
                    <a:pt x="593558" y="1187115"/>
                  </a:cubicBezTo>
                  <a:cubicBezTo>
                    <a:pt x="433262" y="1240547"/>
                    <a:pt x="293128" y="1213457"/>
                    <a:pt x="128337" y="1203157"/>
                  </a:cubicBezTo>
                  <a:cubicBezTo>
                    <a:pt x="117642" y="1176420"/>
                    <a:pt x="104841" y="1150433"/>
                    <a:pt x="96252" y="1122947"/>
                  </a:cubicBezTo>
                  <a:cubicBezTo>
                    <a:pt x="78066" y="1064753"/>
                    <a:pt x="64875" y="1005107"/>
                    <a:pt x="48126" y="946484"/>
                  </a:cubicBezTo>
                  <a:cubicBezTo>
                    <a:pt x="43480" y="930225"/>
                    <a:pt x="37431" y="914399"/>
                    <a:pt x="32084" y="898357"/>
                  </a:cubicBezTo>
                  <a:cubicBezTo>
                    <a:pt x="26737" y="839536"/>
                    <a:pt x="23848" y="780439"/>
                    <a:pt x="16042" y="721894"/>
                  </a:cubicBezTo>
                  <a:cubicBezTo>
                    <a:pt x="13128" y="700040"/>
                    <a:pt x="0" y="679774"/>
                    <a:pt x="0" y="657726"/>
                  </a:cubicBezTo>
                  <a:cubicBezTo>
                    <a:pt x="0" y="454456"/>
                    <a:pt x="-385" y="250731"/>
                    <a:pt x="16042" y="48126"/>
                  </a:cubicBezTo>
                  <a:cubicBezTo>
                    <a:pt x="17008" y="36208"/>
                    <a:pt x="24063" y="53473"/>
                    <a:pt x="48126" y="48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37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1AE72C-F093-1FD7-98E7-BBC94FA2B102}"/>
              </a:ext>
            </a:extLst>
          </p:cNvPr>
          <p:cNvSpPr/>
          <p:nvPr/>
        </p:nvSpPr>
        <p:spPr>
          <a:xfrm>
            <a:off x="-2" y="235612"/>
            <a:ext cx="7010401" cy="567003"/>
          </a:xfrm>
          <a:prstGeom prst="homePlate">
            <a:avLst>
              <a:gd name="adj" fmla="val 38127"/>
            </a:avLst>
          </a:prstGeom>
          <a:solidFill>
            <a:srgbClr val="AF15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3200" b="1">
                <a:latin typeface="Times New Roman "/>
                <a:ea typeface="Aachen" panose="02020500000000000000" pitchFamily="18" charset="0"/>
                <a:cs typeface="Aachen" panose="02020500000000000000" pitchFamily="18" charset="0"/>
              </a:rPr>
              <a:t>2. CÁC LOẠI RNA TRONG TẾ BÀO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A5958-57C1-4823-43E8-8570746BA1C7}"/>
              </a:ext>
            </a:extLst>
          </p:cNvPr>
          <p:cNvSpPr txBox="1"/>
          <p:nvPr/>
        </p:nvSpPr>
        <p:spPr>
          <a:xfrm>
            <a:off x="130267" y="5140428"/>
            <a:ext cx="11532343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0">
                <a:solidFill>
                  <a:prstClr val="black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Tuỳ theo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RNA được chia thành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RNA thông tin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(mRNA),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RNA vận chuyển </a:t>
            </a:r>
            <a:r>
              <a:rPr lang="vi-V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(tRNA)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RNA ribosome </a:t>
            </a:r>
            <a:r>
              <a:rPr lang="vi-VN" sz="2800" b="1">
                <a:solidFill>
                  <a:srgbClr val="AF1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(rRNA) </a:t>
            </a:r>
            <a:endParaRPr lang="en-US" sz="2800" b="1">
              <a:solidFill>
                <a:srgbClr val="AF1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6ABA78-103B-0F04-CC9D-6E250BE14957}"/>
              </a:ext>
            </a:extLst>
          </p:cNvPr>
          <p:cNvGrpSpPr/>
          <p:nvPr/>
        </p:nvGrpSpPr>
        <p:grpSpPr>
          <a:xfrm>
            <a:off x="1323917" y="879931"/>
            <a:ext cx="9672855" cy="4109164"/>
            <a:chOff x="1323917" y="879931"/>
            <a:chExt cx="9672855" cy="4598504"/>
          </a:xfrm>
        </p:grpSpPr>
        <p:pic>
          <p:nvPicPr>
            <p:cNvPr id="8" name="Picture 7" descr="A diagram of dna sequence&#10;&#10;Description automatically generated">
              <a:extLst>
                <a:ext uri="{FF2B5EF4-FFF2-40B4-BE49-F238E27FC236}">
                  <a16:creationId xmlns:a16="http://schemas.microsoft.com/office/drawing/2014/main" id="{330D458B-8A46-421B-7D6F-A1E77724D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140" b="19807"/>
            <a:stretch/>
          </p:blipFill>
          <p:spPr>
            <a:xfrm>
              <a:off x="1498157" y="879931"/>
              <a:ext cx="9498615" cy="459850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C37ACA-3BB6-CCC7-0A6E-29DEDC3F726C}"/>
                </a:ext>
              </a:extLst>
            </p:cNvPr>
            <p:cNvSpPr/>
            <p:nvPr/>
          </p:nvSpPr>
          <p:spPr>
            <a:xfrm>
              <a:off x="1323917" y="942449"/>
              <a:ext cx="2131730" cy="5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mRNA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862602-B22F-20E8-ECFD-9D20CD5E6AE9}"/>
                </a:ext>
              </a:extLst>
            </p:cNvPr>
            <p:cNvSpPr/>
            <p:nvPr/>
          </p:nvSpPr>
          <p:spPr>
            <a:xfrm>
              <a:off x="4549561" y="1312697"/>
              <a:ext cx="2131730" cy="5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tRNA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6C3C2B-C25D-DAA7-8B3F-7EC35FF4C227}"/>
                </a:ext>
              </a:extLst>
            </p:cNvPr>
            <p:cNvSpPr/>
            <p:nvPr/>
          </p:nvSpPr>
          <p:spPr>
            <a:xfrm>
              <a:off x="8851951" y="1313109"/>
              <a:ext cx="2131730" cy="5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471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dna sequence&#10;&#10;Description automatically generated">
            <a:extLst>
              <a:ext uri="{FF2B5EF4-FFF2-40B4-BE49-F238E27FC236}">
                <a16:creationId xmlns:a16="http://schemas.microsoft.com/office/drawing/2014/main" id="{FA845A67-D45A-58F5-6292-B4C3CB3EC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8" t="29348" r="43248" b="19773"/>
          <a:stretch/>
        </p:blipFill>
        <p:spPr>
          <a:xfrm>
            <a:off x="5982048" y="1121154"/>
            <a:ext cx="2056706" cy="20712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574BB9-13DA-A63D-23B9-64D8BA91D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93047"/>
              </p:ext>
            </p:extLst>
          </p:nvPr>
        </p:nvGraphicFramePr>
        <p:xfrm>
          <a:off x="182802" y="879004"/>
          <a:ext cx="11343049" cy="5409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825">
                  <a:extLst>
                    <a:ext uri="{9D8B030D-6E8A-4147-A177-3AD203B41FA5}">
                      <a16:colId xmlns:a16="http://schemas.microsoft.com/office/drawing/2014/main" val="3895614915"/>
                    </a:ext>
                  </a:extLst>
                </a:gridCol>
                <a:gridCol w="3539794">
                  <a:extLst>
                    <a:ext uri="{9D8B030D-6E8A-4147-A177-3AD203B41FA5}">
                      <a16:colId xmlns:a16="http://schemas.microsoft.com/office/drawing/2014/main" val="600362355"/>
                    </a:ext>
                  </a:extLst>
                </a:gridCol>
                <a:gridCol w="3019811">
                  <a:extLst>
                    <a:ext uri="{9D8B030D-6E8A-4147-A177-3AD203B41FA5}">
                      <a16:colId xmlns:a16="http://schemas.microsoft.com/office/drawing/2014/main" val="2715797169"/>
                    </a:ext>
                  </a:extLst>
                </a:gridCol>
                <a:gridCol w="3055619">
                  <a:extLst>
                    <a:ext uri="{9D8B030D-6E8A-4147-A177-3AD203B41FA5}">
                      <a16:colId xmlns:a16="http://schemas.microsoft.com/office/drawing/2014/main" val="642542102"/>
                    </a:ext>
                  </a:extLst>
                </a:gridCol>
              </a:tblGrid>
              <a:tr h="23133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3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 </a:t>
                      </a: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tRNA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340418"/>
                  </a:ext>
                </a:extLst>
              </a:tr>
              <a:tr h="30961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3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15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553051"/>
                  </a:ext>
                </a:extLst>
              </a:tr>
            </a:tbl>
          </a:graphicData>
        </a:graphic>
      </p:graphicFrame>
      <p:pic>
        <p:nvPicPr>
          <p:cNvPr id="9" name="Picture 8" descr="A diagram of dna sequence&#10;&#10;Description automatically generated">
            <a:extLst>
              <a:ext uri="{FF2B5EF4-FFF2-40B4-BE49-F238E27FC236}">
                <a16:creationId xmlns:a16="http://schemas.microsoft.com/office/drawing/2014/main" id="{28F25373-D475-1E67-51DA-71A97A68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1" r="82050" b="19854"/>
          <a:stretch/>
        </p:blipFill>
        <p:spPr>
          <a:xfrm>
            <a:off x="3344277" y="879004"/>
            <a:ext cx="1289921" cy="2313375"/>
          </a:xfrm>
          <a:prstGeom prst="rect">
            <a:avLst/>
          </a:prstGeom>
        </p:spPr>
      </p:pic>
      <p:pic>
        <p:nvPicPr>
          <p:cNvPr id="11" name="Picture 10" descr="A diagram of dna sequence&#10;&#10;Description automatically generated">
            <a:extLst>
              <a:ext uri="{FF2B5EF4-FFF2-40B4-BE49-F238E27FC236}">
                <a16:creationId xmlns:a16="http://schemas.microsoft.com/office/drawing/2014/main" id="{665660BF-B328-F7D7-56B1-75D8666F0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6" t="29594" b="19807"/>
          <a:stretch/>
        </p:blipFill>
        <p:spPr>
          <a:xfrm>
            <a:off x="8848864" y="992816"/>
            <a:ext cx="2546604" cy="2071225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67873FF-7225-DD23-7948-E33798A86AD9}"/>
              </a:ext>
            </a:extLst>
          </p:cNvPr>
          <p:cNvSpPr/>
          <p:nvPr/>
        </p:nvSpPr>
        <p:spPr>
          <a:xfrm>
            <a:off x="0" y="148056"/>
            <a:ext cx="7010401" cy="567003"/>
          </a:xfrm>
          <a:prstGeom prst="homePlate">
            <a:avLst>
              <a:gd name="adj" fmla="val 38127"/>
            </a:avLst>
          </a:prstGeom>
          <a:solidFill>
            <a:srgbClr val="AF15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3200" b="1">
                <a:latin typeface="Times New Roman "/>
                <a:ea typeface="Aachen" panose="02020500000000000000" pitchFamily="18" charset="0"/>
                <a:cs typeface="Aachen" panose="02020500000000000000" pitchFamily="18" charset="0"/>
              </a:rPr>
              <a:t>2. CÁC LOẠI RNA TRONG TẾ BÀO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17C58-302D-4BAF-1ABD-8DA2A589C05E}"/>
              </a:ext>
            </a:extLst>
          </p:cNvPr>
          <p:cNvSpPr txBox="1"/>
          <p:nvPr/>
        </p:nvSpPr>
        <p:spPr>
          <a:xfrm>
            <a:off x="8522997" y="992816"/>
            <a:ext cx="140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71661-E4F7-5A36-8939-1ECF93E0899D}"/>
              </a:ext>
            </a:extLst>
          </p:cNvPr>
          <p:cNvSpPr txBox="1"/>
          <p:nvPr/>
        </p:nvSpPr>
        <p:spPr>
          <a:xfrm>
            <a:off x="1894628" y="3276906"/>
            <a:ext cx="3527603" cy="2837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đạt 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 từ nhân ra tế bào chất, làm khuôn cho quá trình tổng hợp chuỗi polypeptide.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53A97-CD24-0618-E2B8-B5F1ABD23427}"/>
              </a:ext>
            </a:extLst>
          </p:cNvPr>
          <p:cNvSpPr txBox="1"/>
          <p:nvPr/>
        </p:nvSpPr>
        <p:spPr>
          <a:xfrm>
            <a:off x="5589812" y="3429000"/>
            <a:ext cx="2841178" cy="227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ận chuyển </a:t>
            </a:r>
            <a:r>
              <a:rPr 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tự do đến nơi tổng hợp chuỗi polypeptide.</a:t>
            </a: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0164C-7A7E-C345-06EB-704977324BD5}"/>
              </a:ext>
            </a:extLst>
          </p:cNvPr>
          <p:cNvSpPr txBox="1"/>
          <p:nvPr/>
        </p:nvSpPr>
        <p:spPr>
          <a:xfrm>
            <a:off x="8557831" y="3537756"/>
            <a:ext cx="2841178" cy="227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ấu tạo nên ribosome </a:t>
            </a:r>
            <a:r>
              <a:rPr lang="vi-VN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- nơi tổng hợp chuỗi polypeptide.</a:t>
            </a: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218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7F1A-4039-382D-AB6B-E52935D8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ree Google Slides Virtual Classroom Background PowerPoint Template">
            <a:extLst>
              <a:ext uri="{FF2B5EF4-FFF2-40B4-BE49-F238E27FC236}">
                <a16:creationId xmlns:a16="http://schemas.microsoft.com/office/drawing/2014/main" id="{97500F9A-E26D-1078-F24F-0E97EBC9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6BD44-50F0-090F-1375-24C5A2E090AF}"/>
              </a:ext>
            </a:extLst>
          </p:cNvPr>
          <p:cNvSpPr txBox="1"/>
          <p:nvPr/>
        </p:nvSpPr>
        <p:spPr>
          <a:xfrm>
            <a:off x="615351" y="1027906"/>
            <a:ext cx="10961297" cy="1535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chemeClr val="bg1"/>
                </a:solidFill>
                <a:latin typeface="Times New Roman "/>
              </a:rPr>
              <a:t>LUYỆN TẬP</a:t>
            </a:r>
          </a:p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FFFF00"/>
                </a:solidFill>
                <a:latin typeface="Times New Roman "/>
              </a:rPr>
              <a:t>Chọn 1 trong các phương án A, B, C hoặc D</a:t>
            </a:r>
          </a:p>
        </p:txBody>
      </p:sp>
    </p:spTree>
    <p:extLst>
      <p:ext uri="{BB962C8B-B14F-4D97-AF65-F5344CB8AC3E}">
        <p14:creationId xmlns:p14="http://schemas.microsoft.com/office/powerpoint/2010/main" val="3654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9FA02E-2CA1-7DB0-3354-7B5C4C3F9053}"/>
              </a:ext>
            </a:extLst>
          </p:cNvPr>
          <p:cNvGrpSpPr/>
          <p:nvPr/>
        </p:nvGrpSpPr>
        <p:grpSpPr>
          <a:xfrm>
            <a:off x="1251284" y="248653"/>
            <a:ext cx="7732295" cy="1114926"/>
            <a:chOff x="1251284" y="248653"/>
            <a:chExt cx="7732295" cy="111492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FF86CA05-0BF9-2610-9B62-8DFEC1688EDC}"/>
                </a:ext>
              </a:extLst>
            </p:cNvPr>
            <p:cNvSpPr/>
            <p:nvPr/>
          </p:nvSpPr>
          <p:spPr>
            <a:xfrm>
              <a:off x="1347537" y="248653"/>
              <a:ext cx="7636042" cy="1114926"/>
            </a:xfrm>
            <a:prstGeom prst="round2Diag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Câu 1: 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Nguyên tắc bổ sung trong cấu   </a:t>
              </a:r>
            </a:p>
            <a:p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trúc của DNA dẫn đến hệ quả</a:t>
              </a:r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E6B524DC-C6FC-BBE1-A0E2-7ED9B9E2C59B}"/>
                </a:ext>
              </a:extLst>
            </p:cNvPr>
            <p:cNvSpPr/>
            <p:nvPr/>
          </p:nvSpPr>
          <p:spPr>
            <a:xfrm>
              <a:off x="1251284" y="248653"/>
              <a:ext cx="224590" cy="1114926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A.">
            <a:extLst>
              <a:ext uri="{FF2B5EF4-FFF2-40B4-BE49-F238E27FC236}">
                <a16:creationId xmlns:a16="http://schemas.microsoft.com/office/drawing/2014/main" id="{84495024-95A3-5F55-8D64-22FC24770FA8}"/>
              </a:ext>
            </a:extLst>
          </p:cNvPr>
          <p:cNvGrpSpPr/>
          <p:nvPr/>
        </p:nvGrpSpPr>
        <p:grpSpPr>
          <a:xfrm>
            <a:off x="1856873" y="1589600"/>
            <a:ext cx="5807242" cy="874295"/>
            <a:chOff x="850232" y="1524009"/>
            <a:chExt cx="5807242" cy="874295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EA802859-F2B0-04D5-382E-2E39DFE5D4DA}"/>
                </a:ext>
              </a:extLst>
            </p:cNvPr>
            <p:cNvSpPr/>
            <p:nvPr/>
          </p:nvSpPr>
          <p:spPr>
            <a:xfrm>
              <a:off x="1331495" y="1636295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35245A-55C4-688D-CD5C-8A30719FC9B1}"/>
                </a:ext>
              </a:extLst>
            </p:cNvPr>
            <p:cNvSpPr txBox="1"/>
            <p:nvPr/>
          </p:nvSpPr>
          <p:spPr>
            <a:xfrm>
              <a:off x="1652716" y="1692819"/>
              <a:ext cx="3090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 = C, G = T.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F9E521-293A-CECD-F6D5-079DC07071B7}"/>
                </a:ext>
              </a:extLst>
            </p:cNvPr>
            <p:cNvSpPr/>
            <p:nvPr/>
          </p:nvSpPr>
          <p:spPr>
            <a:xfrm>
              <a:off x="850232" y="1524009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2" name="D.">
            <a:extLst>
              <a:ext uri="{FF2B5EF4-FFF2-40B4-BE49-F238E27FC236}">
                <a16:creationId xmlns:a16="http://schemas.microsoft.com/office/drawing/2014/main" id="{A0E53392-C7E7-8CBA-F098-2A2E476686DD}"/>
              </a:ext>
            </a:extLst>
          </p:cNvPr>
          <p:cNvGrpSpPr/>
          <p:nvPr/>
        </p:nvGrpSpPr>
        <p:grpSpPr>
          <a:xfrm>
            <a:off x="1856873" y="5153530"/>
            <a:ext cx="5727031" cy="874295"/>
            <a:chOff x="850232" y="4792567"/>
            <a:chExt cx="5727031" cy="874295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2F88242B-59D5-15B9-9636-FC6013338695}"/>
                </a:ext>
              </a:extLst>
            </p:cNvPr>
            <p:cNvSpPr/>
            <p:nvPr/>
          </p:nvSpPr>
          <p:spPr>
            <a:xfrm>
              <a:off x="1251284" y="4868787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D3C293-564F-5390-439A-3D25038E3721}"/>
                </a:ext>
              </a:extLst>
            </p:cNvPr>
            <p:cNvSpPr/>
            <p:nvPr/>
          </p:nvSpPr>
          <p:spPr>
            <a:xfrm>
              <a:off x="850232" y="479256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28827D-ED5E-1788-0308-FA927000C0D9}"/>
                </a:ext>
              </a:extLst>
            </p:cNvPr>
            <p:cNvSpPr txBox="1"/>
            <p:nvPr/>
          </p:nvSpPr>
          <p:spPr>
            <a:xfrm rot="10800000" flipV="1">
              <a:off x="1985211" y="4925311"/>
              <a:ext cx="43393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T = G + C</a:t>
              </a:r>
            </a:p>
          </p:txBody>
        </p:sp>
      </p:grpSp>
      <p:grpSp>
        <p:nvGrpSpPr>
          <p:cNvPr id="31" name="C.">
            <a:extLst>
              <a:ext uri="{FF2B5EF4-FFF2-40B4-BE49-F238E27FC236}">
                <a16:creationId xmlns:a16="http://schemas.microsoft.com/office/drawing/2014/main" id="{CFF687B0-8E6C-A17C-406A-DD1531D8B17A}"/>
              </a:ext>
            </a:extLst>
          </p:cNvPr>
          <p:cNvGrpSpPr/>
          <p:nvPr/>
        </p:nvGrpSpPr>
        <p:grpSpPr>
          <a:xfrm>
            <a:off x="1856873" y="3965554"/>
            <a:ext cx="5807241" cy="874295"/>
            <a:chOff x="850232" y="3703047"/>
            <a:chExt cx="5807241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3E326D2A-DC55-2A29-96C6-CF4287C7F60B}"/>
                </a:ext>
              </a:extLst>
            </p:cNvPr>
            <p:cNvSpPr/>
            <p:nvPr/>
          </p:nvSpPr>
          <p:spPr>
            <a:xfrm>
              <a:off x="1331494" y="3801981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A3C173-D280-CBBC-25B7-26C46A88B474}"/>
                </a:ext>
              </a:extLst>
            </p:cNvPr>
            <p:cNvSpPr/>
            <p:nvPr/>
          </p:nvSpPr>
          <p:spPr>
            <a:xfrm>
              <a:off x="850232" y="370304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CEEEAF-C12A-7757-DB3E-6654985F005C}"/>
                </a:ext>
              </a:extLst>
            </p:cNvPr>
            <p:cNvSpPr txBox="1"/>
            <p:nvPr/>
          </p:nvSpPr>
          <p:spPr>
            <a:xfrm>
              <a:off x="1900988" y="3858505"/>
              <a:ext cx="37618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G = T + C. </a:t>
              </a:r>
            </a:p>
          </p:txBody>
        </p:sp>
      </p:grpSp>
      <p:grpSp>
        <p:nvGrpSpPr>
          <p:cNvPr id="30" name="B.">
            <a:extLst>
              <a:ext uri="{FF2B5EF4-FFF2-40B4-BE49-F238E27FC236}">
                <a16:creationId xmlns:a16="http://schemas.microsoft.com/office/drawing/2014/main" id="{79BA7DDF-6E60-C2C0-4D69-BD430DB71356}"/>
              </a:ext>
            </a:extLst>
          </p:cNvPr>
          <p:cNvGrpSpPr/>
          <p:nvPr/>
        </p:nvGrpSpPr>
        <p:grpSpPr>
          <a:xfrm>
            <a:off x="1856873" y="2777577"/>
            <a:ext cx="5887451" cy="874295"/>
            <a:chOff x="850232" y="2613528"/>
            <a:chExt cx="5887451" cy="874295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4C686077-7F32-4D5D-B4B0-18717DB17BE8}"/>
                </a:ext>
              </a:extLst>
            </p:cNvPr>
            <p:cNvSpPr/>
            <p:nvPr/>
          </p:nvSpPr>
          <p:spPr>
            <a:xfrm>
              <a:off x="1331494" y="2703096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EF3AC9-0E49-4CAC-7DA8-A8067E129320}"/>
                </a:ext>
              </a:extLst>
            </p:cNvPr>
            <p:cNvSpPr/>
            <p:nvPr/>
          </p:nvSpPr>
          <p:spPr>
            <a:xfrm>
              <a:off x="850232" y="2613528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CD0C2-B8FD-71AC-E10D-35F1B4D1EFDB}"/>
                </a:ext>
              </a:extLst>
            </p:cNvPr>
            <p:cNvSpPr txBox="1"/>
            <p:nvPr/>
          </p:nvSpPr>
          <p:spPr>
            <a:xfrm>
              <a:off x="1900988" y="2716276"/>
              <a:ext cx="48366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C + T = C + T + G.</a:t>
              </a:r>
            </a:p>
          </p:txBody>
        </p:sp>
      </p:grpSp>
      <p:pic>
        <p:nvPicPr>
          <p:cNvPr id="5" name="đúng">
            <a:hlinkClick r:id="" action="ppaction://media"/>
            <a:extLst>
              <a:ext uri="{FF2B5EF4-FFF2-40B4-BE49-F238E27FC236}">
                <a16:creationId xmlns:a16="http://schemas.microsoft.com/office/drawing/2014/main" id="{FDD1019A-526E-8501-F0DB-749900D6B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6" name="sai">
            <a:hlinkClick r:id="" action="ppaction://media"/>
            <a:extLst>
              <a:ext uri="{FF2B5EF4-FFF2-40B4-BE49-F238E27FC236}">
                <a16:creationId xmlns:a16="http://schemas.microsoft.com/office/drawing/2014/main" id="{458A21CD-7C00-6841-1A46-397D9ADE90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B03D839A-2197-204F-8A2B-A08E0CD429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8" name="sai">
            <a:hlinkClick r:id="" action="ppaction://media"/>
            <a:extLst>
              <a:ext uri="{FF2B5EF4-FFF2-40B4-BE49-F238E27FC236}">
                <a16:creationId xmlns:a16="http://schemas.microsoft.com/office/drawing/2014/main" id="{15ABF2A4-AB15-C3BE-0317-C5EFB5C944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2660637" y="1996000"/>
            <a:ext cx="5807242" cy="874295"/>
            <a:chOff x="2660637" y="1996000"/>
            <a:chExt cx="5807242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40101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T – A – C – G – T –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2660637" y="5559930"/>
            <a:ext cx="5727031" cy="874295"/>
            <a:chOff x="2660637" y="5559930"/>
            <a:chExt cx="5727031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9" y="5636150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7" y="555993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795616" y="5723451"/>
              <a:ext cx="43393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A – C – G – T – A –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2660637" y="4371954"/>
            <a:ext cx="5807241" cy="874295"/>
            <a:chOff x="2660637" y="4371954"/>
            <a:chExt cx="5807241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3" y="4527412"/>
              <a:ext cx="37618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A - T – G – C – A –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2660637" y="3183977"/>
            <a:ext cx="5807241" cy="1094142"/>
            <a:chOff x="2660637" y="3183977"/>
            <a:chExt cx="5807241" cy="1094142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334713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T – A – C – A – T –.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11973C7F-6F4D-07CC-CC5D-BF377241C5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C7C718-72FD-9F61-F517-8E473A97903D}"/>
              </a:ext>
            </a:extLst>
          </p:cNvPr>
          <p:cNvGrpSpPr/>
          <p:nvPr/>
        </p:nvGrpSpPr>
        <p:grpSpPr>
          <a:xfrm>
            <a:off x="545431" y="248653"/>
            <a:ext cx="11502190" cy="1314062"/>
            <a:chOff x="545431" y="248653"/>
            <a:chExt cx="11502190" cy="13140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F36E9-EE47-3A25-44C8-ECD5794C68E7}"/>
                </a:ext>
              </a:extLst>
            </p:cNvPr>
            <p:cNvSpPr txBox="1"/>
            <p:nvPr/>
          </p:nvSpPr>
          <p:spPr>
            <a:xfrm>
              <a:off x="645918" y="253895"/>
              <a:ext cx="11401703" cy="13088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 2: 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Nếu trên một mạch đơn của phân tử DNA có trật tự là:</a:t>
              </a:r>
              <a:endPara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– A – T – G – C – A –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Trật tự 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 Nu của mạch bổ 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sung là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545431" y="248653"/>
              <a:ext cx="224590" cy="13088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1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2769368" y="1922283"/>
            <a:ext cx="4882717" cy="874295"/>
            <a:chOff x="2660637" y="1996000"/>
            <a:chExt cx="5807242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40101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Adenine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2769369" y="5486213"/>
            <a:ext cx="4815276" cy="874295"/>
            <a:chOff x="2660637" y="5559930"/>
            <a:chExt cx="5727031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9" y="5636150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7" y="555993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647160" y="5735467"/>
              <a:ext cx="43393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Cytosine</a:t>
              </a: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2769369" y="4298237"/>
            <a:ext cx="4882716" cy="874295"/>
            <a:chOff x="2660637" y="4371954"/>
            <a:chExt cx="5807241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3" y="4527412"/>
              <a:ext cx="37618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uracil</a:t>
              </a: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2769369" y="3110260"/>
            <a:ext cx="4882716" cy="874295"/>
            <a:chOff x="2660637" y="3183977"/>
            <a:chExt cx="5807241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33471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Thymine</a:t>
              </a: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11973C7F-6F4D-07CC-CC5D-BF377241C5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C7C718-72FD-9F61-F517-8E473A97903D}"/>
              </a:ext>
            </a:extLst>
          </p:cNvPr>
          <p:cNvGrpSpPr/>
          <p:nvPr/>
        </p:nvGrpSpPr>
        <p:grpSpPr>
          <a:xfrm>
            <a:off x="545431" y="248653"/>
            <a:ext cx="10359636" cy="1466091"/>
            <a:chOff x="545431" y="248653"/>
            <a:chExt cx="11502190" cy="14660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F36E9-EE47-3A25-44C8-ECD5794C68E7}"/>
                </a:ext>
              </a:extLst>
            </p:cNvPr>
            <p:cNvSpPr txBox="1"/>
            <p:nvPr/>
          </p:nvSpPr>
          <p:spPr>
            <a:xfrm>
              <a:off x="645918" y="253895"/>
              <a:ext cx="11401703" cy="146084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Câu 4: </a:t>
              </a:r>
              <a:r>
                <a:rPr lang="vi-VN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Loại nucleotide có ở RNA và không có ở </a:t>
              </a: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vi-VN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DNA là:</a:t>
              </a:r>
              <a:endPara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545431" y="248653"/>
              <a:ext cx="100487" cy="1460848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19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A0839-A7DC-4D82-7BBB-2D2D1570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"/>
            <a:ext cx="1074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1270958" y="1894400"/>
            <a:ext cx="9227709" cy="874295"/>
            <a:chOff x="2660637" y="1996000"/>
            <a:chExt cx="9227709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8746446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77162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2 mạch xoắn song song.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1270959" y="5458330"/>
            <a:ext cx="9227707" cy="874295"/>
            <a:chOff x="2660638" y="5559930"/>
            <a:chExt cx="7902164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8" y="5636150"/>
              <a:ext cx="7501114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8" y="5559930"/>
              <a:ext cx="801831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521775" y="5774931"/>
              <a:ext cx="70410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 thước và khối lượng nhỏ hơn so với phân tử DNA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1270958" y="4270354"/>
            <a:ext cx="9198245" cy="874295"/>
            <a:chOff x="2660637" y="4371954"/>
            <a:chExt cx="9198245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8716983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2" y="4527412"/>
              <a:ext cx="563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 có 4 loại đơn phân là A,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 G, 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1270958" y="3082377"/>
            <a:ext cx="9227709" cy="874295"/>
            <a:chOff x="2660637" y="3183977"/>
            <a:chExt cx="8695357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8214095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44236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bằng 2 mạch thẳng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11973C7F-6F4D-07CC-CC5D-BF377241C5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F7ED788-6BFB-C2CE-B02D-8E02AC76AF57}"/>
              </a:ext>
            </a:extLst>
          </p:cNvPr>
          <p:cNvGrpSpPr/>
          <p:nvPr/>
        </p:nvGrpSpPr>
        <p:grpSpPr>
          <a:xfrm>
            <a:off x="641307" y="220266"/>
            <a:ext cx="10801632" cy="1234071"/>
            <a:chOff x="641307" y="220266"/>
            <a:chExt cx="10801632" cy="1234071"/>
          </a:xfrm>
        </p:grpSpPr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641307" y="225759"/>
              <a:ext cx="128714" cy="1228578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FCE408-D263-0E75-D91D-B7AECB5DDDB6}"/>
                </a:ext>
              </a:extLst>
            </p:cNvPr>
            <p:cNvSpPr txBox="1"/>
            <p:nvPr/>
          </p:nvSpPr>
          <p:spPr>
            <a:xfrm>
              <a:off x="749060" y="220266"/>
              <a:ext cx="10693879" cy="120032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Câu 3: </a:t>
              </a:r>
              <a:r>
                <a:rPr lang="vi-VN" sz="36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Nhận xét nào sau đây đúng khi nói về đặc điểm cấu tạo của phân tử RNA?</a:t>
              </a:r>
              <a:endPara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0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1270958" y="1894400"/>
            <a:ext cx="9227709" cy="874295"/>
            <a:chOff x="2660637" y="1996000"/>
            <a:chExt cx="9227709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8746446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77162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tRNA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1270959" y="5458330"/>
            <a:ext cx="9227707" cy="874295"/>
            <a:chOff x="2660638" y="5559930"/>
            <a:chExt cx="7902164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8" y="5636150"/>
              <a:ext cx="7501114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8" y="5559930"/>
              <a:ext cx="801831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521775" y="5774931"/>
              <a:ext cx="70410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có RNA nào.</a:t>
              </a: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1270958" y="4270354"/>
            <a:ext cx="9198245" cy="874295"/>
            <a:chOff x="2660637" y="4371954"/>
            <a:chExt cx="9198245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8716983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2" y="4527412"/>
              <a:ext cx="563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rRNA</a:t>
              </a: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1270958" y="3082377"/>
            <a:ext cx="9227709" cy="874295"/>
            <a:chOff x="2660637" y="3183977"/>
            <a:chExt cx="8695357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8214095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44236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mRNA</a:t>
              </a: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F7ED788-6BFB-C2CE-B02D-8E02AC76AF57}"/>
              </a:ext>
            </a:extLst>
          </p:cNvPr>
          <p:cNvGrpSpPr/>
          <p:nvPr/>
        </p:nvGrpSpPr>
        <p:grpSpPr>
          <a:xfrm>
            <a:off x="641307" y="220266"/>
            <a:ext cx="10801632" cy="1234071"/>
            <a:chOff x="641307" y="220266"/>
            <a:chExt cx="10801632" cy="1234071"/>
          </a:xfrm>
        </p:grpSpPr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641307" y="225759"/>
              <a:ext cx="128714" cy="1228578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FCE408-D263-0E75-D91D-B7AECB5DDDB6}"/>
                </a:ext>
              </a:extLst>
            </p:cNvPr>
            <p:cNvSpPr txBox="1"/>
            <p:nvPr/>
          </p:nvSpPr>
          <p:spPr>
            <a:xfrm>
              <a:off x="749060" y="220266"/>
              <a:ext cx="10693879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600">
                  <a:latin typeface="Times New Roman 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latin typeface="Times New Roman "/>
                  <a:ea typeface="Tahoma" panose="020B0604030504040204" pitchFamily="34" charset="0"/>
                  <a:cs typeface="Times New Roman" panose="02020603050405020304" pitchFamily="18" charset="0"/>
                </a:rPr>
                <a:t>Câu 5: </a:t>
              </a:r>
              <a:r>
                <a:rPr lang="vi-VN" sz="3600">
                  <a:latin typeface="Times New Roman "/>
                </a:rPr>
                <a:t>Loại RNA nào dưới đây có vai trò truyền đạt thông tin quy định cấu trúc của protein cần tổng hợp?</a:t>
              </a:r>
              <a:endParaRPr lang="en-US" sz="3600">
                <a:latin typeface="Times New Roman 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sai">
            <a:hlinkClick r:id="" action="ppaction://media"/>
            <a:extLst>
              <a:ext uri="{FF2B5EF4-FFF2-40B4-BE49-F238E27FC236}">
                <a16:creationId xmlns:a16="http://schemas.microsoft.com/office/drawing/2014/main" id="{01DAB931-4F32-F726-C419-2225E7E56C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90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356298" y="367928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A.">
            <a:extLst>
              <a:ext uri="{FF2B5EF4-FFF2-40B4-BE49-F238E27FC236}">
                <a16:creationId xmlns:a16="http://schemas.microsoft.com/office/drawing/2014/main" id="{C0A5F6FF-32BA-738E-28B0-3553C7905EA8}"/>
              </a:ext>
            </a:extLst>
          </p:cNvPr>
          <p:cNvGrpSpPr/>
          <p:nvPr/>
        </p:nvGrpSpPr>
        <p:grpSpPr>
          <a:xfrm>
            <a:off x="1472649" y="1434001"/>
            <a:ext cx="9245282" cy="874295"/>
            <a:chOff x="1361171" y="1867138"/>
            <a:chExt cx="9245282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1842434" y="1979424"/>
              <a:ext cx="876401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2411925" y="2024987"/>
              <a:ext cx="7328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thông tin về cấu trúc protein đến ribosome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1361171" y="1867138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D.">
            <a:extLst>
              <a:ext uri="{FF2B5EF4-FFF2-40B4-BE49-F238E27FC236}">
                <a16:creationId xmlns:a16="http://schemas.microsoft.com/office/drawing/2014/main" id="{9C1064F2-72B4-066C-C457-67043E1E46D9}"/>
              </a:ext>
            </a:extLst>
          </p:cNvPr>
          <p:cNvGrpSpPr/>
          <p:nvPr/>
        </p:nvGrpSpPr>
        <p:grpSpPr>
          <a:xfrm>
            <a:off x="1472650" y="4997931"/>
            <a:ext cx="9246699" cy="874295"/>
            <a:chOff x="1361172" y="5431068"/>
            <a:chExt cx="9246699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1829497" y="5507288"/>
              <a:ext cx="8778374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1361172" y="5431068"/>
              <a:ext cx="936334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2392325" y="5563881"/>
              <a:ext cx="54843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gia cấu tạo màng tế bào 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C.">
            <a:extLst>
              <a:ext uri="{FF2B5EF4-FFF2-40B4-BE49-F238E27FC236}">
                <a16:creationId xmlns:a16="http://schemas.microsoft.com/office/drawing/2014/main" id="{7DEF5E86-E19B-1E0D-0460-E50EB929DBAE}"/>
              </a:ext>
            </a:extLst>
          </p:cNvPr>
          <p:cNvGrpSpPr/>
          <p:nvPr/>
        </p:nvGrpSpPr>
        <p:grpSpPr>
          <a:xfrm>
            <a:off x="1472649" y="3809955"/>
            <a:ext cx="9245280" cy="874295"/>
            <a:chOff x="1361171" y="4243092"/>
            <a:chExt cx="9245280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1842432" y="4342026"/>
              <a:ext cx="876401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1361171" y="4243092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2411926" y="4398550"/>
              <a:ext cx="79673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chuyển amino acid cho quá trình tổng hợp protein 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B.">
            <a:extLst>
              <a:ext uri="{FF2B5EF4-FFF2-40B4-BE49-F238E27FC236}">
                <a16:creationId xmlns:a16="http://schemas.microsoft.com/office/drawing/2014/main" id="{7772864F-8E04-738E-7D96-C1C7EC88F58B}"/>
              </a:ext>
            </a:extLst>
          </p:cNvPr>
          <p:cNvGrpSpPr/>
          <p:nvPr/>
        </p:nvGrpSpPr>
        <p:grpSpPr>
          <a:xfrm>
            <a:off x="1472649" y="2621978"/>
            <a:ext cx="9274744" cy="874295"/>
            <a:chOff x="1361171" y="3055115"/>
            <a:chExt cx="9274744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1871896" y="3144683"/>
              <a:ext cx="876401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1361171" y="3055115"/>
              <a:ext cx="936334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2476257" y="3195150"/>
              <a:ext cx="56410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gia cấu tạo nhân của tế bào 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C0E734-E876-033E-D564-7B44498CBA5A}"/>
              </a:ext>
            </a:extLst>
          </p:cNvPr>
          <p:cNvGrpSpPr/>
          <p:nvPr/>
        </p:nvGrpSpPr>
        <p:grpSpPr>
          <a:xfrm>
            <a:off x="2587735" y="388200"/>
            <a:ext cx="7019206" cy="697825"/>
            <a:chOff x="1270958" y="482950"/>
            <a:chExt cx="5754235" cy="1200329"/>
          </a:xfrm>
        </p:grpSpPr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1270958" y="488442"/>
              <a:ext cx="97502" cy="1147448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FCE408-D263-0E75-D91D-B7AECB5DDDB6}"/>
                </a:ext>
              </a:extLst>
            </p:cNvPr>
            <p:cNvSpPr txBox="1"/>
            <p:nvPr/>
          </p:nvSpPr>
          <p:spPr>
            <a:xfrm>
              <a:off x="1368460" y="482950"/>
              <a:ext cx="5656733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Times New Roman "/>
                  <a:ea typeface="Tahoma" panose="020B0604030504040204" pitchFamily="34" charset="0"/>
                  <a:cs typeface="Times New Roman" panose="02020603050405020304" pitchFamily="18" charset="0"/>
                </a:rPr>
                <a:t> Câu 6: </a:t>
              </a:r>
              <a:r>
                <a:rPr lang="vi-VN" sz="36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Chức năng của tRNA là</a:t>
              </a:r>
              <a:r>
                <a:rPr lang="en-US" sz="36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  <a:endParaRPr lang="en-US" sz="3600" b="1">
                <a:latin typeface="Times New Roman 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sai">
            <a:hlinkClick r:id="" action="ppaction://media"/>
            <a:extLst>
              <a:ext uri="{FF2B5EF4-FFF2-40B4-BE49-F238E27FC236}">
                <a16:creationId xmlns:a16="http://schemas.microsoft.com/office/drawing/2014/main" id="{01DAB931-4F32-F726-C419-2225E7E56C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90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2660637" y="1996000"/>
            <a:ext cx="5807242" cy="874295"/>
            <a:chOff x="2660637" y="1996000"/>
            <a:chExt cx="5807242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40101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1.200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2660637" y="5559930"/>
            <a:ext cx="5727031" cy="874295"/>
            <a:chOff x="2660637" y="5559930"/>
            <a:chExt cx="5727031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9" y="5636150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7" y="555993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795616" y="5723451"/>
              <a:ext cx="43393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3.120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2660637" y="4371954"/>
            <a:ext cx="5807241" cy="874295"/>
            <a:chOff x="2660637" y="4371954"/>
            <a:chExt cx="5807241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3" y="4527412"/>
              <a:ext cx="37618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3.600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2660637" y="3183977"/>
            <a:ext cx="5807241" cy="874295"/>
            <a:chOff x="2660637" y="3183977"/>
            <a:chExt cx="5807241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33471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2.400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11973C7F-6F4D-07CC-CC5D-BF377241C5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C7C718-72FD-9F61-F517-8E473A97903D}"/>
              </a:ext>
            </a:extLst>
          </p:cNvPr>
          <p:cNvGrpSpPr/>
          <p:nvPr/>
        </p:nvGrpSpPr>
        <p:grpSpPr>
          <a:xfrm>
            <a:off x="545431" y="248653"/>
            <a:ext cx="11502190" cy="1314062"/>
            <a:chOff x="545431" y="248653"/>
            <a:chExt cx="11502190" cy="13140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F36E9-EE47-3A25-44C8-ECD5794C68E7}"/>
                </a:ext>
              </a:extLst>
            </p:cNvPr>
            <p:cNvSpPr txBox="1"/>
            <p:nvPr/>
          </p:nvSpPr>
          <p:spPr>
            <a:xfrm>
              <a:off x="645918" y="253895"/>
              <a:ext cx="11401703" cy="13088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 7: 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 gene có 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480 adenine và 3120 liên kết hydrogen. 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ố </a:t>
              </a: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</a:t>
              </a:r>
            </a:p>
            <a:p>
              <a:pPr algn="just">
                <a:lnSpc>
                  <a:spcPct val="130000"/>
                </a:lnSpc>
              </a:pP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vi-VN" sz="320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lượng nucleotide</a:t>
              </a:r>
              <a:endPara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545431" y="248653"/>
              <a:ext cx="224590" cy="1308820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34C9F8-BC0E-1621-91E9-D36A72B532A7}"/>
              </a:ext>
            </a:extLst>
          </p:cNvPr>
          <p:cNvSpPr txBox="1"/>
          <p:nvPr/>
        </p:nvSpPr>
        <p:spPr>
          <a:xfrm>
            <a:off x="-340494" y="2708270"/>
            <a:ext cx="10693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3: 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gene có 480 adenine và 3120 liên kết hydrogen.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 lượng nucleotide là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686FEF-8640-1ADB-7F0B-FA6948404FF2}"/>
              </a:ext>
            </a:extLst>
          </p:cNvPr>
          <p:cNvSpPr/>
          <p:nvPr/>
        </p:nvSpPr>
        <p:spPr>
          <a:xfrm>
            <a:off x="1081176" y="4098914"/>
            <a:ext cx="189782" cy="27576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.">
            <a:extLst>
              <a:ext uri="{FF2B5EF4-FFF2-40B4-BE49-F238E27FC236}">
                <a16:creationId xmlns:a16="http://schemas.microsoft.com/office/drawing/2014/main" id="{C086F729-095E-B291-615E-6783220FA63E}"/>
              </a:ext>
            </a:extLst>
          </p:cNvPr>
          <p:cNvGrpSpPr/>
          <p:nvPr/>
        </p:nvGrpSpPr>
        <p:grpSpPr>
          <a:xfrm>
            <a:off x="2666721" y="1907778"/>
            <a:ext cx="5807242" cy="874295"/>
            <a:chOff x="2660637" y="1996000"/>
            <a:chExt cx="5807242" cy="874295"/>
          </a:xfrm>
        </p:grpSpPr>
        <p:sp>
          <p:nvSpPr>
            <p:cNvPr id="5" name="A.">
              <a:extLst>
                <a:ext uri="{FF2B5EF4-FFF2-40B4-BE49-F238E27FC236}">
                  <a16:creationId xmlns:a16="http://schemas.microsoft.com/office/drawing/2014/main" id="{14EC4E90-8AB1-D7C8-DBAA-3E92B721594B}"/>
                </a:ext>
              </a:extLst>
            </p:cNvPr>
            <p:cNvSpPr/>
            <p:nvPr/>
          </p:nvSpPr>
          <p:spPr>
            <a:xfrm>
              <a:off x="3141900" y="2108286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E8AD7-D39B-82C2-293E-7CBEB81FACA6}"/>
                </a:ext>
              </a:extLst>
            </p:cNvPr>
            <p:cNvSpPr txBox="1"/>
            <p:nvPr/>
          </p:nvSpPr>
          <p:spPr>
            <a:xfrm>
              <a:off x="3647160" y="2185050"/>
              <a:ext cx="40101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210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DABDED-97B7-4818-D63D-A9CD13FD0003}"/>
                </a:ext>
              </a:extLst>
            </p:cNvPr>
            <p:cNvSpPr/>
            <p:nvPr/>
          </p:nvSpPr>
          <p:spPr>
            <a:xfrm>
              <a:off x="2660637" y="199600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9" name="D.">
            <a:extLst>
              <a:ext uri="{FF2B5EF4-FFF2-40B4-BE49-F238E27FC236}">
                <a16:creationId xmlns:a16="http://schemas.microsoft.com/office/drawing/2014/main" id="{EDF393D8-6812-4247-45FE-B163B24F696F}"/>
              </a:ext>
            </a:extLst>
          </p:cNvPr>
          <p:cNvGrpSpPr/>
          <p:nvPr/>
        </p:nvGrpSpPr>
        <p:grpSpPr>
          <a:xfrm>
            <a:off x="2666721" y="5471708"/>
            <a:ext cx="5727031" cy="874295"/>
            <a:chOff x="2660637" y="5559930"/>
            <a:chExt cx="5727031" cy="87429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1B71AC59-8F27-CBBC-8BB6-A5437C560CDD}"/>
                </a:ext>
              </a:extLst>
            </p:cNvPr>
            <p:cNvSpPr/>
            <p:nvPr/>
          </p:nvSpPr>
          <p:spPr>
            <a:xfrm>
              <a:off x="3061689" y="5636150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B98E1C-8811-ABA4-20F5-B2956AFE3954}"/>
                </a:ext>
              </a:extLst>
            </p:cNvPr>
            <p:cNvSpPr/>
            <p:nvPr/>
          </p:nvSpPr>
          <p:spPr>
            <a:xfrm>
              <a:off x="2660637" y="5559930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27EA6C-3606-05CB-9CA0-538AC7540465}"/>
                </a:ext>
              </a:extLst>
            </p:cNvPr>
            <p:cNvSpPr txBox="1"/>
            <p:nvPr/>
          </p:nvSpPr>
          <p:spPr>
            <a:xfrm rot="10800000" flipV="1">
              <a:off x="3795616" y="5723451"/>
              <a:ext cx="43393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238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C.">
            <a:extLst>
              <a:ext uri="{FF2B5EF4-FFF2-40B4-BE49-F238E27FC236}">
                <a16:creationId xmlns:a16="http://schemas.microsoft.com/office/drawing/2014/main" id="{42224866-156A-8C11-3CD0-3F25A93189F2}"/>
              </a:ext>
            </a:extLst>
          </p:cNvPr>
          <p:cNvGrpSpPr/>
          <p:nvPr/>
        </p:nvGrpSpPr>
        <p:grpSpPr>
          <a:xfrm>
            <a:off x="2666721" y="4283732"/>
            <a:ext cx="5807241" cy="874295"/>
            <a:chOff x="2660637" y="4371954"/>
            <a:chExt cx="5807241" cy="874295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93496BD-5413-99CC-348B-F91C6FFC26EA}"/>
                </a:ext>
              </a:extLst>
            </p:cNvPr>
            <p:cNvSpPr/>
            <p:nvPr/>
          </p:nvSpPr>
          <p:spPr>
            <a:xfrm>
              <a:off x="3141899" y="4470888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7A814-CA82-A609-C579-A98044BEFA6B}"/>
                </a:ext>
              </a:extLst>
            </p:cNvPr>
            <p:cNvSpPr/>
            <p:nvPr/>
          </p:nvSpPr>
          <p:spPr>
            <a:xfrm>
              <a:off x="2660637" y="4371954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94551-C7A4-892A-39FA-2B63A14BB078}"/>
                </a:ext>
              </a:extLst>
            </p:cNvPr>
            <p:cNvSpPr txBox="1"/>
            <p:nvPr/>
          </p:nvSpPr>
          <p:spPr>
            <a:xfrm>
              <a:off x="3711393" y="4527412"/>
              <a:ext cx="37618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</p:grpSp>
      <p:grpSp>
        <p:nvGrpSpPr>
          <p:cNvPr id="22" name="B.">
            <a:extLst>
              <a:ext uri="{FF2B5EF4-FFF2-40B4-BE49-F238E27FC236}">
                <a16:creationId xmlns:a16="http://schemas.microsoft.com/office/drawing/2014/main" id="{2774AF29-129B-5580-6F52-914BDEC7E258}"/>
              </a:ext>
            </a:extLst>
          </p:cNvPr>
          <p:cNvGrpSpPr/>
          <p:nvPr/>
        </p:nvGrpSpPr>
        <p:grpSpPr>
          <a:xfrm>
            <a:off x="2666721" y="3095755"/>
            <a:ext cx="5807241" cy="874295"/>
            <a:chOff x="2660637" y="3183977"/>
            <a:chExt cx="5807241" cy="874295"/>
          </a:xfrm>
        </p:grpSpPr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6AC99F55-EC2B-2CB1-B205-6D3917E8F225}"/>
                </a:ext>
              </a:extLst>
            </p:cNvPr>
            <p:cNvSpPr/>
            <p:nvPr/>
          </p:nvSpPr>
          <p:spPr>
            <a:xfrm>
              <a:off x="3141899" y="3273545"/>
              <a:ext cx="5325979" cy="69782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28F86A-3EE6-051A-CDBA-1345BCE288BC}"/>
                </a:ext>
              </a:extLst>
            </p:cNvPr>
            <p:cNvSpPr/>
            <p:nvPr/>
          </p:nvSpPr>
          <p:spPr>
            <a:xfrm>
              <a:off x="2660637" y="3183977"/>
              <a:ext cx="882316" cy="8742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5883-0B9B-E44A-F174-71424ADD2B84}"/>
                </a:ext>
              </a:extLst>
            </p:cNvPr>
            <p:cNvSpPr txBox="1"/>
            <p:nvPr/>
          </p:nvSpPr>
          <p:spPr>
            <a:xfrm>
              <a:off x="3711393" y="3324012"/>
              <a:ext cx="33471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119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6B24777B-C202-3AC9-5D38-6016BB668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806116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  <a:extLst>
              <a:ext uri="{FF2B5EF4-FFF2-40B4-BE49-F238E27FC236}">
                <a16:creationId xmlns:a16="http://schemas.microsoft.com/office/drawing/2014/main" id="{11973C7F-6F4D-07CC-CC5D-BF377241C5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2127061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  <a:extLst>
              <a:ext uri="{FF2B5EF4-FFF2-40B4-BE49-F238E27FC236}">
                <a16:creationId xmlns:a16="http://schemas.microsoft.com/office/drawing/2014/main" id="{6248AB29-1615-E602-0443-1468F2E01F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143206"/>
            <a:ext cx="609600" cy="609600"/>
          </a:xfrm>
          <a:prstGeom prst="rect">
            <a:avLst/>
          </a:prstGeom>
        </p:spPr>
      </p:pic>
      <p:pic>
        <p:nvPicPr>
          <p:cNvPr id="10" name="sai">
            <a:hlinkClick r:id="" action="ppaction://media"/>
            <a:extLst>
              <a:ext uri="{FF2B5EF4-FFF2-40B4-BE49-F238E27FC236}">
                <a16:creationId xmlns:a16="http://schemas.microsoft.com/office/drawing/2014/main" id="{0D26278D-D3CB-DF41-D29D-5F11F8200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8892" y="3966975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C7C718-72FD-9F61-F517-8E473A97903D}"/>
              </a:ext>
            </a:extLst>
          </p:cNvPr>
          <p:cNvGrpSpPr/>
          <p:nvPr/>
        </p:nvGrpSpPr>
        <p:grpSpPr>
          <a:xfrm>
            <a:off x="545431" y="248653"/>
            <a:ext cx="11502190" cy="1314062"/>
            <a:chOff x="545431" y="248653"/>
            <a:chExt cx="11502190" cy="13140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F36E9-EE47-3A25-44C8-ECD5794C68E7}"/>
                </a:ext>
              </a:extLst>
            </p:cNvPr>
            <p:cNvSpPr txBox="1"/>
            <p:nvPr/>
          </p:nvSpPr>
          <p:spPr>
            <a:xfrm>
              <a:off x="645918" y="253895"/>
              <a:ext cx="11401703" cy="13088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2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Câu 8: </a:t>
              </a:r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Một gene có chiều dài 3570 Å. Hãy tính số chu kì xoắn của gene. 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A8FD141F-9C44-1DBF-9C00-18BE45C2A64B}"/>
                </a:ext>
              </a:extLst>
            </p:cNvPr>
            <p:cNvSpPr/>
            <p:nvPr/>
          </p:nvSpPr>
          <p:spPr>
            <a:xfrm>
              <a:off x="545431" y="248653"/>
              <a:ext cx="100487" cy="668645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Nêu những thành phần cấu tạo chính của tế bào nhân thực">
            <a:extLst>
              <a:ext uri="{FF2B5EF4-FFF2-40B4-BE49-F238E27FC236}">
                <a16:creationId xmlns:a16="http://schemas.microsoft.com/office/drawing/2014/main" id="{E4AD93F4-3628-4122-D023-FD1D2C85C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725" b="14504"/>
          <a:stretch/>
        </p:blipFill>
        <p:spPr bwMode="auto">
          <a:xfrm>
            <a:off x="47875" y="224589"/>
            <a:ext cx="4074694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158.100+ Sinh Vật Nhân Sơ Hình minh họa, Đồ họa Vectơ trả phí bản quyền một  lần &amp; Clip nghệ thuật sẵn có - iStock">
            <a:extLst>
              <a:ext uri="{FF2B5EF4-FFF2-40B4-BE49-F238E27FC236}">
                <a16:creationId xmlns:a16="http://schemas.microsoft.com/office/drawing/2014/main" id="{B0FB59A8-4A1F-CA9F-6730-D8682879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07" y="224589"/>
            <a:ext cx="3929814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580A8-0425-FB91-5573-6FE09A3C255D}"/>
              </a:ext>
            </a:extLst>
          </p:cNvPr>
          <p:cNvSpPr txBox="1"/>
          <p:nvPr/>
        </p:nvSpPr>
        <p:spPr>
          <a:xfrm>
            <a:off x="296779" y="3986636"/>
            <a:ext cx="34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thực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C0A4D-A309-BE54-4024-13D3DC13130C}"/>
              </a:ext>
            </a:extLst>
          </p:cNvPr>
          <p:cNvSpPr txBox="1"/>
          <p:nvPr/>
        </p:nvSpPr>
        <p:spPr>
          <a:xfrm>
            <a:off x="8695072" y="3908535"/>
            <a:ext cx="34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sơ</a:t>
            </a:r>
          </a:p>
        </p:txBody>
      </p:sp>
      <p:pic>
        <p:nvPicPr>
          <p:cNvPr id="4108" name="Picture 12" descr="Tìm hiểu chi tiết về chu trình nhân lên của virus - Nhà thuốc FPT Long Châu">
            <a:extLst>
              <a:ext uri="{FF2B5EF4-FFF2-40B4-BE49-F238E27FC236}">
                <a16:creationId xmlns:a16="http://schemas.microsoft.com/office/drawing/2014/main" id="{948ED418-57F5-67DB-7517-EE35F8B6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55" y="3429000"/>
            <a:ext cx="3449052" cy="25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509830-7791-56C4-0FE7-87BDA8C2CE69}"/>
              </a:ext>
            </a:extLst>
          </p:cNvPr>
          <p:cNvSpPr txBox="1"/>
          <p:nvPr/>
        </p:nvSpPr>
        <p:spPr>
          <a:xfrm>
            <a:off x="4516354" y="6048636"/>
            <a:ext cx="344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</a:p>
        </p:txBody>
      </p:sp>
    </p:spTree>
    <p:extLst>
      <p:ext uri="{BB962C8B-B14F-4D97-AF65-F5344CB8AC3E}">
        <p14:creationId xmlns:p14="http://schemas.microsoft.com/office/powerpoint/2010/main" val="24052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B307112-A30E-0BFE-2034-B184B10A8898}"/>
              </a:ext>
            </a:extLst>
          </p:cNvPr>
          <p:cNvSpPr/>
          <p:nvPr/>
        </p:nvSpPr>
        <p:spPr>
          <a:xfrm>
            <a:off x="1124623" y="436997"/>
            <a:ext cx="10427369" cy="1898534"/>
          </a:xfrm>
          <a:prstGeom prst="round2DiagRect">
            <a:avLst/>
          </a:prstGeom>
          <a:solidFill>
            <a:srgbClr val="F4DAE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E6BB09-E9CA-AF36-7892-FE46BB54224D}"/>
              </a:ext>
            </a:extLst>
          </p:cNvPr>
          <p:cNvSpPr txBox="1"/>
          <p:nvPr/>
        </p:nvSpPr>
        <p:spPr>
          <a:xfrm>
            <a:off x="1348930" y="545900"/>
            <a:ext cx="399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Cho các đối tượng sau:</a:t>
            </a:r>
            <a:endParaRPr lang="en-US" sz="3200">
              <a:latin typeface="+mj-lt"/>
            </a:endParaRPr>
          </a:p>
        </p:txBody>
      </p:sp>
      <p:sp>
        <p:nvSpPr>
          <p:cNvPr id="20" name="da">
            <a:extLst>
              <a:ext uri="{FF2B5EF4-FFF2-40B4-BE49-F238E27FC236}">
                <a16:creationId xmlns:a16="http://schemas.microsoft.com/office/drawing/2014/main" id="{42E94FAE-5454-EF2F-E237-5844194A52AB}"/>
              </a:ext>
            </a:extLst>
          </p:cNvPr>
          <p:cNvSpPr txBox="1"/>
          <p:nvPr/>
        </p:nvSpPr>
        <p:spPr>
          <a:xfrm>
            <a:off x="1342714" y="1022641"/>
            <a:ext cx="1020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da,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1" name="tóc">
            <a:extLst>
              <a:ext uri="{FF2B5EF4-FFF2-40B4-BE49-F238E27FC236}">
                <a16:creationId xmlns:a16="http://schemas.microsoft.com/office/drawing/2014/main" id="{B2586ACA-9A8A-8D97-3998-0D448BB43400}"/>
              </a:ext>
            </a:extLst>
          </p:cNvPr>
          <p:cNvSpPr txBox="1"/>
          <p:nvPr/>
        </p:nvSpPr>
        <p:spPr>
          <a:xfrm>
            <a:off x="2359139" y="1014765"/>
            <a:ext cx="113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tóc,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tiểu cầu">
            <a:extLst>
              <a:ext uri="{FF2B5EF4-FFF2-40B4-BE49-F238E27FC236}">
                <a16:creationId xmlns:a16="http://schemas.microsoft.com/office/drawing/2014/main" id="{101FB912-0D25-9897-2257-40E6DBE4DAB1}"/>
              </a:ext>
            </a:extLst>
          </p:cNvPr>
          <p:cNvSpPr txBox="1"/>
          <p:nvPr/>
        </p:nvSpPr>
        <p:spPr>
          <a:xfrm>
            <a:off x="3360167" y="1014765"/>
            <a:ext cx="2207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tiểu cầu,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3" name="lục nạp">
            <a:extLst>
              <a:ext uri="{FF2B5EF4-FFF2-40B4-BE49-F238E27FC236}">
                <a16:creationId xmlns:a16="http://schemas.microsoft.com/office/drawing/2014/main" id="{089F4937-668D-4942-F1CD-C745FE421EEE}"/>
              </a:ext>
            </a:extLst>
          </p:cNvPr>
          <p:cNvSpPr txBox="1"/>
          <p:nvPr/>
        </p:nvSpPr>
        <p:spPr>
          <a:xfrm>
            <a:off x="5517578" y="1008154"/>
            <a:ext cx="212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lục nạp,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4" name="vius">
            <a:extLst>
              <a:ext uri="{FF2B5EF4-FFF2-40B4-BE49-F238E27FC236}">
                <a16:creationId xmlns:a16="http://schemas.microsoft.com/office/drawing/2014/main" id="{5254A290-8FB8-0FF8-F43F-0EB13AAC6F74}"/>
              </a:ext>
            </a:extLst>
          </p:cNvPr>
          <p:cNvSpPr txBox="1"/>
          <p:nvPr/>
        </p:nvSpPr>
        <p:spPr>
          <a:xfrm>
            <a:off x="7585457" y="1001543"/>
            <a:ext cx="243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vius HIV,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5" name="ti thể">
            <a:extLst>
              <a:ext uri="{FF2B5EF4-FFF2-40B4-BE49-F238E27FC236}">
                <a16:creationId xmlns:a16="http://schemas.microsoft.com/office/drawing/2014/main" id="{B2969BAF-4485-AFFB-623F-A8B8377EDBB5}"/>
              </a:ext>
            </a:extLst>
          </p:cNvPr>
          <p:cNvSpPr txBox="1"/>
          <p:nvPr/>
        </p:nvSpPr>
        <p:spPr>
          <a:xfrm>
            <a:off x="9962190" y="968093"/>
            <a:ext cx="1775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+mj-lt"/>
              </a:rPr>
              <a:t>ti thể.</a:t>
            </a:r>
            <a:endParaRPr lang="en-US" sz="4400" b="1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70FA1-96A5-CA66-65EB-8F7F8383F477}"/>
              </a:ext>
            </a:extLst>
          </p:cNvPr>
          <p:cNvSpPr txBox="1"/>
          <p:nvPr/>
        </p:nvSpPr>
        <p:spPr>
          <a:xfrm>
            <a:off x="1336019" y="1737534"/>
            <a:ext cx="630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Đối tượng nào có chưa nucleic acid?</a:t>
            </a:r>
            <a:endParaRPr lang="en-US" sz="320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D385CC-B5BD-757A-7654-6ECFFA59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89778" l="9778" r="89778">
                        <a14:foregroundMark x1="31556" y1="15556" x2="57778" y2="5778"/>
                        <a14:foregroundMark x1="57778" y1="5778" x2="59556" y2="6222"/>
                        <a14:foregroundMark x1="36444" y1="3556" x2="57333" y2="7111"/>
                        <a14:foregroundMark x1="48444" y1="72444" x2="48444" y2="7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0446" y="639233"/>
            <a:ext cx="2143125" cy="2143125"/>
          </a:xfrm>
          <a:prstGeom prst="rect">
            <a:avLst/>
          </a:prstGeom>
        </p:spPr>
      </p:pic>
      <p:pic>
        <p:nvPicPr>
          <p:cNvPr id="1026" name="." descr="Hình ảnh Dấu Tích V PNG, Vector, PSD, và biểu tượng để tải ...">
            <a:extLst>
              <a:ext uri="{FF2B5EF4-FFF2-40B4-BE49-F238E27FC236}">
                <a16:creationId xmlns:a16="http://schemas.microsoft.com/office/drawing/2014/main" id="{27D9D20E-DF94-DB37-F575-1B3EE66B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9" y="947570"/>
            <a:ext cx="932386" cy="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ình ảnh Dấu Tích V PNG, Vector, PSD, và biểu tượng để tải ...">
            <a:extLst>
              <a:ext uri="{FF2B5EF4-FFF2-40B4-BE49-F238E27FC236}">
                <a16:creationId xmlns:a16="http://schemas.microsoft.com/office/drawing/2014/main" id="{0CEE8225-9387-E761-7C70-C2E9A03D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32" y="934830"/>
            <a:ext cx="932386" cy="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ình ảnh Dấu Tích V PNG, Vector, PSD, và biểu tượng để tải ...">
            <a:extLst>
              <a:ext uri="{FF2B5EF4-FFF2-40B4-BE49-F238E27FC236}">
                <a16:creationId xmlns:a16="http://schemas.microsoft.com/office/drawing/2014/main" id="{977849FC-1F57-FC53-EB4D-27A7D486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65" y="913998"/>
            <a:ext cx="932386" cy="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ình ảnh Dấu Tích V PNG, Vector, PSD, và biểu tượng để tải ...">
            <a:extLst>
              <a:ext uri="{FF2B5EF4-FFF2-40B4-BE49-F238E27FC236}">
                <a16:creationId xmlns:a16="http://schemas.microsoft.com/office/drawing/2014/main" id="{9563A055-0317-5DDD-1652-3A8794BC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56" y="913998"/>
            <a:ext cx="932386" cy="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ình ảnh Dấu Tích V PNG, Vector, PSD, và biểu tượng để tải ...">
            <a:extLst>
              <a:ext uri="{FF2B5EF4-FFF2-40B4-BE49-F238E27FC236}">
                <a16:creationId xmlns:a16="http://schemas.microsoft.com/office/drawing/2014/main" id="{52C63E43-A0AE-12D6-D060-951B55DF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71" y="913998"/>
            <a:ext cx="932386" cy="7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5D0EA30D-BFB6-574D-10E1-33A7536A5790}"/>
              </a:ext>
            </a:extLst>
          </p:cNvPr>
          <p:cNvSpPr/>
          <p:nvPr/>
        </p:nvSpPr>
        <p:spPr>
          <a:xfrm>
            <a:off x="2414255" y="1093604"/>
            <a:ext cx="777727" cy="77506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2D8B82-427E-E2CA-F32F-99F1BBE6E69C}"/>
              </a:ext>
            </a:extLst>
          </p:cNvPr>
          <p:cNvGrpSpPr/>
          <p:nvPr/>
        </p:nvGrpSpPr>
        <p:grpSpPr>
          <a:xfrm>
            <a:off x="2836962" y="2574817"/>
            <a:ext cx="5715000" cy="3838575"/>
            <a:chOff x="2836962" y="2574817"/>
            <a:chExt cx="5715000" cy="3838575"/>
          </a:xfrm>
        </p:grpSpPr>
        <p:pic>
          <p:nvPicPr>
            <p:cNvPr id="4" name="Picture 6" descr="6.299 chloroplast afbeeldingen, stockfoto's, 3D-objecten en vectoren |  Shutterstock">
              <a:extLst>
                <a:ext uri="{FF2B5EF4-FFF2-40B4-BE49-F238E27FC236}">
                  <a16:creationId xmlns:a16="http://schemas.microsoft.com/office/drawing/2014/main" id="{09A6E36B-4AB7-4EC8-E481-C33860945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62" y="2574817"/>
              <a:ext cx="5715000" cy="383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FDEC6F-27DB-8BB4-0006-1DCDF2359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3139" y="5094151"/>
              <a:ext cx="1079271" cy="468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806E03-27F3-39B4-CAF0-B8C1B903F3AF}"/>
                </a:ext>
              </a:extLst>
            </p:cNvPr>
            <p:cNvSpPr/>
            <p:nvPr/>
          </p:nvSpPr>
          <p:spPr>
            <a:xfrm>
              <a:off x="3049028" y="5500386"/>
              <a:ext cx="1224033" cy="5329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DNA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5F9598-A46C-9E83-B875-3D6F189F44CF}"/>
              </a:ext>
            </a:extLst>
          </p:cNvPr>
          <p:cNvGrpSpPr/>
          <p:nvPr/>
        </p:nvGrpSpPr>
        <p:grpSpPr>
          <a:xfrm>
            <a:off x="4280019" y="2710471"/>
            <a:ext cx="6884573" cy="3900806"/>
            <a:chOff x="4280019" y="2710471"/>
            <a:chExt cx="6884573" cy="3900806"/>
          </a:xfrm>
        </p:grpSpPr>
        <p:pic>
          <p:nvPicPr>
            <p:cNvPr id="45" name="Picture 8" descr="Human cells have molecular weapon against HIV | BioWorld">
              <a:extLst>
                <a:ext uri="{FF2B5EF4-FFF2-40B4-BE49-F238E27FC236}">
                  <a16:creationId xmlns:a16="http://schemas.microsoft.com/office/drawing/2014/main" id="{E489D071-4A89-3F75-1DCD-C249346CA2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1" r="14305" b="7606"/>
            <a:stretch/>
          </p:blipFill>
          <p:spPr bwMode="auto">
            <a:xfrm>
              <a:off x="4280019" y="2710471"/>
              <a:ext cx="5737566" cy="390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E8B16A-3F5B-0500-799C-8ECA4A551991}"/>
                </a:ext>
              </a:extLst>
            </p:cNvPr>
            <p:cNvSpPr txBox="1"/>
            <p:nvPr/>
          </p:nvSpPr>
          <p:spPr>
            <a:xfrm>
              <a:off x="9916571" y="4120113"/>
              <a:ext cx="1248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RNA</a:t>
              </a:r>
              <a:endParaRPr lang="en-US" sz="2800">
                <a:latin typeface="+mj-lt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4E6F32C-925A-A23E-8F84-5AB467AE6CC7}"/>
                </a:ext>
              </a:extLst>
            </p:cNvPr>
            <p:cNvCxnSpPr/>
            <p:nvPr/>
          </p:nvCxnSpPr>
          <p:spPr>
            <a:xfrm flipV="1">
              <a:off x="7638723" y="4379495"/>
              <a:ext cx="2323467" cy="142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 descr="Wiped out. Energy and the mitochondria in ME/CFS">
            <a:extLst>
              <a:ext uri="{FF2B5EF4-FFF2-40B4-BE49-F238E27FC236}">
                <a16:creationId xmlns:a16="http://schemas.microsoft.com/office/drawing/2014/main" id="{1E415258-73AC-E560-77CC-6C67936F1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8135" r="26323" b="10850"/>
          <a:stretch/>
        </p:blipFill>
        <p:spPr bwMode="auto">
          <a:xfrm>
            <a:off x="4485127" y="2606771"/>
            <a:ext cx="5585143" cy="39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utoShape 2" descr="Chức năng của tiểu cầu ảnh hưởng đến quá trình cầm máu thế nào? - Nhà thuốc  FPT Long Châu">
            <a:extLst>
              <a:ext uri="{FF2B5EF4-FFF2-40B4-BE49-F238E27FC236}">
                <a16:creationId xmlns:a16="http://schemas.microsoft.com/office/drawing/2014/main" id="{E7F071F7-3393-1AAA-37F5-6D99E5B40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4C84EBA-99AE-D858-420F-D01A3FF4BD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658" t="3010" r="14181" b="31631"/>
          <a:stretch/>
        </p:blipFill>
        <p:spPr>
          <a:xfrm>
            <a:off x="4927518" y="2882507"/>
            <a:ext cx="4127088" cy="31064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F065AA0-5E0B-2DF4-7073-5CDB6A5F1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510" y="2513586"/>
            <a:ext cx="5585144" cy="42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F99C0-7C8B-AC9E-3E38-7258CECDF113}"/>
              </a:ext>
            </a:extLst>
          </p:cNvPr>
          <p:cNvSpPr txBox="1"/>
          <p:nvPr/>
        </p:nvSpPr>
        <p:spPr>
          <a:xfrm>
            <a:off x="385010" y="0"/>
            <a:ext cx="69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33CC"/>
                </a:solidFill>
                <a:latin typeface="+mj-lt"/>
              </a:rPr>
              <a:t>II. Deoxyribonucleic acid (DNA)</a:t>
            </a:r>
            <a:endParaRPr lang="en-US" sz="3600" b="1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62B17-EB62-85FB-7FFC-C556C288A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13" b="12406"/>
          <a:stretch/>
        </p:blipFill>
        <p:spPr>
          <a:xfrm>
            <a:off x="144379" y="94565"/>
            <a:ext cx="35292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365C1-0327-89D4-8975-0073183D71C7}"/>
              </a:ext>
            </a:extLst>
          </p:cNvPr>
          <p:cNvSpPr txBox="1"/>
          <p:nvPr/>
        </p:nvSpPr>
        <p:spPr>
          <a:xfrm>
            <a:off x="609600" y="551765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phân 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867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1408090" y="321525"/>
            <a:ext cx="9375819" cy="2616222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F4DAE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DNA được gọi là đại phân tử?</a:t>
            </a:r>
          </a:p>
          <a:p>
            <a:pPr marL="514350" indent="-514350" algn="ctr">
              <a:buAutoNum type="alphaUcPeriod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có kích thước và khối lượng lớn</a:t>
            </a:r>
          </a:p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 Vì có cấu trúc phức tạp</a:t>
            </a:r>
          </a:p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C. Vì nó có ở tất cả các tế bào của cơ thể</a:t>
            </a:r>
          </a:p>
          <a:p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Cả A, B, C đều đúng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5934" y="3417902"/>
            <a:ext cx="3817624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đúng: A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C59E1CB-5E00-E6A0-A3B8-89AFE8A72514}"/>
              </a:ext>
            </a:extLst>
          </p:cNvPr>
          <p:cNvSpPr/>
          <p:nvPr/>
        </p:nvSpPr>
        <p:spPr>
          <a:xfrm>
            <a:off x="11293642" y="126331"/>
            <a:ext cx="529390" cy="4511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E88E4BE6-F131-ED6B-6DAA-55CCE6D0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5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4C202468-3FD4-1E79-7A8B-DF843C62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72" y="5776167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50B2D4D1-D6D8-46F3-79E8-8172E6D1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89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83DEFF1D-6C82-5A4E-8F10-801585F8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07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561469" y="280027"/>
            <a:ext cx="11181352" cy="4446438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F4DAE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đại phân tử sinh học được cấu tạo theo nguyên tắc đa phân, điều đó có nghĩa là: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phân tử sinh học đều có cấu trúc giống nhau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đại phân tử sinh học được cấu tạo từ các đơn phân giống nhau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đại phân tử sinh học được cấu tạo từ nhiều đơn phân liên kết với nhau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đại phân tử sinh học có kích thước lớn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4603" y="4726465"/>
            <a:ext cx="3475084" cy="8766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đúng: C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C79D33A-D8D8-1E36-454E-D4DE363CF932}"/>
              </a:ext>
            </a:extLst>
          </p:cNvPr>
          <p:cNvSpPr/>
          <p:nvPr/>
        </p:nvSpPr>
        <p:spPr>
          <a:xfrm>
            <a:off x="11293642" y="126331"/>
            <a:ext cx="529390" cy="4511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26F2B71E-8B85-885A-AE59-524C59AE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9" y="5857572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B97778E3-B5B9-5DBA-EA19-ADEA9B4B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48" y="5857572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CA1160FC-951E-E396-1A7A-C520983B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27" y="5859769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Những Bông Hoa đẹp Lãng Mạn đung đưa Trong Gió ảnh động Gif PNG ,  Những Bông Hoa, Cành Hoa Màu Xanh, Gif PNG miễn phí tải tập tin PSDComment">
            <a:extLst>
              <a:ext uri="{FF2B5EF4-FFF2-40B4-BE49-F238E27FC236}">
                <a16:creationId xmlns:a16="http://schemas.microsoft.com/office/drawing/2014/main" id="{A36C7D6E-80DB-C92D-DA9D-D2E8C474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07" y="5807241"/>
            <a:ext cx="2143125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2156</Words>
  <Application>Microsoft Office PowerPoint</Application>
  <PresentationFormat>Widescreen</PresentationFormat>
  <Paragraphs>525</Paragraphs>
  <Slides>44</Slides>
  <Notes>1</Notes>
  <HiddenSlides>0</HiddenSlides>
  <MMClips>32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.VnArial</vt:lpstr>
      <vt:lpstr>.VnBlackH</vt:lpstr>
      <vt:lpstr>Arial</vt:lpstr>
      <vt:lpstr>Calibri</vt:lpstr>
      <vt:lpstr>Calibri Light</vt:lpstr>
      <vt:lpstr>Times New Roman</vt:lpstr>
      <vt:lpstr>Times New Roman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 Trungdung</dc:creator>
  <cp:lastModifiedBy>Nguyen Trungdung</cp:lastModifiedBy>
  <cp:revision>39</cp:revision>
  <dcterms:created xsi:type="dcterms:W3CDTF">2024-08-02T09:47:33Z</dcterms:created>
  <dcterms:modified xsi:type="dcterms:W3CDTF">2024-11-27T15:33:57Z</dcterms:modified>
</cp:coreProperties>
</file>