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12" r:id="rId3"/>
    <p:sldMasterId id="2147483724" r:id="rId4"/>
    <p:sldMasterId id="2147483734" r:id="rId5"/>
  </p:sldMasterIdLst>
  <p:notesMasterIdLst>
    <p:notesMasterId r:id="rId25"/>
  </p:notesMasterIdLst>
  <p:sldIdLst>
    <p:sldId id="302" r:id="rId6"/>
    <p:sldId id="283" r:id="rId7"/>
    <p:sldId id="284" r:id="rId8"/>
    <p:sldId id="285" r:id="rId9"/>
    <p:sldId id="286" r:id="rId10"/>
    <p:sldId id="559" r:id="rId11"/>
    <p:sldId id="558" r:id="rId12"/>
    <p:sldId id="560" r:id="rId13"/>
    <p:sldId id="561" r:id="rId14"/>
    <p:sldId id="573" r:id="rId15"/>
    <p:sldId id="562" r:id="rId16"/>
    <p:sldId id="576" r:id="rId17"/>
    <p:sldId id="563" r:id="rId18"/>
    <p:sldId id="579" r:id="rId19"/>
    <p:sldId id="564" r:id="rId20"/>
    <p:sldId id="581" r:id="rId21"/>
    <p:sldId id="569" r:id="rId22"/>
    <p:sldId id="57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Dell" initials="D" lastIdx="2" clrIdx="1">
    <p:extLst>
      <p:ext uri="{19B8F6BF-5375-455C-9EA6-DF929625EA0E}">
        <p15:presenceInfo xmlns:p15="http://schemas.microsoft.com/office/powerpoint/2012/main" userId="3c0b5b09c2ad8f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0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4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0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45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23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 smtClean="0"/>
              <a:t>Bấm để thêm nội dung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830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30/11/2022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5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54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30/11/2022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2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vi-VN" dirty="0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vi-VN" dirty="0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pt-BR" dirty="0" smtClean="0"/>
          </a:p>
          <a:p>
            <a:pPr lvl="1"/>
            <a:r>
              <a:rPr lang="vi-VN" dirty="0" smtClean="0"/>
              <a:t>Mức </a:t>
            </a:r>
            <a:r>
              <a:rPr lang="vi-VN" dirty="0"/>
              <a:t>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30/11/2022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9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30/11/2022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7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30/11/2022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2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 smtClean="0"/>
              <a:t>Bấm để thêm nội dung</a:t>
            </a:r>
            <a:endParaRPr lang="vi-VN" dirty="0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30/11/2022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7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06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3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65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2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8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8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06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93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49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2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30/11/2022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9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mp3"/><Relationship Id="rId7" Type="http://schemas.openxmlformats.org/officeDocument/2006/relationships/image" Target="../media/image19.jp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0.mp3"/><Relationship Id="rId7" Type="http://schemas.openxmlformats.org/officeDocument/2006/relationships/audio" Target="../media/audio2.wav"/><Relationship Id="rId12" Type="http://schemas.openxmlformats.org/officeDocument/2006/relationships/image" Target="../media/image21.jp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8.png"/><Relationship Id="rId5" Type="http://schemas.microsoft.com/office/2007/relationships/media" Target="../media/media8.mp3"/><Relationship Id="rId10" Type="http://schemas.openxmlformats.org/officeDocument/2006/relationships/image" Target="../media/image17.png"/><Relationship Id="rId4" Type="http://schemas.openxmlformats.org/officeDocument/2006/relationships/audio" Target="../media/media10.mp3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1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44.xml"/><Relationship Id="rId4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4.xml"/><Relationship Id="rId4" Type="http://schemas.microsoft.com/office/2007/relationships/media" Target="../media/media14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26" Type="http://schemas.microsoft.com/office/2007/relationships/hdphoto" Target="../media/hdphoto13.wdp"/><Relationship Id="rId3" Type="http://schemas.openxmlformats.org/officeDocument/2006/relationships/image" Target="../media/image28.gif"/><Relationship Id="rId21" Type="http://schemas.openxmlformats.org/officeDocument/2006/relationships/image" Target="../media/image40.png"/><Relationship Id="rId7" Type="http://schemas.microsoft.com/office/2007/relationships/hdphoto" Target="../media/hdphoto6.wdp"/><Relationship Id="rId12" Type="http://schemas.openxmlformats.org/officeDocument/2006/relationships/image" Target="../media/image33.gif"/><Relationship Id="rId17" Type="http://schemas.microsoft.com/office/2007/relationships/hdphoto" Target="../media/hdphoto10.wdp"/><Relationship Id="rId25" Type="http://schemas.openxmlformats.org/officeDocument/2006/relationships/image" Target="../media/image42.png"/><Relationship Id="rId33" Type="http://schemas.microsoft.com/office/2007/relationships/hdphoto" Target="../media/hdphoto16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20" Type="http://schemas.openxmlformats.org/officeDocument/2006/relationships/image" Target="../media/image39.gif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24" Type="http://schemas.microsoft.com/office/2007/relationships/hdphoto" Target="../media/hdphoto12.wdp"/><Relationship Id="rId32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openxmlformats.org/officeDocument/2006/relationships/image" Target="../media/image41.png"/><Relationship Id="rId28" Type="http://schemas.microsoft.com/office/2007/relationships/hdphoto" Target="../media/hdphoto14.wdp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31" Type="http://schemas.openxmlformats.org/officeDocument/2006/relationships/image" Target="../media/image45.gif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microsoft.com/office/2007/relationships/hdphoto" Target="../media/hdphoto11.wdp"/><Relationship Id="rId27" Type="http://schemas.openxmlformats.org/officeDocument/2006/relationships/image" Target="../media/image43.png"/><Relationship Id="rId30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jpe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1.wdp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3" Type="http://schemas.microsoft.com/office/2007/relationships/media" Target="../media/media7.mp3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20.png"/><Relationship Id="rId5" Type="http://schemas.microsoft.com/office/2007/relationships/media" Target="../media/media8.mp3"/><Relationship Id="rId10" Type="http://schemas.openxmlformats.org/officeDocument/2006/relationships/image" Target="../media/image19.jpg"/><Relationship Id="rId4" Type="http://schemas.openxmlformats.org/officeDocument/2006/relationships/audio" Target="../media/media7.mp3"/><Relationship Id="rId9" Type="http://schemas.openxmlformats.org/officeDocument/2006/relationships/audio" Target="../media/audio2.wav"/><Relationship Id="rId1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374073" y="1407651"/>
            <a:ext cx="10640291" cy="46166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b="1" dirty="0" smtClean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smtClean="0">
              <a:solidFill>
                <a:srgbClr val="7030A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b="1" dirty="0" err="1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b="1" dirty="0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b="1" dirty="0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1D</a:t>
            </a:r>
          </a:p>
          <a:p>
            <a:pPr algn="ctr"/>
            <a:endParaRPr lang="en-US" sz="4800" b="1" dirty="0">
              <a:solidFill>
                <a:srgbClr val="7030A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UTM Beautiful Caps" panose="02040603050506020204" pitchFamily="18" charset="0"/>
                <a:cs typeface="Times New Roman" panose="02020603050405020304" pitchFamily="18" charset="0"/>
              </a:rPr>
              <a:t>Thơm</a:t>
            </a:r>
            <a:endParaRPr lang="en-US" sz="4800" b="1" dirty="0">
              <a:solidFill>
                <a:srgbClr val="FF0000"/>
              </a:solidFill>
              <a:highlight>
                <a:srgbClr val="FFFF00"/>
              </a:highlight>
              <a:latin typeface="UTM Beautiful Cap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31757" y="3567297"/>
            <a:ext cx="10315732" cy="1814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06982" y="860652"/>
            <a:ext cx="1011382" cy="8157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7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82145" y="1537855"/>
            <a:ext cx="1759528" cy="6373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 5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90970" y="2885085"/>
            <a:ext cx="1177636" cy="11604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10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1745" y="3556781"/>
            <a:ext cx="1077020" cy="9459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4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40982" y="3064945"/>
            <a:ext cx="1205345" cy="983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10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5" name="Flowchart: Extract 14"/>
          <p:cNvSpPr/>
          <p:nvPr/>
        </p:nvSpPr>
        <p:spPr>
          <a:xfrm>
            <a:off x="3782291" y="4724400"/>
            <a:ext cx="1286315" cy="1339281"/>
          </a:xfrm>
          <a:prstGeom prst="flowChartExtra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691745" y="5884344"/>
            <a:ext cx="1113474" cy="8728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178636" y="4990726"/>
            <a:ext cx="1330036" cy="13300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7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31757" y="3567297"/>
            <a:ext cx="10315732" cy="1814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270" y="318405"/>
            <a:ext cx="5510475" cy="630406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955963" y="1440997"/>
            <a:ext cx="2604655" cy="20294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2</a:t>
            </a:r>
            <a:r>
              <a:rPr lang="en-US" sz="5400" b="1" dirty="0" smtClean="0">
                <a:solidFill>
                  <a:srgbClr val="FF0000"/>
                </a:solidFill>
              </a:rPr>
              <a:t>. </a:t>
            </a:r>
            <a:r>
              <a:rPr lang="en-US" sz="5400" b="1" dirty="0" err="1" smtClean="0">
                <a:solidFill>
                  <a:srgbClr val="FF0000"/>
                </a:solidFill>
              </a:rPr>
              <a:t>Nối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31757" y="3567297"/>
            <a:ext cx="10315732" cy="1814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29491" y="817418"/>
            <a:ext cx="11277600" cy="4336473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rgbClr val="7030A0"/>
                </a:solidFill>
              </a:rPr>
              <a:t>Trên</a:t>
            </a:r>
            <a:r>
              <a:rPr lang="en-US" sz="4800" b="1" dirty="0" smtClean="0">
                <a:solidFill>
                  <a:srgbClr val="7030A0"/>
                </a:solidFill>
              </a:rPr>
              <a:t> ô </a:t>
            </a:r>
            <a:r>
              <a:rPr lang="en-US" sz="4800" b="1" dirty="0" err="1" smtClean="0">
                <a:solidFill>
                  <a:srgbClr val="7030A0"/>
                </a:solidFill>
              </a:rPr>
              <a:t>tô</a:t>
            </a:r>
            <a:r>
              <a:rPr lang="en-US" sz="4800" b="1" dirty="0" smtClean="0">
                <a:solidFill>
                  <a:srgbClr val="7030A0"/>
                </a:solidFill>
              </a:rPr>
              <a:t> có 10 </a:t>
            </a:r>
            <a:r>
              <a:rPr lang="en-US" sz="4800" b="1" dirty="0" err="1" smtClean="0">
                <a:solidFill>
                  <a:srgbClr val="7030A0"/>
                </a:solidFill>
              </a:rPr>
              <a:t>bạn</a:t>
            </a:r>
            <a:r>
              <a:rPr lang="en-US" sz="4800" b="1" dirty="0" smtClean="0">
                <a:solidFill>
                  <a:srgbClr val="7030A0"/>
                </a:solidFill>
              </a:rPr>
              <a:t>, </a:t>
            </a:r>
            <a:r>
              <a:rPr lang="en-US" sz="4800" b="1" dirty="0" err="1" smtClean="0">
                <a:solidFill>
                  <a:srgbClr val="7030A0"/>
                </a:solidFill>
              </a:rPr>
              <a:t>đến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bến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đỗ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đầu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tiên</a:t>
            </a:r>
            <a:r>
              <a:rPr lang="en-US" sz="4800" b="1" dirty="0" smtClean="0">
                <a:solidFill>
                  <a:srgbClr val="7030A0"/>
                </a:solidFill>
              </a:rPr>
              <a:t> có 3 </a:t>
            </a:r>
            <a:r>
              <a:rPr lang="en-US" sz="4800" b="1" dirty="0" err="1" smtClean="0">
                <a:solidFill>
                  <a:srgbClr val="7030A0"/>
                </a:solidFill>
              </a:rPr>
              <a:t>bạn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xuống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</a:rPr>
              <a:t>, </a:t>
            </a:r>
            <a:r>
              <a:rPr lang="en-US" sz="4800" b="1" dirty="0" err="1" smtClean="0">
                <a:solidFill>
                  <a:srgbClr val="7030A0"/>
                </a:solidFill>
              </a:rPr>
              <a:t>đến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bến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đỗ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thứ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hai</a:t>
            </a:r>
            <a:r>
              <a:rPr lang="en-US" sz="4800" b="1" dirty="0" smtClean="0">
                <a:solidFill>
                  <a:srgbClr val="7030A0"/>
                </a:solidFill>
              </a:rPr>
              <a:t> có 6 </a:t>
            </a:r>
            <a:r>
              <a:rPr lang="en-US" sz="4800" b="1" dirty="0" err="1" smtClean="0">
                <a:solidFill>
                  <a:srgbClr val="7030A0"/>
                </a:solidFill>
              </a:rPr>
              <a:t>bạn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xuống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</a:rPr>
              <a:t>. </a:t>
            </a:r>
            <a:r>
              <a:rPr lang="en-US" sz="4800" b="1" dirty="0" err="1" smtClean="0">
                <a:solidFill>
                  <a:srgbClr val="7030A0"/>
                </a:solidFill>
              </a:rPr>
              <a:t>Hỏi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lúc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này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còn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mấy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</a:rPr>
              <a:t>bạn</a:t>
            </a:r>
            <a:r>
              <a:rPr lang="en-US" sz="4800" b="1" dirty="0" smtClean="0">
                <a:solidFill>
                  <a:srgbClr val="7030A0"/>
                </a:solidFill>
              </a:rPr>
              <a:t> ở </a:t>
            </a:r>
            <a:r>
              <a:rPr lang="en-US" sz="4800" b="1" dirty="0" err="1" smtClean="0">
                <a:solidFill>
                  <a:srgbClr val="7030A0"/>
                </a:solidFill>
              </a:rPr>
              <a:t>trên</a:t>
            </a:r>
            <a:r>
              <a:rPr lang="en-US" sz="4800" b="1" dirty="0" smtClean="0">
                <a:solidFill>
                  <a:srgbClr val="7030A0"/>
                </a:solidFill>
              </a:rPr>
              <a:t> ô </a:t>
            </a:r>
            <a:r>
              <a:rPr lang="en-US" sz="4800" b="1" dirty="0" err="1" smtClean="0">
                <a:solidFill>
                  <a:srgbClr val="7030A0"/>
                </a:solidFill>
              </a:rPr>
              <a:t>tô</a:t>
            </a:r>
            <a:r>
              <a:rPr lang="en-US" sz="4800" b="1" dirty="0" smtClean="0">
                <a:solidFill>
                  <a:srgbClr val="7030A0"/>
                </a:solidFill>
              </a:rPr>
              <a:t>?</a:t>
            </a:r>
            <a:endParaRPr lang="vi-VN" sz="4800" b="1" dirty="0">
              <a:solidFill>
                <a:srgbClr val="7030A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55272" y="617549"/>
            <a:ext cx="5915891" cy="6234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73" y="5056909"/>
            <a:ext cx="5957453" cy="11393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49236" y="5153891"/>
            <a:ext cx="942109" cy="7897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10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62400" y="5153891"/>
            <a:ext cx="942109" cy="7897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3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75336" y="5153890"/>
            <a:ext cx="942109" cy="7897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6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88500" y="5153891"/>
            <a:ext cx="942109" cy="7897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</a:t>
            </a:r>
            <a:endParaRPr lang="vi-VN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8637" y="494962"/>
            <a:ext cx="11215688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  <a:ea typeface="Arial-Rounded" panose="020B0500000000000000" charset="0"/>
                <a:cs typeface="Arial-Rounded" panose="020B0500000000000000" charset="0"/>
              </a:rPr>
              <a:t>7 – 5 – 1 = …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637" y="2544814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3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258" y="4848083"/>
            <a:ext cx="3369415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1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8258" y="28194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B. 2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33"/>
          <p:cNvSpPr>
            <a:spLocks noChangeArrowheads="1"/>
          </p:cNvSpPr>
          <p:nvPr/>
        </p:nvSpPr>
        <p:spPr bwMode="gray">
          <a:xfrm rot="1758052">
            <a:off x="-7975" y="-85919"/>
            <a:ext cx="1498184" cy="2427288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vi-VN" sz="9600" b="1" dirty="0" smtClean="0">
                <a:solidFill>
                  <a:srgbClr val="FFFF00"/>
                </a:solidFill>
                <a:latin typeface="VNI-Souvir" pitchFamily="2" charset="0"/>
              </a:rPr>
              <a:t>4.</a:t>
            </a:r>
            <a:endParaRPr lang="en-US" altLang="vi-VN" sz="9600" b="1" dirty="0">
              <a:solidFill>
                <a:srgbClr val="FFFF00"/>
              </a:solidFill>
              <a:latin typeface="VNI-Souvir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8111" y="3429000"/>
            <a:ext cx="3255818" cy="34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8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UG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4882" y="0"/>
            <a:ext cx="357118" cy="3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5"/>
            <a:ext cx="10450286" cy="1066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1</a:t>
            </a:r>
            <a:r>
              <a:rPr lang="en-US" sz="8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. KHỞI ĐỘNG</a:t>
            </a:r>
            <a:endParaRPr lang="en-US" sz="8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VN-Cookies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76201"/>
            <a:ext cx="12191999" cy="1281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 err="1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9600" b="1" dirty="0" err="1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âu</a:t>
            </a:r>
            <a:r>
              <a:rPr lang="en-US" sz="9600" b="1" dirty="0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1:</a:t>
            </a:r>
            <a:r>
              <a:rPr lang="en-US" sz="96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   </a:t>
            </a:r>
            <a:r>
              <a:rPr lang="en-US" sz="9600" b="1" dirty="0" smtClean="0">
                <a:solidFill>
                  <a:srgbClr val="7030A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3 - 2 = …</a:t>
            </a:r>
            <a:endParaRPr lang="en-US" sz="115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676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0 </a:t>
            </a:r>
            <a:endParaRPr lang="en-US" sz="54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5555" y="1650490"/>
            <a:ext cx="3092466" cy="7117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B. 1</a:t>
            </a:r>
            <a:endParaRPr lang="en-US" sz="54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80533" y="1650491"/>
            <a:ext cx="2711466" cy="7117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2</a:t>
            </a:r>
            <a:endParaRPr lang="en-US" sz="54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-7620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152402"/>
            <a:ext cx="11215688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 dirty="0" smtClean="0">
              <a:solidFill>
                <a:srgbClr val="0070C0"/>
              </a:solidFill>
              <a:latin typeface="SVN-Cookies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en-US" sz="9600" b="1" dirty="0" err="1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9600" b="1" dirty="0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2:</a:t>
            </a:r>
            <a:r>
              <a:rPr lang="en-US" sz="9600" b="1" dirty="0" smtClean="0">
                <a:solidFill>
                  <a:srgbClr val="00206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9600" b="1" dirty="0" smtClean="0">
                <a:solidFill>
                  <a:srgbClr val="7030A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10 - 5 = …</a:t>
            </a:r>
            <a:endParaRPr lang="en-US" sz="115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7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5 </a:t>
            </a:r>
            <a:endParaRPr lang="en-US" sz="66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B. 6 </a:t>
            </a:r>
            <a:endParaRPr lang="en-US" sz="66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7629" y="0"/>
            <a:ext cx="12191999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err="1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8000" b="1" dirty="0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3:  </a:t>
            </a:r>
            <a:r>
              <a:rPr lang="en-US" sz="8000" b="1" dirty="0" err="1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Số</a:t>
            </a:r>
            <a:r>
              <a:rPr lang="en-US" sz="8000" b="1" dirty="0" smtClean="0">
                <a:solidFill>
                  <a:srgbClr val="0070C0"/>
                </a:solidFill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?   </a:t>
            </a:r>
            <a:r>
              <a:rPr lang="en-US" sz="8000" b="1" dirty="0" smtClean="0">
                <a:solidFill>
                  <a:srgbClr val="7030A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9 - … </a:t>
            </a:r>
            <a:r>
              <a:rPr lang="en-US" sz="8000" b="1" dirty="0">
                <a:solidFill>
                  <a:srgbClr val="7030A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=</a:t>
            </a:r>
            <a:r>
              <a:rPr lang="en-US" sz="8000" b="1" dirty="0" smtClean="0">
                <a:solidFill>
                  <a:srgbClr val="7030A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 6 </a:t>
            </a:r>
            <a:endParaRPr lang="en-US" sz="34400" b="1" dirty="0">
              <a:solidFill>
                <a:srgbClr val="7030A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6859" y="1660973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8 </a:t>
            </a:r>
            <a:endParaRPr lang="en-US" sz="60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176" y="1608940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3 </a:t>
            </a:r>
            <a:endParaRPr lang="en-US" sz="60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8481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B. 7 </a:t>
            </a:r>
            <a:endParaRPr lang="en-US" sz="6000" b="1" dirty="0">
              <a:solidFill>
                <a:srgbClr val="002060"/>
              </a:solidFill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288" y="76201"/>
            <a:ext cx="12191999" cy="1281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âu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4: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8 - 1 …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 8 - 0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485901"/>
            <a:ext cx="2821837" cy="8762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&gt;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5555" y="1485900"/>
            <a:ext cx="3092466" cy="8762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</a:t>
            </a:r>
            <a:r>
              <a:rPr lang="en-US" sz="5400" b="1" dirty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8000" b="1" dirty="0" smtClean="0">
                <a:solidFill>
                  <a:srgbClr val="002060"/>
                </a:solidFill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&lt;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80533" y="1485900"/>
            <a:ext cx="2711466" cy="8762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-7620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7979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152402"/>
            <a:ext cx="11215688" cy="14416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5: 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3 =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ookies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3 - …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044" y="2006396"/>
            <a:ext cx="3023202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B. 1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539" y="2032204"/>
            <a:ext cx="3157958" cy="15743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A. 0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6231" y="1982404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klepants" panose="00000400000000000000" pitchFamily="2" charset="0"/>
                <a:ea typeface="Arial-Rounded" panose="020B0500000000000000" charset="0"/>
                <a:cs typeface="Arial-Rounded" panose="020B0500000000000000" charset="0"/>
              </a:rPr>
              <a:t>C. 2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klepants" panose="00000400000000000000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145073" y="1257529"/>
            <a:ext cx="10677039" cy="53504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3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427491" cy="8243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3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605338" y="61643"/>
            <a:ext cx="7439809" cy="8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349294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2. THỰC HÀNH LUYỆN TẬP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700" y="1440564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54179" y="1450666"/>
            <a:ext cx="3130137" cy="1567604"/>
            <a:chOff x="13456329" y="3554221"/>
            <a:chExt cx="2444742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526655" y="3554221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Xin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Hugo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57271" y="3201305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đình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khỏi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thủy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Sina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4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4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316</Words>
  <Application>Microsoft Office PowerPoint</Application>
  <PresentationFormat>Widescreen</PresentationFormat>
  <Paragraphs>83</Paragraphs>
  <Slides>19</Slides>
  <Notes>9</Notes>
  <HiddenSlides>0</HiddenSlides>
  <MMClips>42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.VnShelley Allegro</vt:lpstr>
      <vt:lpstr>Anklepants</vt:lpstr>
      <vt:lpstr>Arial</vt:lpstr>
      <vt:lpstr>Arial-Rounded</vt:lpstr>
      <vt:lpstr>Britannic Bold</vt:lpstr>
      <vt:lpstr>Calibri</vt:lpstr>
      <vt:lpstr>Calibri Light</vt:lpstr>
      <vt:lpstr>Cambria</vt:lpstr>
      <vt:lpstr>SVN-Cookies</vt:lpstr>
      <vt:lpstr>Times New Roman</vt:lpstr>
      <vt:lpstr>UTM Beautiful Caps</vt:lpstr>
      <vt:lpstr>VNI-Souvir</vt:lpstr>
      <vt:lpstr>1_Office Theme</vt:lpstr>
      <vt:lpstr>5_Office Theme</vt:lpstr>
      <vt:lpstr>7_Office Theme</vt:lpstr>
      <vt:lpstr>FLOWERS 16X9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Dell</cp:lastModifiedBy>
  <cp:revision>108</cp:revision>
  <dcterms:created xsi:type="dcterms:W3CDTF">2021-05-25T05:02:22Z</dcterms:created>
  <dcterms:modified xsi:type="dcterms:W3CDTF">2022-11-30T06:32:30Z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