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93" r:id="rId1"/>
  </p:sldMasterIdLst>
  <p:notesMasterIdLst>
    <p:notesMasterId r:id="rId43"/>
  </p:notesMasterIdLst>
  <p:sldIdLst>
    <p:sldId id="294" r:id="rId2"/>
    <p:sldId id="257" r:id="rId3"/>
    <p:sldId id="384" r:id="rId4"/>
    <p:sldId id="398" r:id="rId5"/>
    <p:sldId id="399" r:id="rId6"/>
    <p:sldId id="401" r:id="rId7"/>
    <p:sldId id="341" r:id="rId8"/>
    <p:sldId id="342" r:id="rId9"/>
    <p:sldId id="378" r:id="rId10"/>
    <p:sldId id="389" r:id="rId11"/>
    <p:sldId id="390" r:id="rId12"/>
    <p:sldId id="355" r:id="rId13"/>
    <p:sldId id="379" r:id="rId14"/>
    <p:sldId id="402" r:id="rId15"/>
    <p:sldId id="344" r:id="rId16"/>
    <p:sldId id="403" r:id="rId17"/>
    <p:sldId id="404" r:id="rId18"/>
    <p:sldId id="405" r:id="rId19"/>
    <p:sldId id="406" r:id="rId20"/>
    <p:sldId id="407" r:id="rId21"/>
    <p:sldId id="408" r:id="rId22"/>
    <p:sldId id="409" r:id="rId23"/>
    <p:sldId id="410" r:id="rId24"/>
    <p:sldId id="411" r:id="rId25"/>
    <p:sldId id="412" r:id="rId26"/>
    <p:sldId id="413" r:id="rId27"/>
    <p:sldId id="343" r:id="rId28"/>
    <p:sldId id="415" r:id="rId29"/>
    <p:sldId id="416" r:id="rId30"/>
    <p:sldId id="417" r:id="rId31"/>
    <p:sldId id="374" r:id="rId32"/>
    <p:sldId id="392" r:id="rId33"/>
    <p:sldId id="393" r:id="rId34"/>
    <p:sldId id="394" r:id="rId35"/>
    <p:sldId id="395" r:id="rId36"/>
    <p:sldId id="397" r:id="rId37"/>
    <p:sldId id="361" r:id="rId38"/>
    <p:sldId id="382" r:id="rId39"/>
    <p:sldId id="383" r:id="rId40"/>
    <p:sldId id="262" r:id="rId41"/>
    <p:sldId id="275" r:id="rId42"/>
  </p:sldIdLst>
  <p:sldSz cx="12192000" cy="6858000"/>
  <p:notesSz cx="6858000" cy="9144000"/>
  <p:embeddedFontLst>
    <p:embeddedFont>
      <p:font typeface="#9Slide03 Montserrat" panose="020B0604020202020204" charset="0"/>
      <p:regular r:id="rId44"/>
    </p:embeddedFont>
    <p:embeddedFont>
      <p:font typeface="#9Slide05 Lobster" panose="020B0604020202020204" charset="0"/>
      <p:regular r:id="rId45"/>
    </p:embeddedFont>
    <p:embeddedFont>
      <p:font typeface="等线" panose="020B0604020202020204" charset="-122"/>
      <p:regular r:id="rId46"/>
      <p:bold r:id="rId47"/>
    </p:embeddedFont>
    <p:embeddedFont>
      <p:font typeface="#9Slide03 Montserrat Medium" panose="020B0604020202020204" charset="0"/>
      <p:regular r:id="rId48"/>
    </p:embeddedFont>
    <p:embeddedFont>
      <p:font typeface="#9Slide03 Montserrat SemiBold" panose="020B0604020202020204" charset="0"/>
      <p:regular r:id="rId49"/>
      <p:bold r:id="rId50"/>
    </p:embeddedFont>
    <p:embeddedFont>
      <p:font typeface="Montserrat" panose="020B0604020202020204" charset="0"/>
      <p:regular r:id="rId51"/>
      <p:bold r:id="rId52"/>
      <p:italic r:id="rId53"/>
      <p:boldItalic r:id="rId54"/>
    </p:embeddedFont>
    <p:embeddedFont>
      <p:font typeface="Nunito" panose="020B0604020202020204" charset="0"/>
      <p:regular r:id="rId55"/>
      <p:bold r:id="rId56"/>
      <p:italic r:id="rId57"/>
      <p:boldItalic r:id="rId58"/>
    </p:embeddedFont>
    <p:embeddedFont>
      <p:font typeface="#9Slide03 Montserrat Black" panose="020B0604020202020204" charset="0"/>
      <p:bold r:id="rId59"/>
    </p:embeddedFont>
    <p:embeddedFont>
      <p:font typeface="Lato" panose="020B0604020202020204" charset="0"/>
      <p:regular r:id="rId60"/>
      <p:bold r:id="rId61"/>
      <p:italic r:id="rId62"/>
      <p:boldItalic r:id="rId63"/>
    </p:embeddedFont>
    <p:embeddedFont>
      <p:font typeface="#9Slide03 Montserrat ExtraBold" panose="020B0604020202020204" charset="0"/>
      <p:bold r:id="rId64"/>
    </p:embeddedFont>
    <p:embeddedFont>
      <p:font typeface="Calibri Light" panose="020F0302020204030204" pitchFamily="34" charset="0"/>
      <p:regular r:id="rId65"/>
      <p:italic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9A78"/>
    <a:srgbClr val="FFFFFF"/>
    <a:srgbClr val="8BC145"/>
    <a:srgbClr val="FED000"/>
    <a:srgbClr val="FFE500"/>
    <a:srgbClr val="6B5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31"/>
    <p:restoredTop sz="94654"/>
  </p:normalViewPr>
  <p:slideViewPr>
    <p:cSldViewPr snapToGrid="0" snapToObjects="1">
      <p:cViewPr varScale="1">
        <p:scale>
          <a:sx n="84" d="100"/>
          <a:sy n="84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2508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C8908-7AAD-4295-A2C3-A6193114E9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78A46-92EB-4A38-B046-658F643111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07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820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58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302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788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649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ACAE2-0CE6-874F-A716-328ABA600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B8FAD-4974-2441-9F05-01EEDC65D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DB80A-0F80-2749-B512-641AB789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图片占位符 2">
            <a:extLst>
              <a:ext uri="{FF2B5EF4-FFF2-40B4-BE49-F238E27FC236}">
                <a16:creationId xmlns:a16="http://schemas.microsoft.com/office/drawing/2014/main" id="{23B7C65E-927F-DC48-A325-00EC3C9ADB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3680" y="1954530"/>
            <a:ext cx="3063240" cy="3062207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755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>
            <a:extLst>
              <a:ext uri="{FF2B5EF4-FFF2-40B4-BE49-F238E27FC236}">
                <a16:creationId xmlns:a16="http://schemas.microsoft.com/office/drawing/2014/main" id="{4EF613DA-1D60-B29E-A658-60F9FC05CD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50867"/>
            <a:ext cx="4648200" cy="5765801"/>
          </a:xfrm>
          <a:custGeom>
            <a:avLst/>
            <a:gdLst>
              <a:gd name="connsiteX0" fmla="*/ 0 w 4648200"/>
              <a:gd name="connsiteY0" fmla="*/ 0 h 5765801"/>
              <a:gd name="connsiteX1" fmla="*/ 4483049 w 4648200"/>
              <a:gd name="connsiteY1" fmla="*/ 0 h 5765801"/>
              <a:gd name="connsiteX2" fmla="*/ 4648200 w 4648200"/>
              <a:gd name="connsiteY2" fmla="*/ 165151 h 5765801"/>
              <a:gd name="connsiteX3" fmla="*/ 4648200 w 4648200"/>
              <a:gd name="connsiteY3" fmla="*/ 5600650 h 5765801"/>
              <a:gd name="connsiteX4" fmla="*/ 4483049 w 4648200"/>
              <a:gd name="connsiteY4" fmla="*/ 5765801 h 5765801"/>
              <a:gd name="connsiteX5" fmla="*/ 0 w 4648200"/>
              <a:gd name="connsiteY5" fmla="*/ 5765801 h 576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8200" h="5765801">
                <a:moveTo>
                  <a:pt x="0" y="0"/>
                </a:moveTo>
                <a:lnTo>
                  <a:pt x="4483049" y="0"/>
                </a:lnTo>
                <a:cubicBezTo>
                  <a:pt x="4574259" y="0"/>
                  <a:pt x="4648200" y="73941"/>
                  <a:pt x="4648200" y="165151"/>
                </a:cubicBezTo>
                <a:lnTo>
                  <a:pt x="4648200" y="5600650"/>
                </a:lnTo>
                <a:cubicBezTo>
                  <a:pt x="4648200" y="5691860"/>
                  <a:pt x="4574259" y="5765801"/>
                  <a:pt x="4483049" y="5765801"/>
                </a:cubicBezTo>
                <a:lnTo>
                  <a:pt x="0" y="57658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BF186537-F5A7-447F-CB8D-65C06829D5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7404" y="1337204"/>
            <a:ext cx="770995" cy="770995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8" name="图片占位符 6">
            <a:extLst>
              <a:ext uri="{FF2B5EF4-FFF2-40B4-BE49-F238E27FC236}">
                <a16:creationId xmlns:a16="http://schemas.microsoft.com/office/drawing/2014/main" id="{37379456-31B1-4C63-0D0B-B8A55A601AF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77404" y="4758268"/>
            <a:ext cx="770995" cy="770995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9" name="图片占位符 6">
            <a:extLst>
              <a:ext uri="{FF2B5EF4-FFF2-40B4-BE49-F238E27FC236}">
                <a16:creationId xmlns:a16="http://schemas.microsoft.com/office/drawing/2014/main" id="{E5DB8BE3-5F80-2895-E9B6-388DB70BAC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77404" y="3047736"/>
            <a:ext cx="770995" cy="770995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AA7509-70EA-484A-A488-F05667DAAC9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26/12/2024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B3819-DA18-F24E-8972-524B0D593A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39954-8A87-5A4B-BDCD-1BE1C424F4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531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3F5318C-2785-A53A-EDEE-81548A9999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2200" y="1058333"/>
            <a:ext cx="3403600" cy="4936067"/>
          </a:xfrm>
          <a:prstGeom prst="roundRect">
            <a:avLst>
              <a:gd name="adj" fmla="val 7738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45EB1E-317A-754D-ABEE-9CC0599CEBC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08F879-36C0-914B-99A3-1BF1262B655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9795C-9DB0-2345-A7E8-CFD0F77AA0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561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AE4B864-A009-4C42-B7F3-8198983024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9615" y="1726674"/>
            <a:ext cx="4093110" cy="4091730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C19577-73C5-5449-9361-F9E48A66A1A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1C011C-C94E-A747-930B-DFE3A034C0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08B93-9C76-A64D-ABFD-75BD3BBDA4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067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B34D21D1-50E5-D2CF-2CCA-783E10E208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4331" y="23353"/>
            <a:ext cx="7577668" cy="6834647"/>
          </a:xfrm>
          <a:custGeom>
            <a:avLst/>
            <a:gdLst>
              <a:gd name="connsiteX0" fmla="*/ 3788834 w 7577668"/>
              <a:gd name="connsiteY0" fmla="*/ 0 h 6834647"/>
              <a:gd name="connsiteX1" fmla="*/ 7577668 w 7577668"/>
              <a:gd name="connsiteY1" fmla="*/ 3743290 h 6834647"/>
              <a:gd name="connsiteX2" fmla="*/ 6198884 w 7577668"/>
              <a:gd name="connsiteY2" fmla="*/ 6631795 h 6834647"/>
              <a:gd name="connsiteX3" fmla="*/ 5924313 w 7577668"/>
              <a:gd name="connsiteY3" fmla="*/ 6834647 h 6834647"/>
              <a:gd name="connsiteX4" fmla="*/ 1653355 w 7577668"/>
              <a:gd name="connsiteY4" fmla="*/ 6834647 h 6834647"/>
              <a:gd name="connsiteX5" fmla="*/ 1378784 w 7577668"/>
              <a:gd name="connsiteY5" fmla="*/ 6631795 h 6834647"/>
              <a:gd name="connsiteX6" fmla="*/ 0 w 7577668"/>
              <a:gd name="connsiteY6" fmla="*/ 3743290 h 6834647"/>
              <a:gd name="connsiteX7" fmla="*/ 3788834 w 7577668"/>
              <a:gd name="connsiteY7" fmla="*/ 0 h 683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77668" h="6834647">
                <a:moveTo>
                  <a:pt x="3788834" y="0"/>
                </a:moveTo>
                <a:cubicBezTo>
                  <a:pt x="5881349" y="0"/>
                  <a:pt x="7577668" y="1675928"/>
                  <a:pt x="7577668" y="3743290"/>
                </a:cubicBezTo>
                <a:cubicBezTo>
                  <a:pt x="7577668" y="4906181"/>
                  <a:pt x="7040942" y="5945220"/>
                  <a:pt x="6198884" y="6631795"/>
                </a:cubicBezTo>
                <a:lnTo>
                  <a:pt x="5924313" y="6834647"/>
                </a:lnTo>
                <a:lnTo>
                  <a:pt x="1653355" y="6834647"/>
                </a:lnTo>
                <a:lnTo>
                  <a:pt x="1378784" y="6631795"/>
                </a:lnTo>
                <a:cubicBezTo>
                  <a:pt x="536726" y="5945220"/>
                  <a:pt x="0" y="4906181"/>
                  <a:pt x="0" y="3743290"/>
                </a:cubicBezTo>
                <a:cubicBezTo>
                  <a:pt x="0" y="1675928"/>
                  <a:pt x="1696319" y="0"/>
                  <a:pt x="37888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5" name="图片占位符 3">
            <a:extLst>
              <a:ext uri="{FF2B5EF4-FFF2-40B4-BE49-F238E27FC236}">
                <a16:creationId xmlns:a16="http://schemas.microsoft.com/office/drawing/2014/main" id="{7D69CF5C-C8B9-03EF-BF6D-F46D5A3300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15350" y="5219066"/>
            <a:ext cx="1083477" cy="1071667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F2A8B2-916E-AD4F-ADDB-9139D30A9EC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26/12/2024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ECF92-72C1-4943-AAE9-070F0750F2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19397-B419-2442-85B6-E97F996CB1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694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2">
            <a:extLst>
              <a:ext uri="{FF2B5EF4-FFF2-40B4-BE49-F238E27FC236}">
                <a16:creationId xmlns:a16="http://schemas.microsoft.com/office/drawing/2014/main" id="{F21FB334-E012-F74D-89CF-A528EAF697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39793" y="2286000"/>
            <a:ext cx="4912413" cy="4910757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794393-914F-9D41-91C7-06B68094921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26/12/2024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192F7F-F840-1A40-8448-F627981BA9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2B66F-9162-1345-898A-60A570727D5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43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47F55F5-2280-BABC-C09A-28EE432D0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00538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9B0260-B20F-CB48-9CAE-77AFD74FBB9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2FD9D2-747C-D741-8FAB-E1552588FB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231150-E84F-454C-B217-70A88797CB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77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0B1C1-8899-964F-A93A-7BA3CCA23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26/12/2024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CC386B-089A-8D4C-98C3-802F7E355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03E18-B029-194F-99AD-8C3F63417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750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161161-A479-6046-BC03-42A404383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26/12/2024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CAFF21-F802-EB49-8C68-732561EB5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1E965-9464-724B-8A22-31A88F4B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021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00EE33-A059-1541-B81C-79479AFF0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26/12/2024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E18F6-062A-6348-BFE7-8B4F4ED3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13E93-2BF9-1841-8B24-BC7CD019B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643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142078-168C-CB4E-A6A2-37DCEDED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26/12/2024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2B7C52-44FC-2A4F-AD95-B55CC590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BE750-E4D3-E34F-BB59-DE27902F6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109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B79654C7-2BD3-E02F-E7C3-C2CF71AC07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A3D85-C513-ED43-AE58-EB47C7F8656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C0265ED-A050-2141-BACA-1A93BA763D2C}" type="datetimeFigureOut">
              <a:rPr lang="en-GB" smtClean="0"/>
              <a:t>26/12/2024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9B28C5-5412-FF49-9B4F-4A9F4F69DE0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23DDB-88F7-6B42-9BCA-A65B8109DB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ED7777E-B69B-4B4A-B73C-D0F9249D48F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69938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AA018A8-3902-E7AC-C954-9D4F29A560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27867" y="2565400"/>
            <a:ext cx="9364133" cy="4292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D7C42-492C-F74B-9773-9792161CF2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C0265ED-A050-2141-BACA-1A93BA763D2C}" type="datetimeFigureOut">
              <a:rPr lang="en-GB" smtClean="0"/>
              <a:t>26/12/2024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4D320F-B9A3-AF4D-8D1F-1E5B46A871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277A85-73CB-DB48-B259-9B200183147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ED7777E-B69B-4B4A-B73C-D0F9249D48F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3787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487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343D608-5604-6043-A2C0-352AF1A47F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7269" y="2299854"/>
            <a:ext cx="4543714" cy="2729345"/>
          </a:xfrm>
          <a:prstGeom prst="roundRect">
            <a:avLst>
              <a:gd name="adj" fmla="val 13220"/>
            </a:avLst>
          </a:prstGeom>
        </p:spPr>
        <p:txBody>
          <a:bodyPr/>
          <a:lstStyle/>
          <a:p>
            <a:endParaRPr lang="en-VN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9758183-242C-C040-9225-6D86FF6A7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1019" y="2299854"/>
            <a:ext cx="4543714" cy="2729345"/>
          </a:xfrm>
          <a:prstGeom prst="roundRect">
            <a:avLst>
              <a:gd name="adj" fmla="val 13220"/>
            </a:avLst>
          </a:prstGeom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75889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4812788A-EF9C-6548-B061-E596BDDFB5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9302" y="453963"/>
            <a:ext cx="3203470" cy="1924279"/>
          </a:xfrm>
          <a:prstGeom prst="roundRect">
            <a:avLst>
              <a:gd name="adj" fmla="val 13220"/>
            </a:avLst>
          </a:prstGeom>
        </p:spPr>
        <p:txBody>
          <a:bodyPr/>
          <a:lstStyle/>
          <a:p>
            <a:endParaRPr lang="en-VN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031B959-29A9-AB4E-A4BD-6688F45CE0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9300" y="2567511"/>
            <a:ext cx="3203470" cy="1924279"/>
          </a:xfrm>
          <a:prstGeom prst="roundRect">
            <a:avLst>
              <a:gd name="adj" fmla="val 13220"/>
            </a:avLst>
          </a:prstGeom>
        </p:spPr>
        <p:txBody>
          <a:bodyPr/>
          <a:lstStyle/>
          <a:p>
            <a:endParaRPr lang="en-VN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A6A3D25-EFBE-D549-8FA5-F8FAE6D30C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9300" y="4681059"/>
            <a:ext cx="3203470" cy="1924279"/>
          </a:xfrm>
          <a:prstGeom prst="roundRect">
            <a:avLst>
              <a:gd name="adj" fmla="val 13220"/>
            </a:avLst>
          </a:prstGeom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42057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692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40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954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26/12/2024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004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29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730" r:id="rId4"/>
    <p:sldLayoutId id="2147483731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25" r:id="rId14"/>
    <p:sldLayoutId id="2147483706" r:id="rId15"/>
    <p:sldLayoutId id="2147483708" r:id="rId16"/>
    <p:sldLayoutId id="2147483709" r:id="rId17"/>
    <p:sldLayoutId id="2147483710" r:id="rId18"/>
    <p:sldLayoutId id="2147483726" r:id="rId19"/>
    <p:sldLayoutId id="2147483714" r:id="rId20"/>
    <p:sldLayoutId id="2147483719" r:id="rId21"/>
    <p:sldLayoutId id="2147483690" r:id="rId22"/>
    <p:sldLayoutId id="2147483691" r:id="rId23"/>
    <p:sldLayoutId id="2147483692" r:id="rId24"/>
    <p:sldLayoutId id="2147483728" r:id="rId25"/>
    <p:sldLayoutId id="214748372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4.sv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4.sv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10" Type="http://schemas.openxmlformats.org/officeDocument/2006/relationships/image" Target="../media/image13.png"/><Relationship Id="rId9" Type="http://schemas.openxmlformats.org/officeDocument/2006/relationships/image" Target="../media/image31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10" Type="http://schemas.openxmlformats.org/officeDocument/2006/relationships/image" Target="../media/image13.png"/><Relationship Id="rId9" Type="http://schemas.openxmlformats.org/officeDocument/2006/relationships/image" Target="../media/image31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10" Type="http://schemas.openxmlformats.org/officeDocument/2006/relationships/image" Target="../media/image13.png"/><Relationship Id="rId9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10" Type="http://schemas.openxmlformats.org/officeDocument/2006/relationships/image" Target="../media/image13.png"/><Relationship Id="rId9" Type="http://schemas.openxmlformats.org/officeDocument/2006/relationships/image" Target="../media/image31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image" Target="../media/image25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2.pn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CA817517-54F8-7347-8229-B7ECDF62BA33}"/>
              </a:ext>
            </a:extLst>
          </p:cNvPr>
          <p:cNvSpPr/>
          <p:nvPr/>
        </p:nvSpPr>
        <p:spPr>
          <a:xfrm>
            <a:off x="8591118" y="0"/>
            <a:ext cx="3600881" cy="5270500"/>
          </a:xfrm>
          <a:custGeom>
            <a:avLst/>
            <a:gdLst>
              <a:gd name="connsiteX0" fmla="*/ 359820 w 5206990"/>
              <a:gd name="connsiteY0" fmla="*/ 0 h 5270500"/>
              <a:gd name="connsiteX1" fmla="*/ 5206990 w 5206990"/>
              <a:gd name="connsiteY1" fmla="*/ 0 h 5270500"/>
              <a:gd name="connsiteX2" fmla="*/ 5206990 w 5206990"/>
              <a:gd name="connsiteY2" fmla="*/ 4943692 h 5270500"/>
              <a:gd name="connsiteX3" fmla="*/ 5125412 w 5206990"/>
              <a:gd name="connsiteY3" fmla="*/ 4980573 h 5270500"/>
              <a:gd name="connsiteX4" fmla="*/ 3689350 w 5206990"/>
              <a:gd name="connsiteY4" fmla="*/ 5270500 h 5270500"/>
              <a:gd name="connsiteX5" fmla="*/ 0 w 5206990"/>
              <a:gd name="connsiteY5" fmla="*/ 1581150 h 5270500"/>
              <a:gd name="connsiteX6" fmla="*/ 289928 w 5206990"/>
              <a:gd name="connsiteY6" fmla="*/ 145088 h 527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6990" h="5270500">
                <a:moveTo>
                  <a:pt x="359820" y="0"/>
                </a:moveTo>
                <a:lnTo>
                  <a:pt x="5206990" y="0"/>
                </a:lnTo>
                <a:lnTo>
                  <a:pt x="5206990" y="4943692"/>
                </a:lnTo>
                <a:lnTo>
                  <a:pt x="5125412" y="4980573"/>
                </a:lnTo>
                <a:cubicBezTo>
                  <a:pt x="4684024" y="5167264"/>
                  <a:pt x="4198743" y="5270500"/>
                  <a:pt x="3689350" y="5270500"/>
                </a:cubicBezTo>
                <a:cubicBezTo>
                  <a:pt x="1651778" y="5270500"/>
                  <a:pt x="0" y="3618722"/>
                  <a:pt x="0" y="1581150"/>
                </a:cubicBezTo>
                <a:cubicBezTo>
                  <a:pt x="0" y="1071757"/>
                  <a:pt x="103236" y="586476"/>
                  <a:pt x="289928" y="14508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5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7C2938-0C6F-4F4E-A81D-EDCCF7CA24C2}"/>
              </a:ext>
            </a:extLst>
          </p:cNvPr>
          <p:cNvSpPr/>
          <p:nvPr/>
        </p:nvSpPr>
        <p:spPr>
          <a:xfrm>
            <a:off x="5898719" y="1212419"/>
            <a:ext cx="4433161" cy="4433161"/>
          </a:xfrm>
          <a:prstGeom prst="ellipse">
            <a:avLst/>
          </a:prstGeom>
          <a:solidFill>
            <a:schemeClr val="bg1">
              <a:alpha val="4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2B49B08-670C-BB47-8CA1-2963455E4C74}"/>
              </a:ext>
            </a:extLst>
          </p:cNvPr>
          <p:cNvSpPr/>
          <p:nvPr/>
        </p:nvSpPr>
        <p:spPr>
          <a:xfrm>
            <a:off x="5518525" y="833098"/>
            <a:ext cx="5191803" cy="5191803"/>
          </a:xfrm>
          <a:prstGeom prst="ellipse">
            <a:avLst/>
          </a:prstGeom>
          <a:solidFill>
            <a:schemeClr val="bg1">
              <a:alpha val="1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EF35731-7E80-7C44-B5EA-97793DF68DA5}"/>
              </a:ext>
            </a:extLst>
          </p:cNvPr>
          <p:cNvSpPr/>
          <p:nvPr/>
        </p:nvSpPr>
        <p:spPr>
          <a:xfrm>
            <a:off x="6380537" y="1561646"/>
            <a:ext cx="3715384" cy="37153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53395C3-6BCA-934A-9118-2EA90E507240}"/>
              </a:ext>
            </a:extLst>
          </p:cNvPr>
          <p:cNvSpPr/>
          <p:nvPr/>
        </p:nvSpPr>
        <p:spPr>
          <a:xfrm>
            <a:off x="-1" y="-1"/>
            <a:ext cx="721350" cy="721350"/>
          </a:xfrm>
          <a:custGeom>
            <a:avLst/>
            <a:gdLst>
              <a:gd name="connsiteX0" fmla="*/ 0 w 721350"/>
              <a:gd name="connsiteY0" fmla="*/ 0 h 721350"/>
              <a:gd name="connsiteX1" fmla="*/ 721350 w 721350"/>
              <a:gd name="connsiteY1" fmla="*/ 0 h 721350"/>
              <a:gd name="connsiteX2" fmla="*/ 721350 w 721350"/>
              <a:gd name="connsiteY2" fmla="*/ 1 h 721350"/>
              <a:gd name="connsiteX3" fmla="*/ 1 w 721350"/>
              <a:gd name="connsiteY3" fmla="*/ 721350 h 721350"/>
              <a:gd name="connsiteX4" fmla="*/ 0 w 721350"/>
              <a:gd name="connsiteY4" fmla="*/ 721350 h 72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350" h="721350">
                <a:moveTo>
                  <a:pt x="0" y="0"/>
                </a:moveTo>
                <a:lnTo>
                  <a:pt x="721350" y="0"/>
                </a:lnTo>
                <a:lnTo>
                  <a:pt x="721350" y="1"/>
                </a:lnTo>
                <a:cubicBezTo>
                  <a:pt x="721350" y="398391"/>
                  <a:pt x="398391" y="721350"/>
                  <a:pt x="1" y="721350"/>
                </a:cubicBezTo>
                <a:lnTo>
                  <a:pt x="0" y="72135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5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6621BE3-495F-BC47-8500-ADF613635D9F}"/>
              </a:ext>
            </a:extLst>
          </p:cNvPr>
          <p:cNvSpPr/>
          <p:nvPr/>
        </p:nvSpPr>
        <p:spPr>
          <a:xfrm>
            <a:off x="-1" y="-1"/>
            <a:ext cx="1021076" cy="1021076"/>
          </a:xfrm>
          <a:custGeom>
            <a:avLst/>
            <a:gdLst>
              <a:gd name="connsiteX0" fmla="*/ 0 w 1021076"/>
              <a:gd name="connsiteY0" fmla="*/ 0 h 1021076"/>
              <a:gd name="connsiteX1" fmla="*/ 1021076 w 1021076"/>
              <a:gd name="connsiteY1" fmla="*/ 0 h 1021076"/>
              <a:gd name="connsiteX2" fmla="*/ 1021076 w 1021076"/>
              <a:gd name="connsiteY2" fmla="*/ 1 h 1021076"/>
              <a:gd name="connsiteX3" fmla="*/ 1 w 1021076"/>
              <a:gd name="connsiteY3" fmla="*/ 1021076 h 1021076"/>
              <a:gd name="connsiteX4" fmla="*/ 0 w 1021076"/>
              <a:gd name="connsiteY4" fmla="*/ 1021076 h 102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076" h="1021076">
                <a:moveTo>
                  <a:pt x="0" y="0"/>
                </a:moveTo>
                <a:lnTo>
                  <a:pt x="1021076" y="0"/>
                </a:lnTo>
                <a:lnTo>
                  <a:pt x="1021076" y="1"/>
                </a:lnTo>
                <a:cubicBezTo>
                  <a:pt x="1021076" y="563925"/>
                  <a:pt x="563925" y="1021076"/>
                  <a:pt x="1" y="1021076"/>
                </a:cubicBezTo>
                <a:lnTo>
                  <a:pt x="0" y="102107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57000"/>
                </a:schemeClr>
              </a:gs>
              <a:gs pos="95000">
                <a:schemeClr val="accent2">
                  <a:alpha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C0C5659-A59B-9540-9CFD-4F1A077D0DAC}"/>
              </a:ext>
            </a:extLst>
          </p:cNvPr>
          <p:cNvSpPr/>
          <p:nvPr/>
        </p:nvSpPr>
        <p:spPr>
          <a:xfrm rot="2945328">
            <a:off x="8223267" y="37929"/>
            <a:ext cx="2667000" cy="8432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1000">
                <a:schemeClr val="bg1">
                  <a:alpha val="3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A3862C8-41A8-074D-97CB-A6B85F5FE7FF}"/>
              </a:ext>
            </a:extLst>
          </p:cNvPr>
          <p:cNvSpPr/>
          <p:nvPr/>
        </p:nvSpPr>
        <p:spPr>
          <a:xfrm rot="2945328">
            <a:off x="10494250" y="831136"/>
            <a:ext cx="1603374" cy="36420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1000">
                <a:schemeClr val="bg1">
                  <a:alpha val="3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8F3C5CB-8AEB-114D-B9EB-930AB68EBA3D}"/>
              </a:ext>
            </a:extLst>
          </p:cNvPr>
          <p:cNvSpPr/>
          <p:nvPr/>
        </p:nvSpPr>
        <p:spPr>
          <a:xfrm rot="2945328">
            <a:off x="9451185" y="1339246"/>
            <a:ext cx="2564053" cy="19695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1000">
                <a:schemeClr val="bg1">
                  <a:alpha val="3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922186C3-3763-5C49-86D5-1D5B27F3A39C}"/>
              </a:ext>
            </a:extLst>
          </p:cNvPr>
          <p:cNvSpPr/>
          <p:nvPr/>
        </p:nvSpPr>
        <p:spPr>
          <a:xfrm rot="2945328">
            <a:off x="9720370" y="-416231"/>
            <a:ext cx="2400978" cy="15833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1000">
                <a:schemeClr val="bg1">
                  <a:alpha val="3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AAEDAE2-B5CB-EC4B-8EF1-6F6DE8408D1F}"/>
              </a:ext>
            </a:extLst>
          </p:cNvPr>
          <p:cNvSpPr/>
          <p:nvPr/>
        </p:nvSpPr>
        <p:spPr>
          <a:xfrm rot="2945328">
            <a:off x="9212333" y="3782979"/>
            <a:ext cx="2339195" cy="3918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1000">
                <a:schemeClr val="bg1">
                  <a:alpha val="3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736BAC5-8AC9-B744-9E6F-6DF16C66FE7A}"/>
              </a:ext>
            </a:extLst>
          </p:cNvPr>
          <p:cNvSpPr/>
          <p:nvPr/>
        </p:nvSpPr>
        <p:spPr>
          <a:xfrm rot="2945328">
            <a:off x="10906076" y="2658495"/>
            <a:ext cx="1773162" cy="58238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1000">
                <a:schemeClr val="bg1">
                  <a:alpha val="3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8D452A44-11F7-154A-910B-E9DD7ACD36C5}"/>
              </a:ext>
            </a:extLst>
          </p:cNvPr>
          <p:cNvSpPr/>
          <p:nvPr/>
        </p:nvSpPr>
        <p:spPr>
          <a:xfrm rot="2945328">
            <a:off x="10846435" y="4256487"/>
            <a:ext cx="1799435" cy="31668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1000">
                <a:schemeClr val="bg1">
                  <a:alpha val="3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F5D3A698-895A-1C46-B372-6BC7DD24EF65}"/>
              </a:ext>
            </a:extLst>
          </p:cNvPr>
          <p:cNvSpPr/>
          <p:nvPr/>
        </p:nvSpPr>
        <p:spPr>
          <a:xfrm rot="2945328">
            <a:off x="9746902" y="2536780"/>
            <a:ext cx="1603374" cy="36420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1000">
                <a:schemeClr val="bg1">
                  <a:alpha val="3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4791080C-DFA4-674E-9A9A-BC47E875BCD6}"/>
              </a:ext>
            </a:extLst>
          </p:cNvPr>
          <p:cNvSpPr/>
          <p:nvPr/>
        </p:nvSpPr>
        <p:spPr>
          <a:xfrm rot="2945328">
            <a:off x="7283741" y="185291"/>
            <a:ext cx="1603374" cy="22401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1000">
                <a:schemeClr val="bg1">
                  <a:alpha val="3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5B910A7-86AE-BB4D-A5A2-3FCCF9655BC8}"/>
              </a:ext>
            </a:extLst>
          </p:cNvPr>
          <p:cNvGrpSpPr/>
          <p:nvPr/>
        </p:nvGrpSpPr>
        <p:grpSpPr>
          <a:xfrm>
            <a:off x="8832743" y="4116044"/>
            <a:ext cx="1258153" cy="1258153"/>
            <a:chOff x="9160033" y="5423321"/>
            <a:chExt cx="1258153" cy="1258153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30C919C-925F-D04E-8E93-92DB89AFF890}"/>
                </a:ext>
              </a:extLst>
            </p:cNvPr>
            <p:cNvSpPr/>
            <p:nvPr/>
          </p:nvSpPr>
          <p:spPr>
            <a:xfrm>
              <a:off x="9465650" y="5728938"/>
              <a:ext cx="646919" cy="6469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" panose="020F0502020204030203" pitchFamily="34" charset="77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D49F5C1-4122-BF4D-B811-A221C99CFC01}"/>
                </a:ext>
              </a:extLst>
            </p:cNvPr>
            <p:cNvSpPr/>
            <p:nvPr/>
          </p:nvSpPr>
          <p:spPr>
            <a:xfrm>
              <a:off x="9306677" y="5569965"/>
              <a:ext cx="964864" cy="964864"/>
            </a:xfrm>
            <a:prstGeom prst="ellipse">
              <a:avLst/>
            </a:prstGeom>
            <a:solidFill>
              <a:schemeClr val="bg1">
                <a:alpha val="47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" panose="020F0502020204030203" pitchFamily="34" charset="77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C09933E-868B-2F4C-A75B-56DB9D0CEE0A}"/>
                </a:ext>
              </a:extLst>
            </p:cNvPr>
            <p:cNvSpPr/>
            <p:nvPr/>
          </p:nvSpPr>
          <p:spPr>
            <a:xfrm>
              <a:off x="9160033" y="5423321"/>
              <a:ext cx="1258153" cy="1258153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" panose="020F0502020204030203" pitchFamily="34" charset="77"/>
              </a:endParaRPr>
            </a:p>
          </p:txBody>
        </p:sp>
      </p:grpSp>
      <p:sp>
        <p:nvSpPr>
          <p:cNvPr id="49" name="TextBox 6">
            <a:extLst>
              <a:ext uri="{FF2B5EF4-FFF2-40B4-BE49-F238E27FC236}">
                <a16:creationId xmlns:a16="http://schemas.microsoft.com/office/drawing/2014/main" id="{EDD00E54-605A-A040-836B-7BCC2BB0FC30}"/>
              </a:ext>
            </a:extLst>
          </p:cNvPr>
          <p:cNvSpPr txBox="1"/>
          <p:nvPr/>
        </p:nvSpPr>
        <p:spPr>
          <a:xfrm>
            <a:off x="601884" y="395527"/>
            <a:ext cx="8672539" cy="1002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1"/>
              </a:lnSpc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NAM SÁCH</a:t>
            </a:r>
          </a:p>
          <a:p>
            <a:pPr algn="ctr">
              <a:lnSpc>
                <a:spcPts val="4201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 SƠN</a:t>
            </a:r>
          </a:p>
        </p:txBody>
      </p:sp>
      <p:sp>
        <p:nvSpPr>
          <p:cNvPr id="51" name="TextBox 8">
            <a:extLst>
              <a:ext uri="{FF2B5EF4-FFF2-40B4-BE49-F238E27FC236}">
                <a16:creationId xmlns:a16="http://schemas.microsoft.com/office/drawing/2014/main" id="{67A3D758-F483-FE4D-8507-9F1560B9F985}"/>
              </a:ext>
            </a:extLst>
          </p:cNvPr>
          <p:cNvSpPr txBox="1"/>
          <p:nvPr/>
        </p:nvSpPr>
        <p:spPr>
          <a:xfrm>
            <a:off x="-187385" y="1243668"/>
            <a:ext cx="9972664" cy="3785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spc="-120" dirty="0">
                <a:solidFill>
                  <a:schemeClr val="accent2">
                    <a:lumMod val="50000"/>
                  </a:schemeClr>
                </a:solidFill>
                <a:latin typeface="#9Slide03 Montserrat SemiBold" pitchFamily="2" charset="77"/>
              </a:rPr>
              <a:t> </a:t>
            </a:r>
            <a:r>
              <a:rPr lang="en-US" sz="4400" b="1" spc="-1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CHUYÊN ĐỀ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000" b="1" spc="-1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 CAO NĂNG LỰC CHO GIÁO VIÊN LÀM CÔNG TÁC TƯ VẤN TÂM LÍ CHO HỌC SINH TIỂU HỌC</a:t>
            </a:r>
            <a:endParaRPr lang="en-US" sz="4000" b="1" spc="-12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10">
            <a:extLst>
              <a:ext uri="{FF2B5EF4-FFF2-40B4-BE49-F238E27FC236}">
                <a16:creationId xmlns:a16="http://schemas.microsoft.com/office/drawing/2014/main" id="{EEA8DA92-6277-0E47-B1D2-F67B813633E3}"/>
              </a:ext>
            </a:extLst>
          </p:cNvPr>
          <p:cNvSpPr txBox="1"/>
          <p:nvPr/>
        </p:nvSpPr>
        <p:spPr>
          <a:xfrm>
            <a:off x="6756009" y="5491393"/>
            <a:ext cx="5398873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19"/>
              </a:lnSpc>
              <a:spcBef>
                <a:spcPct val="0"/>
              </a:spcBef>
            </a:pPr>
            <a:r>
              <a:rPr lang="en-US" sz="2000" dirty="0" err="1">
                <a:latin typeface="#9Slide03 Montserrat" pitchFamily="2" charset="77"/>
              </a:rPr>
              <a:t>Giáo</a:t>
            </a:r>
            <a:r>
              <a:rPr lang="en-US" sz="2000" dirty="0">
                <a:latin typeface="#9Slide03 Montserrat" pitchFamily="2" charset="77"/>
              </a:rPr>
              <a:t> </a:t>
            </a:r>
            <a:r>
              <a:rPr lang="en-US" sz="2000" dirty="0" err="1">
                <a:latin typeface="#9Slide03 Montserrat" pitchFamily="2" charset="77"/>
              </a:rPr>
              <a:t>viên</a:t>
            </a:r>
            <a:r>
              <a:rPr lang="en-US" sz="2000" dirty="0">
                <a:latin typeface="#9Slide03 Montserrat" pitchFamily="2" charset="77"/>
              </a:rPr>
              <a:t> </a:t>
            </a:r>
            <a:r>
              <a:rPr lang="en-US" sz="2000" dirty="0" err="1">
                <a:latin typeface="#9Slide03 Montserrat" pitchFamily="2" charset="77"/>
              </a:rPr>
              <a:t>thực</a:t>
            </a:r>
            <a:r>
              <a:rPr lang="en-US" sz="2000" dirty="0">
                <a:latin typeface="#9Slide03 Montserrat" pitchFamily="2" charset="77"/>
              </a:rPr>
              <a:t> </a:t>
            </a:r>
            <a:r>
              <a:rPr lang="en-US" sz="2000" dirty="0" err="1" smtClean="0">
                <a:latin typeface="#9Slide03 Montserrat" pitchFamily="2" charset="77"/>
              </a:rPr>
              <a:t>hiện</a:t>
            </a:r>
            <a:r>
              <a:rPr lang="en-US" sz="2000" dirty="0" smtClean="0">
                <a:latin typeface="#9Slide03 Montserrat" pitchFamily="2" charset="77"/>
              </a:rPr>
              <a:t>: </a:t>
            </a:r>
            <a:r>
              <a:rPr lang="en-US" sz="2000" dirty="0" err="1" smtClean="0">
                <a:latin typeface="#9Slide03 Montserrat" pitchFamily="2" charset="77"/>
              </a:rPr>
              <a:t>Lê</a:t>
            </a:r>
            <a:r>
              <a:rPr lang="en-US" sz="2000" dirty="0" smtClean="0">
                <a:latin typeface="#9Slide03 Montserrat" pitchFamily="2" charset="77"/>
              </a:rPr>
              <a:t> </a:t>
            </a:r>
            <a:r>
              <a:rPr lang="en-US" sz="2000" dirty="0" err="1" smtClean="0">
                <a:latin typeface="#9Slide03 Montserrat" pitchFamily="2" charset="77"/>
              </a:rPr>
              <a:t>Thị</a:t>
            </a:r>
            <a:r>
              <a:rPr lang="en-US" sz="2000" dirty="0" smtClean="0">
                <a:latin typeface="#9Slide03 Montserrat" pitchFamily="2" charset="77"/>
              </a:rPr>
              <a:t> </a:t>
            </a:r>
            <a:r>
              <a:rPr lang="en-US" sz="2000" dirty="0" err="1" smtClean="0">
                <a:latin typeface="#9Slide03 Montserrat" pitchFamily="2" charset="77"/>
              </a:rPr>
              <a:t>Nga</a:t>
            </a:r>
            <a:endParaRPr lang="en-US" sz="2000" dirty="0">
              <a:latin typeface="#9Slide03 Montserrat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C8A31A-4CAB-F94B-B38C-07F93C937F9A}"/>
              </a:ext>
            </a:extLst>
          </p:cNvPr>
          <p:cNvGrpSpPr/>
          <p:nvPr/>
        </p:nvGrpSpPr>
        <p:grpSpPr>
          <a:xfrm>
            <a:off x="6756009" y="6220900"/>
            <a:ext cx="5594178" cy="468502"/>
            <a:chOff x="540507" y="5297099"/>
            <a:chExt cx="5594178" cy="468502"/>
          </a:xfrm>
        </p:grpSpPr>
        <p:sp>
          <p:nvSpPr>
            <p:cNvPr id="55" name="矩形: 圆角 31">
              <a:extLst>
                <a:ext uri="{FF2B5EF4-FFF2-40B4-BE49-F238E27FC236}">
                  <a16:creationId xmlns:a16="http://schemas.microsoft.com/office/drawing/2014/main" id="{A6CF2816-C77E-484D-8B03-AAD142DF3519}"/>
                </a:ext>
              </a:extLst>
            </p:cNvPr>
            <p:cNvSpPr/>
            <p:nvPr/>
          </p:nvSpPr>
          <p:spPr>
            <a:xfrm>
              <a:off x="540507" y="5312464"/>
              <a:ext cx="5304811" cy="45313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Lato" panose="020F0502020204030203" pitchFamily="34" charset="77"/>
              </a:endParaRPr>
            </a:p>
          </p:txBody>
        </p:sp>
        <p:sp>
          <p:nvSpPr>
            <p:cNvPr id="56" name="TextBox 11">
              <a:extLst>
                <a:ext uri="{FF2B5EF4-FFF2-40B4-BE49-F238E27FC236}">
                  <a16:creationId xmlns:a16="http://schemas.microsoft.com/office/drawing/2014/main" id="{4A141943-1519-0C40-8550-972699B233DD}"/>
                </a:ext>
              </a:extLst>
            </p:cNvPr>
            <p:cNvSpPr txBox="1"/>
            <p:nvPr/>
          </p:nvSpPr>
          <p:spPr>
            <a:xfrm>
              <a:off x="540507" y="5297099"/>
              <a:ext cx="5594178" cy="4231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5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#9Slide03 Montserrat" pitchFamily="2" charset="77"/>
                </a:rPr>
                <a:t>An </a:t>
              </a:r>
              <a:r>
                <a:rPr lang="en-US" sz="2000" dirty="0" err="1" smtClean="0">
                  <a:solidFill>
                    <a:schemeClr val="bg1"/>
                  </a:solidFill>
                  <a:latin typeface="#9Slide03 Montserrat" pitchFamily="2" charset="77"/>
                </a:rPr>
                <a:t>Sơn</a:t>
              </a:r>
              <a:r>
                <a:rPr lang="en-US" sz="2000" dirty="0" smtClean="0">
                  <a:solidFill>
                    <a:schemeClr val="bg1"/>
                  </a:solidFill>
                  <a:latin typeface="#9Slide03 Montserrat" pitchFamily="2" charset="77"/>
                </a:rPr>
                <a:t>, </a:t>
              </a:r>
              <a:r>
                <a:rPr lang="en-US" sz="2000" dirty="0" err="1" smtClean="0">
                  <a:solidFill>
                    <a:schemeClr val="bg1"/>
                  </a:solidFill>
                  <a:latin typeface="#9Slide03 Montserrat" pitchFamily="2" charset="77"/>
                </a:rPr>
                <a:t>ngày</a:t>
              </a:r>
              <a:r>
                <a:rPr lang="en-US" sz="2000" dirty="0" smtClean="0">
                  <a:solidFill>
                    <a:schemeClr val="bg1"/>
                  </a:solidFill>
                  <a:latin typeface="#9Slide03 Montserrat" pitchFamily="2" charset="77"/>
                </a:rPr>
                <a:t> </a:t>
              </a:r>
              <a:r>
                <a:rPr lang="en-US" sz="2000" dirty="0" smtClean="0">
                  <a:solidFill>
                    <a:schemeClr val="bg1"/>
                  </a:solidFill>
                  <a:latin typeface="#9Slide03 Montserrat" pitchFamily="2" charset="77"/>
                </a:rPr>
                <a:t>30</a:t>
              </a:r>
              <a:r>
                <a:rPr lang="en-US" sz="2000" dirty="0" smtClean="0">
                  <a:solidFill>
                    <a:schemeClr val="bg1"/>
                  </a:solidFill>
                  <a:latin typeface="#9Slide03 Montserrat" pitchFamily="2" charset="77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#9Slide03 Montserrat" pitchFamily="2" charset="77"/>
                </a:rPr>
                <a:t>tháng</a:t>
              </a:r>
              <a:r>
                <a:rPr lang="en-US" sz="2000" dirty="0" smtClean="0">
                  <a:solidFill>
                    <a:schemeClr val="bg1"/>
                  </a:solidFill>
                  <a:latin typeface="#9Slide03 Montserrat" pitchFamily="2" charset="77"/>
                </a:rPr>
                <a:t> 12 </a:t>
              </a:r>
              <a:r>
                <a:rPr lang="en-US" sz="2000" dirty="0" err="1" smtClean="0">
                  <a:solidFill>
                    <a:schemeClr val="bg1"/>
                  </a:solidFill>
                  <a:latin typeface="#9Slide03 Montserrat" pitchFamily="2" charset="77"/>
                </a:rPr>
                <a:t>năm</a:t>
              </a:r>
              <a:r>
                <a:rPr lang="en-US" sz="2000" dirty="0" smtClean="0">
                  <a:solidFill>
                    <a:schemeClr val="bg1"/>
                  </a:solidFill>
                  <a:latin typeface="#9Slide03 Montserrat" pitchFamily="2" charset="77"/>
                </a:rPr>
                <a:t> 2024</a:t>
              </a:r>
              <a:endParaRPr lang="en-US" sz="2000" dirty="0">
                <a:solidFill>
                  <a:schemeClr val="bg1"/>
                </a:solidFill>
                <a:latin typeface="#9Slide03 Montserrat" pitchFamily="2" charset="77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A657D2B-0C0C-AE4C-BDBB-61542B513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72" y="288126"/>
            <a:ext cx="654756" cy="654756"/>
          </a:xfrm>
          <a:prstGeom prst="rect">
            <a:avLst/>
          </a:prstGeom>
        </p:spPr>
      </p:pic>
      <p:pic>
        <p:nvPicPr>
          <p:cNvPr id="10" name="Picture 9" descr="A magnifying glass and a graph&#10;&#10;Description automatically generated">
            <a:extLst>
              <a:ext uri="{FF2B5EF4-FFF2-40B4-BE49-F238E27FC236}">
                <a16:creationId xmlns:a16="http://schemas.microsoft.com/office/drawing/2014/main" id="{032F939E-18F3-3646-AE33-54E6EFAE8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365" y="4526317"/>
            <a:ext cx="457335" cy="457335"/>
          </a:xfrm>
          <a:prstGeom prst="rect">
            <a:avLst/>
          </a:prstGeom>
        </p:spPr>
      </p:pic>
      <p:sp>
        <p:nvSpPr>
          <p:cNvPr id="9" name="AutoShape 2" descr="A lively classroom scene of a group of primary school students learning English. The room is bright and colorful, with educational posters on the walls, students sitting at desks, and a teacher at the front engaging with the class. Some students are raising their hands enthusiastically, while others are looking at their notebooks. There is a chalkboard or whiteboard with simple English words and phrases written on it, and the atmosphere is cheerful and active.">
            <a:extLst>
              <a:ext uri="{FF2B5EF4-FFF2-40B4-BE49-F238E27FC236}">
                <a16:creationId xmlns:a16="http://schemas.microsoft.com/office/drawing/2014/main" id="{C50A392A-CDAB-5682-7F46-4B410F685F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3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>
            <a:extLst>
              <a:ext uri="{FF2B5EF4-FFF2-40B4-BE49-F238E27FC236}">
                <a16:creationId xmlns:a16="http://schemas.microsoft.com/office/drawing/2014/main" id="{6252F32F-0637-9549-06B0-7EB9B1443837}"/>
              </a:ext>
            </a:extLst>
          </p:cNvPr>
          <p:cNvSpPr/>
          <p:nvPr/>
        </p:nvSpPr>
        <p:spPr>
          <a:xfrm rot="5400000">
            <a:off x="1904983" y="629273"/>
            <a:ext cx="2058873" cy="586490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latin typeface="Lato" panose="020F0502020204030203" pitchFamily="34" charset="77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1CF86180-E179-A38A-56F1-7F028A62A258}"/>
              </a:ext>
            </a:extLst>
          </p:cNvPr>
          <p:cNvSpPr/>
          <p:nvPr/>
        </p:nvSpPr>
        <p:spPr>
          <a:xfrm>
            <a:off x="4039941" y="2732478"/>
            <a:ext cx="1658494" cy="16584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latin typeface="Lato" panose="020F0502020204030203" pitchFamily="34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F33A79-E274-5A42-8DA9-BDA684704EB7}"/>
              </a:ext>
            </a:extLst>
          </p:cNvPr>
          <p:cNvGrpSpPr/>
          <p:nvPr/>
        </p:nvGrpSpPr>
        <p:grpSpPr>
          <a:xfrm>
            <a:off x="5465935" y="107538"/>
            <a:ext cx="6670305" cy="1440257"/>
            <a:chOff x="4602416" y="504099"/>
            <a:chExt cx="6670305" cy="1783435"/>
          </a:xfrm>
        </p:grpSpPr>
        <p:sp>
          <p:nvSpPr>
            <p:cNvPr id="20" name="矩形: 圆顶角 19">
              <a:extLst>
                <a:ext uri="{FF2B5EF4-FFF2-40B4-BE49-F238E27FC236}">
                  <a16:creationId xmlns:a16="http://schemas.microsoft.com/office/drawing/2014/main" id="{84E31C31-E6CC-7C8F-659F-65373F679F4B}"/>
                </a:ext>
              </a:extLst>
            </p:cNvPr>
            <p:cNvSpPr/>
            <p:nvPr/>
          </p:nvSpPr>
          <p:spPr>
            <a:xfrm rot="5400000">
              <a:off x="7264358" y="-1743712"/>
              <a:ext cx="1730083" cy="6225705"/>
            </a:xfrm>
            <a:prstGeom prst="round2SameRect">
              <a:avLst>
                <a:gd name="adj1" fmla="val 47505"/>
                <a:gd name="adj2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>
                <a:latin typeface="Lato" panose="020F0502020204030203" pitchFamily="34" charset="77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59B593A0-A08D-00F9-9BA0-FAB4BD26A631}"/>
                </a:ext>
              </a:extLst>
            </p:cNvPr>
            <p:cNvSpPr/>
            <p:nvPr/>
          </p:nvSpPr>
          <p:spPr>
            <a:xfrm>
              <a:off x="4602416" y="918473"/>
              <a:ext cx="848139" cy="84813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>
                <a:latin typeface="Lato" panose="020F0502020204030203" pitchFamily="34" charset="77"/>
              </a:endParaRPr>
            </a:p>
          </p:txBody>
        </p:sp>
        <p:grpSp>
          <p:nvGrpSpPr>
            <p:cNvPr id="46" name="Group 21">
              <a:extLst>
                <a:ext uri="{FF2B5EF4-FFF2-40B4-BE49-F238E27FC236}">
                  <a16:creationId xmlns:a16="http://schemas.microsoft.com/office/drawing/2014/main" id="{4F5BB795-1E49-BCE0-C0C4-7ADB7EB56A8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818821" y="1113954"/>
              <a:ext cx="415329" cy="457176"/>
              <a:chOff x="2681" y="1938"/>
              <a:chExt cx="397" cy="437"/>
            </a:xfrm>
          </p:grpSpPr>
          <p:sp>
            <p:nvSpPr>
              <p:cNvPr id="47" name="Freeform 22">
                <a:extLst>
                  <a:ext uri="{FF2B5EF4-FFF2-40B4-BE49-F238E27FC236}">
                    <a16:creationId xmlns:a16="http://schemas.microsoft.com/office/drawing/2014/main" id="{B98EB4D2-B8D3-6C66-1027-619EF2C8D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" y="1938"/>
                <a:ext cx="97" cy="94"/>
              </a:xfrm>
              <a:custGeom>
                <a:avLst/>
                <a:gdLst>
                  <a:gd name="T0" fmla="*/ 0 w 41"/>
                  <a:gd name="T1" fmla="*/ 21 h 40"/>
                  <a:gd name="T2" fmla="*/ 15 w 41"/>
                  <a:gd name="T3" fmla="*/ 5 h 40"/>
                  <a:gd name="T4" fmla="*/ 35 w 41"/>
                  <a:gd name="T5" fmla="*/ 5 h 40"/>
                  <a:gd name="T6" fmla="*/ 35 w 41"/>
                  <a:gd name="T7" fmla="*/ 25 h 40"/>
                  <a:gd name="T8" fmla="*/ 20 w 41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0">
                    <a:moveTo>
                      <a:pt x="0" y="21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21" y="0"/>
                      <a:pt x="30" y="0"/>
                      <a:pt x="35" y="5"/>
                    </a:cubicBezTo>
                    <a:cubicBezTo>
                      <a:pt x="41" y="10"/>
                      <a:pt x="41" y="19"/>
                      <a:pt x="35" y="25"/>
                    </a:cubicBezTo>
                    <a:cubicBezTo>
                      <a:pt x="20" y="40"/>
                      <a:pt x="20" y="40"/>
                      <a:pt x="20" y="40"/>
                    </a:cubicBezTo>
                  </a:path>
                </a:pathLst>
              </a:cu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48" name="Freeform 23">
                <a:extLst>
                  <a:ext uri="{FF2B5EF4-FFF2-40B4-BE49-F238E27FC236}">
                    <a16:creationId xmlns:a16="http://schemas.microsoft.com/office/drawing/2014/main" id="{5F17F2F9-13AF-B52A-3CC5-706D40CFB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" y="1968"/>
                <a:ext cx="180" cy="180"/>
              </a:xfrm>
              <a:custGeom>
                <a:avLst/>
                <a:gdLst>
                  <a:gd name="T0" fmla="*/ 60 w 76"/>
                  <a:gd name="T1" fmla="*/ 76 h 76"/>
                  <a:gd name="T2" fmla="*/ 60 w 76"/>
                  <a:gd name="T3" fmla="*/ 16 h 76"/>
                  <a:gd name="T4" fmla="*/ 0 w 76"/>
                  <a:gd name="T5" fmla="*/ 16 h 76"/>
                  <a:gd name="T6" fmla="*/ 60 w 76"/>
                  <a:gd name="T7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" h="76">
                    <a:moveTo>
                      <a:pt x="60" y="76"/>
                    </a:moveTo>
                    <a:cubicBezTo>
                      <a:pt x="76" y="59"/>
                      <a:pt x="76" y="33"/>
                      <a:pt x="60" y="16"/>
                    </a:cubicBezTo>
                    <a:cubicBezTo>
                      <a:pt x="43" y="0"/>
                      <a:pt x="17" y="0"/>
                      <a:pt x="0" y="16"/>
                    </a:cubicBezTo>
                    <a:lnTo>
                      <a:pt x="60" y="76"/>
                    </a:lnTo>
                    <a:close/>
                  </a:path>
                </a:pathLst>
              </a:cu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49" name="Freeform 24">
                <a:extLst>
                  <a:ext uri="{FF2B5EF4-FFF2-40B4-BE49-F238E27FC236}">
                    <a16:creationId xmlns:a16="http://schemas.microsoft.com/office/drawing/2014/main" id="{169731CE-36B5-743C-CA4A-FAC8F4F95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2016"/>
                <a:ext cx="49" cy="19"/>
              </a:xfrm>
              <a:custGeom>
                <a:avLst/>
                <a:gdLst>
                  <a:gd name="T0" fmla="*/ 0 w 21"/>
                  <a:gd name="T1" fmla="*/ 0 h 8"/>
                  <a:gd name="T2" fmla="*/ 3 w 21"/>
                  <a:gd name="T3" fmla="*/ 0 h 8"/>
                  <a:gd name="T4" fmla="*/ 21 w 21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8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0" y="0"/>
                      <a:pt x="17" y="3"/>
                      <a:pt x="21" y="8"/>
                    </a:cubicBezTo>
                  </a:path>
                </a:pathLst>
              </a:cu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D24863AA-89A2-BE31-C52E-7CD0B5C2B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2054"/>
                <a:ext cx="81" cy="80"/>
              </a:xfrm>
              <a:custGeom>
                <a:avLst/>
                <a:gdLst>
                  <a:gd name="T0" fmla="*/ 34 w 34"/>
                  <a:gd name="T1" fmla="*/ 26 h 34"/>
                  <a:gd name="T2" fmla="*/ 8 w 34"/>
                  <a:gd name="T3" fmla="*/ 26 h 34"/>
                  <a:gd name="T4" fmla="*/ 8 w 3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4">
                    <a:moveTo>
                      <a:pt x="34" y="26"/>
                    </a:moveTo>
                    <a:cubicBezTo>
                      <a:pt x="27" y="34"/>
                      <a:pt x="15" y="34"/>
                      <a:pt x="8" y="26"/>
                    </a:cubicBezTo>
                    <a:cubicBezTo>
                      <a:pt x="0" y="19"/>
                      <a:pt x="0" y="7"/>
                      <a:pt x="8" y="0"/>
                    </a:cubicBezTo>
                  </a:path>
                </a:pathLst>
              </a:cu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32FE9A0E-C511-1C89-7C62-21FA8CEAA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2318"/>
                <a:ext cx="283" cy="57"/>
              </a:xfrm>
              <a:custGeom>
                <a:avLst/>
                <a:gdLst>
                  <a:gd name="T0" fmla="*/ 0 w 120"/>
                  <a:gd name="T1" fmla="*/ 16 h 24"/>
                  <a:gd name="T2" fmla="*/ 16 w 120"/>
                  <a:gd name="T3" fmla="*/ 0 h 24"/>
                  <a:gd name="T4" fmla="*/ 104 w 120"/>
                  <a:gd name="T5" fmla="*/ 0 h 24"/>
                  <a:gd name="T6" fmla="*/ 120 w 120"/>
                  <a:gd name="T7" fmla="*/ 16 h 24"/>
                  <a:gd name="T8" fmla="*/ 120 w 120"/>
                  <a:gd name="T9" fmla="*/ 24 h 24"/>
                  <a:gd name="T10" fmla="*/ 0 w 120"/>
                  <a:gd name="T11" fmla="*/ 24 h 24"/>
                  <a:gd name="T12" fmla="*/ 0 w 120"/>
                  <a:gd name="T1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24">
                    <a:moveTo>
                      <a:pt x="0" y="16"/>
                    </a:moveTo>
                    <a:cubicBezTo>
                      <a:pt x="0" y="7"/>
                      <a:pt x="7" y="0"/>
                      <a:pt x="16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3" y="0"/>
                      <a:pt x="120" y="7"/>
                      <a:pt x="120" y="16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0" y="16"/>
                    </a:lnTo>
                    <a:close/>
                  </a:path>
                </a:pathLst>
              </a:cu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52" name="Freeform 27">
                <a:extLst>
                  <a:ext uri="{FF2B5EF4-FFF2-40B4-BE49-F238E27FC236}">
                    <a16:creationId xmlns:a16="http://schemas.microsoft.com/office/drawing/2014/main" id="{223A0FF8-47B6-93EE-2461-3513324E5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9" y="2262"/>
                <a:ext cx="94" cy="47"/>
              </a:xfrm>
              <a:custGeom>
                <a:avLst/>
                <a:gdLst>
                  <a:gd name="T0" fmla="*/ 40 w 40"/>
                  <a:gd name="T1" fmla="*/ 20 h 20"/>
                  <a:gd name="T2" fmla="*/ 20 w 40"/>
                  <a:gd name="T3" fmla="*/ 0 h 20"/>
                  <a:gd name="T4" fmla="*/ 0 w 40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0">
                    <a:moveTo>
                      <a:pt x="40" y="20"/>
                    </a:moveTo>
                    <a:cubicBezTo>
                      <a:pt x="40" y="9"/>
                      <a:pt x="31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</a:path>
                </a:pathLst>
              </a:cu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53" name="Oval 28">
                <a:extLst>
                  <a:ext uri="{FF2B5EF4-FFF2-40B4-BE49-F238E27FC236}">
                    <a16:creationId xmlns:a16="http://schemas.microsoft.com/office/drawing/2014/main" id="{541EDF65-3077-52FD-453A-6905BD3043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1" y="2167"/>
                <a:ext cx="57" cy="57"/>
              </a:xfrm>
              <a:prstGeom prst="ellipse">
                <a:avLst/>
              </a:pr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54" name="Line 29">
                <a:extLst>
                  <a:ext uri="{FF2B5EF4-FFF2-40B4-BE49-F238E27FC236}">
                    <a16:creationId xmlns:a16="http://schemas.microsoft.com/office/drawing/2014/main" id="{9CA4657A-9EC9-46A7-07B2-3FF15927CF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76" y="2214"/>
                <a:ext cx="55" cy="55"/>
              </a:xfrm>
              <a:prstGeom prst="line">
                <a:avLst/>
              </a:pr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55" name="Line 30">
                <a:extLst>
                  <a:ext uri="{FF2B5EF4-FFF2-40B4-BE49-F238E27FC236}">
                    <a16:creationId xmlns:a16="http://schemas.microsoft.com/office/drawing/2014/main" id="{59EE46D2-F182-17A5-3E6D-660714990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0" y="2006"/>
                <a:ext cx="161" cy="168"/>
              </a:xfrm>
              <a:prstGeom prst="line">
                <a:avLst/>
              </a:pr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0A7C861-B10A-014D-BA50-6817760533D4}"/>
                </a:ext>
              </a:extLst>
            </p:cNvPr>
            <p:cNvSpPr txBox="1"/>
            <p:nvPr/>
          </p:nvSpPr>
          <p:spPr>
            <a:xfrm>
              <a:off x="5567406" y="953641"/>
              <a:ext cx="5705315" cy="13338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Hồn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nhiên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ngây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sáng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b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endParaRPr lang="en-US" altLang="en-US" sz="3200" dirty="0">
                <a:solidFill>
                  <a:schemeClr val="tx1"/>
                </a:solidFill>
                <a:latin typeface="Nunito" pitchFamily="2" charset="77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119E358-9484-E44F-AF73-42654CD2EE90}"/>
              </a:ext>
            </a:extLst>
          </p:cNvPr>
          <p:cNvGrpSpPr/>
          <p:nvPr/>
        </p:nvGrpSpPr>
        <p:grpSpPr>
          <a:xfrm>
            <a:off x="5369325" y="1607148"/>
            <a:ext cx="6555338" cy="1996673"/>
            <a:chOff x="6037683" y="2706648"/>
            <a:chExt cx="5629363" cy="2230808"/>
          </a:xfrm>
        </p:grpSpPr>
        <p:sp>
          <p:nvSpPr>
            <p:cNvPr id="76" name="矩形: 圆顶角 19">
              <a:extLst>
                <a:ext uri="{FF2B5EF4-FFF2-40B4-BE49-F238E27FC236}">
                  <a16:creationId xmlns:a16="http://schemas.microsoft.com/office/drawing/2014/main" id="{2AC8ABB9-AA6B-F743-843A-2BDFA112EE9C}"/>
                </a:ext>
              </a:extLst>
            </p:cNvPr>
            <p:cNvSpPr/>
            <p:nvPr/>
          </p:nvSpPr>
          <p:spPr>
            <a:xfrm rot="5400000">
              <a:off x="8159342" y="998597"/>
              <a:ext cx="1799654" cy="5215755"/>
            </a:xfrm>
            <a:prstGeom prst="round2SameRect">
              <a:avLst>
                <a:gd name="adj1" fmla="val 47505"/>
                <a:gd name="adj2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>
                <a:latin typeface="Lato" panose="020F0502020204030203" pitchFamily="34" charset="77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CB11E2C7-6A0B-97DF-E5DA-F4F70B1BA57F}"/>
                </a:ext>
              </a:extLst>
            </p:cNvPr>
            <p:cNvSpPr/>
            <p:nvPr/>
          </p:nvSpPr>
          <p:spPr>
            <a:xfrm>
              <a:off x="6037683" y="3175164"/>
              <a:ext cx="848139" cy="84813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>
                <a:latin typeface="Lato" panose="020F0502020204030203" pitchFamily="34" charset="77"/>
              </a:endParaRPr>
            </a:p>
          </p:txBody>
        </p:sp>
        <p:grpSp>
          <p:nvGrpSpPr>
            <p:cNvPr id="69" name="Group 58">
              <a:extLst>
                <a:ext uri="{FF2B5EF4-FFF2-40B4-BE49-F238E27FC236}">
                  <a16:creationId xmlns:a16="http://schemas.microsoft.com/office/drawing/2014/main" id="{91541C7C-AD69-8344-BD6E-C8BDC4F585D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13196" y="3371691"/>
              <a:ext cx="297112" cy="455084"/>
              <a:chOff x="2739" y="1945"/>
              <a:chExt cx="284" cy="435"/>
            </a:xfrm>
          </p:grpSpPr>
          <p:sp>
            <p:nvSpPr>
              <p:cNvPr id="70" name="Line 59">
                <a:extLst>
                  <a:ext uri="{FF2B5EF4-FFF2-40B4-BE49-F238E27FC236}">
                    <a16:creationId xmlns:a16="http://schemas.microsoft.com/office/drawing/2014/main" id="{401C0B63-E598-952F-80FC-84F5D8828E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15" y="2266"/>
                <a:ext cx="132" cy="0"/>
              </a:xfrm>
              <a:prstGeom prst="line">
                <a:avLst/>
              </a:prstGeom>
              <a:noFill/>
              <a:ln w="17526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71" name="Freeform 60">
                <a:extLst>
                  <a:ext uri="{FF2B5EF4-FFF2-40B4-BE49-F238E27FC236}">
                    <a16:creationId xmlns:a16="http://schemas.microsoft.com/office/drawing/2014/main" id="{0B98F482-54C9-E764-ED02-526EB02FB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3" y="2342"/>
                <a:ext cx="95" cy="38"/>
              </a:xfrm>
              <a:custGeom>
                <a:avLst/>
                <a:gdLst>
                  <a:gd name="T0" fmla="*/ 0 w 40"/>
                  <a:gd name="T1" fmla="*/ 0 h 16"/>
                  <a:gd name="T2" fmla="*/ 0 w 40"/>
                  <a:gd name="T3" fmla="*/ 8 h 16"/>
                  <a:gd name="T4" fmla="*/ 8 w 40"/>
                  <a:gd name="T5" fmla="*/ 16 h 16"/>
                  <a:gd name="T6" fmla="*/ 32 w 40"/>
                  <a:gd name="T7" fmla="*/ 16 h 16"/>
                  <a:gd name="T8" fmla="*/ 40 w 40"/>
                  <a:gd name="T9" fmla="*/ 8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0" y="0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4" y="16"/>
                      <a:pt x="8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7" y="16"/>
                      <a:pt x="40" y="12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noFill/>
              <a:ln w="17526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72" name="Freeform 61">
                <a:extLst>
                  <a:ext uri="{FF2B5EF4-FFF2-40B4-BE49-F238E27FC236}">
                    <a16:creationId xmlns:a16="http://schemas.microsoft.com/office/drawing/2014/main" id="{61E2AACC-F65A-375B-D99B-1D24E5813C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1945"/>
                <a:ext cx="284" cy="397"/>
              </a:xfrm>
              <a:custGeom>
                <a:avLst/>
                <a:gdLst>
                  <a:gd name="T0" fmla="*/ 32 w 120"/>
                  <a:gd name="T1" fmla="*/ 144 h 168"/>
                  <a:gd name="T2" fmla="*/ 0 w 120"/>
                  <a:gd name="T3" fmla="*/ 60 h 168"/>
                  <a:gd name="T4" fmla="*/ 60 w 120"/>
                  <a:gd name="T5" fmla="*/ 0 h 168"/>
                  <a:gd name="T6" fmla="*/ 120 w 120"/>
                  <a:gd name="T7" fmla="*/ 60 h 168"/>
                  <a:gd name="T8" fmla="*/ 88 w 120"/>
                  <a:gd name="T9" fmla="*/ 144 h 168"/>
                  <a:gd name="T10" fmla="*/ 88 w 120"/>
                  <a:gd name="T11" fmla="*/ 168 h 168"/>
                  <a:gd name="T12" fmla="*/ 32 w 120"/>
                  <a:gd name="T13" fmla="*/ 168 h 168"/>
                  <a:gd name="T14" fmla="*/ 32 w 120"/>
                  <a:gd name="T15" fmla="*/ 14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0" h="168">
                    <a:moveTo>
                      <a:pt x="32" y="144"/>
                    </a:moveTo>
                    <a:cubicBezTo>
                      <a:pt x="32" y="120"/>
                      <a:pt x="0" y="93"/>
                      <a:pt x="0" y="60"/>
                    </a:cubicBezTo>
                    <a:cubicBezTo>
                      <a:pt x="0" y="26"/>
                      <a:pt x="27" y="0"/>
                      <a:pt x="60" y="0"/>
                    </a:cubicBezTo>
                    <a:cubicBezTo>
                      <a:pt x="93" y="0"/>
                      <a:pt x="120" y="26"/>
                      <a:pt x="120" y="60"/>
                    </a:cubicBezTo>
                    <a:cubicBezTo>
                      <a:pt x="120" y="93"/>
                      <a:pt x="88" y="120"/>
                      <a:pt x="88" y="144"/>
                    </a:cubicBezTo>
                    <a:cubicBezTo>
                      <a:pt x="88" y="168"/>
                      <a:pt x="88" y="168"/>
                      <a:pt x="88" y="168"/>
                    </a:cubicBezTo>
                    <a:cubicBezTo>
                      <a:pt x="32" y="168"/>
                      <a:pt x="32" y="168"/>
                      <a:pt x="32" y="168"/>
                    </a:cubicBezTo>
                    <a:cubicBezTo>
                      <a:pt x="32" y="144"/>
                      <a:pt x="32" y="144"/>
                      <a:pt x="32" y="144"/>
                    </a:cubicBezTo>
                  </a:path>
                </a:pathLst>
              </a:custGeom>
              <a:noFill/>
              <a:ln w="17526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 dirty="0">
                  <a:latin typeface="Lato" panose="020F0502020204030203" pitchFamily="34" charset="77"/>
                </a:endParaRPr>
              </a:p>
            </p:txBody>
          </p:sp>
          <p:sp>
            <p:nvSpPr>
              <p:cNvPr id="73" name="Freeform 62">
                <a:extLst>
                  <a:ext uri="{FF2B5EF4-FFF2-40B4-BE49-F238E27FC236}">
                    <a16:creationId xmlns:a16="http://schemas.microsoft.com/office/drawing/2014/main" id="{9EB7129D-1C67-7508-E751-067F1977C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6" y="2002"/>
                <a:ext cx="75" cy="170"/>
              </a:xfrm>
              <a:custGeom>
                <a:avLst/>
                <a:gdLst>
                  <a:gd name="T0" fmla="*/ 32 w 32"/>
                  <a:gd name="T1" fmla="*/ 0 h 72"/>
                  <a:gd name="T2" fmla="*/ 0 w 32"/>
                  <a:gd name="T3" fmla="*/ 36 h 72"/>
                  <a:gd name="T4" fmla="*/ 16 w 32"/>
                  <a:gd name="T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72">
                    <a:moveTo>
                      <a:pt x="32" y="0"/>
                    </a:moveTo>
                    <a:cubicBezTo>
                      <a:pt x="14" y="2"/>
                      <a:pt x="0" y="17"/>
                      <a:pt x="0" y="36"/>
                    </a:cubicBezTo>
                    <a:cubicBezTo>
                      <a:pt x="0" y="46"/>
                      <a:pt x="10" y="61"/>
                      <a:pt x="16" y="72"/>
                    </a:cubicBezTo>
                  </a:path>
                </a:pathLst>
              </a:custGeom>
              <a:noFill/>
              <a:ln w="17526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2DA68C7-18A7-9A4D-BFE6-2562E962FF83}"/>
                </a:ext>
              </a:extLst>
            </p:cNvPr>
            <p:cNvSpPr txBox="1"/>
            <p:nvPr/>
          </p:nvSpPr>
          <p:spPr>
            <a:xfrm>
              <a:off x="6964285" y="3183734"/>
              <a:ext cx="4440604" cy="17537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Dễ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khả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kiềm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chế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thấp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b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endParaRPr lang="vi-VN" altLang="en-US" sz="3200" dirty="0">
                <a:latin typeface="Nunito" pitchFamily="2" charset="77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2B107CE-F4F9-2B4F-A20F-83FE8BD11A9D}"/>
              </a:ext>
            </a:extLst>
          </p:cNvPr>
          <p:cNvGrpSpPr/>
          <p:nvPr/>
        </p:nvGrpSpPr>
        <p:grpSpPr>
          <a:xfrm>
            <a:off x="5358953" y="3503360"/>
            <a:ext cx="6698945" cy="1680117"/>
            <a:chOff x="4602416" y="4880971"/>
            <a:chExt cx="6698945" cy="1844084"/>
          </a:xfrm>
        </p:grpSpPr>
        <p:sp>
          <p:nvSpPr>
            <p:cNvPr id="78" name="矩形: 圆顶角 19">
              <a:extLst>
                <a:ext uri="{FF2B5EF4-FFF2-40B4-BE49-F238E27FC236}">
                  <a16:creationId xmlns:a16="http://schemas.microsoft.com/office/drawing/2014/main" id="{F459EDD3-14FA-9F45-9119-E60F00E9DF77}"/>
                </a:ext>
              </a:extLst>
            </p:cNvPr>
            <p:cNvSpPr/>
            <p:nvPr/>
          </p:nvSpPr>
          <p:spPr>
            <a:xfrm rot="5400000">
              <a:off x="7323467" y="2633160"/>
              <a:ext cx="1730083" cy="6225705"/>
            </a:xfrm>
            <a:prstGeom prst="round2SameRect">
              <a:avLst>
                <a:gd name="adj1" fmla="val 47505"/>
                <a:gd name="adj2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>
                <a:latin typeface="Lato" panose="020F0502020204030203" pitchFamily="34" charset="77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90477A8E-5093-EDBD-5443-8EC4852DA8DA}"/>
                </a:ext>
              </a:extLst>
            </p:cNvPr>
            <p:cNvSpPr/>
            <p:nvPr/>
          </p:nvSpPr>
          <p:spPr>
            <a:xfrm>
              <a:off x="4602416" y="5318227"/>
              <a:ext cx="848139" cy="84813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>
                <a:latin typeface="Lato" panose="020F0502020204030203" pitchFamily="34" charset="77"/>
              </a:endParaRPr>
            </a:p>
          </p:txBody>
        </p:sp>
        <p:grpSp>
          <p:nvGrpSpPr>
            <p:cNvPr id="56" name="Group 34">
              <a:extLst>
                <a:ext uri="{FF2B5EF4-FFF2-40B4-BE49-F238E27FC236}">
                  <a16:creationId xmlns:a16="http://schemas.microsoft.com/office/drawing/2014/main" id="{E21753A6-636B-DF1A-ECCF-1F1A2E06FB8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798421" y="5553986"/>
              <a:ext cx="456129" cy="376620"/>
              <a:chOff x="2662" y="1979"/>
              <a:chExt cx="436" cy="360"/>
            </a:xfrm>
          </p:grpSpPr>
          <p:sp>
            <p:nvSpPr>
              <p:cNvPr id="57" name="Oval 35">
                <a:extLst>
                  <a:ext uri="{FF2B5EF4-FFF2-40B4-BE49-F238E27FC236}">
                    <a16:creationId xmlns:a16="http://schemas.microsoft.com/office/drawing/2014/main" id="{767FF2C5-2139-2A4F-A0F0-1E2ADB708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6" y="2017"/>
                <a:ext cx="322" cy="322"/>
              </a:xfrm>
              <a:prstGeom prst="ellipse">
                <a:avLst/>
              </a:pr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58" name="Oval 36">
                <a:extLst>
                  <a:ext uri="{FF2B5EF4-FFF2-40B4-BE49-F238E27FC236}">
                    <a16:creationId xmlns:a16="http://schemas.microsoft.com/office/drawing/2014/main" id="{B0C58589-2962-E7D3-A7B4-662A7074E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074"/>
                <a:ext cx="208" cy="208"/>
              </a:xfrm>
              <a:prstGeom prst="ellipse">
                <a:avLst/>
              </a:pr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59" name="Freeform 37">
                <a:extLst>
                  <a:ext uri="{FF2B5EF4-FFF2-40B4-BE49-F238E27FC236}">
                    <a16:creationId xmlns:a16="http://schemas.microsoft.com/office/drawing/2014/main" id="{BE5E2C71-23F5-C79F-1501-294E4EE04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2130"/>
                <a:ext cx="35" cy="38"/>
              </a:xfrm>
              <a:custGeom>
                <a:avLst/>
                <a:gdLst>
                  <a:gd name="T0" fmla="*/ 0 w 15"/>
                  <a:gd name="T1" fmla="*/ 16 h 16"/>
                  <a:gd name="T2" fmla="*/ 15 w 15"/>
                  <a:gd name="T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16">
                    <a:moveTo>
                      <a:pt x="0" y="16"/>
                    </a:moveTo>
                    <a:cubicBezTo>
                      <a:pt x="1" y="8"/>
                      <a:pt x="7" y="2"/>
                      <a:pt x="15" y="0"/>
                    </a:cubicBezTo>
                  </a:path>
                </a:pathLst>
              </a:cu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60" name="Line 38">
                <a:extLst>
                  <a:ext uri="{FF2B5EF4-FFF2-40B4-BE49-F238E27FC236}">
                    <a16:creationId xmlns:a16="http://schemas.microsoft.com/office/drawing/2014/main" id="{E179E114-6CEC-D38F-FE19-BAA832DC17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8" y="2059"/>
                <a:ext cx="0" cy="0"/>
              </a:xfrm>
              <a:prstGeom prst="line">
                <a:avLst/>
              </a:pr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61" name="Line 39">
                <a:extLst>
                  <a:ext uri="{FF2B5EF4-FFF2-40B4-BE49-F238E27FC236}">
                    <a16:creationId xmlns:a16="http://schemas.microsoft.com/office/drawing/2014/main" id="{D22F6239-4AA9-DF00-54BF-609B675467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95" y="2036"/>
                <a:ext cx="0" cy="0"/>
              </a:xfrm>
              <a:prstGeom prst="line">
                <a:avLst/>
              </a:pr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62" name="Freeform 40">
                <a:extLst>
                  <a:ext uri="{FF2B5EF4-FFF2-40B4-BE49-F238E27FC236}">
                    <a16:creationId xmlns:a16="http://schemas.microsoft.com/office/drawing/2014/main" id="{9F2460EF-FA71-4711-5723-36DF0B131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2036"/>
                <a:ext cx="168" cy="265"/>
              </a:xfrm>
              <a:custGeom>
                <a:avLst/>
                <a:gdLst>
                  <a:gd name="T0" fmla="*/ 0 w 168"/>
                  <a:gd name="T1" fmla="*/ 0 h 265"/>
                  <a:gd name="T2" fmla="*/ 0 w 168"/>
                  <a:gd name="T3" fmla="*/ 265 h 265"/>
                  <a:gd name="T4" fmla="*/ 168 w 168"/>
                  <a:gd name="T5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8" h="265">
                    <a:moveTo>
                      <a:pt x="0" y="0"/>
                    </a:moveTo>
                    <a:lnTo>
                      <a:pt x="0" y="265"/>
                    </a:lnTo>
                    <a:lnTo>
                      <a:pt x="168" y="265"/>
                    </a:lnTo>
                  </a:path>
                </a:pathLst>
              </a:cu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63" name="Freeform 41">
                <a:extLst>
                  <a:ext uri="{FF2B5EF4-FFF2-40B4-BE49-F238E27FC236}">
                    <a16:creationId xmlns:a16="http://schemas.microsoft.com/office/drawing/2014/main" id="{81BB83A3-9C68-BC48-4E97-C2D484438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3" y="2036"/>
                <a:ext cx="55" cy="265"/>
              </a:xfrm>
              <a:custGeom>
                <a:avLst/>
                <a:gdLst>
                  <a:gd name="T0" fmla="*/ 0 w 55"/>
                  <a:gd name="T1" fmla="*/ 265 h 265"/>
                  <a:gd name="T2" fmla="*/ 55 w 55"/>
                  <a:gd name="T3" fmla="*/ 265 h 265"/>
                  <a:gd name="T4" fmla="*/ 55 w 55"/>
                  <a:gd name="T5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265">
                    <a:moveTo>
                      <a:pt x="0" y="265"/>
                    </a:moveTo>
                    <a:lnTo>
                      <a:pt x="55" y="265"/>
                    </a:lnTo>
                    <a:lnTo>
                      <a:pt x="55" y="0"/>
                    </a:lnTo>
                  </a:path>
                </a:pathLst>
              </a:cu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64" name="Line 42">
                <a:extLst>
                  <a:ext uri="{FF2B5EF4-FFF2-40B4-BE49-F238E27FC236}">
                    <a16:creationId xmlns:a16="http://schemas.microsoft.com/office/drawing/2014/main" id="{1E248016-6970-51A1-D285-BC08291C57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62" y="2036"/>
                <a:ext cx="171" cy="0"/>
              </a:xfrm>
              <a:prstGeom prst="line">
                <a:avLst/>
              </a:pr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65" name="Line 43">
                <a:extLst>
                  <a:ext uri="{FF2B5EF4-FFF2-40B4-BE49-F238E27FC236}">
                    <a16:creationId xmlns:a16="http://schemas.microsoft.com/office/drawing/2014/main" id="{A575EEF6-D091-DB5B-A7F5-01BC176ECA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41" y="2036"/>
                <a:ext cx="57" cy="0"/>
              </a:xfrm>
              <a:prstGeom prst="line">
                <a:avLst/>
              </a:pr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66" name="Freeform 44">
                <a:extLst>
                  <a:ext uri="{FF2B5EF4-FFF2-40B4-BE49-F238E27FC236}">
                    <a16:creationId xmlns:a16="http://schemas.microsoft.com/office/drawing/2014/main" id="{0B62D002-9276-48CE-5C6D-EDC8843EC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0" y="1998"/>
                <a:ext cx="95" cy="38"/>
              </a:xfrm>
              <a:custGeom>
                <a:avLst/>
                <a:gdLst>
                  <a:gd name="T0" fmla="*/ 0 w 95"/>
                  <a:gd name="T1" fmla="*/ 38 h 38"/>
                  <a:gd name="T2" fmla="*/ 0 w 95"/>
                  <a:gd name="T3" fmla="*/ 0 h 38"/>
                  <a:gd name="T4" fmla="*/ 95 w 95"/>
                  <a:gd name="T5" fmla="*/ 0 h 38"/>
                  <a:gd name="T6" fmla="*/ 95 w 95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" h="38">
                    <a:moveTo>
                      <a:pt x="0" y="38"/>
                    </a:moveTo>
                    <a:lnTo>
                      <a:pt x="0" y="0"/>
                    </a:lnTo>
                    <a:lnTo>
                      <a:pt x="95" y="0"/>
                    </a:lnTo>
                    <a:lnTo>
                      <a:pt x="95" y="38"/>
                    </a:lnTo>
                  </a:path>
                </a:pathLst>
              </a:cu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67" name="Line 45">
                <a:extLst>
                  <a:ext uri="{FF2B5EF4-FFF2-40B4-BE49-F238E27FC236}">
                    <a16:creationId xmlns:a16="http://schemas.microsoft.com/office/drawing/2014/main" id="{27D660BB-FC4C-FB19-FCF1-5B7B7CD3E0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0" y="2093"/>
                <a:ext cx="38" cy="0"/>
              </a:xfrm>
              <a:prstGeom prst="line">
                <a:avLst/>
              </a:pr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68" name="Freeform 46">
                <a:extLst>
                  <a:ext uri="{FF2B5EF4-FFF2-40B4-BE49-F238E27FC236}">
                    <a16:creationId xmlns:a16="http://schemas.microsoft.com/office/drawing/2014/main" id="{C9669EE2-A189-DBBF-89A6-6F8215ECF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3" y="1979"/>
                <a:ext cx="208" cy="57"/>
              </a:xfrm>
              <a:custGeom>
                <a:avLst/>
                <a:gdLst>
                  <a:gd name="T0" fmla="*/ 208 w 208"/>
                  <a:gd name="T1" fmla="*/ 57 h 57"/>
                  <a:gd name="T2" fmla="*/ 179 w 208"/>
                  <a:gd name="T3" fmla="*/ 0 h 57"/>
                  <a:gd name="T4" fmla="*/ 113 w 208"/>
                  <a:gd name="T5" fmla="*/ 0 h 57"/>
                  <a:gd name="T6" fmla="*/ 28 w 208"/>
                  <a:gd name="T7" fmla="*/ 0 h 57"/>
                  <a:gd name="T8" fmla="*/ 0 w 208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" h="57">
                    <a:moveTo>
                      <a:pt x="208" y="57"/>
                    </a:moveTo>
                    <a:lnTo>
                      <a:pt x="179" y="0"/>
                    </a:lnTo>
                    <a:lnTo>
                      <a:pt x="113" y="0"/>
                    </a:lnTo>
                    <a:lnTo>
                      <a:pt x="28" y="0"/>
                    </a:lnTo>
                    <a:lnTo>
                      <a:pt x="0" y="57"/>
                    </a:lnTo>
                  </a:path>
                </a:pathLst>
              </a:cu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11955B2-8F23-CD45-AB2E-0691BC3B23D7}"/>
                </a:ext>
              </a:extLst>
            </p:cNvPr>
            <p:cNvSpPr txBox="1"/>
            <p:nvPr/>
          </p:nvSpPr>
          <p:spPr>
            <a:xfrm>
              <a:off x="5517061" y="5002207"/>
              <a:ext cx="5424643" cy="1722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Ham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tò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mò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hiếu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kỳ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thích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b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endParaRPr lang="en-US" altLang="en-US" sz="3200" dirty="0">
                <a:solidFill>
                  <a:schemeClr val="tx1"/>
                </a:solidFill>
                <a:latin typeface="Nunito" pitchFamily="2" charset="77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4DEEEC8B-AA5A-D042-BDC4-02FACE41B8FB}"/>
              </a:ext>
            </a:extLst>
          </p:cNvPr>
          <p:cNvSpPr txBox="1"/>
          <p:nvPr/>
        </p:nvSpPr>
        <p:spPr>
          <a:xfrm>
            <a:off x="137421" y="2605964"/>
            <a:ext cx="3962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phic 2" descr="Bullseye outline">
            <a:extLst>
              <a:ext uri="{FF2B5EF4-FFF2-40B4-BE49-F238E27FC236}">
                <a16:creationId xmlns:a16="http://schemas.microsoft.com/office/drawing/2014/main" id="{8E93324F-0503-F449-8C85-DF33C26BD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411988" y="3093239"/>
            <a:ext cx="914400" cy="914400"/>
          </a:xfrm>
          <a:prstGeom prst="rect">
            <a:avLst/>
          </a:prstGeom>
        </p:spPr>
      </p:pic>
      <p:sp>
        <p:nvSpPr>
          <p:cNvPr id="83" name="Freeform 61">
            <a:extLst>
              <a:ext uri="{FF2B5EF4-FFF2-40B4-BE49-F238E27FC236}">
                <a16:creationId xmlns:a16="http://schemas.microsoft.com/office/drawing/2014/main" id="{61E2AACC-F65A-375B-D99B-1D24E5813C71}"/>
              </a:ext>
            </a:extLst>
          </p:cNvPr>
          <p:cNvSpPr>
            <a:spLocks/>
          </p:cNvSpPr>
          <p:nvPr/>
        </p:nvSpPr>
        <p:spPr bwMode="auto">
          <a:xfrm>
            <a:off x="5601934" y="5926565"/>
            <a:ext cx="345984" cy="371739"/>
          </a:xfrm>
          <a:custGeom>
            <a:avLst/>
            <a:gdLst>
              <a:gd name="T0" fmla="*/ 32 w 120"/>
              <a:gd name="T1" fmla="*/ 144 h 168"/>
              <a:gd name="T2" fmla="*/ 0 w 120"/>
              <a:gd name="T3" fmla="*/ 60 h 168"/>
              <a:gd name="T4" fmla="*/ 60 w 120"/>
              <a:gd name="T5" fmla="*/ 0 h 168"/>
              <a:gd name="T6" fmla="*/ 120 w 120"/>
              <a:gd name="T7" fmla="*/ 60 h 168"/>
              <a:gd name="T8" fmla="*/ 88 w 120"/>
              <a:gd name="T9" fmla="*/ 144 h 168"/>
              <a:gd name="T10" fmla="*/ 88 w 120"/>
              <a:gd name="T11" fmla="*/ 168 h 168"/>
              <a:gd name="T12" fmla="*/ 32 w 120"/>
              <a:gd name="T13" fmla="*/ 168 h 168"/>
              <a:gd name="T14" fmla="*/ 32 w 120"/>
              <a:gd name="T15" fmla="*/ 144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0" h="168">
                <a:moveTo>
                  <a:pt x="32" y="144"/>
                </a:moveTo>
                <a:cubicBezTo>
                  <a:pt x="32" y="120"/>
                  <a:pt x="0" y="93"/>
                  <a:pt x="0" y="60"/>
                </a:cubicBezTo>
                <a:cubicBezTo>
                  <a:pt x="0" y="26"/>
                  <a:pt x="27" y="0"/>
                  <a:pt x="60" y="0"/>
                </a:cubicBezTo>
                <a:cubicBezTo>
                  <a:pt x="93" y="0"/>
                  <a:pt x="120" y="26"/>
                  <a:pt x="120" y="60"/>
                </a:cubicBezTo>
                <a:cubicBezTo>
                  <a:pt x="120" y="93"/>
                  <a:pt x="88" y="120"/>
                  <a:pt x="88" y="144"/>
                </a:cubicBezTo>
                <a:cubicBezTo>
                  <a:pt x="88" y="168"/>
                  <a:pt x="88" y="168"/>
                  <a:pt x="88" y="168"/>
                </a:cubicBezTo>
                <a:cubicBezTo>
                  <a:pt x="32" y="168"/>
                  <a:pt x="32" y="168"/>
                  <a:pt x="32" y="168"/>
                </a:cubicBezTo>
                <a:cubicBezTo>
                  <a:pt x="32" y="144"/>
                  <a:pt x="32" y="144"/>
                  <a:pt x="32" y="144"/>
                </a:cubicBezTo>
              </a:path>
            </a:pathLst>
          </a:custGeom>
          <a:noFill/>
          <a:ln w="17526" cap="rnd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zh-CN" dirty="0">
              <a:latin typeface="Lato" panose="020F0502020204030203" pitchFamily="34" charset="77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1F33A79-E274-5A42-8DA9-BDA684704EB7}"/>
              </a:ext>
            </a:extLst>
          </p:cNvPr>
          <p:cNvGrpSpPr/>
          <p:nvPr/>
        </p:nvGrpSpPr>
        <p:grpSpPr>
          <a:xfrm>
            <a:off x="5369325" y="5382041"/>
            <a:ext cx="6670305" cy="1809589"/>
            <a:chOff x="4602416" y="504099"/>
            <a:chExt cx="6670305" cy="2240770"/>
          </a:xfrm>
        </p:grpSpPr>
        <p:sp>
          <p:nvSpPr>
            <p:cNvPr id="85" name="矩形: 圆顶角 19">
              <a:extLst>
                <a:ext uri="{FF2B5EF4-FFF2-40B4-BE49-F238E27FC236}">
                  <a16:creationId xmlns:a16="http://schemas.microsoft.com/office/drawing/2014/main" id="{84E31C31-E6CC-7C8F-659F-65373F679F4B}"/>
                </a:ext>
              </a:extLst>
            </p:cNvPr>
            <p:cNvSpPr/>
            <p:nvPr/>
          </p:nvSpPr>
          <p:spPr>
            <a:xfrm rot="5400000">
              <a:off x="7264358" y="-1743712"/>
              <a:ext cx="1730083" cy="6225705"/>
            </a:xfrm>
            <a:prstGeom prst="round2SameRect">
              <a:avLst>
                <a:gd name="adj1" fmla="val 47505"/>
                <a:gd name="adj2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>
                <a:latin typeface="Lato" panose="020F0502020204030203" pitchFamily="34" charset="77"/>
              </a:endParaRPr>
            </a:p>
          </p:txBody>
        </p:sp>
        <p:sp>
          <p:nvSpPr>
            <p:cNvPr id="86" name="椭圆 16">
              <a:extLst>
                <a:ext uri="{FF2B5EF4-FFF2-40B4-BE49-F238E27FC236}">
                  <a16:creationId xmlns:a16="http://schemas.microsoft.com/office/drawing/2014/main" id="{59B593A0-A08D-00F9-9BA0-FAB4BD26A631}"/>
                </a:ext>
              </a:extLst>
            </p:cNvPr>
            <p:cNvSpPr/>
            <p:nvPr/>
          </p:nvSpPr>
          <p:spPr>
            <a:xfrm>
              <a:off x="4602416" y="918473"/>
              <a:ext cx="848139" cy="84813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>
                <a:latin typeface="Lato" panose="020F0502020204030203" pitchFamily="34" charset="77"/>
              </a:endParaRPr>
            </a:p>
          </p:txBody>
        </p:sp>
        <p:grpSp>
          <p:nvGrpSpPr>
            <p:cNvPr id="87" name="Group 21">
              <a:extLst>
                <a:ext uri="{FF2B5EF4-FFF2-40B4-BE49-F238E27FC236}">
                  <a16:creationId xmlns:a16="http://schemas.microsoft.com/office/drawing/2014/main" id="{4F5BB795-1E49-BCE0-C0C4-7ADB7EB56A8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818821" y="1113954"/>
              <a:ext cx="415329" cy="457176"/>
              <a:chOff x="2681" y="1938"/>
              <a:chExt cx="397" cy="437"/>
            </a:xfrm>
          </p:grpSpPr>
          <p:sp>
            <p:nvSpPr>
              <p:cNvPr id="89" name="Freeform 22">
                <a:extLst>
                  <a:ext uri="{FF2B5EF4-FFF2-40B4-BE49-F238E27FC236}">
                    <a16:creationId xmlns:a16="http://schemas.microsoft.com/office/drawing/2014/main" id="{B98EB4D2-B8D3-6C66-1027-619EF2C8D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" y="1938"/>
                <a:ext cx="97" cy="94"/>
              </a:xfrm>
              <a:custGeom>
                <a:avLst/>
                <a:gdLst>
                  <a:gd name="T0" fmla="*/ 0 w 41"/>
                  <a:gd name="T1" fmla="*/ 21 h 40"/>
                  <a:gd name="T2" fmla="*/ 15 w 41"/>
                  <a:gd name="T3" fmla="*/ 5 h 40"/>
                  <a:gd name="T4" fmla="*/ 35 w 41"/>
                  <a:gd name="T5" fmla="*/ 5 h 40"/>
                  <a:gd name="T6" fmla="*/ 35 w 41"/>
                  <a:gd name="T7" fmla="*/ 25 h 40"/>
                  <a:gd name="T8" fmla="*/ 20 w 41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0">
                    <a:moveTo>
                      <a:pt x="0" y="21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21" y="0"/>
                      <a:pt x="30" y="0"/>
                      <a:pt x="35" y="5"/>
                    </a:cubicBezTo>
                    <a:cubicBezTo>
                      <a:pt x="41" y="10"/>
                      <a:pt x="41" y="19"/>
                      <a:pt x="35" y="25"/>
                    </a:cubicBezTo>
                    <a:cubicBezTo>
                      <a:pt x="20" y="40"/>
                      <a:pt x="20" y="40"/>
                      <a:pt x="20" y="40"/>
                    </a:cubicBezTo>
                  </a:path>
                </a:pathLst>
              </a:cu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90" name="Freeform 23">
                <a:extLst>
                  <a:ext uri="{FF2B5EF4-FFF2-40B4-BE49-F238E27FC236}">
                    <a16:creationId xmlns:a16="http://schemas.microsoft.com/office/drawing/2014/main" id="{5F17F2F9-13AF-B52A-3CC5-706D40CFB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" y="1968"/>
                <a:ext cx="180" cy="180"/>
              </a:xfrm>
              <a:custGeom>
                <a:avLst/>
                <a:gdLst>
                  <a:gd name="T0" fmla="*/ 60 w 76"/>
                  <a:gd name="T1" fmla="*/ 76 h 76"/>
                  <a:gd name="T2" fmla="*/ 60 w 76"/>
                  <a:gd name="T3" fmla="*/ 16 h 76"/>
                  <a:gd name="T4" fmla="*/ 0 w 76"/>
                  <a:gd name="T5" fmla="*/ 16 h 76"/>
                  <a:gd name="T6" fmla="*/ 60 w 76"/>
                  <a:gd name="T7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" h="76">
                    <a:moveTo>
                      <a:pt x="60" y="76"/>
                    </a:moveTo>
                    <a:cubicBezTo>
                      <a:pt x="76" y="59"/>
                      <a:pt x="76" y="33"/>
                      <a:pt x="60" y="16"/>
                    </a:cubicBezTo>
                    <a:cubicBezTo>
                      <a:pt x="43" y="0"/>
                      <a:pt x="17" y="0"/>
                      <a:pt x="0" y="16"/>
                    </a:cubicBezTo>
                    <a:lnTo>
                      <a:pt x="60" y="76"/>
                    </a:lnTo>
                    <a:close/>
                  </a:path>
                </a:pathLst>
              </a:cu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91" name="Freeform 24">
                <a:extLst>
                  <a:ext uri="{FF2B5EF4-FFF2-40B4-BE49-F238E27FC236}">
                    <a16:creationId xmlns:a16="http://schemas.microsoft.com/office/drawing/2014/main" id="{169731CE-36B5-743C-CA4A-FAC8F4F95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2016"/>
                <a:ext cx="49" cy="19"/>
              </a:xfrm>
              <a:custGeom>
                <a:avLst/>
                <a:gdLst>
                  <a:gd name="T0" fmla="*/ 0 w 21"/>
                  <a:gd name="T1" fmla="*/ 0 h 8"/>
                  <a:gd name="T2" fmla="*/ 3 w 21"/>
                  <a:gd name="T3" fmla="*/ 0 h 8"/>
                  <a:gd name="T4" fmla="*/ 21 w 21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8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0" y="0"/>
                      <a:pt x="17" y="3"/>
                      <a:pt x="21" y="8"/>
                    </a:cubicBezTo>
                  </a:path>
                </a:pathLst>
              </a:cu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92" name="Freeform 25">
                <a:extLst>
                  <a:ext uri="{FF2B5EF4-FFF2-40B4-BE49-F238E27FC236}">
                    <a16:creationId xmlns:a16="http://schemas.microsoft.com/office/drawing/2014/main" id="{D24863AA-89A2-BE31-C52E-7CD0B5C2B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2054"/>
                <a:ext cx="81" cy="80"/>
              </a:xfrm>
              <a:custGeom>
                <a:avLst/>
                <a:gdLst>
                  <a:gd name="T0" fmla="*/ 34 w 34"/>
                  <a:gd name="T1" fmla="*/ 26 h 34"/>
                  <a:gd name="T2" fmla="*/ 8 w 34"/>
                  <a:gd name="T3" fmla="*/ 26 h 34"/>
                  <a:gd name="T4" fmla="*/ 8 w 3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4">
                    <a:moveTo>
                      <a:pt x="34" y="26"/>
                    </a:moveTo>
                    <a:cubicBezTo>
                      <a:pt x="27" y="34"/>
                      <a:pt x="15" y="34"/>
                      <a:pt x="8" y="26"/>
                    </a:cubicBezTo>
                    <a:cubicBezTo>
                      <a:pt x="0" y="19"/>
                      <a:pt x="0" y="7"/>
                      <a:pt x="8" y="0"/>
                    </a:cubicBezTo>
                  </a:path>
                </a:pathLst>
              </a:cu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93" name="Freeform 26">
                <a:extLst>
                  <a:ext uri="{FF2B5EF4-FFF2-40B4-BE49-F238E27FC236}">
                    <a16:creationId xmlns:a16="http://schemas.microsoft.com/office/drawing/2014/main" id="{32FE9A0E-C511-1C89-7C62-21FA8CEAA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2318"/>
                <a:ext cx="283" cy="57"/>
              </a:xfrm>
              <a:custGeom>
                <a:avLst/>
                <a:gdLst>
                  <a:gd name="T0" fmla="*/ 0 w 120"/>
                  <a:gd name="T1" fmla="*/ 16 h 24"/>
                  <a:gd name="T2" fmla="*/ 16 w 120"/>
                  <a:gd name="T3" fmla="*/ 0 h 24"/>
                  <a:gd name="T4" fmla="*/ 104 w 120"/>
                  <a:gd name="T5" fmla="*/ 0 h 24"/>
                  <a:gd name="T6" fmla="*/ 120 w 120"/>
                  <a:gd name="T7" fmla="*/ 16 h 24"/>
                  <a:gd name="T8" fmla="*/ 120 w 120"/>
                  <a:gd name="T9" fmla="*/ 24 h 24"/>
                  <a:gd name="T10" fmla="*/ 0 w 120"/>
                  <a:gd name="T11" fmla="*/ 24 h 24"/>
                  <a:gd name="T12" fmla="*/ 0 w 120"/>
                  <a:gd name="T1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24">
                    <a:moveTo>
                      <a:pt x="0" y="16"/>
                    </a:moveTo>
                    <a:cubicBezTo>
                      <a:pt x="0" y="7"/>
                      <a:pt x="7" y="0"/>
                      <a:pt x="16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3" y="0"/>
                      <a:pt x="120" y="7"/>
                      <a:pt x="120" y="16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0" y="16"/>
                    </a:lnTo>
                    <a:close/>
                  </a:path>
                </a:pathLst>
              </a:cu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94" name="Freeform 27">
                <a:extLst>
                  <a:ext uri="{FF2B5EF4-FFF2-40B4-BE49-F238E27FC236}">
                    <a16:creationId xmlns:a16="http://schemas.microsoft.com/office/drawing/2014/main" id="{223A0FF8-47B6-93EE-2461-3513324E5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9" y="2262"/>
                <a:ext cx="94" cy="47"/>
              </a:xfrm>
              <a:custGeom>
                <a:avLst/>
                <a:gdLst>
                  <a:gd name="T0" fmla="*/ 40 w 40"/>
                  <a:gd name="T1" fmla="*/ 20 h 20"/>
                  <a:gd name="T2" fmla="*/ 20 w 40"/>
                  <a:gd name="T3" fmla="*/ 0 h 20"/>
                  <a:gd name="T4" fmla="*/ 0 w 40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0">
                    <a:moveTo>
                      <a:pt x="40" y="20"/>
                    </a:moveTo>
                    <a:cubicBezTo>
                      <a:pt x="40" y="9"/>
                      <a:pt x="31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</a:path>
                </a:pathLst>
              </a:cu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95" name="Oval 28">
                <a:extLst>
                  <a:ext uri="{FF2B5EF4-FFF2-40B4-BE49-F238E27FC236}">
                    <a16:creationId xmlns:a16="http://schemas.microsoft.com/office/drawing/2014/main" id="{541EDF65-3077-52FD-453A-6905BD3043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1" y="2167"/>
                <a:ext cx="57" cy="57"/>
              </a:xfrm>
              <a:prstGeom prst="ellipse">
                <a:avLst/>
              </a:pr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96" name="Line 29">
                <a:extLst>
                  <a:ext uri="{FF2B5EF4-FFF2-40B4-BE49-F238E27FC236}">
                    <a16:creationId xmlns:a16="http://schemas.microsoft.com/office/drawing/2014/main" id="{9CA4657A-9EC9-46A7-07B2-3FF15927CF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76" y="2214"/>
                <a:ext cx="55" cy="55"/>
              </a:xfrm>
              <a:prstGeom prst="line">
                <a:avLst/>
              </a:pr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97" name="Line 30">
                <a:extLst>
                  <a:ext uri="{FF2B5EF4-FFF2-40B4-BE49-F238E27FC236}">
                    <a16:creationId xmlns:a16="http://schemas.microsoft.com/office/drawing/2014/main" id="{59EE46D2-F182-17A5-3E6D-660714990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0" y="2006"/>
                <a:ext cx="161" cy="168"/>
              </a:xfrm>
              <a:prstGeom prst="line">
                <a:avLst/>
              </a:prstGeom>
              <a:noFill/>
              <a:ln w="17526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0A7C861-B10A-014D-BA50-6817760533D4}"/>
                </a:ext>
              </a:extLst>
            </p:cNvPr>
            <p:cNvSpPr txBox="1"/>
            <p:nvPr/>
          </p:nvSpPr>
          <p:spPr>
            <a:xfrm>
              <a:off x="5567406" y="953641"/>
              <a:ext cx="5705315" cy="17912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Hiếu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thích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vận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đóng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vai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/>
              </a:r>
              <a:b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endParaRPr lang="en-US" altLang="en-US" sz="2400" dirty="0">
                <a:solidFill>
                  <a:schemeClr val="tx1"/>
                </a:solidFill>
                <a:latin typeface="Nunito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79491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12">
            <a:extLst>
              <a:ext uri="{FF2B5EF4-FFF2-40B4-BE49-F238E27FC236}">
                <a16:creationId xmlns:a16="http://schemas.microsoft.com/office/drawing/2014/main" id="{F4641795-C1DE-DE45-92D0-2DC73D80C2D3}"/>
              </a:ext>
            </a:extLst>
          </p:cNvPr>
          <p:cNvSpPr txBox="1"/>
          <p:nvPr/>
        </p:nvSpPr>
        <p:spPr>
          <a:xfrm>
            <a:off x="359790" y="282027"/>
            <a:ext cx="675069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hỗ dành sẵn cho Hình ảnh 10" descr="Ảnh có chứa trang phục, người, Mặt người, cậu bé&#10;&#10;Mô tả được tạo tự động">
            <a:extLst>
              <a:ext uri="{FF2B5EF4-FFF2-40B4-BE49-F238E27FC236}">
                <a16:creationId xmlns:a16="http://schemas.microsoft.com/office/drawing/2014/main" id="{CC7BF7E3-B980-2F8A-824A-57DD48682E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4363" b="14363"/>
          <a:stretch>
            <a:fillRect/>
          </a:stretch>
        </p:blipFill>
        <p:spPr>
          <a:xfrm>
            <a:off x="8909537" y="3580053"/>
            <a:ext cx="3282463" cy="3277947"/>
          </a:xfrm>
        </p:spPr>
      </p:pic>
      <p:sp>
        <p:nvSpPr>
          <p:cNvPr id="3" name="Rectangle 2"/>
          <p:cNvSpPr/>
          <p:nvPr/>
        </p:nvSpPr>
        <p:spPr>
          <a:xfrm>
            <a:off x="0" y="1063218"/>
            <a:ext cx="11691185" cy="468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ham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sệt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hay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chước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Hoang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khoẻ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991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hỗ dành sẵn cho Hình ảnh 19" descr="Ảnh có chứa trang phục, người, cô gái, Mặt người&#10;&#10;Mô tả được tạo tự động">
            <a:extLst>
              <a:ext uri="{FF2B5EF4-FFF2-40B4-BE49-F238E27FC236}">
                <a16:creationId xmlns:a16="http://schemas.microsoft.com/office/drawing/2014/main" id="{048E6F14-35E5-EA90-5D5E-61C7A45926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292" r="9292"/>
          <a:stretch>
            <a:fillRect/>
          </a:stretch>
        </p:blipFill>
        <p:spPr>
          <a:xfrm>
            <a:off x="0" y="550867"/>
            <a:ext cx="3862316" cy="5972763"/>
          </a:xfrm>
        </p:spPr>
      </p:pic>
      <p:sp>
        <p:nvSpPr>
          <p:cNvPr id="22" name="圆角矩形 18">
            <a:extLst>
              <a:ext uri="{FF2B5EF4-FFF2-40B4-BE49-F238E27FC236}">
                <a16:creationId xmlns:a16="http://schemas.microsoft.com/office/drawing/2014/main" id="{F92354C2-A8FC-AE93-EF2D-5953C72F34FC}"/>
              </a:ext>
            </a:extLst>
          </p:cNvPr>
          <p:cNvSpPr/>
          <p:nvPr/>
        </p:nvSpPr>
        <p:spPr>
          <a:xfrm rot="2666705">
            <a:off x="4414465" y="1039641"/>
            <a:ext cx="322256" cy="322256"/>
          </a:xfrm>
          <a:prstGeom prst="roundRect">
            <a:avLst>
              <a:gd name="adj" fmla="val 26713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dirty="0">
              <a:latin typeface="#9Slide03 Montserrat Medium" pitchFamily="2" charset="77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18900" y="246661"/>
            <a:ext cx="80730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118900" y="964715"/>
            <a:ext cx="8073099" cy="465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cởi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45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hỗ dành sẵn cho Hình ảnh 19" descr="Ảnh có chứa trang phục, người, cô gái, Mặt người&#10;&#10;Mô tả được tạo tự động">
            <a:extLst>
              <a:ext uri="{FF2B5EF4-FFF2-40B4-BE49-F238E27FC236}">
                <a16:creationId xmlns:a16="http://schemas.microsoft.com/office/drawing/2014/main" id="{048E6F14-35E5-EA90-5D5E-61C7A45926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292" r="9292"/>
          <a:stretch>
            <a:fillRect/>
          </a:stretch>
        </p:blipFill>
        <p:spPr>
          <a:xfrm>
            <a:off x="0" y="550867"/>
            <a:ext cx="3862316" cy="5972763"/>
          </a:xfrm>
        </p:spPr>
      </p:pic>
      <p:sp>
        <p:nvSpPr>
          <p:cNvPr id="22" name="圆角矩形 18">
            <a:extLst>
              <a:ext uri="{FF2B5EF4-FFF2-40B4-BE49-F238E27FC236}">
                <a16:creationId xmlns:a16="http://schemas.microsoft.com/office/drawing/2014/main" id="{F92354C2-A8FC-AE93-EF2D-5953C72F34FC}"/>
              </a:ext>
            </a:extLst>
          </p:cNvPr>
          <p:cNvSpPr/>
          <p:nvPr/>
        </p:nvSpPr>
        <p:spPr>
          <a:xfrm rot="2666705">
            <a:off x="4414465" y="1039641"/>
            <a:ext cx="322256" cy="322256"/>
          </a:xfrm>
          <a:prstGeom prst="roundRect">
            <a:avLst>
              <a:gd name="adj" fmla="val 26713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dirty="0">
              <a:latin typeface="#9Slide03 Montserrat Medium" pitchFamily="2" charset="77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18900" y="246661"/>
            <a:ext cx="80730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118900" y="964715"/>
            <a:ext cx="8073099" cy="3241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0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>
            <a:extLst>
              <a:ext uri="{FF2B5EF4-FFF2-40B4-BE49-F238E27FC236}">
                <a16:creationId xmlns:a16="http://schemas.microsoft.com/office/drawing/2014/main" id="{87200ACA-3254-4D4B-BF32-F2B64C99B487}"/>
              </a:ext>
            </a:extLst>
          </p:cNvPr>
          <p:cNvSpPr/>
          <p:nvPr/>
        </p:nvSpPr>
        <p:spPr>
          <a:xfrm>
            <a:off x="10411459" y="0"/>
            <a:ext cx="1792183" cy="1583140"/>
          </a:xfrm>
          <a:custGeom>
            <a:avLst/>
            <a:gdLst>
              <a:gd name="connsiteX0" fmla="*/ 359820 w 5206990"/>
              <a:gd name="connsiteY0" fmla="*/ 0 h 5270500"/>
              <a:gd name="connsiteX1" fmla="*/ 5206990 w 5206990"/>
              <a:gd name="connsiteY1" fmla="*/ 0 h 5270500"/>
              <a:gd name="connsiteX2" fmla="*/ 5206990 w 5206990"/>
              <a:gd name="connsiteY2" fmla="*/ 4943692 h 5270500"/>
              <a:gd name="connsiteX3" fmla="*/ 5125412 w 5206990"/>
              <a:gd name="connsiteY3" fmla="*/ 4980573 h 5270500"/>
              <a:gd name="connsiteX4" fmla="*/ 3689350 w 5206990"/>
              <a:gd name="connsiteY4" fmla="*/ 5270500 h 5270500"/>
              <a:gd name="connsiteX5" fmla="*/ 0 w 5206990"/>
              <a:gd name="connsiteY5" fmla="*/ 1581150 h 5270500"/>
              <a:gd name="connsiteX6" fmla="*/ 289928 w 5206990"/>
              <a:gd name="connsiteY6" fmla="*/ 145088 h 527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6990" h="5270500">
                <a:moveTo>
                  <a:pt x="359820" y="0"/>
                </a:moveTo>
                <a:lnTo>
                  <a:pt x="5206990" y="0"/>
                </a:lnTo>
                <a:lnTo>
                  <a:pt x="5206990" y="4943692"/>
                </a:lnTo>
                <a:lnTo>
                  <a:pt x="5125412" y="4980573"/>
                </a:lnTo>
                <a:cubicBezTo>
                  <a:pt x="4684024" y="5167264"/>
                  <a:pt x="4198743" y="5270500"/>
                  <a:pt x="3689350" y="5270500"/>
                </a:cubicBezTo>
                <a:cubicBezTo>
                  <a:pt x="1651778" y="5270500"/>
                  <a:pt x="0" y="3618722"/>
                  <a:pt x="0" y="1581150"/>
                </a:cubicBezTo>
                <a:cubicBezTo>
                  <a:pt x="0" y="1071757"/>
                  <a:pt x="103236" y="586476"/>
                  <a:pt x="289928" y="14508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5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0BF88476-79A4-47A4-84CE-129A4083145A}"/>
              </a:ext>
            </a:extLst>
          </p:cNvPr>
          <p:cNvSpPr/>
          <p:nvPr/>
        </p:nvSpPr>
        <p:spPr>
          <a:xfrm>
            <a:off x="392007" y="288678"/>
            <a:ext cx="45719" cy="76944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207522-800B-4C4E-8316-133D42B799C5}"/>
              </a:ext>
            </a:extLst>
          </p:cNvPr>
          <p:cNvSpPr txBox="1"/>
          <p:nvPr/>
        </p:nvSpPr>
        <p:spPr>
          <a:xfrm>
            <a:off x="258962" y="286944"/>
            <a:ext cx="11388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2518" y="906108"/>
            <a:ext cx="102646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3. 1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82518" y="2205278"/>
            <a:ext cx="102646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椭圆 30">
            <a:extLst>
              <a:ext uri="{FF2B5EF4-FFF2-40B4-BE49-F238E27FC236}">
                <a16:creationId xmlns:a16="http://schemas.microsoft.com/office/drawing/2014/main" id="{961AFF39-E5DF-B14B-B0E9-0B889216EBBE}"/>
              </a:ext>
            </a:extLst>
          </p:cNvPr>
          <p:cNvSpPr/>
          <p:nvPr/>
        </p:nvSpPr>
        <p:spPr>
          <a:xfrm>
            <a:off x="347891" y="2174270"/>
            <a:ext cx="1126067" cy="112606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ato" panose="020F0502020204030203" pitchFamily="34" charset="77"/>
            </a:endParaRPr>
          </a:p>
        </p:txBody>
      </p:sp>
      <p:pic>
        <p:nvPicPr>
          <p:cNvPr id="47" name="Graphic 24" descr="Classroom outline">
            <a:extLst>
              <a:ext uri="{FF2B5EF4-FFF2-40B4-BE49-F238E27FC236}">
                <a16:creationId xmlns:a16="http://schemas.microsoft.com/office/drawing/2014/main" id="{D50F5A4F-068F-5941-9A9E-EDABA7631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439" y="2229547"/>
            <a:ext cx="863079" cy="8630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44546" y="3379733"/>
            <a:ext cx="103405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2" name="椭圆 30">
            <a:extLst>
              <a:ext uri="{FF2B5EF4-FFF2-40B4-BE49-F238E27FC236}">
                <a16:creationId xmlns:a16="http://schemas.microsoft.com/office/drawing/2014/main" id="{961AFF39-E5DF-B14B-B0E9-0B889216EBBE}"/>
              </a:ext>
            </a:extLst>
          </p:cNvPr>
          <p:cNvSpPr/>
          <p:nvPr/>
        </p:nvSpPr>
        <p:spPr>
          <a:xfrm>
            <a:off x="347891" y="894398"/>
            <a:ext cx="1126067" cy="112606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ato" panose="020F0502020204030203" pitchFamily="34" charset="77"/>
            </a:endParaRPr>
          </a:p>
        </p:txBody>
      </p:sp>
      <p:sp>
        <p:nvSpPr>
          <p:cNvPr id="53" name="椭圆 30">
            <a:extLst>
              <a:ext uri="{FF2B5EF4-FFF2-40B4-BE49-F238E27FC236}">
                <a16:creationId xmlns:a16="http://schemas.microsoft.com/office/drawing/2014/main" id="{961AFF39-E5DF-B14B-B0E9-0B889216EBBE}"/>
              </a:ext>
            </a:extLst>
          </p:cNvPr>
          <p:cNvSpPr/>
          <p:nvPr/>
        </p:nvSpPr>
        <p:spPr>
          <a:xfrm>
            <a:off x="347891" y="3300337"/>
            <a:ext cx="1077250" cy="112606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ato" panose="020F0502020204030203" pitchFamily="34" charset="77"/>
            </a:endParaRPr>
          </a:p>
        </p:txBody>
      </p:sp>
      <p:sp>
        <p:nvSpPr>
          <p:cNvPr id="54" name="椭圆 30">
            <a:extLst>
              <a:ext uri="{FF2B5EF4-FFF2-40B4-BE49-F238E27FC236}">
                <a16:creationId xmlns:a16="http://schemas.microsoft.com/office/drawing/2014/main" id="{961AFF39-E5DF-B14B-B0E9-0B889216EBBE}"/>
              </a:ext>
            </a:extLst>
          </p:cNvPr>
          <p:cNvSpPr/>
          <p:nvPr/>
        </p:nvSpPr>
        <p:spPr>
          <a:xfrm>
            <a:off x="437726" y="4474792"/>
            <a:ext cx="1126067" cy="112606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ato" panose="020F0502020204030203" pitchFamily="34" charset="77"/>
            </a:endParaRPr>
          </a:p>
        </p:txBody>
      </p:sp>
      <p:pic>
        <p:nvPicPr>
          <p:cNvPr id="55" name="Graphic 25" descr="Schoolhouse outline">
            <a:extLst>
              <a:ext uri="{FF2B5EF4-FFF2-40B4-BE49-F238E27FC236}">
                <a16:creationId xmlns:a16="http://schemas.microsoft.com/office/drawing/2014/main" id="{3FB4E078-69A5-AA47-8C48-642A74C6B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950" y="946822"/>
            <a:ext cx="863079" cy="863079"/>
          </a:xfrm>
          <a:prstGeom prst="rect">
            <a:avLst/>
          </a:prstGeom>
        </p:spPr>
      </p:pic>
      <p:pic>
        <p:nvPicPr>
          <p:cNvPr id="56" name="Graphic 25" descr="Schoolhouse outline">
            <a:extLst>
              <a:ext uri="{FF2B5EF4-FFF2-40B4-BE49-F238E27FC236}">
                <a16:creationId xmlns:a16="http://schemas.microsoft.com/office/drawing/2014/main" id="{3FB4E078-69A5-AA47-8C48-642A74C6B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935" y="3349471"/>
            <a:ext cx="863079" cy="863079"/>
          </a:xfrm>
          <a:prstGeom prst="rect">
            <a:avLst/>
          </a:prstGeom>
        </p:spPr>
      </p:pic>
      <p:pic>
        <p:nvPicPr>
          <p:cNvPr id="57" name="Graphic 24" descr="Classroom outline">
            <a:extLst>
              <a:ext uri="{FF2B5EF4-FFF2-40B4-BE49-F238E27FC236}">
                <a16:creationId xmlns:a16="http://schemas.microsoft.com/office/drawing/2014/main" id="{D50F5A4F-068F-5941-9A9E-EDABA7631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0879" y="4624048"/>
            <a:ext cx="863079" cy="863079"/>
          </a:xfrm>
          <a:prstGeom prst="rect">
            <a:avLst/>
          </a:prstGeom>
        </p:spPr>
      </p:pic>
      <p:sp>
        <p:nvSpPr>
          <p:cNvPr id="17" name="椭圆 30">
            <a:extLst>
              <a:ext uri="{FF2B5EF4-FFF2-40B4-BE49-F238E27FC236}">
                <a16:creationId xmlns:a16="http://schemas.microsoft.com/office/drawing/2014/main" id="{961AFF39-E5DF-B14B-B0E9-0B889216EBBE}"/>
              </a:ext>
            </a:extLst>
          </p:cNvPr>
          <p:cNvSpPr/>
          <p:nvPr/>
        </p:nvSpPr>
        <p:spPr>
          <a:xfrm>
            <a:off x="437724" y="5655701"/>
            <a:ext cx="1126067" cy="930114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ato" panose="020F0502020204030203" pitchFamily="34" charset="77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73958" y="4450523"/>
            <a:ext cx="9944612" cy="1160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3. 4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3792" y="5501800"/>
            <a:ext cx="10083377" cy="1160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3. 5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Graphic 25" descr="Schoolhouse outline">
            <a:extLst>
              <a:ext uri="{FF2B5EF4-FFF2-40B4-BE49-F238E27FC236}">
                <a16:creationId xmlns:a16="http://schemas.microsoft.com/office/drawing/2014/main" id="{3FB4E078-69A5-AA47-8C48-642A74C6B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935" y="5649247"/>
            <a:ext cx="863079" cy="8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454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>
            <a:extLst>
              <a:ext uri="{FF2B5EF4-FFF2-40B4-BE49-F238E27FC236}">
                <a16:creationId xmlns:a16="http://schemas.microsoft.com/office/drawing/2014/main" id="{87200ACA-3254-4D4B-BF32-F2B64C99B487}"/>
              </a:ext>
            </a:extLst>
          </p:cNvPr>
          <p:cNvSpPr/>
          <p:nvPr/>
        </p:nvSpPr>
        <p:spPr>
          <a:xfrm>
            <a:off x="10411459" y="0"/>
            <a:ext cx="1792183" cy="1583140"/>
          </a:xfrm>
          <a:custGeom>
            <a:avLst/>
            <a:gdLst>
              <a:gd name="connsiteX0" fmla="*/ 359820 w 5206990"/>
              <a:gd name="connsiteY0" fmla="*/ 0 h 5270500"/>
              <a:gd name="connsiteX1" fmla="*/ 5206990 w 5206990"/>
              <a:gd name="connsiteY1" fmla="*/ 0 h 5270500"/>
              <a:gd name="connsiteX2" fmla="*/ 5206990 w 5206990"/>
              <a:gd name="connsiteY2" fmla="*/ 4943692 h 5270500"/>
              <a:gd name="connsiteX3" fmla="*/ 5125412 w 5206990"/>
              <a:gd name="connsiteY3" fmla="*/ 4980573 h 5270500"/>
              <a:gd name="connsiteX4" fmla="*/ 3689350 w 5206990"/>
              <a:gd name="connsiteY4" fmla="*/ 5270500 h 5270500"/>
              <a:gd name="connsiteX5" fmla="*/ 0 w 5206990"/>
              <a:gd name="connsiteY5" fmla="*/ 1581150 h 5270500"/>
              <a:gd name="connsiteX6" fmla="*/ 289928 w 5206990"/>
              <a:gd name="connsiteY6" fmla="*/ 145088 h 527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6990" h="5270500">
                <a:moveTo>
                  <a:pt x="359820" y="0"/>
                </a:moveTo>
                <a:lnTo>
                  <a:pt x="5206990" y="0"/>
                </a:lnTo>
                <a:lnTo>
                  <a:pt x="5206990" y="4943692"/>
                </a:lnTo>
                <a:lnTo>
                  <a:pt x="5125412" y="4980573"/>
                </a:lnTo>
                <a:cubicBezTo>
                  <a:pt x="4684024" y="5167264"/>
                  <a:pt x="4198743" y="5270500"/>
                  <a:pt x="3689350" y="5270500"/>
                </a:cubicBezTo>
                <a:cubicBezTo>
                  <a:pt x="1651778" y="5270500"/>
                  <a:pt x="0" y="3618722"/>
                  <a:pt x="0" y="1581150"/>
                </a:cubicBezTo>
                <a:cubicBezTo>
                  <a:pt x="0" y="1071757"/>
                  <a:pt x="103236" y="586476"/>
                  <a:pt x="289928" y="14508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5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0BF88476-79A4-47A4-84CE-129A4083145A}"/>
              </a:ext>
            </a:extLst>
          </p:cNvPr>
          <p:cNvSpPr/>
          <p:nvPr/>
        </p:nvSpPr>
        <p:spPr>
          <a:xfrm>
            <a:off x="392007" y="288678"/>
            <a:ext cx="45719" cy="76944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207522-800B-4C4E-8316-133D42B799C5}"/>
              </a:ext>
            </a:extLst>
          </p:cNvPr>
          <p:cNvSpPr txBox="1"/>
          <p:nvPr/>
        </p:nvSpPr>
        <p:spPr>
          <a:xfrm>
            <a:off x="98942" y="15162"/>
            <a:ext cx="12093058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椭圆 30">
            <a:extLst>
              <a:ext uri="{FF2B5EF4-FFF2-40B4-BE49-F238E27FC236}">
                <a16:creationId xmlns:a16="http://schemas.microsoft.com/office/drawing/2014/main" id="{961AFF39-E5DF-B14B-B0E9-0B889216EBBE}"/>
              </a:ext>
            </a:extLst>
          </p:cNvPr>
          <p:cNvSpPr/>
          <p:nvPr/>
        </p:nvSpPr>
        <p:spPr>
          <a:xfrm>
            <a:off x="347891" y="2174270"/>
            <a:ext cx="1126067" cy="112606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ato" panose="020F0502020204030203" pitchFamily="34" charset="77"/>
            </a:endParaRPr>
          </a:p>
        </p:txBody>
      </p:sp>
      <p:pic>
        <p:nvPicPr>
          <p:cNvPr id="47" name="Graphic 24" descr="Classroom outline">
            <a:extLst>
              <a:ext uri="{FF2B5EF4-FFF2-40B4-BE49-F238E27FC236}">
                <a16:creationId xmlns:a16="http://schemas.microsoft.com/office/drawing/2014/main" id="{D50F5A4F-068F-5941-9A9E-EDABA7631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439" y="2229547"/>
            <a:ext cx="863079" cy="863079"/>
          </a:xfrm>
          <a:prstGeom prst="rect">
            <a:avLst/>
          </a:prstGeom>
        </p:spPr>
      </p:pic>
      <p:sp>
        <p:nvSpPr>
          <p:cNvPr id="52" name="椭圆 30">
            <a:extLst>
              <a:ext uri="{FF2B5EF4-FFF2-40B4-BE49-F238E27FC236}">
                <a16:creationId xmlns:a16="http://schemas.microsoft.com/office/drawing/2014/main" id="{961AFF39-E5DF-B14B-B0E9-0B889216EBBE}"/>
              </a:ext>
            </a:extLst>
          </p:cNvPr>
          <p:cNvSpPr/>
          <p:nvPr/>
        </p:nvSpPr>
        <p:spPr>
          <a:xfrm>
            <a:off x="347891" y="894398"/>
            <a:ext cx="1126067" cy="112606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ato" panose="020F0502020204030203" pitchFamily="34" charset="77"/>
            </a:endParaRPr>
          </a:p>
        </p:txBody>
      </p:sp>
      <p:sp>
        <p:nvSpPr>
          <p:cNvPr id="53" name="椭圆 30">
            <a:extLst>
              <a:ext uri="{FF2B5EF4-FFF2-40B4-BE49-F238E27FC236}">
                <a16:creationId xmlns:a16="http://schemas.microsoft.com/office/drawing/2014/main" id="{961AFF39-E5DF-B14B-B0E9-0B889216EBBE}"/>
              </a:ext>
            </a:extLst>
          </p:cNvPr>
          <p:cNvSpPr/>
          <p:nvPr/>
        </p:nvSpPr>
        <p:spPr>
          <a:xfrm>
            <a:off x="347891" y="3300337"/>
            <a:ext cx="1077250" cy="112606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ato" panose="020F0502020204030203" pitchFamily="34" charset="77"/>
            </a:endParaRPr>
          </a:p>
        </p:txBody>
      </p:sp>
      <p:sp>
        <p:nvSpPr>
          <p:cNvPr id="54" name="椭圆 30">
            <a:extLst>
              <a:ext uri="{FF2B5EF4-FFF2-40B4-BE49-F238E27FC236}">
                <a16:creationId xmlns:a16="http://schemas.microsoft.com/office/drawing/2014/main" id="{961AFF39-E5DF-B14B-B0E9-0B889216EBBE}"/>
              </a:ext>
            </a:extLst>
          </p:cNvPr>
          <p:cNvSpPr/>
          <p:nvPr/>
        </p:nvSpPr>
        <p:spPr>
          <a:xfrm>
            <a:off x="437726" y="4474792"/>
            <a:ext cx="1126067" cy="112606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ato" panose="020F0502020204030203" pitchFamily="34" charset="77"/>
            </a:endParaRPr>
          </a:p>
        </p:txBody>
      </p:sp>
      <p:pic>
        <p:nvPicPr>
          <p:cNvPr id="55" name="Graphic 25" descr="Schoolhouse outline">
            <a:extLst>
              <a:ext uri="{FF2B5EF4-FFF2-40B4-BE49-F238E27FC236}">
                <a16:creationId xmlns:a16="http://schemas.microsoft.com/office/drawing/2014/main" id="{3FB4E078-69A5-AA47-8C48-642A74C6B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950" y="946822"/>
            <a:ext cx="863079" cy="863079"/>
          </a:xfrm>
          <a:prstGeom prst="rect">
            <a:avLst/>
          </a:prstGeom>
        </p:spPr>
      </p:pic>
      <p:pic>
        <p:nvPicPr>
          <p:cNvPr id="56" name="Graphic 25" descr="Schoolhouse outline">
            <a:extLst>
              <a:ext uri="{FF2B5EF4-FFF2-40B4-BE49-F238E27FC236}">
                <a16:creationId xmlns:a16="http://schemas.microsoft.com/office/drawing/2014/main" id="{3FB4E078-69A5-AA47-8C48-642A74C6B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935" y="3349471"/>
            <a:ext cx="863079" cy="863079"/>
          </a:xfrm>
          <a:prstGeom prst="rect">
            <a:avLst/>
          </a:prstGeom>
        </p:spPr>
      </p:pic>
      <p:pic>
        <p:nvPicPr>
          <p:cNvPr id="57" name="Graphic 24" descr="Classroom outline">
            <a:extLst>
              <a:ext uri="{FF2B5EF4-FFF2-40B4-BE49-F238E27FC236}">
                <a16:creationId xmlns:a16="http://schemas.microsoft.com/office/drawing/2014/main" id="{D50F5A4F-068F-5941-9A9E-EDABA7631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0879" y="4624048"/>
            <a:ext cx="863079" cy="863079"/>
          </a:xfrm>
          <a:prstGeom prst="rect">
            <a:avLst/>
          </a:prstGeom>
        </p:spPr>
      </p:pic>
      <p:sp>
        <p:nvSpPr>
          <p:cNvPr id="17" name="椭圆 30">
            <a:extLst>
              <a:ext uri="{FF2B5EF4-FFF2-40B4-BE49-F238E27FC236}">
                <a16:creationId xmlns:a16="http://schemas.microsoft.com/office/drawing/2014/main" id="{961AFF39-E5DF-B14B-B0E9-0B889216EBBE}"/>
              </a:ext>
            </a:extLst>
          </p:cNvPr>
          <p:cNvSpPr/>
          <p:nvPr/>
        </p:nvSpPr>
        <p:spPr>
          <a:xfrm>
            <a:off x="437724" y="5655701"/>
            <a:ext cx="1126067" cy="930114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ato" panose="020F0502020204030203" pitchFamily="34" charset="77"/>
            </a:endParaRPr>
          </a:p>
        </p:txBody>
      </p:sp>
      <p:pic>
        <p:nvPicPr>
          <p:cNvPr id="21" name="Graphic 25" descr="Schoolhouse outline">
            <a:extLst>
              <a:ext uri="{FF2B5EF4-FFF2-40B4-BE49-F238E27FC236}">
                <a16:creationId xmlns:a16="http://schemas.microsoft.com/office/drawing/2014/main" id="{3FB4E078-69A5-AA47-8C48-642A74C6B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935" y="5649247"/>
            <a:ext cx="863079" cy="8630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18074" y="936491"/>
            <a:ext cx="10219584" cy="5552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thiểu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lệch</a:t>
            </a: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4934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>
            <a:extLst>
              <a:ext uri="{FF2B5EF4-FFF2-40B4-BE49-F238E27FC236}">
                <a16:creationId xmlns:a16="http://schemas.microsoft.com/office/drawing/2014/main" id="{87200ACA-3254-4D4B-BF32-F2B64C99B487}"/>
              </a:ext>
            </a:extLst>
          </p:cNvPr>
          <p:cNvSpPr/>
          <p:nvPr/>
        </p:nvSpPr>
        <p:spPr>
          <a:xfrm>
            <a:off x="10411459" y="0"/>
            <a:ext cx="1792183" cy="1583140"/>
          </a:xfrm>
          <a:custGeom>
            <a:avLst/>
            <a:gdLst>
              <a:gd name="connsiteX0" fmla="*/ 359820 w 5206990"/>
              <a:gd name="connsiteY0" fmla="*/ 0 h 5270500"/>
              <a:gd name="connsiteX1" fmla="*/ 5206990 w 5206990"/>
              <a:gd name="connsiteY1" fmla="*/ 0 h 5270500"/>
              <a:gd name="connsiteX2" fmla="*/ 5206990 w 5206990"/>
              <a:gd name="connsiteY2" fmla="*/ 4943692 h 5270500"/>
              <a:gd name="connsiteX3" fmla="*/ 5125412 w 5206990"/>
              <a:gd name="connsiteY3" fmla="*/ 4980573 h 5270500"/>
              <a:gd name="connsiteX4" fmla="*/ 3689350 w 5206990"/>
              <a:gd name="connsiteY4" fmla="*/ 5270500 h 5270500"/>
              <a:gd name="connsiteX5" fmla="*/ 0 w 5206990"/>
              <a:gd name="connsiteY5" fmla="*/ 1581150 h 5270500"/>
              <a:gd name="connsiteX6" fmla="*/ 289928 w 5206990"/>
              <a:gd name="connsiteY6" fmla="*/ 145088 h 527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6990" h="5270500">
                <a:moveTo>
                  <a:pt x="359820" y="0"/>
                </a:moveTo>
                <a:lnTo>
                  <a:pt x="5206990" y="0"/>
                </a:lnTo>
                <a:lnTo>
                  <a:pt x="5206990" y="4943692"/>
                </a:lnTo>
                <a:lnTo>
                  <a:pt x="5125412" y="4980573"/>
                </a:lnTo>
                <a:cubicBezTo>
                  <a:pt x="4684024" y="5167264"/>
                  <a:pt x="4198743" y="5270500"/>
                  <a:pt x="3689350" y="5270500"/>
                </a:cubicBezTo>
                <a:cubicBezTo>
                  <a:pt x="1651778" y="5270500"/>
                  <a:pt x="0" y="3618722"/>
                  <a:pt x="0" y="1581150"/>
                </a:cubicBezTo>
                <a:cubicBezTo>
                  <a:pt x="0" y="1071757"/>
                  <a:pt x="103236" y="586476"/>
                  <a:pt x="289928" y="14508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5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0BF88476-79A4-47A4-84CE-129A4083145A}"/>
              </a:ext>
            </a:extLst>
          </p:cNvPr>
          <p:cNvSpPr/>
          <p:nvPr/>
        </p:nvSpPr>
        <p:spPr>
          <a:xfrm>
            <a:off x="392007" y="288678"/>
            <a:ext cx="45719" cy="76944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207522-800B-4C4E-8316-133D42B799C5}"/>
              </a:ext>
            </a:extLst>
          </p:cNvPr>
          <p:cNvSpPr txBox="1"/>
          <p:nvPr/>
        </p:nvSpPr>
        <p:spPr>
          <a:xfrm>
            <a:off x="98942" y="15162"/>
            <a:ext cx="12093058" cy="59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" y="936491"/>
            <a:ext cx="11531918" cy="5409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7294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>
            <a:extLst>
              <a:ext uri="{FF2B5EF4-FFF2-40B4-BE49-F238E27FC236}">
                <a16:creationId xmlns:a16="http://schemas.microsoft.com/office/drawing/2014/main" id="{87200ACA-3254-4D4B-BF32-F2B64C99B487}"/>
              </a:ext>
            </a:extLst>
          </p:cNvPr>
          <p:cNvSpPr/>
          <p:nvPr/>
        </p:nvSpPr>
        <p:spPr>
          <a:xfrm>
            <a:off x="10411459" y="0"/>
            <a:ext cx="1792183" cy="1583140"/>
          </a:xfrm>
          <a:custGeom>
            <a:avLst/>
            <a:gdLst>
              <a:gd name="connsiteX0" fmla="*/ 359820 w 5206990"/>
              <a:gd name="connsiteY0" fmla="*/ 0 h 5270500"/>
              <a:gd name="connsiteX1" fmla="*/ 5206990 w 5206990"/>
              <a:gd name="connsiteY1" fmla="*/ 0 h 5270500"/>
              <a:gd name="connsiteX2" fmla="*/ 5206990 w 5206990"/>
              <a:gd name="connsiteY2" fmla="*/ 4943692 h 5270500"/>
              <a:gd name="connsiteX3" fmla="*/ 5125412 w 5206990"/>
              <a:gd name="connsiteY3" fmla="*/ 4980573 h 5270500"/>
              <a:gd name="connsiteX4" fmla="*/ 3689350 w 5206990"/>
              <a:gd name="connsiteY4" fmla="*/ 5270500 h 5270500"/>
              <a:gd name="connsiteX5" fmla="*/ 0 w 5206990"/>
              <a:gd name="connsiteY5" fmla="*/ 1581150 h 5270500"/>
              <a:gd name="connsiteX6" fmla="*/ 289928 w 5206990"/>
              <a:gd name="connsiteY6" fmla="*/ 145088 h 527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6990" h="5270500">
                <a:moveTo>
                  <a:pt x="359820" y="0"/>
                </a:moveTo>
                <a:lnTo>
                  <a:pt x="5206990" y="0"/>
                </a:lnTo>
                <a:lnTo>
                  <a:pt x="5206990" y="4943692"/>
                </a:lnTo>
                <a:lnTo>
                  <a:pt x="5125412" y="4980573"/>
                </a:lnTo>
                <a:cubicBezTo>
                  <a:pt x="4684024" y="5167264"/>
                  <a:pt x="4198743" y="5270500"/>
                  <a:pt x="3689350" y="5270500"/>
                </a:cubicBezTo>
                <a:cubicBezTo>
                  <a:pt x="1651778" y="5270500"/>
                  <a:pt x="0" y="3618722"/>
                  <a:pt x="0" y="1581150"/>
                </a:cubicBezTo>
                <a:cubicBezTo>
                  <a:pt x="0" y="1071757"/>
                  <a:pt x="103236" y="586476"/>
                  <a:pt x="289928" y="14508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5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0BF88476-79A4-47A4-84CE-129A4083145A}"/>
              </a:ext>
            </a:extLst>
          </p:cNvPr>
          <p:cNvSpPr/>
          <p:nvPr/>
        </p:nvSpPr>
        <p:spPr>
          <a:xfrm>
            <a:off x="392007" y="288678"/>
            <a:ext cx="45719" cy="76944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207522-800B-4C4E-8316-133D42B799C5}"/>
              </a:ext>
            </a:extLst>
          </p:cNvPr>
          <p:cNvSpPr txBox="1"/>
          <p:nvPr/>
        </p:nvSpPr>
        <p:spPr>
          <a:xfrm>
            <a:off x="98942" y="15162"/>
            <a:ext cx="12093058" cy="59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" y="936491"/>
            <a:ext cx="11531918" cy="6083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con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,...)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(body language)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5627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>
            <a:extLst>
              <a:ext uri="{FF2B5EF4-FFF2-40B4-BE49-F238E27FC236}">
                <a16:creationId xmlns:a16="http://schemas.microsoft.com/office/drawing/2014/main" id="{87200ACA-3254-4D4B-BF32-F2B64C99B487}"/>
              </a:ext>
            </a:extLst>
          </p:cNvPr>
          <p:cNvSpPr/>
          <p:nvPr/>
        </p:nvSpPr>
        <p:spPr>
          <a:xfrm>
            <a:off x="10411459" y="0"/>
            <a:ext cx="1792183" cy="1583140"/>
          </a:xfrm>
          <a:custGeom>
            <a:avLst/>
            <a:gdLst>
              <a:gd name="connsiteX0" fmla="*/ 359820 w 5206990"/>
              <a:gd name="connsiteY0" fmla="*/ 0 h 5270500"/>
              <a:gd name="connsiteX1" fmla="*/ 5206990 w 5206990"/>
              <a:gd name="connsiteY1" fmla="*/ 0 h 5270500"/>
              <a:gd name="connsiteX2" fmla="*/ 5206990 w 5206990"/>
              <a:gd name="connsiteY2" fmla="*/ 4943692 h 5270500"/>
              <a:gd name="connsiteX3" fmla="*/ 5125412 w 5206990"/>
              <a:gd name="connsiteY3" fmla="*/ 4980573 h 5270500"/>
              <a:gd name="connsiteX4" fmla="*/ 3689350 w 5206990"/>
              <a:gd name="connsiteY4" fmla="*/ 5270500 h 5270500"/>
              <a:gd name="connsiteX5" fmla="*/ 0 w 5206990"/>
              <a:gd name="connsiteY5" fmla="*/ 1581150 h 5270500"/>
              <a:gd name="connsiteX6" fmla="*/ 289928 w 5206990"/>
              <a:gd name="connsiteY6" fmla="*/ 145088 h 527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6990" h="5270500">
                <a:moveTo>
                  <a:pt x="359820" y="0"/>
                </a:moveTo>
                <a:lnTo>
                  <a:pt x="5206990" y="0"/>
                </a:lnTo>
                <a:lnTo>
                  <a:pt x="5206990" y="4943692"/>
                </a:lnTo>
                <a:lnTo>
                  <a:pt x="5125412" y="4980573"/>
                </a:lnTo>
                <a:cubicBezTo>
                  <a:pt x="4684024" y="5167264"/>
                  <a:pt x="4198743" y="5270500"/>
                  <a:pt x="3689350" y="5270500"/>
                </a:cubicBezTo>
                <a:cubicBezTo>
                  <a:pt x="1651778" y="5270500"/>
                  <a:pt x="0" y="3618722"/>
                  <a:pt x="0" y="1581150"/>
                </a:cubicBezTo>
                <a:cubicBezTo>
                  <a:pt x="0" y="1071757"/>
                  <a:pt x="103236" y="586476"/>
                  <a:pt x="289928" y="14508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5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0BF88476-79A4-47A4-84CE-129A4083145A}"/>
              </a:ext>
            </a:extLst>
          </p:cNvPr>
          <p:cNvSpPr/>
          <p:nvPr/>
        </p:nvSpPr>
        <p:spPr>
          <a:xfrm>
            <a:off x="392007" y="288678"/>
            <a:ext cx="45719" cy="76944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207522-800B-4C4E-8316-133D42B799C5}"/>
              </a:ext>
            </a:extLst>
          </p:cNvPr>
          <p:cNvSpPr txBox="1"/>
          <p:nvPr/>
        </p:nvSpPr>
        <p:spPr>
          <a:xfrm>
            <a:off x="98942" y="15162"/>
            <a:ext cx="12093058" cy="59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" y="936491"/>
            <a:ext cx="11531918" cy="5585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kiên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nhẫn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nhẫn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9551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>
            <a:extLst>
              <a:ext uri="{FF2B5EF4-FFF2-40B4-BE49-F238E27FC236}">
                <a16:creationId xmlns:a16="http://schemas.microsoft.com/office/drawing/2014/main" id="{87200ACA-3254-4D4B-BF32-F2B64C99B487}"/>
              </a:ext>
            </a:extLst>
          </p:cNvPr>
          <p:cNvSpPr/>
          <p:nvPr/>
        </p:nvSpPr>
        <p:spPr>
          <a:xfrm>
            <a:off x="10411459" y="0"/>
            <a:ext cx="1792183" cy="1583140"/>
          </a:xfrm>
          <a:custGeom>
            <a:avLst/>
            <a:gdLst>
              <a:gd name="connsiteX0" fmla="*/ 359820 w 5206990"/>
              <a:gd name="connsiteY0" fmla="*/ 0 h 5270500"/>
              <a:gd name="connsiteX1" fmla="*/ 5206990 w 5206990"/>
              <a:gd name="connsiteY1" fmla="*/ 0 h 5270500"/>
              <a:gd name="connsiteX2" fmla="*/ 5206990 w 5206990"/>
              <a:gd name="connsiteY2" fmla="*/ 4943692 h 5270500"/>
              <a:gd name="connsiteX3" fmla="*/ 5125412 w 5206990"/>
              <a:gd name="connsiteY3" fmla="*/ 4980573 h 5270500"/>
              <a:gd name="connsiteX4" fmla="*/ 3689350 w 5206990"/>
              <a:gd name="connsiteY4" fmla="*/ 5270500 h 5270500"/>
              <a:gd name="connsiteX5" fmla="*/ 0 w 5206990"/>
              <a:gd name="connsiteY5" fmla="*/ 1581150 h 5270500"/>
              <a:gd name="connsiteX6" fmla="*/ 289928 w 5206990"/>
              <a:gd name="connsiteY6" fmla="*/ 145088 h 527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6990" h="5270500">
                <a:moveTo>
                  <a:pt x="359820" y="0"/>
                </a:moveTo>
                <a:lnTo>
                  <a:pt x="5206990" y="0"/>
                </a:lnTo>
                <a:lnTo>
                  <a:pt x="5206990" y="4943692"/>
                </a:lnTo>
                <a:lnTo>
                  <a:pt x="5125412" y="4980573"/>
                </a:lnTo>
                <a:cubicBezTo>
                  <a:pt x="4684024" y="5167264"/>
                  <a:pt x="4198743" y="5270500"/>
                  <a:pt x="3689350" y="5270500"/>
                </a:cubicBezTo>
                <a:cubicBezTo>
                  <a:pt x="1651778" y="5270500"/>
                  <a:pt x="0" y="3618722"/>
                  <a:pt x="0" y="1581150"/>
                </a:cubicBezTo>
                <a:cubicBezTo>
                  <a:pt x="0" y="1071757"/>
                  <a:pt x="103236" y="586476"/>
                  <a:pt x="289928" y="14508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5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0BF88476-79A4-47A4-84CE-129A4083145A}"/>
              </a:ext>
            </a:extLst>
          </p:cNvPr>
          <p:cNvSpPr/>
          <p:nvPr/>
        </p:nvSpPr>
        <p:spPr>
          <a:xfrm>
            <a:off x="392007" y="288678"/>
            <a:ext cx="45719" cy="76944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207522-800B-4C4E-8316-133D42B799C5}"/>
              </a:ext>
            </a:extLst>
          </p:cNvPr>
          <p:cNvSpPr txBox="1"/>
          <p:nvPr/>
        </p:nvSpPr>
        <p:spPr>
          <a:xfrm>
            <a:off x="98942" y="15162"/>
            <a:ext cx="12093058" cy="59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846" y="881982"/>
            <a:ext cx="11531918" cy="5980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,...)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8390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2077C5F-6CDF-CE48-AC6B-D880E502E6C1}"/>
              </a:ext>
            </a:extLst>
          </p:cNvPr>
          <p:cNvGrpSpPr/>
          <p:nvPr/>
        </p:nvGrpSpPr>
        <p:grpSpPr>
          <a:xfrm>
            <a:off x="9723181" y="599606"/>
            <a:ext cx="2453390" cy="5915485"/>
            <a:chOff x="9762087" y="599606"/>
            <a:chExt cx="2453390" cy="591548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5359C78-3ABF-E348-A60E-DE68BD1D0D0C}"/>
                </a:ext>
              </a:extLst>
            </p:cNvPr>
            <p:cNvSpPr txBox="1"/>
            <p:nvPr/>
          </p:nvSpPr>
          <p:spPr>
            <a:xfrm>
              <a:off x="10548045" y="599606"/>
              <a:ext cx="10643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9600" b="1" dirty="0">
                  <a:solidFill>
                    <a:schemeClr val="bg1"/>
                  </a:solidFill>
                  <a:latin typeface="#9Slide03 Montserrat Black" pitchFamily="2" charset="77"/>
                </a:rPr>
                <a:t>5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BFD433F-B4AB-854B-80FB-DB9646B5D1CC}"/>
                </a:ext>
              </a:extLst>
            </p:cNvPr>
            <p:cNvSpPr txBox="1"/>
            <p:nvPr/>
          </p:nvSpPr>
          <p:spPr>
            <a:xfrm>
              <a:off x="9762087" y="2236283"/>
              <a:ext cx="2453390" cy="3119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>
                <a:lnSpc>
                  <a:spcPct val="150000"/>
                </a:lnSpc>
                <a:defRPr/>
              </a:pPr>
              <a:r>
                <a:rPr lang="en-US" sz="2667" b="1" dirty="0">
                  <a:solidFill>
                    <a:prstClr val="white"/>
                  </a:solidFill>
                  <a:latin typeface="#9Slide03 Montserrat Medium" pitchFamily="2" charset="77"/>
                </a:rPr>
                <a:t>KHẢ NĂNG ÁP DỤNG RỘNG RÃI, ĐỀ XUẤT KIẾN NGHỊ</a:t>
              </a:r>
              <a:endParaRPr lang="en-VN" sz="2667" b="1" dirty="0">
                <a:solidFill>
                  <a:prstClr val="white"/>
                </a:solidFill>
                <a:latin typeface="#9Slide03 Montserrat Medium" pitchFamily="2" charset="77"/>
              </a:endParaRPr>
            </a:p>
          </p:txBody>
        </p:sp>
        <p:pic>
          <p:nvPicPr>
            <p:cNvPr id="60" name="Graphic 59" descr="Schoolhouse outline">
              <a:extLst>
                <a:ext uri="{FF2B5EF4-FFF2-40B4-BE49-F238E27FC236}">
                  <a16:creationId xmlns:a16="http://schemas.microsoft.com/office/drawing/2014/main" id="{3232BE0F-8F45-8E41-B522-C928687B3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365218" y="5267963"/>
              <a:ext cx="1247128" cy="124712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FF1518E-FBF9-5C4C-AAA9-541F1E641499}"/>
              </a:ext>
            </a:extLst>
          </p:cNvPr>
          <p:cNvGrpSpPr/>
          <p:nvPr/>
        </p:nvGrpSpPr>
        <p:grpSpPr>
          <a:xfrm>
            <a:off x="6504215" y="0"/>
            <a:ext cx="4589852" cy="6858000"/>
            <a:chOff x="7358936" y="282193"/>
            <a:chExt cx="4837021" cy="685800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A910FA0-9CDB-0C4A-B4A6-ABFF200BB638}"/>
                </a:ext>
              </a:extLst>
            </p:cNvPr>
            <p:cNvGrpSpPr/>
            <p:nvPr/>
          </p:nvGrpSpPr>
          <p:grpSpPr>
            <a:xfrm>
              <a:off x="7358936" y="282193"/>
              <a:ext cx="4837021" cy="6858000"/>
              <a:chOff x="7358936" y="282193"/>
              <a:chExt cx="4837021" cy="6858000"/>
            </a:xfrm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B474971D-7E9F-0243-8FBD-438104CB5E42}"/>
                  </a:ext>
                </a:extLst>
              </p:cNvPr>
              <p:cNvSpPr/>
              <p:nvPr/>
            </p:nvSpPr>
            <p:spPr>
              <a:xfrm>
                <a:off x="7358936" y="282193"/>
                <a:ext cx="4837021" cy="6858000"/>
              </a:xfrm>
              <a:custGeom>
                <a:avLst/>
                <a:gdLst>
                  <a:gd name="connsiteX0" fmla="*/ 0 w 2643266"/>
                  <a:gd name="connsiteY0" fmla="*/ 0 h 6858000"/>
                  <a:gd name="connsiteX1" fmla="*/ 2438400 w 2643266"/>
                  <a:gd name="connsiteY1" fmla="*/ 0 h 6858000"/>
                  <a:gd name="connsiteX2" fmla="*/ 2438400 w 2643266"/>
                  <a:gd name="connsiteY2" fmla="*/ 819001 h 6858000"/>
                  <a:gd name="connsiteX3" fmla="*/ 2643266 w 2643266"/>
                  <a:gd name="connsiteY3" fmla="*/ 1014341 h 6858000"/>
                  <a:gd name="connsiteX4" fmla="*/ 2438400 w 2643266"/>
                  <a:gd name="connsiteY4" fmla="*/ 1181090 h 6858000"/>
                  <a:gd name="connsiteX5" fmla="*/ 2438400 w 2643266"/>
                  <a:gd name="connsiteY5" fmla="*/ 6858000 h 6858000"/>
                  <a:gd name="connsiteX6" fmla="*/ 0 w 2643266"/>
                  <a:gd name="connsiteY6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3266" h="6858000">
                    <a:moveTo>
                      <a:pt x="0" y="0"/>
                    </a:moveTo>
                    <a:lnTo>
                      <a:pt x="2438400" y="0"/>
                    </a:lnTo>
                    <a:lnTo>
                      <a:pt x="2438400" y="819001"/>
                    </a:lnTo>
                    <a:lnTo>
                      <a:pt x="2643266" y="1014341"/>
                    </a:lnTo>
                    <a:lnTo>
                      <a:pt x="2438400" y="1181090"/>
                    </a:lnTo>
                    <a:lnTo>
                      <a:pt x="2438400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181708" dist="38100" algn="l" rotWithShape="0">
                  <a:prstClr val="black">
                    <a:alpha val="30238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VN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0D84F8D-4F7A-8C48-BD73-E9264A062C2F}"/>
                  </a:ext>
                </a:extLst>
              </p:cNvPr>
              <p:cNvSpPr txBox="1"/>
              <p:nvPr/>
            </p:nvSpPr>
            <p:spPr>
              <a:xfrm>
                <a:off x="8925205" y="597327"/>
                <a:ext cx="106430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600" b="1" dirty="0">
                    <a:latin typeface="#9Slide03 Montserrat Black" pitchFamily="2" charset="77"/>
                  </a:rPr>
                  <a:t>2</a:t>
                </a:r>
                <a:endParaRPr lang="en-VN" sz="9600" b="1" dirty="0">
                  <a:latin typeface="#9Slide03 Montserrat Black" pitchFamily="2" charset="77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382865-4145-5047-B5E2-2283C6BFCDBE}"/>
                </a:ext>
              </a:extLst>
            </p:cNvPr>
            <p:cNvSpPr txBox="1"/>
            <p:nvPr/>
          </p:nvSpPr>
          <p:spPr>
            <a:xfrm>
              <a:off x="7750069" y="2360733"/>
              <a:ext cx="3732586" cy="1323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>
                <a:lnSpc>
                  <a:spcPct val="150000"/>
                </a:lnSpc>
                <a:defRPr/>
              </a:pPr>
              <a:r>
                <a:rPr lang="en-US" sz="26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 TÌNH HUỐNG THỰC TIỄN</a:t>
              </a:r>
              <a:endParaRPr lang="en-VN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8" name="Graphic 57" descr="Bell outline">
              <a:extLst>
                <a:ext uri="{FF2B5EF4-FFF2-40B4-BE49-F238E27FC236}">
                  <a16:creationId xmlns:a16="http://schemas.microsoft.com/office/drawing/2014/main" id="{4233BE7E-9681-CC4F-AAE1-0AAEE8224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65062" y="5156897"/>
              <a:ext cx="1184588" cy="118458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8E3A410-D7E4-BF41-8A92-4082CE4EB958}"/>
              </a:ext>
            </a:extLst>
          </p:cNvPr>
          <p:cNvGrpSpPr/>
          <p:nvPr/>
        </p:nvGrpSpPr>
        <p:grpSpPr>
          <a:xfrm>
            <a:off x="1461866" y="0"/>
            <a:ext cx="4587783" cy="6858000"/>
            <a:chOff x="4811011" y="0"/>
            <a:chExt cx="2723847" cy="685800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9215304-14DC-DC4D-AF3E-B0501E16A14F}"/>
                </a:ext>
              </a:extLst>
            </p:cNvPr>
            <p:cNvGrpSpPr/>
            <p:nvPr/>
          </p:nvGrpSpPr>
          <p:grpSpPr>
            <a:xfrm>
              <a:off x="4861810" y="0"/>
              <a:ext cx="2673048" cy="6858000"/>
              <a:chOff x="4861810" y="0"/>
              <a:chExt cx="2673048" cy="6858000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D94102A-FC35-CB4D-9267-9A0D5EC45689}"/>
                  </a:ext>
                </a:extLst>
              </p:cNvPr>
              <p:cNvSpPr/>
              <p:nvPr/>
            </p:nvSpPr>
            <p:spPr>
              <a:xfrm>
                <a:off x="4861810" y="0"/>
                <a:ext cx="2673048" cy="6858000"/>
              </a:xfrm>
              <a:custGeom>
                <a:avLst/>
                <a:gdLst>
                  <a:gd name="connsiteX0" fmla="*/ 0 w 2638269"/>
                  <a:gd name="connsiteY0" fmla="*/ 0 h 6858000"/>
                  <a:gd name="connsiteX1" fmla="*/ 2438400 w 2638269"/>
                  <a:gd name="connsiteY1" fmla="*/ 0 h 6858000"/>
                  <a:gd name="connsiteX2" fmla="*/ 2438400 w 2638269"/>
                  <a:gd name="connsiteY2" fmla="*/ 823767 h 6858000"/>
                  <a:gd name="connsiteX3" fmla="*/ 2638269 w 2638269"/>
                  <a:gd name="connsiteY3" fmla="*/ 1014342 h 6858000"/>
                  <a:gd name="connsiteX4" fmla="*/ 2438400 w 2638269"/>
                  <a:gd name="connsiteY4" fmla="*/ 1177024 h 6858000"/>
                  <a:gd name="connsiteX5" fmla="*/ 2438400 w 2638269"/>
                  <a:gd name="connsiteY5" fmla="*/ 6858000 h 6858000"/>
                  <a:gd name="connsiteX6" fmla="*/ 0 w 2638269"/>
                  <a:gd name="connsiteY6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38269" h="6858000">
                    <a:moveTo>
                      <a:pt x="0" y="0"/>
                    </a:moveTo>
                    <a:lnTo>
                      <a:pt x="2438400" y="0"/>
                    </a:lnTo>
                    <a:lnTo>
                      <a:pt x="2438400" y="823767"/>
                    </a:lnTo>
                    <a:lnTo>
                      <a:pt x="2638269" y="1014342"/>
                    </a:lnTo>
                    <a:lnTo>
                      <a:pt x="2438400" y="1177024"/>
                    </a:lnTo>
                    <a:lnTo>
                      <a:pt x="2438400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181708" dist="38100" algn="l" rotWithShape="0">
                  <a:prstClr val="black">
                    <a:alpha val="30238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VN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23DF968-6675-794F-8A19-9751E2ABD6B3}"/>
                  </a:ext>
                </a:extLst>
              </p:cNvPr>
              <p:cNvSpPr txBox="1"/>
              <p:nvPr/>
            </p:nvSpPr>
            <p:spPr>
              <a:xfrm>
                <a:off x="5563849" y="599606"/>
                <a:ext cx="106430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600" b="1" dirty="0" smtClean="0">
                    <a:latin typeface="#9Slide03 Montserrat Black" pitchFamily="2" charset="77"/>
                  </a:rPr>
                  <a:t>1</a:t>
                </a:r>
                <a:endParaRPr lang="en-VN" sz="9600" b="1" dirty="0">
                  <a:latin typeface="#9Slide03 Montserrat Black" pitchFamily="2" charset="77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F686BF2-3E93-334B-9246-D0863B8CD5DD}"/>
                </a:ext>
              </a:extLst>
            </p:cNvPr>
            <p:cNvSpPr txBox="1"/>
            <p:nvPr/>
          </p:nvSpPr>
          <p:spPr>
            <a:xfrm>
              <a:off x="4811011" y="2484959"/>
              <a:ext cx="2670586" cy="1323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>
                <a:lnSpc>
                  <a:spcPct val="150000"/>
                </a:lnSpc>
                <a:defRPr/>
              </a:pPr>
              <a:r>
                <a:rPr lang="en-US" sz="2667" dirty="0" smtClean="0">
                  <a:solidFill>
                    <a:srgbClr val="FF0000"/>
                  </a:solidFill>
                  <a:latin typeface="#9Slide03 Montserrat Medium" pitchFamily="2" charset="77"/>
                </a:rPr>
                <a:t>BÁO CÁO LÍ THUYẾT</a:t>
              </a:r>
            </a:p>
            <a:p>
              <a:pPr algn="ctr" defTabSz="914446">
                <a:lnSpc>
                  <a:spcPct val="150000"/>
                </a:lnSpc>
                <a:defRPr/>
              </a:pPr>
              <a:r>
                <a:rPr lang="en-US" sz="2667" dirty="0" smtClean="0">
                  <a:solidFill>
                    <a:srgbClr val="FF0000"/>
                  </a:solidFill>
                  <a:latin typeface="#9Slide03 Montserrat Medium" pitchFamily="2" charset="77"/>
                </a:rPr>
                <a:t>CHUYÊN ĐỀ</a:t>
              </a:r>
              <a:endParaRPr lang="en-VN" sz="2667" dirty="0">
                <a:solidFill>
                  <a:srgbClr val="FF0000"/>
                </a:solidFill>
                <a:latin typeface="#9Slide03 Montserrat Medium" pitchFamily="2" charset="77"/>
              </a:endParaRPr>
            </a:p>
          </p:txBody>
        </p:sp>
        <p:pic>
          <p:nvPicPr>
            <p:cNvPr id="56" name="Graphic 55" descr="Books outline">
              <a:extLst>
                <a:ext uri="{FF2B5EF4-FFF2-40B4-BE49-F238E27FC236}">
                  <a16:creationId xmlns:a16="http://schemas.microsoft.com/office/drawing/2014/main" id="{19C0339E-5E0E-624F-A88D-31BCD8E07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36704" y="5237437"/>
              <a:ext cx="1219200" cy="1219200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AF9663B1-84DE-B246-BAB7-8598273F19E6}"/>
              </a:ext>
            </a:extLst>
          </p:cNvPr>
          <p:cNvSpPr txBox="1"/>
          <p:nvPr/>
        </p:nvSpPr>
        <p:spPr>
          <a:xfrm>
            <a:off x="13386993" y="2624881"/>
            <a:ext cx="6839873" cy="1446550"/>
          </a:xfrm>
          <a:prstGeom prst="rect">
            <a:avLst/>
          </a:prstGeom>
          <a:noFill/>
          <a:effectLst>
            <a:outerShdw blurRad="112356" dist="38100" dir="2700000" algn="tl" rotWithShape="0">
              <a:prstClr val="black">
                <a:alpha val="42077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46"/>
            <a:r>
              <a:rPr lang="en-VN" sz="8800" b="1" dirty="0">
                <a:solidFill>
                  <a:schemeClr val="bg1"/>
                </a:solidFill>
                <a:latin typeface="#9Slide03 Montserrat ExtraBold" pitchFamily="2" charset="77"/>
              </a:rPr>
              <a:t>CẤU TRÚC</a:t>
            </a:r>
          </a:p>
        </p:txBody>
      </p:sp>
    </p:spTree>
    <p:extLst>
      <p:ext uri="{BB962C8B-B14F-4D97-AF65-F5344CB8AC3E}">
        <p14:creationId xmlns:p14="http://schemas.microsoft.com/office/powerpoint/2010/main" val="35825312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>
            <a:extLst>
              <a:ext uri="{FF2B5EF4-FFF2-40B4-BE49-F238E27FC236}">
                <a16:creationId xmlns:a16="http://schemas.microsoft.com/office/drawing/2014/main" id="{87200ACA-3254-4D4B-BF32-F2B64C99B487}"/>
              </a:ext>
            </a:extLst>
          </p:cNvPr>
          <p:cNvSpPr/>
          <p:nvPr/>
        </p:nvSpPr>
        <p:spPr>
          <a:xfrm>
            <a:off x="10411459" y="0"/>
            <a:ext cx="1792183" cy="1583140"/>
          </a:xfrm>
          <a:custGeom>
            <a:avLst/>
            <a:gdLst>
              <a:gd name="connsiteX0" fmla="*/ 359820 w 5206990"/>
              <a:gd name="connsiteY0" fmla="*/ 0 h 5270500"/>
              <a:gd name="connsiteX1" fmla="*/ 5206990 w 5206990"/>
              <a:gd name="connsiteY1" fmla="*/ 0 h 5270500"/>
              <a:gd name="connsiteX2" fmla="*/ 5206990 w 5206990"/>
              <a:gd name="connsiteY2" fmla="*/ 4943692 h 5270500"/>
              <a:gd name="connsiteX3" fmla="*/ 5125412 w 5206990"/>
              <a:gd name="connsiteY3" fmla="*/ 4980573 h 5270500"/>
              <a:gd name="connsiteX4" fmla="*/ 3689350 w 5206990"/>
              <a:gd name="connsiteY4" fmla="*/ 5270500 h 5270500"/>
              <a:gd name="connsiteX5" fmla="*/ 0 w 5206990"/>
              <a:gd name="connsiteY5" fmla="*/ 1581150 h 5270500"/>
              <a:gd name="connsiteX6" fmla="*/ 289928 w 5206990"/>
              <a:gd name="connsiteY6" fmla="*/ 145088 h 527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6990" h="5270500">
                <a:moveTo>
                  <a:pt x="359820" y="0"/>
                </a:moveTo>
                <a:lnTo>
                  <a:pt x="5206990" y="0"/>
                </a:lnTo>
                <a:lnTo>
                  <a:pt x="5206990" y="4943692"/>
                </a:lnTo>
                <a:lnTo>
                  <a:pt x="5125412" y="4980573"/>
                </a:lnTo>
                <a:cubicBezTo>
                  <a:pt x="4684024" y="5167264"/>
                  <a:pt x="4198743" y="5270500"/>
                  <a:pt x="3689350" y="5270500"/>
                </a:cubicBezTo>
                <a:cubicBezTo>
                  <a:pt x="1651778" y="5270500"/>
                  <a:pt x="0" y="3618722"/>
                  <a:pt x="0" y="1581150"/>
                </a:cubicBezTo>
                <a:cubicBezTo>
                  <a:pt x="0" y="1071757"/>
                  <a:pt x="103236" y="586476"/>
                  <a:pt x="289928" y="14508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5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0BF88476-79A4-47A4-84CE-129A4083145A}"/>
              </a:ext>
            </a:extLst>
          </p:cNvPr>
          <p:cNvSpPr/>
          <p:nvPr/>
        </p:nvSpPr>
        <p:spPr>
          <a:xfrm>
            <a:off x="392007" y="288678"/>
            <a:ext cx="45719" cy="76944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207522-800B-4C4E-8316-133D42B799C5}"/>
              </a:ext>
            </a:extLst>
          </p:cNvPr>
          <p:cNvSpPr txBox="1"/>
          <p:nvPr/>
        </p:nvSpPr>
        <p:spPr>
          <a:xfrm>
            <a:off x="98942" y="15162"/>
            <a:ext cx="12093058" cy="59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846" y="881982"/>
            <a:ext cx="11531918" cy="5190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dõi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Theo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dõi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369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>
            <a:extLst>
              <a:ext uri="{FF2B5EF4-FFF2-40B4-BE49-F238E27FC236}">
                <a16:creationId xmlns:a16="http://schemas.microsoft.com/office/drawing/2014/main" id="{87200ACA-3254-4D4B-BF32-F2B64C99B487}"/>
              </a:ext>
            </a:extLst>
          </p:cNvPr>
          <p:cNvSpPr/>
          <p:nvPr/>
        </p:nvSpPr>
        <p:spPr>
          <a:xfrm>
            <a:off x="10411459" y="0"/>
            <a:ext cx="1792183" cy="1583140"/>
          </a:xfrm>
          <a:custGeom>
            <a:avLst/>
            <a:gdLst>
              <a:gd name="connsiteX0" fmla="*/ 359820 w 5206990"/>
              <a:gd name="connsiteY0" fmla="*/ 0 h 5270500"/>
              <a:gd name="connsiteX1" fmla="*/ 5206990 w 5206990"/>
              <a:gd name="connsiteY1" fmla="*/ 0 h 5270500"/>
              <a:gd name="connsiteX2" fmla="*/ 5206990 w 5206990"/>
              <a:gd name="connsiteY2" fmla="*/ 4943692 h 5270500"/>
              <a:gd name="connsiteX3" fmla="*/ 5125412 w 5206990"/>
              <a:gd name="connsiteY3" fmla="*/ 4980573 h 5270500"/>
              <a:gd name="connsiteX4" fmla="*/ 3689350 w 5206990"/>
              <a:gd name="connsiteY4" fmla="*/ 5270500 h 5270500"/>
              <a:gd name="connsiteX5" fmla="*/ 0 w 5206990"/>
              <a:gd name="connsiteY5" fmla="*/ 1581150 h 5270500"/>
              <a:gd name="connsiteX6" fmla="*/ 289928 w 5206990"/>
              <a:gd name="connsiteY6" fmla="*/ 145088 h 527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6990" h="5270500">
                <a:moveTo>
                  <a:pt x="359820" y="0"/>
                </a:moveTo>
                <a:lnTo>
                  <a:pt x="5206990" y="0"/>
                </a:lnTo>
                <a:lnTo>
                  <a:pt x="5206990" y="4943692"/>
                </a:lnTo>
                <a:lnTo>
                  <a:pt x="5125412" y="4980573"/>
                </a:lnTo>
                <a:cubicBezTo>
                  <a:pt x="4684024" y="5167264"/>
                  <a:pt x="4198743" y="5270500"/>
                  <a:pt x="3689350" y="5270500"/>
                </a:cubicBezTo>
                <a:cubicBezTo>
                  <a:pt x="1651778" y="5270500"/>
                  <a:pt x="0" y="3618722"/>
                  <a:pt x="0" y="1581150"/>
                </a:cubicBezTo>
                <a:cubicBezTo>
                  <a:pt x="0" y="1071757"/>
                  <a:pt x="103236" y="586476"/>
                  <a:pt x="289928" y="14508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5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0BF88476-79A4-47A4-84CE-129A4083145A}"/>
              </a:ext>
            </a:extLst>
          </p:cNvPr>
          <p:cNvSpPr/>
          <p:nvPr/>
        </p:nvSpPr>
        <p:spPr>
          <a:xfrm>
            <a:off x="392007" y="288678"/>
            <a:ext cx="45719" cy="76944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207522-800B-4C4E-8316-133D42B799C5}"/>
              </a:ext>
            </a:extLst>
          </p:cNvPr>
          <p:cNvSpPr txBox="1"/>
          <p:nvPr/>
        </p:nvSpPr>
        <p:spPr>
          <a:xfrm>
            <a:off x="98942" y="15162"/>
            <a:ext cx="12093058" cy="59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846" y="881982"/>
            <a:ext cx="11531918" cy="419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6415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>
            <a:extLst>
              <a:ext uri="{FF2B5EF4-FFF2-40B4-BE49-F238E27FC236}">
                <a16:creationId xmlns:a16="http://schemas.microsoft.com/office/drawing/2014/main" id="{87200ACA-3254-4D4B-BF32-F2B64C99B487}"/>
              </a:ext>
            </a:extLst>
          </p:cNvPr>
          <p:cNvSpPr/>
          <p:nvPr/>
        </p:nvSpPr>
        <p:spPr>
          <a:xfrm>
            <a:off x="10411459" y="0"/>
            <a:ext cx="1792183" cy="1583140"/>
          </a:xfrm>
          <a:custGeom>
            <a:avLst/>
            <a:gdLst>
              <a:gd name="connsiteX0" fmla="*/ 359820 w 5206990"/>
              <a:gd name="connsiteY0" fmla="*/ 0 h 5270500"/>
              <a:gd name="connsiteX1" fmla="*/ 5206990 w 5206990"/>
              <a:gd name="connsiteY1" fmla="*/ 0 h 5270500"/>
              <a:gd name="connsiteX2" fmla="*/ 5206990 w 5206990"/>
              <a:gd name="connsiteY2" fmla="*/ 4943692 h 5270500"/>
              <a:gd name="connsiteX3" fmla="*/ 5125412 w 5206990"/>
              <a:gd name="connsiteY3" fmla="*/ 4980573 h 5270500"/>
              <a:gd name="connsiteX4" fmla="*/ 3689350 w 5206990"/>
              <a:gd name="connsiteY4" fmla="*/ 5270500 h 5270500"/>
              <a:gd name="connsiteX5" fmla="*/ 0 w 5206990"/>
              <a:gd name="connsiteY5" fmla="*/ 1581150 h 5270500"/>
              <a:gd name="connsiteX6" fmla="*/ 289928 w 5206990"/>
              <a:gd name="connsiteY6" fmla="*/ 145088 h 527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6990" h="5270500">
                <a:moveTo>
                  <a:pt x="359820" y="0"/>
                </a:moveTo>
                <a:lnTo>
                  <a:pt x="5206990" y="0"/>
                </a:lnTo>
                <a:lnTo>
                  <a:pt x="5206990" y="4943692"/>
                </a:lnTo>
                <a:lnTo>
                  <a:pt x="5125412" y="4980573"/>
                </a:lnTo>
                <a:cubicBezTo>
                  <a:pt x="4684024" y="5167264"/>
                  <a:pt x="4198743" y="5270500"/>
                  <a:pt x="3689350" y="5270500"/>
                </a:cubicBezTo>
                <a:cubicBezTo>
                  <a:pt x="1651778" y="5270500"/>
                  <a:pt x="0" y="3618722"/>
                  <a:pt x="0" y="1581150"/>
                </a:cubicBezTo>
                <a:cubicBezTo>
                  <a:pt x="0" y="1071757"/>
                  <a:pt x="103236" y="586476"/>
                  <a:pt x="289928" y="14508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5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0BF88476-79A4-47A4-84CE-129A4083145A}"/>
              </a:ext>
            </a:extLst>
          </p:cNvPr>
          <p:cNvSpPr/>
          <p:nvPr/>
        </p:nvSpPr>
        <p:spPr>
          <a:xfrm>
            <a:off x="392007" y="288678"/>
            <a:ext cx="45719" cy="76944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207522-800B-4C4E-8316-133D42B799C5}"/>
              </a:ext>
            </a:extLst>
          </p:cNvPr>
          <p:cNvSpPr txBox="1"/>
          <p:nvPr/>
        </p:nvSpPr>
        <p:spPr>
          <a:xfrm>
            <a:off x="98942" y="15162"/>
            <a:ext cx="12093058" cy="1120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9512" y="1410793"/>
            <a:ext cx="11531918" cy="5585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1331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>
            <a:extLst>
              <a:ext uri="{FF2B5EF4-FFF2-40B4-BE49-F238E27FC236}">
                <a16:creationId xmlns:a16="http://schemas.microsoft.com/office/drawing/2014/main" id="{87200ACA-3254-4D4B-BF32-F2B64C99B487}"/>
              </a:ext>
            </a:extLst>
          </p:cNvPr>
          <p:cNvSpPr/>
          <p:nvPr/>
        </p:nvSpPr>
        <p:spPr>
          <a:xfrm>
            <a:off x="10411459" y="0"/>
            <a:ext cx="1792183" cy="1583140"/>
          </a:xfrm>
          <a:custGeom>
            <a:avLst/>
            <a:gdLst>
              <a:gd name="connsiteX0" fmla="*/ 359820 w 5206990"/>
              <a:gd name="connsiteY0" fmla="*/ 0 h 5270500"/>
              <a:gd name="connsiteX1" fmla="*/ 5206990 w 5206990"/>
              <a:gd name="connsiteY1" fmla="*/ 0 h 5270500"/>
              <a:gd name="connsiteX2" fmla="*/ 5206990 w 5206990"/>
              <a:gd name="connsiteY2" fmla="*/ 4943692 h 5270500"/>
              <a:gd name="connsiteX3" fmla="*/ 5125412 w 5206990"/>
              <a:gd name="connsiteY3" fmla="*/ 4980573 h 5270500"/>
              <a:gd name="connsiteX4" fmla="*/ 3689350 w 5206990"/>
              <a:gd name="connsiteY4" fmla="*/ 5270500 h 5270500"/>
              <a:gd name="connsiteX5" fmla="*/ 0 w 5206990"/>
              <a:gd name="connsiteY5" fmla="*/ 1581150 h 5270500"/>
              <a:gd name="connsiteX6" fmla="*/ 289928 w 5206990"/>
              <a:gd name="connsiteY6" fmla="*/ 145088 h 527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6990" h="5270500">
                <a:moveTo>
                  <a:pt x="359820" y="0"/>
                </a:moveTo>
                <a:lnTo>
                  <a:pt x="5206990" y="0"/>
                </a:lnTo>
                <a:lnTo>
                  <a:pt x="5206990" y="4943692"/>
                </a:lnTo>
                <a:lnTo>
                  <a:pt x="5125412" y="4980573"/>
                </a:lnTo>
                <a:cubicBezTo>
                  <a:pt x="4684024" y="5167264"/>
                  <a:pt x="4198743" y="5270500"/>
                  <a:pt x="3689350" y="5270500"/>
                </a:cubicBezTo>
                <a:cubicBezTo>
                  <a:pt x="1651778" y="5270500"/>
                  <a:pt x="0" y="3618722"/>
                  <a:pt x="0" y="1581150"/>
                </a:cubicBezTo>
                <a:cubicBezTo>
                  <a:pt x="0" y="1071757"/>
                  <a:pt x="103236" y="586476"/>
                  <a:pt x="289928" y="14508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5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0BF88476-79A4-47A4-84CE-129A4083145A}"/>
              </a:ext>
            </a:extLst>
          </p:cNvPr>
          <p:cNvSpPr/>
          <p:nvPr/>
        </p:nvSpPr>
        <p:spPr>
          <a:xfrm>
            <a:off x="392007" y="288678"/>
            <a:ext cx="45719" cy="76944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207522-800B-4C4E-8316-133D42B799C5}"/>
              </a:ext>
            </a:extLst>
          </p:cNvPr>
          <p:cNvSpPr txBox="1"/>
          <p:nvPr/>
        </p:nvSpPr>
        <p:spPr>
          <a:xfrm>
            <a:off x="98942" y="15162"/>
            <a:ext cx="12093058" cy="1120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9512" y="1410793"/>
            <a:ext cx="11531918" cy="5585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9675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>
            <a:extLst>
              <a:ext uri="{FF2B5EF4-FFF2-40B4-BE49-F238E27FC236}">
                <a16:creationId xmlns:a16="http://schemas.microsoft.com/office/drawing/2014/main" id="{87200ACA-3254-4D4B-BF32-F2B64C99B487}"/>
              </a:ext>
            </a:extLst>
          </p:cNvPr>
          <p:cNvSpPr/>
          <p:nvPr/>
        </p:nvSpPr>
        <p:spPr>
          <a:xfrm>
            <a:off x="10411459" y="0"/>
            <a:ext cx="1792183" cy="1583140"/>
          </a:xfrm>
          <a:custGeom>
            <a:avLst/>
            <a:gdLst>
              <a:gd name="connsiteX0" fmla="*/ 359820 w 5206990"/>
              <a:gd name="connsiteY0" fmla="*/ 0 h 5270500"/>
              <a:gd name="connsiteX1" fmla="*/ 5206990 w 5206990"/>
              <a:gd name="connsiteY1" fmla="*/ 0 h 5270500"/>
              <a:gd name="connsiteX2" fmla="*/ 5206990 w 5206990"/>
              <a:gd name="connsiteY2" fmla="*/ 4943692 h 5270500"/>
              <a:gd name="connsiteX3" fmla="*/ 5125412 w 5206990"/>
              <a:gd name="connsiteY3" fmla="*/ 4980573 h 5270500"/>
              <a:gd name="connsiteX4" fmla="*/ 3689350 w 5206990"/>
              <a:gd name="connsiteY4" fmla="*/ 5270500 h 5270500"/>
              <a:gd name="connsiteX5" fmla="*/ 0 w 5206990"/>
              <a:gd name="connsiteY5" fmla="*/ 1581150 h 5270500"/>
              <a:gd name="connsiteX6" fmla="*/ 289928 w 5206990"/>
              <a:gd name="connsiteY6" fmla="*/ 145088 h 527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6990" h="5270500">
                <a:moveTo>
                  <a:pt x="359820" y="0"/>
                </a:moveTo>
                <a:lnTo>
                  <a:pt x="5206990" y="0"/>
                </a:lnTo>
                <a:lnTo>
                  <a:pt x="5206990" y="4943692"/>
                </a:lnTo>
                <a:lnTo>
                  <a:pt x="5125412" y="4980573"/>
                </a:lnTo>
                <a:cubicBezTo>
                  <a:pt x="4684024" y="5167264"/>
                  <a:pt x="4198743" y="5270500"/>
                  <a:pt x="3689350" y="5270500"/>
                </a:cubicBezTo>
                <a:cubicBezTo>
                  <a:pt x="1651778" y="5270500"/>
                  <a:pt x="0" y="3618722"/>
                  <a:pt x="0" y="1581150"/>
                </a:cubicBezTo>
                <a:cubicBezTo>
                  <a:pt x="0" y="1071757"/>
                  <a:pt x="103236" y="586476"/>
                  <a:pt x="289928" y="14508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5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0BF88476-79A4-47A4-84CE-129A4083145A}"/>
              </a:ext>
            </a:extLst>
          </p:cNvPr>
          <p:cNvSpPr/>
          <p:nvPr/>
        </p:nvSpPr>
        <p:spPr>
          <a:xfrm>
            <a:off x="392007" y="288678"/>
            <a:ext cx="45719" cy="76944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9512" y="1410793"/>
            <a:ext cx="11531918" cy="684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thuẫn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Các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Rụt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740" y="134412"/>
            <a:ext cx="11441430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093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>
            <a:extLst>
              <a:ext uri="{FF2B5EF4-FFF2-40B4-BE49-F238E27FC236}">
                <a16:creationId xmlns:a16="http://schemas.microsoft.com/office/drawing/2014/main" id="{87200ACA-3254-4D4B-BF32-F2B64C99B487}"/>
              </a:ext>
            </a:extLst>
          </p:cNvPr>
          <p:cNvSpPr/>
          <p:nvPr/>
        </p:nvSpPr>
        <p:spPr>
          <a:xfrm>
            <a:off x="10411459" y="0"/>
            <a:ext cx="1792183" cy="1583140"/>
          </a:xfrm>
          <a:custGeom>
            <a:avLst/>
            <a:gdLst>
              <a:gd name="connsiteX0" fmla="*/ 359820 w 5206990"/>
              <a:gd name="connsiteY0" fmla="*/ 0 h 5270500"/>
              <a:gd name="connsiteX1" fmla="*/ 5206990 w 5206990"/>
              <a:gd name="connsiteY1" fmla="*/ 0 h 5270500"/>
              <a:gd name="connsiteX2" fmla="*/ 5206990 w 5206990"/>
              <a:gd name="connsiteY2" fmla="*/ 4943692 h 5270500"/>
              <a:gd name="connsiteX3" fmla="*/ 5125412 w 5206990"/>
              <a:gd name="connsiteY3" fmla="*/ 4980573 h 5270500"/>
              <a:gd name="connsiteX4" fmla="*/ 3689350 w 5206990"/>
              <a:gd name="connsiteY4" fmla="*/ 5270500 h 5270500"/>
              <a:gd name="connsiteX5" fmla="*/ 0 w 5206990"/>
              <a:gd name="connsiteY5" fmla="*/ 1581150 h 5270500"/>
              <a:gd name="connsiteX6" fmla="*/ 289928 w 5206990"/>
              <a:gd name="connsiteY6" fmla="*/ 145088 h 527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6990" h="5270500">
                <a:moveTo>
                  <a:pt x="359820" y="0"/>
                </a:moveTo>
                <a:lnTo>
                  <a:pt x="5206990" y="0"/>
                </a:lnTo>
                <a:lnTo>
                  <a:pt x="5206990" y="4943692"/>
                </a:lnTo>
                <a:lnTo>
                  <a:pt x="5125412" y="4980573"/>
                </a:lnTo>
                <a:cubicBezTo>
                  <a:pt x="4684024" y="5167264"/>
                  <a:pt x="4198743" y="5270500"/>
                  <a:pt x="3689350" y="5270500"/>
                </a:cubicBezTo>
                <a:cubicBezTo>
                  <a:pt x="1651778" y="5270500"/>
                  <a:pt x="0" y="3618722"/>
                  <a:pt x="0" y="1581150"/>
                </a:cubicBezTo>
                <a:cubicBezTo>
                  <a:pt x="0" y="1071757"/>
                  <a:pt x="103236" y="586476"/>
                  <a:pt x="289928" y="14508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5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0BF88476-79A4-47A4-84CE-129A4083145A}"/>
              </a:ext>
            </a:extLst>
          </p:cNvPr>
          <p:cNvSpPr/>
          <p:nvPr/>
        </p:nvSpPr>
        <p:spPr>
          <a:xfrm>
            <a:off x="392007" y="288678"/>
            <a:ext cx="45719" cy="76944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5202" y="496393"/>
            <a:ext cx="11531918" cy="6482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(1 -1)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nhóm:Có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Các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ghép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phỏng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stress,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207522-800B-4C4E-8316-133D42B799C5}"/>
              </a:ext>
            </a:extLst>
          </p:cNvPr>
          <p:cNvSpPr txBox="1"/>
          <p:nvPr/>
        </p:nvSpPr>
        <p:spPr>
          <a:xfrm>
            <a:off x="98942" y="15162"/>
            <a:ext cx="12093058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IV.  Các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3967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>
            <a:extLst>
              <a:ext uri="{FF2B5EF4-FFF2-40B4-BE49-F238E27FC236}">
                <a16:creationId xmlns:a16="http://schemas.microsoft.com/office/drawing/2014/main" id="{87200ACA-3254-4D4B-BF32-F2B64C99B487}"/>
              </a:ext>
            </a:extLst>
          </p:cNvPr>
          <p:cNvSpPr/>
          <p:nvPr/>
        </p:nvSpPr>
        <p:spPr>
          <a:xfrm>
            <a:off x="10411459" y="0"/>
            <a:ext cx="1792183" cy="1583140"/>
          </a:xfrm>
          <a:custGeom>
            <a:avLst/>
            <a:gdLst>
              <a:gd name="connsiteX0" fmla="*/ 359820 w 5206990"/>
              <a:gd name="connsiteY0" fmla="*/ 0 h 5270500"/>
              <a:gd name="connsiteX1" fmla="*/ 5206990 w 5206990"/>
              <a:gd name="connsiteY1" fmla="*/ 0 h 5270500"/>
              <a:gd name="connsiteX2" fmla="*/ 5206990 w 5206990"/>
              <a:gd name="connsiteY2" fmla="*/ 4943692 h 5270500"/>
              <a:gd name="connsiteX3" fmla="*/ 5125412 w 5206990"/>
              <a:gd name="connsiteY3" fmla="*/ 4980573 h 5270500"/>
              <a:gd name="connsiteX4" fmla="*/ 3689350 w 5206990"/>
              <a:gd name="connsiteY4" fmla="*/ 5270500 h 5270500"/>
              <a:gd name="connsiteX5" fmla="*/ 0 w 5206990"/>
              <a:gd name="connsiteY5" fmla="*/ 1581150 h 5270500"/>
              <a:gd name="connsiteX6" fmla="*/ 289928 w 5206990"/>
              <a:gd name="connsiteY6" fmla="*/ 145088 h 527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6990" h="5270500">
                <a:moveTo>
                  <a:pt x="359820" y="0"/>
                </a:moveTo>
                <a:lnTo>
                  <a:pt x="5206990" y="0"/>
                </a:lnTo>
                <a:lnTo>
                  <a:pt x="5206990" y="4943692"/>
                </a:lnTo>
                <a:lnTo>
                  <a:pt x="5125412" y="4980573"/>
                </a:lnTo>
                <a:cubicBezTo>
                  <a:pt x="4684024" y="5167264"/>
                  <a:pt x="4198743" y="5270500"/>
                  <a:pt x="3689350" y="5270500"/>
                </a:cubicBezTo>
                <a:cubicBezTo>
                  <a:pt x="1651778" y="5270500"/>
                  <a:pt x="0" y="3618722"/>
                  <a:pt x="0" y="1581150"/>
                </a:cubicBezTo>
                <a:cubicBezTo>
                  <a:pt x="0" y="1071757"/>
                  <a:pt x="103236" y="586476"/>
                  <a:pt x="289928" y="14508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5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0BF88476-79A4-47A4-84CE-129A4083145A}"/>
              </a:ext>
            </a:extLst>
          </p:cNvPr>
          <p:cNvSpPr/>
          <p:nvPr/>
        </p:nvSpPr>
        <p:spPr>
          <a:xfrm>
            <a:off x="392007" y="288678"/>
            <a:ext cx="45719" cy="76944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5202" y="496393"/>
            <a:ext cx="11531918" cy="4425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video,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website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207522-800B-4C4E-8316-133D42B799C5}"/>
              </a:ext>
            </a:extLst>
          </p:cNvPr>
          <p:cNvSpPr txBox="1"/>
          <p:nvPr/>
        </p:nvSpPr>
        <p:spPr>
          <a:xfrm>
            <a:off x="98942" y="15162"/>
            <a:ext cx="12093058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IV.  Các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9044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02CFD1DC-F410-9F43-721B-5F3F6773A45E}"/>
              </a:ext>
            </a:extLst>
          </p:cNvPr>
          <p:cNvSpPr/>
          <p:nvPr/>
        </p:nvSpPr>
        <p:spPr>
          <a:xfrm>
            <a:off x="0" y="125371"/>
            <a:ext cx="10003809" cy="84055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TextBox 55">
            <a:extLst>
              <a:ext uri="{FF2B5EF4-FFF2-40B4-BE49-F238E27FC236}">
                <a16:creationId xmlns:a16="http://schemas.microsoft.com/office/drawing/2014/main" id="{DD8B1321-2F41-E4E1-F48F-20D7ADF38F49}"/>
              </a:ext>
            </a:extLst>
          </p:cNvPr>
          <p:cNvSpPr txBox="1"/>
          <p:nvPr/>
        </p:nvSpPr>
        <p:spPr>
          <a:xfrm>
            <a:off x="286604" y="106519"/>
            <a:ext cx="105087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5CD4090-E037-8E41-ADE6-B1F09D23F0DA}"/>
              </a:ext>
            </a:extLst>
          </p:cNvPr>
          <p:cNvGrpSpPr/>
          <p:nvPr/>
        </p:nvGrpSpPr>
        <p:grpSpPr>
          <a:xfrm>
            <a:off x="280546" y="1017974"/>
            <a:ext cx="839747" cy="947079"/>
            <a:chOff x="618811" y="1236353"/>
            <a:chExt cx="2218598" cy="2502168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B44F85C-C541-DC44-A664-A20D07A331AC}"/>
                </a:ext>
              </a:extLst>
            </p:cNvPr>
            <p:cNvGrpSpPr/>
            <p:nvPr/>
          </p:nvGrpSpPr>
          <p:grpSpPr>
            <a:xfrm>
              <a:off x="618811" y="1236353"/>
              <a:ext cx="2218598" cy="2491659"/>
              <a:chOff x="462246" y="1747340"/>
              <a:chExt cx="2218598" cy="2491659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D80F743-A740-3340-A10F-EABC356B1365}"/>
                  </a:ext>
                </a:extLst>
              </p:cNvPr>
              <p:cNvSpPr txBox="1"/>
              <p:nvPr/>
            </p:nvSpPr>
            <p:spPr>
              <a:xfrm>
                <a:off x="462246" y="1747340"/>
                <a:ext cx="1497026" cy="2439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BE" sz="5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Montserrat" pitchFamily="2" charset="77"/>
                  </a:rPr>
                  <a:t>1</a:t>
                </a:r>
              </a:p>
            </p:txBody>
          </p:sp>
          <p:sp>
            <p:nvSpPr>
              <p:cNvPr id="65" name="Right Triangle 64">
                <a:extLst>
                  <a:ext uri="{FF2B5EF4-FFF2-40B4-BE49-F238E27FC236}">
                    <a16:creationId xmlns:a16="http://schemas.microsoft.com/office/drawing/2014/main" id="{4EDFFBA4-AC4F-E64D-A850-9D58A61A46AF}"/>
                  </a:ext>
                </a:extLst>
              </p:cNvPr>
              <p:cNvSpPr/>
              <p:nvPr/>
            </p:nvSpPr>
            <p:spPr>
              <a:xfrm rot="16200000">
                <a:off x="1102897" y="2661052"/>
                <a:ext cx="1577946" cy="1577948"/>
              </a:xfrm>
              <a:prstGeom prst="rtTriangle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3500000" algn="br" rotWithShape="0">
                  <a:prstClr val="black">
                    <a:alpha val="2371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BE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3" name="Graphic 62" descr="Gears with solid fill">
              <a:extLst>
                <a:ext uri="{FF2B5EF4-FFF2-40B4-BE49-F238E27FC236}">
                  <a16:creationId xmlns:a16="http://schemas.microsoft.com/office/drawing/2014/main" id="{FFF2F86B-1268-014A-A081-FF10D168B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91544" y="3119480"/>
              <a:ext cx="619041" cy="61904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15" y="2178256"/>
            <a:ext cx="2781825" cy="45773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5135" y="1126967"/>
            <a:ext cx="6678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34641" y="1529517"/>
            <a:ext cx="9144000" cy="4907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xúc:Dạy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nhút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chối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6620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02CFD1DC-F410-9F43-721B-5F3F6773A45E}"/>
              </a:ext>
            </a:extLst>
          </p:cNvPr>
          <p:cNvSpPr/>
          <p:nvPr/>
        </p:nvSpPr>
        <p:spPr>
          <a:xfrm>
            <a:off x="0" y="125371"/>
            <a:ext cx="10003809" cy="84055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TextBox 55">
            <a:extLst>
              <a:ext uri="{FF2B5EF4-FFF2-40B4-BE49-F238E27FC236}">
                <a16:creationId xmlns:a16="http://schemas.microsoft.com/office/drawing/2014/main" id="{DD8B1321-2F41-E4E1-F48F-20D7ADF38F49}"/>
              </a:ext>
            </a:extLst>
          </p:cNvPr>
          <p:cNvSpPr txBox="1"/>
          <p:nvPr/>
        </p:nvSpPr>
        <p:spPr>
          <a:xfrm>
            <a:off x="286604" y="106519"/>
            <a:ext cx="105087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5CD4090-E037-8E41-ADE6-B1F09D23F0DA}"/>
              </a:ext>
            </a:extLst>
          </p:cNvPr>
          <p:cNvGrpSpPr/>
          <p:nvPr/>
        </p:nvGrpSpPr>
        <p:grpSpPr>
          <a:xfrm>
            <a:off x="280546" y="1017974"/>
            <a:ext cx="839747" cy="947079"/>
            <a:chOff x="618811" y="1236353"/>
            <a:chExt cx="2218598" cy="2502168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B44F85C-C541-DC44-A664-A20D07A331AC}"/>
                </a:ext>
              </a:extLst>
            </p:cNvPr>
            <p:cNvGrpSpPr/>
            <p:nvPr/>
          </p:nvGrpSpPr>
          <p:grpSpPr>
            <a:xfrm>
              <a:off x="618811" y="1236353"/>
              <a:ext cx="2218598" cy="2491659"/>
              <a:chOff x="462246" y="1747340"/>
              <a:chExt cx="2218598" cy="2491659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D80F743-A740-3340-A10F-EABC356B1365}"/>
                  </a:ext>
                </a:extLst>
              </p:cNvPr>
              <p:cNvSpPr txBox="1"/>
              <p:nvPr/>
            </p:nvSpPr>
            <p:spPr>
              <a:xfrm>
                <a:off x="462246" y="1747340"/>
                <a:ext cx="1497026" cy="2439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kern="0" dirty="0">
                    <a:solidFill>
                      <a:schemeClr val="accent2"/>
                    </a:solidFill>
                    <a:latin typeface="Montserrat" pitchFamily="2" charset="77"/>
                  </a:rPr>
                  <a:t>2</a:t>
                </a:r>
                <a:endParaRPr kumimoji="0" lang="en-BE" sz="5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Montserrat" pitchFamily="2" charset="77"/>
                </a:endParaRPr>
              </a:p>
            </p:txBody>
          </p:sp>
          <p:sp>
            <p:nvSpPr>
              <p:cNvPr id="65" name="Right Triangle 64">
                <a:extLst>
                  <a:ext uri="{FF2B5EF4-FFF2-40B4-BE49-F238E27FC236}">
                    <a16:creationId xmlns:a16="http://schemas.microsoft.com/office/drawing/2014/main" id="{4EDFFBA4-AC4F-E64D-A850-9D58A61A46AF}"/>
                  </a:ext>
                </a:extLst>
              </p:cNvPr>
              <p:cNvSpPr/>
              <p:nvPr/>
            </p:nvSpPr>
            <p:spPr>
              <a:xfrm rot="16200000">
                <a:off x="1102897" y="2661052"/>
                <a:ext cx="1577946" cy="1577948"/>
              </a:xfrm>
              <a:prstGeom prst="rtTriangle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3500000" algn="br" rotWithShape="0">
                  <a:prstClr val="black">
                    <a:alpha val="2371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BE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3" name="Graphic 62" descr="Gears with solid fill">
              <a:extLst>
                <a:ext uri="{FF2B5EF4-FFF2-40B4-BE49-F238E27FC236}">
                  <a16:creationId xmlns:a16="http://schemas.microsoft.com/office/drawing/2014/main" id="{FFF2F86B-1268-014A-A081-FF10D168B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91544" y="3119480"/>
              <a:ext cx="619041" cy="61904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15" y="2178256"/>
            <a:ext cx="2781825" cy="45773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5134" y="1126967"/>
            <a:ext cx="80517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34641" y="1529517"/>
            <a:ext cx="9144000" cy="3063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 "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."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379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02CFD1DC-F410-9F43-721B-5F3F6773A45E}"/>
              </a:ext>
            </a:extLst>
          </p:cNvPr>
          <p:cNvSpPr/>
          <p:nvPr/>
        </p:nvSpPr>
        <p:spPr>
          <a:xfrm>
            <a:off x="0" y="125371"/>
            <a:ext cx="10003809" cy="84055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4" name="TextBox 55">
            <a:extLst>
              <a:ext uri="{FF2B5EF4-FFF2-40B4-BE49-F238E27FC236}">
                <a16:creationId xmlns:a16="http://schemas.microsoft.com/office/drawing/2014/main" id="{DD8B1321-2F41-E4E1-F48F-20D7ADF38F49}"/>
              </a:ext>
            </a:extLst>
          </p:cNvPr>
          <p:cNvSpPr txBox="1"/>
          <p:nvPr/>
        </p:nvSpPr>
        <p:spPr>
          <a:xfrm>
            <a:off x="286604" y="106519"/>
            <a:ext cx="105087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5CD4090-E037-8E41-ADE6-B1F09D23F0DA}"/>
              </a:ext>
            </a:extLst>
          </p:cNvPr>
          <p:cNvGrpSpPr/>
          <p:nvPr/>
        </p:nvGrpSpPr>
        <p:grpSpPr>
          <a:xfrm>
            <a:off x="280546" y="1017974"/>
            <a:ext cx="839747" cy="947079"/>
            <a:chOff x="618811" y="1236353"/>
            <a:chExt cx="2218598" cy="2502168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B44F85C-C541-DC44-A664-A20D07A331AC}"/>
                </a:ext>
              </a:extLst>
            </p:cNvPr>
            <p:cNvGrpSpPr/>
            <p:nvPr/>
          </p:nvGrpSpPr>
          <p:grpSpPr>
            <a:xfrm>
              <a:off x="618811" y="1236353"/>
              <a:ext cx="2218598" cy="2491659"/>
              <a:chOff x="462246" y="1747340"/>
              <a:chExt cx="2218598" cy="2491659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D80F743-A740-3340-A10F-EABC356B1365}"/>
                  </a:ext>
                </a:extLst>
              </p:cNvPr>
              <p:cNvSpPr txBox="1"/>
              <p:nvPr/>
            </p:nvSpPr>
            <p:spPr>
              <a:xfrm>
                <a:off x="462246" y="1747340"/>
                <a:ext cx="1497026" cy="2439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BC145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2</a:t>
                </a:r>
                <a:endParaRPr kumimoji="0" lang="en-BE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8BC145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65" name="Right Triangle 64">
                <a:extLst>
                  <a:ext uri="{FF2B5EF4-FFF2-40B4-BE49-F238E27FC236}">
                    <a16:creationId xmlns:a16="http://schemas.microsoft.com/office/drawing/2014/main" id="{4EDFFBA4-AC4F-E64D-A850-9D58A61A46AF}"/>
                  </a:ext>
                </a:extLst>
              </p:cNvPr>
              <p:cNvSpPr/>
              <p:nvPr/>
            </p:nvSpPr>
            <p:spPr>
              <a:xfrm rot="16200000">
                <a:off x="1102897" y="2661052"/>
                <a:ext cx="1577946" cy="1577948"/>
              </a:xfrm>
              <a:prstGeom prst="rtTriangle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3500000" algn="br" rotWithShape="0">
                  <a:prstClr val="black">
                    <a:alpha val="2371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BE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3" name="Graphic 62" descr="Gears with solid fill">
              <a:extLst>
                <a:ext uri="{FF2B5EF4-FFF2-40B4-BE49-F238E27FC236}">
                  <a16:creationId xmlns:a16="http://schemas.microsoft.com/office/drawing/2014/main" id="{FFF2F86B-1268-014A-A081-FF10D168B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91544" y="3119480"/>
              <a:ext cx="619041" cy="61904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15" y="2178256"/>
            <a:ext cx="2781825" cy="45773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5134" y="1126967"/>
            <a:ext cx="80517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14651" y="1853512"/>
            <a:ext cx="9144000" cy="444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"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."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370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3" name="Công tác tư vấn tâm lý cho học sinh trường tiểu học - Bản tin 247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02CFD1DC-F410-9F43-721B-5F3F6773A45E}"/>
              </a:ext>
            </a:extLst>
          </p:cNvPr>
          <p:cNvSpPr/>
          <p:nvPr/>
        </p:nvSpPr>
        <p:spPr>
          <a:xfrm>
            <a:off x="0" y="125371"/>
            <a:ext cx="10003809" cy="84055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4" name="TextBox 55">
            <a:extLst>
              <a:ext uri="{FF2B5EF4-FFF2-40B4-BE49-F238E27FC236}">
                <a16:creationId xmlns:a16="http://schemas.microsoft.com/office/drawing/2014/main" id="{DD8B1321-2F41-E4E1-F48F-20D7ADF38F49}"/>
              </a:ext>
            </a:extLst>
          </p:cNvPr>
          <p:cNvSpPr txBox="1"/>
          <p:nvPr/>
        </p:nvSpPr>
        <p:spPr>
          <a:xfrm>
            <a:off x="286604" y="106519"/>
            <a:ext cx="105087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5CD4090-E037-8E41-ADE6-B1F09D23F0DA}"/>
              </a:ext>
            </a:extLst>
          </p:cNvPr>
          <p:cNvGrpSpPr/>
          <p:nvPr/>
        </p:nvGrpSpPr>
        <p:grpSpPr>
          <a:xfrm>
            <a:off x="3223260" y="1992828"/>
            <a:ext cx="857403" cy="947079"/>
            <a:chOff x="618811" y="1236353"/>
            <a:chExt cx="2218598" cy="2502168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B44F85C-C541-DC44-A664-A20D07A331AC}"/>
                </a:ext>
              </a:extLst>
            </p:cNvPr>
            <p:cNvGrpSpPr/>
            <p:nvPr/>
          </p:nvGrpSpPr>
          <p:grpSpPr>
            <a:xfrm>
              <a:off x="618811" y="1236353"/>
              <a:ext cx="2218598" cy="2491659"/>
              <a:chOff x="462246" y="1747340"/>
              <a:chExt cx="2218598" cy="2491659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D80F743-A740-3340-A10F-EABC356B1365}"/>
                  </a:ext>
                </a:extLst>
              </p:cNvPr>
              <p:cNvSpPr txBox="1"/>
              <p:nvPr/>
            </p:nvSpPr>
            <p:spPr>
              <a:xfrm>
                <a:off x="462246" y="1747340"/>
                <a:ext cx="1497026" cy="2439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kern="0" dirty="0">
                    <a:solidFill>
                      <a:srgbClr val="8BC145"/>
                    </a:solidFill>
                    <a:latin typeface="Montserrat" pitchFamily="2" charset="77"/>
                  </a:rPr>
                  <a:t>3</a:t>
                </a:r>
                <a:endParaRPr kumimoji="0" lang="en-BE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8BC145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65" name="Right Triangle 64">
                <a:extLst>
                  <a:ext uri="{FF2B5EF4-FFF2-40B4-BE49-F238E27FC236}">
                    <a16:creationId xmlns:a16="http://schemas.microsoft.com/office/drawing/2014/main" id="{4EDFFBA4-AC4F-E64D-A850-9D58A61A46AF}"/>
                  </a:ext>
                </a:extLst>
              </p:cNvPr>
              <p:cNvSpPr/>
              <p:nvPr/>
            </p:nvSpPr>
            <p:spPr>
              <a:xfrm rot="16200000">
                <a:off x="1102897" y="2661052"/>
                <a:ext cx="1577946" cy="1577948"/>
              </a:xfrm>
              <a:prstGeom prst="rtTriangle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3500000" algn="br" rotWithShape="0">
                  <a:prstClr val="black">
                    <a:alpha val="2371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BE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3" name="Graphic 62" descr="Gears with solid fill">
              <a:extLst>
                <a:ext uri="{FF2B5EF4-FFF2-40B4-BE49-F238E27FC236}">
                  <a16:creationId xmlns:a16="http://schemas.microsoft.com/office/drawing/2014/main" id="{FFF2F86B-1268-014A-A081-FF10D168B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91544" y="3119480"/>
              <a:ext cx="619041" cy="61904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15" y="2178256"/>
            <a:ext cx="2781825" cy="45773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40295" y="2059351"/>
            <a:ext cx="80517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80F743-A740-3340-A10F-EABC356B1365}"/>
              </a:ext>
            </a:extLst>
          </p:cNvPr>
          <p:cNvSpPr txBox="1"/>
          <p:nvPr/>
        </p:nvSpPr>
        <p:spPr>
          <a:xfrm>
            <a:off x="3292938" y="3543618"/>
            <a:ext cx="578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dirty="0">
                <a:solidFill>
                  <a:srgbClr val="8BC145"/>
                </a:solidFill>
                <a:latin typeface="Montserrat" pitchFamily="2" charset="77"/>
              </a:rPr>
              <a:t>4</a:t>
            </a:r>
            <a:endParaRPr kumimoji="0" lang="en-BE" sz="5400" b="1" i="0" u="none" strike="noStrike" kern="0" cap="none" spc="0" normalizeH="0" baseline="0" noProof="0" dirty="0">
              <a:ln>
                <a:noFill/>
              </a:ln>
              <a:solidFill>
                <a:srgbClr val="8BC145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40295" y="3543618"/>
            <a:ext cx="80517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khoẻ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7056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A362372-0D8B-9A20-43E0-A322D76F072E}"/>
              </a:ext>
            </a:extLst>
          </p:cNvPr>
          <p:cNvSpPr txBox="1"/>
          <p:nvPr/>
        </p:nvSpPr>
        <p:spPr>
          <a:xfrm>
            <a:off x="850916" y="352152"/>
            <a:ext cx="10121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09433" y="1009934"/>
            <a:ext cx="11782567" cy="56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9" descr="A classroom with desks and a green chalkboard&#10;&#10;Description automatically generated">
            <a:extLst>
              <a:ext uri="{FF2B5EF4-FFF2-40B4-BE49-F238E27FC236}">
                <a16:creationId xmlns:a16="http://schemas.microsoft.com/office/drawing/2014/main" id="{DE2B38BC-E7FA-184F-951D-4DA59FCE14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6230" b="6230"/>
          <a:stretch>
            <a:fillRect/>
          </a:stretch>
        </p:blipFill>
        <p:spPr>
          <a:xfrm>
            <a:off x="2737304" y="2256790"/>
            <a:ext cx="9364133" cy="4292600"/>
          </a:xfrm>
        </p:spPr>
      </p:pic>
      <p:sp>
        <p:nvSpPr>
          <p:cNvPr id="6" name="矩形: 单圆角 5">
            <a:extLst>
              <a:ext uri="{FF2B5EF4-FFF2-40B4-BE49-F238E27FC236}">
                <a16:creationId xmlns:a16="http://schemas.microsoft.com/office/drawing/2014/main" id="{611B5ED7-6D48-BA73-1269-010DDF34A8CE}"/>
              </a:ext>
            </a:extLst>
          </p:cNvPr>
          <p:cNvSpPr/>
          <p:nvPr/>
        </p:nvSpPr>
        <p:spPr>
          <a:xfrm rot="5400000">
            <a:off x="-4235" y="4236"/>
            <a:ext cx="711201" cy="702733"/>
          </a:xfrm>
          <a:prstGeom prst="round1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latin typeface="Lato" panose="020F0502020204030203" pitchFamily="34" charset="7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42" y="262890"/>
            <a:ext cx="2324100" cy="65951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39442" y="470052"/>
            <a:ext cx="90220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qua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8">
            <a:extLst>
              <a:ext uri="{FF2B5EF4-FFF2-40B4-BE49-F238E27FC236}">
                <a16:creationId xmlns:a16="http://schemas.microsoft.com/office/drawing/2014/main" id="{BFB51CED-F1E2-8353-9F61-FD2AFBBE0189}"/>
              </a:ext>
            </a:extLst>
          </p:cNvPr>
          <p:cNvGrpSpPr/>
          <p:nvPr/>
        </p:nvGrpSpPr>
        <p:grpSpPr>
          <a:xfrm>
            <a:off x="3761770" y="3374280"/>
            <a:ext cx="7315202" cy="3483720"/>
            <a:chOff x="-742670" y="-91982"/>
            <a:chExt cx="2090747" cy="282840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6FB9653-8585-6EB5-7878-13C04E9ACC90}"/>
                </a:ext>
              </a:extLst>
            </p:cNvPr>
            <p:cNvSpPr/>
            <p:nvPr/>
          </p:nvSpPr>
          <p:spPr>
            <a:xfrm>
              <a:off x="-742670" y="-91982"/>
              <a:ext cx="2090747" cy="94458"/>
            </a:xfrm>
            <a:custGeom>
              <a:avLst/>
              <a:gdLst/>
              <a:ahLst/>
              <a:cxnLst/>
              <a:rect l="l" t="t" r="r" b="b"/>
              <a:pathLst>
                <a:path w="812800" h="190858">
                  <a:moveTo>
                    <a:pt x="95429" y="0"/>
                  </a:moveTo>
                  <a:lnTo>
                    <a:pt x="717371" y="0"/>
                  </a:lnTo>
                  <a:cubicBezTo>
                    <a:pt x="770075" y="0"/>
                    <a:pt x="812800" y="42725"/>
                    <a:pt x="812800" y="95429"/>
                  </a:cubicBezTo>
                  <a:lnTo>
                    <a:pt x="812800" y="95429"/>
                  </a:lnTo>
                  <a:cubicBezTo>
                    <a:pt x="812800" y="148133"/>
                    <a:pt x="770075" y="190858"/>
                    <a:pt x="717371" y="190858"/>
                  </a:cubicBezTo>
                  <a:lnTo>
                    <a:pt x="95429" y="190858"/>
                  </a:lnTo>
                  <a:cubicBezTo>
                    <a:pt x="42725" y="190858"/>
                    <a:pt x="0" y="148133"/>
                    <a:pt x="0" y="95429"/>
                  </a:cubicBezTo>
                  <a:lnTo>
                    <a:pt x="0" y="95429"/>
                  </a:lnTo>
                  <a:cubicBezTo>
                    <a:pt x="0" y="42725"/>
                    <a:pt x="42725" y="0"/>
                    <a:pt x="954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pPr algn="ctr"/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3CB3609D-B8FD-84E9-F2F9-B13B63F8589B}"/>
                </a:ext>
              </a:extLst>
            </p:cNvPr>
            <p:cNvSpPr txBox="1"/>
            <p:nvPr/>
          </p:nvSpPr>
          <p:spPr>
            <a:xfrm>
              <a:off x="0" y="-38100"/>
              <a:ext cx="812800" cy="228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</p:spTree>
    <p:extLst>
      <p:ext uri="{BB962C8B-B14F-4D97-AF65-F5344CB8AC3E}">
        <p14:creationId xmlns:p14="http://schemas.microsoft.com/office/powerpoint/2010/main" val="199018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9" descr="A classroom with desks and a green chalkboard&#10;&#10;Description automatically generated">
            <a:extLst>
              <a:ext uri="{FF2B5EF4-FFF2-40B4-BE49-F238E27FC236}">
                <a16:creationId xmlns:a16="http://schemas.microsoft.com/office/drawing/2014/main" id="{DE2B38BC-E7FA-184F-951D-4DA59FCE14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6230" b="6230"/>
          <a:stretch>
            <a:fillRect/>
          </a:stretch>
        </p:blipFill>
        <p:spPr>
          <a:xfrm>
            <a:off x="2668414" y="2085340"/>
            <a:ext cx="9364133" cy="4292600"/>
          </a:xfrm>
        </p:spPr>
      </p:pic>
      <p:sp>
        <p:nvSpPr>
          <p:cNvPr id="6" name="矩形: 单圆角 5">
            <a:extLst>
              <a:ext uri="{FF2B5EF4-FFF2-40B4-BE49-F238E27FC236}">
                <a16:creationId xmlns:a16="http://schemas.microsoft.com/office/drawing/2014/main" id="{611B5ED7-6D48-BA73-1269-010DDF34A8CE}"/>
              </a:ext>
            </a:extLst>
          </p:cNvPr>
          <p:cNvSpPr/>
          <p:nvPr/>
        </p:nvSpPr>
        <p:spPr>
          <a:xfrm rot="5400000">
            <a:off x="-4235" y="4236"/>
            <a:ext cx="711201" cy="702733"/>
          </a:xfrm>
          <a:prstGeom prst="round1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latin typeface="Lato" panose="020F0502020204030203" pitchFamily="34" charset="77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39442" y="646902"/>
            <a:ext cx="90220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xa,người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1" name="Group 8">
            <a:extLst>
              <a:ext uri="{FF2B5EF4-FFF2-40B4-BE49-F238E27FC236}">
                <a16:creationId xmlns:a16="http://schemas.microsoft.com/office/drawing/2014/main" id="{BFB51CED-F1E2-8353-9F61-FD2AFBBE0189}"/>
              </a:ext>
            </a:extLst>
          </p:cNvPr>
          <p:cNvGrpSpPr/>
          <p:nvPr/>
        </p:nvGrpSpPr>
        <p:grpSpPr>
          <a:xfrm>
            <a:off x="3761770" y="3374280"/>
            <a:ext cx="7315202" cy="3483720"/>
            <a:chOff x="-742670" y="-91982"/>
            <a:chExt cx="2090747" cy="282840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6FB9653-8585-6EB5-7878-13C04E9ACC90}"/>
                </a:ext>
              </a:extLst>
            </p:cNvPr>
            <p:cNvSpPr/>
            <p:nvPr/>
          </p:nvSpPr>
          <p:spPr>
            <a:xfrm>
              <a:off x="-742670" y="-91982"/>
              <a:ext cx="2090747" cy="90746"/>
            </a:xfrm>
            <a:custGeom>
              <a:avLst/>
              <a:gdLst/>
              <a:ahLst/>
              <a:cxnLst/>
              <a:rect l="l" t="t" r="r" b="b"/>
              <a:pathLst>
                <a:path w="812800" h="190858">
                  <a:moveTo>
                    <a:pt x="95429" y="0"/>
                  </a:moveTo>
                  <a:lnTo>
                    <a:pt x="717371" y="0"/>
                  </a:lnTo>
                  <a:cubicBezTo>
                    <a:pt x="770075" y="0"/>
                    <a:pt x="812800" y="42725"/>
                    <a:pt x="812800" y="95429"/>
                  </a:cubicBezTo>
                  <a:lnTo>
                    <a:pt x="812800" y="95429"/>
                  </a:lnTo>
                  <a:cubicBezTo>
                    <a:pt x="812800" y="148133"/>
                    <a:pt x="770075" y="190858"/>
                    <a:pt x="717371" y="190858"/>
                  </a:cubicBezTo>
                  <a:lnTo>
                    <a:pt x="95429" y="190858"/>
                  </a:lnTo>
                  <a:cubicBezTo>
                    <a:pt x="42725" y="190858"/>
                    <a:pt x="0" y="148133"/>
                    <a:pt x="0" y="95429"/>
                  </a:cubicBezTo>
                  <a:lnTo>
                    <a:pt x="0" y="95429"/>
                  </a:lnTo>
                  <a:cubicBezTo>
                    <a:pt x="0" y="42725"/>
                    <a:pt x="42725" y="0"/>
                    <a:pt x="954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pPr algn="ctr"/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3CB3609D-B8FD-84E9-F2F9-B13B63F8589B}"/>
                </a:ext>
              </a:extLst>
            </p:cNvPr>
            <p:cNvSpPr txBox="1"/>
            <p:nvPr/>
          </p:nvSpPr>
          <p:spPr>
            <a:xfrm>
              <a:off x="0" y="-38100"/>
              <a:ext cx="812800" cy="228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20" y="231494"/>
            <a:ext cx="2233914" cy="662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9" descr="A classroom with desks and a green chalkboard&#10;&#10;Description automatically generated">
            <a:extLst>
              <a:ext uri="{FF2B5EF4-FFF2-40B4-BE49-F238E27FC236}">
                <a16:creationId xmlns:a16="http://schemas.microsoft.com/office/drawing/2014/main" id="{DE2B38BC-E7FA-184F-951D-4DA59FCE14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6230" b="6230"/>
          <a:stretch>
            <a:fillRect/>
          </a:stretch>
        </p:blipFill>
        <p:spPr>
          <a:xfrm>
            <a:off x="2827867" y="2153920"/>
            <a:ext cx="9364133" cy="4292600"/>
          </a:xfrm>
        </p:spPr>
      </p:pic>
      <p:sp>
        <p:nvSpPr>
          <p:cNvPr id="6" name="矩形: 单圆角 5">
            <a:extLst>
              <a:ext uri="{FF2B5EF4-FFF2-40B4-BE49-F238E27FC236}">
                <a16:creationId xmlns:a16="http://schemas.microsoft.com/office/drawing/2014/main" id="{611B5ED7-6D48-BA73-1269-010DDF34A8CE}"/>
              </a:ext>
            </a:extLst>
          </p:cNvPr>
          <p:cNvSpPr/>
          <p:nvPr/>
        </p:nvSpPr>
        <p:spPr>
          <a:xfrm rot="5400000">
            <a:off x="-4235" y="4236"/>
            <a:ext cx="711201" cy="702733"/>
          </a:xfrm>
          <a:prstGeom prst="round1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latin typeface="Lato" panose="020F0502020204030203" pitchFamily="34" charset="77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39442" y="646902"/>
            <a:ext cx="90220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21" name="Group 8">
            <a:extLst>
              <a:ext uri="{FF2B5EF4-FFF2-40B4-BE49-F238E27FC236}">
                <a16:creationId xmlns:a16="http://schemas.microsoft.com/office/drawing/2014/main" id="{BFB51CED-F1E2-8353-9F61-FD2AFBBE0189}"/>
              </a:ext>
            </a:extLst>
          </p:cNvPr>
          <p:cNvGrpSpPr/>
          <p:nvPr/>
        </p:nvGrpSpPr>
        <p:grpSpPr>
          <a:xfrm>
            <a:off x="3958539" y="3356658"/>
            <a:ext cx="7315202" cy="3906456"/>
            <a:chOff x="-742670" y="-91982"/>
            <a:chExt cx="2090747" cy="282840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6FB9653-8585-6EB5-7878-13C04E9ACC90}"/>
                </a:ext>
              </a:extLst>
            </p:cNvPr>
            <p:cNvSpPr/>
            <p:nvPr/>
          </p:nvSpPr>
          <p:spPr>
            <a:xfrm>
              <a:off x="-742670" y="-91982"/>
              <a:ext cx="2090747" cy="79387"/>
            </a:xfrm>
            <a:custGeom>
              <a:avLst/>
              <a:gdLst/>
              <a:ahLst/>
              <a:cxnLst/>
              <a:rect l="l" t="t" r="r" b="b"/>
              <a:pathLst>
                <a:path w="812800" h="190858">
                  <a:moveTo>
                    <a:pt x="95429" y="0"/>
                  </a:moveTo>
                  <a:lnTo>
                    <a:pt x="717371" y="0"/>
                  </a:lnTo>
                  <a:cubicBezTo>
                    <a:pt x="770075" y="0"/>
                    <a:pt x="812800" y="42725"/>
                    <a:pt x="812800" y="95429"/>
                  </a:cubicBezTo>
                  <a:lnTo>
                    <a:pt x="812800" y="95429"/>
                  </a:lnTo>
                  <a:cubicBezTo>
                    <a:pt x="812800" y="148133"/>
                    <a:pt x="770075" y="190858"/>
                    <a:pt x="717371" y="190858"/>
                  </a:cubicBezTo>
                  <a:lnTo>
                    <a:pt x="95429" y="190858"/>
                  </a:lnTo>
                  <a:cubicBezTo>
                    <a:pt x="42725" y="190858"/>
                    <a:pt x="0" y="148133"/>
                    <a:pt x="0" y="95429"/>
                  </a:cubicBezTo>
                  <a:lnTo>
                    <a:pt x="0" y="95429"/>
                  </a:lnTo>
                  <a:cubicBezTo>
                    <a:pt x="0" y="42725"/>
                    <a:pt x="42725" y="0"/>
                    <a:pt x="954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pPr algn="ctr"/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hồi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điệp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3CB3609D-B8FD-84E9-F2F9-B13B63F8589B}"/>
                </a:ext>
              </a:extLst>
            </p:cNvPr>
            <p:cNvSpPr txBox="1"/>
            <p:nvPr/>
          </p:nvSpPr>
          <p:spPr>
            <a:xfrm>
              <a:off x="0" y="-38100"/>
              <a:ext cx="812800" cy="228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11" y="405114"/>
            <a:ext cx="2137456" cy="633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9" descr="A classroom with desks and a green chalkboard&#10;&#10;Description automatically generated">
            <a:extLst>
              <a:ext uri="{FF2B5EF4-FFF2-40B4-BE49-F238E27FC236}">
                <a16:creationId xmlns:a16="http://schemas.microsoft.com/office/drawing/2014/main" id="{DE2B38BC-E7FA-184F-951D-4DA59FCE14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6230" b="6230"/>
          <a:stretch>
            <a:fillRect/>
          </a:stretch>
        </p:blipFill>
        <p:spPr>
          <a:xfrm>
            <a:off x="2668414" y="2306815"/>
            <a:ext cx="9364133" cy="4292600"/>
          </a:xfrm>
        </p:spPr>
      </p:pic>
      <p:sp>
        <p:nvSpPr>
          <p:cNvPr id="6" name="矩形: 单圆角 5">
            <a:extLst>
              <a:ext uri="{FF2B5EF4-FFF2-40B4-BE49-F238E27FC236}">
                <a16:creationId xmlns:a16="http://schemas.microsoft.com/office/drawing/2014/main" id="{611B5ED7-6D48-BA73-1269-010DDF34A8CE}"/>
              </a:ext>
            </a:extLst>
          </p:cNvPr>
          <p:cNvSpPr/>
          <p:nvPr/>
        </p:nvSpPr>
        <p:spPr>
          <a:xfrm rot="5400000">
            <a:off x="-4235" y="4236"/>
            <a:ext cx="711201" cy="702733"/>
          </a:xfrm>
          <a:prstGeom prst="round1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latin typeface="Lato" panose="020F0502020204030203" pitchFamily="34" charset="77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39442" y="646902"/>
            <a:ext cx="90220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8">
            <a:extLst>
              <a:ext uri="{FF2B5EF4-FFF2-40B4-BE49-F238E27FC236}">
                <a16:creationId xmlns:a16="http://schemas.microsoft.com/office/drawing/2014/main" id="{BFB51CED-F1E2-8353-9F61-FD2AFBBE0189}"/>
              </a:ext>
            </a:extLst>
          </p:cNvPr>
          <p:cNvGrpSpPr/>
          <p:nvPr/>
        </p:nvGrpSpPr>
        <p:grpSpPr>
          <a:xfrm>
            <a:off x="3958539" y="3356658"/>
            <a:ext cx="7315202" cy="3906456"/>
            <a:chOff x="-742670" y="-91982"/>
            <a:chExt cx="2090747" cy="282840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6FB9653-8585-6EB5-7878-13C04E9ACC90}"/>
                </a:ext>
              </a:extLst>
            </p:cNvPr>
            <p:cNvSpPr/>
            <p:nvPr/>
          </p:nvSpPr>
          <p:spPr>
            <a:xfrm>
              <a:off x="-742670" y="-91982"/>
              <a:ext cx="2090747" cy="79387"/>
            </a:xfrm>
            <a:custGeom>
              <a:avLst/>
              <a:gdLst/>
              <a:ahLst/>
              <a:cxnLst/>
              <a:rect l="l" t="t" r="r" b="b"/>
              <a:pathLst>
                <a:path w="812800" h="190858">
                  <a:moveTo>
                    <a:pt x="95429" y="0"/>
                  </a:moveTo>
                  <a:lnTo>
                    <a:pt x="717371" y="0"/>
                  </a:lnTo>
                  <a:cubicBezTo>
                    <a:pt x="770075" y="0"/>
                    <a:pt x="812800" y="42725"/>
                    <a:pt x="812800" y="95429"/>
                  </a:cubicBezTo>
                  <a:lnTo>
                    <a:pt x="812800" y="95429"/>
                  </a:lnTo>
                  <a:cubicBezTo>
                    <a:pt x="812800" y="148133"/>
                    <a:pt x="770075" y="190858"/>
                    <a:pt x="717371" y="190858"/>
                  </a:cubicBezTo>
                  <a:lnTo>
                    <a:pt x="95429" y="190858"/>
                  </a:lnTo>
                  <a:cubicBezTo>
                    <a:pt x="42725" y="190858"/>
                    <a:pt x="0" y="148133"/>
                    <a:pt x="0" y="95429"/>
                  </a:cubicBezTo>
                  <a:lnTo>
                    <a:pt x="0" y="95429"/>
                  </a:lnTo>
                  <a:cubicBezTo>
                    <a:pt x="0" y="42725"/>
                    <a:pt x="42725" y="0"/>
                    <a:pt x="954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pPr algn="ctr"/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điệp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3CB3609D-B8FD-84E9-F2F9-B13B63F8589B}"/>
                </a:ext>
              </a:extLst>
            </p:cNvPr>
            <p:cNvSpPr txBox="1"/>
            <p:nvPr/>
          </p:nvSpPr>
          <p:spPr>
            <a:xfrm>
              <a:off x="0" y="-38100"/>
              <a:ext cx="812800" cy="228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" y="194310"/>
            <a:ext cx="2091689" cy="66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9" descr="A classroom with desks and a green chalkboard&#10;&#10;Description automatically generated">
            <a:extLst>
              <a:ext uri="{FF2B5EF4-FFF2-40B4-BE49-F238E27FC236}">
                <a16:creationId xmlns:a16="http://schemas.microsoft.com/office/drawing/2014/main" id="{DE2B38BC-E7FA-184F-951D-4DA59FCE14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6230" b="6230"/>
          <a:stretch>
            <a:fillRect/>
          </a:stretch>
        </p:blipFill>
        <p:spPr>
          <a:xfrm>
            <a:off x="2668414" y="2306815"/>
            <a:ext cx="9364133" cy="4292600"/>
          </a:xfrm>
        </p:spPr>
      </p:pic>
      <p:sp>
        <p:nvSpPr>
          <p:cNvPr id="6" name="矩形: 单圆角 5">
            <a:extLst>
              <a:ext uri="{FF2B5EF4-FFF2-40B4-BE49-F238E27FC236}">
                <a16:creationId xmlns:a16="http://schemas.microsoft.com/office/drawing/2014/main" id="{611B5ED7-6D48-BA73-1269-010DDF34A8CE}"/>
              </a:ext>
            </a:extLst>
          </p:cNvPr>
          <p:cNvSpPr/>
          <p:nvPr/>
        </p:nvSpPr>
        <p:spPr>
          <a:xfrm rot="5400000">
            <a:off x="-4235" y="4236"/>
            <a:ext cx="711201" cy="702733"/>
          </a:xfrm>
          <a:prstGeom prst="round1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latin typeface="Lato" panose="020F0502020204030203" pitchFamily="34" charset="77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39442" y="350994"/>
            <a:ext cx="90220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8">
            <a:extLst>
              <a:ext uri="{FF2B5EF4-FFF2-40B4-BE49-F238E27FC236}">
                <a16:creationId xmlns:a16="http://schemas.microsoft.com/office/drawing/2014/main" id="{BFB51CED-F1E2-8353-9F61-FD2AFBBE0189}"/>
              </a:ext>
            </a:extLst>
          </p:cNvPr>
          <p:cNvGrpSpPr/>
          <p:nvPr/>
        </p:nvGrpSpPr>
        <p:grpSpPr>
          <a:xfrm>
            <a:off x="3958539" y="3356658"/>
            <a:ext cx="7315202" cy="3906456"/>
            <a:chOff x="-742670" y="-91982"/>
            <a:chExt cx="2090747" cy="282840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6FB9653-8585-6EB5-7878-13C04E9ACC90}"/>
                </a:ext>
              </a:extLst>
            </p:cNvPr>
            <p:cNvSpPr/>
            <p:nvPr/>
          </p:nvSpPr>
          <p:spPr>
            <a:xfrm>
              <a:off x="-742670" y="-91982"/>
              <a:ext cx="2090747" cy="79387"/>
            </a:xfrm>
            <a:custGeom>
              <a:avLst/>
              <a:gdLst/>
              <a:ahLst/>
              <a:cxnLst/>
              <a:rect l="l" t="t" r="r" b="b"/>
              <a:pathLst>
                <a:path w="812800" h="190858">
                  <a:moveTo>
                    <a:pt x="95429" y="0"/>
                  </a:moveTo>
                  <a:lnTo>
                    <a:pt x="717371" y="0"/>
                  </a:lnTo>
                  <a:cubicBezTo>
                    <a:pt x="770075" y="0"/>
                    <a:pt x="812800" y="42725"/>
                    <a:pt x="812800" y="95429"/>
                  </a:cubicBezTo>
                  <a:lnTo>
                    <a:pt x="812800" y="95429"/>
                  </a:lnTo>
                  <a:cubicBezTo>
                    <a:pt x="812800" y="148133"/>
                    <a:pt x="770075" y="190858"/>
                    <a:pt x="717371" y="190858"/>
                  </a:cubicBezTo>
                  <a:lnTo>
                    <a:pt x="95429" y="190858"/>
                  </a:lnTo>
                  <a:cubicBezTo>
                    <a:pt x="42725" y="190858"/>
                    <a:pt x="0" y="148133"/>
                    <a:pt x="0" y="95429"/>
                  </a:cubicBezTo>
                  <a:lnTo>
                    <a:pt x="0" y="95429"/>
                  </a:lnTo>
                  <a:cubicBezTo>
                    <a:pt x="0" y="42725"/>
                    <a:pt x="42725" y="0"/>
                    <a:pt x="954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pPr algn="ctr"/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3CB3609D-B8FD-84E9-F2F9-B13B63F8589B}"/>
                </a:ext>
              </a:extLst>
            </p:cNvPr>
            <p:cNvSpPr txBox="1"/>
            <p:nvPr/>
          </p:nvSpPr>
          <p:spPr>
            <a:xfrm>
              <a:off x="0" y="-38100"/>
              <a:ext cx="812800" cy="228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42" y="711204"/>
            <a:ext cx="2495972" cy="575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85FDACCC-1513-9142-BA79-116F29041E09}"/>
              </a:ext>
            </a:extLst>
          </p:cNvPr>
          <p:cNvGrpSpPr/>
          <p:nvPr/>
        </p:nvGrpSpPr>
        <p:grpSpPr>
          <a:xfrm>
            <a:off x="56585" y="-1663643"/>
            <a:ext cx="5040009" cy="8521643"/>
            <a:chOff x="0" y="-1663643"/>
            <a:chExt cx="5366011" cy="8521643"/>
          </a:xfrm>
        </p:grpSpPr>
        <p:sp>
          <p:nvSpPr>
            <p:cNvPr id="32" name="矩形 52">
              <a:extLst>
                <a:ext uri="{FF2B5EF4-FFF2-40B4-BE49-F238E27FC236}">
                  <a16:creationId xmlns:a16="http://schemas.microsoft.com/office/drawing/2014/main" id="{D489625F-7D5A-2F40-BD49-6BD476197065}"/>
                </a:ext>
              </a:extLst>
            </p:cNvPr>
            <p:cNvSpPr/>
            <p:nvPr/>
          </p:nvSpPr>
          <p:spPr>
            <a:xfrm>
              <a:off x="0" y="0"/>
              <a:ext cx="5350933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Lato" panose="020F0502020204030203" pitchFamily="34" charset="77"/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C574901E-E37A-DD46-82F3-99158E3508AB}"/>
                </a:ext>
              </a:extLst>
            </p:cNvPr>
            <p:cNvSpPr/>
            <p:nvPr/>
          </p:nvSpPr>
          <p:spPr>
            <a:xfrm rot="2945328">
              <a:off x="142473" y="-751781"/>
              <a:ext cx="2667000" cy="8432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1000">
                  <a:schemeClr val="bg1">
                    <a:alpha val="3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9074A919-C495-1B43-867E-2C677E7C9B4B}"/>
                </a:ext>
              </a:extLst>
            </p:cNvPr>
            <p:cNvSpPr/>
            <p:nvPr/>
          </p:nvSpPr>
          <p:spPr>
            <a:xfrm rot="2945328">
              <a:off x="2666311" y="22514"/>
              <a:ext cx="2564053" cy="19695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1000">
                  <a:schemeClr val="bg1">
                    <a:alpha val="3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" panose="020F0502020204030203" pitchFamily="34" charset="77"/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4F5C188C-0B97-3C46-9DB3-25F629B74E18}"/>
                </a:ext>
              </a:extLst>
            </p:cNvPr>
            <p:cNvSpPr/>
            <p:nvPr/>
          </p:nvSpPr>
          <p:spPr>
            <a:xfrm rot="2945328">
              <a:off x="2188668" y="3378253"/>
              <a:ext cx="2339195" cy="39180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1000">
                  <a:schemeClr val="bg1">
                    <a:alpha val="3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" panose="020F0502020204030203" pitchFamily="34" charset="77"/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6C7C8F2-97BF-C541-B7E6-09C8A79D43AB}"/>
                </a:ext>
              </a:extLst>
            </p:cNvPr>
            <p:cNvSpPr/>
            <p:nvPr/>
          </p:nvSpPr>
          <p:spPr>
            <a:xfrm rot="2945328">
              <a:off x="4188239" y="1759818"/>
              <a:ext cx="1773162" cy="58238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1000">
                  <a:schemeClr val="bg1">
                    <a:alpha val="3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" panose="020F0502020204030203" pitchFamily="34" charset="77"/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0256A774-6ACA-1B4F-A858-ACC016ACDCA0}"/>
                </a:ext>
              </a:extLst>
            </p:cNvPr>
            <p:cNvSpPr/>
            <p:nvPr/>
          </p:nvSpPr>
          <p:spPr>
            <a:xfrm rot="2945328">
              <a:off x="2787662" y="1778926"/>
              <a:ext cx="1603374" cy="36420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1000">
                  <a:schemeClr val="bg1">
                    <a:alpha val="3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" panose="020F0502020204030203" pitchFamily="34" charset="77"/>
              </a:endParaRPr>
            </a:p>
          </p:txBody>
        </p:sp>
      </p:grp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C3DA0A15-4F5A-D84A-CDF5-47E96028C1EB}"/>
              </a:ext>
            </a:extLst>
          </p:cNvPr>
          <p:cNvCxnSpPr>
            <a:cxnSpLocks/>
          </p:cNvCxnSpPr>
          <p:nvPr/>
        </p:nvCxnSpPr>
        <p:spPr>
          <a:xfrm>
            <a:off x="8888426" y="0"/>
            <a:ext cx="2574" cy="5162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8B4CEE1F-B9A3-172E-D500-49D7ABCCF4FE}"/>
              </a:ext>
            </a:extLst>
          </p:cNvPr>
          <p:cNvCxnSpPr>
            <a:cxnSpLocks/>
          </p:cNvCxnSpPr>
          <p:nvPr/>
        </p:nvCxnSpPr>
        <p:spPr>
          <a:xfrm flipV="1">
            <a:off x="5425246" y="2561845"/>
            <a:ext cx="6766754" cy="98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63">
            <a:extLst>
              <a:ext uri="{FF2B5EF4-FFF2-40B4-BE49-F238E27FC236}">
                <a16:creationId xmlns:a16="http://schemas.microsoft.com/office/drawing/2014/main" id="{0F5BE8DD-B276-86BB-231D-E666CF6E6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4949" y="2605246"/>
            <a:ext cx="461643" cy="410821"/>
          </a:xfrm>
          <a:custGeom>
            <a:avLst/>
            <a:gdLst>
              <a:gd name="T0" fmla="*/ 153071 w 390"/>
              <a:gd name="T1" fmla="*/ 0 h 346"/>
              <a:gd name="T2" fmla="*/ 153071 w 390"/>
              <a:gd name="T3" fmla="*/ 0 h 346"/>
              <a:gd name="T4" fmla="*/ 19522 w 390"/>
              <a:gd name="T5" fmla="*/ 0 h 346"/>
              <a:gd name="T6" fmla="*/ 0 w 390"/>
              <a:gd name="T7" fmla="*/ 19582 h 346"/>
              <a:gd name="T8" fmla="*/ 0 w 390"/>
              <a:gd name="T9" fmla="*/ 98356 h 346"/>
              <a:gd name="T10" fmla="*/ 19522 w 390"/>
              <a:gd name="T11" fmla="*/ 117939 h 346"/>
              <a:gd name="T12" fmla="*/ 63003 w 390"/>
              <a:gd name="T13" fmla="*/ 117939 h 346"/>
              <a:gd name="T14" fmla="*/ 110034 w 390"/>
              <a:gd name="T15" fmla="*/ 153543 h 346"/>
              <a:gd name="T16" fmla="*/ 110034 w 390"/>
              <a:gd name="T17" fmla="*/ 117939 h 346"/>
              <a:gd name="T18" fmla="*/ 153071 w 390"/>
              <a:gd name="T19" fmla="*/ 117939 h 346"/>
              <a:gd name="T20" fmla="*/ 172593 w 390"/>
              <a:gd name="T21" fmla="*/ 98356 h 346"/>
              <a:gd name="T22" fmla="*/ 172593 w 390"/>
              <a:gd name="T23" fmla="*/ 19582 h 346"/>
              <a:gd name="T24" fmla="*/ 153071 w 390"/>
              <a:gd name="T25" fmla="*/ 0 h 34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0" h="346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7"/>
                  <a:pt x="0" y="44"/>
                </a:cubicBezTo>
                <a:cubicBezTo>
                  <a:pt x="0" y="221"/>
                  <a:pt x="0" y="221"/>
                  <a:pt x="0" y="221"/>
                </a:cubicBezTo>
                <a:cubicBezTo>
                  <a:pt x="0" y="247"/>
                  <a:pt x="17" y="265"/>
                  <a:pt x="44" y="265"/>
                </a:cubicBezTo>
                <a:cubicBezTo>
                  <a:pt x="142" y="265"/>
                  <a:pt x="142" y="265"/>
                  <a:pt x="142" y="265"/>
                </a:cubicBezTo>
                <a:cubicBezTo>
                  <a:pt x="248" y="345"/>
                  <a:pt x="248" y="345"/>
                  <a:pt x="248" y="345"/>
                </a:cubicBezTo>
                <a:cubicBezTo>
                  <a:pt x="248" y="265"/>
                  <a:pt x="248" y="265"/>
                  <a:pt x="248" y="265"/>
                </a:cubicBezTo>
                <a:cubicBezTo>
                  <a:pt x="345" y="265"/>
                  <a:pt x="345" y="265"/>
                  <a:pt x="345" y="265"/>
                </a:cubicBezTo>
                <a:cubicBezTo>
                  <a:pt x="372" y="265"/>
                  <a:pt x="389" y="247"/>
                  <a:pt x="389" y="221"/>
                </a:cubicBezTo>
                <a:cubicBezTo>
                  <a:pt x="389" y="44"/>
                  <a:pt x="389" y="44"/>
                  <a:pt x="389" y="44"/>
                </a:cubicBezTo>
                <a:cubicBezTo>
                  <a:pt x="389" y="17"/>
                  <a:pt x="372" y="0"/>
                  <a:pt x="345" y="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45719" tIns="22859" rIns="45719" bIns="22859" anchor="ctr"/>
          <a:lstStyle/>
          <a:p>
            <a:pPr eaLnBrk="1" hangingPunct="1">
              <a:defRPr/>
            </a:pPr>
            <a:endParaRPr lang="id-ID">
              <a:latin typeface="Lato" panose="020F0502020204030203" pitchFamily="34" charset="77"/>
            </a:endParaRPr>
          </a:p>
        </p:txBody>
      </p:sp>
      <p:sp>
        <p:nvSpPr>
          <p:cNvPr id="25" name="Freeform 70">
            <a:extLst>
              <a:ext uri="{FF2B5EF4-FFF2-40B4-BE49-F238E27FC236}">
                <a16:creationId xmlns:a16="http://schemas.microsoft.com/office/drawing/2014/main" id="{674C2197-C503-0325-354F-1C9901C73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2814" y="133066"/>
            <a:ext cx="532674" cy="533643"/>
          </a:xfrm>
          <a:custGeom>
            <a:avLst/>
            <a:gdLst>
              <a:gd name="T0" fmla="*/ 63953 w 497"/>
              <a:gd name="T1" fmla="*/ 123611 h 445"/>
              <a:gd name="T2" fmla="*/ 63953 w 497"/>
              <a:gd name="T3" fmla="*/ 123611 h 445"/>
              <a:gd name="T4" fmla="*/ 63953 w 497"/>
              <a:gd name="T5" fmla="*/ 56187 h 445"/>
              <a:gd name="T6" fmla="*/ 23870 w 497"/>
              <a:gd name="T7" fmla="*/ 56187 h 445"/>
              <a:gd name="T8" fmla="*/ 0 w 497"/>
              <a:gd name="T9" fmla="*/ 80010 h 445"/>
              <a:gd name="T10" fmla="*/ 0 w 497"/>
              <a:gd name="T11" fmla="*/ 143389 h 445"/>
              <a:gd name="T12" fmla="*/ 23870 w 497"/>
              <a:gd name="T13" fmla="*/ 167661 h 445"/>
              <a:gd name="T14" fmla="*/ 31977 w 497"/>
              <a:gd name="T15" fmla="*/ 167661 h 445"/>
              <a:gd name="T16" fmla="*/ 31977 w 497"/>
              <a:gd name="T17" fmla="*/ 199576 h 445"/>
              <a:gd name="T18" fmla="*/ 68007 w 497"/>
              <a:gd name="T19" fmla="*/ 167661 h 445"/>
              <a:gd name="T20" fmla="*/ 123403 w 497"/>
              <a:gd name="T21" fmla="*/ 167661 h 445"/>
              <a:gd name="T22" fmla="*/ 143670 w 497"/>
              <a:gd name="T23" fmla="*/ 143389 h 445"/>
              <a:gd name="T24" fmla="*/ 143670 w 497"/>
              <a:gd name="T25" fmla="*/ 123611 h 445"/>
              <a:gd name="T26" fmla="*/ 143670 w 497"/>
              <a:gd name="T27" fmla="*/ 123611 h 445"/>
              <a:gd name="T28" fmla="*/ 63953 w 497"/>
              <a:gd name="T29" fmla="*/ 123611 h 445"/>
              <a:gd name="T30" fmla="*/ 199517 w 497"/>
              <a:gd name="T31" fmla="*/ 0 h 445"/>
              <a:gd name="T32" fmla="*/ 199517 w 497"/>
              <a:gd name="T33" fmla="*/ 0 h 445"/>
              <a:gd name="T34" fmla="*/ 99533 w 497"/>
              <a:gd name="T35" fmla="*/ 0 h 445"/>
              <a:gd name="T36" fmla="*/ 79717 w 497"/>
              <a:gd name="T37" fmla="*/ 24273 h 445"/>
              <a:gd name="T38" fmla="*/ 79717 w 497"/>
              <a:gd name="T39" fmla="*/ 111475 h 445"/>
              <a:gd name="T40" fmla="*/ 155830 w 497"/>
              <a:gd name="T41" fmla="*/ 111475 h 445"/>
              <a:gd name="T42" fmla="*/ 191410 w 497"/>
              <a:gd name="T43" fmla="*/ 143389 h 445"/>
              <a:gd name="T44" fmla="*/ 191410 w 497"/>
              <a:gd name="T45" fmla="*/ 111475 h 445"/>
              <a:gd name="T46" fmla="*/ 199517 w 497"/>
              <a:gd name="T47" fmla="*/ 111475 h 445"/>
              <a:gd name="T48" fmla="*/ 223387 w 497"/>
              <a:gd name="T49" fmla="*/ 87651 h 445"/>
              <a:gd name="T50" fmla="*/ 223387 w 497"/>
              <a:gd name="T51" fmla="*/ 24273 h 445"/>
              <a:gd name="T52" fmla="*/ 199517 w 497"/>
              <a:gd name="T53" fmla="*/ 0 h 44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97" h="445">
                <a:moveTo>
                  <a:pt x="142" y="275"/>
                </a:moveTo>
                <a:lnTo>
                  <a:pt x="142" y="275"/>
                </a:lnTo>
                <a:cubicBezTo>
                  <a:pt x="142" y="125"/>
                  <a:pt x="142" y="125"/>
                  <a:pt x="142" y="12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18" y="125"/>
                  <a:pt x="0" y="151"/>
                  <a:pt x="0" y="178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54"/>
                  <a:pt x="18" y="373"/>
                  <a:pt x="53" y="373"/>
                </a:cubicBezTo>
                <a:cubicBezTo>
                  <a:pt x="71" y="373"/>
                  <a:pt x="71" y="373"/>
                  <a:pt x="71" y="373"/>
                </a:cubicBezTo>
                <a:cubicBezTo>
                  <a:pt x="71" y="444"/>
                  <a:pt x="71" y="444"/>
                  <a:pt x="71" y="444"/>
                </a:cubicBezTo>
                <a:cubicBezTo>
                  <a:pt x="151" y="373"/>
                  <a:pt x="151" y="373"/>
                  <a:pt x="151" y="373"/>
                </a:cubicBezTo>
                <a:cubicBezTo>
                  <a:pt x="274" y="373"/>
                  <a:pt x="274" y="373"/>
                  <a:pt x="274" y="373"/>
                </a:cubicBezTo>
                <a:cubicBezTo>
                  <a:pt x="302" y="373"/>
                  <a:pt x="319" y="354"/>
                  <a:pt x="319" y="319"/>
                </a:cubicBezTo>
                <a:cubicBezTo>
                  <a:pt x="319" y="275"/>
                  <a:pt x="319" y="275"/>
                  <a:pt x="319" y="275"/>
                </a:cubicBezTo>
                <a:lnTo>
                  <a:pt x="142" y="275"/>
                </a:lnTo>
                <a:close/>
                <a:moveTo>
                  <a:pt x="443" y="0"/>
                </a:moveTo>
                <a:lnTo>
                  <a:pt x="443" y="0"/>
                </a:lnTo>
                <a:cubicBezTo>
                  <a:pt x="221" y="0"/>
                  <a:pt x="221" y="0"/>
                  <a:pt x="221" y="0"/>
                </a:cubicBezTo>
                <a:cubicBezTo>
                  <a:pt x="195" y="0"/>
                  <a:pt x="177" y="27"/>
                  <a:pt x="177" y="54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346" y="248"/>
                  <a:pt x="346" y="248"/>
                  <a:pt x="346" y="248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43" y="248"/>
                  <a:pt x="443" y="248"/>
                  <a:pt x="443" y="248"/>
                </a:cubicBezTo>
                <a:cubicBezTo>
                  <a:pt x="470" y="248"/>
                  <a:pt x="496" y="231"/>
                  <a:pt x="496" y="195"/>
                </a:cubicBezTo>
                <a:cubicBezTo>
                  <a:pt x="496" y="54"/>
                  <a:pt x="496" y="54"/>
                  <a:pt x="496" y="54"/>
                </a:cubicBezTo>
                <a:cubicBezTo>
                  <a:pt x="496" y="27"/>
                  <a:pt x="470" y="0"/>
                  <a:pt x="44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45719" tIns="22859" rIns="45719" bIns="22859" anchor="ctr"/>
          <a:lstStyle/>
          <a:p>
            <a:pPr eaLnBrk="1" hangingPunct="1">
              <a:defRPr/>
            </a:pPr>
            <a:endParaRPr lang="id-ID">
              <a:latin typeface="Lato" panose="020F0502020204030203" pitchFamily="34" charset="77"/>
            </a:endParaRPr>
          </a:p>
        </p:txBody>
      </p:sp>
      <p:sp>
        <p:nvSpPr>
          <p:cNvPr id="26" name="Freeform 74">
            <a:extLst>
              <a:ext uri="{FF2B5EF4-FFF2-40B4-BE49-F238E27FC236}">
                <a16:creationId xmlns:a16="http://schemas.microsoft.com/office/drawing/2014/main" id="{05BA38A4-8080-1E2F-F7C0-42DED6A6E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1645" y="202605"/>
            <a:ext cx="554821" cy="491290"/>
          </a:xfrm>
          <a:custGeom>
            <a:avLst/>
            <a:gdLst>
              <a:gd name="T0" fmla="*/ 203452 w 461"/>
              <a:gd name="T1" fmla="*/ 95902 h 409"/>
              <a:gd name="T2" fmla="*/ 203452 w 461"/>
              <a:gd name="T3" fmla="*/ 95902 h 409"/>
              <a:gd name="T4" fmla="*/ 111425 w 461"/>
              <a:gd name="T5" fmla="*/ 7654 h 409"/>
              <a:gd name="T6" fmla="*/ 95636 w 461"/>
              <a:gd name="T7" fmla="*/ 7654 h 409"/>
              <a:gd name="T8" fmla="*/ 4060 w 461"/>
              <a:gd name="T9" fmla="*/ 95902 h 409"/>
              <a:gd name="T10" fmla="*/ 8120 w 461"/>
              <a:gd name="T11" fmla="*/ 103556 h 409"/>
              <a:gd name="T12" fmla="*/ 27969 w 461"/>
              <a:gd name="T13" fmla="*/ 103556 h 409"/>
              <a:gd name="T14" fmla="*/ 27969 w 461"/>
              <a:gd name="T15" fmla="*/ 175595 h 409"/>
              <a:gd name="T16" fmla="*/ 35638 w 461"/>
              <a:gd name="T17" fmla="*/ 183700 h 409"/>
              <a:gd name="T18" fmla="*/ 79847 w 461"/>
              <a:gd name="T19" fmla="*/ 183700 h 409"/>
              <a:gd name="T20" fmla="*/ 79847 w 461"/>
              <a:gd name="T21" fmla="*/ 111661 h 409"/>
              <a:gd name="T22" fmla="*/ 127665 w 461"/>
              <a:gd name="T23" fmla="*/ 111661 h 409"/>
              <a:gd name="T24" fmla="*/ 127665 w 461"/>
              <a:gd name="T25" fmla="*/ 183700 h 409"/>
              <a:gd name="T26" fmla="*/ 171874 w 461"/>
              <a:gd name="T27" fmla="*/ 183700 h 409"/>
              <a:gd name="T28" fmla="*/ 179543 w 461"/>
              <a:gd name="T29" fmla="*/ 175595 h 409"/>
              <a:gd name="T30" fmla="*/ 179543 w 461"/>
              <a:gd name="T31" fmla="*/ 103556 h 409"/>
              <a:gd name="T32" fmla="*/ 199843 w 461"/>
              <a:gd name="T33" fmla="*/ 103556 h 409"/>
              <a:gd name="T34" fmla="*/ 203452 w 461"/>
              <a:gd name="T35" fmla="*/ 95902 h 40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461" h="409">
                <a:moveTo>
                  <a:pt x="451" y="213"/>
                </a:moveTo>
                <a:lnTo>
                  <a:pt x="451" y="213"/>
                </a:lnTo>
                <a:cubicBezTo>
                  <a:pt x="247" y="17"/>
                  <a:pt x="247" y="17"/>
                  <a:pt x="247" y="17"/>
                </a:cubicBezTo>
                <a:cubicBezTo>
                  <a:pt x="238" y="0"/>
                  <a:pt x="221" y="0"/>
                  <a:pt x="212" y="1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1"/>
                  <a:pt x="9" y="230"/>
                  <a:pt x="18" y="230"/>
                </a:cubicBezTo>
                <a:cubicBezTo>
                  <a:pt x="62" y="230"/>
                  <a:pt x="62" y="230"/>
                  <a:pt x="62" y="230"/>
                </a:cubicBezTo>
                <a:cubicBezTo>
                  <a:pt x="62" y="390"/>
                  <a:pt x="62" y="390"/>
                  <a:pt x="62" y="390"/>
                </a:cubicBezTo>
                <a:cubicBezTo>
                  <a:pt x="62" y="399"/>
                  <a:pt x="62" y="408"/>
                  <a:pt x="79" y="408"/>
                </a:cubicBezTo>
                <a:cubicBezTo>
                  <a:pt x="177" y="408"/>
                  <a:pt x="177" y="408"/>
                  <a:pt x="177" y="40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283" y="248"/>
                  <a:pt x="283" y="248"/>
                  <a:pt x="283" y="248"/>
                </a:cubicBezTo>
                <a:cubicBezTo>
                  <a:pt x="283" y="408"/>
                  <a:pt x="283" y="408"/>
                  <a:pt x="283" y="408"/>
                </a:cubicBezTo>
                <a:cubicBezTo>
                  <a:pt x="381" y="408"/>
                  <a:pt x="381" y="408"/>
                  <a:pt x="381" y="408"/>
                </a:cubicBezTo>
                <a:cubicBezTo>
                  <a:pt x="398" y="408"/>
                  <a:pt x="398" y="399"/>
                  <a:pt x="398" y="390"/>
                </a:cubicBezTo>
                <a:cubicBezTo>
                  <a:pt x="398" y="230"/>
                  <a:pt x="398" y="230"/>
                  <a:pt x="398" y="230"/>
                </a:cubicBezTo>
                <a:cubicBezTo>
                  <a:pt x="443" y="230"/>
                  <a:pt x="443" y="230"/>
                  <a:pt x="443" y="230"/>
                </a:cubicBezTo>
                <a:cubicBezTo>
                  <a:pt x="451" y="230"/>
                  <a:pt x="460" y="221"/>
                  <a:pt x="451" y="213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45719" tIns="22859" rIns="45719" bIns="22859" anchor="ctr"/>
          <a:lstStyle/>
          <a:p>
            <a:pPr eaLnBrk="1" hangingPunct="1">
              <a:defRPr/>
            </a:pPr>
            <a:endParaRPr lang="id-ID">
              <a:latin typeface="Lato" panose="020F0502020204030203" pitchFamily="34" charset="77"/>
            </a:endParaRPr>
          </a:p>
        </p:txBody>
      </p:sp>
      <p:sp>
        <p:nvSpPr>
          <p:cNvPr id="27" name="Freeform 166">
            <a:extLst>
              <a:ext uri="{FF2B5EF4-FFF2-40B4-BE49-F238E27FC236}">
                <a16:creationId xmlns:a16="http://schemas.microsoft.com/office/drawing/2014/main" id="{765D8493-D209-03FF-0C6B-48C395716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5816" y="2675237"/>
            <a:ext cx="465878" cy="376233"/>
          </a:xfrm>
          <a:custGeom>
            <a:avLst/>
            <a:gdLst>
              <a:gd name="T0" fmla="*/ 166118 w 390"/>
              <a:gd name="T1" fmla="*/ 0 h 445"/>
              <a:gd name="T2" fmla="*/ 166118 w 390"/>
              <a:gd name="T3" fmla="*/ 0 h 445"/>
              <a:gd name="T4" fmla="*/ 138804 w 390"/>
              <a:gd name="T5" fmla="*/ 0 h 445"/>
              <a:gd name="T6" fmla="*/ 130745 w 390"/>
              <a:gd name="T7" fmla="*/ 12586 h 445"/>
              <a:gd name="T8" fmla="*/ 130745 w 390"/>
              <a:gd name="T9" fmla="*/ 199576 h 445"/>
              <a:gd name="T10" fmla="*/ 174177 w 390"/>
              <a:gd name="T11" fmla="*/ 199576 h 445"/>
              <a:gd name="T12" fmla="*/ 174177 w 390"/>
              <a:gd name="T13" fmla="*/ 12586 h 445"/>
              <a:gd name="T14" fmla="*/ 166118 w 390"/>
              <a:gd name="T15" fmla="*/ 0 h 445"/>
              <a:gd name="T16" fmla="*/ 98954 w 390"/>
              <a:gd name="T17" fmla="*/ 67874 h 445"/>
              <a:gd name="T18" fmla="*/ 98954 w 390"/>
              <a:gd name="T19" fmla="*/ 67874 h 445"/>
              <a:gd name="T20" fmla="*/ 75223 w 390"/>
              <a:gd name="T21" fmla="*/ 67874 h 445"/>
              <a:gd name="T22" fmla="*/ 63134 w 390"/>
              <a:gd name="T23" fmla="*/ 80010 h 445"/>
              <a:gd name="T24" fmla="*/ 63134 w 390"/>
              <a:gd name="T25" fmla="*/ 199576 h 445"/>
              <a:gd name="T26" fmla="*/ 111044 w 390"/>
              <a:gd name="T27" fmla="*/ 199576 h 445"/>
              <a:gd name="T28" fmla="*/ 111044 w 390"/>
              <a:gd name="T29" fmla="*/ 80010 h 445"/>
              <a:gd name="T30" fmla="*/ 98954 w 390"/>
              <a:gd name="T31" fmla="*/ 67874 h 445"/>
              <a:gd name="T32" fmla="*/ 31343 w 390"/>
              <a:gd name="T33" fmla="*/ 135747 h 445"/>
              <a:gd name="T34" fmla="*/ 31343 w 390"/>
              <a:gd name="T35" fmla="*/ 135747 h 445"/>
              <a:gd name="T36" fmla="*/ 7612 w 390"/>
              <a:gd name="T37" fmla="*/ 135747 h 445"/>
              <a:gd name="T38" fmla="*/ 0 w 390"/>
              <a:gd name="T39" fmla="*/ 143389 h 445"/>
              <a:gd name="T40" fmla="*/ 0 w 390"/>
              <a:gd name="T41" fmla="*/ 199576 h 445"/>
              <a:gd name="T42" fmla="*/ 43432 w 390"/>
              <a:gd name="T43" fmla="*/ 199576 h 445"/>
              <a:gd name="T44" fmla="*/ 43432 w 390"/>
              <a:gd name="T45" fmla="*/ 143389 h 445"/>
              <a:gd name="T46" fmla="*/ 31343 w 390"/>
              <a:gd name="T47" fmla="*/ 135747 h 44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90" h="445">
                <a:moveTo>
                  <a:pt x="371" y="0"/>
                </a:moveTo>
                <a:lnTo>
                  <a:pt x="371" y="0"/>
                </a:lnTo>
                <a:cubicBezTo>
                  <a:pt x="310" y="0"/>
                  <a:pt x="310" y="0"/>
                  <a:pt x="310" y="0"/>
                </a:cubicBezTo>
                <a:cubicBezTo>
                  <a:pt x="301" y="0"/>
                  <a:pt x="292" y="10"/>
                  <a:pt x="292" y="28"/>
                </a:cubicBezTo>
                <a:cubicBezTo>
                  <a:pt x="292" y="444"/>
                  <a:pt x="292" y="444"/>
                  <a:pt x="292" y="444"/>
                </a:cubicBezTo>
                <a:cubicBezTo>
                  <a:pt x="389" y="444"/>
                  <a:pt x="389" y="444"/>
                  <a:pt x="389" y="444"/>
                </a:cubicBezTo>
                <a:cubicBezTo>
                  <a:pt x="389" y="28"/>
                  <a:pt x="389" y="28"/>
                  <a:pt x="389" y="28"/>
                </a:cubicBezTo>
                <a:cubicBezTo>
                  <a:pt x="389" y="10"/>
                  <a:pt x="380" y="0"/>
                  <a:pt x="371" y="0"/>
                </a:cubicBezTo>
                <a:close/>
                <a:moveTo>
                  <a:pt x="221" y="151"/>
                </a:moveTo>
                <a:lnTo>
                  <a:pt x="221" y="151"/>
                </a:lnTo>
                <a:cubicBezTo>
                  <a:pt x="168" y="151"/>
                  <a:pt x="168" y="151"/>
                  <a:pt x="168" y="151"/>
                </a:cubicBezTo>
                <a:cubicBezTo>
                  <a:pt x="150" y="151"/>
                  <a:pt x="141" y="160"/>
                  <a:pt x="141" y="178"/>
                </a:cubicBezTo>
                <a:cubicBezTo>
                  <a:pt x="141" y="444"/>
                  <a:pt x="141" y="444"/>
                  <a:pt x="141" y="444"/>
                </a:cubicBezTo>
                <a:cubicBezTo>
                  <a:pt x="248" y="444"/>
                  <a:pt x="248" y="444"/>
                  <a:pt x="248" y="444"/>
                </a:cubicBezTo>
                <a:cubicBezTo>
                  <a:pt x="248" y="178"/>
                  <a:pt x="248" y="178"/>
                  <a:pt x="248" y="178"/>
                </a:cubicBezTo>
                <a:cubicBezTo>
                  <a:pt x="248" y="160"/>
                  <a:pt x="230" y="151"/>
                  <a:pt x="221" y="151"/>
                </a:cubicBezTo>
                <a:close/>
                <a:moveTo>
                  <a:pt x="70" y="302"/>
                </a:moveTo>
                <a:lnTo>
                  <a:pt x="70" y="302"/>
                </a:lnTo>
                <a:cubicBezTo>
                  <a:pt x="17" y="302"/>
                  <a:pt x="17" y="302"/>
                  <a:pt x="17" y="302"/>
                </a:cubicBezTo>
                <a:cubicBezTo>
                  <a:pt x="0" y="302"/>
                  <a:pt x="0" y="310"/>
                  <a:pt x="0" y="319"/>
                </a:cubicBezTo>
                <a:cubicBezTo>
                  <a:pt x="0" y="444"/>
                  <a:pt x="0" y="444"/>
                  <a:pt x="0" y="444"/>
                </a:cubicBezTo>
                <a:cubicBezTo>
                  <a:pt x="97" y="444"/>
                  <a:pt x="97" y="444"/>
                  <a:pt x="97" y="444"/>
                </a:cubicBezTo>
                <a:cubicBezTo>
                  <a:pt x="97" y="319"/>
                  <a:pt x="97" y="319"/>
                  <a:pt x="97" y="319"/>
                </a:cubicBezTo>
                <a:cubicBezTo>
                  <a:pt x="97" y="310"/>
                  <a:pt x="88" y="302"/>
                  <a:pt x="70" y="30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45719" tIns="22859" rIns="45719" bIns="22859" anchor="ctr"/>
          <a:lstStyle/>
          <a:p>
            <a:pPr eaLnBrk="1" hangingPunct="1">
              <a:defRPr/>
            </a:pPr>
            <a:endParaRPr lang="id-ID">
              <a:latin typeface="Lato" panose="020F0502020204030203" pitchFamily="34" charset="77"/>
            </a:endParaRPr>
          </a:p>
        </p:txBody>
      </p:sp>
      <p:cxnSp>
        <p:nvCxnSpPr>
          <p:cNvPr id="36" name="直接连接符 3">
            <a:extLst>
              <a:ext uri="{FF2B5EF4-FFF2-40B4-BE49-F238E27FC236}">
                <a16:creationId xmlns:a16="http://schemas.microsoft.com/office/drawing/2014/main" id="{765DBED7-5C76-D948-8A5B-974C429EDA44}"/>
              </a:ext>
            </a:extLst>
          </p:cNvPr>
          <p:cNvCxnSpPr/>
          <p:nvPr/>
        </p:nvCxnSpPr>
        <p:spPr>
          <a:xfrm>
            <a:off x="771313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7">
            <a:extLst>
              <a:ext uri="{FF2B5EF4-FFF2-40B4-BE49-F238E27FC236}">
                <a16:creationId xmlns:a16="http://schemas.microsoft.com/office/drawing/2014/main" id="{212DF843-0824-B84B-BBC7-7CA9FD369E8C}"/>
              </a:ext>
            </a:extLst>
          </p:cNvPr>
          <p:cNvSpPr/>
          <p:nvPr/>
        </p:nvSpPr>
        <p:spPr>
          <a:xfrm rot="16200000" flipV="1">
            <a:off x="244334" y="1019736"/>
            <a:ext cx="1188418" cy="73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43" name="TextBox 55">
            <a:extLst>
              <a:ext uri="{FF2B5EF4-FFF2-40B4-BE49-F238E27FC236}">
                <a16:creationId xmlns:a16="http://schemas.microsoft.com/office/drawing/2014/main" id="{FB97FF71-8957-F14E-B248-5630961FB1D7}"/>
              </a:ext>
            </a:extLst>
          </p:cNvPr>
          <p:cNvSpPr txBox="1"/>
          <p:nvPr/>
        </p:nvSpPr>
        <p:spPr>
          <a:xfrm>
            <a:off x="949767" y="589257"/>
            <a:ext cx="43894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ABCDDC-7178-7F43-AA9C-187E7E4BBEFA}"/>
              </a:ext>
            </a:extLst>
          </p:cNvPr>
          <p:cNvSpPr txBox="1"/>
          <p:nvPr/>
        </p:nvSpPr>
        <p:spPr>
          <a:xfrm>
            <a:off x="5297525" y="896501"/>
            <a:ext cx="34754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71F18B-92B8-8341-BD57-62A35AC42E8A}"/>
              </a:ext>
            </a:extLst>
          </p:cNvPr>
          <p:cNvSpPr txBox="1"/>
          <p:nvPr/>
        </p:nvSpPr>
        <p:spPr>
          <a:xfrm>
            <a:off x="8788482" y="589257"/>
            <a:ext cx="342124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/>
              <a:t/>
            </a:r>
            <a:br>
              <a:rPr lang="en-US" i="1" dirty="0"/>
            </a:br>
            <a:r>
              <a:rPr lang="en-US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chemeClr val="tx1"/>
              </a:solidFill>
              <a:latin typeface="Nunito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6936D33-B389-834F-A73E-087447E77506}"/>
              </a:ext>
            </a:extLst>
          </p:cNvPr>
          <p:cNvSpPr txBox="1"/>
          <p:nvPr/>
        </p:nvSpPr>
        <p:spPr>
          <a:xfrm>
            <a:off x="5291532" y="3012180"/>
            <a:ext cx="37761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846AF15-998D-E544-A4BB-15485F31B3F7}"/>
              </a:ext>
            </a:extLst>
          </p:cNvPr>
          <p:cNvSpPr txBox="1"/>
          <p:nvPr/>
        </p:nvSpPr>
        <p:spPr>
          <a:xfrm>
            <a:off x="8940018" y="2938100"/>
            <a:ext cx="335461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nghiệp,để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22">
            <a:extLst>
              <a:ext uri="{FF2B5EF4-FFF2-40B4-BE49-F238E27FC236}">
                <a16:creationId xmlns:a16="http://schemas.microsoft.com/office/drawing/2014/main" id="{72A3D4EA-8B6E-AA7A-E317-016F26B07071}"/>
              </a:ext>
            </a:extLst>
          </p:cNvPr>
          <p:cNvCxnSpPr>
            <a:cxnSpLocks/>
          </p:cNvCxnSpPr>
          <p:nvPr/>
        </p:nvCxnSpPr>
        <p:spPr>
          <a:xfrm>
            <a:off x="5425246" y="5162483"/>
            <a:ext cx="67694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8" descr="A graphic with a magnifying glass and a gear&#10;&#10;Description automatically generated">
            <a:extLst>
              <a:ext uri="{FF2B5EF4-FFF2-40B4-BE49-F238E27FC236}">
                <a16:creationId xmlns:a16="http://schemas.microsoft.com/office/drawing/2014/main" id="{1D2DF081-689B-10D4-EF8D-189456B61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532" y="5554724"/>
            <a:ext cx="838944" cy="838944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EC31534-51A9-9648-F586-2B2710CB7197}"/>
              </a:ext>
            </a:extLst>
          </p:cNvPr>
          <p:cNvSpPr txBox="1"/>
          <p:nvPr/>
        </p:nvSpPr>
        <p:spPr>
          <a:xfrm>
            <a:off x="5797161" y="5432551"/>
            <a:ext cx="60564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họctâm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BDTX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289" y="2687699"/>
            <a:ext cx="2536205" cy="387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442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85FDACCC-1513-9142-BA79-116F29041E09}"/>
              </a:ext>
            </a:extLst>
          </p:cNvPr>
          <p:cNvGrpSpPr/>
          <p:nvPr/>
        </p:nvGrpSpPr>
        <p:grpSpPr>
          <a:xfrm>
            <a:off x="56586" y="-1663643"/>
            <a:ext cx="4679188" cy="8521643"/>
            <a:chOff x="0" y="-1663643"/>
            <a:chExt cx="5366011" cy="8521643"/>
          </a:xfrm>
        </p:grpSpPr>
        <p:sp>
          <p:nvSpPr>
            <p:cNvPr id="32" name="矩形 52">
              <a:extLst>
                <a:ext uri="{FF2B5EF4-FFF2-40B4-BE49-F238E27FC236}">
                  <a16:creationId xmlns:a16="http://schemas.microsoft.com/office/drawing/2014/main" id="{D489625F-7D5A-2F40-BD49-6BD476197065}"/>
                </a:ext>
              </a:extLst>
            </p:cNvPr>
            <p:cNvSpPr/>
            <p:nvPr/>
          </p:nvSpPr>
          <p:spPr>
            <a:xfrm>
              <a:off x="0" y="0"/>
              <a:ext cx="5350933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Lato" panose="020F0502020204030203" pitchFamily="34" charset="77"/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C574901E-E37A-DD46-82F3-99158E3508AB}"/>
                </a:ext>
              </a:extLst>
            </p:cNvPr>
            <p:cNvSpPr/>
            <p:nvPr/>
          </p:nvSpPr>
          <p:spPr>
            <a:xfrm rot="2945328">
              <a:off x="142473" y="-751781"/>
              <a:ext cx="2667000" cy="8432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1000">
                  <a:schemeClr val="bg1">
                    <a:alpha val="3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9074A919-C495-1B43-867E-2C677E7C9B4B}"/>
                </a:ext>
              </a:extLst>
            </p:cNvPr>
            <p:cNvSpPr/>
            <p:nvPr/>
          </p:nvSpPr>
          <p:spPr>
            <a:xfrm rot="2945328">
              <a:off x="2666311" y="22514"/>
              <a:ext cx="2564053" cy="19695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1000">
                  <a:schemeClr val="bg1">
                    <a:alpha val="3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" panose="020F0502020204030203" pitchFamily="34" charset="77"/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4F5C188C-0B97-3C46-9DB3-25F629B74E18}"/>
                </a:ext>
              </a:extLst>
            </p:cNvPr>
            <p:cNvSpPr/>
            <p:nvPr/>
          </p:nvSpPr>
          <p:spPr>
            <a:xfrm rot="2945328">
              <a:off x="2188668" y="3378253"/>
              <a:ext cx="2339195" cy="39180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1000">
                  <a:schemeClr val="bg1">
                    <a:alpha val="3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" panose="020F0502020204030203" pitchFamily="34" charset="77"/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6C7C8F2-97BF-C541-B7E6-09C8A79D43AB}"/>
                </a:ext>
              </a:extLst>
            </p:cNvPr>
            <p:cNvSpPr/>
            <p:nvPr/>
          </p:nvSpPr>
          <p:spPr>
            <a:xfrm rot="2945328">
              <a:off x="4188239" y="1759818"/>
              <a:ext cx="1773162" cy="58238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1000">
                  <a:schemeClr val="bg1">
                    <a:alpha val="3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" panose="020F0502020204030203" pitchFamily="34" charset="77"/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0256A774-6ACA-1B4F-A858-ACC016ACDCA0}"/>
                </a:ext>
              </a:extLst>
            </p:cNvPr>
            <p:cNvSpPr/>
            <p:nvPr/>
          </p:nvSpPr>
          <p:spPr>
            <a:xfrm rot="2945328">
              <a:off x="2787662" y="1778926"/>
              <a:ext cx="1603374" cy="36420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1000">
                  <a:schemeClr val="bg1">
                    <a:alpha val="3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" panose="020F0502020204030203" pitchFamily="34" charset="77"/>
              </a:endParaRPr>
            </a:p>
          </p:txBody>
        </p:sp>
      </p:grp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C3DA0A15-4F5A-D84A-CDF5-47E96028C1EB}"/>
              </a:ext>
            </a:extLst>
          </p:cNvPr>
          <p:cNvCxnSpPr>
            <a:cxnSpLocks/>
          </p:cNvCxnSpPr>
          <p:nvPr/>
        </p:nvCxnSpPr>
        <p:spPr>
          <a:xfrm>
            <a:off x="8888426" y="0"/>
            <a:ext cx="2574" cy="5162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8B4CEE1F-B9A3-172E-D500-49D7ABCCF4FE}"/>
              </a:ext>
            </a:extLst>
          </p:cNvPr>
          <p:cNvCxnSpPr>
            <a:cxnSpLocks/>
          </p:cNvCxnSpPr>
          <p:nvPr/>
        </p:nvCxnSpPr>
        <p:spPr>
          <a:xfrm flipV="1">
            <a:off x="5425246" y="2561845"/>
            <a:ext cx="6766754" cy="98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63">
            <a:extLst>
              <a:ext uri="{FF2B5EF4-FFF2-40B4-BE49-F238E27FC236}">
                <a16:creationId xmlns:a16="http://schemas.microsoft.com/office/drawing/2014/main" id="{0F5BE8DD-B276-86BB-231D-E666CF6E6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8284" y="2631023"/>
            <a:ext cx="461643" cy="410821"/>
          </a:xfrm>
          <a:custGeom>
            <a:avLst/>
            <a:gdLst>
              <a:gd name="T0" fmla="*/ 153071 w 390"/>
              <a:gd name="T1" fmla="*/ 0 h 346"/>
              <a:gd name="T2" fmla="*/ 153071 w 390"/>
              <a:gd name="T3" fmla="*/ 0 h 346"/>
              <a:gd name="T4" fmla="*/ 19522 w 390"/>
              <a:gd name="T5" fmla="*/ 0 h 346"/>
              <a:gd name="T6" fmla="*/ 0 w 390"/>
              <a:gd name="T7" fmla="*/ 19582 h 346"/>
              <a:gd name="T8" fmla="*/ 0 w 390"/>
              <a:gd name="T9" fmla="*/ 98356 h 346"/>
              <a:gd name="T10" fmla="*/ 19522 w 390"/>
              <a:gd name="T11" fmla="*/ 117939 h 346"/>
              <a:gd name="T12" fmla="*/ 63003 w 390"/>
              <a:gd name="T13" fmla="*/ 117939 h 346"/>
              <a:gd name="T14" fmla="*/ 110034 w 390"/>
              <a:gd name="T15" fmla="*/ 153543 h 346"/>
              <a:gd name="T16" fmla="*/ 110034 w 390"/>
              <a:gd name="T17" fmla="*/ 117939 h 346"/>
              <a:gd name="T18" fmla="*/ 153071 w 390"/>
              <a:gd name="T19" fmla="*/ 117939 h 346"/>
              <a:gd name="T20" fmla="*/ 172593 w 390"/>
              <a:gd name="T21" fmla="*/ 98356 h 346"/>
              <a:gd name="T22" fmla="*/ 172593 w 390"/>
              <a:gd name="T23" fmla="*/ 19582 h 346"/>
              <a:gd name="T24" fmla="*/ 153071 w 390"/>
              <a:gd name="T25" fmla="*/ 0 h 34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0" h="346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7"/>
                  <a:pt x="0" y="44"/>
                </a:cubicBezTo>
                <a:cubicBezTo>
                  <a:pt x="0" y="221"/>
                  <a:pt x="0" y="221"/>
                  <a:pt x="0" y="221"/>
                </a:cubicBezTo>
                <a:cubicBezTo>
                  <a:pt x="0" y="247"/>
                  <a:pt x="17" y="265"/>
                  <a:pt x="44" y="265"/>
                </a:cubicBezTo>
                <a:cubicBezTo>
                  <a:pt x="142" y="265"/>
                  <a:pt x="142" y="265"/>
                  <a:pt x="142" y="265"/>
                </a:cubicBezTo>
                <a:cubicBezTo>
                  <a:pt x="248" y="345"/>
                  <a:pt x="248" y="345"/>
                  <a:pt x="248" y="345"/>
                </a:cubicBezTo>
                <a:cubicBezTo>
                  <a:pt x="248" y="265"/>
                  <a:pt x="248" y="265"/>
                  <a:pt x="248" y="265"/>
                </a:cubicBezTo>
                <a:cubicBezTo>
                  <a:pt x="345" y="265"/>
                  <a:pt x="345" y="265"/>
                  <a:pt x="345" y="265"/>
                </a:cubicBezTo>
                <a:cubicBezTo>
                  <a:pt x="372" y="265"/>
                  <a:pt x="389" y="247"/>
                  <a:pt x="389" y="221"/>
                </a:cubicBezTo>
                <a:cubicBezTo>
                  <a:pt x="389" y="44"/>
                  <a:pt x="389" y="44"/>
                  <a:pt x="389" y="44"/>
                </a:cubicBezTo>
                <a:cubicBezTo>
                  <a:pt x="389" y="17"/>
                  <a:pt x="372" y="0"/>
                  <a:pt x="345" y="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45719" tIns="22859" rIns="45719" bIns="22859" anchor="ctr"/>
          <a:lstStyle/>
          <a:p>
            <a:pPr eaLnBrk="1" hangingPunct="1">
              <a:defRPr/>
            </a:pPr>
            <a:endParaRPr lang="id-ID">
              <a:latin typeface="Lato" panose="020F0502020204030203" pitchFamily="34" charset="77"/>
            </a:endParaRPr>
          </a:p>
        </p:txBody>
      </p:sp>
      <p:sp>
        <p:nvSpPr>
          <p:cNvPr id="25" name="Freeform 70">
            <a:extLst>
              <a:ext uri="{FF2B5EF4-FFF2-40B4-BE49-F238E27FC236}">
                <a16:creationId xmlns:a16="http://schemas.microsoft.com/office/drawing/2014/main" id="{674C2197-C503-0325-354F-1C9901C73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4948" y="47824"/>
            <a:ext cx="558955" cy="301771"/>
          </a:xfrm>
          <a:custGeom>
            <a:avLst/>
            <a:gdLst>
              <a:gd name="T0" fmla="*/ 63953 w 497"/>
              <a:gd name="T1" fmla="*/ 123611 h 445"/>
              <a:gd name="T2" fmla="*/ 63953 w 497"/>
              <a:gd name="T3" fmla="*/ 123611 h 445"/>
              <a:gd name="T4" fmla="*/ 63953 w 497"/>
              <a:gd name="T5" fmla="*/ 56187 h 445"/>
              <a:gd name="T6" fmla="*/ 23870 w 497"/>
              <a:gd name="T7" fmla="*/ 56187 h 445"/>
              <a:gd name="T8" fmla="*/ 0 w 497"/>
              <a:gd name="T9" fmla="*/ 80010 h 445"/>
              <a:gd name="T10" fmla="*/ 0 w 497"/>
              <a:gd name="T11" fmla="*/ 143389 h 445"/>
              <a:gd name="T12" fmla="*/ 23870 w 497"/>
              <a:gd name="T13" fmla="*/ 167661 h 445"/>
              <a:gd name="T14" fmla="*/ 31977 w 497"/>
              <a:gd name="T15" fmla="*/ 167661 h 445"/>
              <a:gd name="T16" fmla="*/ 31977 w 497"/>
              <a:gd name="T17" fmla="*/ 199576 h 445"/>
              <a:gd name="T18" fmla="*/ 68007 w 497"/>
              <a:gd name="T19" fmla="*/ 167661 h 445"/>
              <a:gd name="T20" fmla="*/ 123403 w 497"/>
              <a:gd name="T21" fmla="*/ 167661 h 445"/>
              <a:gd name="T22" fmla="*/ 143670 w 497"/>
              <a:gd name="T23" fmla="*/ 143389 h 445"/>
              <a:gd name="T24" fmla="*/ 143670 w 497"/>
              <a:gd name="T25" fmla="*/ 123611 h 445"/>
              <a:gd name="T26" fmla="*/ 143670 w 497"/>
              <a:gd name="T27" fmla="*/ 123611 h 445"/>
              <a:gd name="T28" fmla="*/ 63953 w 497"/>
              <a:gd name="T29" fmla="*/ 123611 h 445"/>
              <a:gd name="T30" fmla="*/ 199517 w 497"/>
              <a:gd name="T31" fmla="*/ 0 h 445"/>
              <a:gd name="T32" fmla="*/ 199517 w 497"/>
              <a:gd name="T33" fmla="*/ 0 h 445"/>
              <a:gd name="T34" fmla="*/ 99533 w 497"/>
              <a:gd name="T35" fmla="*/ 0 h 445"/>
              <a:gd name="T36" fmla="*/ 79717 w 497"/>
              <a:gd name="T37" fmla="*/ 24273 h 445"/>
              <a:gd name="T38" fmla="*/ 79717 w 497"/>
              <a:gd name="T39" fmla="*/ 111475 h 445"/>
              <a:gd name="T40" fmla="*/ 155830 w 497"/>
              <a:gd name="T41" fmla="*/ 111475 h 445"/>
              <a:gd name="T42" fmla="*/ 191410 w 497"/>
              <a:gd name="T43" fmla="*/ 143389 h 445"/>
              <a:gd name="T44" fmla="*/ 191410 w 497"/>
              <a:gd name="T45" fmla="*/ 111475 h 445"/>
              <a:gd name="T46" fmla="*/ 199517 w 497"/>
              <a:gd name="T47" fmla="*/ 111475 h 445"/>
              <a:gd name="T48" fmla="*/ 223387 w 497"/>
              <a:gd name="T49" fmla="*/ 87651 h 445"/>
              <a:gd name="T50" fmla="*/ 223387 w 497"/>
              <a:gd name="T51" fmla="*/ 24273 h 445"/>
              <a:gd name="T52" fmla="*/ 199517 w 497"/>
              <a:gd name="T53" fmla="*/ 0 h 44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97" h="445">
                <a:moveTo>
                  <a:pt x="142" y="275"/>
                </a:moveTo>
                <a:lnTo>
                  <a:pt x="142" y="275"/>
                </a:lnTo>
                <a:cubicBezTo>
                  <a:pt x="142" y="125"/>
                  <a:pt x="142" y="125"/>
                  <a:pt x="142" y="12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18" y="125"/>
                  <a:pt x="0" y="151"/>
                  <a:pt x="0" y="178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54"/>
                  <a:pt x="18" y="373"/>
                  <a:pt x="53" y="373"/>
                </a:cubicBezTo>
                <a:cubicBezTo>
                  <a:pt x="71" y="373"/>
                  <a:pt x="71" y="373"/>
                  <a:pt x="71" y="373"/>
                </a:cubicBezTo>
                <a:cubicBezTo>
                  <a:pt x="71" y="444"/>
                  <a:pt x="71" y="444"/>
                  <a:pt x="71" y="444"/>
                </a:cubicBezTo>
                <a:cubicBezTo>
                  <a:pt x="151" y="373"/>
                  <a:pt x="151" y="373"/>
                  <a:pt x="151" y="373"/>
                </a:cubicBezTo>
                <a:cubicBezTo>
                  <a:pt x="274" y="373"/>
                  <a:pt x="274" y="373"/>
                  <a:pt x="274" y="373"/>
                </a:cubicBezTo>
                <a:cubicBezTo>
                  <a:pt x="302" y="373"/>
                  <a:pt x="319" y="354"/>
                  <a:pt x="319" y="319"/>
                </a:cubicBezTo>
                <a:cubicBezTo>
                  <a:pt x="319" y="275"/>
                  <a:pt x="319" y="275"/>
                  <a:pt x="319" y="275"/>
                </a:cubicBezTo>
                <a:lnTo>
                  <a:pt x="142" y="275"/>
                </a:lnTo>
                <a:close/>
                <a:moveTo>
                  <a:pt x="443" y="0"/>
                </a:moveTo>
                <a:lnTo>
                  <a:pt x="443" y="0"/>
                </a:lnTo>
                <a:cubicBezTo>
                  <a:pt x="221" y="0"/>
                  <a:pt x="221" y="0"/>
                  <a:pt x="221" y="0"/>
                </a:cubicBezTo>
                <a:cubicBezTo>
                  <a:pt x="195" y="0"/>
                  <a:pt x="177" y="27"/>
                  <a:pt x="177" y="54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346" y="248"/>
                  <a:pt x="346" y="248"/>
                  <a:pt x="346" y="248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43" y="248"/>
                  <a:pt x="443" y="248"/>
                  <a:pt x="443" y="248"/>
                </a:cubicBezTo>
                <a:cubicBezTo>
                  <a:pt x="470" y="248"/>
                  <a:pt x="496" y="231"/>
                  <a:pt x="496" y="195"/>
                </a:cubicBezTo>
                <a:cubicBezTo>
                  <a:pt x="496" y="54"/>
                  <a:pt x="496" y="54"/>
                  <a:pt x="496" y="54"/>
                </a:cubicBezTo>
                <a:cubicBezTo>
                  <a:pt x="496" y="27"/>
                  <a:pt x="470" y="0"/>
                  <a:pt x="44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45719" tIns="22859" rIns="45719" bIns="22859" anchor="ctr"/>
          <a:lstStyle/>
          <a:p>
            <a:pPr eaLnBrk="1" hangingPunct="1">
              <a:defRPr/>
            </a:pPr>
            <a:endParaRPr lang="id-ID">
              <a:latin typeface="Lato" panose="020F0502020204030203" pitchFamily="34" charset="77"/>
            </a:endParaRPr>
          </a:p>
        </p:txBody>
      </p:sp>
      <p:sp>
        <p:nvSpPr>
          <p:cNvPr id="26" name="Freeform 74">
            <a:extLst>
              <a:ext uri="{FF2B5EF4-FFF2-40B4-BE49-F238E27FC236}">
                <a16:creationId xmlns:a16="http://schemas.microsoft.com/office/drawing/2014/main" id="{05BA38A4-8080-1E2F-F7C0-42DED6A6E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497" y="47247"/>
            <a:ext cx="554821" cy="259847"/>
          </a:xfrm>
          <a:custGeom>
            <a:avLst/>
            <a:gdLst>
              <a:gd name="T0" fmla="*/ 203452 w 461"/>
              <a:gd name="T1" fmla="*/ 95902 h 409"/>
              <a:gd name="T2" fmla="*/ 203452 w 461"/>
              <a:gd name="T3" fmla="*/ 95902 h 409"/>
              <a:gd name="T4" fmla="*/ 111425 w 461"/>
              <a:gd name="T5" fmla="*/ 7654 h 409"/>
              <a:gd name="T6" fmla="*/ 95636 w 461"/>
              <a:gd name="T7" fmla="*/ 7654 h 409"/>
              <a:gd name="T8" fmla="*/ 4060 w 461"/>
              <a:gd name="T9" fmla="*/ 95902 h 409"/>
              <a:gd name="T10" fmla="*/ 8120 w 461"/>
              <a:gd name="T11" fmla="*/ 103556 h 409"/>
              <a:gd name="T12" fmla="*/ 27969 w 461"/>
              <a:gd name="T13" fmla="*/ 103556 h 409"/>
              <a:gd name="T14" fmla="*/ 27969 w 461"/>
              <a:gd name="T15" fmla="*/ 175595 h 409"/>
              <a:gd name="T16" fmla="*/ 35638 w 461"/>
              <a:gd name="T17" fmla="*/ 183700 h 409"/>
              <a:gd name="T18" fmla="*/ 79847 w 461"/>
              <a:gd name="T19" fmla="*/ 183700 h 409"/>
              <a:gd name="T20" fmla="*/ 79847 w 461"/>
              <a:gd name="T21" fmla="*/ 111661 h 409"/>
              <a:gd name="T22" fmla="*/ 127665 w 461"/>
              <a:gd name="T23" fmla="*/ 111661 h 409"/>
              <a:gd name="T24" fmla="*/ 127665 w 461"/>
              <a:gd name="T25" fmla="*/ 183700 h 409"/>
              <a:gd name="T26" fmla="*/ 171874 w 461"/>
              <a:gd name="T27" fmla="*/ 183700 h 409"/>
              <a:gd name="T28" fmla="*/ 179543 w 461"/>
              <a:gd name="T29" fmla="*/ 175595 h 409"/>
              <a:gd name="T30" fmla="*/ 179543 w 461"/>
              <a:gd name="T31" fmla="*/ 103556 h 409"/>
              <a:gd name="T32" fmla="*/ 199843 w 461"/>
              <a:gd name="T33" fmla="*/ 103556 h 409"/>
              <a:gd name="T34" fmla="*/ 203452 w 461"/>
              <a:gd name="T35" fmla="*/ 95902 h 40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461" h="409">
                <a:moveTo>
                  <a:pt x="451" y="213"/>
                </a:moveTo>
                <a:lnTo>
                  <a:pt x="451" y="213"/>
                </a:lnTo>
                <a:cubicBezTo>
                  <a:pt x="247" y="17"/>
                  <a:pt x="247" y="17"/>
                  <a:pt x="247" y="17"/>
                </a:cubicBezTo>
                <a:cubicBezTo>
                  <a:pt x="238" y="0"/>
                  <a:pt x="221" y="0"/>
                  <a:pt x="212" y="1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1"/>
                  <a:pt x="9" y="230"/>
                  <a:pt x="18" y="230"/>
                </a:cubicBezTo>
                <a:cubicBezTo>
                  <a:pt x="62" y="230"/>
                  <a:pt x="62" y="230"/>
                  <a:pt x="62" y="230"/>
                </a:cubicBezTo>
                <a:cubicBezTo>
                  <a:pt x="62" y="390"/>
                  <a:pt x="62" y="390"/>
                  <a:pt x="62" y="390"/>
                </a:cubicBezTo>
                <a:cubicBezTo>
                  <a:pt x="62" y="399"/>
                  <a:pt x="62" y="408"/>
                  <a:pt x="79" y="408"/>
                </a:cubicBezTo>
                <a:cubicBezTo>
                  <a:pt x="177" y="408"/>
                  <a:pt x="177" y="408"/>
                  <a:pt x="177" y="40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283" y="248"/>
                  <a:pt x="283" y="248"/>
                  <a:pt x="283" y="248"/>
                </a:cubicBezTo>
                <a:cubicBezTo>
                  <a:pt x="283" y="408"/>
                  <a:pt x="283" y="408"/>
                  <a:pt x="283" y="408"/>
                </a:cubicBezTo>
                <a:cubicBezTo>
                  <a:pt x="381" y="408"/>
                  <a:pt x="381" y="408"/>
                  <a:pt x="381" y="408"/>
                </a:cubicBezTo>
                <a:cubicBezTo>
                  <a:pt x="398" y="408"/>
                  <a:pt x="398" y="399"/>
                  <a:pt x="398" y="390"/>
                </a:cubicBezTo>
                <a:cubicBezTo>
                  <a:pt x="398" y="230"/>
                  <a:pt x="398" y="230"/>
                  <a:pt x="398" y="230"/>
                </a:cubicBezTo>
                <a:cubicBezTo>
                  <a:pt x="443" y="230"/>
                  <a:pt x="443" y="230"/>
                  <a:pt x="443" y="230"/>
                </a:cubicBezTo>
                <a:cubicBezTo>
                  <a:pt x="451" y="230"/>
                  <a:pt x="460" y="221"/>
                  <a:pt x="451" y="213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45719" tIns="22859" rIns="45719" bIns="22859" anchor="ctr"/>
          <a:lstStyle/>
          <a:p>
            <a:pPr eaLnBrk="1" hangingPunct="1">
              <a:defRPr/>
            </a:pPr>
            <a:endParaRPr lang="id-ID">
              <a:latin typeface="Lato" panose="020F0502020204030203" pitchFamily="34" charset="77"/>
            </a:endParaRPr>
          </a:p>
        </p:txBody>
      </p:sp>
      <p:sp>
        <p:nvSpPr>
          <p:cNvPr id="27" name="Freeform 166">
            <a:extLst>
              <a:ext uri="{FF2B5EF4-FFF2-40B4-BE49-F238E27FC236}">
                <a16:creationId xmlns:a16="http://schemas.microsoft.com/office/drawing/2014/main" id="{765D8493-D209-03FF-0C6B-48C395716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4379" y="2623727"/>
            <a:ext cx="465878" cy="271893"/>
          </a:xfrm>
          <a:custGeom>
            <a:avLst/>
            <a:gdLst>
              <a:gd name="T0" fmla="*/ 166118 w 390"/>
              <a:gd name="T1" fmla="*/ 0 h 445"/>
              <a:gd name="T2" fmla="*/ 166118 w 390"/>
              <a:gd name="T3" fmla="*/ 0 h 445"/>
              <a:gd name="T4" fmla="*/ 138804 w 390"/>
              <a:gd name="T5" fmla="*/ 0 h 445"/>
              <a:gd name="T6" fmla="*/ 130745 w 390"/>
              <a:gd name="T7" fmla="*/ 12586 h 445"/>
              <a:gd name="T8" fmla="*/ 130745 w 390"/>
              <a:gd name="T9" fmla="*/ 199576 h 445"/>
              <a:gd name="T10" fmla="*/ 174177 w 390"/>
              <a:gd name="T11" fmla="*/ 199576 h 445"/>
              <a:gd name="T12" fmla="*/ 174177 w 390"/>
              <a:gd name="T13" fmla="*/ 12586 h 445"/>
              <a:gd name="T14" fmla="*/ 166118 w 390"/>
              <a:gd name="T15" fmla="*/ 0 h 445"/>
              <a:gd name="T16" fmla="*/ 98954 w 390"/>
              <a:gd name="T17" fmla="*/ 67874 h 445"/>
              <a:gd name="T18" fmla="*/ 98954 w 390"/>
              <a:gd name="T19" fmla="*/ 67874 h 445"/>
              <a:gd name="T20" fmla="*/ 75223 w 390"/>
              <a:gd name="T21" fmla="*/ 67874 h 445"/>
              <a:gd name="T22" fmla="*/ 63134 w 390"/>
              <a:gd name="T23" fmla="*/ 80010 h 445"/>
              <a:gd name="T24" fmla="*/ 63134 w 390"/>
              <a:gd name="T25" fmla="*/ 199576 h 445"/>
              <a:gd name="T26" fmla="*/ 111044 w 390"/>
              <a:gd name="T27" fmla="*/ 199576 h 445"/>
              <a:gd name="T28" fmla="*/ 111044 w 390"/>
              <a:gd name="T29" fmla="*/ 80010 h 445"/>
              <a:gd name="T30" fmla="*/ 98954 w 390"/>
              <a:gd name="T31" fmla="*/ 67874 h 445"/>
              <a:gd name="T32" fmla="*/ 31343 w 390"/>
              <a:gd name="T33" fmla="*/ 135747 h 445"/>
              <a:gd name="T34" fmla="*/ 31343 w 390"/>
              <a:gd name="T35" fmla="*/ 135747 h 445"/>
              <a:gd name="T36" fmla="*/ 7612 w 390"/>
              <a:gd name="T37" fmla="*/ 135747 h 445"/>
              <a:gd name="T38" fmla="*/ 0 w 390"/>
              <a:gd name="T39" fmla="*/ 143389 h 445"/>
              <a:gd name="T40" fmla="*/ 0 w 390"/>
              <a:gd name="T41" fmla="*/ 199576 h 445"/>
              <a:gd name="T42" fmla="*/ 43432 w 390"/>
              <a:gd name="T43" fmla="*/ 199576 h 445"/>
              <a:gd name="T44" fmla="*/ 43432 w 390"/>
              <a:gd name="T45" fmla="*/ 143389 h 445"/>
              <a:gd name="T46" fmla="*/ 31343 w 390"/>
              <a:gd name="T47" fmla="*/ 135747 h 44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90" h="445">
                <a:moveTo>
                  <a:pt x="371" y="0"/>
                </a:moveTo>
                <a:lnTo>
                  <a:pt x="371" y="0"/>
                </a:lnTo>
                <a:cubicBezTo>
                  <a:pt x="310" y="0"/>
                  <a:pt x="310" y="0"/>
                  <a:pt x="310" y="0"/>
                </a:cubicBezTo>
                <a:cubicBezTo>
                  <a:pt x="301" y="0"/>
                  <a:pt x="292" y="10"/>
                  <a:pt x="292" y="28"/>
                </a:cubicBezTo>
                <a:cubicBezTo>
                  <a:pt x="292" y="444"/>
                  <a:pt x="292" y="444"/>
                  <a:pt x="292" y="444"/>
                </a:cubicBezTo>
                <a:cubicBezTo>
                  <a:pt x="389" y="444"/>
                  <a:pt x="389" y="444"/>
                  <a:pt x="389" y="444"/>
                </a:cubicBezTo>
                <a:cubicBezTo>
                  <a:pt x="389" y="28"/>
                  <a:pt x="389" y="28"/>
                  <a:pt x="389" y="28"/>
                </a:cubicBezTo>
                <a:cubicBezTo>
                  <a:pt x="389" y="10"/>
                  <a:pt x="380" y="0"/>
                  <a:pt x="371" y="0"/>
                </a:cubicBezTo>
                <a:close/>
                <a:moveTo>
                  <a:pt x="221" y="151"/>
                </a:moveTo>
                <a:lnTo>
                  <a:pt x="221" y="151"/>
                </a:lnTo>
                <a:cubicBezTo>
                  <a:pt x="168" y="151"/>
                  <a:pt x="168" y="151"/>
                  <a:pt x="168" y="151"/>
                </a:cubicBezTo>
                <a:cubicBezTo>
                  <a:pt x="150" y="151"/>
                  <a:pt x="141" y="160"/>
                  <a:pt x="141" y="178"/>
                </a:cubicBezTo>
                <a:cubicBezTo>
                  <a:pt x="141" y="444"/>
                  <a:pt x="141" y="444"/>
                  <a:pt x="141" y="444"/>
                </a:cubicBezTo>
                <a:cubicBezTo>
                  <a:pt x="248" y="444"/>
                  <a:pt x="248" y="444"/>
                  <a:pt x="248" y="444"/>
                </a:cubicBezTo>
                <a:cubicBezTo>
                  <a:pt x="248" y="178"/>
                  <a:pt x="248" y="178"/>
                  <a:pt x="248" y="178"/>
                </a:cubicBezTo>
                <a:cubicBezTo>
                  <a:pt x="248" y="160"/>
                  <a:pt x="230" y="151"/>
                  <a:pt x="221" y="151"/>
                </a:cubicBezTo>
                <a:close/>
                <a:moveTo>
                  <a:pt x="70" y="302"/>
                </a:moveTo>
                <a:lnTo>
                  <a:pt x="70" y="302"/>
                </a:lnTo>
                <a:cubicBezTo>
                  <a:pt x="17" y="302"/>
                  <a:pt x="17" y="302"/>
                  <a:pt x="17" y="302"/>
                </a:cubicBezTo>
                <a:cubicBezTo>
                  <a:pt x="0" y="302"/>
                  <a:pt x="0" y="310"/>
                  <a:pt x="0" y="319"/>
                </a:cubicBezTo>
                <a:cubicBezTo>
                  <a:pt x="0" y="444"/>
                  <a:pt x="0" y="444"/>
                  <a:pt x="0" y="444"/>
                </a:cubicBezTo>
                <a:cubicBezTo>
                  <a:pt x="97" y="444"/>
                  <a:pt x="97" y="444"/>
                  <a:pt x="97" y="444"/>
                </a:cubicBezTo>
                <a:cubicBezTo>
                  <a:pt x="97" y="319"/>
                  <a:pt x="97" y="319"/>
                  <a:pt x="97" y="319"/>
                </a:cubicBezTo>
                <a:cubicBezTo>
                  <a:pt x="97" y="310"/>
                  <a:pt x="88" y="302"/>
                  <a:pt x="70" y="30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45719" tIns="22859" rIns="45719" bIns="22859" anchor="ctr"/>
          <a:lstStyle/>
          <a:p>
            <a:pPr eaLnBrk="1" hangingPunct="1">
              <a:defRPr/>
            </a:pPr>
            <a:endParaRPr lang="id-ID">
              <a:latin typeface="Lato" panose="020F0502020204030203" pitchFamily="34" charset="77"/>
            </a:endParaRPr>
          </a:p>
        </p:txBody>
      </p:sp>
      <p:cxnSp>
        <p:nvCxnSpPr>
          <p:cNvPr id="36" name="直接连接符 3">
            <a:extLst>
              <a:ext uri="{FF2B5EF4-FFF2-40B4-BE49-F238E27FC236}">
                <a16:creationId xmlns:a16="http://schemas.microsoft.com/office/drawing/2014/main" id="{765DBED7-5C76-D948-8A5B-974C429EDA44}"/>
              </a:ext>
            </a:extLst>
          </p:cNvPr>
          <p:cNvCxnSpPr/>
          <p:nvPr/>
        </p:nvCxnSpPr>
        <p:spPr>
          <a:xfrm>
            <a:off x="771313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7">
            <a:extLst>
              <a:ext uri="{FF2B5EF4-FFF2-40B4-BE49-F238E27FC236}">
                <a16:creationId xmlns:a16="http://schemas.microsoft.com/office/drawing/2014/main" id="{212DF843-0824-B84B-BBC7-7CA9FD369E8C}"/>
              </a:ext>
            </a:extLst>
          </p:cNvPr>
          <p:cNvSpPr/>
          <p:nvPr/>
        </p:nvSpPr>
        <p:spPr>
          <a:xfrm rot="16200000" flipV="1">
            <a:off x="244334" y="1019736"/>
            <a:ext cx="1188418" cy="73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43" name="TextBox 55">
            <a:extLst>
              <a:ext uri="{FF2B5EF4-FFF2-40B4-BE49-F238E27FC236}">
                <a16:creationId xmlns:a16="http://schemas.microsoft.com/office/drawing/2014/main" id="{FB97FF71-8957-F14E-B248-5630961FB1D7}"/>
              </a:ext>
            </a:extLst>
          </p:cNvPr>
          <p:cNvSpPr txBox="1"/>
          <p:nvPr/>
        </p:nvSpPr>
        <p:spPr>
          <a:xfrm>
            <a:off x="949767" y="589257"/>
            <a:ext cx="43894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Freeform 2">
            <a:extLst>
              <a:ext uri="{FF2B5EF4-FFF2-40B4-BE49-F238E27FC236}">
                <a16:creationId xmlns:a16="http://schemas.microsoft.com/office/drawing/2014/main" id="{409F1AEB-C25B-E346-9F01-84F9E21BEDF1}"/>
              </a:ext>
            </a:extLst>
          </p:cNvPr>
          <p:cNvSpPr/>
          <p:nvPr/>
        </p:nvSpPr>
        <p:spPr>
          <a:xfrm>
            <a:off x="1836640" y="2624441"/>
            <a:ext cx="1755743" cy="4230705"/>
          </a:xfrm>
          <a:custGeom>
            <a:avLst/>
            <a:gdLst/>
            <a:ahLst/>
            <a:cxnLst/>
            <a:rect l="l" t="t" r="r" b="b"/>
            <a:pathLst>
              <a:path w="3663164" h="8826902">
                <a:moveTo>
                  <a:pt x="0" y="0"/>
                </a:moveTo>
                <a:lnTo>
                  <a:pt x="3663164" y="0"/>
                </a:lnTo>
                <a:lnTo>
                  <a:pt x="3663164" y="8826901"/>
                </a:lnTo>
                <a:lnTo>
                  <a:pt x="0" y="8826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ABCDDC-7178-7F43-AA9C-187E7E4BBEFA}"/>
              </a:ext>
            </a:extLst>
          </p:cNvPr>
          <p:cNvSpPr txBox="1"/>
          <p:nvPr/>
        </p:nvSpPr>
        <p:spPr>
          <a:xfrm>
            <a:off x="4760236" y="496940"/>
            <a:ext cx="425957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71F18B-92B8-8341-BD57-62A35AC42E8A}"/>
              </a:ext>
            </a:extLst>
          </p:cNvPr>
          <p:cNvSpPr txBox="1"/>
          <p:nvPr/>
        </p:nvSpPr>
        <p:spPr>
          <a:xfrm>
            <a:off x="8891000" y="221659"/>
            <a:ext cx="3258587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chemeClr val="tx1"/>
              </a:solidFill>
              <a:latin typeface="Nunito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6936D33-B389-834F-A73E-087447E77506}"/>
              </a:ext>
            </a:extLst>
          </p:cNvPr>
          <p:cNvSpPr txBox="1"/>
          <p:nvPr/>
        </p:nvSpPr>
        <p:spPr>
          <a:xfrm>
            <a:off x="4722626" y="3092599"/>
            <a:ext cx="41657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19942" y="2933555"/>
            <a:ext cx="31297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sâu,giáo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922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85FDACCC-1513-9142-BA79-116F29041E09}"/>
              </a:ext>
            </a:extLst>
          </p:cNvPr>
          <p:cNvGrpSpPr/>
          <p:nvPr/>
        </p:nvGrpSpPr>
        <p:grpSpPr>
          <a:xfrm>
            <a:off x="56586" y="-1663643"/>
            <a:ext cx="4679188" cy="8521643"/>
            <a:chOff x="0" y="-1663643"/>
            <a:chExt cx="5366011" cy="8521643"/>
          </a:xfrm>
        </p:grpSpPr>
        <p:sp>
          <p:nvSpPr>
            <p:cNvPr id="32" name="矩形 52">
              <a:extLst>
                <a:ext uri="{FF2B5EF4-FFF2-40B4-BE49-F238E27FC236}">
                  <a16:creationId xmlns:a16="http://schemas.microsoft.com/office/drawing/2014/main" id="{D489625F-7D5A-2F40-BD49-6BD476197065}"/>
                </a:ext>
              </a:extLst>
            </p:cNvPr>
            <p:cNvSpPr/>
            <p:nvPr/>
          </p:nvSpPr>
          <p:spPr>
            <a:xfrm>
              <a:off x="0" y="0"/>
              <a:ext cx="5350933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Lato" panose="020F0502020204030203" pitchFamily="34" charset="77"/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C574901E-E37A-DD46-82F3-99158E3508AB}"/>
                </a:ext>
              </a:extLst>
            </p:cNvPr>
            <p:cNvSpPr/>
            <p:nvPr/>
          </p:nvSpPr>
          <p:spPr>
            <a:xfrm rot="2945328">
              <a:off x="142473" y="-751781"/>
              <a:ext cx="2667000" cy="8432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1000">
                  <a:schemeClr val="bg1">
                    <a:alpha val="3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9074A919-C495-1B43-867E-2C677E7C9B4B}"/>
                </a:ext>
              </a:extLst>
            </p:cNvPr>
            <p:cNvSpPr/>
            <p:nvPr/>
          </p:nvSpPr>
          <p:spPr>
            <a:xfrm rot="2945328">
              <a:off x="2666311" y="22514"/>
              <a:ext cx="2564053" cy="19695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1000">
                  <a:schemeClr val="bg1">
                    <a:alpha val="3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" panose="020F0502020204030203" pitchFamily="34" charset="77"/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4F5C188C-0B97-3C46-9DB3-25F629B74E18}"/>
                </a:ext>
              </a:extLst>
            </p:cNvPr>
            <p:cNvSpPr/>
            <p:nvPr/>
          </p:nvSpPr>
          <p:spPr>
            <a:xfrm rot="2945328">
              <a:off x="2188668" y="3378253"/>
              <a:ext cx="2339195" cy="39180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1000">
                  <a:schemeClr val="bg1">
                    <a:alpha val="3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" panose="020F0502020204030203" pitchFamily="34" charset="77"/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6C7C8F2-97BF-C541-B7E6-09C8A79D43AB}"/>
                </a:ext>
              </a:extLst>
            </p:cNvPr>
            <p:cNvSpPr/>
            <p:nvPr/>
          </p:nvSpPr>
          <p:spPr>
            <a:xfrm rot="2945328">
              <a:off x="4188239" y="1759818"/>
              <a:ext cx="1773162" cy="58238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1000">
                  <a:schemeClr val="bg1">
                    <a:alpha val="3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" panose="020F0502020204030203" pitchFamily="34" charset="77"/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0256A774-6ACA-1B4F-A858-ACC016ACDCA0}"/>
                </a:ext>
              </a:extLst>
            </p:cNvPr>
            <p:cNvSpPr/>
            <p:nvPr/>
          </p:nvSpPr>
          <p:spPr>
            <a:xfrm rot="2945328">
              <a:off x="2787662" y="1778926"/>
              <a:ext cx="1603374" cy="36420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1000">
                  <a:schemeClr val="bg1">
                    <a:alpha val="3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" panose="020F0502020204030203" pitchFamily="34" charset="77"/>
              </a:endParaRPr>
            </a:p>
          </p:txBody>
        </p:sp>
      </p:grpSp>
      <p:sp>
        <p:nvSpPr>
          <p:cNvPr id="26" name="Freeform 74">
            <a:extLst>
              <a:ext uri="{FF2B5EF4-FFF2-40B4-BE49-F238E27FC236}">
                <a16:creationId xmlns:a16="http://schemas.microsoft.com/office/drawing/2014/main" id="{05BA38A4-8080-1E2F-F7C0-42DED6A6E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7485" y="268357"/>
            <a:ext cx="554821" cy="614169"/>
          </a:xfrm>
          <a:custGeom>
            <a:avLst/>
            <a:gdLst>
              <a:gd name="T0" fmla="*/ 203452 w 461"/>
              <a:gd name="T1" fmla="*/ 95902 h 409"/>
              <a:gd name="T2" fmla="*/ 203452 w 461"/>
              <a:gd name="T3" fmla="*/ 95902 h 409"/>
              <a:gd name="T4" fmla="*/ 111425 w 461"/>
              <a:gd name="T5" fmla="*/ 7654 h 409"/>
              <a:gd name="T6" fmla="*/ 95636 w 461"/>
              <a:gd name="T7" fmla="*/ 7654 h 409"/>
              <a:gd name="T8" fmla="*/ 4060 w 461"/>
              <a:gd name="T9" fmla="*/ 95902 h 409"/>
              <a:gd name="T10" fmla="*/ 8120 w 461"/>
              <a:gd name="T11" fmla="*/ 103556 h 409"/>
              <a:gd name="T12" fmla="*/ 27969 w 461"/>
              <a:gd name="T13" fmla="*/ 103556 h 409"/>
              <a:gd name="T14" fmla="*/ 27969 w 461"/>
              <a:gd name="T15" fmla="*/ 175595 h 409"/>
              <a:gd name="T16" fmla="*/ 35638 w 461"/>
              <a:gd name="T17" fmla="*/ 183700 h 409"/>
              <a:gd name="T18" fmla="*/ 79847 w 461"/>
              <a:gd name="T19" fmla="*/ 183700 h 409"/>
              <a:gd name="T20" fmla="*/ 79847 w 461"/>
              <a:gd name="T21" fmla="*/ 111661 h 409"/>
              <a:gd name="T22" fmla="*/ 127665 w 461"/>
              <a:gd name="T23" fmla="*/ 111661 h 409"/>
              <a:gd name="T24" fmla="*/ 127665 w 461"/>
              <a:gd name="T25" fmla="*/ 183700 h 409"/>
              <a:gd name="T26" fmla="*/ 171874 w 461"/>
              <a:gd name="T27" fmla="*/ 183700 h 409"/>
              <a:gd name="T28" fmla="*/ 179543 w 461"/>
              <a:gd name="T29" fmla="*/ 175595 h 409"/>
              <a:gd name="T30" fmla="*/ 179543 w 461"/>
              <a:gd name="T31" fmla="*/ 103556 h 409"/>
              <a:gd name="T32" fmla="*/ 199843 w 461"/>
              <a:gd name="T33" fmla="*/ 103556 h 409"/>
              <a:gd name="T34" fmla="*/ 203452 w 461"/>
              <a:gd name="T35" fmla="*/ 95902 h 40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461" h="409">
                <a:moveTo>
                  <a:pt x="451" y="213"/>
                </a:moveTo>
                <a:lnTo>
                  <a:pt x="451" y="213"/>
                </a:lnTo>
                <a:cubicBezTo>
                  <a:pt x="247" y="17"/>
                  <a:pt x="247" y="17"/>
                  <a:pt x="247" y="17"/>
                </a:cubicBezTo>
                <a:cubicBezTo>
                  <a:pt x="238" y="0"/>
                  <a:pt x="221" y="0"/>
                  <a:pt x="212" y="1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1"/>
                  <a:pt x="9" y="230"/>
                  <a:pt x="18" y="230"/>
                </a:cubicBezTo>
                <a:cubicBezTo>
                  <a:pt x="62" y="230"/>
                  <a:pt x="62" y="230"/>
                  <a:pt x="62" y="230"/>
                </a:cubicBezTo>
                <a:cubicBezTo>
                  <a:pt x="62" y="390"/>
                  <a:pt x="62" y="390"/>
                  <a:pt x="62" y="390"/>
                </a:cubicBezTo>
                <a:cubicBezTo>
                  <a:pt x="62" y="399"/>
                  <a:pt x="62" y="408"/>
                  <a:pt x="79" y="408"/>
                </a:cubicBezTo>
                <a:cubicBezTo>
                  <a:pt x="177" y="408"/>
                  <a:pt x="177" y="408"/>
                  <a:pt x="177" y="40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283" y="248"/>
                  <a:pt x="283" y="248"/>
                  <a:pt x="283" y="248"/>
                </a:cubicBezTo>
                <a:cubicBezTo>
                  <a:pt x="283" y="408"/>
                  <a:pt x="283" y="408"/>
                  <a:pt x="283" y="408"/>
                </a:cubicBezTo>
                <a:cubicBezTo>
                  <a:pt x="381" y="408"/>
                  <a:pt x="381" y="408"/>
                  <a:pt x="381" y="408"/>
                </a:cubicBezTo>
                <a:cubicBezTo>
                  <a:pt x="398" y="408"/>
                  <a:pt x="398" y="399"/>
                  <a:pt x="398" y="390"/>
                </a:cubicBezTo>
                <a:cubicBezTo>
                  <a:pt x="398" y="230"/>
                  <a:pt x="398" y="230"/>
                  <a:pt x="398" y="230"/>
                </a:cubicBezTo>
                <a:cubicBezTo>
                  <a:pt x="443" y="230"/>
                  <a:pt x="443" y="230"/>
                  <a:pt x="443" y="230"/>
                </a:cubicBezTo>
                <a:cubicBezTo>
                  <a:pt x="451" y="230"/>
                  <a:pt x="460" y="221"/>
                  <a:pt x="451" y="213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45719" tIns="22859" rIns="45719" bIns="22859" anchor="ctr"/>
          <a:lstStyle/>
          <a:p>
            <a:pPr eaLnBrk="1" hangingPunct="1">
              <a:defRPr/>
            </a:pPr>
            <a:endParaRPr lang="id-ID">
              <a:latin typeface="Lato" panose="020F0502020204030203" pitchFamily="34" charset="77"/>
            </a:endParaRPr>
          </a:p>
        </p:txBody>
      </p:sp>
      <p:sp>
        <p:nvSpPr>
          <p:cNvPr id="27" name="Freeform 166">
            <a:extLst>
              <a:ext uri="{FF2B5EF4-FFF2-40B4-BE49-F238E27FC236}">
                <a16:creationId xmlns:a16="http://schemas.microsoft.com/office/drawing/2014/main" id="{765D8493-D209-03FF-0C6B-48C395716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2959" y="3154433"/>
            <a:ext cx="531749" cy="419724"/>
          </a:xfrm>
          <a:custGeom>
            <a:avLst/>
            <a:gdLst>
              <a:gd name="T0" fmla="*/ 166118 w 390"/>
              <a:gd name="T1" fmla="*/ 0 h 445"/>
              <a:gd name="T2" fmla="*/ 166118 w 390"/>
              <a:gd name="T3" fmla="*/ 0 h 445"/>
              <a:gd name="T4" fmla="*/ 138804 w 390"/>
              <a:gd name="T5" fmla="*/ 0 h 445"/>
              <a:gd name="T6" fmla="*/ 130745 w 390"/>
              <a:gd name="T7" fmla="*/ 12586 h 445"/>
              <a:gd name="T8" fmla="*/ 130745 w 390"/>
              <a:gd name="T9" fmla="*/ 199576 h 445"/>
              <a:gd name="T10" fmla="*/ 174177 w 390"/>
              <a:gd name="T11" fmla="*/ 199576 h 445"/>
              <a:gd name="T12" fmla="*/ 174177 w 390"/>
              <a:gd name="T13" fmla="*/ 12586 h 445"/>
              <a:gd name="T14" fmla="*/ 166118 w 390"/>
              <a:gd name="T15" fmla="*/ 0 h 445"/>
              <a:gd name="T16" fmla="*/ 98954 w 390"/>
              <a:gd name="T17" fmla="*/ 67874 h 445"/>
              <a:gd name="T18" fmla="*/ 98954 w 390"/>
              <a:gd name="T19" fmla="*/ 67874 h 445"/>
              <a:gd name="T20" fmla="*/ 75223 w 390"/>
              <a:gd name="T21" fmla="*/ 67874 h 445"/>
              <a:gd name="T22" fmla="*/ 63134 w 390"/>
              <a:gd name="T23" fmla="*/ 80010 h 445"/>
              <a:gd name="T24" fmla="*/ 63134 w 390"/>
              <a:gd name="T25" fmla="*/ 199576 h 445"/>
              <a:gd name="T26" fmla="*/ 111044 w 390"/>
              <a:gd name="T27" fmla="*/ 199576 h 445"/>
              <a:gd name="T28" fmla="*/ 111044 w 390"/>
              <a:gd name="T29" fmla="*/ 80010 h 445"/>
              <a:gd name="T30" fmla="*/ 98954 w 390"/>
              <a:gd name="T31" fmla="*/ 67874 h 445"/>
              <a:gd name="T32" fmla="*/ 31343 w 390"/>
              <a:gd name="T33" fmla="*/ 135747 h 445"/>
              <a:gd name="T34" fmla="*/ 31343 w 390"/>
              <a:gd name="T35" fmla="*/ 135747 h 445"/>
              <a:gd name="T36" fmla="*/ 7612 w 390"/>
              <a:gd name="T37" fmla="*/ 135747 h 445"/>
              <a:gd name="T38" fmla="*/ 0 w 390"/>
              <a:gd name="T39" fmla="*/ 143389 h 445"/>
              <a:gd name="T40" fmla="*/ 0 w 390"/>
              <a:gd name="T41" fmla="*/ 199576 h 445"/>
              <a:gd name="T42" fmla="*/ 43432 w 390"/>
              <a:gd name="T43" fmla="*/ 199576 h 445"/>
              <a:gd name="T44" fmla="*/ 43432 w 390"/>
              <a:gd name="T45" fmla="*/ 143389 h 445"/>
              <a:gd name="T46" fmla="*/ 31343 w 390"/>
              <a:gd name="T47" fmla="*/ 135747 h 44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90" h="445">
                <a:moveTo>
                  <a:pt x="371" y="0"/>
                </a:moveTo>
                <a:lnTo>
                  <a:pt x="371" y="0"/>
                </a:lnTo>
                <a:cubicBezTo>
                  <a:pt x="310" y="0"/>
                  <a:pt x="310" y="0"/>
                  <a:pt x="310" y="0"/>
                </a:cubicBezTo>
                <a:cubicBezTo>
                  <a:pt x="301" y="0"/>
                  <a:pt x="292" y="10"/>
                  <a:pt x="292" y="28"/>
                </a:cubicBezTo>
                <a:cubicBezTo>
                  <a:pt x="292" y="444"/>
                  <a:pt x="292" y="444"/>
                  <a:pt x="292" y="444"/>
                </a:cubicBezTo>
                <a:cubicBezTo>
                  <a:pt x="389" y="444"/>
                  <a:pt x="389" y="444"/>
                  <a:pt x="389" y="444"/>
                </a:cubicBezTo>
                <a:cubicBezTo>
                  <a:pt x="389" y="28"/>
                  <a:pt x="389" y="28"/>
                  <a:pt x="389" y="28"/>
                </a:cubicBezTo>
                <a:cubicBezTo>
                  <a:pt x="389" y="10"/>
                  <a:pt x="380" y="0"/>
                  <a:pt x="371" y="0"/>
                </a:cubicBezTo>
                <a:close/>
                <a:moveTo>
                  <a:pt x="221" y="151"/>
                </a:moveTo>
                <a:lnTo>
                  <a:pt x="221" y="151"/>
                </a:lnTo>
                <a:cubicBezTo>
                  <a:pt x="168" y="151"/>
                  <a:pt x="168" y="151"/>
                  <a:pt x="168" y="151"/>
                </a:cubicBezTo>
                <a:cubicBezTo>
                  <a:pt x="150" y="151"/>
                  <a:pt x="141" y="160"/>
                  <a:pt x="141" y="178"/>
                </a:cubicBezTo>
                <a:cubicBezTo>
                  <a:pt x="141" y="444"/>
                  <a:pt x="141" y="444"/>
                  <a:pt x="141" y="444"/>
                </a:cubicBezTo>
                <a:cubicBezTo>
                  <a:pt x="248" y="444"/>
                  <a:pt x="248" y="444"/>
                  <a:pt x="248" y="444"/>
                </a:cubicBezTo>
                <a:cubicBezTo>
                  <a:pt x="248" y="178"/>
                  <a:pt x="248" y="178"/>
                  <a:pt x="248" y="178"/>
                </a:cubicBezTo>
                <a:cubicBezTo>
                  <a:pt x="248" y="160"/>
                  <a:pt x="230" y="151"/>
                  <a:pt x="221" y="151"/>
                </a:cubicBezTo>
                <a:close/>
                <a:moveTo>
                  <a:pt x="70" y="302"/>
                </a:moveTo>
                <a:lnTo>
                  <a:pt x="70" y="302"/>
                </a:lnTo>
                <a:cubicBezTo>
                  <a:pt x="17" y="302"/>
                  <a:pt x="17" y="302"/>
                  <a:pt x="17" y="302"/>
                </a:cubicBezTo>
                <a:cubicBezTo>
                  <a:pt x="0" y="302"/>
                  <a:pt x="0" y="310"/>
                  <a:pt x="0" y="319"/>
                </a:cubicBezTo>
                <a:cubicBezTo>
                  <a:pt x="0" y="444"/>
                  <a:pt x="0" y="444"/>
                  <a:pt x="0" y="444"/>
                </a:cubicBezTo>
                <a:cubicBezTo>
                  <a:pt x="97" y="444"/>
                  <a:pt x="97" y="444"/>
                  <a:pt x="97" y="444"/>
                </a:cubicBezTo>
                <a:cubicBezTo>
                  <a:pt x="97" y="319"/>
                  <a:pt x="97" y="319"/>
                  <a:pt x="97" y="319"/>
                </a:cubicBezTo>
                <a:cubicBezTo>
                  <a:pt x="97" y="310"/>
                  <a:pt x="88" y="302"/>
                  <a:pt x="70" y="30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45719" tIns="22859" rIns="45719" bIns="22859" anchor="ctr"/>
          <a:lstStyle/>
          <a:p>
            <a:pPr eaLnBrk="1" hangingPunct="1">
              <a:defRPr/>
            </a:pPr>
            <a:endParaRPr lang="id-ID">
              <a:latin typeface="Lato" panose="020F0502020204030203" pitchFamily="34" charset="77"/>
            </a:endParaRPr>
          </a:p>
        </p:txBody>
      </p:sp>
      <p:cxnSp>
        <p:nvCxnSpPr>
          <p:cNvPr id="36" name="直接连接符 3">
            <a:extLst>
              <a:ext uri="{FF2B5EF4-FFF2-40B4-BE49-F238E27FC236}">
                <a16:creationId xmlns:a16="http://schemas.microsoft.com/office/drawing/2014/main" id="{765DBED7-5C76-D948-8A5B-974C429EDA44}"/>
              </a:ext>
            </a:extLst>
          </p:cNvPr>
          <p:cNvCxnSpPr/>
          <p:nvPr/>
        </p:nvCxnSpPr>
        <p:spPr>
          <a:xfrm>
            <a:off x="771313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7">
            <a:extLst>
              <a:ext uri="{FF2B5EF4-FFF2-40B4-BE49-F238E27FC236}">
                <a16:creationId xmlns:a16="http://schemas.microsoft.com/office/drawing/2014/main" id="{212DF843-0824-B84B-BBC7-7CA9FD369E8C}"/>
              </a:ext>
            </a:extLst>
          </p:cNvPr>
          <p:cNvSpPr/>
          <p:nvPr/>
        </p:nvSpPr>
        <p:spPr>
          <a:xfrm rot="16200000" flipV="1">
            <a:off x="244334" y="1019736"/>
            <a:ext cx="1188418" cy="73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43" name="TextBox 55">
            <a:extLst>
              <a:ext uri="{FF2B5EF4-FFF2-40B4-BE49-F238E27FC236}">
                <a16:creationId xmlns:a16="http://schemas.microsoft.com/office/drawing/2014/main" id="{FB97FF71-8957-F14E-B248-5630961FB1D7}"/>
              </a:ext>
            </a:extLst>
          </p:cNvPr>
          <p:cNvSpPr txBox="1"/>
          <p:nvPr/>
        </p:nvSpPr>
        <p:spPr>
          <a:xfrm>
            <a:off x="905772" y="329539"/>
            <a:ext cx="35667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kiêm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12" y="2707349"/>
            <a:ext cx="3632723" cy="35225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72046" y="337544"/>
            <a:ext cx="65199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ĐoànThanh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88217" y="2670876"/>
            <a:ext cx="6603782" cy="371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.</a:t>
            </a:r>
            <a:b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ngừa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huấn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…)</a:t>
            </a:r>
            <a:b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fanface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…)</a:t>
            </a:r>
            <a:b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chẽ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>
            <a:stCxn id="41" idx="3"/>
          </p:cNvCxnSpPr>
          <p:nvPr/>
        </p:nvCxnSpPr>
        <p:spPr>
          <a:xfrm>
            <a:off x="5062466" y="2721021"/>
            <a:ext cx="69475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0675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椭圆 28">
            <a:extLst>
              <a:ext uri="{FF2B5EF4-FFF2-40B4-BE49-F238E27FC236}">
                <a16:creationId xmlns:a16="http://schemas.microsoft.com/office/drawing/2014/main" id="{1CF86180-E179-A38A-56F1-7F028A62A258}"/>
              </a:ext>
            </a:extLst>
          </p:cNvPr>
          <p:cNvSpPr/>
          <p:nvPr/>
        </p:nvSpPr>
        <p:spPr>
          <a:xfrm>
            <a:off x="3725004" y="2927752"/>
            <a:ext cx="778880" cy="1196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latin typeface="Lato" panose="020F0502020204030203" pitchFamily="34" charset="77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5770" y="1667740"/>
            <a:ext cx="112750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Các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207522-800B-4C4E-8316-133D42B799C5}"/>
              </a:ext>
            </a:extLst>
          </p:cNvPr>
          <p:cNvSpPr txBox="1"/>
          <p:nvPr/>
        </p:nvSpPr>
        <p:spPr>
          <a:xfrm>
            <a:off x="98942" y="600768"/>
            <a:ext cx="12093058" cy="59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843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river with boats in a green field&#10;&#10;Description automatically generated">
            <a:extLst>
              <a:ext uri="{FF2B5EF4-FFF2-40B4-BE49-F238E27FC236}">
                <a16:creationId xmlns:a16="http://schemas.microsoft.com/office/drawing/2014/main" id="{57E491DF-3EBC-1A4C-9977-7CB50AAD3A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8972" r="18972"/>
          <a:stretch>
            <a:fillRect/>
          </a:stretch>
        </p:blipFill>
        <p:spPr/>
      </p:pic>
      <p:sp>
        <p:nvSpPr>
          <p:cNvPr id="32" name="Freeform 31">
            <a:extLst>
              <a:ext uri="{FF2B5EF4-FFF2-40B4-BE49-F238E27FC236}">
                <a16:creationId xmlns:a16="http://schemas.microsoft.com/office/drawing/2014/main" id="{C746A21D-9298-5845-9BD7-2ACA2F15B016}"/>
              </a:ext>
            </a:extLst>
          </p:cNvPr>
          <p:cNvSpPr/>
          <p:nvPr/>
        </p:nvSpPr>
        <p:spPr>
          <a:xfrm>
            <a:off x="2540805" y="-56088"/>
            <a:ext cx="4209503" cy="2866483"/>
          </a:xfrm>
          <a:custGeom>
            <a:avLst/>
            <a:gdLst>
              <a:gd name="connsiteX0" fmla="*/ 162705 w 5944134"/>
              <a:gd name="connsiteY0" fmla="*/ 0 h 4047689"/>
              <a:gd name="connsiteX1" fmla="*/ 5781430 w 5944134"/>
              <a:gd name="connsiteY1" fmla="*/ 0 h 4047689"/>
              <a:gd name="connsiteX2" fmla="*/ 5810516 w 5944134"/>
              <a:gd name="connsiteY2" fmla="*/ 81738 h 4047689"/>
              <a:gd name="connsiteX3" fmla="*/ 5944134 w 5944134"/>
              <a:gd name="connsiteY3" fmla="*/ 990772 h 4047689"/>
              <a:gd name="connsiteX4" fmla="*/ 2972067 w 5944134"/>
              <a:gd name="connsiteY4" fmla="*/ 4047689 h 4047689"/>
              <a:gd name="connsiteX5" fmla="*/ 0 w 5944134"/>
              <a:gd name="connsiteY5" fmla="*/ 990772 h 4047689"/>
              <a:gd name="connsiteX6" fmla="*/ 133619 w 5944134"/>
              <a:gd name="connsiteY6" fmla="*/ 81738 h 404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4134" h="4047689">
                <a:moveTo>
                  <a:pt x="162705" y="0"/>
                </a:moveTo>
                <a:lnTo>
                  <a:pt x="5781430" y="0"/>
                </a:lnTo>
                <a:lnTo>
                  <a:pt x="5810516" y="81738"/>
                </a:lnTo>
                <a:cubicBezTo>
                  <a:pt x="5897354" y="368902"/>
                  <a:pt x="5944134" y="674218"/>
                  <a:pt x="5944134" y="990772"/>
                </a:cubicBezTo>
                <a:cubicBezTo>
                  <a:pt x="5944134" y="2679061"/>
                  <a:pt x="4613494" y="4047689"/>
                  <a:pt x="2972067" y="4047689"/>
                </a:cubicBezTo>
                <a:cubicBezTo>
                  <a:pt x="1330640" y="4047689"/>
                  <a:pt x="0" y="2679061"/>
                  <a:pt x="0" y="990772"/>
                </a:cubicBezTo>
                <a:cubicBezTo>
                  <a:pt x="0" y="674218"/>
                  <a:pt x="46781" y="368902"/>
                  <a:pt x="133619" y="81738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Lato" panose="020F0502020204030203" pitchFamily="34" charset="77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A44253DB-9C4E-2E4D-B850-992313E4F014}"/>
              </a:ext>
            </a:extLst>
          </p:cNvPr>
          <p:cNvSpPr/>
          <p:nvPr/>
        </p:nvSpPr>
        <p:spPr>
          <a:xfrm>
            <a:off x="7765521" y="3852333"/>
            <a:ext cx="4443405" cy="3005667"/>
          </a:xfrm>
          <a:custGeom>
            <a:avLst/>
            <a:gdLst>
              <a:gd name="connsiteX0" fmla="*/ 2699350 w 4443405"/>
              <a:gd name="connsiteY0" fmla="*/ 0 h 3005667"/>
              <a:gd name="connsiteX1" fmla="*/ 4416387 w 4443405"/>
              <a:gd name="connsiteY1" fmla="*/ 616401 h 3005667"/>
              <a:gd name="connsiteX2" fmla="*/ 4443405 w 4443405"/>
              <a:gd name="connsiteY2" fmla="*/ 640956 h 3005667"/>
              <a:gd name="connsiteX3" fmla="*/ 4443405 w 4443405"/>
              <a:gd name="connsiteY3" fmla="*/ 3005667 h 3005667"/>
              <a:gd name="connsiteX4" fmla="*/ 18565 w 4443405"/>
              <a:gd name="connsiteY4" fmla="*/ 3005667 h 3005667"/>
              <a:gd name="connsiteX5" fmla="*/ 13937 w 4443405"/>
              <a:gd name="connsiteY5" fmla="*/ 2975343 h 3005667"/>
              <a:gd name="connsiteX6" fmla="*/ 0 w 4443405"/>
              <a:gd name="connsiteY6" fmla="*/ 2699350 h 3005667"/>
              <a:gd name="connsiteX7" fmla="*/ 2699350 w 4443405"/>
              <a:gd name="connsiteY7" fmla="*/ 0 h 300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43405" h="3005667">
                <a:moveTo>
                  <a:pt x="2699350" y="0"/>
                </a:moveTo>
                <a:cubicBezTo>
                  <a:pt x="3351579" y="0"/>
                  <a:pt x="3949781" y="231322"/>
                  <a:pt x="4416387" y="616401"/>
                </a:cubicBezTo>
                <a:lnTo>
                  <a:pt x="4443405" y="640956"/>
                </a:lnTo>
                <a:lnTo>
                  <a:pt x="4443405" y="3005667"/>
                </a:lnTo>
                <a:lnTo>
                  <a:pt x="18565" y="3005667"/>
                </a:lnTo>
                <a:lnTo>
                  <a:pt x="13937" y="2975343"/>
                </a:lnTo>
                <a:cubicBezTo>
                  <a:pt x="4721" y="2884599"/>
                  <a:pt x="0" y="2792526"/>
                  <a:pt x="0" y="2699350"/>
                </a:cubicBezTo>
                <a:cubicBezTo>
                  <a:pt x="0" y="1208540"/>
                  <a:pt x="1208540" y="0"/>
                  <a:pt x="26993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Lato" panose="020F0502020204030203" pitchFamily="34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6135C4-0D7E-054B-9ED9-CAC6AD084D7D}"/>
              </a:ext>
            </a:extLst>
          </p:cNvPr>
          <p:cNvGrpSpPr/>
          <p:nvPr/>
        </p:nvGrpSpPr>
        <p:grpSpPr>
          <a:xfrm>
            <a:off x="9447" y="23352"/>
            <a:ext cx="2794713" cy="1907047"/>
            <a:chOff x="9447" y="23352"/>
            <a:chExt cx="2794713" cy="1907047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9B4D872-4B19-724E-B6D3-0E07194D455E}"/>
                </a:ext>
              </a:extLst>
            </p:cNvPr>
            <p:cNvSpPr/>
            <p:nvPr/>
          </p:nvSpPr>
          <p:spPr>
            <a:xfrm>
              <a:off x="9447" y="23352"/>
              <a:ext cx="2794713" cy="1907047"/>
            </a:xfrm>
            <a:custGeom>
              <a:avLst/>
              <a:gdLst>
                <a:gd name="connsiteX0" fmla="*/ 0 w 2703591"/>
                <a:gd name="connsiteY0" fmla="*/ 0 h 1792506"/>
                <a:gd name="connsiteX1" fmla="*/ 2703591 w 2703591"/>
                <a:gd name="connsiteY1" fmla="*/ 0 h 1792506"/>
                <a:gd name="connsiteX2" fmla="*/ 2698896 w 2703591"/>
                <a:gd name="connsiteY2" fmla="*/ 92970 h 1792506"/>
                <a:gd name="connsiteX3" fmla="*/ 815576 w 2703591"/>
                <a:gd name="connsiteY3" fmla="*/ 1792506 h 1792506"/>
                <a:gd name="connsiteX4" fmla="*/ 78698 w 2703591"/>
                <a:gd name="connsiteY4" fmla="*/ 1643737 h 1792506"/>
                <a:gd name="connsiteX5" fmla="*/ 0 w 2703591"/>
                <a:gd name="connsiteY5" fmla="*/ 1605826 h 1792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3591" h="1792506">
                  <a:moveTo>
                    <a:pt x="0" y="0"/>
                  </a:moveTo>
                  <a:lnTo>
                    <a:pt x="2703591" y="0"/>
                  </a:lnTo>
                  <a:lnTo>
                    <a:pt x="2698896" y="92970"/>
                  </a:lnTo>
                  <a:cubicBezTo>
                    <a:pt x="2601951" y="1047574"/>
                    <a:pt x="1795758" y="1792506"/>
                    <a:pt x="815576" y="1792506"/>
                  </a:cubicBezTo>
                  <a:cubicBezTo>
                    <a:pt x="554194" y="1792506"/>
                    <a:pt x="305185" y="1739533"/>
                    <a:pt x="78698" y="1643737"/>
                  </a:cubicBezTo>
                  <a:lnTo>
                    <a:pt x="0" y="16058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Lato" panose="020F0502020204030203" pitchFamily="34" charset="77"/>
              </a:endParaRPr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6BE8D602-DD0E-B94D-B0E0-A8593609ADE2}"/>
                </a:ext>
              </a:extLst>
            </p:cNvPr>
            <p:cNvSpPr txBox="1"/>
            <p:nvPr/>
          </p:nvSpPr>
          <p:spPr>
            <a:xfrm>
              <a:off x="139674" y="797799"/>
              <a:ext cx="2065045" cy="4462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1"/>
                </a:lnSpc>
              </a:pPr>
              <a:r>
                <a:rPr lang="en-US" sz="1100" b="1" dirty="0">
                  <a:solidFill>
                    <a:srgbClr val="000000"/>
                  </a:solidFill>
                  <a:latin typeface="#9Slide03 Montserrat" pitchFamily="2" charset="77"/>
                </a:rPr>
                <a:t>TRƯỜNG TIỂU HỌC AN SƠN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3801D82-A618-CB46-9D0F-7F30B862B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818" y="143043"/>
              <a:ext cx="654756" cy="654756"/>
            </a:xfrm>
            <a:prstGeom prst="rect">
              <a:avLst/>
            </a:prstGeom>
          </p:spPr>
        </p:pic>
      </p:grpSp>
      <p:sp>
        <p:nvSpPr>
          <p:cNvPr id="14" name="PA_文本框 20" descr="e7d195523061f1c0d318120d6aeaf1b6ccceb6ba3da59c0775C5DE19DDDEBC09ED96DBD9900D9848D623ECAD1D4904B78047D0015C22C8BE97228BE8B5BFF08FE7A3AE04126DA07312A96C0F69F9BAB7F84E50B630CADF2707C1275C9C12938C0485828E545F0BC7EF34C2EFD8B7C4F0ABD6903DC3E3B3AC1D7CF5A68E644800273C1908F4D87140">
            <a:extLst>
              <a:ext uri="{FF2B5EF4-FFF2-40B4-BE49-F238E27FC236}">
                <a16:creationId xmlns:a16="http://schemas.microsoft.com/office/drawing/2014/main" id="{1C3FDD5E-1D1A-E04A-8F54-1664EB7BCF0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29956" y="3124276"/>
            <a:ext cx="4126433" cy="9233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pPr>
            <a:r>
              <a:rPr lang="en-US" altLang="zh-CN" sz="5400" dirty="0">
                <a:solidFill>
                  <a:schemeClr val="bg1"/>
                </a:solidFill>
                <a:latin typeface="#9Slide05 Lobster" panose="02000506000000020003" pitchFamily="2" charset="77"/>
                <a:cs typeface="Calibri" panose="020F0502020204030204" pitchFamily="34" charset="0"/>
              </a:rPr>
              <a:t>Xin </a:t>
            </a:r>
            <a:r>
              <a:rPr lang="en-US" altLang="zh-CN" sz="5400" dirty="0" err="1">
                <a:solidFill>
                  <a:schemeClr val="bg1"/>
                </a:solidFill>
                <a:latin typeface="#9Slide05 Lobster" panose="02000506000000020003" pitchFamily="2" charset="77"/>
                <a:cs typeface="Calibri" panose="020F0502020204030204" pitchFamily="34" charset="0"/>
              </a:rPr>
              <a:t>cảm</a:t>
            </a:r>
            <a:r>
              <a:rPr lang="en-US" altLang="zh-CN" sz="5400" dirty="0">
                <a:solidFill>
                  <a:schemeClr val="bg1"/>
                </a:solidFill>
                <a:latin typeface="#9Slide05 Lobster" panose="02000506000000020003" pitchFamily="2" charset="77"/>
                <a:cs typeface="Calibri" panose="020F0502020204030204" pitchFamily="34" charset="0"/>
              </a:rPr>
              <a:t> </a:t>
            </a:r>
            <a:r>
              <a:rPr lang="en-US" altLang="zh-CN" sz="5400" dirty="0" err="1">
                <a:solidFill>
                  <a:schemeClr val="bg1"/>
                </a:solidFill>
                <a:latin typeface="#9Slide05 Lobster" panose="02000506000000020003" pitchFamily="2" charset="77"/>
                <a:cs typeface="Calibri" panose="020F0502020204030204" pitchFamily="34" charset="0"/>
              </a:rPr>
              <a:t>ơn</a:t>
            </a:r>
            <a:r>
              <a:rPr lang="en-US" altLang="zh-CN" sz="5400" dirty="0">
                <a:solidFill>
                  <a:schemeClr val="bg1"/>
                </a:solidFill>
                <a:latin typeface="#9Slide05 Lobster" panose="02000506000000020003" pitchFamily="2" charset="77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EFB5B504-B125-0842-9349-6D29E76D92A0}"/>
              </a:ext>
            </a:extLst>
          </p:cNvPr>
          <p:cNvSpPr txBox="1"/>
          <p:nvPr/>
        </p:nvSpPr>
        <p:spPr>
          <a:xfrm>
            <a:off x="528900" y="4214512"/>
            <a:ext cx="4023809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50"/>
              </a:lnSpc>
            </a:pPr>
            <a:r>
              <a:rPr lang="en-US" sz="2400" dirty="0" err="1">
                <a:solidFill>
                  <a:schemeClr val="bg1"/>
                </a:solidFill>
                <a:latin typeface="#9Slide03 Montserrat" pitchFamily="2" charset="77"/>
              </a:rPr>
              <a:t>Quý</a:t>
            </a:r>
            <a:r>
              <a:rPr lang="en-US" sz="2400" dirty="0">
                <a:solidFill>
                  <a:schemeClr val="bg1"/>
                </a:solidFill>
                <a:latin typeface="#9Slide03 Montserrat" pitchFamily="2" charset="77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#9Slide03 Montserrat" pitchFamily="2" charset="77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#9Slide03 Montserrat" pitchFamily="2" charset="77"/>
              </a:rPr>
              <a:t>thầy</a:t>
            </a:r>
            <a:r>
              <a:rPr lang="en-US" sz="2400" b="1" dirty="0" smtClean="0">
                <a:solidFill>
                  <a:schemeClr val="bg1"/>
                </a:solidFill>
                <a:latin typeface="#9Slide03 Montserrat" pitchFamily="2" charset="77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Montserrat" pitchFamily="2" charset="77"/>
              </a:rPr>
              <a:t>cô</a:t>
            </a:r>
            <a:r>
              <a:rPr lang="en-US" sz="2400" b="1" dirty="0">
                <a:solidFill>
                  <a:schemeClr val="bg1"/>
                </a:solidFill>
                <a:latin typeface="#9Slide03 Montserrat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Montserrat" pitchFamily="2" charset="77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#9Slide03 Montserrat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Montserrat" pitchFamily="2" charset="77"/>
              </a:rPr>
              <a:t>lắng</a:t>
            </a:r>
            <a:r>
              <a:rPr lang="en-US" sz="2400" dirty="0">
                <a:solidFill>
                  <a:schemeClr val="bg1"/>
                </a:solidFill>
                <a:latin typeface="#9Slide03 Montserrat" pitchFamily="2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Montserrat" pitchFamily="2" charset="77"/>
              </a:rPr>
              <a:t>nghe</a:t>
            </a:r>
            <a:r>
              <a:rPr lang="en-US" sz="2400" dirty="0">
                <a:solidFill>
                  <a:schemeClr val="bg1"/>
                </a:solidFill>
                <a:latin typeface="#9Slide03 Montserrat" pitchFamily="2" charset="77"/>
              </a:rPr>
              <a:t>!</a:t>
            </a:r>
          </a:p>
        </p:txBody>
      </p:sp>
      <p:pic>
        <p:nvPicPr>
          <p:cNvPr id="17" name="Picture Placeholder 16" descr="A person in a white shirt&#10;&#10;Description automatically generated">
            <a:extLst>
              <a:ext uri="{FF2B5EF4-FFF2-40B4-BE49-F238E27FC236}">
                <a16:creationId xmlns:a16="http://schemas.microsoft.com/office/drawing/2014/main" id="{680B6F6C-8527-BB43-B104-38C6009504F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/>
          <a:srcRect t="1728" b="1728"/>
          <a:stretch>
            <a:fillRect/>
          </a:stretch>
        </p:blipFill>
        <p:spPr>
          <a:xfrm>
            <a:off x="9350080" y="5219066"/>
            <a:ext cx="1911540" cy="1071667"/>
          </a:xfrm>
        </p:spPr>
      </p:pic>
    </p:spTree>
    <p:extLst>
      <p:ext uri="{BB962C8B-B14F-4D97-AF65-F5344CB8AC3E}">
        <p14:creationId xmlns:p14="http://schemas.microsoft.com/office/powerpoint/2010/main" val="42734994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9"/>
          <p:cNvSpPr txBox="1"/>
          <p:nvPr/>
        </p:nvSpPr>
        <p:spPr>
          <a:xfrm>
            <a:off x="1210665" y="695993"/>
            <a:ext cx="3274904" cy="81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3"/>
              </a:lnSpc>
              <a:spcBef>
                <a:spcPct val="0"/>
              </a:spcBef>
            </a:pPr>
            <a:r>
              <a:rPr lang="en-US" sz="5666" dirty="0">
                <a:solidFill>
                  <a:srgbClr val="000000"/>
                </a:solidFill>
                <a:latin typeface="#9Slide03 Montserrat" pitchFamily="2" charset="77"/>
              </a:rPr>
              <a:t>ICON</a:t>
            </a: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5873C5C2-43C3-E348-A5E6-40AABEADA56E}"/>
              </a:ext>
            </a:extLst>
          </p:cNvPr>
          <p:cNvSpPr txBox="1"/>
          <p:nvPr/>
        </p:nvSpPr>
        <p:spPr>
          <a:xfrm>
            <a:off x="7578732" y="4679377"/>
            <a:ext cx="3274904" cy="81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3"/>
              </a:lnSpc>
              <a:spcBef>
                <a:spcPct val="0"/>
              </a:spcBef>
            </a:pPr>
            <a:r>
              <a:rPr lang="en-US" sz="5666" dirty="0">
                <a:solidFill>
                  <a:srgbClr val="000000"/>
                </a:solidFill>
                <a:latin typeface="#9Slide03 Montserrat" pitchFamily="2" charset="77"/>
              </a:rPr>
              <a:t>FONT</a:t>
            </a: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C186CF5E-5B7B-A947-8A3D-0DAC6FB633EB}"/>
              </a:ext>
            </a:extLst>
          </p:cNvPr>
          <p:cNvSpPr txBox="1"/>
          <p:nvPr/>
        </p:nvSpPr>
        <p:spPr>
          <a:xfrm>
            <a:off x="7554086" y="645617"/>
            <a:ext cx="3274904" cy="81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3"/>
              </a:lnSpc>
              <a:spcBef>
                <a:spcPct val="0"/>
              </a:spcBef>
            </a:pPr>
            <a:r>
              <a:rPr lang="en-US" sz="5666" dirty="0">
                <a:solidFill>
                  <a:srgbClr val="000000"/>
                </a:solidFill>
                <a:latin typeface="#9Slide03 Montserrat" pitchFamily="2" charset="77"/>
              </a:rPr>
              <a:t>COLOR</a:t>
            </a: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F5432577-0D80-564A-B47D-8E4BE58C30E7}"/>
              </a:ext>
            </a:extLst>
          </p:cNvPr>
          <p:cNvSpPr txBox="1"/>
          <p:nvPr/>
        </p:nvSpPr>
        <p:spPr>
          <a:xfrm>
            <a:off x="6804642" y="5716368"/>
            <a:ext cx="188888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1"/>
              </a:lnSpc>
            </a:pPr>
            <a:r>
              <a:rPr lang="en-US" sz="2133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</a:rPr>
              <a:t>Montserrat</a:t>
            </a: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53E2C8A9-8028-C647-8B30-3B1A61E2EBEC}"/>
              </a:ext>
            </a:extLst>
          </p:cNvPr>
          <p:cNvSpPr txBox="1"/>
          <p:nvPr/>
        </p:nvSpPr>
        <p:spPr>
          <a:xfrm>
            <a:off x="9732677" y="5685140"/>
            <a:ext cx="1888885" cy="351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1"/>
              </a:lnSpc>
            </a:pPr>
            <a:r>
              <a:rPr lang="en-US" sz="2133" dirty="0" err="1">
                <a:solidFill>
                  <a:schemeClr val="accent2">
                    <a:lumMod val="75000"/>
                  </a:schemeClr>
                </a:solidFill>
                <a:latin typeface="Nunito" pitchFamily="2" charset="77"/>
              </a:rPr>
              <a:t>Nunito</a:t>
            </a:r>
            <a:endParaRPr lang="en-US" sz="2133" dirty="0">
              <a:solidFill>
                <a:schemeClr val="accent2">
                  <a:lumMod val="75000"/>
                </a:schemeClr>
              </a:solidFill>
              <a:latin typeface="Nunito" pitchFamily="2" charset="77"/>
            </a:endParaRPr>
          </a:p>
        </p:txBody>
      </p:sp>
      <p:sp>
        <p:nvSpPr>
          <p:cNvPr id="30" name="TextBox 3">
            <a:extLst>
              <a:ext uri="{FF2B5EF4-FFF2-40B4-BE49-F238E27FC236}">
                <a16:creationId xmlns:a16="http://schemas.microsoft.com/office/drawing/2014/main" id="{644CE0C2-F7F6-BE46-9950-6CD50F013298}"/>
              </a:ext>
            </a:extLst>
          </p:cNvPr>
          <p:cNvSpPr txBox="1"/>
          <p:nvPr/>
        </p:nvSpPr>
        <p:spPr>
          <a:xfrm>
            <a:off x="9021477" y="5716368"/>
            <a:ext cx="1888885" cy="33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1"/>
              </a:lnSpc>
            </a:pPr>
            <a:r>
              <a:rPr lang="en-US" sz="2133" dirty="0">
                <a:solidFill>
                  <a:schemeClr val="accent2">
                    <a:lumMod val="75000"/>
                  </a:schemeClr>
                </a:solidFill>
                <a:latin typeface="#9Slide05 Lobster" panose="02000506000000020003" pitchFamily="2" charset="77"/>
              </a:rPr>
              <a:t>Lobster</a:t>
            </a:r>
          </a:p>
        </p:txBody>
      </p:sp>
      <p:sp>
        <p:nvSpPr>
          <p:cNvPr id="37" name="矩形 52">
            <a:extLst>
              <a:ext uri="{FF2B5EF4-FFF2-40B4-BE49-F238E27FC236}">
                <a16:creationId xmlns:a16="http://schemas.microsoft.com/office/drawing/2014/main" id="{752F002C-D4B5-8841-9501-4A0FB7DBF3CA}"/>
              </a:ext>
            </a:extLst>
          </p:cNvPr>
          <p:cNvSpPr/>
          <p:nvPr/>
        </p:nvSpPr>
        <p:spPr>
          <a:xfrm rot="16200000">
            <a:off x="-3300536" y="3279170"/>
            <a:ext cx="6858002" cy="29966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ato" panose="020F0502020204030203" pitchFamily="34" charset="77"/>
            </a:endParaRPr>
          </a:p>
        </p:txBody>
      </p:sp>
      <p:pic>
        <p:nvPicPr>
          <p:cNvPr id="39" name="Picture 38" descr="A green and yellow clipboard with check marks and a ribbon&#10;&#10;Description automatically generated">
            <a:extLst>
              <a:ext uri="{FF2B5EF4-FFF2-40B4-BE49-F238E27FC236}">
                <a16:creationId xmlns:a16="http://schemas.microsoft.com/office/drawing/2014/main" id="{2A201AE6-C021-8C4D-ABFB-9BDA75507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329" y="1841349"/>
            <a:ext cx="702366" cy="702366"/>
          </a:xfrm>
          <a:prstGeom prst="rect">
            <a:avLst/>
          </a:prstGeom>
        </p:spPr>
      </p:pic>
      <p:pic>
        <p:nvPicPr>
          <p:cNvPr id="41" name="Picture 40" descr="A thumb up and a ribbon with a tick&#10;&#10;Description automatically generated">
            <a:extLst>
              <a:ext uri="{FF2B5EF4-FFF2-40B4-BE49-F238E27FC236}">
                <a16:creationId xmlns:a16="http://schemas.microsoft.com/office/drawing/2014/main" id="{3ADB6229-D11C-B54F-BFDF-00B214AEA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561" y="2955702"/>
            <a:ext cx="791214" cy="791214"/>
          </a:xfrm>
          <a:prstGeom prst="rect">
            <a:avLst/>
          </a:prstGeom>
        </p:spPr>
      </p:pic>
      <p:pic>
        <p:nvPicPr>
          <p:cNvPr id="43" name="Picture 42" descr="A green building with a flag on top&#10;&#10;Description automatically generated">
            <a:extLst>
              <a:ext uri="{FF2B5EF4-FFF2-40B4-BE49-F238E27FC236}">
                <a16:creationId xmlns:a16="http://schemas.microsoft.com/office/drawing/2014/main" id="{5DC3FD6A-DA14-4E42-895B-D1F9F4B1E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049" y="4014825"/>
            <a:ext cx="845417" cy="845417"/>
          </a:xfrm>
          <a:prstGeom prst="rect">
            <a:avLst/>
          </a:prstGeom>
        </p:spPr>
      </p:pic>
      <p:pic>
        <p:nvPicPr>
          <p:cNvPr id="45" name="Picture 44" descr="A hand holding a gear with a tick mark&#10;&#10;Description automatically generated">
            <a:extLst>
              <a:ext uri="{FF2B5EF4-FFF2-40B4-BE49-F238E27FC236}">
                <a16:creationId xmlns:a16="http://schemas.microsoft.com/office/drawing/2014/main" id="{E046E795-C983-5241-A38A-61F9D939A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1" y="2996129"/>
            <a:ext cx="723992" cy="723992"/>
          </a:xfrm>
          <a:prstGeom prst="rect">
            <a:avLst/>
          </a:prstGeom>
        </p:spPr>
      </p:pic>
      <p:pic>
        <p:nvPicPr>
          <p:cNvPr id="47" name="Picture 46" descr="A green and yellow badge with a thumbs up&#10;&#10;Description automatically generated">
            <a:extLst>
              <a:ext uri="{FF2B5EF4-FFF2-40B4-BE49-F238E27FC236}">
                <a16:creationId xmlns:a16="http://schemas.microsoft.com/office/drawing/2014/main" id="{A1F4FCD0-3C93-5D44-B409-C0FFD2647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620" y="3020510"/>
            <a:ext cx="747097" cy="747097"/>
          </a:xfrm>
          <a:prstGeom prst="rect">
            <a:avLst/>
          </a:prstGeom>
        </p:spPr>
      </p:pic>
      <p:pic>
        <p:nvPicPr>
          <p:cNvPr id="49" name="Picture 48" descr="A green and yellow graphic of a pyramid&#10;&#10;Description automatically generated">
            <a:extLst>
              <a:ext uri="{FF2B5EF4-FFF2-40B4-BE49-F238E27FC236}">
                <a16:creationId xmlns:a16="http://schemas.microsoft.com/office/drawing/2014/main" id="{F680741D-D742-5447-857A-BFEE0989EF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1809" y="3950919"/>
            <a:ext cx="909323" cy="909323"/>
          </a:xfrm>
          <a:prstGeom prst="rect">
            <a:avLst/>
          </a:prstGeom>
        </p:spPr>
      </p:pic>
      <p:pic>
        <p:nvPicPr>
          <p:cNvPr id="53" name="Picture 52" descr="A magnifying glass and a check mark&#10;&#10;Description automatically generated">
            <a:extLst>
              <a:ext uri="{FF2B5EF4-FFF2-40B4-BE49-F238E27FC236}">
                <a16:creationId xmlns:a16="http://schemas.microsoft.com/office/drawing/2014/main" id="{CBD9F269-1172-9048-B14C-0B5F2742E1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0729" y="5328345"/>
            <a:ext cx="879122" cy="879122"/>
          </a:xfrm>
          <a:prstGeom prst="rect">
            <a:avLst/>
          </a:prstGeom>
        </p:spPr>
      </p:pic>
      <p:pic>
        <p:nvPicPr>
          <p:cNvPr id="55" name="Picture 54" descr="A green and yellow symbol&#10;&#10;Description automatically generated">
            <a:extLst>
              <a:ext uri="{FF2B5EF4-FFF2-40B4-BE49-F238E27FC236}">
                <a16:creationId xmlns:a16="http://schemas.microsoft.com/office/drawing/2014/main" id="{C2D30310-70C5-264E-8D97-22CF9144D8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0737" y="4056263"/>
            <a:ext cx="797364" cy="797364"/>
          </a:xfrm>
          <a:prstGeom prst="rect">
            <a:avLst/>
          </a:prstGeom>
        </p:spPr>
      </p:pic>
      <p:pic>
        <p:nvPicPr>
          <p:cNvPr id="57" name="Picture 56" descr="A green and yellow gradient symbol with a star and ribbon&#10;&#10;Description automatically generated">
            <a:extLst>
              <a:ext uri="{FF2B5EF4-FFF2-40B4-BE49-F238E27FC236}">
                <a16:creationId xmlns:a16="http://schemas.microsoft.com/office/drawing/2014/main" id="{3693054B-9DD6-FF4A-A773-2E9D15992D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666" y="4119540"/>
            <a:ext cx="797363" cy="797363"/>
          </a:xfrm>
          <a:prstGeom prst="rect">
            <a:avLst/>
          </a:prstGeom>
        </p:spPr>
      </p:pic>
      <p:pic>
        <p:nvPicPr>
          <p:cNvPr id="59" name="Picture 58" descr="A green and yellow hand pointing at a tick&#10;&#10;Description automatically generated">
            <a:extLst>
              <a:ext uri="{FF2B5EF4-FFF2-40B4-BE49-F238E27FC236}">
                <a16:creationId xmlns:a16="http://schemas.microsoft.com/office/drawing/2014/main" id="{3CB8875F-7185-054C-A363-C4E63E56F3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0342" y="2957553"/>
            <a:ext cx="797364" cy="797364"/>
          </a:xfrm>
          <a:prstGeom prst="rect">
            <a:avLst/>
          </a:prstGeom>
        </p:spPr>
      </p:pic>
      <p:pic>
        <p:nvPicPr>
          <p:cNvPr id="61" name="Picture 60" descr="A green and yellow circular arrows and a gear with a check mark&#10;&#10;Description automatically generated">
            <a:extLst>
              <a:ext uri="{FF2B5EF4-FFF2-40B4-BE49-F238E27FC236}">
                <a16:creationId xmlns:a16="http://schemas.microsoft.com/office/drawing/2014/main" id="{45F8868F-768C-BF42-826E-F33470655E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3372" y="1838186"/>
            <a:ext cx="702365" cy="702365"/>
          </a:xfrm>
          <a:prstGeom prst="rect">
            <a:avLst/>
          </a:prstGeom>
        </p:spPr>
      </p:pic>
      <p:pic>
        <p:nvPicPr>
          <p:cNvPr id="63" name="Picture 62" descr="A green and yellow briefcase with arrows and check marks around it&#10;&#10;Description automatically generated">
            <a:extLst>
              <a:ext uri="{FF2B5EF4-FFF2-40B4-BE49-F238E27FC236}">
                <a16:creationId xmlns:a16="http://schemas.microsoft.com/office/drawing/2014/main" id="{B28DBF3C-7C84-9844-91BE-ADB76B5342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9961" y="1807929"/>
            <a:ext cx="723993" cy="723993"/>
          </a:xfrm>
          <a:prstGeom prst="rect">
            <a:avLst/>
          </a:prstGeom>
        </p:spPr>
      </p:pic>
      <p:pic>
        <p:nvPicPr>
          <p:cNvPr id="65" name="Picture 64" descr="A green and yellow clipboard with a thumbs up sign&#10;&#10;Description automatically generated">
            <a:extLst>
              <a:ext uri="{FF2B5EF4-FFF2-40B4-BE49-F238E27FC236}">
                <a16:creationId xmlns:a16="http://schemas.microsoft.com/office/drawing/2014/main" id="{AF3C6E79-F427-EB44-8446-B42E980055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1809" y="1829557"/>
            <a:ext cx="702365" cy="702365"/>
          </a:xfrm>
          <a:prstGeom prst="rect">
            <a:avLst/>
          </a:prstGeom>
        </p:spPr>
      </p:pic>
      <p:pic>
        <p:nvPicPr>
          <p:cNvPr id="67" name="Picture 66" descr="A magnifying glass and a graph&#10;&#10;Description automatically generated">
            <a:extLst>
              <a:ext uri="{FF2B5EF4-FFF2-40B4-BE49-F238E27FC236}">
                <a16:creationId xmlns:a16="http://schemas.microsoft.com/office/drawing/2014/main" id="{74A6BAB2-46A0-DF4B-9C10-23F87E2C93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0323" y="5364281"/>
            <a:ext cx="797363" cy="797363"/>
          </a:xfrm>
          <a:prstGeom prst="rect">
            <a:avLst/>
          </a:prstGeom>
        </p:spPr>
      </p:pic>
      <p:pic>
        <p:nvPicPr>
          <p:cNvPr id="69" name="Picture 68" descr="A graphic with a magnifying glass and a gear&#10;&#10;Description automatically generated">
            <a:extLst>
              <a:ext uri="{FF2B5EF4-FFF2-40B4-BE49-F238E27FC236}">
                <a16:creationId xmlns:a16="http://schemas.microsoft.com/office/drawing/2014/main" id="{BD542C46-F617-9746-919C-D01838A2B9A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44085" y="5343490"/>
            <a:ext cx="838944" cy="838944"/>
          </a:xfrm>
          <a:prstGeom prst="rect">
            <a:avLst/>
          </a:prstGeom>
        </p:spPr>
      </p:pic>
      <p:pic>
        <p:nvPicPr>
          <p:cNvPr id="73" name="Picture 72" descr="A green and yellow triangle with arrows pointing upwards&#10;&#10;Description automatically generated">
            <a:extLst>
              <a:ext uri="{FF2B5EF4-FFF2-40B4-BE49-F238E27FC236}">
                <a16:creationId xmlns:a16="http://schemas.microsoft.com/office/drawing/2014/main" id="{80D5B484-1A46-3C44-90DA-7FDFAFEE1CC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09209" y="5328345"/>
            <a:ext cx="747096" cy="747096"/>
          </a:xfrm>
          <a:prstGeom prst="rect">
            <a:avLst/>
          </a:prstGeom>
        </p:spPr>
      </p:pic>
      <p:sp>
        <p:nvSpPr>
          <p:cNvPr id="74" name="矩形 52">
            <a:extLst>
              <a:ext uri="{FF2B5EF4-FFF2-40B4-BE49-F238E27FC236}">
                <a16:creationId xmlns:a16="http://schemas.microsoft.com/office/drawing/2014/main" id="{5573ECE1-83A0-C346-92A7-3F08DD4D309C}"/>
              </a:ext>
            </a:extLst>
          </p:cNvPr>
          <p:cNvSpPr/>
          <p:nvPr/>
        </p:nvSpPr>
        <p:spPr>
          <a:xfrm>
            <a:off x="6980868" y="1829557"/>
            <a:ext cx="4616048" cy="184618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>
              <a:latin typeface="Lato" panose="020F0502020204030203" pitchFamily="34" charset="77"/>
            </a:endParaRP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C060D6F1-3D67-4F4D-AC93-4D839BB073A0}"/>
              </a:ext>
            </a:extLst>
          </p:cNvPr>
          <p:cNvSpPr txBox="1"/>
          <p:nvPr/>
        </p:nvSpPr>
        <p:spPr>
          <a:xfrm>
            <a:off x="7107946" y="2531922"/>
            <a:ext cx="188888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1"/>
              </a:lnSpc>
            </a:pPr>
            <a:r>
              <a:rPr lang="en-US" sz="2133" dirty="0">
                <a:solidFill>
                  <a:schemeClr val="bg1"/>
                </a:solidFill>
                <a:latin typeface="#9Slide03 Montserrat Medium" pitchFamily="2" charset="77"/>
              </a:rPr>
              <a:t>#1D9A78</a:t>
            </a: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0B0FDC96-AFE6-D646-8032-9502A449781D}"/>
              </a:ext>
            </a:extLst>
          </p:cNvPr>
          <p:cNvSpPr txBox="1"/>
          <p:nvPr/>
        </p:nvSpPr>
        <p:spPr>
          <a:xfrm>
            <a:off x="10317630" y="2532473"/>
            <a:ext cx="1279286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1"/>
              </a:lnSpc>
            </a:pPr>
            <a:r>
              <a:rPr lang="en-US" sz="2133" dirty="0">
                <a:solidFill>
                  <a:schemeClr val="bg1"/>
                </a:solidFill>
                <a:latin typeface="#9Slide03 Montserrat Medium" pitchFamily="2" charset="77"/>
              </a:rPr>
              <a:t>#8BC145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椭圆 28">
            <a:extLst>
              <a:ext uri="{FF2B5EF4-FFF2-40B4-BE49-F238E27FC236}">
                <a16:creationId xmlns:a16="http://schemas.microsoft.com/office/drawing/2014/main" id="{1CF86180-E179-A38A-56F1-7F028A62A258}"/>
              </a:ext>
            </a:extLst>
          </p:cNvPr>
          <p:cNvSpPr/>
          <p:nvPr/>
        </p:nvSpPr>
        <p:spPr>
          <a:xfrm>
            <a:off x="3725004" y="2927752"/>
            <a:ext cx="778880" cy="1196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latin typeface="Lato" panose="020F0502020204030203" pitchFamily="34" charset="77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2930" y="463837"/>
            <a:ext cx="109912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90637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9" descr="A classroom with desks and a green chalkboard&#10;&#10;Description automatically generated">
            <a:extLst>
              <a:ext uri="{FF2B5EF4-FFF2-40B4-BE49-F238E27FC236}">
                <a16:creationId xmlns:a16="http://schemas.microsoft.com/office/drawing/2014/main" id="{DE2B38BC-E7FA-184F-951D-4DA59FCE14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6230" b="6230"/>
          <a:stretch>
            <a:fillRect/>
          </a:stretch>
        </p:blipFill>
        <p:spPr>
          <a:xfrm>
            <a:off x="354330" y="3428187"/>
            <a:ext cx="11849245" cy="3429813"/>
          </a:xfrm>
        </p:spPr>
      </p:pic>
      <p:sp>
        <p:nvSpPr>
          <p:cNvPr id="11" name="Rectangle 10"/>
          <p:cNvSpPr/>
          <p:nvPr/>
        </p:nvSpPr>
        <p:spPr>
          <a:xfrm>
            <a:off x="621102" y="1032709"/>
            <a:ext cx="11315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ịnh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6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>
            <a:extLst>
              <a:ext uri="{FF2B5EF4-FFF2-40B4-BE49-F238E27FC236}">
                <a16:creationId xmlns:a16="http://schemas.microsoft.com/office/drawing/2014/main" id="{6252F32F-0637-9549-06B0-7EB9B1443837}"/>
              </a:ext>
            </a:extLst>
          </p:cNvPr>
          <p:cNvSpPr/>
          <p:nvPr/>
        </p:nvSpPr>
        <p:spPr>
          <a:xfrm rot="5400000">
            <a:off x="-555548" y="1916704"/>
            <a:ext cx="4003872" cy="2959383"/>
          </a:xfrm>
          <a:prstGeom prst="round2SameRect">
            <a:avLst>
              <a:gd name="adj1" fmla="val 49444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latin typeface="Lato" panose="020F0502020204030203" pitchFamily="34" charset="77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1CF86180-E179-A38A-56F1-7F028A62A258}"/>
              </a:ext>
            </a:extLst>
          </p:cNvPr>
          <p:cNvSpPr/>
          <p:nvPr/>
        </p:nvSpPr>
        <p:spPr>
          <a:xfrm>
            <a:off x="3725004" y="2927752"/>
            <a:ext cx="778880" cy="1196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latin typeface="Lato" panose="020F0502020204030203" pitchFamily="34" charset="77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DEEEC8B-AA5A-D042-BDC4-02FACE41B8FB}"/>
              </a:ext>
            </a:extLst>
          </p:cNvPr>
          <p:cNvSpPr txBox="1"/>
          <p:nvPr/>
        </p:nvSpPr>
        <p:spPr>
          <a:xfrm>
            <a:off x="193578" y="1853783"/>
            <a:ext cx="1852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82874" y="661900"/>
            <a:ext cx="8600816" cy="2829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6080" y="3510486"/>
            <a:ext cx="8373730" cy="3356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158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9" descr="A classroom with desks and a green chalkboard&#10;&#10;Description automatically generated">
            <a:extLst>
              <a:ext uri="{FF2B5EF4-FFF2-40B4-BE49-F238E27FC236}">
                <a16:creationId xmlns:a16="http://schemas.microsoft.com/office/drawing/2014/main" id="{DE2B38BC-E7FA-184F-951D-4DA59FCE14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6230" b="6230"/>
          <a:stretch>
            <a:fillRect/>
          </a:stretch>
        </p:blipFill>
        <p:spPr>
          <a:xfrm>
            <a:off x="2839442" y="2565400"/>
            <a:ext cx="9364133" cy="4292600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DFDBFC-2E3D-C94F-A8EE-7065046E1B12}"/>
              </a:ext>
            </a:extLst>
          </p:cNvPr>
          <p:cNvGrpSpPr/>
          <p:nvPr/>
        </p:nvGrpSpPr>
        <p:grpSpPr>
          <a:xfrm>
            <a:off x="1524797" y="1826530"/>
            <a:ext cx="3766782" cy="3476827"/>
            <a:chOff x="1053390" y="2104724"/>
            <a:chExt cx="3022600" cy="3476827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4EC5D1F7-4087-842C-B97F-5243CC5BB2B1}"/>
                </a:ext>
              </a:extLst>
            </p:cNvPr>
            <p:cNvSpPr/>
            <p:nvPr/>
          </p:nvSpPr>
          <p:spPr>
            <a:xfrm>
              <a:off x="1053390" y="2104724"/>
              <a:ext cx="3022600" cy="3476827"/>
            </a:xfrm>
            <a:prstGeom prst="roundRect">
              <a:avLst>
                <a:gd name="adj" fmla="val 6863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latin typeface="Lato" panose="020F0502020204030203" pitchFamily="34" charset="77"/>
              </a:endParaRPr>
            </a:p>
          </p:txBody>
        </p:sp>
        <p:grpSp>
          <p:nvGrpSpPr>
            <p:cNvPr id="17" name="Group 58">
              <a:extLst>
                <a:ext uri="{FF2B5EF4-FFF2-40B4-BE49-F238E27FC236}">
                  <a16:creationId xmlns:a16="http://schemas.microsoft.com/office/drawing/2014/main" id="{AA5DBCE4-5472-68B0-643E-5079A351209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17672" y="2718279"/>
              <a:ext cx="297112" cy="455084"/>
              <a:chOff x="2739" y="1945"/>
              <a:chExt cx="284" cy="435"/>
            </a:xfrm>
          </p:grpSpPr>
          <p:sp>
            <p:nvSpPr>
              <p:cNvPr id="18" name="Line 59">
                <a:extLst>
                  <a:ext uri="{FF2B5EF4-FFF2-40B4-BE49-F238E27FC236}">
                    <a16:creationId xmlns:a16="http://schemas.microsoft.com/office/drawing/2014/main" id="{59F3743A-984B-978D-EE45-9B4C0FD0A1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15" y="2266"/>
                <a:ext cx="132" cy="0"/>
              </a:xfrm>
              <a:prstGeom prst="line">
                <a:avLst/>
              </a:prstGeom>
              <a:noFill/>
              <a:ln w="17526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19" name="Freeform 60">
                <a:extLst>
                  <a:ext uri="{FF2B5EF4-FFF2-40B4-BE49-F238E27FC236}">
                    <a16:creationId xmlns:a16="http://schemas.microsoft.com/office/drawing/2014/main" id="{E66464C7-D543-B60A-E9F4-8F96608D21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3" y="2342"/>
                <a:ext cx="95" cy="38"/>
              </a:xfrm>
              <a:custGeom>
                <a:avLst/>
                <a:gdLst>
                  <a:gd name="T0" fmla="*/ 0 w 40"/>
                  <a:gd name="T1" fmla="*/ 0 h 16"/>
                  <a:gd name="T2" fmla="*/ 0 w 40"/>
                  <a:gd name="T3" fmla="*/ 8 h 16"/>
                  <a:gd name="T4" fmla="*/ 8 w 40"/>
                  <a:gd name="T5" fmla="*/ 16 h 16"/>
                  <a:gd name="T6" fmla="*/ 32 w 40"/>
                  <a:gd name="T7" fmla="*/ 16 h 16"/>
                  <a:gd name="T8" fmla="*/ 40 w 40"/>
                  <a:gd name="T9" fmla="*/ 8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0" y="0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4" y="16"/>
                      <a:pt x="8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7" y="16"/>
                      <a:pt x="40" y="12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noFill/>
              <a:ln w="17526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20" name="Freeform 61">
                <a:extLst>
                  <a:ext uri="{FF2B5EF4-FFF2-40B4-BE49-F238E27FC236}">
                    <a16:creationId xmlns:a16="http://schemas.microsoft.com/office/drawing/2014/main" id="{259420D7-908C-D2FB-FD58-041B778A50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1945"/>
                <a:ext cx="284" cy="397"/>
              </a:xfrm>
              <a:custGeom>
                <a:avLst/>
                <a:gdLst>
                  <a:gd name="T0" fmla="*/ 32 w 120"/>
                  <a:gd name="T1" fmla="*/ 144 h 168"/>
                  <a:gd name="T2" fmla="*/ 0 w 120"/>
                  <a:gd name="T3" fmla="*/ 60 h 168"/>
                  <a:gd name="T4" fmla="*/ 60 w 120"/>
                  <a:gd name="T5" fmla="*/ 0 h 168"/>
                  <a:gd name="T6" fmla="*/ 120 w 120"/>
                  <a:gd name="T7" fmla="*/ 60 h 168"/>
                  <a:gd name="T8" fmla="*/ 88 w 120"/>
                  <a:gd name="T9" fmla="*/ 144 h 168"/>
                  <a:gd name="T10" fmla="*/ 88 w 120"/>
                  <a:gd name="T11" fmla="*/ 168 h 168"/>
                  <a:gd name="T12" fmla="*/ 32 w 120"/>
                  <a:gd name="T13" fmla="*/ 168 h 168"/>
                  <a:gd name="T14" fmla="*/ 32 w 120"/>
                  <a:gd name="T15" fmla="*/ 14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0" h="168">
                    <a:moveTo>
                      <a:pt x="32" y="144"/>
                    </a:moveTo>
                    <a:cubicBezTo>
                      <a:pt x="32" y="120"/>
                      <a:pt x="0" y="93"/>
                      <a:pt x="0" y="60"/>
                    </a:cubicBezTo>
                    <a:cubicBezTo>
                      <a:pt x="0" y="26"/>
                      <a:pt x="27" y="0"/>
                      <a:pt x="60" y="0"/>
                    </a:cubicBezTo>
                    <a:cubicBezTo>
                      <a:pt x="93" y="0"/>
                      <a:pt x="120" y="26"/>
                      <a:pt x="120" y="60"/>
                    </a:cubicBezTo>
                    <a:cubicBezTo>
                      <a:pt x="120" y="93"/>
                      <a:pt x="88" y="120"/>
                      <a:pt x="88" y="144"/>
                    </a:cubicBezTo>
                    <a:cubicBezTo>
                      <a:pt x="88" y="168"/>
                      <a:pt x="88" y="168"/>
                      <a:pt x="88" y="168"/>
                    </a:cubicBezTo>
                    <a:cubicBezTo>
                      <a:pt x="32" y="168"/>
                      <a:pt x="32" y="168"/>
                      <a:pt x="32" y="168"/>
                    </a:cubicBezTo>
                    <a:cubicBezTo>
                      <a:pt x="32" y="144"/>
                      <a:pt x="32" y="144"/>
                      <a:pt x="32" y="144"/>
                    </a:cubicBezTo>
                  </a:path>
                </a:pathLst>
              </a:custGeom>
              <a:noFill/>
              <a:ln w="17526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21" name="Freeform 62">
                <a:extLst>
                  <a:ext uri="{FF2B5EF4-FFF2-40B4-BE49-F238E27FC236}">
                    <a16:creationId xmlns:a16="http://schemas.microsoft.com/office/drawing/2014/main" id="{6893F0AC-A32A-73A8-97EE-BD028B845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6" y="2002"/>
                <a:ext cx="75" cy="170"/>
              </a:xfrm>
              <a:custGeom>
                <a:avLst/>
                <a:gdLst>
                  <a:gd name="T0" fmla="*/ 32 w 32"/>
                  <a:gd name="T1" fmla="*/ 0 h 72"/>
                  <a:gd name="T2" fmla="*/ 0 w 32"/>
                  <a:gd name="T3" fmla="*/ 36 h 72"/>
                  <a:gd name="T4" fmla="*/ 16 w 32"/>
                  <a:gd name="T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72">
                    <a:moveTo>
                      <a:pt x="32" y="0"/>
                    </a:moveTo>
                    <a:cubicBezTo>
                      <a:pt x="14" y="2"/>
                      <a:pt x="0" y="17"/>
                      <a:pt x="0" y="36"/>
                    </a:cubicBezTo>
                    <a:cubicBezTo>
                      <a:pt x="0" y="46"/>
                      <a:pt x="10" y="61"/>
                      <a:pt x="16" y="72"/>
                    </a:cubicBezTo>
                  </a:path>
                </a:pathLst>
              </a:custGeom>
              <a:noFill/>
              <a:ln w="17526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131D79F-69AC-FE42-831C-A191B066FBDC}"/>
                </a:ext>
              </a:extLst>
            </p:cNvPr>
            <p:cNvSpPr txBox="1"/>
            <p:nvPr/>
          </p:nvSpPr>
          <p:spPr>
            <a:xfrm>
              <a:off x="1142250" y="3350520"/>
              <a:ext cx="257728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C699FFB-25E4-2041-94EF-E50866AB42D0}"/>
              </a:ext>
            </a:extLst>
          </p:cNvPr>
          <p:cNvGrpSpPr/>
          <p:nvPr/>
        </p:nvGrpSpPr>
        <p:grpSpPr>
          <a:xfrm>
            <a:off x="6823710" y="1826529"/>
            <a:ext cx="3813870" cy="3476827"/>
            <a:chOff x="3793430" y="2295159"/>
            <a:chExt cx="3813870" cy="3476827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93F5D09F-E5FE-E59F-A053-67B3DE88CDA6}"/>
                </a:ext>
              </a:extLst>
            </p:cNvPr>
            <p:cNvSpPr/>
            <p:nvPr/>
          </p:nvSpPr>
          <p:spPr>
            <a:xfrm>
              <a:off x="3793430" y="2295159"/>
              <a:ext cx="3813870" cy="3476827"/>
            </a:xfrm>
            <a:prstGeom prst="roundRect">
              <a:avLst>
                <a:gd name="adj" fmla="val 6863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>
                <a:latin typeface="Lato" panose="020F0502020204030203" pitchFamily="34" charset="77"/>
              </a:endParaRPr>
            </a:p>
          </p:txBody>
        </p:sp>
        <p:grpSp>
          <p:nvGrpSpPr>
            <p:cNvPr id="22" name="Group 66">
              <a:extLst>
                <a:ext uri="{FF2B5EF4-FFF2-40B4-BE49-F238E27FC236}">
                  <a16:creationId xmlns:a16="http://schemas.microsoft.com/office/drawing/2014/main" id="{FB30CBEF-B6F0-5E26-7B12-44FC70D7C04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966910" y="2717234"/>
              <a:ext cx="455084" cy="456129"/>
              <a:chOff x="2660" y="1942"/>
              <a:chExt cx="435" cy="436"/>
            </a:xfrm>
          </p:grpSpPr>
          <p:sp>
            <p:nvSpPr>
              <p:cNvPr id="23" name="Freeform 67">
                <a:extLst>
                  <a:ext uri="{FF2B5EF4-FFF2-40B4-BE49-F238E27FC236}">
                    <a16:creationId xmlns:a16="http://schemas.microsoft.com/office/drawing/2014/main" id="{B50D7009-4FD2-FD5D-41A3-0F5A42CF0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1942"/>
                <a:ext cx="435" cy="322"/>
              </a:xfrm>
              <a:custGeom>
                <a:avLst/>
                <a:gdLst>
                  <a:gd name="T0" fmla="*/ 0 w 184"/>
                  <a:gd name="T1" fmla="*/ 128 h 136"/>
                  <a:gd name="T2" fmla="*/ 9 w 184"/>
                  <a:gd name="T3" fmla="*/ 136 h 136"/>
                  <a:gd name="T4" fmla="*/ 177 w 184"/>
                  <a:gd name="T5" fmla="*/ 136 h 136"/>
                  <a:gd name="T6" fmla="*/ 184 w 184"/>
                  <a:gd name="T7" fmla="*/ 128 h 136"/>
                  <a:gd name="T8" fmla="*/ 184 w 184"/>
                  <a:gd name="T9" fmla="*/ 8 h 136"/>
                  <a:gd name="T10" fmla="*/ 176 w 184"/>
                  <a:gd name="T11" fmla="*/ 0 h 136"/>
                  <a:gd name="T12" fmla="*/ 8 w 184"/>
                  <a:gd name="T13" fmla="*/ 0 h 136"/>
                  <a:gd name="T14" fmla="*/ 0 w 184"/>
                  <a:gd name="T15" fmla="*/ 8 h 136"/>
                  <a:gd name="T16" fmla="*/ 0 w 184"/>
                  <a:gd name="T17" fmla="*/ 12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136">
                    <a:moveTo>
                      <a:pt x="0" y="128"/>
                    </a:moveTo>
                    <a:cubicBezTo>
                      <a:pt x="0" y="132"/>
                      <a:pt x="4" y="136"/>
                      <a:pt x="9" y="136"/>
                    </a:cubicBezTo>
                    <a:cubicBezTo>
                      <a:pt x="177" y="136"/>
                      <a:pt x="177" y="136"/>
                      <a:pt x="177" y="136"/>
                    </a:cubicBezTo>
                    <a:cubicBezTo>
                      <a:pt x="181" y="136"/>
                      <a:pt x="184" y="132"/>
                      <a:pt x="184" y="128"/>
                    </a:cubicBezTo>
                    <a:cubicBezTo>
                      <a:pt x="184" y="8"/>
                      <a:pt x="184" y="8"/>
                      <a:pt x="184" y="8"/>
                    </a:cubicBezTo>
                    <a:cubicBezTo>
                      <a:pt x="184" y="3"/>
                      <a:pt x="181" y="0"/>
                      <a:pt x="17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8"/>
                    </a:cubicBezTo>
                    <a:lnTo>
                      <a:pt x="0" y="128"/>
                    </a:lnTo>
                    <a:close/>
                  </a:path>
                </a:pathLst>
              </a:custGeom>
              <a:noFill/>
              <a:ln w="17526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24" name="Line 68">
                <a:extLst>
                  <a:ext uri="{FF2B5EF4-FFF2-40B4-BE49-F238E27FC236}">
                    <a16:creationId xmlns:a16="http://schemas.microsoft.com/office/drawing/2014/main" id="{5D02BCD9-4E4E-C748-D3E2-94759C513F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2" y="2207"/>
                <a:ext cx="433" cy="0"/>
              </a:xfrm>
              <a:prstGeom prst="line">
                <a:avLst/>
              </a:prstGeom>
              <a:noFill/>
              <a:ln w="17526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25" name="Freeform 69">
                <a:extLst>
                  <a:ext uri="{FF2B5EF4-FFF2-40B4-BE49-F238E27FC236}">
                    <a16:creationId xmlns:a16="http://schemas.microsoft.com/office/drawing/2014/main" id="{00770A9B-C4B4-8129-3B90-B920A4884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9" y="2273"/>
                <a:ext cx="57" cy="67"/>
              </a:xfrm>
              <a:custGeom>
                <a:avLst/>
                <a:gdLst>
                  <a:gd name="T0" fmla="*/ 57 w 57"/>
                  <a:gd name="T1" fmla="*/ 0 h 67"/>
                  <a:gd name="T2" fmla="*/ 57 w 57"/>
                  <a:gd name="T3" fmla="*/ 67 h 67"/>
                  <a:gd name="T4" fmla="*/ 0 w 57"/>
                  <a:gd name="T5" fmla="*/ 67 h 67"/>
                  <a:gd name="T6" fmla="*/ 0 w 57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67">
                    <a:moveTo>
                      <a:pt x="57" y="0"/>
                    </a:moveTo>
                    <a:lnTo>
                      <a:pt x="57" y="67"/>
                    </a:lnTo>
                    <a:lnTo>
                      <a:pt x="0" y="67"/>
                    </a:lnTo>
                    <a:lnTo>
                      <a:pt x="0" y="0"/>
                    </a:lnTo>
                  </a:path>
                </a:pathLst>
              </a:custGeom>
              <a:noFill/>
              <a:ln w="17526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  <p:sp>
            <p:nvSpPr>
              <p:cNvPr id="26" name="Freeform 70">
                <a:extLst>
                  <a:ext uri="{FF2B5EF4-FFF2-40B4-BE49-F238E27FC236}">
                    <a16:creationId xmlns:a16="http://schemas.microsoft.com/office/drawing/2014/main" id="{8C8D5631-58EC-14A6-09F5-4BA164740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2" y="2304"/>
                <a:ext cx="171" cy="74"/>
              </a:xfrm>
              <a:custGeom>
                <a:avLst/>
                <a:gdLst>
                  <a:gd name="T0" fmla="*/ 52 w 72"/>
                  <a:gd name="T1" fmla="*/ 0 h 31"/>
                  <a:gd name="T2" fmla="*/ 72 w 72"/>
                  <a:gd name="T3" fmla="*/ 15 h 31"/>
                  <a:gd name="T4" fmla="*/ 72 w 72"/>
                  <a:gd name="T5" fmla="*/ 15 h 31"/>
                  <a:gd name="T6" fmla="*/ 36 w 72"/>
                  <a:gd name="T7" fmla="*/ 31 h 31"/>
                  <a:gd name="T8" fmla="*/ 0 w 72"/>
                  <a:gd name="T9" fmla="*/ 15 h 31"/>
                  <a:gd name="T10" fmla="*/ 21 w 72"/>
                  <a:gd name="T1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31">
                    <a:moveTo>
                      <a:pt x="52" y="0"/>
                    </a:moveTo>
                    <a:cubicBezTo>
                      <a:pt x="64" y="3"/>
                      <a:pt x="72" y="9"/>
                      <a:pt x="72" y="15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2" y="24"/>
                      <a:pt x="56" y="31"/>
                      <a:pt x="36" y="31"/>
                    </a:cubicBezTo>
                    <a:cubicBezTo>
                      <a:pt x="16" y="31"/>
                      <a:pt x="0" y="24"/>
                      <a:pt x="0" y="15"/>
                    </a:cubicBezTo>
                    <a:cubicBezTo>
                      <a:pt x="0" y="8"/>
                      <a:pt x="9" y="3"/>
                      <a:pt x="21" y="0"/>
                    </a:cubicBezTo>
                  </a:path>
                </a:pathLst>
              </a:custGeom>
              <a:noFill/>
              <a:ln w="17526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altLang="zh-CN">
                  <a:latin typeface="Lato" panose="020F0502020204030203" pitchFamily="34" charset="77"/>
                </a:endParaRPr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6978292" y="3021529"/>
            <a:ext cx="35715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4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>
            <a:extLst>
              <a:ext uri="{FF2B5EF4-FFF2-40B4-BE49-F238E27FC236}">
                <a16:creationId xmlns:a16="http://schemas.microsoft.com/office/drawing/2014/main" id="{6252F32F-0637-9549-06B0-7EB9B1443837}"/>
              </a:ext>
            </a:extLst>
          </p:cNvPr>
          <p:cNvSpPr/>
          <p:nvPr/>
        </p:nvSpPr>
        <p:spPr>
          <a:xfrm rot="5400000">
            <a:off x="-547661" y="1897247"/>
            <a:ext cx="4003872" cy="2959383"/>
          </a:xfrm>
          <a:prstGeom prst="round2SameRect">
            <a:avLst>
              <a:gd name="adj1" fmla="val 49444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latin typeface="Lato" panose="020F0502020204030203" pitchFamily="34" charset="77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1CF86180-E179-A38A-56F1-7F028A62A258}"/>
              </a:ext>
            </a:extLst>
          </p:cNvPr>
          <p:cNvSpPr/>
          <p:nvPr/>
        </p:nvSpPr>
        <p:spPr>
          <a:xfrm>
            <a:off x="3725004" y="2927752"/>
            <a:ext cx="778880" cy="1196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latin typeface="Lato" panose="020F0502020204030203" pitchFamily="34" charset="77"/>
            </a:endParaRPr>
          </a:p>
        </p:txBody>
      </p:sp>
      <p:grpSp>
        <p:nvGrpSpPr>
          <p:cNvPr id="56" name="Group 34">
            <a:extLst>
              <a:ext uri="{FF2B5EF4-FFF2-40B4-BE49-F238E27FC236}">
                <a16:creationId xmlns:a16="http://schemas.microsoft.com/office/drawing/2014/main" id="{E21753A6-636B-DF1A-ECCF-1F1A2E06FB8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31326" y="5081343"/>
            <a:ext cx="610962" cy="376620"/>
            <a:chOff x="2514" y="1979"/>
            <a:chExt cx="584" cy="360"/>
          </a:xfrm>
        </p:grpSpPr>
        <p:sp>
          <p:nvSpPr>
            <p:cNvPr id="57" name="Oval 35">
              <a:extLst>
                <a:ext uri="{FF2B5EF4-FFF2-40B4-BE49-F238E27FC236}">
                  <a16:creationId xmlns:a16="http://schemas.microsoft.com/office/drawing/2014/main" id="{767FF2C5-2139-2A4F-A0F0-1E2ADB708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6" y="2017"/>
              <a:ext cx="322" cy="322"/>
            </a:xfrm>
            <a:prstGeom prst="ellipse">
              <a:avLst/>
            </a:prstGeom>
            <a:noFill/>
            <a:ln w="17526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altLang="zh-CN">
                <a:latin typeface="Lato" panose="020F0502020204030203" pitchFamily="34" charset="77"/>
              </a:endParaRPr>
            </a:p>
          </p:txBody>
        </p:sp>
        <p:sp>
          <p:nvSpPr>
            <p:cNvPr id="58" name="Oval 36">
              <a:extLst>
                <a:ext uri="{FF2B5EF4-FFF2-40B4-BE49-F238E27FC236}">
                  <a16:creationId xmlns:a16="http://schemas.microsoft.com/office/drawing/2014/main" id="{B0C58589-2962-E7D3-A7B4-662A7074E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3" y="2074"/>
              <a:ext cx="208" cy="208"/>
            </a:xfrm>
            <a:prstGeom prst="ellipse">
              <a:avLst/>
            </a:prstGeom>
            <a:noFill/>
            <a:ln w="17526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altLang="zh-CN">
                <a:latin typeface="Lato" panose="020F0502020204030203" pitchFamily="34" charset="77"/>
              </a:endParaRPr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BE5E2C71-23F5-C79F-1501-294E4EE04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2" y="2130"/>
              <a:ext cx="35" cy="38"/>
            </a:xfrm>
            <a:custGeom>
              <a:avLst/>
              <a:gdLst>
                <a:gd name="T0" fmla="*/ 0 w 15"/>
                <a:gd name="T1" fmla="*/ 16 h 16"/>
                <a:gd name="T2" fmla="*/ 15 w 15"/>
                <a:gd name="T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" h="16">
                  <a:moveTo>
                    <a:pt x="0" y="16"/>
                  </a:moveTo>
                  <a:cubicBezTo>
                    <a:pt x="1" y="8"/>
                    <a:pt x="7" y="2"/>
                    <a:pt x="15" y="0"/>
                  </a:cubicBezTo>
                </a:path>
              </a:pathLst>
            </a:custGeom>
            <a:noFill/>
            <a:ln w="17526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altLang="zh-CN">
                <a:latin typeface="Lato" panose="020F0502020204030203" pitchFamily="34" charset="77"/>
              </a:endParaRPr>
            </a:p>
          </p:txBody>
        </p:sp>
        <p:sp>
          <p:nvSpPr>
            <p:cNvPr id="60" name="Line 38">
              <a:extLst>
                <a:ext uri="{FF2B5EF4-FFF2-40B4-BE49-F238E27FC236}">
                  <a16:creationId xmlns:a16="http://schemas.microsoft.com/office/drawing/2014/main" id="{E179E114-6CEC-D38F-FE19-BAA832DC17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8" y="2059"/>
              <a:ext cx="0" cy="0"/>
            </a:xfrm>
            <a:prstGeom prst="line">
              <a:avLst/>
            </a:prstGeom>
            <a:noFill/>
            <a:ln w="17526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altLang="zh-CN">
                <a:latin typeface="Lato" panose="020F0502020204030203" pitchFamily="34" charset="77"/>
              </a:endParaRPr>
            </a:p>
          </p:txBody>
        </p:sp>
        <p:sp>
          <p:nvSpPr>
            <p:cNvPr id="61" name="Line 39">
              <a:extLst>
                <a:ext uri="{FF2B5EF4-FFF2-40B4-BE49-F238E27FC236}">
                  <a16:creationId xmlns:a16="http://schemas.microsoft.com/office/drawing/2014/main" id="{D22F6239-4AA9-DF00-54BF-609B675467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5" y="2036"/>
              <a:ext cx="0" cy="0"/>
            </a:xfrm>
            <a:prstGeom prst="line">
              <a:avLst/>
            </a:prstGeom>
            <a:noFill/>
            <a:ln w="17526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altLang="zh-CN">
                <a:latin typeface="Lato" panose="020F0502020204030203" pitchFamily="34" charset="77"/>
              </a:endParaRPr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81BB83A3-9C68-BC48-4E97-C2D484438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3" y="2036"/>
              <a:ext cx="55" cy="265"/>
            </a:xfrm>
            <a:custGeom>
              <a:avLst/>
              <a:gdLst>
                <a:gd name="T0" fmla="*/ 0 w 55"/>
                <a:gd name="T1" fmla="*/ 265 h 265"/>
                <a:gd name="T2" fmla="*/ 55 w 55"/>
                <a:gd name="T3" fmla="*/ 265 h 265"/>
                <a:gd name="T4" fmla="*/ 55 w 55"/>
                <a:gd name="T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265">
                  <a:moveTo>
                    <a:pt x="0" y="265"/>
                  </a:moveTo>
                  <a:lnTo>
                    <a:pt x="55" y="265"/>
                  </a:lnTo>
                  <a:lnTo>
                    <a:pt x="55" y="0"/>
                  </a:lnTo>
                </a:path>
              </a:pathLst>
            </a:custGeom>
            <a:noFill/>
            <a:ln w="17526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altLang="zh-CN">
                <a:latin typeface="Lato" panose="020F0502020204030203" pitchFamily="34" charset="77"/>
              </a:endParaRPr>
            </a:p>
          </p:txBody>
        </p:sp>
        <p:sp>
          <p:nvSpPr>
            <p:cNvPr id="64" name="Line 42">
              <a:extLst>
                <a:ext uri="{FF2B5EF4-FFF2-40B4-BE49-F238E27FC236}">
                  <a16:creationId xmlns:a16="http://schemas.microsoft.com/office/drawing/2014/main" id="{1E248016-6970-51A1-D285-BC08291C57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62" y="2036"/>
              <a:ext cx="171" cy="0"/>
            </a:xfrm>
            <a:prstGeom prst="line">
              <a:avLst/>
            </a:prstGeom>
            <a:noFill/>
            <a:ln w="17526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altLang="zh-CN">
                <a:latin typeface="Lato" panose="020F0502020204030203" pitchFamily="34" charset="77"/>
              </a:endParaRPr>
            </a:p>
          </p:txBody>
        </p:sp>
        <p:sp>
          <p:nvSpPr>
            <p:cNvPr id="65" name="Line 43">
              <a:extLst>
                <a:ext uri="{FF2B5EF4-FFF2-40B4-BE49-F238E27FC236}">
                  <a16:creationId xmlns:a16="http://schemas.microsoft.com/office/drawing/2014/main" id="{A575EEF6-D091-DB5B-A7F5-01BC176ECA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41" y="2036"/>
              <a:ext cx="57" cy="0"/>
            </a:xfrm>
            <a:prstGeom prst="line">
              <a:avLst/>
            </a:prstGeom>
            <a:noFill/>
            <a:ln w="17526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altLang="zh-CN">
                <a:latin typeface="Lato" panose="020F0502020204030203" pitchFamily="34" charset="77"/>
              </a:endParaRPr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0B62D002-9276-48CE-5C6D-EDC8843EC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" y="2021"/>
              <a:ext cx="95" cy="38"/>
            </a:xfrm>
            <a:custGeom>
              <a:avLst/>
              <a:gdLst>
                <a:gd name="T0" fmla="*/ 0 w 95"/>
                <a:gd name="T1" fmla="*/ 38 h 38"/>
                <a:gd name="T2" fmla="*/ 0 w 95"/>
                <a:gd name="T3" fmla="*/ 0 h 38"/>
                <a:gd name="T4" fmla="*/ 95 w 95"/>
                <a:gd name="T5" fmla="*/ 0 h 38"/>
                <a:gd name="T6" fmla="*/ 95 w 95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38">
                  <a:moveTo>
                    <a:pt x="0" y="38"/>
                  </a:moveTo>
                  <a:lnTo>
                    <a:pt x="0" y="0"/>
                  </a:lnTo>
                  <a:lnTo>
                    <a:pt x="95" y="0"/>
                  </a:lnTo>
                  <a:lnTo>
                    <a:pt x="95" y="38"/>
                  </a:lnTo>
                </a:path>
              </a:pathLst>
            </a:custGeom>
            <a:noFill/>
            <a:ln w="17526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altLang="zh-CN">
                <a:latin typeface="Lato" panose="020F0502020204030203" pitchFamily="34" charset="77"/>
              </a:endParaRPr>
            </a:p>
          </p:txBody>
        </p:sp>
        <p:sp>
          <p:nvSpPr>
            <p:cNvPr id="67" name="Line 45">
              <a:extLst>
                <a:ext uri="{FF2B5EF4-FFF2-40B4-BE49-F238E27FC236}">
                  <a16:creationId xmlns:a16="http://schemas.microsoft.com/office/drawing/2014/main" id="{27D660BB-FC4C-FB19-FCF1-5B7B7CD3E0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0" y="2093"/>
              <a:ext cx="38" cy="0"/>
            </a:xfrm>
            <a:prstGeom prst="line">
              <a:avLst/>
            </a:prstGeom>
            <a:noFill/>
            <a:ln w="17526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altLang="zh-CN">
                <a:latin typeface="Lato" panose="020F0502020204030203" pitchFamily="34" charset="77"/>
              </a:endParaRPr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C9669EE2-A189-DBBF-89A6-6F8215ECF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" y="1979"/>
              <a:ext cx="208" cy="57"/>
            </a:xfrm>
            <a:custGeom>
              <a:avLst/>
              <a:gdLst>
                <a:gd name="T0" fmla="*/ 208 w 208"/>
                <a:gd name="T1" fmla="*/ 57 h 57"/>
                <a:gd name="T2" fmla="*/ 179 w 208"/>
                <a:gd name="T3" fmla="*/ 0 h 57"/>
                <a:gd name="T4" fmla="*/ 113 w 208"/>
                <a:gd name="T5" fmla="*/ 0 h 57"/>
                <a:gd name="T6" fmla="*/ 28 w 208"/>
                <a:gd name="T7" fmla="*/ 0 h 57"/>
                <a:gd name="T8" fmla="*/ 0 w 208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7">
                  <a:moveTo>
                    <a:pt x="208" y="57"/>
                  </a:moveTo>
                  <a:lnTo>
                    <a:pt x="179" y="0"/>
                  </a:lnTo>
                  <a:lnTo>
                    <a:pt x="113" y="0"/>
                  </a:lnTo>
                  <a:lnTo>
                    <a:pt x="28" y="0"/>
                  </a:lnTo>
                  <a:lnTo>
                    <a:pt x="0" y="57"/>
                  </a:lnTo>
                </a:path>
              </a:pathLst>
            </a:custGeom>
            <a:noFill/>
            <a:ln w="17526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altLang="zh-CN">
                <a:latin typeface="Lato" panose="020F0502020204030203" pitchFamily="34" charset="77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4DEEEC8B-AA5A-D042-BDC4-02FACE41B8FB}"/>
              </a:ext>
            </a:extLst>
          </p:cNvPr>
          <p:cNvSpPr txBox="1"/>
          <p:nvPr/>
        </p:nvSpPr>
        <p:spPr>
          <a:xfrm>
            <a:off x="193578" y="1853783"/>
            <a:ext cx="1852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26080" y="33250"/>
            <a:ext cx="8600816" cy="1841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6080" y="1736325"/>
            <a:ext cx="8146848" cy="223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23210" y="3772053"/>
            <a:ext cx="8598090" cy="2934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(hay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51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heme/theme1.xml><?xml version="1.0" encoding="utf-8"?>
<a:theme xmlns:a="http://schemas.openxmlformats.org/drawingml/2006/main" name="Office Theme">
  <a:themeElements>
    <a:clrScheme name="Custom 47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5F3CBB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15046</TotalTime>
  <Words>4079</Words>
  <Application>Microsoft Office PowerPoint</Application>
  <PresentationFormat>Widescreen</PresentationFormat>
  <Paragraphs>213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#9Slide03 Montserrat</vt:lpstr>
      <vt:lpstr>Arial</vt:lpstr>
      <vt:lpstr>#9Slide05 Lobster</vt:lpstr>
      <vt:lpstr>等线</vt:lpstr>
      <vt:lpstr>Times New Roman</vt:lpstr>
      <vt:lpstr>#9Slide03 Montserrat Medium</vt:lpstr>
      <vt:lpstr>#9Slide03 Montserrat SemiBold</vt:lpstr>
      <vt:lpstr>Montserrat</vt:lpstr>
      <vt:lpstr>Nunito</vt:lpstr>
      <vt:lpstr>#9Slide03 Montserrat Black</vt:lpstr>
      <vt:lpstr>Lato</vt:lpstr>
      <vt:lpstr>#9Slide03 Montserrat ExtraBold</vt:lpstr>
      <vt:lpstr>等线 Light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Sam</dc:creator>
  <cp:lastModifiedBy>Admin</cp:lastModifiedBy>
  <cp:revision>255</cp:revision>
  <dcterms:created xsi:type="dcterms:W3CDTF">2022-05-23T05:03:01Z</dcterms:created>
  <dcterms:modified xsi:type="dcterms:W3CDTF">2024-12-26T02:11:35Z</dcterms:modified>
</cp:coreProperties>
</file>