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  <p:sldMasterId id="2147483684" r:id="rId5"/>
  </p:sldMasterIdLst>
  <p:notesMasterIdLst>
    <p:notesMasterId r:id="rId34"/>
  </p:notesMasterIdLst>
  <p:handoutMasterIdLst>
    <p:handoutMasterId r:id="rId35"/>
  </p:handoutMasterIdLst>
  <p:sldIdLst>
    <p:sldId id="572" r:id="rId6"/>
    <p:sldId id="275" r:id="rId7"/>
    <p:sldId id="612" r:id="rId8"/>
    <p:sldId id="613" r:id="rId9"/>
    <p:sldId id="414" r:id="rId10"/>
    <p:sldId id="277" r:id="rId11"/>
    <p:sldId id="373" r:id="rId12"/>
    <p:sldId id="430" r:id="rId13"/>
    <p:sldId id="279" r:id="rId14"/>
    <p:sldId id="439" r:id="rId15"/>
    <p:sldId id="417" r:id="rId16"/>
    <p:sldId id="396" r:id="rId17"/>
    <p:sldId id="402" r:id="rId18"/>
    <p:sldId id="454" r:id="rId19"/>
    <p:sldId id="473" r:id="rId20"/>
    <p:sldId id="608" r:id="rId21"/>
    <p:sldId id="603" r:id="rId22"/>
    <p:sldId id="604" r:id="rId23"/>
    <p:sldId id="605" r:id="rId24"/>
    <p:sldId id="606" r:id="rId25"/>
    <p:sldId id="607" r:id="rId26"/>
    <p:sldId id="610" r:id="rId27"/>
    <p:sldId id="609" r:id="rId28"/>
    <p:sldId id="595" r:id="rId29"/>
    <p:sldId id="596" r:id="rId30"/>
    <p:sldId id="597" r:id="rId31"/>
    <p:sldId id="611" r:id="rId32"/>
    <p:sldId id="372" r:id="rId3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C68"/>
    <a:srgbClr val="00F3FF"/>
    <a:srgbClr val="91CF50"/>
    <a:srgbClr val="00B050"/>
    <a:srgbClr val="00B0F0"/>
    <a:srgbClr val="73BF45"/>
    <a:srgbClr val="3CBCED"/>
    <a:srgbClr val="FFB600"/>
    <a:srgbClr val="F6821F"/>
    <a:srgbClr val="02B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73E5E-DFC0-43C9-BFCD-BE4050957CB9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56EE9C0-5EB6-4D8F-B9DF-D6E341B24647}">
      <dgm:prSet phldrT="[Text]" custT="1"/>
      <dgm:spPr/>
      <dgm:t>
        <a:bodyPr/>
        <a:lstStyle/>
        <a:p>
          <a:r>
            <a:rPr lang="en-US" sz="2000" b="1">
              <a:solidFill>
                <a:srgbClr val="0070C0"/>
              </a:solidFill>
            </a:rPr>
            <a:t>Tổng Chủ biên GS.TSKH. HÀ HUY KHOÁI</a:t>
          </a:r>
        </a:p>
      </dgm:t>
    </dgm:pt>
    <dgm:pt modelId="{D5A76734-4285-48A1-A327-083B9084C9B0}" type="parTrans" cxnId="{E4C0C123-41B1-448A-ADD5-E6BC42DDE936}">
      <dgm:prSet/>
      <dgm:spPr/>
      <dgm:t>
        <a:bodyPr/>
        <a:lstStyle/>
        <a:p>
          <a:endParaRPr lang="en-US" sz="2000" b="1">
            <a:solidFill>
              <a:srgbClr val="0070C0"/>
            </a:solidFill>
          </a:endParaRPr>
        </a:p>
      </dgm:t>
    </dgm:pt>
    <dgm:pt modelId="{B4A2DF3D-1EF4-46A1-94EA-6C1FC7F318A6}" type="sibTrans" cxnId="{E4C0C123-41B1-448A-ADD5-E6BC42DDE936}">
      <dgm:prSet/>
      <dgm:spPr/>
      <dgm:t>
        <a:bodyPr/>
        <a:lstStyle/>
        <a:p>
          <a:endParaRPr lang="en-US" sz="2000" b="1">
            <a:solidFill>
              <a:srgbClr val="0070C0"/>
            </a:solidFill>
          </a:endParaRPr>
        </a:p>
      </dgm:t>
    </dgm:pt>
    <dgm:pt modelId="{D5AB370E-81BA-4287-9FA6-33DC985C3A5D}">
      <dgm:prSet phldrT="[Text]" custT="1"/>
      <dgm:spPr/>
      <dgm:t>
        <a:bodyPr/>
        <a:lstStyle/>
        <a:p>
          <a:r>
            <a:rPr lang="en-US" sz="2000" b="1">
              <a:solidFill>
                <a:srgbClr val="0070C0"/>
              </a:solidFill>
            </a:rPr>
            <a:t>Chủ biên GS.TS. LÊ ANH VINH</a:t>
          </a:r>
        </a:p>
      </dgm:t>
    </dgm:pt>
    <dgm:pt modelId="{E02DECA6-C8E4-4A8F-B2E1-86A9DA5C62C7}" type="parTrans" cxnId="{D7B1D93C-BADF-4E6E-9DD7-28D79D5CC7A2}">
      <dgm:prSet/>
      <dgm:spPr/>
      <dgm:t>
        <a:bodyPr/>
        <a:lstStyle/>
        <a:p>
          <a:endParaRPr lang="en-US" sz="2000" b="1">
            <a:solidFill>
              <a:srgbClr val="0070C0"/>
            </a:solidFill>
          </a:endParaRPr>
        </a:p>
      </dgm:t>
    </dgm:pt>
    <dgm:pt modelId="{CDF6132B-CB76-441C-9BD9-FA13E35BF304}" type="sibTrans" cxnId="{D7B1D93C-BADF-4E6E-9DD7-28D79D5CC7A2}">
      <dgm:prSet/>
      <dgm:spPr/>
      <dgm:t>
        <a:bodyPr/>
        <a:lstStyle/>
        <a:p>
          <a:endParaRPr lang="en-US" sz="2000" b="1">
            <a:solidFill>
              <a:srgbClr val="0070C0"/>
            </a:solidFill>
          </a:endParaRPr>
        </a:p>
      </dgm:t>
    </dgm:pt>
    <dgm:pt modelId="{70600108-F145-4E6E-892D-2243B04EE3CB}">
      <dgm:prSet phldrT="[Text]" custT="1"/>
      <dgm:spPr/>
      <dgm:t>
        <a:bodyPr/>
        <a:lstStyle/>
        <a:p>
          <a:r>
            <a:rPr lang="en-US" sz="2000" b="1">
              <a:solidFill>
                <a:srgbClr val="0070C0"/>
              </a:solidFill>
            </a:rPr>
            <a:t>Nhà giáo NGUYỄN ÁNG</a:t>
          </a:r>
        </a:p>
      </dgm:t>
    </dgm:pt>
    <dgm:pt modelId="{8EEF7309-C7DE-4CC3-A6D2-65426B96B2BE}" type="parTrans" cxnId="{8EB527F7-0E4E-4EB4-8F06-8A2E84C67EDA}">
      <dgm:prSet/>
      <dgm:spPr/>
      <dgm:t>
        <a:bodyPr/>
        <a:lstStyle/>
        <a:p>
          <a:endParaRPr lang="en-US" sz="2000" b="1">
            <a:solidFill>
              <a:srgbClr val="0070C0"/>
            </a:solidFill>
          </a:endParaRPr>
        </a:p>
      </dgm:t>
    </dgm:pt>
    <dgm:pt modelId="{20D7A3F6-7311-4616-9E1D-19650BD1279A}" type="sibTrans" cxnId="{8EB527F7-0E4E-4EB4-8F06-8A2E84C67EDA}">
      <dgm:prSet/>
      <dgm:spPr/>
      <dgm:t>
        <a:bodyPr/>
        <a:lstStyle/>
        <a:p>
          <a:endParaRPr lang="en-US" sz="2000" b="1">
            <a:solidFill>
              <a:srgbClr val="0070C0"/>
            </a:solidFill>
          </a:endParaRPr>
        </a:p>
      </dgm:t>
    </dgm:pt>
    <dgm:pt modelId="{57CDA9A5-D3B9-4FB3-8BD6-9BC18DF3241B}">
      <dgm:prSet phldrT="[Text]" custT="1"/>
      <dgm:spPr/>
      <dgm:t>
        <a:bodyPr/>
        <a:lstStyle/>
        <a:p>
          <a:r>
            <a:rPr lang="en-US" sz="2000" b="1">
              <a:solidFill>
                <a:srgbClr val="0070C0"/>
              </a:solidFill>
            </a:rPr>
            <a:t>Ths. VŨ VĂN DƯƠNG</a:t>
          </a:r>
        </a:p>
      </dgm:t>
    </dgm:pt>
    <dgm:pt modelId="{9393ED05-AB65-4DD2-82C0-B0D0AC2CE193}" type="parTrans" cxnId="{197B1F67-835B-495F-831C-544011E4164B}">
      <dgm:prSet/>
      <dgm:spPr/>
      <dgm:t>
        <a:bodyPr/>
        <a:lstStyle/>
        <a:p>
          <a:endParaRPr lang="en-US" sz="2000" b="1">
            <a:solidFill>
              <a:srgbClr val="0070C0"/>
            </a:solidFill>
          </a:endParaRPr>
        </a:p>
      </dgm:t>
    </dgm:pt>
    <dgm:pt modelId="{2A1AA8D7-E16C-4CC0-8598-8A8B2855B592}" type="sibTrans" cxnId="{197B1F67-835B-495F-831C-544011E4164B}">
      <dgm:prSet/>
      <dgm:spPr/>
      <dgm:t>
        <a:bodyPr/>
        <a:lstStyle/>
        <a:p>
          <a:endParaRPr lang="en-US" sz="2000" b="1">
            <a:solidFill>
              <a:srgbClr val="0070C0"/>
            </a:solidFill>
          </a:endParaRPr>
        </a:p>
      </dgm:t>
    </dgm:pt>
    <dgm:pt modelId="{07A9E16B-7AF6-4D6A-A310-97BF24F20C78}">
      <dgm:prSet phldrT="[Text]" custT="1"/>
      <dgm:spPr/>
      <dgm:t>
        <a:bodyPr/>
        <a:lstStyle/>
        <a:p>
          <a:r>
            <a:rPr lang="en-US" sz="2000" b="1">
              <a:solidFill>
                <a:srgbClr val="0070C0"/>
              </a:solidFill>
            </a:rPr>
            <a:t>Ths. NGUYỄN MINH HẢI</a:t>
          </a:r>
        </a:p>
      </dgm:t>
    </dgm:pt>
    <dgm:pt modelId="{EF9860AC-734D-4F8F-8C29-41C729D40C56}" type="parTrans" cxnId="{C535FDC4-D638-4471-8E3D-2BD84006A452}">
      <dgm:prSet/>
      <dgm:spPr/>
      <dgm:t>
        <a:bodyPr/>
        <a:lstStyle/>
        <a:p>
          <a:endParaRPr lang="en-US" sz="2000" b="1">
            <a:solidFill>
              <a:srgbClr val="0070C0"/>
            </a:solidFill>
          </a:endParaRPr>
        </a:p>
      </dgm:t>
    </dgm:pt>
    <dgm:pt modelId="{A2E96B6A-A460-4F09-93E5-006A32F14E37}" type="sibTrans" cxnId="{C535FDC4-D638-4471-8E3D-2BD84006A452}">
      <dgm:prSet/>
      <dgm:spPr/>
      <dgm:t>
        <a:bodyPr/>
        <a:lstStyle/>
        <a:p>
          <a:endParaRPr lang="en-US" sz="2000" b="1">
            <a:solidFill>
              <a:srgbClr val="0070C0"/>
            </a:solidFill>
          </a:endParaRPr>
        </a:p>
      </dgm:t>
    </dgm:pt>
    <dgm:pt modelId="{CE0CD1D1-2546-40CD-ABEC-16F0F795C874}">
      <dgm:prSet phldrT="[Text]" custT="1"/>
      <dgm:spPr/>
      <dgm:t>
        <a:bodyPr/>
        <a:lstStyle/>
        <a:p>
          <a:r>
            <a:rPr lang="en-US" sz="2000" b="1">
              <a:solidFill>
                <a:srgbClr val="0070C0"/>
              </a:solidFill>
            </a:rPr>
            <a:t>Ths. HOÀNG QUẾ HƯỜNG</a:t>
          </a:r>
        </a:p>
      </dgm:t>
    </dgm:pt>
    <dgm:pt modelId="{695F8BBA-D128-4628-8117-FDDEE27AFB95}" type="parTrans" cxnId="{522AF0D6-F477-480E-9942-1B87AF284438}">
      <dgm:prSet/>
      <dgm:spPr/>
      <dgm:t>
        <a:bodyPr/>
        <a:lstStyle/>
        <a:p>
          <a:endParaRPr lang="en-US" sz="2000" b="1">
            <a:solidFill>
              <a:srgbClr val="0070C0"/>
            </a:solidFill>
          </a:endParaRPr>
        </a:p>
      </dgm:t>
    </dgm:pt>
    <dgm:pt modelId="{BFAEA60A-F1F4-40D6-B5D4-8F32B02B7BA3}" type="sibTrans" cxnId="{522AF0D6-F477-480E-9942-1B87AF284438}">
      <dgm:prSet/>
      <dgm:spPr/>
      <dgm:t>
        <a:bodyPr/>
        <a:lstStyle/>
        <a:p>
          <a:endParaRPr lang="en-US" sz="2000" b="1">
            <a:solidFill>
              <a:srgbClr val="0070C0"/>
            </a:solidFill>
          </a:endParaRPr>
        </a:p>
      </dgm:t>
    </dgm:pt>
    <dgm:pt modelId="{A8ADA321-A1BD-4DDB-98A4-289442F3995C}">
      <dgm:prSet phldrT="[Text]" custT="1"/>
      <dgm:spPr/>
      <dgm:t>
        <a:bodyPr/>
        <a:lstStyle/>
        <a:p>
          <a:r>
            <a:rPr lang="en-US" sz="2000" b="1">
              <a:solidFill>
                <a:srgbClr val="0070C0"/>
              </a:solidFill>
            </a:rPr>
            <a:t>Ths. BÙI BÁ MẠNH</a:t>
          </a:r>
        </a:p>
      </dgm:t>
    </dgm:pt>
    <dgm:pt modelId="{7771F92E-B71A-4251-909F-854DFE916F37}" type="parTrans" cxnId="{7E0161E1-79F5-4955-88B9-A9C20609671D}">
      <dgm:prSet/>
      <dgm:spPr/>
      <dgm:t>
        <a:bodyPr/>
        <a:lstStyle/>
        <a:p>
          <a:endParaRPr lang="en-US" sz="2000" b="1">
            <a:solidFill>
              <a:srgbClr val="0070C0"/>
            </a:solidFill>
          </a:endParaRPr>
        </a:p>
      </dgm:t>
    </dgm:pt>
    <dgm:pt modelId="{A3F8E7D5-C0EC-4D5B-AFB7-E730FB28ECCD}" type="sibTrans" cxnId="{7E0161E1-79F5-4955-88B9-A9C20609671D}">
      <dgm:prSet/>
      <dgm:spPr/>
      <dgm:t>
        <a:bodyPr/>
        <a:lstStyle/>
        <a:p>
          <a:endParaRPr lang="en-US" sz="2000" b="1">
            <a:solidFill>
              <a:srgbClr val="0070C0"/>
            </a:solidFill>
          </a:endParaRPr>
        </a:p>
      </dgm:t>
    </dgm:pt>
    <dgm:pt modelId="{D4DD76C1-80A9-480D-BD11-02EE54671AFD}" type="pres">
      <dgm:prSet presAssocID="{6F473E5E-DFC0-43C9-BFCD-BE4050957C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E345A3-B605-4DB3-82EF-BDAD1E02AD9B}" type="pres">
      <dgm:prSet presAssocID="{656EE9C0-5EB6-4D8F-B9DF-D6E341B2464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4563B-0603-484C-A615-527A2D30462A}" type="pres">
      <dgm:prSet presAssocID="{B4A2DF3D-1EF4-46A1-94EA-6C1FC7F318A6}" presName="spacer" presStyleCnt="0"/>
      <dgm:spPr/>
    </dgm:pt>
    <dgm:pt modelId="{4AD3E70C-B1F3-49BA-8A70-08C2ABB19097}" type="pres">
      <dgm:prSet presAssocID="{D5AB370E-81BA-4287-9FA6-33DC985C3A5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E1210-7AEF-4188-A87B-25B0A7A9E313}" type="pres">
      <dgm:prSet presAssocID="{CDF6132B-CB76-441C-9BD9-FA13E35BF304}" presName="spacer" presStyleCnt="0"/>
      <dgm:spPr/>
    </dgm:pt>
    <dgm:pt modelId="{74001DB0-9D2A-48B9-9E99-1C4D8CF55388}" type="pres">
      <dgm:prSet presAssocID="{70600108-F145-4E6E-892D-2243B04EE3C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3C66B-1A3D-49BE-A4B8-F3DA2F1AE395}" type="pres">
      <dgm:prSet presAssocID="{20D7A3F6-7311-4616-9E1D-19650BD1279A}" presName="spacer" presStyleCnt="0"/>
      <dgm:spPr/>
    </dgm:pt>
    <dgm:pt modelId="{DC4DD73A-551C-422E-B168-4FB7FFEC816B}" type="pres">
      <dgm:prSet presAssocID="{57CDA9A5-D3B9-4FB3-8BD6-9BC18DF3241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3C440-3A68-4B97-865F-322A60A1BBCD}" type="pres">
      <dgm:prSet presAssocID="{2A1AA8D7-E16C-4CC0-8598-8A8B2855B592}" presName="spacer" presStyleCnt="0"/>
      <dgm:spPr/>
    </dgm:pt>
    <dgm:pt modelId="{446AA64B-C38A-4E49-B2BA-C7B2C69B96CD}" type="pres">
      <dgm:prSet presAssocID="{07A9E16B-7AF6-4D6A-A310-97BF24F20C7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188F1-F05D-4FD6-BD20-9D7A23F65FEF}" type="pres">
      <dgm:prSet presAssocID="{A2E96B6A-A460-4F09-93E5-006A32F14E37}" presName="spacer" presStyleCnt="0"/>
      <dgm:spPr/>
    </dgm:pt>
    <dgm:pt modelId="{7C51F7C7-7AEE-428E-951F-1BB387B0B88A}" type="pres">
      <dgm:prSet presAssocID="{CE0CD1D1-2546-40CD-ABEC-16F0F795C87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351AD-26E2-403F-8DF0-050EB2BD3AF4}" type="pres">
      <dgm:prSet presAssocID="{BFAEA60A-F1F4-40D6-B5D4-8F32B02B7BA3}" presName="spacer" presStyleCnt="0"/>
      <dgm:spPr/>
    </dgm:pt>
    <dgm:pt modelId="{B5209600-1E25-4EF8-A7D8-256900E26DD5}" type="pres">
      <dgm:prSet presAssocID="{A8ADA321-A1BD-4DDB-98A4-289442F3995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377E84-C435-4CE8-B7C2-E60F5AAAAF58}" type="presOf" srcId="{D5AB370E-81BA-4287-9FA6-33DC985C3A5D}" destId="{4AD3E70C-B1F3-49BA-8A70-08C2ABB19097}" srcOrd="0" destOrd="0" presId="urn:microsoft.com/office/officeart/2005/8/layout/vList2"/>
    <dgm:cxn modelId="{C535FDC4-D638-4471-8E3D-2BD84006A452}" srcId="{6F473E5E-DFC0-43C9-BFCD-BE4050957CB9}" destId="{07A9E16B-7AF6-4D6A-A310-97BF24F20C78}" srcOrd="4" destOrd="0" parTransId="{EF9860AC-734D-4F8F-8C29-41C729D40C56}" sibTransId="{A2E96B6A-A460-4F09-93E5-006A32F14E37}"/>
    <dgm:cxn modelId="{0831399F-23A7-4336-A3D7-1A1D9DD9D0BC}" type="presOf" srcId="{07A9E16B-7AF6-4D6A-A310-97BF24F20C78}" destId="{446AA64B-C38A-4E49-B2BA-C7B2C69B96CD}" srcOrd="0" destOrd="0" presId="urn:microsoft.com/office/officeart/2005/8/layout/vList2"/>
    <dgm:cxn modelId="{7E0161E1-79F5-4955-88B9-A9C20609671D}" srcId="{6F473E5E-DFC0-43C9-BFCD-BE4050957CB9}" destId="{A8ADA321-A1BD-4DDB-98A4-289442F3995C}" srcOrd="6" destOrd="0" parTransId="{7771F92E-B71A-4251-909F-854DFE916F37}" sibTransId="{A3F8E7D5-C0EC-4D5B-AFB7-E730FB28ECCD}"/>
    <dgm:cxn modelId="{3286505D-1CF9-4D87-8F28-63835D21605E}" type="presOf" srcId="{6F473E5E-DFC0-43C9-BFCD-BE4050957CB9}" destId="{D4DD76C1-80A9-480D-BD11-02EE54671AFD}" srcOrd="0" destOrd="0" presId="urn:microsoft.com/office/officeart/2005/8/layout/vList2"/>
    <dgm:cxn modelId="{E4C0C123-41B1-448A-ADD5-E6BC42DDE936}" srcId="{6F473E5E-DFC0-43C9-BFCD-BE4050957CB9}" destId="{656EE9C0-5EB6-4D8F-B9DF-D6E341B24647}" srcOrd="0" destOrd="0" parTransId="{D5A76734-4285-48A1-A327-083B9084C9B0}" sibTransId="{B4A2DF3D-1EF4-46A1-94EA-6C1FC7F318A6}"/>
    <dgm:cxn modelId="{D6B5095F-158D-4198-B3E6-C1235F624CDF}" type="presOf" srcId="{70600108-F145-4E6E-892D-2243B04EE3CB}" destId="{74001DB0-9D2A-48B9-9E99-1C4D8CF55388}" srcOrd="0" destOrd="0" presId="urn:microsoft.com/office/officeart/2005/8/layout/vList2"/>
    <dgm:cxn modelId="{5A6E8C9F-F184-4D6C-8999-0C11D0397136}" type="presOf" srcId="{656EE9C0-5EB6-4D8F-B9DF-D6E341B24647}" destId="{0EE345A3-B605-4DB3-82EF-BDAD1E02AD9B}" srcOrd="0" destOrd="0" presId="urn:microsoft.com/office/officeart/2005/8/layout/vList2"/>
    <dgm:cxn modelId="{8EB527F7-0E4E-4EB4-8F06-8A2E84C67EDA}" srcId="{6F473E5E-DFC0-43C9-BFCD-BE4050957CB9}" destId="{70600108-F145-4E6E-892D-2243B04EE3CB}" srcOrd="2" destOrd="0" parTransId="{8EEF7309-C7DE-4CC3-A6D2-65426B96B2BE}" sibTransId="{20D7A3F6-7311-4616-9E1D-19650BD1279A}"/>
    <dgm:cxn modelId="{D7B1D93C-BADF-4E6E-9DD7-28D79D5CC7A2}" srcId="{6F473E5E-DFC0-43C9-BFCD-BE4050957CB9}" destId="{D5AB370E-81BA-4287-9FA6-33DC985C3A5D}" srcOrd="1" destOrd="0" parTransId="{E02DECA6-C8E4-4A8F-B2E1-86A9DA5C62C7}" sibTransId="{CDF6132B-CB76-441C-9BD9-FA13E35BF304}"/>
    <dgm:cxn modelId="{D0C791A2-D62B-4250-86FE-3F0FCD2A0A7C}" type="presOf" srcId="{CE0CD1D1-2546-40CD-ABEC-16F0F795C874}" destId="{7C51F7C7-7AEE-428E-951F-1BB387B0B88A}" srcOrd="0" destOrd="0" presId="urn:microsoft.com/office/officeart/2005/8/layout/vList2"/>
    <dgm:cxn modelId="{522AF0D6-F477-480E-9942-1B87AF284438}" srcId="{6F473E5E-DFC0-43C9-BFCD-BE4050957CB9}" destId="{CE0CD1D1-2546-40CD-ABEC-16F0F795C874}" srcOrd="5" destOrd="0" parTransId="{695F8BBA-D128-4628-8117-FDDEE27AFB95}" sibTransId="{BFAEA60A-F1F4-40D6-B5D4-8F32B02B7BA3}"/>
    <dgm:cxn modelId="{28ADFEC0-D350-420E-814A-7B2BCBAE2E65}" type="presOf" srcId="{A8ADA321-A1BD-4DDB-98A4-289442F3995C}" destId="{B5209600-1E25-4EF8-A7D8-256900E26DD5}" srcOrd="0" destOrd="0" presId="urn:microsoft.com/office/officeart/2005/8/layout/vList2"/>
    <dgm:cxn modelId="{197B1F67-835B-495F-831C-544011E4164B}" srcId="{6F473E5E-DFC0-43C9-BFCD-BE4050957CB9}" destId="{57CDA9A5-D3B9-4FB3-8BD6-9BC18DF3241B}" srcOrd="3" destOrd="0" parTransId="{9393ED05-AB65-4DD2-82C0-B0D0AC2CE193}" sibTransId="{2A1AA8D7-E16C-4CC0-8598-8A8B2855B592}"/>
    <dgm:cxn modelId="{425A72F1-2088-4788-926F-72E3003E1594}" type="presOf" srcId="{57CDA9A5-D3B9-4FB3-8BD6-9BC18DF3241B}" destId="{DC4DD73A-551C-422E-B168-4FB7FFEC816B}" srcOrd="0" destOrd="0" presId="urn:microsoft.com/office/officeart/2005/8/layout/vList2"/>
    <dgm:cxn modelId="{0CF74BF5-8C64-4FB7-AB5E-5C3B85408EEB}" type="presParOf" srcId="{D4DD76C1-80A9-480D-BD11-02EE54671AFD}" destId="{0EE345A3-B605-4DB3-82EF-BDAD1E02AD9B}" srcOrd="0" destOrd="0" presId="urn:microsoft.com/office/officeart/2005/8/layout/vList2"/>
    <dgm:cxn modelId="{EA1D2B5A-F99C-456B-882B-F6A35DB41F0F}" type="presParOf" srcId="{D4DD76C1-80A9-480D-BD11-02EE54671AFD}" destId="{D3C4563B-0603-484C-A615-527A2D30462A}" srcOrd="1" destOrd="0" presId="urn:microsoft.com/office/officeart/2005/8/layout/vList2"/>
    <dgm:cxn modelId="{70E8542C-C652-4712-BF59-9D992B514A63}" type="presParOf" srcId="{D4DD76C1-80A9-480D-BD11-02EE54671AFD}" destId="{4AD3E70C-B1F3-49BA-8A70-08C2ABB19097}" srcOrd="2" destOrd="0" presId="urn:microsoft.com/office/officeart/2005/8/layout/vList2"/>
    <dgm:cxn modelId="{1F36B70C-3244-4B16-AA5D-986FD22B6C53}" type="presParOf" srcId="{D4DD76C1-80A9-480D-BD11-02EE54671AFD}" destId="{C90E1210-7AEF-4188-A87B-25B0A7A9E313}" srcOrd="3" destOrd="0" presId="urn:microsoft.com/office/officeart/2005/8/layout/vList2"/>
    <dgm:cxn modelId="{11A87729-74CA-40EE-B7C5-B016FE10C5B6}" type="presParOf" srcId="{D4DD76C1-80A9-480D-BD11-02EE54671AFD}" destId="{74001DB0-9D2A-48B9-9E99-1C4D8CF55388}" srcOrd="4" destOrd="0" presId="urn:microsoft.com/office/officeart/2005/8/layout/vList2"/>
    <dgm:cxn modelId="{ADDB2937-0BB7-4AFC-B4C6-9484F4E5FCE1}" type="presParOf" srcId="{D4DD76C1-80A9-480D-BD11-02EE54671AFD}" destId="{E913C66B-1A3D-49BE-A4B8-F3DA2F1AE395}" srcOrd="5" destOrd="0" presId="urn:microsoft.com/office/officeart/2005/8/layout/vList2"/>
    <dgm:cxn modelId="{5FB4773F-32AD-4A79-81FC-7C0138C164A0}" type="presParOf" srcId="{D4DD76C1-80A9-480D-BD11-02EE54671AFD}" destId="{DC4DD73A-551C-422E-B168-4FB7FFEC816B}" srcOrd="6" destOrd="0" presId="urn:microsoft.com/office/officeart/2005/8/layout/vList2"/>
    <dgm:cxn modelId="{08292477-3FED-4EE6-97DF-5188FF7AC886}" type="presParOf" srcId="{D4DD76C1-80A9-480D-BD11-02EE54671AFD}" destId="{0A03C440-3A68-4B97-865F-322A60A1BBCD}" srcOrd="7" destOrd="0" presId="urn:microsoft.com/office/officeart/2005/8/layout/vList2"/>
    <dgm:cxn modelId="{0C87144A-E939-4AC3-A275-3F3F9C4EA710}" type="presParOf" srcId="{D4DD76C1-80A9-480D-BD11-02EE54671AFD}" destId="{446AA64B-C38A-4E49-B2BA-C7B2C69B96CD}" srcOrd="8" destOrd="0" presId="urn:microsoft.com/office/officeart/2005/8/layout/vList2"/>
    <dgm:cxn modelId="{EF452BD1-88B1-4257-81E7-01EE1962EED6}" type="presParOf" srcId="{D4DD76C1-80A9-480D-BD11-02EE54671AFD}" destId="{6B9188F1-F05D-4FD6-BD20-9D7A23F65FEF}" srcOrd="9" destOrd="0" presId="urn:microsoft.com/office/officeart/2005/8/layout/vList2"/>
    <dgm:cxn modelId="{BDFEB187-C81E-4327-B2B8-17756CEFFA0F}" type="presParOf" srcId="{D4DD76C1-80A9-480D-BD11-02EE54671AFD}" destId="{7C51F7C7-7AEE-428E-951F-1BB387B0B88A}" srcOrd="10" destOrd="0" presId="urn:microsoft.com/office/officeart/2005/8/layout/vList2"/>
    <dgm:cxn modelId="{205CE598-3ADB-482A-A9B7-4D4AB975E2BB}" type="presParOf" srcId="{D4DD76C1-80A9-480D-BD11-02EE54671AFD}" destId="{952351AD-26E2-403F-8DF0-050EB2BD3AF4}" srcOrd="11" destOrd="0" presId="urn:microsoft.com/office/officeart/2005/8/layout/vList2"/>
    <dgm:cxn modelId="{9F1A4A60-6D78-4F70-AA1D-B187B9577829}" type="presParOf" srcId="{D4DD76C1-80A9-480D-BD11-02EE54671AFD}" destId="{B5209600-1E25-4EF8-A7D8-256900E26DD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B8C9A-A8B1-4BCB-AD64-CCF403AA9CF9}" type="doc">
      <dgm:prSet loTypeId="urn:microsoft.com/office/officeart/2009/3/layout/StepUp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C906BE-E610-4D4E-B216-813213E4EC08}">
      <dgm:prSet phldrT="[Text]"/>
      <dgm:spPr/>
      <dgm:t>
        <a:bodyPr/>
        <a:lstStyle/>
        <a:p>
          <a:r>
            <a:rPr lang="en-US" sz="3500"/>
            <a:t>75 BÀI HỌC</a:t>
          </a:r>
        </a:p>
      </dgm:t>
    </dgm:pt>
    <dgm:pt modelId="{B4C03DCE-8BD9-45A7-810D-F968330EA010}" type="parTrans" cxnId="{3B6E6D56-9AE9-4CAB-AA73-C6504A86661A}">
      <dgm:prSet/>
      <dgm:spPr/>
      <dgm:t>
        <a:bodyPr/>
        <a:lstStyle/>
        <a:p>
          <a:endParaRPr lang="en-US"/>
        </a:p>
      </dgm:t>
    </dgm:pt>
    <dgm:pt modelId="{42E75837-A982-4E03-9BF0-4B5E9A91E93C}" type="sibTrans" cxnId="{3B6E6D56-9AE9-4CAB-AA73-C6504A86661A}">
      <dgm:prSet/>
      <dgm:spPr/>
      <dgm:t>
        <a:bodyPr/>
        <a:lstStyle/>
        <a:p>
          <a:endParaRPr lang="en-US"/>
        </a:p>
      </dgm:t>
    </dgm:pt>
    <dgm:pt modelId="{807426C9-1F7B-4F2B-8E2A-8E5AF6F2D54C}">
      <dgm:prSet phldrT="[Text]" custT="1"/>
      <dgm:spPr/>
      <dgm:t>
        <a:bodyPr/>
        <a:lstStyle/>
        <a:p>
          <a:r>
            <a:rPr lang="en-US" sz="2400" err="1"/>
            <a:t>Tập</a:t>
          </a:r>
          <a:r>
            <a:rPr lang="en-US" sz="2400"/>
            <a:t> 1: 35 </a:t>
          </a:r>
          <a:r>
            <a:rPr lang="en-US" sz="2400" err="1"/>
            <a:t>bài</a:t>
          </a:r>
          <a:r>
            <a:rPr lang="en-US" sz="2400"/>
            <a:t> (90 </a:t>
          </a:r>
          <a:r>
            <a:rPr lang="en-US" sz="2400" err="1"/>
            <a:t>tiết</a:t>
          </a:r>
          <a:r>
            <a:rPr lang="en-US" sz="2400"/>
            <a:t>)</a:t>
          </a:r>
        </a:p>
      </dgm:t>
    </dgm:pt>
    <dgm:pt modelId="{936D49A5-8E66-4505-8A17-09048A1C9A89}" type="parTrans" cxnId="{56C9C3E2-AE99-47EA-89B1-8C8E7BC020BB}">
      <dgm:prSet/>
      <dgm:spPr/>
      <dgm:t>
        <a:bodyPr/>
        <a:lstStyle/>
        <a:p>
          <a:endParaRPr lang="en-US"/>
        </a:p>
      </dgm:t>
    </dgm:pt>
    <dgm:pt modelId="{CDFDA1CE-0E7E-4F17-BF60-B8E0BC00CDAE}" type="sibTrans" cxnId="{56C9C3E2-AE99-47EA-89B1-8C8E7BC020BB}">
      <dgm:prSet/>
      <dgm:spPr/>
      <dgm:t>
        <a:bodyPr/>
        <a:lstStyle/>
        <a:p>
          <a:endParaRPr lang="en-US"/>
        </a:p>
      </dgm:t>
    </dgm:pt>
    <dgm:pt modelId="{C0EF995E-7393-48AD-9736-822AEF23D436}">
      <dgm:prSet custT="1"/>
      <dgm:spPr/>
      <dgm:t>
        <a:bodyPr/>
        <a:lstStyle/>
        <a:p>
          <a:r>
            <a:rPr lang="en-US" sz="2400" err="1"/>
            <a:t>Tập</a:t>
          </a:r>
          <a:r>
            <a:rPr lang="en-US" sz="2400"/>
            <a:t> 2: 40 </a:t>
          </a:r>
          <a:r>
            <a:rPr lang="en-US" sz="2400" err="1"/>
            <a:t>bài</a:t>
          </a:r>
          <a:r>
            <a:rPr lang="en-US" sz="2400"/>
            <a:t> (85 </a:t>
          </a:r>
          <a:r>
            <a:rPr lang="en-US" sz="2400" err="1"/>
            <a:t>tiết</a:t>
          </a:r>
          <a:r>
            <a:rPr lang="en-US" sz="2400"/>
            <a:t>)</a:t>
          </a:r>
        </a:p>
      </dgm:t>
    </dgm:pt>
    <dgm:pt modelId="{177A35A8-6163-455E-9389-9D3EC7CE617E}" type="parTrans" cxnId="{87A8CA2C-AAD1-4FEB-AB44-842F5DE5AEFE}">
      <dgm:prSet/>
      <dgm:spPr/>
      <dgm:t>
        <a:bodyPr/>
        <a:lstStyle/>
        <a:p>
          <a:endParaRPr lang="en-US"/>
        </a:p>
      </dgm:t>
    </dgm:pt>
    <dgm:pt modelId="{A570DFBC-59E5-4619-8B92-4E67CB09E230}" type="sibTrans" cxnId="{87A8CA2C-AAD1-4FEB-AB44-842F5DE5AEFE}">
      <dgm:prSet/>
      <dgm:spPr/>
      <dgm:t>
        <a:bodyPr/>
        <a:lstStyle/>
        <a:p>
          <a:endParaRPr lang="en-US"/>
        </a:p>
      </dgm:t>
    </dgm:pt>
    <dgm:pt modelId="{694FDEA9-759F-491A-A1E2-A639709C9D4F}">
      <dgm:prSet phldrT="[Text]"/>
      <dgm:spPr/>
      <dgm:t>
        <a:bodyPr/>
        <a:lstStyle/>
        <a:p>
          <a:r>
            <a:rPr lang="en-US" sz="3500"/>
            <a:t>12 CHỦ ĐỀ</a:t>
          </a:r>
        </a:p>
      </dgm:t>
    </dgm:pt>
    <dgm:pt modelId="{4BFA6092-B671-419B-BFFE-309FE01EC972}" type="sibTrans" cxnId="{493391F9-03C3-45A6-BDDC-3649236C6781}">
      <dgm:prSet/>
      <dgm:spPr/>
      <dgm:t>
        <a:bodyPr/>
        <a:lstStyle/>
        <a:p>
          <a:endParaRPr lang="en-US"/>
        </a:p>
      </dgm:t>
    </dgm:pt>
    <dgm:pt modelId="{F0A36C3E-CDD2-4EE5-A255-B2A13520EB6B}" type="parTrans" cxnId="{493391F9-03C3-45A6-BDDC-3649236C6781}">
      <dgm:prSet/>
      <dgm:spPr/>
      <dgm:t>
        <a:bodyPr/>
        <a:lstStyle/>
        <a:p>
          <a:endParaRPr lang="en-US"/>
        </a:p>
      </dgm:t>
    </dgm:pt>
    <dgm:pt modelId="{1DC8F17B-7892-448E-AF06-828A88D06E54}">
      <dgm:prSet phldrT="[Text]" custT="1"/>
      <dgm:spPr/>
      <dgm:t>
        <a:bodyPr/>
        <a:lstStyle/>
        <a:p>
          <a:r>
            <a:rPr lang="en-US" sz="2400" err="1"/>
            <a:t>Tập</a:t>
          </a:r>
          <a:r>
            <a:rPr lang="en-US" sz="2400"/>
            <a:t> 1: 6 </a:t>
          </a:r>
          <a:r>
            <a:rPr lang="en-US" sz="2400" err="1"/>
            <a:t>chủ</a:t>
          </a:r>
          <a:r>
            <a:rPr lang="en-US" sz="2400"/>
            <a:t> </a:t>
          </a:r>
          <a:r>
            <a:rPr lang="en-US" sz="2400" err="1"/>
            <a:t>đề</a:t>
          </a:r>
          <a:endParaRPr lang="en-US" sz="2400"/>
        </a:p>
      </dgm:t>
    </dgm:pt>
    <dgm:pt modelId="{61DD2E43-26AE-4E53-A1BD-8716844AA58D}" type="sibTrans" cxnId="{8AAFE7C1-C8A0-4CA6-8D1E-85D7AE4DB407}">
      <dgm:prSet/>
      <dgm:spPr/>
      <dgm:t>
        <a:bodyPr/>
        <a:lstStyle/>
        <a:p>
          <a:endParaRPr lang="en-US"/>
        </a:p>
      </dgm:t>
    </dgm:pt>
    <dgm:pt modelId="{F3E44B01-5386-4F64-B066-75DD16C2BF3A}" type="parTrans" cxnId="{8AAFE7C1-C8A0-4CA6-8D1E-85D7AE4DB407}">
      <dgm:prSet/>
      <dgm:spPr/>
      <dgm:t>
        <a:bodyPr/>
        <a:lstStyle/>
        <a:p>
          <a:endParaRPr lang="en-US"/>
        </a:p>
      </dgm:t>
    </dgm:pt>
    <dgm:pt modelId="{38762232-16C0-4E07-8973-EDCA2783A033}">
      <dgm:prSet phldrT="[Text]" custT="1"/>
      <dgm:spPr/>
      <dgm:t>
        <a:bodyPr/>
        <a:lstStyle/>
        <a:p>
          <a:r>
            <a:rPr lang="en-US" sz="2400"/>
            <a:t>Tập 2: 6 chủ đề</a:t>
          </a:r>
        </a:p>
      </dgm:t>
    </dgm:pt>
    <dgm:pt modelId="{E8D92167-F0B9-4D79-8A8F-CE8533941B80}" type="sibTrans" cxnId="{3941D01E-8672-479E-AF2D-62FED8AE96B8}">
      <dgm:prSet/>
      <dgm:spPr/>
      <dgm:t>
        <a:bodyPr/>
        <a:lstStyle/>
        <a:p>
          <a:endParaRPr lang="en-US"/>
        </a:p>
      </dgm:t>
    </dgm:pt>
    <dgm:pt modelId="{B3AB69E3-15E4-4780-99E5-300D326EEC05}" type="parTrans" cxnId="{3941D01E-8672-479E-AF2D-62FED8AE96B8}">
      <dgm:prSet/>
      <dgm:spPr/>
      <dgm:t>
        <a:bodyPr/>
        <a:lstStyle/>
        <a:p>
          <a:endParaRPr lang="en-US"/>
        </a:p>
      </dgm:t>
    </dgm:pt>
    <dgm:pt modelId="{CF8592EA-5985-4292-86D1-DFE233582D6A}" type="pres">
      <dgm:prSet presAssocID="{62CB8C9A-A8B1-4BCB-AD64-CCF403AA9CF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D7B758A-0BC8-444D-900D-75A89927B69B}" type="pres">
      <dgm:prSet presAssocID="{694FDEA9-759F-491A-A1E2-A639709C9D4F}" presName="composite" presStyleCnt="0"/>
      <dgm:spPr/>
    </dgm:pt>
    <dgm:pt modelId="{E42F5D5C-D5FD-4C76-9A18-BA964A4F9D5F}" type="pres">
      <dgm:prSet presAssocID="{694FDEA9-759F-491A-A1E2-A639709C9D4F}" presName="LShape" presStyleLbl="alignNode1" presStyleIdx="0" presStyleCnt="3"/>
      <dgm:spPr/>
    </dgm:pt>
    <dgm:pt modelId="{1D8BBC93-0C8A-4217-B94F-E0A87149CEBB}" type="pres">
      <dgm:prSet presAssocID="{694FDEA9-759F-491A-A1E2-A639709C9D4F}" presName="ParentText" presStyleLbl="revTx" presStyleIdx="0" presStyleCnt="2" custLinFactNeighborX="347" custLinFactNeighborY="716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32B9C-D507-4468-B086-01589A4FDD70}" type="pres">
      <dgm:prSet presAssocID="{694FDEA9-759F-491A-A1E2-A639709C9D4F}" presName="Triangle" presStyleLbl="alignNode1" presStyleIdx="1" presStyleCnt="3"/>
      <dgm:spPr/>
    </dgm:pt>
    <dgm:pt modelId="{2E6ED6B7-5F07-4997-9D88-96DBB2EA77E5}" type="pres">
      <dgm:prSet presAssocID="{4BFA6092-B671-419B-BFFE-309FE01EC972}" presName="sibTrans" presStyleCnt="0"/>
      <dgm:spPr/>
    </dgm:pt>
    <dgm:pt modelId="{1AA66F91-2014-42DB-9EBB-7B132A1E2997}" type="pres">
      <dgm:prSet presAssocID="{4BFA6092-B671-419B-BFFE-309FE01EC972}" presName="space" presStyleCnt="0"/>
      <dgm:spPr/>
    </dgm:pt>
    <dgm:pt modelId="{DA98981A-5C1E-4BB4-A2D2-05463EEACD92}" type="pres">
      <dgm:prSet presAssocID="{2AC906BE-E610-4D4E-B216-813213E4EC08}" presName="composite" presStyleCnt="0"/>
      <dgm:spPr/>
    </dgm:pt>
    <dgm:pt modelId="{7B85A73F-11F0-4A17-BE8D-970345525C5B}" type="pres">
      <dgm:prSet presAssocID="{2AC906BE-E610-4D4E-B216-813213E4EC08}" presName="LShape" presStyleLbl="alignNode1" presStyleIdx="2" presStyleCnt="3" custScaleX="132978"/>
      <dgm:spPr/>
    </dgm:pt>
    <dgm:pt modelId="{11867AD6-D957-44EE-94D1-D5B4F757ED5F}" type="pres">
      <dgm:prSet presAssocID="{2AC906BE-E610-4D4E-B216-813213E4EC08}" presName="ParentText" presStyleLbl="revTx" presStyleIdx="1" presStyleCnt="2" custScaleX="130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4E3519-4648-4F8B-B399-CF6D459FFD56}" type="presOf" srcId="{2AC906BE-E610-4D4E-B216-813213E4EC08}" destId="{11867AD6-D957-44EE-94D1-D5B4F757ED5F}" srcOrd="0" destOrd="0" presId="urn:microsoft.com/office/officeart/2009/3/layout/StepUpProcess"/>
    <dgm:cxn modelId="{56D7EEA5-CFCA-4A8C-BAE2-30A495FEAF26}" type="presOf" srcId="{694FDEA9-759F-491A-A1E2-A639709C9D4F}" destId="{1D8BBC93-0C8A-4217-B94F-E0A87149CEBB}" srcOrd="0" destOrd="0" presId="urn:microsoft.com/office/officeart/2009/3/layout/StepUpProcess"/>
    <dgm:cxn modelId="{E0F19DB3-C2F5-4137-AA43-FA8D3B5C2FAE}" type="presOf" srcId="{62CB8C9A-A8B1-4BCB-AD64-CCF403AA9CF9}" destId="{CF8592EA-5985-4292-86D1-DFE233582D6A}" srcOrd="0" destOrd="0" presId="urn:microsoft.com/office/officeart/2009/3/layout/StepUpProcess"/>
    <dgm:cxn modelId="{D60A0146-08DF-4A8C-B615-37840F8987D2}" type="presOf" srcId="{807426C9-1F7B-4F2B-8E2A-8E5AF6F2D54C}" destId="{11867AD6-D957-44EE-94D1-D5B4F757ED5F}" srcOrd="0" destOrd="1" presId="urn:microsoft.com/office/officeart/2009/3/layout/StepUpProcess"/>
    <dgm:cxn modelId="{F7F565B9-B5A1-4D91-BBD0-1628614C4553}" type="presOf" srcId="{38762232-16C0-4E07-8973-EDCA2783A033}" destId="{1D8BBC93-0C8A-4217-B94F-E0A87149CEBB}" srcOrd="0" destOrd="2" presId="urn:microsoft.com/office/officeart/2009/3/layout/StepUpProcess"/>
    <dgm:cxn modelId="{3941D01E-8672-479E-AF2D-62FED8AE96B8}" srcId="{694FDEA9-759F-491A-A1E2-A639709C9D4F}" destId="{38762232-16C0-4E07-8973-EDCA2783A033}" srcOrd="1" destOrd="0" parTransId="{B3AB69E3-15E4-4780-99E5-300D326EEC05}" sibTransId="{E8D92167-F0B9-4D79-8A8F-CE8533941B80}"/>
    <dgm:cxn modelId="{87A8CA2C-AAD1-4FEB-AB44-842F5DE5AEFE}" srcId="{2AC906BE-E610-4D4E-B216-813213E4EC08}" destId="{C0EF995E-7393-48AD-9736-822AEF23D436}" srcOrd="1" destOrd="0" parTransId="{177A35A8-6163-455E-9389-9D3EC7CE617E}" sibTransId="{A570DFBC-59E5-4619-8B92-4E67CB09E230}"/>
    <dgm:cxn modelId="{21F2CFCB-7440-4EAA-9E23-609BF5C2DE9A}" type="presOf" srcId="{C0EF995E-7393-48AD-9736-822AEF23D436}" destId="{11867AD6-D957-44EE-94D1-D5B4F757ED5F}" srcOrd="0" destOrd="2" presId="urn:microsoft.com/office/officeart/2009/3/layout/StepUpProcess"/>
    <dgm:cxn modelId="{3B6E6D56-9AE9-4CAB-AA73-C6504A86661A}" srcId="{62CB8C9A-A8B1-4BCB-AD64-CCF403AA9CF9}" destId="{2AC906BE-E610-4D4E-B216-813213E4EC08}" srcOrd="1" destOrd="0" parTransId="{B4C03DCE-8BD9-45A7-810D-F968330EA010}" sibTransId="{42E75837-A982-4E03-9BF0-4B5E9A91E93C}"/>
    <dgm:cxn modelId="{56C9C3E2-AE99-47EA-89B1-8C8E7BC020BB}" srcId="{2AC906BE-E610-4D4E-B216-813213E4EC08}" destId="{807426C9-1F7B-4F2B-8E2A-8E5AF6F2D54C}" srcOrd="0" destOrd="0" parTransId="{936D49A5-8E66-4505-8A17-09048A1C9A89}" sibTransId="{CDFDA1CE-0E7E-4F17-BF60-B8E0BC00CDAE}"/>
    <dgm:cxn modelId="{8AAFE7C1-C8A0-4CA6-8D1E-85D7AE4DB407}" srcId="{694FDEA9-759F-491A-A1E2-A639709C9D4F}" destId="{1DC8F17B-7892-448E-AF06-828A88D06E54}" srcOrd="0" destOrd="0" parTransId="{F3E44B01-5386-4F64-B066-75DD16C2BF3A}" sibTransId="{61DD2E43-26AE-4E53-A1BD-8716844AA58D}"/>
    <dgm:cxn modelId="{493391F9-03C3-45A6-BDDC-3649236C6781}" srcId="{62CB8C9A-A8B1-4BCB-AD64-CCF403AA9CF9}" destId="{694FDEA9-759F-491A-A1E2-A639709C9D4F}" srcOrd="0" destOrd="0" parTransId="{F0A36C3E-CDD2-4EE5-A255-B2A13520EB6B}" sibTransId="{4BFA6092-B671-419B-BFFE-309FE01EC972}"/>
    <dgm:cxn modelId="{1338A5CA-4A5C-4F6E-B8B2-F4765DFE7C02}" type="presOf" srcId="{1DC8F17B-7892-448E-AF06-828A88D06E54}" destId="{1D8BBC93-0C8A-4217-B94F-E0A87149CEBB}" srcOrd="0" destOrd="1" presId="urn:microsoft.com/office/officeart/2009/3/layout/StepUpProcess"/>
    <dgm:cxn modelId="{BEAECA6D-8EBF-4EED-B6A3-F6CCCBBB1B83}" type="presParOf" srcId="{CF8592EA-5985-4292-86D1-DFE233582D6A}" destId="{5D7B758A-0BC8-444D-900D-75A89927B69B}" srcOrd="0" destOrd="0" presId="urn:microsoft.com/office/officeart/2009/3/layout/StepUpProcess"/>
    <dgm:cxn modelId="{A0C08FAF-C794-40CE-88E6-9E0B8EE721DB}" type="presParOf" srcId="{5D7B758A-0BC8-444D-900D-75A89927B69B}" destId="{E42F5D5C-D5FD-4C76-9A18-BA964A4F9D5F}" srcOrd="0" destOrd="0" presId="urn:microsoft.com/office/officeart/2009/3/layout/StepUpProcess"/>
    <dgm:cxn modelId="{DDE31CD4-C019-424E-8D1E-8527C3538189}" type="presParOf" srcId="{5D7B758A-0BC8-444D-900D-75A89927B69B}" destId="{1D8BBC93-0C8A-4217-B94F-E0A87149CEBB}" srcOrd="1" destOrd="0" presId="urn:microsoft.com/office/officeart/2009/3/layout/StepUpProcess"/>
    <dgm:cxn modelId="{B9828000-2986-4023-A393-B8657896C879}" type="presParOf" srcId="{5D7B758A-0BC8-444D-900D-75A89927B69B}" destId="{2CD32B9C-D507-4468-B086-01589A4FDD70}" srcOrd="2" destOrd="0" presId="urn:microsoft.com/office/officeart/2009/3/layout/StepUpProcess"/>
    <dgm:cxn modelId="{CC3A4444-5F18-4F56-84A8-D1CF0A70A28C}" type="presParOf" srcId="{CF8592EA-5985-4292-86D1-DFE233582D6A}" destId="{2E6ED6B7-5F07-4997-9D88-96DBB2EA77E5}" srcOrd="1" destOrd="0" presId="urn:microsoft.com/office/officeart/2009/3/layout/StepUpProcess"/>
    <dgm:cxn modelId="{E20AA645-C8F2-4393-8A83-79CE189ECE0B}" type="presParOf" srcId="{2E6ED6B7-5F07-4997-9D88-96DBB2EA77E5}" destId="{1AA66F91-2014-42DB-9EBB-7B132A1E2997}" srcOrd="0" destOrd="0" presId="urn:microsoft.com/office/officeart/2009/3/layout/StepUpProcess"/>
    <dgm:cxn modelId="{5AAF1283-D681-4E7B-A011-3E164B8B3679}" type="presParOf" srcId="{CF8592EA-5985-4292-86D1-DFE233582D6A}" destId="{DA98981A-5C1E-4BB4-A2D2-05463EEACD92}" srcOrd="2" destOrd="0" presId="urn:microsoft.com/office/officeart/2009/3/layout/StepUpProcess"/>
    <dgm:cxn modelId="{B3C7ADE7-0545-458C-90A2-48FC75E9ED20}" type="presParOf" srcId="{DA98981A-5C1E-4BB4-A2D2-05463EEACD92}" destId="{7B85A73F-11F0-4A17-BE8D-970345525C5B}" srcOrd="0" destOrd="0" presId="urn:microsoft.com/office/officeart/2009/3/layout/StepUpProcess"/>
    <dgm:cxn modelId="{B5768ACA-75B2-4852-B2ED-E5CC3F0F8182}" type="presParOf" srcId="{DA98981A-5C1E-4BB4-A2D2-05463EEACD92}" destId="{11867AD6-D957-44EE-94D1-D5B4F757ED5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345A3-B605-4DB3-82EF-BDAD1E02AD9B}">
      <dsp:nvSpPr>
        <dsp:cNvPr id="0" name=""/>
        <dsp:cNvSpPr/>
      </dsp:nvSpPr>
      <dsp:spPr>
        <a:xfrm>
          <a:off x="0" y="49396"/>
          <a:ext cx="5702514" cy="542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0070C0"/>
              </a:solidFill>
            </a:rPr>
            <a:t>Tổng Chủ biên GS.TSKH. HÀ HUY KHOÁI</a:t>
          </a:r>
        </a:p>
      </dsp:txBody>
      <dsp:txXfrm>
        <a:off x="26501" y="75897"/>
        <a:ext cx="5649512" cy="489878"/>
      </dsp:txXfrm>
    </dsp:sp>
    <dsp:sp modelId="{4AD3E70C-B1F3-49BA-8A70-08C2ABB19097}">
      <dsp:nvSpPr>
        <dsp:cNvPr id="0" name=""/>
        <dsp:cNvSpPr/>
      </dsp:nvSpPr>
      <dsp:spPr>
        <a:xfrm>
          <a:off x="0" y="675796"/>
          <a:ext cx="5702514" cy="542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0070C0"/>
              </a:solidFill>
            </a:rPr>
            <a:t>Chủ biên GS.TS. LÊ ANH VINH</a:t>
          </a:r>
        </a:p>
      </dsp:txBody>
      <dsp:txXfrm>
        <a:off x="26501" y="702297"/>
        <a:ext cx="5649512" cy="489878"/>
      </dsp:txXfrm>
    </dsp:sp>
    <dsp:sp modelId="{74001DB0-9D2A-48B9-9E99-1C4D8CF55388}">
      <dsp:nvSpPr>
        <dsp:cNvPr id="0" name=""/>
        <dsp:cNvSpPr/>
      </dsp:nvSpPr>
      <dsp:spPr>
        <a:xfrm>
          <a:off x="0" y="1302196"/>
          <a:ext cx="5702514" cy="542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0070C0"/>
              </a:solidFill>
            </a:rPr>
            <a:t>Nhà giáo NGUYỄN ÁNG</a:t>
          </a:r>
        </a:p>
      </dsp:txBody>
      <dsp:txXfrm>
        <a:off x="26501" y="1328697"/>
        <a:ext cx="5649512" cy="489878"/>
      </dsp:txXfrm>
    </dsp:sp>
    <dsp:sp modelId="{DC4DD73A-551C-422E-B168-4FB7FFEC816B}">
      <dsp:nvSpPr>
        <dsp:cNvPr id="0" name=""/>
        <dsp:cNvSpPr/>
      </dsp:nvSpPr>
      <dsp:spPr>
        <a:xfrm>
          <a:off x="0" y="1928596"/>
          <a:ext cx="5702514" cy="542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0070C0"/>
              </a:solidFill>
            </a:rPr>
            <a:t>Ths. VŨ VĂN DƯƠNG</a:t>
          </a:r>
        </a:p>
      </dsp:txBody>
      <dsp:txXfrm>
        <a:off x="26501" y="1955097"/>
        <a:ext cx="5649512" cy="489878"/>
      </dsp:txXfrm>
    </dsp:sp>
    <dsp:sp modelId="{446AA64B-C38A-4E49-B2BA-C7B2C69B96CD}">
      <dsp:nvSpPr>
        <dsp:cNvPr id="0" name=""/>
        <dsp:cNvSpPr/>
      </dsp:nvSpPr>
      <dsp:spPr>
        <a:xfrm>
          <a:off x="0" y="2554996"/>
          <a:ext cx="5702514" cy="542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0070C0"/>
              </a:solidFill>
            </a:rPr>
            <a:t>Ths. NGUYỄN MINH HẢI</a:t>
          </a:r>
        </a:p>
      </dsp:txBody>
      <dsp:txXfrm>
        <a:off x="26501" y="2581497"/>
        <a:ext cx="5649512" cy="489878"/>
      </dsp:txXfrm>
    </dsp:sp>
    <dsp:sp modelId="{7C51F7C7-7AEE-428E-951F-1BB387B0B88A}">
      <dsp:nvSpPr>
        <dsp:cNvPr id="0" name=""/>
        <dsp:cNvSpPr/>
      </dsp:nvSpPr>
      <dsp:spPr>
        <a:xfrm>
          <a:off x="0" y="3181397"/>
          <a:ext cx="5702514" cy="542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0070C0"/>
              </a:solidFill>
            </a:rPr>
            <a:t>Ths. HOÀNG QUẾ HƯỜNG</a:t>
          </a:r>
        </a:p>
      </dsp:txBody>
      <dsp:txXfrm>
        <a:off x="26501" y="3207898"/>
        <a:ext cx="5649512" cy="489878"/>
      </dsp:txXfrm>
    </dsp:sp>
    <dsp:sp modelId="{B5209600-1E25-4EF8-A7D8-256900E26DD5}">
      <dsp:nvSpPr>
        <dsp:cNvPr id="0" name=""/>
        <dsp:cNvSpPr/>
      </dsp:nvSpPr>
      <dsp:spPr>
        <a:xfrm>
          <a:off x="0" y="3807797"/>
          <a:ext cx="5702514" cy="542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0070C0"/>
              </a:solidFill>
            </a:rPr>
            <a:t>Ths. BÙI BÁ MẠNH</a:t>
          </a:r>
        </a:p>
      </dsp:txBody>
      <dsp:txXfrm>
        <a:off x="26501" y="3834298"/>
        <a:ext cx="5649512" cy="489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F5D5C-D5FD-4C76-9A18-BA964A4F9D5F}">
      <dsp:nvSpPr>
        <dsp:cNvPr id="0" name=""/>
        <dsp:cNvSpPr/>
      </dsp:nvSpPr>
      <dsp:spPr>
        <a:xfrm rot="5400000">
          <a:off x="897258" y="226191"/>
          <a:ext cx="1827944" cy="304165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8BBC93-0C8A-4217-B94F-E0A87149CEBB}">
      <dsp:nvSpPr>
        <dsp:cNvPr id="0" name=""/>
        <dsp:cNvSpPr/>
      </dsp:nvSpPr>
      <dsp:spPr>
        <a:xfrm>
          <a:off x="601657" y="1136191"/>
          <a:ext cx="2746026" cy="240705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12 CHỦ ĐỀ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err="1"/>
            <a:t>Tập</a:t>
          </a:r>
          <a:r>
            <a:rPr lang="en-US" sz="2400" kern="1200"/>
            <a:t> 1: 6 </a:t>
          </a:r>
          <a:r>
            <a:rPr lang="en-US" sz="2400" kern="1200" err="1"/>
            <a:t>chủ</a:t>
          </a:r>
          <a:r>
            <a:rPr lang="en-US" sz="2400" kern="1200"/>
            <a:t> </a:t>
          </a:r>
          <a:r>
            <a:rPr lang="en-US" sz="2400" kern="1200" err="1"/>
            <a:t>đề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Tập 2: 6 chủ đề</a:t>
          </a:r>
        </a:p>
      </dsp:txBody>
      <dsp:txXfrm>
        <a:off x="601657" y="1136191"/>
        <a:ext cx="2746026" cy="2407052"/>
      </dsp:txXfrm>
    </dsp:sp>
    <dsp:sp modelId="{2CD32B9C-D507-4468-B086-01589A4FDD70}">
      <dsp:nvSpPr>
        <dsp:cNvPr id="0" name=""/>
        <dsp:cNvSpPr/>
      </dsp:nvSpPr>
      <dsp:spPr>
        <a:xfrm>
          <a:off x="2820036" y="2261"/>
          <a:ext cx="518118" cy="51811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85A73F-11F0-4A17-BE8D-970345525C5B}">
      <dsp:nvSpPr>
        <dsp:cNvPr id="0" name=""/>
        <dsp:cNvSpPr/>
      </dsp:nvSpPr>
      <dsp:spPr>
        <a:xfrm rot="5400000">
          <a:off x="4760469" y="-1107196"/>
          <a:ext cx="1827944" cy="404473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867AD6-D957-44EE-94D1-D5B4F757ED5F}">
      <dsp:nvSpPr>
        <dsp:cNvPr id="0" name=""/>
        <dsp:cNvSpPr/>
      </dsp:nvSpPr>
      <dsp:spPr>
        <a:xfrm>
          <a:off x="4034566" y="303142"/>
          <a:ext cx="3587573" cy="240705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75 BÀI HỌC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err="1"/>
            <a:t>Tập</a:t>
          </a:r>
          <a:r>
            <a:rPr lang="en-US" sz="2400" kern="1200"/>
            <a:t> 1: 35 </a:t>
          </a:r>
          <a:r>
            <a:rPr lang="en-US" sz="2400" kern="1200" err="1"/>
            <a:t>bài</a:t>
          </a:r>
          <a:r>
            <a:rPr lang="en-US" sz="2400" kern="1200"/>
            <a:t> (90 </a:t>
          </a:r>
          <a:r>
            <a:rPr lang="en-US" sz="2400" kern="1200" err="1"/>
            <a:t>tiết</a:t>
          </a:r>
          <a:r>
            <a:rPr lang="en-US" sz="2400" kern="1200"/>
            <a:t>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err="1"/>
            <a:t>Tập</a:t>
          </a:r>
          <a:r>
            <a:rPr lang="en-US" sz="2400" kern="1200"/>
            <a:t> 2: 40 </a:t>
          </a:r>
          <a:r>
            <a:rPr lang="en-US" sz="2400" kern="1200" err="1"/>
            <a:t>bài</a:t>
          </a:r>
          <a:r>
            <a:rPr lang="en-US" sz="2400" kern="1200"/>
            <a:t> (85 </a:t>
          </a:r>
          <a:r>
            <a:rPr lang="en-US" sz="2400" kern="1200" err="1"/>
            <a:t>tiết</a:t>
          </a:r>
          <a:r>
            <a:rPr lang="en-US" sz="2400" kern="1200"/>
            <a:t>)</a:t>
          </a:r>
        </a:p>
      </dsp:txBody>
      <dsp:txXfrm>
        <a:off x="4034566" y="303142"/>
        <a:ext cx="3587573" cy="240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7/8/2024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2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117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459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8766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80809" y="1260429"/>
            <a:ext cx="8879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799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lang="en-US" sz="3600" b="1" kern="1200" smtClean="0">
                <a:solidFill>
                  <a:srgbClr val="3EB8EB"/>
                </a:solidFill>
                <a:latin typeface="+mj-lt"/>
                <a:ea typeface="+mn-ea"/>
                <a:cs typeface="Myriad Arabic" panose="01010101010101010101" pitchFamily="50" charset="-78"/>
              </a:defRPr>
            </a:lvl1pPr>
            <a:lvl2pPr marL="1219170" lvl="1" indent="-558786" algn="ctr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4000" i="1"/>
            </a:lvl2pPr>
            <a:lvl3pPr marL="1828754" lvl="2" indent="-558786" algn="ctr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4000" i="1"/>
            </a:lvl3pPr>
            <a:lvl4pPr marL="2438339" lvl="3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4pPr>
            <a:lvl5pPr marL="3047924" lvl="4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5pPr>
            <a:lvl6pPr marL="3657509" lvl="5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6pPr>
            <a:lvl7pPr marL="4267093" lvl="6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7pPr>
            <a:lvl8pPr marL="4876678" lvl="7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8pPr>
            <a:lvl9pPr marL="5486263" lvl="8" indent="-558786" algn="ctr">
              <a:spcBef>
                <a:spcPts val="1333"/>
              </a:spcBef>
              <a:spcAft>
                <a:spcPts val="1333"/>
              </a:spcAft>
              <a:buSzPts val="3000"/>
              <a:buChar char="◦"/>
              <a:defRPr sz="4000" i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92100" y="61962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98C0CDE5-970C-4CC4-BF43-0DA127E73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2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4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3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1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22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78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08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16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92100" y="61962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98C0CDE5-970C-4CC4-BF43-0DA127E73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userDrawn="1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6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92100" y="61962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98C0CDE5-970C-4CC4-BF43-0DA127E73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92100" y="61962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98C0CDE5-970C-4CC4-BF43-0DA127E73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92100" y="61962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98C0CDE5-970C-4CC4-BF43-0DA127E73E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2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2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3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92100" y="61962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98C0CDE5-970C-4CC4-BF43-0DA127E73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416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2" r:id="rId5"/>
    <p:sldLayoutId id="2147483683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8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305"/>
            <a:ext cx="12261180" cy="6858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27200" y="554754"/>
            <a:ext cx="985520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4267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TẬP HUẤN DẠY HỌC</a:t>
            </a:r>
            <a:r>
              <a:rPr lang="en-US" altLang="en-US" sz="4267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SGK TIẾNG VIỆT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133599" y="1395210"/>
            <a:ext cx="833120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667" b="1" dirty="0">
                <a:solidFill>
                  <a:prstClr val="white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BỘ SÁCH </a:t>
            </a:r>
            <a:r>
              <a:rPr lang="en-US" altLang="en-US" sz="2667" b="1" i="1" dirty="0">
                <a:solidFill>
                  <a:prstClr val="white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KẾT NỐI TRI THỨC VỚI CUỘC SỐNG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" y="95480"/>
            <a:ext cx="1105504" cy="918544"/>
          </a:xfrm>
          <a:prstGeom prst="rect">
            <a:avLst/>
          </a:prstGeom>
        </p:spPr>
      </p:pic>
      <p:pic>
        <p:nvPicPr>
          <p:cNvPr id="9" name="Picture 8" descr="A book with cartoon characters on it&#10;&#10;Description automatically generated with medium confidence">
            <a:extLst>
              <a:ext uri="{FF2B5EF4-FFF2-40B4-BE49-F238E27FC236}">
                <a16:creationId xmlns:a16="http://schemas.microsoft.com/office/drawing/2014/main" id="{4E10C94B-BA1E-68B6-CFDE-D9EE3FD2B48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66" y="1395210"/>
            <a:ext cx="7001419" cy="38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4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67052" y="2177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3863259" y="255590"/>
            <a:ext cx="6538041" cy="86201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vi-VN" sz="2400" b="1" dirty="0"/>
              <a:t>HỖ TRỢ ĐỔI MỚI PHƯƠNG PHÁP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vi-VN" sz="2400" b="1" dirty="0"/>
              <a:t>VÀ HÌNH THỨC TỔ CHỨC DẠY HỌC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" y="1850530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1" y="303942"/>
            <a:ext cx="736600" cy="736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39" y="6053717"/>
            <a:ext cx="809661" cy="809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903" y="1108393"/>
            <a:ext cx="4926303" cy="4945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923" y="1126552"/>
            <a:ext cx="4595666" cy="501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67052" y="2177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3863259" y="278158"/>
            <a:ext cx="6538041" cy="839442"/>
          </a:xfrm>
          <a:prstGeom prst="rect">
            <a:avLst/>
          </a:prstGeom>
          <a:solidFill>
            <a:srgbClr val="F6821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400" b="1" dirty="0"/>
              <a:t>6</a:t>
            </a:r>
            <a:r>
              <a:rPr lang="en-US" sz="2400" b="1" dirty="0" smtClean="0"/>
              <a:t>. </a:t>
            </a:r>
            <a:r>
              <a:rPr lang="en-US" sz="2400" b="1" dirty="0"/>
              <a:t>HỆ THỐNG BÀI TẬP PHONG PHÚ, </a:t>
            </a:r>
            <a:br>
              <a:rPr lang="en-US" sz="2400" b="1" dirty="0"/>
            </a:br>
            <a:r>
              <a:rPr lang="en-US" sz="2400" b="1" dirty="0"/>
              <a:t>ĐA DẠNG, NHIỀU MỨC ĐỘ</a:t>
            </a:r>
            <a:endParaRPr lang="vi-VN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05" y="342431"/>
            <a:ext cx="710895" cy="7108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0" y="1629642"/>
            <a:ext cx="914400" cy="914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39" y="6053717"/>
            <a:ext cx="809661" cy="809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00" y="1289947"/>
            <a:ext cx="4934639" cy="2800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7265" y="1117600"/>
            <a:ext cx="4982270" cy="2896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2007" y="4263036"/>
            <a:ext cx="4915586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67052" y="2177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3863260" y="68608"/>
            <a:ext cx="7118250" cy="83944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b="1" dirty="0"/>
              <a:t>7</a:t>
            </a:r>
            <a:r>
              <a:rPr lang="en-US" sz="2400" b="1" dirty="0" smtClean="0"/>
              <a:t>. </a:t>
            </a:r>
            <a:r>
              <a:rPr lang="vi-VN" sz="2400" b="1" dirty="0"/>
              <a:t>ĐỊNH HƯỚNG ĐỔI MỚI</a:t>
            </a:r>
            <a:r>
              <a:rPr lang="en-US" sz="2400" b="1" dirty="0"/>
              <a:t> </a:t>
            </a:r>
            <a:r>
              <a:rPr lang="vi-VN" sz="2400" b="1" dirty="0"/>
              <a:t>KIỂM TRA, ĐÁNH GIÁ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22" y="233663"/>
            <a:ext cx="883938" cy="883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0" y="1629642"/>
            <a:ext cx="914400" cy="914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39" y="6053717"/>
            <a:ext cx="809661" cy="809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654" y="1178044"/>
            <a:ext cx="3929849" cy="5498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234" y="1186753"/>
            <a:ext cx="4131972" cy="549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67052" y="2177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3863259" y="292101"/>
            <a:ext cx="6538041" cy="825500"/>
          </a:xfrm>
          <a:prstGeom prst="rect">
            <a:avLst/>
          </a:prstGeom>
          <a:solidFill>
            <a:srgbClr val="73BF4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400" b="1" dirty="0"/>
              <a:t>8</a:t>
            </a:r>
            <a:r>
              <a:rPr lang="en-US" sz="2400" b="1" dirty="0" smtClean="0"/>
              <a:t>. </a:t>
            </a:r>
            <a:r>
              <a:rPr lang="vi-VN" sz="2400" b="1" dirty="0"/>
              <a:t>MINH HOẠ SÁCH ĐƯỢC CHÚ TRỌNG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99" y="213441"/>
            <a:ext cx="904159" cy="9041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0" y="1629642"/>
            <a:ext cx="914400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39" y="6053717"/>
            <a:ext cx="809661" cy="809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501" y="1135019"/>
            <a:ext cx="4938700" cy="4194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052" y="2362274"/>
            <a:ext cx="4713883" cy="23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9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809" y="1853095"/>
            <a:ext cx="8879600" cy="2481838"/>
          </a:xfrm>
        </p:spPr>
        <p:txBody>
          <a:bodyPr/>
          <a:lstStyle/>
          <a:p>
            <a:pPr lvl="0"/>
            <a:r>
              <a:rPr lang="en-US" sz="4400" dirty="0" smtClean="0">
                <a:solidFill>
                  <a:schemeClr val="accent5"/>
                </a:solidFill>
              </a:rPr>
              <a:t>IV. ĐIỂM KHÁC CỦA SGK TOÁN KNTT VỚI SGK HIỆN HÀNH</a:t>
            </a:r>
            <a:endParaRPr lang="en-US" sz="4400" dirty="0">
              <a:solidFill>
                <a:schemeClr val="accent5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10292" y="263569"/>
            <a:ext cx="7861300" cy="852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400" b="1" kern="0" dirty="0" smtClean="0"/>
              <a:t>1. SỰ </a:t>
            </a:r>
            <a:r>
              <a:rPr lang="en-US" sz="2400" b="1" kern="0" dirty="0"/>
              <a:t>KHÁC BIỆT VỀ CẤU TRÚC MẠCH KIẾN THỨC TRONG CT </a:t>
            </a:r>
            <a:r>
              <a:rPr lang="vi-VN" sz="2400" b="1" kern="0" dirty="0"/>
              <a:t>TOÁN TIỂU HỌC 2018</a:t>
            </a:r>
            <a:r>
              <a:rPr lang="en-US" sz="2400" b="1" kern="0" dirty="0"/>
              <a:t> SO VỚI CT 2006</a:t>
            </a:r>
            <a:endParaRPr lang="vi-VN" sz="2400" b="1" kern="0" dirty="0"/>
          </a:p>
        </p:txBody>
      </p:sp>
      <p:sp>
        <p:nvSpPr>
          <p:cNvPr id="2" name="Rounded Rectangle 1"/>
          <p:cNvSpPr/>
          <p:nvPr/>
        </p:nvSpPr>
        <p:spPr>
          <a:xfrm>
            <a:off x="1127341" y="2030772"/>
            <a:ext cx="3836544" cy="71784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/>
              <a:t>I. Số và chữ số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27341" y="2758156"/>
            <a:ext cx="3836544" cy="71784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/>
              <a:t>II. Phép tính số học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27341" y="3645156"/>
            <a:ext cx="3836544" cy="717849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/>
              <a:t>III. Đại lượng cơ bản và số đo đại lượng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27340" y="4386880"/>
            <a:ext cx="3836545" cy="717849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/>
              <a:t>IV. Một số yếu tố Hình học</a:t>
            </a:r>
          </a:p>
        </p:txBody>
      </p:sp>
      <p:sp>
        <p:nvSpPr>
          <p:cNvPr id="12" name="Oval 11"/>
          <p:cNvSpPr/>
          <p:nvPr/>
        </p:nvSpPr>
        <p:spPr>
          <a:xfrm>
            <a:off x="-7390730" y="2262400"/>
            <a:ext cx="3589802" cy="717849"/>
          </a:xfrm>
          <a:prstGeom prst="ellipse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/>
              <a:t>CT 2006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76163" y="2373368"/>
            <a:ext cx="4628866" cy="769576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/>
              <a:t>I. Số và Phép tính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76163" y="3935605"/>
            <a:ext cx="4628866" cy="854797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/>
              <a:t>II. Hình học và Đo lường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576163" y="4953933"/>
            <a:ext cx="4628866" cy="810327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/>
              <a:t>III. Một số yếu tố Thống kê và Xác suất (là mạch KT mới)</a:t>
            </a:r>
          </a:p>
        </p:txBody>
      </p:sp>
      <p:sp>
        <p:nvSpPr>
          <p:cNvPr id="17" name="Oval 16"/>
          <p:cNvSpPr/>
          <p:nvPr/>
        </p:nvSpPr>
        <p:spPr>
          <a:xfrm>
            <a:off x="6576163" y="1316863"/>
            <a:ext cx="3589802" cy="717849"/>
          </a:xfrm>
          <a:prstGeom prst="ellipse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/>
              <a:t>CT 2018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27341" y="5792626"/>
            <a:ext cx="3836544" cy="717849"/>
          </a:xfrm>
          <a:prstGeom prst="roundRect">
            <a:avLst/>
          </a:prstGeom>
          <a:solidFill>
            <a:srgbClr val="FD6C6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/>
              <a:t>V. Giải toán có lời văn</a:t>
            </a:r>
          </a:p>
        </p:txBody>
      </p:sp>
      <p:sp>
        <p:nvSpPr>
          <p:cNvPr id="19" name="Notched Right Arrow 18"/>
          <p:cNvSpPr/>
          <p:nvPr/>
        </p:nvSpPr>
        <p:spPr>
          <a:xfrm>
            <a:off x="5531134" y="2518563"/>
            <a:ext cx="928914" cy="460116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rot="10800000">
            <a:off x="5091779" y="2183555"/>
            <a:ext cx="427576" cy="1181857"/>
          </a:xfrm>
          <a:prstGeom prst="leftBrac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>
            <a:off x="5556236" y="4132946"/>
            <a:ext cx="928914" cy="460116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 rot="10800000">
            <a:off x="5091779" y="3772076"/>
            <a:ext cx="427576" cy="1181857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otched Right Arrow 23"/>
          <p:cNvSpPr/>
          <p:nvPr/>
        </p:nvSpPr>
        <p:spPr>
          <a:xfrm>
            <a:off x="4994798" y="5966159"/>
            <a:ext cx="1490352" cy="460116"/>
          </a:xfrm>
          <a:prstGeom prst="notchedRightArrow">
            <a:avLst/>
          </a:prstGeom>
          <a:solidFill>
            <a:srgbClr val="FD6C68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545021" y="5904125"/>
            <a:ext cx="4628866" cy="810327"/>
          </a:xfrm>
          <a:prstGeom prst="roundRect">
            <a:avLst/>
          </a:prstGeom>
          <a:solidFill>
            <a:srgbClr val="FD6C68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/>
              <a:t>Không thành mạch riêng mà lồng ghép vào các mạch khác.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27340" y="2022835"/>
            <a:ext cx="3836544" cy="71784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 dirty="0"/>
              <a:t>I.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1127340" y="2750219"/>
            <a:ext cx="3836544" cy="71784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/>
              <a:t>II. Phép tính số học</a:t>
            </a:r>
          </a:p>
        </p:txBody>
      </p:sp>
    </p:spTree>
    <p:extLst>
      <p:ext uri="{BB962C8B-B14F-4D97-AF65-F5344CB8AC3E}">
        <p14:creationId xmlns:p14="http://schemas.microsoft.com/office/powerpoint/2010/main" val="32850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842530" y="1836154"/>
            <a:ext cx="7861300" cy="852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400" b="1" kern="0" dirty="0"/>
              <a:t>2</a:t>
            </a:r>
            <a:r>
              <a:rPr lang="en-US" sz="2400" b="1" kern="0" dirty="0" smtClean="0"/>
              <a:t>. SỰ </a:t>
            </a:r>
            <a:r>
              <a:rPr lang="en-US" sz="2400" b="1" kern="0" dirty="0"/>
              <a:t>KHÁC BIỆT VỀ </a:t>
            </a:r>
            <a:r>
              <a:rPr lang="en-US" sz="2400" b="1" kern="0" dirty="0" smtClean="0"/>
              <a:t>NỘI DUNG </a:t>
            </a:r>
            <a:r>
              <a:rPr lang="en-US" sz="2400" b="1" kern="0" dirty="0"/>
              <a:t>KIẾN THỨC TRONG CT </a:t>
            </a:r>
            <a:r>
              <a:rPr lang="vi-VN" sz="2400" b="1" kern="0" dirty="0"/>
              <a:t>TOÁN TIỂU HỌC 2018</a:t>
            </a:r>
            <a:r>
              <a:rPr lang="en-US" sz="2400" b="1" kern="0" dirty="0"/>
              <a:t> SO VỚI CT </a:t>
            </a:r>
            <a:r>
              <a:rPr lang="en-US" sz="2400" b="1" kern="0" dirty="0" smtClean="0"/>
              <a:t>CŨ</a:t>
            </a:r>
            <a:endParaRPr lang="vi-VN" sz="2400" b="1" kern="0" dirty="0"/>
          </a:p>
        </p:txBody>
      </p:sp>
      <p:sp>
        <p:nvSpPr>
          <p:cNvPr id="12" name="Oval 11"/>
          <p:cNvSpPr/>
          <p:nvPr/>
        </p:nvSpPr>
        <p:spPr>
          <a:xfrm>
            <a:off x="-7390730" y="2262400"/>
            <a:ext cx="3589802" cy="717849"/>
          </a:xfrm>
          <a:prstGeom prst="ellipse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/>
              <a:t>CT 2006</a:t>
            </a:r>
          </a:p>
        </p:txBody>
      </p:sp>
    </p:spTree>
    <p:extLst>
      <p:ext uri="{BB962C8B-B14F-4D97-AF65-F5344CB8AC3E}">
        <p14:creationId xmlns:p14="http://schemas.microsoft.com/office/powerpoint/2010/main" val="270569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709863" y="1157360"/>
            <a:ext cx="985695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2.1. </a:t>
            </a:r>
            <a:r>
              <a:rPr lang="en-US" sz="2400" b="1" dirty="0" err="1"/>
              <a:t>Mạch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phép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tính</a:t>
            </a:r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nhiên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Ở </a:t>
            </a:r>
            <a:r>
              <a:rPr lang="en-US" sz="2400" dirty="0" err="1"/>
              <a:t>chương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cũ</a:t>
            </a:r>
            <a:r>
              <a:rPr lang="en-US" sz="2400" dirty="0"/>
              <a:t> </a:t>
            </a:r>
            <a:r>
              <a:rPr lang="en-US" sz="2400" dirty="0" err="1"/>
              <a:t>ôn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ngay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.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chương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Ôn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: ở </a:t>
            </a:r>
            <a:r>
              <a:rPr lang="en-US" sz="2400" dirty="0" err="1"/>
              <a:t>chương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cũ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thiện</a:t>
            </a:r>
            <a:r>
              <a:rPr lang="en-US" sz="2400" dirty="0"/>
              <a:t> </a:t>
            </a:r>
            <a:r>
              <a:rPr lang="en-US" sz="2400" dirty="0" err="1"/>
              <a:t>ngay</a:t>
            </a:r>
            <a:r>
              <a:rPr lang="en-US" sz="2400" dirty="0"/>
              <a:t> ở </a:t>
            </a:r>
            <a:r>
              <a:rPr lang="en-US" sz="2400" dirty="0" err="1"/>
              <a:t>lớp</a:t>
            </a:r>
            <a:r>
              <a:rPr lang="en-US" sz="2400" dirty="0"/>
              <a:t> 4,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chương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4,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5.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Ôn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nhấn</a:t>
            </a:r>
            <a:r>
              <a:rPr lang="en-US" sz="2400" dirty="0"/>
              <a:t> </a:t>
            </a:r>
            <a:r>
              <a:rPr lang="en-US" sz="2400" dirty="0" err="1"/>
              <a:t>mạnh</a:t>
            </a:r>
            <a:r>
              <a:rPr lang="en-US" sz="2400" dirty="0"/>
              <a:t>: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phối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, </a:t>
            </a:r>
            <a:r>
              <a:rPr lang="en-US" sz="2400" dirty="0" err="1"/>
              <a:t>nhấn</a:t>
            </a:r>
            <a:r>
              <a:rPr lang="en-US" sz="2400" dirty="0"/>
              <a:t> </a:t>
            </a:r>
            <a:r>
              <a:rPr lang="en-US" sz="2400" dirty="0" err="1"/>
              <a:t>mạnh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chẵn</a:t>
            </a:r>
            <a:r>
              <a:rPr lang="en-US" sz="2400" dirty="0"/>
              <a:t> –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lẻ</a:t>
            </a:r>
            <a:r>
              <a:rPr lang="en-US" sz="2400" dirty="0"/>
              <a:t>.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ươc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tròn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HS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quen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3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cũ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4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3700" y="1502704"/>
            <a:ext cx="10455442" cy="3249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PS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PS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1105" y="759874"/>
            <a:ext cx="11971421" cy="57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STP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STP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rườm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STP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STP: Theo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3,4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2</a:t>
            </a:fld>
            <a:endParaRPr lang="en-US" noProof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050980021"/>
              </p:ext>
            </p:extLst>
          </p:nvPr>
        </p:nvGraphicFramePr>
        <p:xfrm>
          <a:off x="2864542" y="1796143"/>
          <a:ext cx="5702514" cy="4400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0314" y="1271343"/>
            <a:ext cx="3862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Tác</a:t>
            </a:r>
            <a:r>
              <a:rPr lang="en-US" sz="3200" b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3200" b="1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giả</a:t>
            </a:r>
            <a:r>
              <a:rPr lang="en-US" sz="3200" b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:</a:t>
            </a:r>
          </a:p>
          <a:p>
            <a:endParaRPr lang="en-US" sz="2400" b="1">
              <a:solidFill>
                <a:srgbClr val="3EB8EB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2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1894" y="615446"/>
            <a:ext cx="8133347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%: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21894" y="1995889"/>
            <a:ext cx="1050356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AU" sz="2400" dirty="0"/>
              <a:t>+ Ở </a:t>
            </a:r>
            <a:r>
              <a:rPr lang="en-AU" sz="2400" dirty="0" err="1"/>
              <a:t>lớp</a:t>
            </a:r>
            <a:r>
              <a:rPr lang="en-AU" sz="2400" dirty="0"/>
              <a:t> 5 </a:t>
            </a:r>
            <a:r>
              <a:rPr lang="en-AU" sz="2400" dirty="0" err="1"/>
              <a:t>chương</a:t>
            </a:r>
            <a:r>
              <a:rPr lang="en-AU" sz="2400" dirty="0"/>
              <a:t> </a:t>
            </a:r>
            <a:r>
              <a:rPr lang="en-AU" sz="2400" dirty="0" err="1"/>
              <a:t>trình</a:t>
            </a:r>
            <a:r>
              <a:rPr lang="en-AU" sz="2400" dirty="0"/>
              <a:t> 2006 </a:t>
            </a:r>
            <a:r>
              <a:rPr lang="en-AU" sz="2400" dirty="0" err="1"/>
              <a:t>có</a:t>
            </a:r>
            <a:r>
              <a:rPr lang="en-AU" sz="2400" dirty="0"/>
              <a:t> </a:t>
            </a:r>
            <a:r>
              <a:rPr lang="en-AU" sz="2400" dirty="0" err="1"/>
              <a:t>ba</a:t>
            </a:r>
            <a:r>
              <a:rPr lang="en-AU" sz="2400" dirty="0"/>
              <a:t> </a:t>
            </a:r>
            <a:r>
              <a:rPr lang="en-AU" sz="2400" dirty="0" err="1"/>
              <a:t>bài</a:t>
            </a:r>
            <a:r>
              <a:rPr lang="en-AU" sz="2400" dirty="0"/>
              <a:t> </a:t>
            </a:r>
            <a:r>
              <a:rPr lang="en-AU" sz="2400" dirty="0" err="1"/>
              <a:t>toán</a:t>
            </a:r>
            <a:r>
              <a:rPr lang="en-AU" sz="2400" dirty="0"/>
              <a:t> </a:t>
            </a:r>
            <a:r>
              <a:rPr lang="en-AU" sz="2400" dirty="0" err="1"/>
              <a:t>về</a:t>
            </a:r>
            <a:r>
              <a:rPr lang="en-AU" sz="2400" dirty="0"/>
              <a:t> </a:t>
            </a:r>
            <a:r>
              <a:rPr lang="en-AU" sz="2400" dirty="0" err="1"/>
              <a:t>tỉ</a:t>
            </a:r>
            <a:r>
              <a:rPr lang="en-AU" sz="2400" dirty="0"/>
              <a:t> </a:t>
            </a:r>
            <a:r>
              <a:rPr lang="en-AU" sz="2400" dirty="0" err="1"/>
              <a:t>số</a:t>
            </a:r>
            <a:r>
              <a:rPr lang="en-AU" sz="2400" dirty="0"/>
              <a:t> </a:t>
            </a:r>
            <a:r>
              <a:rPr lang="en-AU" sz="2400" dirty="0" err="1"/>
              <a:t>phần</a:t>
            </a:r>
            <a:r>
              <a:rPr lang="en-AU" sz="2400" dirty="0"/>
              <a:t> </a:t>
            </a:r>
            <a:r>
              <a:rPr lang="en-AU" sz="2400" dirty="0" err="1"/>
              <a:t>trăm</a:t>
            </a:r>
            <a:r>
              <a:rPr lang="en-AU" sz="2400" dirty="0"/>
              <a:t> </a:t>
            </a:r>
            <a:r>
              <a:rPr lang="en-AU" sz="2400" dirty="0" err="1"/>
              <a:t>là</a:t>
            </a:r>
            <a:r>
              <a:rPr lang="en-AU" sz="2400" dirty="0"/>
              <a:t>: </a:t>
            </a:r>
            <a:r>
              <a:rPr lang="en-AU" sz="2400" i="1" dirty="0" err="1"/>
              <a:t>Tìm</a:t>
            </a:r>
            <a:r>
              <a:rPr lang="en-AU" sz="2400" i="1" dirty="0"/>
              <a:t> </a:t>
            </a:r>
            <a:r>
              <a:rPr lang="en-AU" sz="2400" i="1" dirty="0" err="1"/>
              <a:t>tỉ</a:t>
            </a:r>
            <a:r>
              <a:rPr lang="en-AU" sz="2400" i="1" dirty="0"/>
              <a:t> </a:t>
            </a:r>
            <a:r>
              <a:rPr lang="en-AU" sz="2400" i="1" dirty="0" err="1"/>
              <a:t>số</a:t>
            </a:r>
            <a:r>
              <a:rPr lang="en-AU" sz="2400" i="1" dirty="0"/>
              <a:t> </a:t>
            </a:r>
            <a:r>
              <a:rPr lang="en-AU" sz="2400" i="1" dirty="0" err="1"/>
              <a:t>phần</a:t>
            </a:r>
            <a:r>
              <a:rPr lang="en-AU" sz="2400" i="1" dirty="0"/>
              <a:t> </a:t>
            </a:r>
            <a:r>
              <a:rPr lang="en-AU" sz="2400" i="1" dirty="0" err="1"/>
              <a:t>trăm</a:t>
            </a:r>
            <a:r>
              <a:rPr lang="en-AU" sz="2400" i="1" dirty="0"/>
              <a:t> </a:t>
            </a:r>
            <a:r>
              <a:rPr lang="en-AU" sz="2400" i="1" dirty="0" err="1"/>
              <a:t>của</a:t>
            </a:r>
            <a:r>
              <a:rPr lang="en-AU" sz="2400" i="1" dirty="0"/>
              <a:t> </a:t>
            </a:r>
            <a:r>
              <a:rPr lang="en-AU" sz="2400" i="1" dirty="0" err="1"/>
              <a:t>hai</a:t>
            </a:r>
            <a:r>
              <a:rPr lang="en-AU" sz="2400" i="1" dirty="0"/>
              <a:t> </a:t>
            </a:r>
            <a:r>
              <a:rPr lang="en-AU" sz="2400" i="1" dirty="0" err="1"/>
              <a:t>số</a:t>
            </a:r>
            <a:r>
              <a:rPr lang="en-AU" sz="2400" dirty="0"/>
              <a:t>; </a:t>
            </a:r>
            <a:r>
              <a:rPr lang="en-AU" sz="2400" i="1" dirty="0" err="1"/>
              <a:t>Tìm</a:t>
            </a:r>
            <a:r>
              <a:rPr lang="en-AU" sz="2400" i="1" dirty="0"/>
              <a:t> </a:t>
            </a:r>
            <a:r>
              <a:rPr lang="en-AU" sz="2400" i="1" dirty="0" err="1"/>
              <a:t>giá</a:t>
            </a:r>
            <a:r>
              <a:rPr lang="en-AU" sz="2400" i="1" dirty="0"/>
              <a:t> </a:t>
            </a:r>
            <a:r>
              <a:rPr lang="en-AU" sz="2400" i="1" dirty="0" err="1"/>
              <a:t>trị</a:t>
            </a:r>
            <a:r>
              <a:rPr lang="en-AU" sz="2400" i="1" dirty="0"/>
              <a:t> </a:t>
            </a:r>
            <a:r>
              <a:rPr lang="en-AU" sz="2400" i="1" dirty="0" err="1"/>
              <a:t>phần</a:t>
            </a:r>
            <a:r>
              <a:rPr lang="en-AU" sz="2400" i="1" dirty="0"/>
              <a:t> </a:t>
            </a:r>
            <a:r>
              <a:rPr lang="en-AU" sz="2400" i="1" dirty="0" err="1"/>
              <a:t>trăm</a:t>
            </a:r>
            <a:r>
              <a:rPr lang="en-AU" sz="2400" i="1" dirty="0"/>
              <a:t> </a:t>
            </a:r>
            <a:r>
              <a:rPr lang="en-AU" sz="2400" i="1" dirty="0" err="1"/>
              <a:t>của</a:t>
            </a:r>
            <a:r>
              <a:rPr lang="en-AU" sz="2400" i="1" dirty="0"/>
              <a:t> </a:t>
            </a:r>
            <a:r>
              <a:rPr lang="en-AU" sz="2400" i="1" dirty="0" err="1"/>
              <a:t>một</a:t>
            </a:r>
            <a:r>
              <a:rPr lang="en-AU" sz="2400" i="1" dirty="0"/>
              <a:t> </a:t>
            </a:r>
            <a:r>
              <a:rPr lang="en-AU" sz="2400" i="1" dirty="0" err="1"/>
              <a:t>số</a:t>
            </a:r>
            <a:r>
              <a:rPr lang="en-AU" sz="2400" dirty="0"/>
              <a:t> </a:t>
            </a:r>
            <a:r>
              <a:rPr lang="en-AU" sz="2400" dirty="0" err="1"/>
              <a:t>và</a:t>
            </a:r>
            <a:r>
              <a:rPr lang="en-AU" sz="2400" dirty="0"/>
              <a:t> </a:t>
            </a:r>
            <a:r>
              <a:rPr lang="en-AU" sz="2400" i="1" dirty="0" err="1"/>
              <a:t>Tìm</a:t>
            </a:r>
            <a:r>
              <a:rPr lang="en-AU" sz="2400" i="1" dirty="0"/>
              <a:t> </a:t>
            </a:r>
            <a:r>
              <a:rPr lang="en-AU" sz="2400" i="1" dirty="0" err="1"/>
              <a:t>một</a:t>
            </a:r>
            <a:r>
              <a:rPr lang="en-AU" sz="2400" i="1" dirty="0"/>
              <a:t> </a:t>
            </a:r>
            <a:r>
              <a:rPr lang="en-AU" sz="2400" i="1" dirty="0" err="1"/>
              <a:t>số</a:t>
            </a:r>
            <a:r>
              <a:rPr lang="en-AU" sz="2400" i="1" dirty="0"/>
              <a:t> </a:t>
            </a:r>
            <a:r>
              <a:rPr lang="en-AU" sz="2400" i="1" dirty="0" err="1"/>
              <a:t>khi</a:t>
            </a:r>
            <a:r>
              <a:rPr lang="en-AU" sz="2400" i="1" dirty="0"/>
              <a:t> </a:t>
            </a:r>
            <a:r>
              <a:rPr lang="en-AU" sz="2400" i="1" dirty="0" err="1"/>
              <a:t>biết</a:t>
            </a:r>
            <a:r>
              <a:rPr lang="en-AU" sz="2400" i="1" dirty="0"/>
              <a:t> </a:t>
            </a:r>
            <a:r>
              <a:rPr lang="en-AU" sz="2400" i="1" dirty="0" err="1"/>
              <a:t>giá</a:t>
            </a:r>
            <a:r>
              <a:rPr lang="en-AU" sz="2400" i="1" dirty="0"/>
              <a:t> </a:t>
            </a:r>
            <a:r>
              <a:rPr lang="en-AU" sz="2400" i="1" dirty="0" err="1"/>
              <a:t>trị</a:t>
            </a:r>
            <a:r>
              <a:rPr lang="en-AU" sz="2400" i="1" dirty="0"/>
              <a:t> </a:t>
            </a:r>
            <a:r>
              <a:rPr lang="en-AU" sz="2400" i="1" dirty="0" err="1"/>
              <a:t>phần</a:t>
            </a:r>
            <a:r>
              <a:rPr lang="en-AU" sz="2400" i="1" dirty="0"/>
              <a:t> </a:t>
            </a:r>
            <a:r>
              <a:rPr lang="en-AU" sz="2400" i="1" dirty="0" err="1"/>
              <a:t>trăm</a:t>
            </a:r>
            <a:r>
              <a:rPr lang="en-AU" sz="2400" i="1" dirty="0"/>
              <a:t> </a:t>
            </a:r>
            <a:r>
              <a:rPr lang="en-AU" sz="2400" i="1" dirty="0" err="1"/>
              <a:t>của</a:t>
            </a:r>
            <a:r>
              <a:rPr lang="en-AU" sz="2400" i="1" dirty="0"/>
              <a:t> </a:t>
            </a:r>
            <a:r>
              <a:rPr lang="en-AU" sz="2400" i="1" dirty="0" err="1"/>
              <a:t>số</a:t>
            </a:r>
            <a:r>
              <a:rPr lang="en-AU" sz="2400" i="1" dirty="0"/>
              <a:t> </a:t>
            </a:r>
            <a:r>
              <a:rPr lang="en-AU" sz="2400" i="1" dirty="0" err="1"/>
              <a:t>đó</a:t>
            </a:r>
            <a:r>
              <a:rPr lang="en-AU" sz="2400" dirty="0"/>
              <a:t>. Ở </a:t>
            </a:r>
            <a:r>
              <a:rPr lang="en-AU" sz="2400" dirty="0" err="1"/>
              <a:t>chương</a:t>
            </a:r>
            <a:r>
              <a:rPr lang="en-AU" sz="2400" dirty="0"/>
              <a:t> </a:t>
            </a:r>
            <a:r>
              <a:rPr lang="en-AU" sz="2400" dirty="0" err="1"/>
              <a:t>trình</a:t>
            </a:r>
            <a:r>
              <a:rPr lang="en-AU" sz="2400" dirty="0"/>
              <a:t> 2018 </a:t>
            </a:r>
            <a:r>
              <a:rPr lang="en-AU" sz="2400" dirty="0" err="1"/>
              <a:t>chỉ</a:t>
            </a:r>
            <a:r>
              <a:rPr lang="en-AU" sz="2400" dirty="0"/>
              <a:t> </a:t>
            </a:r>
            <a:r>
              <a:rPr lang="en-AU" sz="2400" dirty="0" err="1"/>
              <a:t>giới</a:t>
            </a:r>
            <a:r>
              <a:rPr lang="en-AU" sz="2400" dirty="0"/>
              <a:t> </a:t>
            </a:r>
            <a:r>
              <a:rPr lang="en-AU" sz="2400" dirty="0" err="1"/>
              <a:t>thiệu</a:t>
            </a:r>
            <a:r>
              <a:rPr lang="en-AU" sz="2400" dirty="0"/>
              <a:t> </a:t>
            </a:r>
            <a:r>
              <a:rPr lang="en-AU" sz="2400" dirty="0" err="1"/>
              <a:t>hai</a:t>
            </a:r>
            <a:r>
              <a:rPr lang="en-AU" sz="2400" dirty="0"/>
              <a:t> </a:t>
            </a:r>
            <a:r>
              <a:rPr lang="en-AU" sz="2400" dirty="0" err="1"/>
              <a:t>bài</a:t>
            </a:r>
            <a:r>
              <a:rPr lang="en-AU" sz="2400" dirty="0"/>
              <a:t> </a:t>
            </a:r>
            <a:r>
              <a:rPr lang="en-AU" sz="2400" dirty="0" err="1"/>
              <a:t>toán</a:t>
            </a:r>
            <a:r>
              <a:rPr lang="en-AU" sz="2400" dirty="0"/>
              <a:t> </a:t>
            </a:r>
            <a:r>
              <a:rPr lang="en-AU" sz="2400" dirty="0" err="1"/>
              <a:t>về</a:t>
            </a:r>
            <a:r>
              <a:rPr lang="en-AU" sz="2400" dirty="0"/>
              <a:t> </a:t>
            </a:r>
            <a:r>
              <a:rPr lang="en-AU" sz="2400" dirty="0" err="1"/>
              <a:t>tỉ</a:t>
            </a:r>
            <a:r>
              <a:rPr lang="en-AU" sz="2400" dirty="0"/>
              <a:t> </a:t>
            </a:r>
            <a:r>
              <a:rPr lang="en-AU" sz="2400" dirty="0" err="1"/>
              <a:t>số</a:t>
            </a:r>
            <a:r>
              <a:rPr lang="en-AU" sz="2400" dirty="0"/>
              <a:t> </a:t>
            </a:r>
            <a:r>
              <a:rPr lang="en-AU" sz="2400" dirty="0" err="1"/>
              <a:t>phần</a:t>
            </a:r>
            <a:r>
              <a:rPr lang="en-AU" sz="2400" dirty="0"/>
              <a:t> </a:t>
            </a:r>
            <a:r>
              <a:rPr lang="en-AU" sz="2400" dirty="0" err="1"/>
              <a:t>trăm</a:t>
            </a:r>
            <a:r>
              <a:rPr lang="en-AU" sz="2400" dirty="0"/>
              <a:t> </a:t>
            </a:r>
            <a:r>
              <a:rPr lang="en-AU" sz="2400" dirty="0" err="1"/>
              <a:t>là</a:t>
            </a:r>
            <a:r>
              <a:rPr lang="en-AU" sz="2400" dirty="0"/>
              <a:t>: </a:t>
            </a:r>
            <a:r>
              <a:rPr lang="en-AU" sz="2400" i="1" dirty="0" err="1"/>
              <a:t>Tìm</a:t>
            </a:r>
            <a:r>
              <a:rPr lang="en-AU" sz="2400" i="1" dirty="0"/>
              <a:t> </a:t>
            </a:r>
            <a:r>
              <a:rPr lang="en-AU" sz="2400" i="1" dirty="0" err="1"/>
              <a:t>tỉ</a:t>
            </a:r>
            <a:r>
              <a:rPr lang="en-AU" sz="2400" i="1" dirty="0"/>
              <a:t> </a:t>
            </a:r>
            <a:r>
              <a:rPr lang="en-AU" sz="2400" i="1" dirty="0" err="1"/>
              <a:t>số</a:t>
            </a:r>
            <a:r>
              <a:rPr lang="en-AU" sz="2400" i="1" dirty="0"/>
              <a:t> </a:t>
            </a:r>
            <a:r>
              <a:rPr lang="en-AU" sz="2400" i="1" dirty="0" err="1"/>
              <a:t>phần</a:t>
            </a:r>
            <a:r>
              <a:rPr lang="en-AU" sz="2400" i="1" dirty="0"/>
              <a:t> </a:t>
            </a:r>
            <a:r>
              <a:rPr lang="en-AU" sz="2400" i="1" dirty="0" err="1"/>
              <a:t>trăm</a:t>
            </a:r>
            <a:r>
              <a:rPr lang="en-AU" sz="2400" i="1" dirty="0"/>
              <a:t> </a:t>
            </a:r>
            <a:r>
              <a:rPr lang="en-AU" sz="2400" i="1" dirty="0" err="1"/>
              <a:t>của</a:t>
            </a:r>
            <a:r>
              <a:rPr lang="en-AU" sz="2400" i="1" dirty="0"/>
              <a:t> </a:t>
            </a:r>
            <a:r>
              <a:rPr lang="en-AU" sz="2400" i="1" dirty="0" err="1"/>
              <a:t>hai</a:t>
            </a:r>
            <a:r>
              <a:rPr lang="en-AU" sz="2400" i="1" dirty="0"/>
              <a:t> </a:t>
            </a:r>
            <a:r>
              <a:rPr lang="en-AU" sz="2400" i="1" dirty="0" err="1"/>
              <a:t>số</a:t>
            </a:r>
            <a:r>
              <a:rPr lang="en-AU" sz="2400" dirty="0"/>
              <a:t> </a:t>
            </a:r>
            <a:r>
              <a:rPr lang="en-AU" sz="2400" dirty="0" err="1"/>
              <a:t>và</a:t>
            </a:r>
            <a:r>
              <a:rPr lang="en-AU" sz="2400" dirty="0"/>
              <a:t> </a:t>
            </a:r>
            <a:r>
              <a:rPr lang="en-AU" sz="2400" i="1" dirty="0" err="1"/>
              <a:t>Tìm</a:t>
            </a:r>
            <a:r>
              <a:rPr lang="en-AU" sz="2400" i="1" dirty="0"/>
              <a:t> </a:t>
            </a:r>
            <a:r>
              <a:rPr lang="en-AU" sz="2400" i="1" dirty="0" err="1"/>
              <a:t>giá</a:t>
            </a:r>
            <a:r>
              <a:rPr lang="en-AU" sz="2400" i="1" dirty="0"/>
              <a:t> </a:t>
            </a:r>
            <a:r>
              <a:rPr lang="en-AU" sz="2400" i="1" dirty="0" err="1"/>
              <a:t>trị</a:t>
            </a:r>
            <a:r>
              <a:rPr lang="en-AU" sz="2400" i="1" dirty="0"/>
              <a:t> </a:t>
            </a:r>
            <a:r>
              <a:rPr lang="en-AU" sz="2400" i="1" dirty="0" err="1"/>
              <a:t>phần</a:t>
            </a:r>
            <a:r>
              <a:rPr lang="en-AU" sz="2400" i="1" dirty="0"/>
              <a:t> </a:t>
            </a:r>
            <a:r>
              <a:rPr lang="en-AU" sz="2400" i="1" dirty="0" err="1"/>
              <a:t>trăm</a:t>
            </a:r>
            <a:r>
              <a:rPr lang="en-AU" sz="2400" i="1" dirty="0"/>
              <a:t> </a:t>
            </a:r>
            <a:r>
              <a:rPr lang="en-AU" sz="2400" i="1" dirty="0" err="1"/>
              <a:t>của</a:t>
            </a:r>
            <a:r>
              <a:rPr lang="en-AU" sz="2400" i="1" dirty="0"/>
              <a:t> </a:t>
            </a:r>
            <a:r>
              <a:rPr lang="en-AU" sz="2400" i="1" dirty="0" err="1"/>
              <a:t>một</a:t>
            </a:r>
            <a:r>
              <a:rPr lang="en-AU" sz="2400" i="1" dirty="0"/>
              <a:t> </a:t>
            </a:r>
            <a:r>
              <a:rPr lang="en-AU" sz="2400" i="1" dirty="0" err="1"/>
              <a:t>số</a:t>
            </a:r>
            <a:r>
              <a:rPr lang="en-AU" sz="2400" dirty="0"/>
              <a:t>.</a:t>
            </a:r>
          </a:p>
          <a:p>
            <a:pPr algn="just"/>
            <a:r>
              <a:rPr lang="en-AU" sz="2400" dirty="0"/>
              <a:t>+ </a:t>
            </a:r>
            <a:r>
              <a:rPr lang="en-AU" sz="2400" dirty="0" err="1"/>
              <a:t>Nội</a:t>
            </a:r>
            <a:r>
              <a:rPr lang="en-AU" sz="2400" dirty="0"/>
              <a:t> dung </a:t>
            </a:r>
            <a:r>
              <a:rPr lang="en-AU" sz="2400" dirty="0" err="1"/>
              <a:t>dạy</a:t>
            </a:r>
            <a:r>
              <a:rPr lang="en-AU" sz="2400" dirty="0"/>
              <a:t> </a:t>
            </a:r>
            <a:r>
              <a:rPr lang="en-AU" sz="2400" dirty="0" err="1"/>
              <a:t>học</a:t>
            </a:r>
            <a:r>
              <a:rPr lang="en-AU" sz="2400" dirty="0"/>
              <a:t> </a:t>
            </a:r>
            <a:r>
              <a:rPr lang="en-AU" sz="2400" i="1" dirty="0" err="1"/>
              <a:t>Tỉ</a:t>
            </a:r>
            <a:r>
              <a:rPr lang="en-AU" sz="2400" i="1" dirty="0"/>
              <a:t> </a:t>
            </a:r>
            <a:r>
              <a:rPr lang="en-AU" sz="2400" i="1" dirty="0" err="1"/>
              <a:t>lệ</a:t>
            </a:r>
            <a:r>
              <a:rPr lang="en-AU" sz="2400" i="1" dirty="0"/>
              <a:t> </a:t>
            </a:r>
            <a:r>
              <a:rPr lang="en-AU" sz="2400" i="1" dirty="0" err="1"/>
              <a:t>bản</a:t>
            </a:r>
            <a:r>
              <a:rPr lang="en-AU" sz="2400" i="1" dirty="0"/>
              <a:t> </a:t>
            </a:r>
            <a:r>
              <a:rPr lang="en-AU" sz="2400" i="1" dirty="0" err="1"/>
              <a:t>đồ</a:t>
            </a:r>
            <a:r>
              <a:rPr lang="en-AU" sz="2400" i="1" dirty="0"/>
              <a:t> </a:t>
            </a:r>
            <a:r>
              <a:rPr lang="en-AU" sz="2400" i="1" dirty="0" err="1"/>
              <a:t>và</a:t>
            </a:r>
            <a:r>
              <a:rPr lang="en-AU" sz="2400" i="1" dirty="0"/>
              <a:t> </a:t>
            </a:r>
            <a:r>
              <a:rPr lang="en-AU" sz="2400" i="1" dirty="0" err="1"/>
              <a:t>ứng</a:t>
            </a:r>
            <a:r>
              <a:rPr lang="en-AU" sz="2400" i="1" dirty="0"/>
              <a:t> </a:t>
            </a:r>
            <a:r>
              <a:rPr lang="en-AU" sz="2400" i="1" dirty="0" err="1"/>
              <a:t>dụng</a:t>
            </a:r>
            <a:r>
              <a:rPr lang="en-AU" sz="2400" dirty="0"/>
              <a:t> ở </a:t>
            </a:r>
            <a:r>
              <a:rPr lang="en-AU" sz="2400" dirty="0" err="1"/>
              <a:t>chương</a:t>
            </a:r>
            <a:r>
              <a:rPr lang="en-AU" sz="2400" dirty="0"/>
              <a:t> </a:t>
            </a:r>
            <a:r>
              <a:rPr lang="en-AU" sz="2400" dirty="0" err="1"/>
              <a:t>trình</a:t>
            </a:r>
            <a:r>
              <a:rPr lang="en-AU" sz="2400" dirty="0"/>
              <a:t> 2018 </a:t>
            </a:r>
            <a:r>
              <a:rPr lang="en-AU" sz="2400" dirty="0" err="1"/>
              <a:t>cơ</a:t>
            </a:r>
            <a:r>
              <a:rPr lang="en-AU" sz="2400" dirty="0"/>
              <a:t> </a:t>
            </a:r>
            <a:r>
              <a:rPr lang="en-AU" sz="2400" dirty="0" err="1"/>
              <a:t>bản</a:t>
            </a:r>
            <a:r>
              <a:rPr lang="en-AU" sz="2400" dirty="0"/>
              <a:t> </a:t>
            </a:r>
            <a:r>
              <a:rPr lang="en-AU" sz="2400" dirty="0" err="1"/>
              <a:t>như</a:t>
            </a:r>
            <a:r>
              <a:rPr lang="en-AU" sz="2400" dirty="0"/>
              <a:t> ở </a:t>
            </a:r>
            <a:r>
              <a:rPr lang="en-AU" sz="2400" dirty="0" err="1"/>
              <a:t>lớp</a:t>
            </a:r>
            <a:r>
              <a:rPr lang="en-AU" sz="2400" dirty="0"/>
              <a:t> 4 </a:t>
            </a:r>
            <a:r>
              <a:rPr lang="en-AU" sz="2400" dirty="0" err="1"/>
              <a:t>chương</a:t>
            </a:r>
            <a:r>
              <a:rPr lang="en-AU" sz="2400" dirty="0"/>
              <a:t> </a:t>
            </a:r>
            <a:r>
              <a:rPr lang="en-AU" sz="2400" dirty="0" err="1"/>
              <a:t>trình</a:t>
            </a:r>
            <a:r>
              <a:rPr lang="en-AU" sz="2400" dirty="0"/>
              <a:t> 2006, </a:t>
            </a:r>
            <a:r>
              <a:rPr lang="en-AU" sz="2400" dirty="0" err="1"/>
              <a:t>tuy</a:t>
            </a:r>
            <a:r>
              <a:rPr lang="en-AU" sz="2400" dirty="0"/>
              <a:t> </a:t>
            </a:r>
            <a:r>
              <a:rPr lang="en-AU" sz="2400" dirty="0" err="1"/>
              <a:t>nhiên</a:t>
            </a:r>
            <a:r>
              <a:rPr lang="en-AU" sz="2400" dirty="0"/>
              <a:t> </a:t>
            </a:r>
            <a:r>
              <a:rPr lang="en-AU" sz="2400" dirty="0" err="1"/>
              <a:t>trong</a:t>
            </a:r>
            <a:r>
              <a:rPr lang="en-AU" sz="2400" dirty="0"/>
              <a:t> SGK </a:t>
            </a:r>
            <a:r>
              <a:rPr lang="en-AU" sz="2400" dirty="0" err="1"/>
              <a:t>Toán</a:t>
            </a:r>
            <a:r>
              <a:rPr lang="en-AU" sz="2400" dirty="0"/>
              <a:t> 5 </a:t>
            </a:r>
            <a:r>
              <a:rPr lang="en-AU" sz="2400" dirty="0" err="1"/>
              <a:t>có</a:t>
            </a:r>
            <a:r>
              <a:rPr lang="en-AU" sz="2400" dirty="0"/>
              <a:t> </a:t>
            </a:r>
            <a:r>
              <a:rPr lang="en-AU" sz="2400" dirty="0" err="1"/>
              <a:t>tăng</a:t>
            </a:r>
            <a:r>
              <a:rPr lang="en-AU" sz="2400" dirty="0"/>
              <a:t> </a:t>
            </a:r>
            <a:r>
              <a:rPr lang="en-AU" sz="2400" dirty="0" err="1"/>
              <a:t>cường</a:t>
            </a:r>
            <a:r>
              <a:rPr lang="en-AU" sz="2400" dirty="0"/>
              <a:t> </a:t>
            </a:r>
            <a:r>
              <a:rPr lang="en-AU" sz="2400" dirty="0" err="1"/>
              <a:t>các</a:t>
            </a:r>
            <a:r>
              <a:rPr lang="en-AU" sz="2400" dirty="0"/>
              <a:t> </a:t>
            </a:r>
            <a:r>
              <a:rPr lang="en-AU" sz="2400" dirty="0" err="1"/>
              <a:t>bài</a:t>
            </a:r>
            <a:r>
              <a:rPr lang="en-AU" sz="2400" dirty="0"/>
              <a:t> </a:t>
            </a:r>
            <a:r>
              <a:rPr lang="en-AU" sz="2400" dirty="0" err="1"/>
              <a:t>toán</a:t>
            </a:r>
            <a:r>
              <a:rPr lang="en-AU" sz="2400" dirty="0"/>
              <a:t> </a:t>
            </a:r>
            <a:r>
              <a:rPr lang="en-AU" sz="2400" dirty="0" err="1"/>
              <a:t>thực</a:t>
            </a:r>
            <a:r>
              <a:rPr lang="en-AU" sz="2400" dirty="0"/>
              <a:t> </a:t>
            </a:r>
            <a:r>
              <a:rPr lang="en-AU" sz="2400" dirty="0" err="1"/>
              <a:t>tế</a:t>
            </a:r>
            <a:r>
              <a:rPr lang="en-AU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4" y="5157882"/>
            <a:ext cx="10888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dirty="0"/>
              <a:t>+ </a:t>
            </a:r>
            <a:r>
              <a:rPr lang="en-AU" dirty="0" err="1"/>
              <a:t>Nội</a:t>
            </a:r>
            <a:r>
              <a:rPr lang="en-AU" dirty="0"/>
              <a:t> dung </a:t>
            </a:r>
            <a:r>
              <a:rPr lang="en-AU" dirty="0" err="1"/>
              <a:t>dạy</a:t>
            </a:r>
            <a:r>
              <a:rPr lang="en-AU" dirty="0"/>
              <a:t> </a:t>
            </a:r>
            <a:r>
              <a:rPr lang="en-AU" dirty="0" err="1"/>
              <a:t>học</a:t>
            </a:r>
            <a:r>
              <a:rPr lang="en-AU" dirty="0"/>
              <a:t> </a:t>
            </a:r>
            <a:r>
              <a:rPr lang="en-AU" i="1" dirty="0" err="1"/>
              <a:t>Sử</a:t>
            </a:r>
            <a:r>
              <a:rPr lang="en-AU" i="1" dirty="0"/>
              <a:t> </a:t>
            </a:r>
            <a:r>
              <a:rPr lang="en-AU" i="1" dirty="0" err="1"/>
              <a:t>dụng</a:t>
            </a:r>
            <a:r>
              <a:rPr lang="en-AU" i="1" dirty="0"/>
              <a:t> </a:t>
            </a:r>
            <a:r>
              <a:rPr lang="en-AU" i="1" dirty="0" err="1"/>
              <a:t>máy</a:t>
            </a:r>
            <a:r>
              <a:rPr lang="en-AU" i="1" dirty="0"/>
              <a:t> </a:t>
            </a:r>
            <a:r>
              <a:rPr lang="en-AU" i="1" dirty="0" err="1"/>
              <a:t>tính</a:t>
            </a:r>
            <a:r>
              <a:rPr lang="en-AU" i="1" dirty="0"/>
              <a:t> </a:t>
            </a:r>
            <a:r>
              <a:rPr lang="en-AU" i="1" dirty="0" err="1"/>
              <a:t>cầm</a:t>
            </a:r>
            <a:r>
              <a:rPr lang="en-AU" i="1" dirty="0"/>
              <a:t> </a:t>
            </a:r>
            <a:r>
              <a:rPr lang="en-AU" i="1" dirty="0" err="1"/>
              <a:t>tay</a:t>
            </a:r>
            <a:r>
              <a:rPr lang="en-AU" dirty="0"/>
              <a:t> ở </a:t>
            </a:r>
            <a:r>
              <a:rPr lang="en-AU" dirty="0" err="1"/>
              <a:t>chương</a:t>
            </a:r>
            <a:r>
              <a:rPr lang="en-AU" dirty="0"/>
              <a:t> </a:t>
            </a:r>
            <a:r>
              <a:rPr lang="en-AU" dirty="0" err="1"/>
              <a:t>trình</a:t>
            </a:r>
            <a:r>
              <a:rPr lang="en-AU" dirty="0"/>
              <a:t> 2018 </a:t>
            </a:r>
            <a:r>
              <a:rPr lang="en-AU" dirty="0" err="1"/>
              <a:t>cơ</a:t>
            </a:r>
            <a:r>
              <a:rPr lang="en-AU" dirty="0"/>
              <a:t> </a:t>
            </a:r>
            <a:r>
              <a:rPr lang="en-AU" dirty="0" err="1"/>
              <a:t>bản</a:t>
            </a:r>
            <a:r>
              <a:rPr lang="en-AU" dirty="0"/>
              <a:t> </a:t>
            </a:r>
            <a:r>
              <a:rPr lang="en-AU" dirty="0" err="1"/>
              <a:t>như</a:t>
            </a:r>
            <a:r>
              <a:rPr lang="en-AU" dirty="0"/>
              <a:t> ở </a:t>
            </a:r>
            <a:r>
              <a:rPr lang="en-AU" dirty="0" err="1"/>
              <a:t>lớp</a:t>
            </a:r>
            <a:r>
              <a:rPr lang="en-AU" dirty="0"/>
              <a:t> 5 </a:t>
            </a:r>
            <a:r>
              <a:rPr lang="en-AU" dirty="0" err="1"/>
              <a:t>chương</a:t>
            </a:r>
            <a:r>
              <a:rPr lang="en-AU" dirty="0"/>
              <a:t> </a:t>
            </a:r>
            <a:r>
              <a:rPr lang="en-AU" dirty="0" err="1"/>
              <a:t>trình</a:t>
            </a:r>
            <a:r>
              <a:rPr lang="en-AU" dirty="0"/>
              <a:t> 2006. </a:t>
            </a:r>
            <a:r>
              <a:rPr lang="en-AU" dirty="0" err="1"/>
              <a:t>Tuy</a:t>
            </a:r>
            <a:r>
              <a:rPr lang="en-AU" dirty="0"/>
              <a:t> </a:t>
            </a:r>
            <a:r>
              <a:rPr lang="en-AU" dirty="0" err="1"/>
              <a:t>nhiên</a:t>
            </a:r>
            <a:r>
              <a:rPr lang="en-AU" dirty="0"/>
              <a:t> </a:t>
            </a:r>
            <a:r>
              <a:rPr lang="en-AU" dirty="0" err="1"/>
              <a:t>yêu</a:t>
            </a:r>
            <a:r>
              <a:rPr lang="en-AU" dirty="0"/>
              <a:t> </a:t>
            </a:r>
            <a:r>
              <a:rPr lang="en-AU" dirty="0" err="1"/>
              <a:t>cầu</a:t>
            </a:r>
            <a:r>
              <a:rPr lang="en-AU" dirty="0"/>
              <a:t> </a:t>
            </a:r>
            <a:r>
              <a:rPr lang="en-AU" dirty="0" err="1"/>
              <a:t>về</a:t>
            </a:r>
            <a:r>
              <a:rPr lang="en-AU" dirty="0"/>
              <a:t> </a:t>
            </a:r>
            <a:r>
              <a:rPr lang="en-AU" dirty="0" err="1"/>
              <a:t>mức</a:t>
            </a:r>
            <a:r>
              <a:rPr lang="en-AU" dirty="0"/>
              <a:t> </a:t>
            </a:r>
            <a:r>
              <a:rPr lang="en-AU" dirty="0" err="1"/>
              <a:t>độ</a:t>
            </a:r>
            <a:r>
              <a:rPr lang="en-AU" dirty="0"/>
              <a:t> </a:t>
            </a:r>
            <a:r>
              <a:rPr lang="en-AU" dirty="0" err="1"/>
              <a:t>sử</a:t>
            </a:r>
            <a:r>
              <a:rPr lang="en-AU" dirty="0"/>
              <a:t> </a:t>
            </a:r>
            <a:r>
              <a:rPr lang="en-AU" dirty="0" err="1"/>
              <a:t>dụng</a:t>
            </a:r>
            <a:r>
              <a:rPr lang="en-AU" dirty="0"/>
              <a:t> </a:t>
            </a:r>
            <a:r>
              <a:rPr lang="en-AU" dirty="0" err="1"/>
              <a:t>tăng</a:t>
            </a:r>
            <a:r>
              <a:rPr lang="en-AU" dirty="0"/>
              <a:t> </a:t>
            </a:r>
            <a:r>
              <a:rPr lang="en-AU" dirty="0" err="1"/>
              <a:t>cường</a:t>
            </a:r>
            <a:r>
              <a:rPr lang="en-AU" dirty="0"/>
              <a:t> </a:t>
            </a:r>
            <a:r>
              <a:rPr lang="en-AU" dirty="0" err="1"/>
              <a:t>hơn</a:t>
            </a:r>
            <a:r>
              <a:rPr lang="en-AU" dirty="0"/>
              <a:t>, </a:t>
            </a:r>
            <a:r>
              <a:rPr lang="en-AU" dirty="0" err="1"/>
              <a:t>đó</a:t>
            </a:r>
            <a:r>
              <a:rPr lang="en-AU" dirty="0"/>
              <a:t> </a:t>
            </a:r>
            <a:r>
              <a:rPr lang="en-AU" dirty="0" err="1"/>
              <a:t>là</a:t>
            </a:r>
            <a:r>
              <a:rPr lang="en-AU" dirty="0"/>
              <a:t> </a:t>
            </a:r>
            <a:r>
              <a:rPr lang="en-AU" dirty="0" err="1"/>
              <a:t>với</a:t>
            </a:r>
            <a:r>
              <a:rPr lang="en-AU" dirty="0"/>
              <a:t> </a:t>
            </a:r>
            <a:r>
              <a:rPr lang="en-AU" dirty="0" err="1"/>
              <a:t>các</a:t>
            </a:r>
            <a:r>
              <a:rPr lang="en-AU" dirty="0"/>
              <a:t> </a:t>
            </a:r>
            <a:r>
              <a:rPr lang="en-AU" dirty="0" err="1"/>
              <a:t>bài</a:t>
            </a:r>
            <a:r>
              <a:rPr lang="en-AU" dirty="0"/>
              <a:t> </a:t>
            </a:r>
            <a:r>
              <a:rPr lang="en-AU" dirty="0" err="1"/>
              <a:t>toán</a:t>
            </a:r>
            <a:r>
              <a:rPr lang="en-AU" dirty="0"/>
              <a:t> </a:t>
            </a:r>
            <a:r>
              <a:rPr lang="en-AU" dirty="0" err="1"/>
              <a:t>về</a:t>
            </a:r>
            <a:r>
              <a:rPr lang="en-AU" dirty="0"/>
              <a:t> </a:t>
            </a:r>
            <a:r>
              <a:rPr lang="en-AU" dirty="0" err="1"/>
              <a:t>tìm</a:t>
            </a:r>
            <a:r>
              <a:rPr lang="en-AU" dirty="0"/>
              <a:t> </a:t>
            </a:r>
            <a:r>
              <a:rPr lang="en-AU" dirty="0" err="1"/>
              <a:t>tỉ</a:t>
            </a:r>
            <a:r>
              <a:rPr lang="en-AU" dirty="0"/>
              <a:t> </a:t>
            </a:r>
            <a:r>
              <a:rPr lang="en-AU" dirty="0" err="1"/>
              <a:t>số</a:t>
            </a:r>
            <a:r>
              <a:rPr lang="en-AU" dirty="0"/>
              <a:t> </a:t>
            </a:r>
            <a:r>
              <a:rPr lang="en-AU" dirty="0" err="1"/>
              <a:t>phần</a:t>
            </a:r>
            <a:r>
              <a:rPr lang="en-AU" dirty="0"/>
              <a:t> </a:t>
            </a:r>
            <a:r>
              <a:rPr lang="en-AU" dirty="0" err="1"/>
              <a:t>trăm</a:t>
            </a:r>
            <a:r>
              <a:rPr lang="en-AU" dirty="0"/>
              <a:t>, </a:t>
            </a:r>
            <a:r>
              <a:rPr lang="en-AU" dirty="0" err="1"/>
              <a:t>tìm</a:t>
            </a:r>
            <a:r>
              <a:rPr lang="en-AU" dirty="0"/>
              <a:t> </a:t>
            </a:r>
            <a:r>
              <a:rPr lang="en-AU" dirty="0" err="1"/>
              <a:t>giá</a:t>
            </a:r>
            <a:r>
              <a:rPr lang="en-AU" dirty="0"/>
              <a:t> </a:t>
            </a:r>
            <a:r>
              <a:rPr lang="en-AU" dirty="0" err="1"/>
              <a:t>trị</a:t>
            </a:r>
            <a:r>
              <a:rPr lang="en-AU" dirty="0"/>
              <a:t> </a:t>
            </a:r>
            <a:r>
              <a:rPr lang="en-AU" dirty="0" err="1"/>
              <a:t>phần</a:t>
            </a:r>
            <a:r>
              <a:rPr lang="en-AU" dirty="0"/>
              <a:t> </a:t>
            </a:r>
            <a:r>
              <a:rPr lang="en-AU" dirty="0" err="1"/>
              <a:t>trăm</a:t>
            </a:r>
            <a:r>
              <a:rPr lang="en-AU" dirty="0"/>
              <a:t> </a:t>
            </a:r>
            <a:r>
              <a:rPr lang="en-AU" dirty="0" err="1"/>
              <a:t>của</a:t>
            </a:r>
            <a:r>
              <a:rPr lang="en-AU" dirty="0"/>
              <a:t> </a:t>
            </a:r>
            <a:r>
              <a:rPr lang="en-AU" dirty="0" err="1"/>
              <a:t>một</a:t>
            </a:r>
            <a:r>
              <a:rPr lang="en-AU" dirty="0"/>
              <a:t> </a:t>
            </a:r>
            <a:r>
              <a:rPr lang="en-AU" dirty="0" err="1"/>
              <a:t>số</a:t>
            </a:r>
            <a:r>
              <a:rPr lang="en-AU" dirty="0"/>
              <a:t> </a:t>
            </a:r>
            <a:r>
              <a:rPr lang="en-AU" dirty="0" err="1"/>
              <a:t>và</a:t>
            </a:r>
            <a:r>
              <a:rPr lang="en-AU" dirty="0"/>
              <a:t> </a:t>
            </a:r>
            <a:r>
              <a:rPr lang="en-AU" dirty="0" err="1"/>
              <a:t>giải</a:t>
            </a:r>
            <a:r>
              <a:rPr lang="en-AU" dirty="0"/>
              <a:t> </a:t>
            </a:r>
            <a:r>
              <a:rPr lang="en-AU" dirty="0" err="1"/>
              <a:t>quyết</a:t>
            </a:r>
            <a:r>
              <a:rPr lang="en-AU" dirty="0"/>
              <a:t> </a:t>
            </a:r>
            <a:r>
              <a:rPr lang="en-AU" dirty="0" err="1"/>
              <a:t>các</a:t>
            </a:r>
            <a:r>
              <a:rPr lang="en-AU" dirty="0"/>
              <a:t> </a:t>
            </a:r>
            <a:r>
              <a:rPr lang="en-AU" dirty="0" err="1"/>
              <a:t>bài</a:t>
            </a:r>
            <a:r>
              <a:rPr lang="en-AU" dirty="0"/>
              <a:t> </a:t>
            </a:r>
            <a:r>
              <a:rPr lang="en-AU" dirty="0" err="1"/>
              <a:t>toán</a:t>
            </a:r>
            <a:r>
              <a:rPr lang="en-AU" dirty="0"/>
              <a:t> </a:t>
            </a:r>
            <a:r>
              <a:rPr lang="en-AU" dirty="0" err="1"/>
              <a:t>thực</a:t>
            </a:r>
            <a:r>
              <a:rPr lang="en-AU" dirty="0"/>
              <a:t> </a:t>
            </a:r>
            <a:r>
              <a:rPr lang="en-AU" dirty="0" err="1"/>
              <a:t>tế</a:t>
            </a:r>
            <a:r>
              <a:rPr lang="en-AU" dirty="0"/>
              <a:t> </a:t>
            </a:r>
            <a:r>
              <a:rPr lang="en-AU" dirty="0" err="1"/>
              <a:t>liên</a:t>
            </a:r>
            <a:r>
              <a:rPr lang="en-AU" dirty="0"/>
              <a:t> </a:t>
            </a:r>
            <a:r>
              <a:rPr lang="en-AU" dirty="0" err="1"/>
              <a:t>quan</a:t>
            </a:r>
            <a:r>
              <a:rPr lang="en-A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7900" y="617723"/>
            <a:ext cx="11081084" cy="506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lường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 = d x 3,14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= r x 2 x 3,14; S = r x r x 3,14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 = 3,14 x d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= 3,14 x r x2  ; S = 3,14 x r x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23700" y="1028343"/>
            <a:ext cx="10277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noProof="1"/>
              <a:t>– Ở C</a:t>
            </a:r>
            <a:r>
              <a:rPr lang="en-US" noProof="1"/>
              <a:t>T </a:t>
            </a:r>
            <a:r>
              <a:rPr lang="vi-VN" noProof="1"/>
              <a:t>2006, đơn vị km</a:t>
            </a:r>
            <a:r>
              <a:rPr lang="vi-VN" baseline="30000" noProof="1"/>
              <a:t>2</a:t>
            </a:r>
            <a:r>
              <a:rPr lang="vi-VN" noProof="1"/>
              <a:t> được giới thiệu ở Toán lớp 4, đơn vị mm</a:t>
            </a:r>
            <a:r>
              <a:rPr lang="vi-VN" baseline="30000" noProof="1"/>
              <a:t>2</a:t>
            </a:r>
            <a:r>
              <a:rPr lang="vi-VN" noProof="1"/>
              <a:t> được giới thiệu ở Toán lớp 5. Tuy nhiên </a:t>
            </a:r>
            <a:r>
              <a:rPr lang="en-US" noProof="1"/>
              <a:t>C</a:t>
            </a:r>
            <a:r>
              <a:rPr lang="vi-VN" noProof="1"/>
              <a:t>hương trình 2018, đơn vị km</a:t>
            </a:r>
            <a:r>
              <a:rPr lang="vi-VN" baseline="30000" noProof="1"/>
              <a:t>2</a:t>
            </a:r>
            <a:r>
              <a:rPr lang="vi-VN" noProof="1"/>
              <a:t> được giới thiệu ở lớp 5, đơn vị mm</a:t>
            </a:r>
            <a:r>
              <a:rPr lang="vi-VN" baseline="30000" noProof="1"/>
              <a:t>2</a:t>
            </a:r>
            <a:r>
              <a:rPr lang="vi-VN" noProof="1"/>
              <a:t> được giới thiệu ở lớp 4. Cụ thể trong Toán 5, đơn vị km</a:t>
            </a:r>
            <a:r>
              <a:rPr lang="vi-VN" baseline="30000" noProof="1"/>
              <a:t>2</a:t>
            </a:r>
            <a:r>
              <a:rPr lang="vi-VN" noProof="1"/>
              <a:t> được giới thiệu trong bài học “Ki-lô-mét vuông. Héc- ta”</a:t>
            </a:r>
            <a:r>
              <a:rPr lang="en-US" noProof="1"/>
              <a:t>;</a:t>
            </a:r>
            <a:r>
              <a:rPr lang="vi-VN" noProof="1"/>
              <a:t> trong Toán </a:t>
            </a:r>
            <a:r>
              <a:rPr lang="en-US" noProof="1"/>
              <a:t>4</a:t>
            </a:r>
            <a:r>
              <a:rPr lang="vi-VN" noProof="1"/>
              <a:t>, đơn vị mm</a:t>
            </a:r>
            <a:r>
              <a:rPr lang="vi-VN" baseline="30000" noProof="1"/>
              <a:t>2</a:t>
            </a:r>
            <a:r>
              <a:rPr lang="vi-VN" noProof="1"/>
              <a:t> được giới thiệu trong bài học “Đề-xi-mét vuông. Mét vuông. Mi-li-mét vuông”. Chương trình mới cũng bỏ bớt một số đơn vị đo diện tích ít thông dụng (như dag, hg, dam, hm, dam</a:t>
            </a:r>
            <a:r>
              <a:rPr lang="vi-VN" baseline="30000" noProof="1"/>
              <a:t>2</a:t>
            </a:r>
            <a:r>
              <a:rPr lang="vi-VN" noProof="1"/>
              <a:t>, hm</a:t>
            </a:r>
            <a:r>
              <a:rPr lang="vi-VN" baseline="30000" noProof="1"/>
              <a:t>2</a:t>
            </a:r>
            <a:r>
              <a:rPr lang="vi-VN" noProof="1"/>
              <a:t>), do đó cũng không có nội dung dạy học “Bảng các đơn vị đo đại lượng” như SGK CT 2006.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289" y="3543927"/>
            <a:ext cx="6096000" cy="13610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km/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m/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km/h; m/s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31609" y="1826957"/>
            <a:ext cx="754725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24</a:t>
            </a:fld>
            <a:endParaRPr lang="en-US" noProof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67052" y="2177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Google Shape;99;p5"/>
          <p:cNvSpPr/>
          <p:nvPr/>
        </p:nvSpPr>
        <p:spPr>
          <a:xfrm>
            <a:off x="3265714" y="262810"/>
            <a:ext cx="5486400" cy="524718"/>
          </a:xfrm>
          <a:prstGeom prst="rect">
            <a:avLst/>
          </a:prstGeom>
          <a:solidFill>
            <a:srgbClr val="3CBCED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400" b="1">
                <a:solidFill>
                  <a:schemeClr val="bg1"/>
                </a:solidFill>
                <a:latin typeface="+mj-lt"/>
              </a:rPr>
              <a:t>YẾU TỐ THỐNG KÊ VÀ XÁC SUẤT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27395" y="2585115"/>
            <a:ext cx="3568530" cy="2730136"/>
            <a:chOff x="901" y="9400"/>
            <a:chExt cx="2599" cy="3370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1160" y="9400"/>
              <a:ext cx="2090" cy="4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ea typeface="Calibri" panose="020F0502020204030204" pitchFamily="34" charset="0"/>
                </a:rPr>
                <a:t>Thu thập số liệu</a:t>
              </a: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901" y="10228"/>
              <a:ext cx="2590" cy="121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err="1">
                  <a:effectLst/>
                  <a:ea typeface="Calibri" panose="020F0502020204030204" pitchFamily="34" charset="0"/>
                </a:rPr>
                <a:t>Đọc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và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mô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tả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được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các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số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liệu</a:t>
              </a:r>
              <a:r>
                <a:rPr lang="en-US" sz="2000">
                  <a:effectLst/>
                  <a:ea typeface="Calibri" panose="020F0502020204030204" pitchFamily="34" charset="0"/>
                </a:rPr>
                <a:t> ở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dạng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bảng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số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liệu</a:t>
              </a:r>
              <a:endParaRPr lang="en-US" sz="200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910" y="11870"/>
              <a:ext cx="2590" cy="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err="1">
                  <a:effectLst/>
                  <a:ea typeface="Calibri" panose="020F0502020204030204" pitchFamily="34" charset="0"/>
                </a:rPr>
                <a:t>Nhận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xét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số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liệu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từ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bảng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số</a:t>
              </a:r>
              <a:r>
                <a:rPr lang="en-US" sz="2000">
                  <a:effectLst/>
                  <a:ea typeface="Calibri" panose="020F0502020204030204" pitchFamily="34" charset="0"/>
                </a:rPr>
                <a:t> </a:t>
              </a:r>
              <a:r>
                <a:rPr lang="en-US" sz="2000" err="1">
                  <a:effectLst/>
                  <a:ea typeface="Calibri" panose="020F0502020204030204" pitchFamily="34" charset="0"/>
                </a:rPr>
                <a:t>liệu</a:t>
              </a:r>
              <a:endParaRPr lang="en-US" sz="2000">
                <a:effectLst/>
                <a:ea typeface="Calibri" panose="020F0502020204030204" pitchFamily="34" charset="0"/>
              </a:endParaRPr>
            </a:p>
          </p:txBody>
        </p:sp>
        <p:cxnSp>
          <p:nvCxnSpPr>
            <p:cNvPr id="12" name="AutoShape 12"/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>
              <a:off x="2196" y="11445"/>
              <a:ext cx="9" cy="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3"/>
            <p:cNvCxnSpPr>
              <a:cxnSpLocks noChangeShapeType="1"/>
              <a:stCxn id="8" idx="2"/>
              <a:endCxn id="10" idx="0"/>
            </p:cNvCxnSpPr>
            <p:nvPr/>
          </p:nvCxnSpPr>
          <p:spPr bwMode="auto">
            <a:xfrm flipH="1">
              <a:off x="2196" y="9826"/>
              <a:ext cx="9" cy="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363" y="1260695"/>
            <a:ext cx="4643294" cy="51357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7064" y="1418556"/>
            <a:ext cx="430919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400">
                <a:ea typeface="Calibri" panose="020F0502020204030204" pitchFamily="34" charset="0"/>
              </a:rPr>
              <a:t>a) </a:t>
            </a:r>
            <a:r>
              <a:rPr lang="en-US" sz="2400" err="1">
                <a:ea typeface="Calibri" panose="020F0502020204030204" pitchFamily="34" charset="0"/>
              </a:rPr>
              <a:t>Mô</a:t>
            </a:r>
            <a:r>
              <a:rPr lang="en-US" sz="2400">
                <a:ea typeface="Calibri" panose="020F0502020204030204" pitchFamily="34" charset="0"/>
              </a:rPr>
              <a:t> </a:t>
            </a:r>
            <a:r>
              <a:rPr lang="en-US" sz="2400" err="1">
                <a:ea typeface="Calibri" panose="020F0502020204030204" pitchFamily="34" charset="0"/>
              </a:rPr>
              <a:t>hình</a:t>
            </a:r>
            <a:r>
              <a:rPr lang="en-US" sz="2400">
                <a:ea typeface="Calibri" panose="020F0502020204030204" pitchFamily="34" charset="0"/>
              </a:rPr>
              <a:t> </a:t>
            </a:r>
            <a:r>
              <a:rPr lang="en-US" sz="2400" err="1">
                <a:ea typeface="Calibri" panose="020F0502020204030204" pitchFamily="34" charset="0"/>
              </a:rPr>
              <a:t>về</a:t>
            </a:r>
            <a:r>
              <a:rPr lang="en-US" sz="2400">
                <a:ea typeface="Calibri" panose="020F0502020204030204" pitchFamily="34" charset="0"/>
              </a:rPr>
              <a:t> </a:t>
            </a:r>
            <a:r>
              <a:rPr lang="en-US" sz="2400" err="1">
                <a:ea typeface="Calibri" panose="020F0502020204030204" pitchFamily="34" charset="0"/>
              </a:rPr>
              <a:t>thống</a:t>
            </a:r>
            <a:r>
              <a:rPr lang="en-US" sz="2400">
                <a:ea typeface="Calibri" panose="020F0502020204030204" pitchFamily="34" charset="0"/>
              </a:rPr>
              <a:t> </a:t>
            </a:r>
            <a:r>
              <a:rPr lang="en-US" sz="2400" err="1">
                <a:ea typeface="Calibri" panose="020F0502020204030204" pitchFamily="34" charset="0"/>
              </a:rPr>
              <a:t>kê</a:t>
            </a:r>
            <a:r>
              <a:rPr lang="en-US" sz="2400">
                <a:ea typeface="Calibri" panose="020F0502020204030204" pitchFamily="34" charset="0"/>
              </a:rPr>
              <a:t> </a:t>
            </a:r>
            <a:r>
              <a:rPr lang="en-US" sz="2400" err="1">
                <a:ea typeface="Calibri" panose="020F0502020204030204" pitchFamily="34" charset="0"/>
              </a:rPr>
              <a:t>số</a:t>
            </a:r>
            <a:r>
              <a:rPr lang="en-US" sz="2400">
                <a:ea typeface="Calibri" panose="020F0502020204030204" pitchFamily="34" charset="0"/>
              </a:rPr>
              <a:t> </a:t>
            </a:r>
            <a:r>
              <a:rPr lang="en-US" sz="2400" err="1">
                <a:ea typeface="Calibri" panose="020F0502020204030204" pitchFamily="34" charset="0"/>
              </a:rPr>
              <a:t>liệu</a:t>
            </a:r>
            <a:endParaRPr lang="en-US" sz="240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25</a:t>
            </a:fld>
            <a:endParaRPr lang="en-US" noProof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67052" y="2177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Google Shape;99;p5"/>
          <p:cNvSpPr/>
          <p:nvPr/>
        </p:nvSpPr>
        <p:spPr>
          <a:xfrm>
            <a:off x="3265714" y="262810"/>
            <a:ext cx="5486400" cy="524718"/>
          </a:xfrm>
          <a:prstGeom prst="rect">
            <a:avLst/>
          </a:prstGeom>
          <a:solidFill>
            <a:srgbClr val="3CBCED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400" b="1">
                <a:solidFill>
                  <a:schemeClr val="bg1"/>
                </a:solidFill>
                <a:latin typeface="+mj-lt"/>
              </a:rPr>
              <a:t>YẾU TỐ THỐNG KÊ VÀ XÁC SUẤT</a:t>
            </a:r>
          </a:p>
        </p:txBody>
      </p:sp>
      <p:sp>
        <p:nvSpPr>
          <p:cNvPr id="4" name="Rectangle 3"/>
          <p:cNvSpPr/>
          <p:nvPr/>
        </p:nvSpPr>
        <p:spPr>
          <a:xfrm>
            <a:off x="557900" y="1472877"/>
            <a:ext cx="481093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400">
                <a:ea typeface="Calibri" panose="020F0502020204030204" pitchFamily="34" charset="0"/>
              </a:rPr>
              <a:t>b) </a:t>
            </a:r>
            <a:r>
              <a:rPr lang="en-US" sz="2400" err="1"/>
              <a:t>Mô</a:t>
            </a:r>
            <a:r>
              <a:rPr lang="en-US" sz="2400"/>
              <a:t> </a:t>
            </a:r>
            <a:r>
              <a:rPr lang="en-US" sz="2400" err="1"/>
              <a:t>hình</a:t>
            </a:r>
            <a:r>
              <a:rPr lang="en-US" sz="2400"/>
              <a:t> </a:t>
            </a:r>
            <a:r>
              <a:rPr lang="en-US" sz="2400" err="1"/>
              <a:t>về</a:t>
            </a:r>
            <a:r>
              <a:rPr lang="en-US" sz="2400"/>
              <a:t> </a:t>
            </a:r>
            <a:r>
              <a:rPr lang="en-US" sz="2400" err="1"/>
              <a:t>biểu</a:t>
            </a:r>
            <a:r>
              <a:rPr lang="en-US" sz="2400"/>
              <a:t> </a:t>
            </a:r>
            <a:r>
              <a:rPr lang="en-US" sz="2400" err="1"/>
              <a:t>diễn</a:t>
            </a:r>
            <a:r>
              <a:rPr lang="en-US" sz="2400"/>
              <a:t> </a:t>
            </a:r>
            <a:r>
              <a:rPr lang="en-US" sz="2400" err="1"/>
              <a:t>số</a:t>
            </a:r>
            <a:r>
              <a:rPr lang="en-US" sz="2400"/>
              <a:t> </a:t>
            </a:r>
            <a:r>
              <a:rPr lang="en-US" sz="2400" err="1"/>
              <a:t>liệu</a:t>
            </a:r>
            <a:r>
              <a:rPr lang="en-US" sz="2400"/>
              <a:t> qua </a:t>
            </a:r>
            <a:r>
              <a:rPr lang="en-US" sz="2400" err="1"/>
              <a:t>biểu</a:t>
            </a:r>
            <a:r>
              <a:rPr lang="en-US" sz="2400"/>
              <a:t> </a:t>
            </a:r>
            <a:r>
              <a:rPr lang="en-US" sz="2400" err="1"/>
              <a:t>đồ</a:t>
            </a:r>
            <a:r>
              <a:rPr lang="en-US" sz="2400"/>
              <a:t> </a:t>
            </a:r>
            <a:r>
              <a:rPr lang="en-US" sz="2400" err="1"/>
              <a:t>hình</a:t>
            </a:r>
            <a:r>
              <a:rPr lang="en-US" sz="2400"/>
              <a:t> </a:t>
            </a:r>
            <a:r>
              <a:rPr lang="en-US" sz="2400" err="1"/>
              <a:t>quạt</a:t>
            </a:r>
            <a:r>
              <a:rPr lang="en-US" sz="2400"/>
              <a:t> </a:t>
            </a:r>
            <a:r>
              <a:rPr lang="en-US" sz="2400" err="1"/>
              <a:t>tròn</a:t>
            </a:r>
            <a:endParaRPr lang="en-US" sz="2400">
              <a:effectLst/>
              <a:ea typeface="Calibri" panose="020F0502020204030204" pitchFamily="34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57900" y="2809567"/>
            <a:ext cx="4479290" cy="3163056"/>
            <a:chOff x="925" y="9400"/>
            <a:chExt cx="2590" cy="3709"/>
          </a:xfrm>
        </p:grpSpPr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925" y="9400"/>
              <a:ext cx="2590" cy="53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ea typeface="Calibri" panose="020F0502020204030204" pitchFamily="34" charset="0"/>
                </a:rPr>
                <a:t>Tình huống thực tiễn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925" y="10448"/>
              <a:ext cx="2590" cy="13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ea typeface="Calibri" panose="020F0502020204030204" pitchFamily="34" charset="0"/>
                </a:rPr>
                <a:t>Đọc và mô tả được các số liệu ở dạng biểu đồ hình quạt tròn (không yêu cầu vẽ biểu đồ)</a:t>
              </a:r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>
              <a:off x="925" y="12349"/>
              <a:ext cx="2590" cy="7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ea typeface="Calibri" panose="020F0502020204030204" pitchFamily="34" charset="0"/>
                </a:rPr>
                <a:t>Nhận xét số liệu từ biểu đồ hình quạt tròn</a:t>
              </a:r>
            </a:p>
          </p:txBody>
        </p:sp>
        <p:cxnSp>
          <p:nvCxnSpPr>
            <p:cNvPr id="19" name="AutoShape 12"/>
            <p:cNvCxnSpPr>
              <a:cxnSpLocks noChangeShapeType="1"/>
              <a:stCxn id="17" idx="2"/>
              <a:endCxn id="18" idx="0"/>
            </p:cNvCxnSpPr>
            <p:nvPr/>
          </p:nvCxnSpPr>
          <p:spPr bwMode="auto">
            <a:xfrm>
              <a:off x="2220" y="11780"/>
              <a:ext cx="0" cy="5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3"/>
            <p:cNvCxnSpPr>
              <a:cxnSpLocks noChangeShapeType="1"/>
              <a:stCxn id="16" idx="2"/>
              <a:endCxn id="17" idx="0"/>
            </p:cNvCxnSpPr>
            <p:nvPr/>
          </p:nvCxnSpPr>
          <p:spPr bwMode="auto">
            <a:xfrm>
              <a:off x="2220" y="9930"/>
              <a:ext cx="0" cy="5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051" y="1366368"/>
            <a:ext cx="4139485" cy="502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26</a:t>
            </a:fld>
            <a:endParaRPr lang="en-US" noProof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67052" y="2177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Google Shape;99;p5"/>
          <p:cNvSpPr/>
          <p:nvPr/>
        </p:nvSpPr>
        <p:spPr>
          <a:xfrm>
            <a:off x="3265714" y="262810"/>
            <a:ext cx="5486400" cy="524718"/>
          </a:xfrm>
          <a:prstGeom prst="rect">
            <a:avLst/>
          </a:prstGeom>
          <a:solidFill>
            <a:srgbClr val="3CBCED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400" b="1">
                <a:solidFill>
                  <a:schemeClr val="bg1"/>
                </a:solidFill>
                <a:latin typeface="+mj-lt"/>
              </a:rPr>
              <a:t>YẾU TỐ THỐNG KÊ VÀ XÁC SUẤT</a:t>
            </a:r>
          </a:p>
        </p:txBody>
      </p:sp>
      <p:sp>
        <p:nvSpPr>
          <p:cNvPr id="4" name="Rectangle 3"/>
          <p:cNvSpPr/>
          <p:nvPr/>
        </p:nvSpPr>
        <p:spPr>
          <a:xfrm>
            <a:off x="557900" y="1472877"/>
            <a:ext cx="481093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400">
                <a:ea typeface="Calibri" panose="020F0502020204030204" pitchFamily="34" charset="0"/>
              </a:rPr>
              <a:t>c) </a:t>
            </a:r>
            <a:r>
              <a:rPr lang="en-US" sz="2400" err="1"/>
              <a:t>Mô</a:t>
            </a:r>
            <a:r>
              <a:rPr lang="en-US" sz="2400"/>
              <a:t> </a:t>
            </a:r>
            <a:r>
              <a:rPr lang="en-US" sz="2400" err="1"/>
              <a:t>hình</a:t>
            </a:r>
            <a:r>
              <a:rPr lang="en-US" sz="2400"/>
              <a:t> </a:t>
            </a:r>
            <a:r>
              <a:rPr lang="en-US" sz="2400" err="1"/>
              <a:t>về</a:t>
            </a:r>
            <a:r>
              <a:rPr lang="en-US" sz="2400"/>
              <a:t> </a:t>
            </a:r>
            <a:r>
              <a:rPr lang="en-US" sz="2400" err="1"/>
              <a:t>yếu</a:t>
            </a:r>
            <a:r>
              <a:rPr lang="en-US" sz="2400"/>
              <a:t> </a:t>
            </a:r>
            <a:r>
              <a:rPr lang="en-US" sz="2400" err="1"/>
              <a:t>tố</a:t>
            </a:r>
            <a:r>
              <a:rPr lang="en-US" sz="2400"/>
              <a:t> </a:t>
            </a:r>
            <a:r>
              <a:rPr lang="en-US" sz="2400" err="1"/>
              <a:t>xác</a:t>
            </a:r>
            <a:r>
              <a:rPr lang="en-US" sz="2400"/>
              <a:t> </a:t>
            </a:r>
            <a:r>
              <a:rPr lang="en-US" sz="2400" err="1"/>
              <a:t>suất</a:t>
            </a:r>
            <a:endParaRPr lang="en-US" sz="2400">
              <a:effectLst/>
              <a:ea typeface="Calibri" panose="020F0502020204030204" pitchFamily="34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11209" y="2306639"/>
            <a:ext cx="5309009" cy="3591347"/>
            <a:chOff x="439" y="9378"/>
            <a:chExt cx="3583" cy="4583"/>
          </a:xfrm>
        </p:grpSpPr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1186" y="9378"/>
              <a:ext cx="2090" cy="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ea typeface="Calibri" panose="020F0502020204030204" pitchFamily="34" charset="0"/>
                </a:rPr>
                <a:t>Tình huống, thí nghiệm (nhiều lần)</a:t>
              </a:r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439" y="10797"/>
              <a:ext cx="3583" cy="106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ea typeface="Calibri" panose="020F0502020204030204" pitchFamily="34" charset="0"/>
                </a:rPr>
                <a:t>Mô tả các khả năng có thể xảy ra; ghi chép số lần lặp lại của mỗi khả năng của một sự kiện</a:t>
              </a:r>
            </a:p>
          </p:txBody>
        </p:sp>
        <p:sp>
          <p:nvSpPr>
            <p:cNvPr id="22" name="AutoShape 11"/>
            <p:cNvSpPr>
              <a:spLocks noChangeArrowheads="1"/>
            </p:cNvSpPr>
            <p:nvPr/>
          </p:nvSpPr>
          <p:spPr bwMode="auto">
            <a:xfrm>
              <a:off x="469" y="12384"/>
              <a:ext cx="3523" cy="157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ea typeface="Calibri" panose="020F0502020204030204" pitchFamily="34" charset="0"/>
                </a:rPr>
                <a:t>Nêu được tỉ số của số lần lặp lại một khả năng xảy ra (nhiều lần) của một sự kiện so với tổng số lần thực hiện thí nghiệm</a:t>
              </a:r>
            </a:p>
          </p:txBody>
        </p:sp>
        <p:cxnSp>
          <p:nvCxnSpPr>
            <p:cNvPr id="23" name="AutoShape 13"/>
            <p:cNvCxnSpPr>
              <a:cxnSpLocks noChangeShapeType="1"/>
              <a:stCxn id="14" idx="2"/>
              <a:endCxn id="21" idx="0"/>
            </p:cNvCxnSpPr>
            <p:nvPr/>
          </p:nvCxnSpPr>
          <p:spPr bwMode="auto">
            <a:xfrm flipH="1">
              <a:off x="2231" y="10278"/>
              <a:ext cx="1" cy="5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13"/>
            <p:cNvCxnSpPr>
              <a:cxnSpLocks noChangeShapeType="1"/>
              <a:stCxn id="21" idx="2"/>
              <a:endCxn id="22" idx="0"/>
            </p:cNvCxnSpPr>
            <p:nvPr/>
          </p:nvCxnSpPr>
          <p:spPr bwMode="auto">
            <a:xfrm>
              <a:off x="2231" y="11865"/>
              <a:ext cx="0" cy="5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366" y="1629714"/>
            <a:ext cx="5141328" cy="42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2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99261" y="1652800"/>
            <a:ext cx="9933696" cy="237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7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28</a:t>
            </a:fld>
            <a:endParaRPr lang="en-US" noProof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23700" y="1559717"/>
            <a:ext cx="9649326" cy="2829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MẠCH KIẾN THỨC TOÁN 5 SÁCH KNTT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1105" y="1288050"/>
            <a:ext cx="10503569" cy="293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THỜI LƯỢNG CHƯƠNG TRÌNH SGK TOÁN 5 SÁCH KNTT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SGK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KNTT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175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35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( 90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( 85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8503" y="2264636"/>
            <a:ext cx="8167209" cy="1457719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III. NHỮNG </a:t>
            </a:r>
            <a:r>
              <a:rPr lang="en-US" sz="4000" dirty="0">
                <a:solidFill>
                  <a:srgbClr val="0070C0"/>
                </a:solidFill>
              </a:rPr>
              <a:t>ĐIỂM MỚI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CỦA SÁCH GIÁO KHOA TOÁN 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5" y="1525223"/>
            <a:ext cx="1005288" cy="904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03" y="2534823"/>
            <a:ext cx="1067064" cy="10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6</a:t>
            </a:fld>
            <a:endParaRPr lang="en-US" noProof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5384992"/>
              </p:ext>
            </p:extLst>
          </p:nvPr>
        </p:nvGraphicFramePr>
        <p:xfrm>
          <a:off x="3834174" y="2058004"/>
          <a:ext cx="7987211" cy="354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64435" y="1796929"/>
            <a:ext cx="2711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TOÁN 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386499" y="663014"/>
            <a:ext cx="6181724" cy="608565"/>
          </a:xfrm>
          <a:prstGeom prst="rect">
            <a:avLst/>
          </a:prstGeom>
          <a:solidFill>
            <a:srgbClr val="91CF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sz="2000" b="1" dirty="0"/>
              <a:t>1. CẤU TRÚC SÁCH THEO CHỦ ĐỀ/BÀI HỌC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5" y="3098441"/>
            <a:ext cx="1542384" cy="1542384"/>
          </a:xfrm>
          <a:prstGeom prst="rect">
            <a:avLst/>
          </a:prstGeom>
        </p:spPr>
      </p:pic>
      <p:sp>
        <p:nvSpPr>
          <p:cNvPr id="16" name="Text Placeholder 4"/>
          <p:cNvSpPr txBox="1">
            <a:spLocks/>
          </p:cNvSpPr>
          <p:nvPr/>
        </p:nvSpPr>
        <p:spPr>
          <a:xfrm>
            <a:off x="311755" y="1950355"/>
            <a:ext cx="2004164" cy="1070505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b="1" kern="0"/>
              <a:t>CẤU TRÚC SÁCH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54" y="6053786"/>
            <a:ext cx="809661" cy="80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19" y="1962638"/>
            <a:ext cx="8108901" cy="3362471"/>
          </a:xfrm>
          <a:prstGeom prst="round2DiagRect">
            <a:avLst>
              <a:gd name="adj1" fmla="val 18823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Google Shape;124;p5"/>
          <p:cNvSpPr txBox="1">
            <a:spLocks/>
          </p:cNvSpPr>
          <p:nvPr/>
        </p:nvSpPr>
        <p:spPr>
          <a:xfrm>
            <a:off x="479003" y="1405833"/>
            <a:ext cx="2342446" cy="24329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+mj-lt"/>
                <a:ea typeface="Roboto Slab Regular"/>
                <a:cs typeface="Arial" panose="020B0604020202020204" pitchFamily="34" charset="0"/>
                <a:sym typeface="Roboto Slab Regular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NHỮNG ĐIỂM MỚI</a:t>
            </a:r>
            <a:endParaRPr lang="en-US" kern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387047" y="1962639"/>
            <a:ext cx="2004164" cy="1070505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b="1" kern="0"/>
              <a:t>CẤU TRÚC BÀI HỌC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3386498" y="663014"/>
            <a:ext cx="6436231" cy="608565"/>
          </a:xfrm>
          <a:prstGeom prst="rect">
            <a:avLst/>
          </a:prstGeom>
          <a:solidFill>
            <a:srgbClr val="91CF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b="1" kern="0"/>
              <a:t>2. CẤU TRÚC MỖI BÀI HỌC THƯỜNG GỒM 4 PHẦN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39" y="6053717"/>
            <a:ext cx="809661" cy="8096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93410" y="2891648"/>
            <a:ext cx="32145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Vận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dụng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thực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hành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ở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mức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độ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cơ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bản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1176" y="4441421"/>
            <a:ext cx="44816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Vận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dụng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thực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hành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ở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mức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độ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củng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cố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bổ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sung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phát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triển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52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16" name="Google Shape;124;p5"/>
          <p:cNvSpPr txBox="1">
            <a:spLocks/>
          </p:cNvSpPr>
          <p:nvPr/>
        </p:nvSpPr>
        <p:spPr>
          <a:xfrm>
            <a:off x="-89593" y="641348"/>
            <a:ext cx="3110274" cy="12603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+mj-lt"/>
                <a:ea typeface="Roboto Slab Regular"/>
                <a:cs typeface="Arial" panose="020B0604020202020204" pitchFamily="34" charset="0"/>
                <a:sym typeface="Roboto Slab Regular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NHỮNG ĐIỂM MỚI</a:t>
            </a:r>
            <a:endParaRPr lang="en-US" kern="0"/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192100" y="3079763"/>
            <a:ext cx="2004164" cy="1070505"/>
          </a:xfrm>
          <a:prstGeom prst="homePlate">
            <a:avLst/>
          </a:prstGeom>
          <a:solidFill>
            <a:srgbClr val="FF975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b="1" kern="0"/>
              <a:t>TUYẾN NHÂN VẬT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825078" y="435750"/>
            <a:ext cx="5192712" cy="5113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/>
            <a:r>
              <a:rPr lang="en-US" sz="2400" b="1"/>
              <a:t>3. TUYẾN NHÂN VẬT XUYÊN SUỐT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81" y="332137"/>
            <a:ext cx="614921" cy="6149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39" y="6053717"/>
            <a:ext cx="809661" cy="8096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920" y="1499950"/>
            <a:ext cx="6331870" cy="38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620761" y="289341"/>
            <a:ext cx="7090781" cy="670779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/>
              <a:t>4</a:t>
            </a:r>
            <a:r>
              <a:rPr lang="en-US" sz="2400" b="1" dirty="0" smtClean="0"/>
              <a:t>. </a:t>
            </a:r>
            <a:r>
              <a:rPr lang="en-US" sz="2400" b="1" dirty="0"/>
              <a:t>LỒNG GHÉP, TÍCH HỢP NỘI MÔN, LIÊN MÔN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0" y="5041900"/>
            <a:ext cx="914400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39" y="6053717"/>
            <a:ext cx="809661" cy="8096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19" y="199138"/>
            <a:ext cx="763262" cy="7632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00" y="1148819"/>
            <a:ext cx="5168901" cy="3314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6801" y="2535662"/>
            <a:ext cx="5733183" cy="3420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737" y="674926"/>
            <a:ext cx="759088" cy="75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1726</Words>
  <Application>Microsoft Office PowerPoint</Application>
  <PresentationFormat>Widescreen</PresentationFormat>
  <Paragraphs>138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Lato Light</vt:lpstr>
      <vt:lpstr>Myriad Arabic</vt:lpstr>
      <vt:lpstr>Myriad Pro</vt:lpstr>
      <vt:lpstr>Roboto Slab Regular</vt:lpstr>
      <vt:lpstr>Times New Roman</vt:lpstr>
      <vt:lpstr>Kent template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/>
  <cp:lastModifiedBy/>
  <cp:revision>8</cp:revision>
  <dcterms:created xsi:type="dcterms:W3CDTF">2019-08-30T17:37:57Z</dcterms:created>
  <dcterms:modified xsi:type="dcterms:W3CDTF">2024-08-07T01:12:40Z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