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79" autoAdjust="0"/>
  </p:normalViewPr>
  <p:slideViewPr>
    <p:cSldViewPr snapToGrid="0">
      <p:cViewPr varScale="1">
        <p:scale>
          <a:sx n="73" d="100"/>
          <a:sy n="73" d="100"/>
        </p:scale>
        <p:origin x="107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9/11/2024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40D82EE-6B76-4D6A-90CF-29BAD4AB357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07EE991-9E94-4409-9BAF-467972A537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CFA08E2-4B87-4D6F-9098-2739A7028EE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EEE2A04-01AC-4847-AA3C-23ABE77A84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662E772-A18D-4854-B919-C6245104113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image" Target="../media/image31.jp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8.xml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5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image" Target="../media/image37.jp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Relationship Id="rId14" Type="http://schemas.openxmlformats.org/officeDocument/2006/relationships/image" Target="../media/image41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6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49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7.png"/><Relationship Id="rId11" Type="http://schemas.openxmlformats.org/officeDocument/2006/relationships/image" Target="../media/image42.png"/><Relationship Id="rId5" Type="http://schemas.openxmlformats.org/officeDocument/2006/relationships/slide" Target="slide21.xml"/><Relationship Id="rId15" Type="http://schemas.microsoft.com/office/2007/relationships/hdphoto" Target="../media/hdphoto11.wdp"/><Relationship Id="rId23" Type="http://schemas.openxmlformats.org/officeDocument/2006/relationships/slide" Target="slide20.xml"/><Relationship Id="rId10" Type="http://schemas.openxmlformats.org/officeDocument/2006/relationships/slide" Target="slide17.xml"/><Relationship Id="rId19" Type="http://schemas.openxmlformats.org/officeDocument/2006/relationships/image" Target="../media/image50.gif"/><Relationship Id="rId4" Type="http://schemas.openxmlformats.org/officeDocument/2006/relationships/image" Target="../media/image46.jpg"/><Relationship Id="rId9" Type="http://schemas.microsoft.com/office/2007/relationships/hdphoto" Target="../media/hdphoto5.wdp"/><Relationship Id="rId14" Type="http://schemas.openxmlformats.org/officeDocument/2006/relationships/image" Target="../media/image48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6.jp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9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12" Type="http://schemas.openxmlformats.org/officeDocument/2006/relationships/image" Target="../media/image2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22"/>
          <p:cNvSpPr txBox="1"/>
          <p:nvPr/>
        </p:nvSpPr>
        <p:spPr>
          <a:xfrm>
            <a:off x="547946" y="22725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+ 450 = 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900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600 – 70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"/>
          <p:cNvSpPr txBox="1"/>
          <p:nvPr/>
        </p:nvSpPr>
        <p:spPr>
          <a:xfrm>
            <a:off x="289947" y="1197647"/>
            <a:ext cx="10987653" cy="93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"/>
                <a:cs typeface="Arial"/>
                <a:sym typeface="Arial"/>
              </a:rPr>
              <a:t>năm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</TotalTime>
  <Words>563</Words>
  <Application>Microsoft Office PowerPoint</Application>
  <PresentationFormat>Widescreen</PresentationFormat>
  <Paragraphs>159</Paragraphs>
  <Slides>25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Coiny</vt:lpstr>
      <vt:lpstr>HP001 4 hàng</vt:lpstr>
      <vt:lpstr>Neucha</vt:lpstr>
      <vt:lpstr>Poppins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Phạm Thị Chuyên</cp:lastModifiedBy>
  <cp:revision>18</cp:revision>
  <dcterms:created xsi:type="dcterms:W3CDTF">2022-05-03T09:34:37Z</dcterms:created>
  <dcterms:modified xsi:type="dcterms:W3CDTF">2024-09-11T15:50:07Z</dcterms:modified>
  <cp:category>9Slide.vn</cp:category>
</cp:coreProperties>
</file>