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0" r:id="rId4"/>
    <p:sldId id="276" r:id="rId5"/>
    <p:sldId id="260" r:id="rId6"/>
    <p:sldId id="259" r:id="rId7"/>
    <p:sldId id="272" r:id="rId8"/>
    <p:sldId id="281" r:id="rId9"/>
    <p:sldId id="282" r:id="rId10"/>
    <p:sldId id="26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0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0767" y="3468469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095625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223</Words>
  <Application>Microsoft Office PowerPoint</Application>
  <PresentationFormat>Trình chiếu Trên màn hình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Bản trình bày PowerPoint</vt:lpstr>
      <vt:lpstr>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 LỚP 1</dc:title>
  <dc:creator>Pc;Ánh Hồng</dc:creator>
  <cp:keywords>TNXH lớp 2</cp:keywords>
  <cp:lastModifiedBy>Ngo Hoang</cp:lastModifiedBy>
  <cp:revision>37</cp:revision>
  <dcterms:created xsi:type="dcterms:W3CDTF">2006-08-16T00:00:00Z</dcterms:created>
  <dcterms:modified xsi:type="dcterms:W3CDTF">2021-07-31T15:53:29Z</dcterms:modified>
</cp:coreProperties>
</file>