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90" r:id="rId9"/>
    <p:sldId id="289" r:id="rId10"/>
    <p:sldId id="291" r:id="rId11"/>
    <p:sldId id="292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24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184662" y="2191642"/>
            <a:ext cx="533351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NHÂN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458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phép nhân phù hợp với câu trả lời cho mỗi câu hỏi.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B216AC-EF32-416F-AF93-4B01C5D9D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675" y="328811"/>
            <a:ext cx="6875324" cy="6077505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DADC04F-39DD-464F-84B8-A0D0EE0F92B7}"/>
              </a:ext>
            </a:extLst>
          </p:cNvPr>
          <p:cNvSpPr/>
          <p:nvPr/>
        </p:nvSpPr>
        <p:spPr>
          <a:xfrm>
            <a:off x="4807639" y="2628900"/>
            <a:ext cx="4330700" cy="5334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969C87A-3E3E-47AC-8660-60E1745288CF}"/>
              </a:ext>
            </a:extLst>
          </p:cNvPr>
          <p:cNvSpPr/>
          <p:nvPr/>
        </p:nvSpPr>
        <p:spPr>
          <a:xfrm rot="10800000">
            <a:off x="5633139" y="3581400"/>
            <a:ext cx="4330700" cy="7239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1A431B-605E-435E-9BDE-550ADAFC55A9}"/>
              </a:ext>
            </a:extLst>
          </p:cNvPr>
          <p:cNvSpPr/>
          <p:nvPr/>
        </p:nvSpPr>
        <p:spPr>
          <a:xfrm>
            <a:off x="6616700" y="3619500"/>
            <a:ext cx="2381638" cy="622300"/>
          </a:xfrm>
          <a:custGeom>
            <a:avLst/>
            <a:gdLst>
              <a:gd name="connsiteX0" fmla="*/ 2374900 w 2381638"/>
              <a:gd name="connsiteY0" fmla="*/ 622300 h 622300"/>
              <a:gd name="connsiteX1" fmla="*/ 2070100 w 2381638"/>
              <a:gd name="connsiteY1" fmla="*/ 215900 h 622300"/>
              <a:gd name="connsiteX2" fmla="*/ 355600 w 2381638"/>
              <a:gd name="connsiteY2" fmla="*/ 241300 h 622300"/>
              <a:gd name="connsiteX3" fmla="*/ 0 w 2381638"/>
              <a:gd name="connsiteY3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638" h="622300">
                <a:moveTo>
                  <a:pt x="2374900" y="622300"/>
                </a:moveTo>
                <a:cubicBezTo>
                  <a:pt x="2390775" y="450850"/>
                  <a:pt x="2406650" y="279400"/>
                  <a:pt x="2070100" y="215900"/>
                </a:cubicBezTo>
                <a:cubicBezTo>
                  <a:pt x="1733550" y="152400"/>
                  <a:pt x="700617" y="277283"/>
                  <a:pt x="355600" y="241300"/>
                </a:cubicBezTo>
                <a:cubicBezTo>
                  <a:pt x="10583" y="205317"/>
                  <a:pt x="5291" y="10265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6D2C1-190A-4E08-A9DE-70E428BEBCA3}"/>
              </a:ext>
            </a:extLst>
          </p:cNvPr>
          <p:cNvSpPr txBox="1"/>
          <p:nvPr/>
        </p:nvSpPr>
        <p:spPr>
          <a:xfrm>
            <a:off x="1313001" y="1192305"/>
            <a:ext cx="245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95B7CA-55C0-40A1-90AD-2368F84920B1}"/>
                  </a:ext>
                </a:extLst>
              </p:cNvPr>
              <p:cNvSpPr txBox="1"/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95B7CA-55C0-40A1-90AD-2368F8492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blipFill>
                <a:blip r:embed="rId3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23AFF7A1-E66A-4A70-8A50-93B69664B30C}"/>
              </a:ext>
            </a:extLst>
          </p:cNvPr>
          <p:cNvGrpSpPr/>
          <p:nvPr/>
        </p:nvGrpSpPr>
        <p:grpSpPr>
          <a:xfrm>
            <a:off x="1073841" y="2221421"/>
            <a:ext cx="4635500" cy="1354354"/>
            <a:chOff x="1313001" y="2225190"/>
            <a:chExt cx="4635500" cy="13543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6F03EA1-B559-4D2A-9A17-4D90CAAF4EE7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5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5 + 5 + 5 + 5 = 20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5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20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blipFill>
                  <a:blip r:embed="rId4"/>
                  <a:stretch>
                    <a:fillRect l="-2195" r="-1235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239CB-7D61-45C9-B0AC-5AA288B9F5EF}"/>
                  </a:ext>
                </a:extLst>
              </p:cNvPr>
              <p:cNvSpPr txBox="1"/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2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239CB-7D61-45C9-B0AC-5AA288B9F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379A8C-4429-4A93-943A-67FE1DB430C3}"/>
                  </a:ext>
                </a:extLst>
              </p:cNvPr>
              <p:cNvSpPr txBox="1"/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3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379A8C-4429-4A93-943A-67FE1DB43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blipFill>
                <a:blip r:embed="rId6"/>
                <a:stretch>
                  <a:fillRect l="-7353" t="-9333" r="-68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636E0-5A6D-4F9A-A50E-A6307F1BAF7C}"/>
                  </a:ext>
                </a:extLst>
              </p:cNvPr>
              <p:cNvSpPr txBox="1"/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636E0-5A6D-4F9A-A50E-A6307F1BA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246" t="-9333" r="-67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44B358-E93D-4002-8E29-C5B39ADEEB7E}"/>
                  </a:ext>
                </a:extLst>
              </p:cNvPr>
              <p:cNvSpPr txBox="1"/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44B358-E93D-4002-8E29-C5B39ADEE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blipFill>
                <a:blip r:embed="rId8"/>
                <a:stretch>
                  <a:fillRect l="-3464" r="-2771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2A2A4F-0ED0-4B57-87A6-1A63A325C012}"/>
                  </a:ext>
                </a:extLst>
              </p:cNvPr>
              <p:cNvSpPr txBox="1"/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3 + 3 + 3 + 3 + 3 + 3 = 18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18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2A2A4F-0ED0-4B57-87A6-1A63A325C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blipFill>
                <a:blip r:embed="rId9"/>
                <a:stretch>
                  <a:fillRect l="-2067" r="-103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64933-5D9A-4627-9995-A85AD77DBBC8}"/>
                  </a:ext>
                </a:extLst>
              </p:cNvPr>
              <p:cNvSpPr txBox="1"/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4 + 4 + 4 = 12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12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64933-5D9A-4627-9995-A85AD77DB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blipFill>
                <a:blip r:embed="rId10"/>
                <a:stretch>
                  <a:fillRect l="-2896" r="-212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1" grpId="0"/>
      <p:bldP spid="12" grpId="0"/>
      <p:bldP spid="13" grpId="0"/>
      <p:bldP spid="16" grpId="0" build="p"/>
      <p:bldP spid="17" grpId="0" build="p"/>
      <p:bldP spid="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EE4EB2-E3A9-4D11-94F0-C3561EC06C5C}"/>
              </a:ext>
            </a:extLst>
          </p:cNvPr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8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>
                <a:blip r:embed="rId8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BE550B7-3F79-40DF-A748-18A4034397DD}"/>
              </a:ext>
            </a:extLst>
          </p:cNvPr>
          <p:cNvSpPr/>
          <p:nvPr/>
        </p:nvSpPr>
        <p:spPr>
          <a:xfrm>
            <a:off x="757651" y="1294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8FEA5-1D09-4B8D-9492-BF3934F09BFA}"/>
              </a:ext>
            </a:extLst>
          </p:cNvPr>
          <p:cNvSpPr txBox="1"/>
          <p:nvPr/>
        </p:nvSpPr>
        <p:spPr>
          <a:xfrm>
            <a:off x="1194973" y="1294219"/>
            <a:ext cx="658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Viết 2 + 2 + 2 + 2 + 2 = 10 thành phép nhân.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31387E-CB10-48CD-98FE-4BDBFC721447}"/>
              </a:ext>
            </a:extLst>
          </p:cNvPr>
          <p:cNvGrpSpPr/>
          <p:nvPr/>
        </p:nvGrpSpPr>
        <p:grpSpPr>
          <a:xfrm>
            <a:off x="4621347" y="1900902"/>
            <a:ext cx="2699226" cy="587661"/>
            <a:chOff x="8046147" y="1143254"/>
            <a:chExt cx="2699226" cy="58766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0E59AE-A816-47EE-9608-70534620BA38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57E045-8049-447A-862C-E28EACAA314E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75DCC2-2EE4-458C-81D7-38D88E06B45B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55C1A2-80CD-4625-8F37-5B771E54E7C5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EA1734-D39E-46D1-804B-89B8D559235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>
                  <a:solidFill>
                    <a:srgbClr val="FF0000"/>
                  </a:solidFill>
                </a:rPr>
                <a:t>10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05A14-0788-4900-8476-9AE220772312}"/>
                  </a:ext>
                </a:extLst>
              </p:cNvPr>
              <p:cNvSpPr txBox="1"/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Viết phép nhân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35 thành phép cộng các số hạng bằng nhau.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05A14-0788-4900-8476-9AE220772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blipFill>
                <a:blip r:embed="rId4"/>
                <a:stretch>
                  <a:fillRect l="-999" t="-9211" r="-93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6EB828D-75C7-41B3-B3A1-CE060D29C159}"/>
              </a:ext>
            </a:extLst>
          </p:cNvPr>
          <p:cNvGrpSpPr/>
          <p:nvPr/>
        </p:nvGrpSpPr>
        <p:grpSpPr>
          <a:xfrm>
            <a:off x="3078582" y="3057688"/>
            <a:ext cx="5784756" cy="610312"/>
            <a:chOff x="8046147" y="1143254"/>
            <a:chExt cx="2699225" cy="61031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719BC1A-D9B5-4D59-B162-72BEECF438A7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67EEB8-36C4-4840-AB2F-7E3BEAFAD2A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5 + 5 + 5 + 5 + 5 + 5 + 5 = 35</a:t>
              </a:r>
            </a:p>
          </p:txBody>
        </p:sp>
      </p:grp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8D1E3C37-C602-430F-A552-333102BD6DD8}"/>
              </a:ext>
            </a:extLst>
          </p:cNvPr>
          <p:cNvSpPr/>
          <p:nvPr/>
        </p:nvSpPr>
        <p:spPr>
          <a:xfrm>
            <a:off x="855257" y="3641269"/>
            <a:ext cx="710027" cy="7239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E2EC3A-F460-455F-8532-F40607FEBA8B}"/>
              </a:ext>
            </a:extLst>
          </p:cNvPr>
          <p:cNvSpPr txBox="1"/>
          <p:nvPr/>
        </p:nvSpPr>
        <p:spPr>
          <a:xfrm>
            <a:off x="1478279" y="3903504"/>
            <a:ext cx="509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 Viết 3 + 3 + 3 = 9 thành phép nhân.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957D68-83E3-4EC8-BADF-1B7D91635E50}"/>
              </a:ext>
            </a:extLst>
          </p:cNvPr>
          <p:cNvGrpSpPr/>
          <p:nvPr/>
        </p:nvGrpSpPr>
        <p:grpSpPr>
          <a:xfrm>
            <a:off x="4621347" y="4365169"/>
            <a:ext cx="2699226" cy="587661"/>
            <a:chOff x="8046147" y="1143254"/>
            <a:chExt cx="2699226" cy="58766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7A7896A-575B-4AA2-B9B9-C6C2B5C0FF07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A68BDD1-CFDA-4F4E-BADB-E167BF151B2F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D4EAB49-F895-4A2E-83D0-289CEC42754D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66A44A8-3EF2-4423-B12B-C0FD8105D299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8175C08-9AC6-4EE0-A927-B4E7645B387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DDF236-44C2-4A9B-A97A-CEED71F57C7D}"/>
                  </a:ext>
                </a:extLst>
              </p:cNvPr>
              <p:cNvSpPr txBox="1"/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 Viết phép nhân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 = 24 thành phép cộng các số hạng bằng nhau.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DDF236-44C2-4A9B-A97A-CEED71F57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blipFill>
                <a:blip r:embed="rId6"/>
                <a:stretch>
                  <a:fillRect l="-64" t="-9211" r="-127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DE44850A-7AE5-469F-8069-0A52C0FE9806}"/>
              </a:ext>
            </a:extLst>
          </p:cNvPr>
          <p:cNvGrpSpPr/>
          <p:nvPr/>
        </p:nvGrpSpPr>
        <p:grpSpPr>
          <a:xfrm>
            <a:off x="3310428" y="5377957"/>
            <a:ext cx="5197912" cy="610312"/>
            <a:chOff x="8046147" y="1143254"/>
            <a:chExt cx="2699225" cy="61031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2FD0F3C-4818-4BC8-9D39-3CD812818D78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A324A88-6E30-43C2-8A97-FC74157141D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4 + 4 + 4 + 4 + 4 + 4 = 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/>
      <p:bldP spid="22" grpId="0" animBg="1"/>
      <p:bldP spid="25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525</Words>
  <Application>Microsoft Office PowerPoint</Application>
  <PresentationFormat>Widescreen</PresentationFormat>
  <Paragraphs>119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Phạm Thanh Hằng (ADAS – GV)</cp:lastModifiedBy>
  <cp:revision>137</cp:revision>
  <dcterms:created xsi:type="dcterms:W3CDTF">2021-06-02T01:34:28Z</dcterms:created>
  <dcterms:modified xsi:type="dcterms:W3CDTF">2021-06-15T01:35:01Z</dcterms:modified>
</cp:coreProperties>
</file>