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9" r:id="rId4"/>
    <p:sldId id="265" r:id="rId5"/>
    <p:sldId id="263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09D"/>
    <a:srgbClr val="FFCF4E"/>
    <a:srgbClr val="FFB443"/>
    <a:srgbClr val="108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35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40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51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Đồ họa 320">
            <a:extLst>
              <a:ext uri="{FF2B5EF4-FFF2-40B4-BE49-F238E27FC236}">
                <a16:creationId xmlns:a16="http://schemas.microsoft.com/office/drawing/2014/main" id="{659933D9-007E-ADB6-BEDA-505824B366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935075" y="3039552"/>
            <a:ext cx="4265978" cy="347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88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34B61575-7695-0EFE-E148-7CE35D57027B}"/>
              </a:ext>
            </a:extLst>
          </p:cNvPr>
          <p:cNvSpPr/>
          <p:nvPr userDrawn="1"/>
        </p:nvSpPr>
        <p:spPr>
          <a:xfrm>
            <a:off x="276225" y="252412"/>
            <a:ext cx="11639550" cy="6353175"/>
          </a:xfrm>
          <a:prstGeom prst="roundRect">
            <a:avLst>
              <a:gd name="adj" fmla="val 13219"/>
            </a:avLst>
          </a:prstGeom>
          <a:solidFill>
            <a:schemeClr val="bg1"/>
          </a:solidFill>
          <a:ln w="28575">
            <a:solidFill>
              <a:srgbClr val="522A68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2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70CFE0C-7C07-0397-3CF6-B0597430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F61E941-B6BE-C1F9-DAB9-36BDC1AF4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860CE56-BDA3-BEFB-C8E0-EE393B266A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B26C6C-C24A-43CE-AEDF-389A71A645E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2202D19-7D25-5B32-EAA1-A145969D9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EC6DD82-45F5-C284-F0A0-230DF4E9D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22FAB-EFCA-4941-AFAC-FD14ABD38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33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EB52F2-7EBE-CC72-DD7F-C321CC8E5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B51311B-D98F-B370-8461-166E4DACBD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307077F-6F5C-01DF-12D5-6B7B106F8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5F5E49F-54C1-A85A-79CE-1BA829CEEC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B26C6C-C24A-43CE-AEDF-389A71A645E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837EF8B-240A-0E63-4B62-5CF93A840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D0C6D1B-836D-BF27-8D0C-FFFC7BAE7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22FAB-EFCA-4941-AFAC-FD14ABD38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16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2BFDAB4-FDB5-E4D5-67B8-75ED08F49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389E0C5-05A6-AAB4-F860-D956444C1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030C0CE-6989-C010-CC1E-687B13E01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DD745F2-6388-8D87-DB50-311E193981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2386066B-C391-EF13-DCFD-76584CE6F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7D26724-6D83-6E99-EBF6-F4F64883E4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B26C6C-C24A-43CE-AEDF-389A71A645E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E7824D98-C7DF-01B9-6BAA-B4313AFEF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3813B9E8-F3A7-4B0E-2877-6B6A0F3A1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22FAB-EFCA-4941-AFAC-FD14ABD38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0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B8C8CC8-6D13-37D1-6A2A-FC66E6737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A5706FB-4FA4-73C2-DC99-2834ABE1EC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B26C6C-C24A-43CE-AEDF-389A71A645E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13DE389-3713-86D8-9160-C0994B6AE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2F150664-98EF-E620-316D-F4B1AFEE7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22FAB-EFCA-4941-AFAC-FD14ABD38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70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3063FCA-2422-A7E8-7E90-451BB52DA6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B26C6C-C24A-43CE-AEDF-389A71A645E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E628F98-10F5-4F60-3F9B-42999AF31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79EA510-FBE6-6621-2467-CAA7046F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22FAB-EFCA-4941-AFAC-FD14ABD38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23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B11AC7F-86EF-720F-23E7-5183ADDFF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40BC487-2BAB-B5AB-583A-19F510FC9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CA8E57F-BC6D-EE9D-2A78-3F923D0C6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A812807-C079-B8C6-33F7-4E4F54D55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B26C6C-C24A-43CE-AEDF-389A71A645E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5B86354-659D-3914-C5A1-F44E0C4CA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489B55E-914D-D590-01D9-54D34AE59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22FAB-EFCA-4941-AFAC-FD14ABD38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16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25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5D80C90-97A5-965E-E99F-CE6052EC1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65E5862-600D-D82F-3183-79AE4A5A76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630C6B3-0FE7-D2BE-8D7A-5180C0A0D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A4BFDC5-1B0C-465E-30EC-21669E9C0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B26C6C-C24A-43CE-AEDF-389A71A645E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0390B20-4B33-2EF1-F983-E68A86D28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CD09F71-D6E4-41F2-4ABD-FFD8786FC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22FAB-EFCA-4941-AFAC-FD14ABD38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79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053B98-3EBA-B4B6-44EC-DD3BFEFD0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1805B11-585C-C7C4-2174-A197DFD87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0AB9431-EB30-5586-F3E7-41BC20A02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B26C6C-C24A-43CE-AEDF-389A71A645E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EB6187A-A64A-17FC-E81B-BD137C4D3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A7A4BDC-9503-1433-775A-A21DF38A6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22FAB-EFCA-4941-AFAC-FD14ABD38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69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DABA4F98-267D-2D9B-D26F-1749B1260D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D200A63-AD72-728D-3033-FD8956DAC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FB288ED-ACD6-8A20-9651-B8BA72BAA0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B26C6C-C24A-43CE-AEDF-389A71A645E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EF835C2-5E4A-93D4-AE1F-06D3A403D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A7A08A2-9C96-C4F0-C20E-B68BCF532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22FAB-EFCA-4941-AFAC-FD14ABD38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33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13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42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81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85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13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77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90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0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Hình ảnh 319">
            <a:extLst>
              <a:ext uri="{FF2B5EF4-FFF2-40B4-BE49-F238E27FC236}">
                <a16:creationId xmlns:a16="http://schemas.microsoft.com/office/drawing/2014/main" id="{BC46194A-B30A-AE7A-789E-E4DD51E7456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t="7283" b="6871"/>
          <a:stretch/>
        </p:blipFill>
        <p:spPr>
          <a:xfrm>
            <a:off x="0" y="0"/>
            <a:ext cx="1226727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6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3E9C574-2A95-48D6-E00F-81087316B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288" y="791625"/>
            <a:ext cx="10321423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05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7F7FF">
                <a:alpha val="100000"/>
              </a:srgbClr>
            </a:gs>
            <a:gs pos="100000">
              <a:srgbClr val="FFEFEB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6BF950-A942-245E-5AFC-1571F60CD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92334D2-BCA7-BDEA-73DF-491D07D1D9EC}"/>
              </a:ext>
            </a:extLst>
          </p:cNvPr>
          <p:cNvSpPr/>
          <p:nvPr/>
        </p:nvSpPr>
        <p:spPr>
          <a:xfrm>
            <a:off x="-316047" y="334280"/>
            <a:ext cx="5493698" cy="1693890"/>
          </a:xfrm>
          <a:custGeom>
            <a:avLst/>
            <a:gdLst/>
            <a:ahLst/>
            <a:cxnLst/>
            <a:rect l="l" t="t" r="r" b="b"/>
            <a:pathLst>
              <a:path w="8240547" h="2540835">
                <a:moveTo>
                  <a:pt x="0" y="0"/>
                </a:moveTo>
                <a:lnTo>
                  <a:pt x="8240547" y="0"/>
                </a:lnTo>
                <a:lnTo>
                  <a:pt x="8240547" y="2540835"/>
                </a:lnTo>
                <a:lnTo>
                  <a:pt x="0" y="254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E75810F-2BB1-65BD-F62C-5A0AC123B837}"/>
              </a:ext>
            </a:extLst>
          </p:cNvPr>
          <p:cNvSpPr/>
          <p:nvPr/>
        </p:nvSpPr>
        <p:spPr>
          <a:xfrm>
            <a:off x="10833677" y="471067"/>
            <a:ext cx="2303215" cy="710158"/>
          </a:xfrm>
          <a:custGeom>
            <a:avLst/>
            <a:gdLst/>
            <a:ahLst/>
            <a:cxnLst/>
            <a:rect l="l" t="t" r="r" b="b"/>
            <a:pathLst>
              <a:path w="3454822" h="1065237">
                <a:moveTo>
                  <a:pt x="0" y="0"/>
                </a:moveTo>
                <a:lnTo>
                  <a:pt x="3454822" y="0"/>
                </a:lnTo>
                <a:lnTo>
                  <a:pt x="3454822" y="1065236"/>
                </a:lnTo>
                <a:lnTo>
                  <a:pt x="0" y="1065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2087112C-938C-A59A-D879-885AA5BE179A}"/>
              </a:ext>
            </a:extLst>
          </p:cNvPr>
          <p:cNvGrpSpPr/>
          <p:nvPr/>
        </p:nvGrpSpPr>
        <p:grpSpPr>
          <a:xfrm>
            <a:off x="431914" y="334280"/>
            <a:ext cx="11299837" cy="6189440"/>
            <a:chOff x="0" y="0"/>
            <a:chExt cx="2675346" cy="133050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7FCF7CC-F5DD-3411-9828-F29DB84D2F43}"/>
                </a:ext>
              </a:extLst>
            </p:cNvPr>
            <p:cNvSpPr/>
            <p:nvPr/>
          </p:nvSpPr>
          <p:spPr>
            <a:xfrm>
              <a:off x="0" y="0"/>
              <a:ext cx="2675346" cy="1330502"/>
            </a:xfrm>
            <a:custGeom>
              <a:avLst/>
              <a:gdLst/>
              <a:ahLst/>
              <a:cxnLst/>
              <a:rect l="l" t="t" r="r" b="b"/>
              <a:pathLst>
                <a:path w="2675346" h="1330502">
                  <a:moveTo>
                    <a:pt x="75816" y="0"/>
                  </a:moveTo>
                  <a:lnTo>
                    <a:pt x="2599530" y="0"/>
                  </a:lnTo>
                  <a:cubicBezTo>
                    <a:pt x="2619638" y="0"/>
                    <a:pt x="2638922" y="7988"/>
                    <a:pt x="2653140" y="22206"/>
                  </a:cubicBezTo>
                  <a:cubicBezTo>
                    <a:pt x="2667359" y="36424"/>
                    <a:pt x="2675346" y="55708"/>
                    <a:pt x="2675346" y="75816"/>
                  </a:cubicBezTo>
                  <a:lnTo>
                    <a:pt x="2675346" y="1254686"/>
                  </a:lnTo>
                  <a:cubicBezTo>
                    <a:pt x="2675346" y="1296558"/>
                    <a:pt x="2641402" y="1330502"/>
                    <a:pt x="2599530" y="1330502"/>
                  </a:cubicBezTo>
                  <a:lnTo>
                    <a:pt x="75816" y="1330502"/>
                  </a:lnTo>
                  <a:cubicBezTo>
                    <a:pt x="55708" y="1330502"/>
                    <a:pt x="36424" y="1322514"/>
                    <a:pt x="22206" y="1308296"/>
                  </a:cubicBezTo>
                  <a:cubicBezTo>
                    <a:pt x="7988" y="1294078"/>
                    <a:pt x="0" y="1274794"/>
                    <a:pt x="0" y="1254686"/>
                  </a:cubicBezTo>
                  <a:lnTo>
                    <a:pt x="0" y="75816"/>
                  </a:lnTo>
                  <a:cubicBezTo>
                    <a:pt x="0" y="33944"/>
                    <a:pt x="33944" y="0"/>
                    <a:pt x="75816" y="0"/>
                  </a:cubicBezTo>
                  <a:close/>
                </a:path>
              </a:pathLst>
            </a:custGeom>
            <a:solidFill>
              <a:srgbClr val="FFFBE9"/>
            </a:solidFill>
            <a:ln w="38100" cap="rnd">
              <a:solidFill>
                <a:srgbClr val="DA7739"/>
              </a:solidFill>
              <a:prstDash val="lgDash"/>
              <a:round/>
            </a:ln>
          </p:spPr>
          <p:txBody>
            <a:bodyPr/>
            <a:lstStyle/>
            <a:p>
              <a:pPr defTabSz="609630"/>
              <a:endParaRPr lang="vi-VN" sz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62B53B1F-5A49-FE07-7D43-99DC8AE68592}"/>
                </a:ext>
              </a:extLst>
            </p:cNvPr>
            <p:cNvSpPr txBox="1"/>
            <p:nvPr/>
          </p:nvSpPr>
          <p:spPr>
            <a:xfrm>
              <a:off x="0" y="-38100"/>
              <a:ext cx="2675346" cy="13686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17DB1567-EB25-7C28-392B-8D6ECE0DE6F7}"/>
              </a:ext>
            </a:extLst>
          </p:cNvPr>
          <p:cNvSpPr/>
          <p:nvPr/>
        </p:nvSpPr>
        <p:spPr>
          <a:xfrm>
            <a:off x="1970713" y="5781925"/>
            <a:ext cx="5543309" cy="3772297"/>
          </a:xfrm>
          <a:custGeom>
            <a:avLst/>
            <a:gdLst/>
            <a:ahLst/>
            <a:cxnLst/>
            <a:rect l="l" t="t" r="r" b="b"/>
            <a:pathLst>
              <a:path w="8314964" h="5658446">
                <a:moveTo>
                  <a:pt x="0" y="0"/>
                </a:moveTo>
                <a:lnTo>
                  <a:pt x="8314964" y="0"/>
                </a:lnTo>
                <a:lnTo>
                  <a:pt x="8314964" y="5658446"/>
                </a:lnTo>
                <a:lnTo>
                  <a:pt x="0" y="56584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9BC1C26-3565-9E3C-FD0E-D5DDE7E8BCBA}"/>
              </a:ext>
            </a:extLst>
          </p:cNvPr>
          <p:cNvSpPr/>
          <p:nvPr/>
        </p:nvSpPr>
        <p:spPr>
          <a:xfrm>
            <a:off x="-497979" y="5678156"/>
            <a:ext cx="5857562" cy="2181942"/>
          </a:xfrm>
          <a:custGeom>
            <a:avLst/>
            <a:gdLst/>
            <a:ahLst/>
            <a:cxnLst/>
            <a:rect l="l" t="t" r="r" b="b"/>
            <a:pathLst>
              <a:path w="8786343" h="3272913">
                <a:moveTo>
                  <a:pt x="0" y="0"/>
                </a:moveTo>
                <a:lnTo>
                  <a:pt x="8786343" y="0"/>
                </a:lnTo>
                <a:lnTo>
                  <a:pt x="8786343" y="3272913"/>
                </a:lnTo>
                <a:lnTo>
                  <a:pt x="0" y="32729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C2AD8EC-E00B-7203-7A71-30CE1A3119A3}"/>
              </a:ext>
            </a:extLst>
          </p:cNvPr>
          <p:cNvSpPr/>
          <p:nvPr/>
        </p:nvSpPr>
        <p:spPr>
          <a:xfrm>
            <a:off x="6719204" y="5298019"/>
            <a:ext cx="6417688" cy="3079455"/>
          </a:xfrm>
          <a:custGeom>
            <a:avLst/>
            <a:gdLst/>
            <a:ahLst/>
            <a:cxnLst/>
            <a:rect l="l" t="t" r="r" b="b"/>
            <a:pathLst>
              <a:path w="9626532" h="4619183">
                <a:moveTo>
                  <a:pt x="0" y="0"/>
                </a:moveTo>
                <a:lnTo>
                  <a:pt x="9626532" y="0"/>
                </a:lnTo>
                <a:lnTo>
                  <a:pt x="9626532" y="4619183"/>
                </a:lnTo>
                <a:lnTo>
                  <a:pt x="0" y="46191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D690E48-3E3F-1491-9B09-F846FE7F1B81}"/>
              </a:ext>
            </a:extLst>
          </p:cNvPr>
          <p:cNvSpPr/>
          <p:nvPr/>
        </p:nvSpPr>
        <p:spPr>
          <a:xfrm>
            <a:off x="1573540" y="563227"/>
            <a:ext cx="4671812" cy="905256"/>
          </a:xfrm>
          <a:prstGeom prst="roundRect">
            <a:avLst/>
          </a:prstGeom>
          <a:solidFill>
            <a:srgbClr val="FF90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18208F-04E9-EAF3-5B38-E86D201E06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078" y="556465"/>
            <a:ext cx="908370" cy="912018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9F8365B4-EB2B-D29E-5A44-94492D313904}"/>
              </a:ext>
            </a:extLst>
          </p:cNvPr>
          <p:cNvSpPr/>
          <p:nvPr/>
        </p:nvSpPr>
        <p:spPr>
          <a:xfrm>
            <a:off x="782747" y="1633188"/>
            <a:ext cx="3807542" cy="1713516"/>
          </a:xfrm>
          <a:custGeom>
            <a:avLst/>
            <a:gdLst/>
            <a:ahLst/>
            <a:cxnLst/>
            <a:rect l="l" t="t" r="r" b="b"/>
            <a:pathLst>
              <a:path w="4394905" h="2028932">
                <a:moveTo>
                  <a:pt x="0" y="0"/>
                </a:moveTo>
                <a:lnTo>
                  <a:pt x="4394905" y="0"/>
                </a:lnTo>
                <a:lnTo>
                  <a:pt x="4394905" y="2028932"/>
                </a:lnTo>
                <a:lnTo>
                  <a:pt x="0" y="20289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34515" b="-83983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3D7DDE-AB4D-0B02-8252-FF19649F9FC1}"/>
              </a:ext>
            </a:extLst>
          </p:cNvPr>
          <p:cNvSpPr txBox="1"/>
          <p:nvPr/>
        </p:nvSpPr>
        <p:spPr>
          <a:xfrm>
            <a:off x="1290631" y="2028170"/>
            <a:ext cx="24449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400" dirty="0"/>
              <a:t>7,8 × 2,9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9D40313F-A7A9-8979-F594-1BA7DA9F3BDA}"/>
              </a:ext>
            </a:extLst>
          </p:cNvPr>
          <p:cNvSpPr/>
          <p:nvPr/>
        </p:nvSpPr>
        <p:spPr>
          <a:xfrm>
            <a:off x="6245352" y="1632498"/>
            <a:ext cx="3807542" cy="1713516"/>
          </a:xfrm>
          <a:custGeom>
            <a:avLst/>
            <a:gdLst/>
            <a:ahLst/>
            <a:cxnLst/>
            <a:rect l="l" t="t" r="r" b="b"/>
            <a:pathLst>
              <a:path w="4394905" h="2028932">
                <a:moveTo>
                  <a:pt x="0" y="0"/>
                </a:moveTo>
                <a:lnTo>
                  <a:pt x="4394905" y="0"/>
                </a:lnTo>
                <a:lnTo>
                  <a:pt x="4394905" y="2028932"/>
                </a:lnTo>
                <a:lnTo>
                  <a:pt x="0" y="20289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34515" b="-83983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C91CB2-974B-19F7-0BDA-75B5D74E0A2F}"/>
              </a:ext>
            </a:extLst>
          </p:cNvPr>
          <p:cNvSpPr txBox="1"/>
          <p:nvPr/>
        </p:nvSpPr>
        <p:spPr>
          <a:xfrm>
            <a:off x="6498183" y="2072886"/>
            <a:ext cx="31588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400"/>
              <a:t>6,36 × 2,5</a:t>
            </a:r>
            <a:endParaRPr lang="vi-VN" sz="4400" dirty="0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D320ACA9-D675-AF3D-9523-F378D9C6886F}"/>
              </a:ext>
            </a:extLst>
          </p:cNvPr>
          <p:cNvSpPr/>
          <p:nvPr/>
        </p:nvSpPr>
        <p:spPr>
          <a:xfrm>
            <a:off x="782747" y="3655672"/>
            <a:ext cx="3807542" cy="1713516"/>
          </a:xfrm>
          <a:custGeom>
            <a:avLst/>
            <a:gdLst/>
            <a:ahLst/>
            <a:cxnLst/>
            <a:rect l="l" t="t" r="r" b="b"/>
            <a:pathLst>
              <a:path w="4394905" h="2028932">
                <a:moveTo>
                  <a:pt x="0" y="0"/>
                </a:moveTo>
                <a:lnTo>
                  <a:pt x="4394905" y="0"/>
                </a:lnTo>
                <a:lnTo>
                  <a:pt x="4394905" y="2028932"/>
                </a:lnTo>
                <a:lnTo>
                  <a:pt x="0" y="20289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34515" b="-83983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8BAB6B-B19F-C6ED-5756-83FF3949C35A}"/>
              </a:ext>
            </a:extLst>
          </p:cNvPr>
          <p:cNvSpPr txBox="1"/>
          <p:nvPr/>
        </p:nvSpPr>
        <p:spPr>
          <a:xfrm>
            <a:off x="1290631" y="4050654"/>
            <a:ext cx="30436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400"/>
              <a:t>27,2 × 3,5</a:t>
            </a:r>
            <a:endParaRPr lang="vi-VN" sz="4400" dirty="0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6C5A5DD8-C0D3-4590-852C-C877EC24624A}"/>
              </a:ext>
            </a:extLst>
          </p:cNvPr>
          <p:cNvSpPr/>
          <p:nvPr/>
        </p:nvSpPr>
        <p:spPr>
          <a:xfrm>
            <a:off x="6347263" y="3654050"/>
            <a:ext cx="3807542" cy="1713516"/>
          </a:xfrm>
          <a:custGeom>
            <a:avLst/>
            <a:gdLst/>
            <a:ahLst/>
            <a:cxnLst/>
            <a:rect l="l" t="t" r="r" b="b"/>
            <a:pathLst>
              <a:path w="4394905" h="2028932">
                <a:moveTo>
                  <a:pt x="0" y="0"/>
                </a:moveTo>
                <a:lnTo>
                  <a:pt x="4394905" y="0"/>
                </a:lnTo>
                <a:lnTo>
                  <a:pt x="4394905" y="2028932"/>
                </a:lnTo>
                <a:lnTo>
                  <a:pt x="0" y="20289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34515" b="-83983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6D61A4-40D1-274D-663D-02AB67220E10}"/>
              </a:ext>
            </a:extLst>
          </p:cNvPr>
          <p:cNvSpPr txBox="1"/>
          <p:nvPr/>
        </p:nvSpPr>
        <p:spPr>
          <a:xfrm>
            <a:off x="6855147" y="4049032"/>
            <a:ext cx="24449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400"/>
              <a:t>0,4 × 3,8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3494909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7F7FF">
                <a:alpha val="100000"/>
              </a:srgbClr>
            </a:gs>
            <a:gs pos="100000">
              <a:srgbClr val="FFEFEB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BE79D4-862A-0A17-8AC0-AA0D150E3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947C2D5-B7DD-9C4A-CFF4-DE235474C548}"/>
              </a:ext>
            </a:extLst>
          </p:cNvPr>
          <p:cNvSpPr/>
          <p:nvPr/>
        </p:nvSpPr>
        <p:spPr>
          <a:xfrm>
            <a:off x="-316047" y="334280"/>
            <a:ext cx="5493698" cy="1693890"/>
          </a:xfrm>
          <a:custGeom>
            <a:avLst/>
            <a:gdLst/>
            <a:ahLst/>
            <a:cxnLst/>
            <a:rect l="l" t="t" r="r" b="b"/>
            <a:pathLst>
              <a:path w="8240547" h="2540835">
                <a:moveTo>
                  <a:pt x="0" y="0"/>
                </a:moveTo>
                <a:lnTo>
                  <a:pt x="8240547" y="0"/>
                </a:lnTo>
                <a:lnTo>
                  <a:pt x="8240547" y="2540835"/>
                </a:lnTo>
                <a:lnTo>
                  <a:pt x="0" y="254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16D98AC-A23A-31E2-8825-7D494F5CE2B5}"/>
              </a:ext>
            </a:extLst>
          </p:cNvPr>
          <p:cNvSpPr/>
          <p:nvPr/>
        </p:nvSpPr>
        <p:spPr>
          <a:xfrm>
            <a:off x="10833677" y="471067"/>
            <a:ext cx="2303215" cy="710158"/>
          </a:xfrm>
          <a:custGeom>
            <a:avLst/>
            <a:gdLst/>
            <a:ahLst/>
            <a:cxnLst/>
            <a:rect l="l" t="t" r="r" b="b"/>
            <a:pathLst>
              <a:path w="3454822" h="1065237">
                <a:moveTo>
                  <a:pt x="0" y="0"/>
                </a:moveTo>
                <a:lnTo>
                  <a:pt x="3454822" y="0"/>
                </a:lnTo>
                <a:lnTo>
                  <a:pt x="3454822" y="1065236"/>
                </a:lnTo>
                <a:lnTo>
                  <a:pt x="0" y="1065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4A184745-F411-F569-D478-6EE14C0CDDDA}"/>
              </a:ext>
            </a:extLst>
          </p:cNvPr>
          <p:cNvGrpSpPr/>
          <p:nvPr/>
        </p:nvGrpSpPr>
        <p:grpSpPr>
          <a:xfrm>
            <a:off x="431914" y="334280"/>
            <a:ext cx="11299837" cy="6189440"/>
            <a:chOff x="0" y="0"/>
            <a:chExt cx="2675346" cy="133050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ED10A42-3027-3373-0405-8B5461E47D53}"/>
                </a:ext>
              </a:extLst>
            </p:cNvPr>
            <p:cNvSpPr/>
            <p:nvPr/>
          </p:nvSpPr>
          <p:spPr>
            <a:xfrm>
              <a:off x="0" y="0"/>
              <a:ext cx="2675346" cy="1330502"/>
            </a:xfrm>
            <a:custGeom>
              <a:avLst/>
              <a:gdLst/>
              <a:ahLst/>
              <a:cxnLst/>
              <a:rect l="l" t="t" r="r" b="b"/>
              <a:pathLst>
                <a:path w="2675346" h="1330502">
                  <a:moveTo>
                    <a:pt x="75816" y="0"/>
                  </a:moveTo>
                  <a:lnTo>
                    <a:pt x="2599530" y="0"/>
                  </a:lnTo>
                  <a:cubicBezTo>
                    <a:pt x="2619638" y="0"/>
                    <a:pt x="2638922" y="7988"/>
                    <a:pt x="2653140" y="22206"/>
                  </a:cubicBezTo>
                  <a:cubicBezTo>
                    <a:pt x="2667359" y="36424"/>
                    <a:pt x="2675346" y="55708"/>
                    <a:pt x="2675346" y="75816"/>
                  </a:cubicBezTo>
                  <a:lnTo>
                    <a:pt x="2675346" y="1254686"/>
                  </a:lnTo>
                  <a:cubicBezTo>
                    <a:pt x="2675346" y="1296558"/>
                    <a:pt x="2641402" y="1330502"/>
                    <a:pt x="2599530" y="1330502"/>
                  </a:cubicBezTo>
                  <a:lnTo>
                    <a:pt x="75816" y="1330502"/>
                  </a:lnTo>
                  <a:cubicBezTo>
                    <a:pt x="55708" y="1330502"/>
                    <a:pt x="36424" y="1322514"/>
                    <a:pt x="22206" y="1308296"/>
                  </a:cubicBezTo>
                  <a:cubicBezTo>
                    <a:pt x="7988" y="1294078"/>
                    <a:pt x="0" y="1274794"/>
                    <a:pt x="0" y="1254686"/>
                  </a:cubicBezTo>
                  <a:lnTo>
                    <a:pt x="0" y="75816"/>
                  </a:lnTo>
                  <a:cubicBezTo>
                    <a:pt x="0" y="33944"/>
                    <a:pt x="33944" y="0"/>
                    <a:pt x="75816" y="0"/>
                  </a:cubicBezTo>
                  <a:close/>
                </a:path>
              </a:pathLst>
            </a:custGeom>
            <a:solidFill>
              <a:srgbClr val="FFFBE9"/>
            </a:solidFill>
            <a:ln w="38100" cap="rnd">
              <a:solidFill>
                <a:srgbClr val="DA7739"/>
              </a:solidFill>
              <a:prstDash val="lgDash"/>
              <a:round/>
            </a:ln>
          </p:spPr>
          <p:txBody>
            <a:bodyPr/>
            <a:lstStyle/>
            <a:p>
              <a:pPr defTabSz="609630"/>
              <a:endParaRPr lang="vi-VN" sz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F5499725-E759-8C31-184F-6C75BBD499E5}"/>
                </a:ext>
              </a:extLst>
            </p:cNvPr>
            <p:cNvSpPr txBox="1"/>
            <p:nvPr/>
          </p:nvSpPr>
          <p:spPr>
            <a:xfrm>
              <a:off x="0" y="-38100"/>
              <a:ext cx="2675346" cy="13686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EB98023B-EB17-90CE-EDB6-0763F0714178}"/>
              </a:ext>
            </a:extLst>
          </p:cNvPr>
          <p:cNvSpPr/>
          <p:nvPr/>
        </p:nvSpPr>
        <p:spPr>
          <a:xfrm>
            <a:off x="1970713" y="5781925"/>
            <a:ext cx="5543309" cy="3772297"/>
          </a:xfrm>
          <a:custGeom>
            <a:avLst/>
            <a:gdLst/>
            <a:ahLst/>
            <a:cxnLst/>
            <a:rect l="l" t="t" r="r" b="b"/>
            <a:pathLst>
              <a:path w="8314964" h="5658446">
                <a:moveTo>
                  <a:pt x="0" y="0"/>
                </a:moveTo>
                <a:lnTo>
                  <a:pt x="8314964" y="0"/>
                </a:lnTo>
                <a:lnTo>
                  <a:pt x="8314964" y="5658446"/>
                </a:lnTo>
                <a:lnTo>
                  <a:pt x="0" y="56584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3094A4D-7077-8368-4EC3-B8D5F37B6019}"/>
              </a:ext>
            </a:extLst>
          </p:cNvPr>
          <p:cNvSpPr/>
          <p:nvPr/>
        </p:nvSpPr>
        <p:spPr>
          <a:xfrm>
            <a:off x="-497979" y="5678156"/>
            <a:ext cx="5857562" cy="2181942"/>
          </a:xfrm>
          <a:custGeom>
            <a:avLst/>
            <a:gdLst/>
            <a:ahLst/>
            <a:cxnLst/>
            <a:rect l="l" t="t" r="r" b="b"/>
            <a:pathLst>
              <a:path w="8786343" h="3272913">
                <a:moveTo>
                  <a:pt x="0" y="0"/>
                </a:moveTo>
                <a:lnTo>
                  <a:pt x="8786343" y="0"/>
                </a:lnTo>
                <a:lnTo>
                  <a:pt x="8786343" y="3272913"/>
                </a:lnTo>
                <a:lnTo>
                  <a:pt x="0" y="32729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E47C9B3-6B76-95BE-184D-05BA4064271F}"/>
              </a:ext>
            </a:extLst>
          </p:cNvPr>
          <p:cNvSpPr/>
          <p:nvPr/>
        </p:nvSpPr>
        <p:spPr>
          <a:xfrm>
            <a:off x="6719204" y="5298019"/>
            <a:ext cx="6417688" cy="3079455"/>
          </a:xfrm>
          <a:custGeom>
            <a:avLst/>
            <a:gdLst/>
            <a:ahLst/>
            <a:cxnLst/>
            <a:rect l="l" t="t" r="r" b="b"/>
            <a:pathLst>
              <a:path w="9626532" h="4619183">
                <a:moveTo>
                  <a:pt x="0" y="0"/>
                </a:moveTo>
                <a:lnTo>
                  <a:pt x="9626532" y="0"/>
                </a:lnTo>
                <a:lnTo>
                  <a:pt x="9626532" y="4619183"/>
                </a:lnTo>
                <a:lnTo>
                  <a:pt x="0" y="46191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F982E62-5024-27F9-CDAA-2ED498D8DC50}"/>
              </a:ext>
            </a:extLst>
          </p:cNvPr>
          <p:cNvSpPr/>
          <p:nvPr/>
        </p:nvSpPr>
        <p:spPr>
          <a:xfrm>
            <a:off x="1573540" y="563227"/>
            <a:ext cx="4671812" cy="905256"/>
          </a:xfrm>
          <a:prstGeom prst="roundRect">
            <a:avLst/>
          </a:prstGeom>
          <a:solidFill>
            <a:srgbClr val="FF90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E070EE-514A-C6C4-354A-9B6A090CDE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078" y="556465"/>
            <a:ext cx="908370" cy="91201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31BA365-ED4D-38F7-1FFA-1C39BDB1553B}"/>
              </a:ext>
            </a:extLst>
          </p:cNvPr>
          <p:cNvSpPr/>
          <p:nvPr/>
        </p:nvSpPr>
        <p:spPr>
          <a:xfrm>
            <a:off x="1121558" y="2019514"/>
            <a:ext cx="2302043" cy="40708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A90D79-5244-95A8-6547-06BDDF8E8C0B}"/>
              </a:ext>
            </a:extLst>
          </p:cNvPr>
          <p:cNvSpPr txBox="1"/>
          <p:nvPr/>
        </p:nvSpPr>
        <p:spPr>
          <a:xfrm>
            <a:off x="1970713" y="2035578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7,8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621537-B17F-0EF1-8415-683FB8DFB966}"/>
              </a:ext>
            </a:extLst>
          </p:cNvPr>
          <p:cNvSpPr txBox="1"/>
          <p:nvPr/>
        </p:nvSpPr>
        <p:spPr>
          <a:xfrm>
            <a:off x="1970713" y="2934982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2,9</a:t>
            </a:r>
            <a:endParaRPr lang="vi-VN" sz="4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7E4E93-FC00-45CC-82B6-652338CCA96B}"/>
              </a:ext>
            </a:extLst>
          </p:cNvPr>
          <p:cNvSpPr txBox="1"/>
          <p:nvPr/>
        </p:nvSpPr>
        <p:spPr>
          <a:xfrm>
            <a:off x="1491422" y="2478917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FBB1F20-06D2-944F-3602-24E17E3CE225}"/>
              </a:ext>
            </a:extLst>
          </p:cNvPr>
          <p:cNvCxnSpPr>
            <a:cxnSpLocks/>
          </p:cNvCxnSpPr>
          <p:nvPr/>
        </p:nvCxnSpPr>
        <p:spPr>
          <a:xfrm>
            <a:off x="1751428" y="3745854"/>
            <a:ext cx="129389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7392732-ABB3-61C8-C2C6-65B74B51A01D}"/>
              </a:ext>
            </a:extLst>
          </p:cNvPr>
          <p:cNvSpPr txBox="1"/>
          <p:nvPr/>
        </p:nvSpPr>
        <p:spPr>
          <a:xfrm>
            <a:off x="1793683" y="3881387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702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F2E32C-ADD8-B4AE-6831-09EF8A5327D6}"/>
              </a:ext>
            </a:extLst>
          </p:cNvPr>
          <p:cNvSpPr txBox="1"/>
          <p:nvPr/>
        </p:nvSpPr>
        <p:spPr>
          <a:xfrm>
            <a:off x="1412280" y="4467022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156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8B74A0-758E-D684-BC7B-0DF92D632741}"/>
              </a:ext>
            </a:extLst>
          </p:cNvPr>
          <p:cNvCxnSpPr>
            <a:cxnSpLocks/>
          </p:cNvCxnSpPr>
          <p:nvPr/>
        </p:nvCxnSpPr>
        <p:spPr>
          <a:xfrm>
            <a:off x="1323765" y="5167901"/>
            <a:ext cx="16016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C448CC7-260D-F30F-3891-C4D6577ACA11}"/>
              </a:ext>
            </a:extLst>
          </p:cNvPr>
          <p:cNvSpPr txBox="1"/>
          <p:nvPr/>
        </p:nvSpPr>
        <p:spPr>
          <a:xfrm>
            <a:off x="1235250" y="5262657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22,62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C1564C0-DFB1-AAC9-9A9B-5571656A9EEC}"/>
              </a:ext>
            </a:extLst>
          </p:cNvPr>
          <p:cNvSpPr/>
          <p:nvPr/>
        </p:nvSpPr>
        <p:spPr>
          <a:xfrm>
            <a:off x="6766127" y="2014129"/>
            <a:ext cx="2302043" cy="40708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7D2340-4462-0683-4F25-3771A511931B}"/>
              </a:ext>
            </a:extLst>
          </p:cNvPr>
          <p:cNvSpPr txBox="1"/>
          <p:nvPr/>
        </p:nvSpPr>
        <p:spPr>
          <a:xfrm>
            <a:off x="7615282" y="2030193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6,36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2EA148-B8E8-9333-2124-B5B0368DF004}"/>
              </a:ext>
            </a:extLst>
          </p:cNvPr>
          <p:cNvSpPr txBox="1"/>
          <p:nvPr/>
        </p:nvSpPr>
        <p:spPr>
          <a:xfrm>
            <a:off x="7930557" y="2856129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2,5</a:t>
            </a:r>
            <a:endParaRPr lang="vi-VN" sz="4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94B533-3C7F-D1F4-1FED-62CB7E092E2B}"/>
              </a:ext>
            </a:extLst>
          </p:cNvPr>
          <p:cNvSpPr txBox="1"/>
          <p:nvPr/>
        </p:nvSpPr>
        <p:spPr>
          <a:xfrm>
            <a:off x="7227986" y="2424567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65C0113-F645-1DFA-4F18-EC8D4498AF29}"/>
              </a:ext>
            </a:extLst>
          </p:cNvPr>
          <p:cNvCxnSpPr>
            <a:cxnSpLocks/>
          </p:cNvCxnSpPr>
          <p:nvPr/>
        </p:nvCxnSpPr>
        <p:spPr>
          <a:xfrm flipV="1">
            <a:off x="6968334" y="3740469"/>
            <a:ext cx="1721559" cy="255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7901EB4-958D-6A73-0794-DFFE0E927A75}"/>
              </a:ext>
            </a:extLst>
          </p:cNvPr>
          <p:cNvSpPr txBox="1"/>
          <p:nvPr/>
        </p:nvSpPr>
        <p:spPr>
          <a:xfrm>
            <a:off x="7347571" y="3790895"/>
            <a:ext cx="20113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3180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200AC9-3323-CE09-2F67-FB85C9FEB333}"/>
              </a:ext>
            </a:extLst>
          </p:cNvPr>
          <p:cNvSpPr txBox="1"/>
          <p:nvPr/>
        </p:nvSpPr>
        <p:spPr>
          <a:xfrm>
            <a:off x="7012161" y="4424119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1272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7051406-3DC8-C5A5-DC2F-ABD0BE9E5113}"/>
              </a:ext>
            </a:extLst>
          </p:cNvPr>
          <p:cNvCxnSpPr>
            <a:cxnSpLocks/>
          </p:cNvCxnSpPr>
          <p:nvPr/>
        </p:nvCxnSpPr>
        <p:spPr>
          <a:xfrm>
            <a:off x="6968334" y="5162516"/>
            <a:ext cx="16016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3ACDB1E-9034-D4C5-874B-4B423AE364C8}"/>
              </a:ext>
            </a:extLst>
          </p:cNvPr>
          <p:cNvSpPr txBox="1"/>
          <p:nvPr/>
        </p:nvSpPr>
        <p:spPr>
          <a:xfrm>
            <a:off x="6879819" y="5257272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15,90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139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5" grpId="0"/>
      <p:bldP spid="23" grpId="0"/>
      <p:bldP spid="25" grpId="0"/>
      <p:bldP spid="26" grpId="0"/>
      <p:bldP spid="28" grpId="0"/>
      <p:bldP spid="29" grpId="0" animBg="1"/>
      <p:bldP spid="30" grpId="0"/>
      <p:bldP spid="31" grpId="0"/>
      <p:bldP spid="32" grpId="0"/>
      <p:bldP spid="34" grpId="0"/>
      <p:bldP spid="35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7F7FF">
                <a:alpha val="100000"/>
              </a:srgbClr>
            </a:gs>
            <a:gs pos="100000">
              <a:srgbClr val="FFEFEB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0D2780-5E7C-FBF8-4081-7054BAE46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6E90D9A-2628-2FCA-BA4E-8EF4F5F20A58}"/>
              </a:ext>
            </a:extLst>
          </p:cNvPr>
          <p:cNvSpPr/>
          <p:nvPr/>
        </p:nvSpPr>
        <p:spPr>
          <a:xfrm>
            <a:off x="-316047" y="334280"/>
            <a:ext cx="5493698" cy="1693890"/>
          </a:xfrm>
          <a:custGeom>
            <a:avLst/>
            <a:gdLst/>
            <a:ahLst/>
            <a:cxnLst/>
            <a:rect l="l" t="t" r="r" b="b"/>
            <a:pathLst>
              <a:path w="8240547" h="2540835">
                <a:moveTo>
                  <a:pt x="0" y="0"/>
                </a:moveTo>
                <a:lnTo>
                  <a:pt x="8240547" y="0"/>
                </a:lnTo>
                <a:lnTo>
                  <a:pt x="8240547" y="2540835"/>
                </a:lnTo>
                <a:lnTo>
                  <a:pt x="0" y="254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CC4BC07-9E12-C934-4664-5D018AAA631F}"/>
              </a:ext>
            </a:extLst>
          </p:cNvPr>
          <p:cNvSpPr/>
          <p:nvPr/>
        </p:nvSpPr>
        <p:spPr>
          <a:xfrm>
            <a:off x="10358429" y="563227"/>
            <a:ext cx="2303215" cy="710158"/>
          </a:xfrm>
          <a:custGeom>
            <a:avLst/>
            <a:gdLst/>
            <a:ahLst/>
            <a:cxnLst/>
            <a:rect l="l" t="t" r="r" b="b"/>
            <a:pathLst>
              <a:path w="3454822" h="1065237">
                <a:moveTo>
                  <a:pt x="0" y="0"/>
                </a:moveTo>
                <a:lnTo>
                  <a:pt x="3454822" y="0"/>
                </a:lnTo>
                <a:lnTo>
                  <a:pt x="3454822" y="1065236"/>
                </a:lnTo>
                <a:lnTo>
                  <a:pt x="0" y="1065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4BDC5E92-5CD7-5C8D-2174-E70D26B8C282}"/>
              </a:ext>
            </a:extLst>
          </p:cNvPr>
          <p:cNvGrpSpPr/>
          <p:nvPr/>
        </p:nvGrpSpPr>
        <p:grpSpPr>
          <a:xfrm>
            <a:off x="431914" y="334280"/>
            <a:ext cx="11299837" cy="6189440"/>
            <a:chOff x="0" y="0"/>
            <a:chExt cx="2675346" cy="133050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8CE364E-D7EB-8E92-995A-66DE63CEC3F7}"/>
                </a:ext>
              </a:extLst>
            </p:cNvPr>
            <p:cNvSpPr/>
            <p:nvPr/>
          </p:nvSpPr>
          <p:spPr>
            <a:xfrm>
              <a:off x="0" y="0"/>
              <a:ext cx="2675346" cy="1330502"/>
            </a:xfrm>
            <a:custGeom>
              <a:avLst/>
              <a:gdLst/>
              <a:ahLst/>
              <a:cxnLst/>
              <a:rect l="l" t="t" r="r" b="b"/>
              <a:pathLst>
                <a:path w="2675346" h="1330502">
                  <a:moveTo>
                    <a:pt x="75816" y="0"/>
                  </a:moveTo>
                  <a:lnTo>
                    <a:pt x="2599530" y="0"/>
                  </a:lnTo>
                  <a:cubicBezTo>
                    <a:pt x="2619638" y="0"/>
                    <a:pt x="2638922" y="7988"/>
                    <a:pt x="2653140" y="22206"/>
                  </a:cubicBezTo>
                  <a:cubicBezTo>
                    <a:pt x="2667359" y="36424"/>
                    <a:pt x="2675346" y="55708"/>
                    <a:pt x="2675346" y="75816"/>
                  </a:cubicBezTo>
                  <a:lnTo>
                    <a:pt x="2675346" y="1254686"/>
                  </a:lnTo>
                  <a:cubicBezTo>
                    <a:pt x="2675346" y="1296558"/>
                    <a:pt x="2641402" y="1330502"/>
                    <a:pt x="2599530" y="1330502"/>
                  </a:cubicBezTo>
                  <a:lnTo>
                    <a:pt x="75816" y="1330502"/>
                  </a:lnTo>
                  <a:cubicBezTo>
                    <a:pt x="55708" y="1330502"/>
                    <a:pt x="36424" y="1322514"/>
                    <a:pt x="22206" y="1308296"/>
                  </a:cubicBezTo>
                  <a:cubicBezTo>
                    <a:pt x="7988" y="1294078"/>
                    <a:pt x="0" y="1274794"/>
                    <a:pt x="0" y="1254686"/>
                  </a:cubicBezTo>
                  <a:lnTo>
                    <a:pt x="0" y="75816"/>
                  </a:lnTo>
                  <a:cubicBezTo>
                    <a:pt x="0" y="33944"/>
                    <a:pt x="33944" y="0"/>
                    <a:pt x="75816" y="0"/>
                  </a:cubicBezTo>
                  <a:close/>
                </a:path>
              </a:pathLst>
            </a:custGeom>
            <a:solidFill>
              <a:srgbClr val="FFFBE9"/>
            </a:solidFill>
            <a:ln w="38100" cap="rnd">
              <a:solidFill>
                <a:srgbClr val="DA7739"/>
              </a:solidFill>
              <a:prstDash val="lgDash"/>
              <a:round/>
            </a:ln>
          </p:spPr>
          <p:txBody>
            <a:bodyPr/>
            <a:lstStyle/>
            <a:p>
              <a:pPr defTabSz="609630"/>
              <a:endParaRPr lang="vi-VN" sz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D498351B-2473-7B9E-E864-C8DC569DA918}"/>
                </a:ext>
              </a:extLst>
            </p:cNvPr>
            <p:cNvSpPr txBox="1"/>
            <p:nvPr/>
          </p:nvSpPr>
          <p:spPr>
            <a:xfrm>
              <a:off x="0" y="-38100"/>
              <a:ext cx="2675346" cy="13686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A085A3F0-641B-DA48-A1F1-0AB8D3EF1A29}"/>
              </a:ext>
            </a:extLst>
          </p:cNvPr>
          <p:cNvSpPr/>
          <p:nvPr/>
        </p:nvSpPr>
        <p:spPr>
          <a:xfrm>
            <a:off x="1970713" y="5781925"/>
            <a:ext cx="5543309" cy="3772297"/>
          </a:xfrm>
          <a:custGeom>
            <a:avLst/>
            <a:gdLst/>
            <a:ahLst/>
            <a:cxnLst/>
            <a:rect l="l" t="t" r="r" b="b"/>
            <a:pathLst>
              <a:path w="8314964" h="5658446">
                <a:moveTo>
                  <a:pt x="0" y="0"/>
                </a:moveTo>
                <a:lnTo>
                  <a:pt x="8314964" y="0"/>
                </a:lnTo>
                <a:lnTo>
                  <a:pt x="8314964" y="5658446"/>
                </a:lnTo>
                <a:lnTo>
                  <a:pt x="0" y="56584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7225814F-5A0E-C30B-C236-836D0CE96F95}"/>
              </a:ext>
            </a:extLst>
          </p:cNvPr>
          <p:cNvSpPr/>
          <p:nvPr/>
        </p:nvSpPr>
        <p:spPr>
          <a:xfrm>
            <a:off x="-497979" y="5678156"/>
            <a:ext cx="5857562" cy="2181942"/>
          </a:xfrm>
          <a:custGeom>
            <a:avLst/>
            <a:gdLst/>
            <a:ahLst/>
            <a:cxnLst/>
            <a:rect l="l" t="t" r="r" b="b"/>
            <a:pathLst>
              <a:path w="8786343" h="3272913">
                <a:moveTo>
                  <a:pt x="0" y="0"/>
                </a:moveTo>
                <a:lnTo>
                  <a:pt x="8786343" y="0"/>
                </a:lnTo>
                <a:lnTo>
                  <a:pt x="8786343" y="3272913"/>
                </a:lnTo>
                <a:lnTo>
                  <a:pt x="0" y="32729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C4166DF-1CFA-5BD0-611E-B37060D0AD92}"/>
              </a:ext>
            </a:extLst>
          </p:cNvPr>
          <p:cNvSpPr/>
          <p:nvPr/>
        </p:nvSpPr>
        <p:spPr>
          <a:xfrm>
            <a:off x="6719204" y="5298019"/>
            <a:ext cx="6417688" cy="3079455"/>
          </a:xfrm>
          <a:custGeom>
            <a:avLst/>
            <a:gdLst/>
            <a:ahLst/>
            <a:cxnLst/>
            <a:rect l="l" t="t" r="r" b="b"/>
            <a:pathLst>
              <a:path w="9626532" h="4619183">
                <a:moveTo>
                  <a:pt x="0" y="0"/>
                </a:moveTo>
                <a:lnTo>
                  <a:pt x="9626532" y="0"/>
                </a:lnTo>
                <a:lnTo>
                  <a:pt x="9626532" y="4619183"/>
                </a:lnTo>
                <a:lnTo>
                  <a:pt x="0" y="46191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A8D5F1B-19AF-B4CC-8757-AE062BE278A1}"/>
              </a:ext>
            </a:extLst>
          </p:cNvPr>
          <p:cNvSpPr/>
          <p:nvPr/>
        </p:nvSpPr>
        <p:spPr>
          <a:xfrm>
            <a:off x="1573540" y="563227"/>
            <a:ext cx="4671812" cy="905256"/>
          </a:xfrm>
          <a:prstGeom prst="roundRect">
            <a:avLst/>
          </a:prstGeom>
          <a:solidFill>
            <a:srgbClr val="FF90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3FA45D-B0F9-3501-9B99-CC922E9010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078" y="556465"/>
            <a:ext cx="908370" cy="91201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EB801CC-D5B2-46A2-C0B2-8B6D1A37A6EB}"/>
              </a:ext>
            </a:extLst>
          </p:cNvPr>
          <p:cNvSpPr/>
          <p:nvPr/>
        </p:nvSpPr>
        <p:spPr>
          <a:xfrm>
            <a:off x="1121558" y="2019514"/>
            <a:ext cx="2302043" cy="40708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F2622A-B4D1-02F6-7EEC-F51F98E0C50C}"/>
              </a:ext>
            </a:extLst>
          </p:cNvPr>
          <p:cNvSpPr txBox="1"/>
          <p:nvPr/>
        </p:nvSpPr>
        <p:spPr>
          <a:xfrm>
            <a:off x="1970713" y="2035578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27,2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2677AF-54F4-B7F5-FFDF-F4D6C37A6F87}"/>
              </a:ext>
            </a:extLst>
          </p:cNvPr>
          <p:cNvSpPr txBox="1"/>
          <p:nvPr/>
        </p:nvSpPr>
        <p:spPr>
          <a:xfrm>
            <a:off x="2279528" y="2909472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3,5</a:t>
            </a:r>
            <a:endParaRPr lang="vi-VN" sz="4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53A8AF-A29B-A3E0-0B72-E3A904B981EE}"/>
              </a:ext>
            </a:extLst>
          </p:cNvPr>
          <p:cNvSpPr txBox="1"/>
          <p:nvPr/>
        </p:nvSpPr>
        <p:spPr>
          <a:xfrm>
            <a:off x="1457620" y="2440630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B126F6-D550-6296-94EC-169410CBCF6E}"/>
              </a:ext>
            </a:extLst>
          </p:cNvPr>
          <p:cNvCxnSpPr>
            <a:cxnSpLocks/>
          </p:cNvCxnSpPr>
          <p:nvPr/>
        </p:nvCxnSpPr>
        <p:spPr>
          <a:xfrm>
            <a:off x="1751428" y="3745854"/>
            <a:ext cx="129389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9DD97A7-34EF-CC3E-FBB9-94AF39BDC356}"/>
              </a:ext>
            </a:extLst>
          </p:cNvPr>
          <p:cNvSpPr txBox="1"/>
          <p:nvPr/>
        </p:nvSpPr>
        <p:spPr>
          <a:xfrm>
            <a:off x="1793683" y="3881387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1360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DEB208-6972-1ED8-9AB4-145DC6F87B3C}"/>
              </a:ext>
            </a:extLst>
          </p:cNvPr>
          <p:cNvSpPr txBox="1"/>
          <p:nvPr/>
        </p:nvSpPr>
        <p:spPr>
          <a:xfrm>
            <a:off x="1747119" y="4467022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816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A96B85D-03C9-F385-92C7-C3BF27D766AD}"/>
              </a:ext>
            </a:extLst>
          </p:cNvPr>
          <p:cNvCxnSpPr>
            <a:cxnSpLocks/>
          </p:cNvCxnSpPr>
          <p:nvPr/>
        </p:nvCxnSpPr>
        <p:spPr>
          <a:xfrm>
            <a:off x="1323765" y="5167901"/>
            <a:ext cx="16016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176DFED-918F-E0E4-5099-D99C9C4640D9}"/>
              </a:ext>
            </a:extLst>
          </p:cNvPr>
          <p:cNvSpPr txBox="1"/>
          <p:nvPr/>
        </p:nvSpPr>
        <p:spPr>
          <a:xfrm>
            <a:off x="1634731" y="5197516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95,2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2CC1836-0AB7-BA60-8D8A-96891EE5E5B2}"/>
              </a:ext>
            </a:extLst>
          </p:cNvPr>
          <p:cNvSpPr/>
          <p:nvPr/>
        </p:nvSpPr>
        <p:spPr>
          <a:xfrm>
            <a:off x="6766127" y="2014129"/>
            <a:ext cx="2302043" cy="40708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04E21B-3D05-34D6-9E8C-7D7B41B6FC9D}"/>
              </a:ext>
            </a:extLst>
          </p:cNvPr>
          <p:cNvSpPr txBox="1"/>
          <p:nvPr/>
        </p:nvSpPr>
        <p:spPr>
          <a:xfrm>
            <a:off x="7615282" y="2030193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0,4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84A697-2AD6-4B73-A628-9923473F4090}"/>
              </a:ext>
            </a:extLst>
          </p:cNvPr>
          <p:cNvSpPr txBox="1"/>
          <p:nvPr/>
        </p:nvSpPr>
        <p:spPr>
          <a:xfrm>
            <a:off x="7615282" y="2866575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3,8</a:t>
            </a:r>
            <a:endParaRPr lang="vi-VN" sz="4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ECBC70-D3DB-6993-9D9E-EC1EC4616507}"/>
              </a:ext>
            </a:extLst>
          </p:cNvPr>
          <p:cNvSpPr txBox="1"/>
          <p:nvPr/>
        </p:nvSpPr>
        <p:spPr>
          <a:xfrm>
            <a:off x="7227986" y="2424567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D22F995-8334-1287-F138-56D1C20B3A22}"/>
              </a:ext>
            </a:extLst>
          </p:cNvPr>
          <p:cNvCxnSpPr>
            <a:cxnSpLocks/>
          </p:cNvCxnSpPr>
          <p:nvPr/>
        </p:nvCxnSpPr>
        <p:spPr>
          <a:xfrm flipV="1">
            <a:off x="6968334" y="3740469"/>
            <a:ext cx="1721559" cy="255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8FD823B-530F-05BB-9B23-7ECB6CC3FBC4}"/>
              </a:ext>
            </a:extLst>
          </p:cNvPr>
          <p:cNvSpPr txBox="1"/>
          <p:nvPr/>
        </p:nvSpPr>
        <p:spPr>
          <a:xfrm>
            <a:off x="7514022" y="3792327"/>
            <a:ext cx="20113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032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8A76EE-8DAD-1092-79BB-A2E283E182E8}"/>
              </a:ext>
            </a:extLst>
          </p:cNvPr>
          <p:cNvSpPr txBox="1"/>
          <p:nvPr/>
        </p:nvSpPr>
        <p:spPr>
          <a:xfrm>
            <a:off x="7204977" y="4450232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012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1E01C8E-7B8C-584D-5B03-700B5E765B7A}"/>
              </a:ext>
            </a:extLst>
          </p:cNvPr>
          <p:cNvCxnSpPr>
            <a:cxnSpLocks/>
          </p:cNvCxnSpPr>
          <p:nvPr/>
        </p:nvCxnSpPr>
        <p:spPr>
          <a:xfrm>
            <a:off x="6968334" y="5162516"/>
            <a:ext cx="16016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5EB763E-0C37-8F05-8F1C-7C046E7C429A}"/>
              </a:ext>
            </a:extLst>
          </p:cNvPr>
          <p:cNvSpPr txBox="1"/>
          <p:nvPr/>
        </p:nvSpPr>
        <p:spPr>
          <a:xfrm>
            <a:off x="7422903" y="5184201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1,52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319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5" grpId="0"/>
      <p:bldP spid="23" grpId="0"/>
      <p:bldP spid="25" grpId="0"/>
      <p:bldP spid="26" grpId="0"/>
      <p:bldP spid="28" grpId="0"/>
      <p:bldP spid="29" grpId="0" animBg="1"/>
      <p:bldP spid="30" grpId="0"/>
      <p:bldP spid="31" grpId="0"/>
      <p:bldP spid="32" grpId="0"/>
      <p:bldP spid="34" grpId="0"/>
      <p:bldP spid="35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7F7FF">
                <a:alpha val="100000"/>
              </a:srgbClr>
            </a:gs>
            <a:gs pos="100000">
              <a:srgbClr val="FFEFEB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68E5FF-2575-0660-36D6-DE70BC017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329D2A1-F179-2F0C-D43E-40C2C23F990B}"/>
              </a:ext>
            </a:extLst>
          </p:cNvPr>
          <p:cNvSpPr/>
          <p:nvPr/>
        </p:nvSpPr>
        <p:spPr>
          <a:xfrm>
            <a:off x="-316047" y="334280"/>
            <a:ext cx="5493698" cy="1693890"/>
          </a:xfrm>
          <a:custGeom>
            <a:avLst/>
            <a:gdLst/>
            <a:ahLst/>
            <a:cxnLst/>
            <a:rect l="l" t="t" r="r" b="b"/>
            <a:pathLst>
              <a:path w="8240547" h="2540835">
                <a:moveTo>
                  <a:pt x="0" y="0"/>
                </a:moveTo>
                <a:lnTo>
                  <a:pt x="8240547" y="0"/>
                </a:lnTo>
                <a:lnTo>
                  <a:pt x="8240547" y="2540835"/>
                </a:lnTo>
                <a:lnTo>
                  <a:pt x="0" y="254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52529A0-C788-D461-7BB2-C849B72B0950}"/>
              </a:ext>
            </a:extLst>
          </p:cNvPr>
          <p:cNvSpPr/>
          <p:nvPr/>
        </p:nvSpPr>
        <p:spPr>
          <a:xfrm>
            <a:off x="10833677" y="471067"/>
            <a:ext cx="2303215" cy="710158"/>
          </a:xfrm>
          <a:custGeom>
            <a:avLst/>
            <a:gdLst/>
            <a:ahLst/>
            <a:cxnLst/>
            <a:rect l="l" t="t" r="r" b="b"/>
            <a:pathLst>
              <a:path w="3454822" h="1065237">
                <a:moveTo>
                  <a:pt x="0" y="0"/>
                </a:moveTo>
                <a:lnTo>
                  <a:pt x="3454822" y="0"/>
                </a:lnTo>
                <a:lnTo>
                  <a:pt x="3454822" y="1065236"/>
                </a:lnTo>
                <a:lnTo>
                  <a:pt x="0" y="1065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024D624B-D22A-5D74-E3D4-ED9964F6B78D}"/>
              </a:ext>
            </a:extLst>
          </p:cNvPr>
          <p:cNvGrpSpPr/>
          <p:nvPr/>
        </p:nvGrpSpPr>
        <p:grpSpPr>
          <a:xfrm>
            <a:off x="431914" y="334280"/>
            <a:ext cx="11299837" cy="6189440"/>
            <a:chOff x="0" y="0"/>
            <a:chExt cx="2675346" cy="133050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C1B9F4E-E12B-D765-D3E9-F038DA0807A3}"/>
                </a:ext>
              </a:extLst>
            </p:cNvPr>
            <p:cNvSpPr/>
            <p:nvPr/>
          </p:nvSpPr>
          <p:spPr>
            <a:xfrm>
              <a:off x="0" y="0"/>
              <a:ext cx="2675346" cy="1330502"/>
            </a:xfrm>
            <a:custGeom>
              <a:avLst/>
              <a:gdLst/>
              <a:ahLst/>
              <a:cxnLst/>
              <a:rect l="l" t="t" r="r" b="b"/>
              <a:pathLst>
                <a:path w="2675346" h="1330502">
                  <a:moveTo>
                    <a:pt x="75816" y="0"/>
                  </a:moveTo>
                  <a:lnTo>
                    <a:pt x="2599530" y="0"/>
                  </a:lnTo>
                  <a:cubicBezTo>
                    <a:pt x="2619638" y="0"/>
                    <a:pt x="2638922" y="7988"/>
                    <a:pt x="2653140" y="22206"/>
                  </a:cubicBezTo>
                  <a:cubicBezTo>
                    <a:pt x="2667359" y="36424"/>
                    <a:pt x="2675346" y="55708"/>
                    <a:pt x="2675346" y="75816"/>
                  </a:cubicBezTo>
                  <a:lnTo>
                    <a:pt x="2675346" y="1254686"/>
                  </a:lnTo>
                  <a:cubicBezTo>
                    <a:pt x="2675346" y="1296558"/>
                    <a:pt x="2641402" y="1330502"/>
                    <a:pt x="2599530" y="1330502"/>
                  </a:cubicBezTo>
                  <a:lnTo>
                    <a:pt x="75816" y="1330502"/>
                  </a:lnTo>
                  <a:cubicBezTo>
                    <a:pt x="55708" y="1330502"/>
                    <a:pt x="36424" y="1322514"/>
                    <a:pt x="22206" y="1308296"/>
                  </a:cubicBezTo>
                  <a:cubicBezTo>
                    <a:pt x="7988" y="1294078"/>
                    <a:pt x="0" y="1274794"/>
                    <a:pt x="0" y="1254686"/>
                  </a:cubicBezTo>
                  <a:lnTo>
                    <a:pt x="0" y="75816"/>
                  </a:lnTo>
                  <a:cubicBezTo>
                    <a:pt x="0" y="33944"/>
                    <a:pt x="33944" y="0"/>
                    <a:pt x="75816" y="0"/>
                  </a:cubicBezTo>
                  <a:close/>
                </a:path>
              </a:pathLst>
            </a:custGeom>
            <a:solidFill>
              <a:srgbClr val="FFFBE9"/>
            </a:solidFill>
            <a:ln w="38100" cap="rnd">
              <a:solidFill>
                <a:srgbClr val="DA7739"/>
              </a:solidFill>
              <a:prstDash val="lgDash"/>
              <a:round/>
            </a:ln>
          </p:spPr>
          <p:txBody>
            <a:bodyPr/>
            <a:lstStyle/>
            <a:p>
              <a:pPr defTabSz="609630"/>
              <a:endParaRPr lang="vi-VN" sz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1D6AE75E-8898-2CF5-F60D-067C4BA9FB65}"/>
                </a:ext>
              </a:extLst>
            </p:cNvPr>
            <p:cNvSpPr txBox="1"/>
            <p:nvPr/>
          </p:nvSpPr>
          <p:spPr>
            <a:xfrm>
              <a:off x="0" y="-38100"/>
              <a:ext cx="2675346" cy="13686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B38A5298-6900-344C-DF70-B3CF155B81AC}"/>
              </a:ext>
            </a:extLst>
          </p:cNvPr>
          <p:cNvSpPr/>
          <p:nvPr/>
        </p:nvSpPr>
        <p:spPr>
          <a:xfrm>
            <a:off x="1970713" y="5781925"/>
            <a:ext cx="5543309" cy="3772297"/>
          </a:xfrm>
          <a:custGeom>
            <a:avLst/>
            <a:gdLst/>
            <a:ahLst/>
            <a:cxnLst/>
            <a:rect l="l" t="t" r="r" b="b"/>
            <a:pathLst>
              <a:path w="8314964" h="5658446">
                <a:moveTo>
                  <a:pt x="0" y="0"/>
                </a:moveTo>
                <a:lnTo>
                  <a:pt x="8314964" y="0"/>
                </a:lnTo>
                <a:lnTo>
                  <a:pt x="8314964" y="5658446"/>
                </a:lnTo>
                <a:lnTo>
                  <a:pt x="0" y="56584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3AAD47AE-3EC9-9E32-640B-C2C08BD0B375}"/>
              </a:ext>
            </a:extLst>
          </p:cNvPr>
          <p:cNvSpPr/>
          <p:nvPr/>
        </p:nvSpPr>
        <p:spPr>
          <a:xfrm>
            <a:off x="-497979" y="5678156"/>
            <a:ext cx="5857562" cy="2181942"/>
          </a:xfrm>
          <a:custGeom>
            <a:avLst/>
            <a:gdLst/>
            <a:ahLst/>
            <a:cxnLst/>
            <a:rect l="l" t="t" r="r" b="b"/>
            <a:pathLst>
              <a:path w="8786343" h="3272913">
                <a:moveTo>
                  <a:pt x="0" y="0"/>
                </a:moveTo>
                <a:lnTo>
                  <a:pt x="8786343" y="0"/>
                </a:lnTo>
                <a:lnTo>
                  <a:pt x="8786343" y="3272913"/>
                </a:lnTo>
                <a:lnTo>
                  <a:pt x="0" y="32729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935ADA8-3D6A-4B65-557A-6C0EB05EC87C}"/>
              </a:ext>
            </a:extLst>
          </p:cNvPr>
          <p:cNvSpPr/>
          <p:nvPr/>
        </p:nvSpPr>
        <p:spPr>
          <a:xfrm>
            <a:off x="6719204" y="5298019"/>
            <a:ext cx="6417688" cy="3079455"/>
          </a:xfrm>
          <a:custGeom>
            <a:avLst/>
            <a:gdLst/>
            <a:ahLst/>
            <a:cxnLst/>
            <a:rect l="l" t="t" r="r" b="b"/>
            <a:pathLst>
              <a:path w="9626532" h="4619183">
                <a:moveTo>
                  <a:pt x="0" y="0"/>
                </a:moveTo>
                <a:lnTo>
                  <a:pt x="9626532" y="0"/>
                </a:lnTo>
                <a:lnTo>
                  <a:pt x="9626532" y="4619183"/>
                </a:lnTo>
                <a:lnTo>
                  <a:pt x="0" y="46191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4B6D149-D8C9-8F52-BFDD-D0731367DA35}"/>
              </a:ext>
            </a:extLst>
          </p:cNvPr>
          <p:cNvSpPr/>
          <p:nvPr/>
        </p:nvSpPr>
        <p:spPr>
          <a:xfrm>
            <a:off x="1573540" y="563227"/>
            <a:ext cx="4671812" cy="905256"/>
          </a:xfrm>
          <a:prstGeom prst="roundRect">
            <a:avLst/>
          </a:prstGeom>
          <a:solidFill>
            <a:srgbClr val="FF90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6BA067-2678-C1FC-04CE-CF36D5BB09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078" y="556465"/>
            <a:ext cx="908370" cy="9120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4BB9ACA-928C-893A-967E-489D873A9911}"/>
              </a:ext>
            </a:extLst>
          </p:cNvPr>
          <p:cNvSpPr txBox="1"/>
          <p:nvPr/>
        </p:nvSpPr>
        <p:spPr>
          <a:xfrm>
            <a:off x="590078" y="2385782"/>
            <a:ext cx="286985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dirty="0"/>
              <a:t>0,7 × 0,8</a:t>
            </a:r>
          </a:p>
          <a:p>
            <a:endParaRPr lang="vi-VN" sz="4400" dirty="0"/>
          </a:p>
          <a:p>
            <a:r>
              <a:rPr lang="vi-VN" sz="4400" dirty="0"/>
              <a:t>0,05 ×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D93014-ACA0-E3D4-6353-AB9A73D91C58}"/>
              </a:ext>
            </a:extLst>
          </p:cNvPr>
          <p:cNvSpPr txBox="1"/>
          <p:nvPr/>
        </p:nvSpPr>
        <p:spPr>
          <a:xfrm>
            <a:off x="4369611" y="2354485"/>
            <a:ext cx="286985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dirty="0"/>
              <a:t>2,5 × 0,4</a:t>
            </a:r>
          </a:p>
          <a:p>
            <a:endParaRPr lang="vi-VN" sz="4400" dirty="0"/>
          </a:p>
          <a:p>
            <a:r>
              <a:rPr lang="vi-VN" sz="4400" dirty="0"/>
              <a:t>1,7 × 0,5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7049C3-1B66-AEC4-D2CD-F237EEC7829D}"/>
              </a:ext>
            </a:extLst>
          </p:cNvPr>
          <p:cNvSpPr txBox="1"/>
          <p:nvPr/>
        </p:nvSpPr>
        <p:spPr>
          <a:xfrm>
            <a:off x="8149144" y="2262789"/>
            <a:ext cx="286985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dirty="0"/>
              <a:t>2,3 × 0,3</a:t>
            </a:r>
          </a:p>
          <a:p>
            <a:endParaRPr lang="vi-VN" sz="4400" dirty="0"/>
          </a:p>
          <a:p>
            <a:r>
              <a:rPr lang="vi-VN" sz="4400" dirty="0"/>
              <a:t>1,25 × 0,8</a:t>
            </a:r>
          </a:p>
        </p:txBody>
      </p:sp>
    </p:spTree>
    <p:extLst>
      <p:ext uri="{BB962C8B-B14F-4D97-AF65-F5344CB8AC3E}">
        <p14:creationId xmlns:p14="http://schemas.microsoft.com/office/powerpoint/2010/main" val="3559376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7F7FF">
                <a:alpha val="100000"/>
              </a:srgbClr>
            </a:gs>
            <a:gs pos="100000">
              <a:srgbClr val="FFEFEB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C80C9E-AC59-3B0C-7F6B-1C51C1913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71AD5F7-A7E2-8F68-D777-03976D6E0B1F}"/>
              </a:ext>
            </a:extLst>
          </p:cNvPr>
          <p:cNvSpPr/>
          <p:nvPr/>
        </p:nvSpPr>
        <p:spPr>
          <a:xfrm>
            <a:off x="-316047" y="334280"/>
            <a:ext cx="5493698" cy="1693890"/>
          </a:xfrm>
          <a:custGeom>
            <a:avLst/>
            <a:gdLst/>
            <a:ahLst/>
            <a:cxnLst/>
            <a:rect l="l" t="t" r="r" b="b"/>
            <a:pathLst>
              <a:path w="8240547" h="2540835">
                <a:moveTo>
                  <a:pt x="0" y="0"/>
                </a:moveTo>
                <a:lnTo>
                  <a:pt x="8240547" y="0"/>
                </a:lnTo>
                <a:lnTo>
                  <a:pt x="8240547" y="2540835"/>
                </a:lnTo>
                <a:lnTo>
                  <a:pt x="0" y="254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A2C0C63-046D-58EF-72A2-B6DABAAD7722}"/>
              </a:ext>
            </a:extLst>
          </p:cNvPr>
          <p:cNvSpPr/>
          <p:nvPr/>
        </p:nvSpPr>
        <p:spPr>
          <a:xfrm>
            <a:off x="10833677" y="471067"/>
            <a:ext cx="2303215" cy="710158"/>
          </a:xfrm>
          <a:custGeom>
            <a:avLst/>
            <a:gdLst/>
            <a:ahLst/>
            <a:cxnLst/>
            <a:rect l="l" t="t" r="r" b="b"/>
            <a:pathLst>
              <a:path w="3454822" h="1065237">
                <a:moveTo>
                  <a:pt x="0" y="0"/>
                </a:moveTo>
                <a:lnTo>
                  <a:pt x="3454822" y="0"/>
                </a:lnTo>
                <a:lnTo>
                  <a:pt x="3454822" y="1065236"/>
                </a:lnTo>
                <a:lnTo>
                  <a:pt x="0" y="1065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1821C5AE-E0C6-5EE5-9189-3FE2BAB0E64A}"/>
              </a:ext>
            </a:extLst>
          </p:cNvPr>
          <p:cNvGrpSpPr/>
          <p:nvPr/>
        </p:nvGrpSpPr>
        <p:grpSpPr>
          <a:xfrm>
            <a:off x="431914" y="334280"/>
            <a:ext cx="11299837" cy="6189440"/>
            <a:chOff x="0" y="0"/>
            <a:chExt cx="2675346" cy="133050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1549BD9-6C28-F164-6E38-FA2BA34DBC8B}"/>
                </a:ext>
              </a:extLst>
            </p:cNvPr>
            <p:cNvSpPr/>
            <p:nvPr/>
          </p:nvSpPr>
          <p:spPr>
            <a:xfrm>
              <a:off x="0" y="0"/>
              <a:ext cx="2675346" cy="1330502"/>
            </a:xfrm>
            <a:custGeom>
              <a:avLst/>
              <a:gdLst/>
              <a:ahLst/>
              <a:cxnLst/>
              <a:rect l="l" t="t" r="r" b="b"/>
              <a:pathLst>
                <a:path w="2675346" h="1330502">
                  <a:moveTo>
                    <a:pt x="75816" y="0"/>
                  </a:moveTo>
                  <a:lnTo>
                    <a:pt x="2599530" y="0"/>
                  </a:lnTo>
                  <a:cubicBezTo>
                    <a:pt x="2619638" y="0"/>
                    <a:pt x="2638922" y="7988"/>
                    <a:pt x="2653140" y="22206"/>
                  </a:cubicBezTo>
                  <a:cubicBezTo>
                    <a:pt x="2667359" y="36424"/>
                    <a:pt x="2675346" y="55708"/>
                    <a:pt x="2675346" y="75816"/>
                  </a:cubicBezTo>
                  <a:lnTo>
                    <a:pt x="2675346" y="1254686"/>
                  </a:lnTo>
                  <a:cubicBezTo>
                    <a:pt x="2675346" y="1296558"/>
                    <a:pt x="2641402" y="1330502"/>
                    <a:pt x="2599530" y="1330502"/>
                  </a:cubicBezTo>
                  <a:lnTo>
                    <a:pt x="75816" y="1330502"/>
                  </a:lnTo>
                  <a:cubicBezTo>
                    <a:pt x="55708" y="1330502"/>
                    <a:pt x="36424" y="1322514"/>
                    <a:pt x="22206" y="1308296"/>
                  </a:cubicBezTo>
                  <a:cubicBezTo>
                    <a:pt x="7988" y="1294078"/>
                    <a:pt x="0" y="1274794"/>
                    <a:pt x="0" y="1254686"/>
                  </a:cubicBezTo>
                  <a:lnTo>
                    <a:pt x="0" y="75816"/>
                  </a:lnTo>
                  <a:cubicBezTo>
                    <a:pt x="0" y="33944"/>
                    <a:pt x="33944" y="0"/>
                    <a:pt x="75816" y="0"/>
                  </a:cubicBezTo>
                  <a:close/>
                </a:path>
              </a:pathLst>
            </a:custGeom>
            <a:solidFill>
              <a:srgbClr val="FFFBE9"/>
            </a:solidFill>
            <a:ln w="38100" cap="rnd">
              <a:solidFill>
                <a:srgbClr val="DA7739"/>
              </a:solidFill>
              <a:prstDash val="lgDash"/>
              <a:round/>
            </a:ln>
          </p:spPr>
          <p:txBody>
            <a:bodyPr/>
            <a:lstStyle/>
            <a:p>
              <a:pPr defTabSz="609630"/>
              <a:endParaRPr lang="vi-VN" sz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5E2CAD0F-1260-8286-390D-687761501BF4}"/>
                </a:ext>
              </a:extLst>
            </p:cNvPr>
            <p:cNvSpPr txBox="1"/>
            <p:nvPr/>
          </p:nvSpPr>
          <p:spPr>
            <a:xfrm>
              <a:off x="0" y="-38100"/>
              <a:ext cx="2675346" cy="13686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3D65F0F3-19C2-4287-A9CA-9F039C219414}"/>
              </a:ext>
            </a:extLst>
          </p:cNvPr>
          <p:cNvSpPr/>
          <p:nvPr/>
        </p:nvSpPr>
        <p:spPr>
          <a:xfrm>
            <a:off x="1970713" y="5781925"/>
            <a:ext cx="5543309" cy="3772297"/>
          </a:xfrm>
          <a:custGeom>
            <a:avLst/>
            <a:gdLst/>
            <a:ahLst/>
            <a:cxnLst/>
            <a:rect l="l" t="t" r="r" b="b"/>
            <a:pathLst>
              <a:path w="8314964" h="5658446">
                <a:moveTo>
                  <a:pt x="0" y="0"/>
                </a:moveTo>
                <a:lnTo>
                  <a:pt x="8314964" y="0"/>
                </a:lnTo>
                <a:lnTo>
                  <a:pt x="8314964" y="5658446"/>
                </a:lnTo>
                <a:lnTo>
                  <a:pt x="0" y="56584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3320DD87-204B-D1DF-379C-12AFF5F495E7}"/>
              </a:ext>
            </a:extLst>
          </p:cNvPr>
          <p:cNvSpPr/>
          <p:nvPr/>
        </p:nvSpPr>
        <p:spPr>
          <a:xfrm>
            <a:off x="-497979" y="5678156"/>
            <a:ext cx="5857562" cy="2181942"/>
          </a:xfrm>
          <a:custGeom>
            <a:avLst/>
            <a:gdLst/>
            <a:ahLst/>
            <a:cxnLst/>
            <a:rect l="l" t="t" r="r" b="b"/>
            <a:pathLst>
              <a:path w="8786343" h="3272913">
                <a:moveTo>
                  <a:pt x="0" y="0"/>
                </a:moveTo>
                <a:lnTo>
                  <a:pt x="8786343" y="0"/>
                </a:lnTo>
                <a:lnTo>
                  <a:pt x="8786343" y="3272913"/>
                </a:lnTo>
                <a:lnTo>
                  <a:pt x="0" y="32729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1D658C6-D65C-1C64-A1D1-A39E76B45DC3}"/>
              </a:ext>
            </a:extLst>
          </p:cNvPr>
          <p:cNvSpPr/>
          <p:nvPr/>
        </p:nvSpPr>
        <p:spPr>
          <a:xfrm>
            <a:off x="6719204" y="5298019"/>
            <a:ext cx="6417688" cy="3079455"/>
          </a:xfrm>
          <a:custGeom>
            <a:avLst/>
            <a:gdLst/>
            <a:ahLst/>
            <a:cxnLst/>
            <a:rect l="l" t="t" r="r" b="b"/>
            <a:pathLst>
              <a:path w="9626532" h="4619183">
                <a:moveTo>
                  <a:pt x="0" y="0"/>
                </a:moveTo>
                <a:lnTo>
                  <a:pt x="9626532" y="0"/>
                </a:lnTo>
                <a:lnTo>
                  <a:pt x="9626532" y="4619183"/>
                </a:lnTo>
                <a:lnTo>
                  <a:pt x="0" y="46191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4A5ABBE-B849-F101-5041-DE014CA00728}"/>
              </a:ext>
            </a:extLst>
          </p:cNvPr>
          <p:cNvSpPr/>
          <p:nvPr/>
        </p:nvSpPr>
        <p:spPr>
          <a:xfrm>
            <a:off x="1573540" y="563227"/>
            <a:ext cx="4671812" cy="905256"/>
          </a:xfrm>
          <a:prstGeom prst="roundRect">
            <a:avLst/>
          </a:prstGeom>
          <a:solidFill>
            <a:srgbClr val="FF90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B47C3D-EEA0-6F96-4C40-B126E9F858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078" y="556465"/>
            <a:ext cx="908370" cy="9120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5D3EBE-A627-D8D6-1F71-A7662BC36867}"/>
              </a:ext>
            </a:extLst>
          </p:cNvPr>
          <p:cNvSpPr txBox="1"/>
          <p:nvPr/>
        </p:nvSpPr>
        <p:spPr>
          <a:xfrm>
            <a:off x="590078" y="2430565"/>
            <a:ext cx="36792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/>
              <a:t>0,7 × 0,8 </a:t>
            </a:r>
            <a:r>
              <a:rPr lang="vi-VN" sz="3600" b="1" dirty="0"/>
              <a:t>= 0,56</a:t>
            </a:r>
          </a:p>
          <a:p>
            <a:endParaRPr lang="vi-VN" sz="3600" dirty="0"/>
          </a:p>
          <a:p>
            <a:r>
              <a:rPr lang="vi-VN" sz="3600" dirty="0"/>
              <a:t>0,05 × 2 </a:t>
            </a:r>
            <a:r>
              <a:rPr lang="vi-VN" sz="3600" b="1" dirty="0"/>
              <a:t>= 0,1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C0CC7F-7842-0CFE-E15A-CA74BBBF0815}"/>
              </a:ext>
            </a:extLst>
          </p:cNvPr>
          <p:cNvSpPr txBox="1"/>
          <p:nvPr/>
        </p:nvSpPr>
        <p:spPr>
          <a:xfrm>
            <a:off x="4321312" y="2424372"/>
            <a:ext cx="36792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/>
              <a:t>2,5 × 0,4 </a:t>
            </a:r>
            <a:r>
              <a:rPr lang="vi-VN" sz="3600" b="1" dirty="0"/>
              <a:t>= 1</a:t>
            </a:r>
          </a:p>
          <a:p>
            <a:endParaRPr lang="vi-VN" sz="3600" dirty="0"/>
          </a:p>
          <a:p>
            <a:r>
              <a:rPr lang="vi-VN" sz="3600" dirty="0"/>
              <a:t>1,7 × 0,5 </a:t>
            </a:r>
            <a:r>
              <a:rPr lang="vi-VN" sz="3600" b="1" dirty="0"/>
              <a:t>= 0,85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D3416D-2F85-852A-B2B7-C9290B6EFE70}"/>
              </a:ext>
            </a:extLst>
          </p:cNvPr>
          <p:cNvSpPr txBox="1"/>
          <p:nvPr/>
        </p:nvSpPr>
        <p:spPr>
          <a:xfrm>
            <a:off x="8104579" y="2366945"/>
            <a:ext cx="36792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/>
              <a:t>2,3 × 0,3 </a:t>
            </a:r>
            <a:r>
              <a:rPr lang="vi-VN" sz="3600" b="1" dirty="0"/>
              <a:t>= 0,69</a:t>
            </a:r>
          </a:p>
          <a:p>
            <a:endParaRPr lang="vi-VN" sz="3600" dirty="0"/>
          </a:p>
          <a:p>
            <a:r>
              <a:rPr lang="vi-VN" sz="3600" dirty="0"/>
              <a:t>1,25 × 0,8 </a:t>
            </a:r>
            <a:r>
              <a:rPr lang="vi-VN" sz="3600" b="1" dirty="0"/>
              <a:t>= 1</a:t>
            </a:r>
          </a:p>
        </p:txBody>
      </p:sp>
    </p:spTree>
    <p:extLst>
      <p:ext uri="{BB962C8B-B14F-4D97-AF65-F5344CB8AC3E}">
        <p14:creationId xmlns:p14="http://schemas.microsoft.com/office/powerpoint/2010/main" val="2940776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6E640-6A1B-9DB5-F958-6FC4DD2DF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D3452B-DD42-055B-B0B0-5C3DDB4CD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671" y="365494"/>
            <a:ext cx="8504657" cy="61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89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Hình chữ nhật: Góc Tròn 389">
            <a:extLst>
              <a:ext uri="{FF2B5EF4-FFF2-40B4-BE49-F238E27FC236}">
                <a16:creationId xmlns:a16="http://schemas.microsoft.com/office/drawing/2014/main" id="{39B31B57-A10C-8387-6136-4AF1DE6B9668}"/>
              </a:ext>
            </a:extLst>
          </p:cNvPr>
          <p:cNvSpPr/>
          <p:nvPr/>
        </p:nvSpPr>
        <p:spPr>
          <a:xfrm>
            <a:off x="2385237" y="2998381"/>
            <a:ext cx="7421525" cy="22647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DC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Thực hiện phép tính, tìm ra đáp án đúng với phép tính.</a:t>
            </a:r>
          </a:p>
        </p:txBody>
      </p:sp>
      <p:pic>
        <p:nvPicPr>
          <p:cNvPr id="391" name="Hình ảnh 390">
            <a:extLst>
              <a:ext uri="{FF2B5EF4-FFF2-40B4-BE49-F238E27FC236}">
                <a16:creationId xmlns:a16="http://schemas.microsoft.com/office/drawing/2014/main" id="{0C23B180-8CBF-5853-4687-55A33A48F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25" y="562466"/>
            <a:ext cx="111505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51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Hình ảnh 40">
            <a:extLst>
              <a:ext uri="{FF2B5EF4-FFF2-40B4-BE49-F238E27FC236}">
                <a16:creationId xmlns:a16="http://schemas.microsoft.com/office/drawing/2014/main" id="{83E0D7F7-5B14-E353-CCDF-19F544D0BE2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90482" y="1248643"/>
            <a:ext cx="6879803" cy="4360713"/>
          </a:xfrm>
          <a:prstGeom prst="rect">
            <a:avLst/>
          </a:prstGeom>
        </p:spPr>
      </p:pic>
      <p:pic>
        <p:nvPicPr>
          <p:cNvPr id="42" name="Hình ảnh 41">
            <a:extLst>
              <a:ext uri="{FF2B5EF4-FFF2-40B4-BE49-F238E27FC236}">
                <a16:creationId xmlns:a16="http://schemas.microsoft.com/office/drawing/2014/main" id="{9AC65352-45A0-A9F6-336A-5DC418642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64" y="4546150"/>
            <a:ext cx="1808079" cy="1730811"/>
          </a:xfrm>
          <a:prstGeom prst="rect">
            <a:avLst/>
          </a:prstGeom>
        </p:spPr>
      </p:pic>
      <p:pic>
        <p:nvPicPr>
          <p:cNvPr id="43" name="Hình ảnh 42">
            <a:extLst>
              <a:ext uri="{FF2B5EF4-FFF2-40B4-BE49-F238E27FC236}">
                <a16:creationId xmlns:a16="http://schemas.microsoft.com/office/drawing/2014/main" id="{AF1A58ED-4611-332A-F2DE-97126510B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18" y="2674591"/>
            <a:ext cx="1823368" cy="1730811"/>
          </a:xfrm>
          <a:prstGeom prst="rect">
            <a:avLst/>
          </a:prstGeom>
        </p:spPr>
      </p:pic>
      <p:pic>
        <p:nvPicPr>
          <p:cNvPr id="44" name="Hình ảnh 43">
            <a:extLst>
              <a:ext uri="{FF2B5EF4-FFF2-40B4-BE49-F238E27FC236}">
                <a16:creationId xmlns:a16="http://schemas.microsoft.com/office/drawing/2014/main" id="{697069DB-5C57-3971-6C64-EE93C22835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1382" y="836832"/>
            <a:ext cx="1592280" cy="1508760"/>
          </a:xfrm>
          <a:prstGeom prst="rect">
            <a:avLst/>
          </a:prstGeom>
        </p:spPr>
      </p:pic>
      <p:pic>
        <p:nvPicPr>
          <p:cNvPr id="45" name="Hình ảnh 44">
            <a:extLst>
              <a:ext uri="{FF2B5EF4-FFF2-40B4-BE49-F238E27FC236}">
                <a16:creationId xmlns:a16="http://schemas.microsoft.com/office/drawing/2014/main" id="{F2D5B5FF-5D5C-C545-5827-FE2B688262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9265" y="2797586"/>
            <a:ext cx="1823369" cy="1748564"/>
          </a:xfrm>
          <a:prstGeom prst="rect">
            <a:avLst/>
          </a:prstGeom>
        </p:spPr>
      </p:pic>
      <p:pic>
        <p:nvPicPr>
          <p:cNvPr id="46" name="Hình ảnh 45">
            <a:extLst>
              <a:ext uri="{FF2B5EF4-FFF2-40B4-BE49-F238E27FC236}">
                <a16:creationId xmlns:a16="http://schemas.microsoft.com/office/drawing/2014/main" id="{1355B9A5-9D69-4021-58AD-8124F78468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524" y="792642"/>
            <a:ext cx="1805821" cy="1714155"/>
          </a:xfrm>
          <a:prstGeom prst="rect">
            <a:avLst/>
          </a:prstGeom>
        </p:spPr>
      </p:pic>
      <p:pic>
        <p:nvPicPr>
          <p:cNvPr id="47" name="Hình ảnh 46">
            <a:extLst>
              <a:ext uri="{FF2B5EF4-FFF2-40B4-BE49-F238E27FC236}">
                <a16:creationId xmlns:a16="http://schemas.microsoft.com/office/drawing/2014/main" id="{830C705B-7D39-0AEC-6B53-D36FADE9BC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5583" y="4752736"/>
            <a:ext cx="1808079" cy="1713239"/>
          </a:xfrm>
          <a:prstGeom prst="rect">
            <a:avLst/>
          </a:prstGeom>
        </p:spPr>
      </p:pic>
      <p:pic>
        <p:nvPicPr>
          <p:cNvPr id="48" name="Hình ảnh 47">
            <a:extLst>
              <a:ext uri="{FF2B5EF4-FFF2-40B4-BE49-F238E27FC236}">
                <a16:creationId xmlns:a16="http://schemas.microsoft.com/office/drawing/2014/main" id="{9F146465-B767-C076-8F1E-4BACCBF42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1691" y="1223054"/>
            <a:ext cx="2320493" cy="2198776"/>
          </a:xfrm>
          <a:prstGeom prst="rect">
            <a:avLst/>
          </a:prstGeom>
        </p:spPr>
      </p:pic>
      <p:pic>
        <p:nvPicPr>
          <p:cNvPr id="49" name="Hình ảnh 48">
            <a:extLst>
              <a:ext uri="{FF2B5EF4-FFF2-40B4-BE49-F238E27FC236}">
                <a16:creationId xmlns:a16="http://schemas.microsoft.com/office/drawing/2014/main" id="{E15921FA-60C6-202A-B1F1-28B935A8D7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2119" y="3412038"/>
            <a:ext cx="2292841" cy="2198775"/>
          </a:xfrm>
          <a:prstGeom prst="rect">
            <a:avLst/>
          </a:prstGeom>
        </p:spPr>
      </p:pic>
      <p:pic>
        <p:nvPicPr>
          <p:cNvPr id="50" name="Hình ảnh 49">
            <a:extLst>
              <a:ext uri="{FF2B5EF4-FFF2-40B4-BE49-F238E27FC236}">
                <a16:creationId xmlns:a16="http://schemas.microsoft.com/office/drawing/2014/main" id="{0D73603F-75C3-9A50-9FBE-F1B04DB33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133" y="1234594"/>
            <a:ext cx="2292840" cy="2194856"/>
          </a:xfrm>
          <a:prstGeom prst="rect">
            <a:avLst/>
          </a:prstGeom>
        </p:spPr>
      </p:pic>
      <p:pic>
        <p:nvPicPr>
          <p:cNvPr id="51" name="Hình ảnh 50">
            <a:extLst>
              <a:ext uri="{FF2B5EF4-FFF2-40B4-BE49-F238E27FC236}">
                <a16:creationId xmlns:a16="http://schemas.microsoft.com/office/drawing/2014/main" id="{AF2265FF-6E86-5DCF-A54D-D5E1504B2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6969" y="1224302"/>
            <a:ext cx="2320493" cy="2202701"/>
          </a:xfrm>
          <a:prstGeom prst="rect">
            <a:avLst/>
          </a:prstGeom>
        </p:spPr>
      </p:pic>
      <p:pic>
        <p:nvPicPr>
          <p:cNvPr id="52" name="Hình ảnh 51">
            <a:extLst>
              <a:ext uri="{FF2B5EF4-FFF2-40B4-BE49-F238E27FC236}">
                <a16:creationId xmlns:a16="http://schemas.microsoft.com/office/drawing/2014/main" id="{7740C179-FFC5-ACDA-7A48-84A30687C3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3519" y="3412556"/>
            <a:ext cx="2320493" cy="2202701"/>
          </a:xfrm>
          <a:prstGeom prst="rect">
            <a:avLst/>
          </a:prstGeom>
        </p:spPr>
      </p:pic>
      <p:pic>
        <p:nvPicPr>
          <p:cNvPr id="54" name="Hình ảnh 53">
            <a:extLst>
              <a:ext uri="{FF2B5EF4-FFF2-40B4-BE49-F238E27FC236}">
                <a16:creationId xmlns:a16="http://schemas.microsoft.com/office/drawing/2014/main" id="{79D6DA30-9C50-CC9E-E874-9D0D540441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79337" y="3409600"/>
            <a:ext cx="2332447" cy="2210102"/>
          </a:xfrm>
          <a:prstGeom prst="rect">
            <a:avLst/>
          </a:prstGeom>
        </p:spPr>
      </p:pic>
      <p:pic>
        <p:nvPicPr>
          <p:cNvPr id="55" name="Hình ảnh 54">
            <a:extLst>
              <a:ext uri="{FF2B5EF4-FFF2-40B4-BE49-F238E27FC236}">
                <a16:creationId xmlns:a16="http://schemas.microsoft.com/office/drawing/2014/main" id="{EF889EAA-6688-FC8B-B15A-FEDAE23B27E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38" b="93789" l="0" r="97938">
                        <a14:foregroundMark x1="11935" y1="49845" x2="3817" y2="28882"/>
                        <a14:foregroundMark x1="1316" y1="20342" x2="219" y2="36801"/>
                        <a14:foregroundMark x1="219" y1="36801" x2="9171" y2="85559"/>
                        <a14:foregroundMark x1="9171" y1="85559" x2="20930" y2="94099"/>
                        <a14:foregroundMark x1="20930" y1="94099" x2="25230" y2="88665"/>
                        <a14:foregroundMark x1="25230" y1="88665" x2="28565" y2="54348"/>
                        <a14:foregroundMark x1="28565" y1="54348" x2="28126" y2="40528"/>
                        <a14:foregroundMark x1="28126" y1="40528" x2="26634" y2="35870"/>
                        <a14:foregroundMark x1="11628" y1="37112" x2="4256" y2="80590"/>
                        <a14:foregroundMark x1="307" y1="87112" x2="0" y2="59627"/>
                        <a14:foregroundMark x1="41904" y1="28106" x2="36858" y2="36335"/>
                        <a14:foregroundMark x1="38175" y1="40528" x2="32997" y2="52640"/>
                        <a14:foregroundMark x1="34313" y1="54193" x2="32997" y2="47981"/>
                        <a14:foregroundMark x1="38394" y1="51863" x2="45415" y2="55280"/>
                        <a14:foregroundMark x1="45502" y1="49068" x2="45195" y2="28882"/>
                        <a14:foregroundMark x1="35410" y1="49068" x2="39140" y2="50311"/>
                        <a14:foregroundMark x1="34006" y1="52950" x2="36858" y2="52950"/>
                        <a14:foregroundMark x1="38394" y1="53416" x2="35323" y2="53416"/>
                        <a14:foregroundMark x1="37736" y1="53416" x2="41115" y2="53727"/>
                        <a14:foregroundMark x1="55375" y1="41770" x2="60202" y2="38199"/>
                        <a14:foregroundMark x1="58754" y1="35093" x2="54936" y2="28882"/>
                        <a14:foregroundMark x1="51733" y1="24224" x2="54585" y2="22360"/>
                        <a14:foregroundMark x1="53620" y1="21584" x2="52962" y2="40528"/>
                        <a14:foregroundMark x1="52962" y1="40994" x2="61650" y2="45186"/>
                        <a14:foregroundMark x1="61650" y1="45186" x2="63493" y2="44876"/>
                        <a14:foregroundMark x1="71259" y1="45186" x2="73366" y2="37888"/>
                        <a14:foregroundMark x1="72707" y1="18789" x2="77183" y2="39752"/>
                        <a14:foregroundMark x1="56999" y1="44876" x2="71040" y2="51863"/>
                        <a14:foregroundMark x1="69724" y1="42857" x2="74462" y2="48292"/>
                        <a14:foregroundMark x1="63273" y1="45963" x2="55156" y2="44099"/>
                        <a14:foregroundMark x1="52172" y1="43323" x2="50987" y2="43323"/>
                        <a14:foregroundMark x1="53050" y1="44099" x2="55244" y2="45186"/>
                        <a14:foregroundMark x1="88372" y1="39441" x2="92979" y2="38665"/>
                        <a14:foregroundMark x1="85739" y1="42081" x2="90083" y2="41304"/>
                        <a14:foregroundMark x1="90083" y1="41304" x2="89908" y2="25000"/>
                        <a14:foregroundMark x1="81483" y1="19255" x2="91795" y2="21584"/>
                        <a14:foregroundMark x1="96841" y1="30901" x2="97938" y2="363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765" y="7253869"/>
            <a:ext cx="11460469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36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7F7FF">
                <a:alpha val="100000"/>
              </a:srgbClr>
            </a:gs>
            <a:gs pos="100000">
              <a:srgbClr val="FFEFEB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6047" y="334280"/>
            <a:ext cx="5493698" cy="1693890"/>
          </a:xfrm>
          <a:custGeom>
            <a:avLst/>
            <a:gdLst/>
            <a:ahLst/>
            <a:cxnLst/>
            <a:rect l="l" t="t" r="r" b="b"/>
            <a:pathLst>
              <a:path w="8240547" h="2540835">
                <a:moveTo>
                  <a:pt x="0" y="0"/>
                </a:moveTo>
                <a:lnTo>
                  <a:pt x="8240547" y="0"/>
                </a:lnTo>
                <a:lnTo>
                  <a:pt x="8240547" y="2540835"/>
                </a:lnTo>
                <a:lnTo>
                  <a:pt x="0" y="254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0833677" y="471067"/>
            <a:ext cx="2303215" cy="710158"/>
          </a:xfrm>
          <a:custGeom>
            <a:avLst/>
            <a:gdLst/>
            <a:ahLst/>
            <a:cxnLst/>
            <a:rect l="l" t="t" r="r" b="b"/>
            <a:pathLst>
              <a:path w="3454822" h="1065237">
                <a:moveTo>
                  <a:pt x="0" y="0"/>
                </a:moveTo>
                <a:lnTo>
                  <a:pt x="3454822" y="0"/>
                </a:lnTo>
                <a:lnTo>
                  <a:pt x="3454822" y="1065236"/>
                </a:lnTo>
                <a:lnTo>
                  <a:pt x="0" y="1065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5177651" y="1573894"/>
            <a:ext cx="6807634" cy="3385570"/>
            <a:chOff x="0" y="0"/>
            <a:chExt cx="2675346" cy="133050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75346" cy="1330502"/>
            </a:xfrm>
            <a:custGeom>
              <a:avLst/>
              <a:gdLst/>
              <a:ahLst/>
              <a:cxnLst/>
              <a:rect l="l" t="t" r="r" b="b"/>
              <a:pathLst>
                <a:path w="2675346" h="1330502">
                  <a:moveTo>
                    <a:pt x="75816" y="0"/>
                  </a:moveTo>
                  <a:lnTo>
                    <a:pt x="2599530" y="0"/>
                  </a:lnTo>
                  <a:cubicBezTo>
                    <a:pt x="2619638" y="0"/>
                    <a:pt x="2638922" y="7988"/>
                    <a:pt x="2653140" y="22206"/>
                  </a:cubicBezTo>
                  <a:cubicBezTo>
                    <a:pt x="2667359" y="36424"/>
                    <a:pt x="2675346" y="55708"/>
                    <a:pt x="2675346" y="75816"/>
                  </a:cubicBezTo>
                  <a:lnTo>
                    <a:pt x="2675346" y="1254686"/>
                  </a:lnTo>
                  <a:cubicBezTo>
                    <a:pt x="2675346" y="1296558"/>
                    <a:pt x="2641402" y="1330502"/>
                    <a:pt x="2599530" y="1330502"/>
                  </a:cubicBezTo>
                  <a:lnTo>
                    <a:pt x="75816" y="1330502"/>
                  </a:lnTo>
                  <a:cubicBezTo>
                    <a:pt x="55708" y="1330502"/>
                    <a:pt x="36424" y="1322514"/>
                    <a:pt x="22206" y="1308296"/>
                  </a:cubicBezTo>
                  <a:cubicBezTo>
                    <a:pt x="7988" y="1294078"/>
                    <a:pt x="0" y="1274794"/>
                    <a:pt x="0" y="1254686"/>
                  </a:cubicBezTo>
                  <a:lnTo>
                    <a:pt x="0" y="75816"/>
                  </a:lnTo>
                  <a:cubicBezTo>
                    <a:pt x="0" y="33944"/>
                    <a:pt x="33944" y="0"/>
                    <a:pt x="75816" y="0"/>
                  </a:cubicBezTo>
                  <a:close/>
                </a:path>
              </a:pathLst>
            </a:custGeom>
            <a:solidFill>
              <a:srgbClr val="FFFBE9"/>
            </a:solidFill>
            <a:ln w="38100" cap="rnd">
              <a:solidFill>
                <a:srgbClr val="DA7739"/>
              </a:solidFill>
              <a:prstDash val="lgDash"/>
              <a:round/>
            </a:ln>
          </p:spPr>
          <p:txBody>
            <a:bodyPr/>
            <a:lstStyle/>
            <a:p>
              <a:pPr defTabSz="609630"/>
              <a:endParaRPr lang="vi-VN" sz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675346" cy="13686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2823617" y="5424180"/>
            <a:ext cx="5543309" cy="3772297"/>
          </a:xfrm>
          <a:custGeom>
            <a:avLst/>
            <a:gdLst/>
            <a:ahLst/>
            <a:cxnLst/>
            <a:rect l="l" t="t" r="r" b="b"/>
            <a:pathLst>
              <a:path w="8314964" h="5658446">
                <a:moveTo>
                  <a:pt x="0" y="0"/>
                </a:moveTo>
                <a:lnTo>
                  <a:pt x="8314964" y="0"/>
                </a:lnTo>
                <a:lnTo>
                  <a:pt x="8314964" y="5658446"/>
                </a:lnTo>
                <a:lnTo>
                  <a:pt x="0" y="56584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-105164" y="4757430"/>
            <a:ext cx="5857562" cy="2181942"/>
          </a:xfrm>
          <a:custGeom>
            <a:avLst/>
            <a:gdLst/>
            <a:ahLst/>
            <a:cxnLst/>
            <a:rect l="l" t="t" r="r" b="b"/>
            <a:pathLst>
              <a:path w="8786343" h="3272913">
                <a:moveTo>
                  <a:pt x="0" y="0"/>
                </a:moveTo>
                <a:lnTo>
                  <a:pt x="8786343" y="0"/>
                </a:lnTo>
                <a:lnTo>
                  <a:pt x="8786343" y="3272913"/>
                </a:lnTo>
                <a:lnTo>
                  <a:pt x="0" y="32729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7449633" y="4757431"/>
            <a:ext cx="6417688" cy="3079455"/>
          </a:xfrm>
          <a:custGeom>
            <a:avLst/>
            <a:gdLst/>
            <a:ahLst/>
            <a:cxnLst/>
            <a:rect l="l" t="t" r="r" b="b"/>
            <a:pathLst>
              <a:path w="9626532" h="4619183">
                <a:moveTo>
                  <a:pt x="0" y="0"/>
                </a:moveTo>
                <a:lnTo>
                  <a:pt x="9626532" y="0"/>
                </a:lnTo>
                <a:lnTo>
                  <a:pt x="9626532" y="4619183"/>
                </a:lnTo>
                <a:lnTo>
                  <a:pt x="0" y="46191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-31357" y="1826172"/>
            <a:ext cx="5626629" cy="5862517"/>
          </a:xfrm>
          <a:custGeom>
            <a:avLst/>
            <a:gdLst/>
            <a:ahLst/>
            <a:cxnLst/>
            <a:rect l="l" t="t" r="r" b="b"/>
            <a:pathLst>
              <a:path w="8439943" h="8793775">
                <a:moveTo>
                  <a:pt x="0" y="0"/>
                </a:moveTo>
                <a:lnTo>
                  <a:pt x="8439943" y="0"/>
                </a:lnTo>
                <a:lnTo>
                  <a:pt x="8439943" y="8793775"/>
                </a:lnTo>
                <a:lnTo>
                  <a:pt x="0" y="87937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5752398" y="4744730"/>
            <a:ext cx="3234693" cy="2375477"/>
          </a:xfrm>
          <a:custGeom>
            <a:avLst/>
            <a:gdLst/>
            <a:ahLst/>
            <a:cxnLst/>
            <a:rect l="l" t="t" r="r" b="b"/>
            <a:pathLst>
              <a:path w="4852039" h="3563216">
                <a:moveTo>
                  <a:pt x="0" y="0"/>
                </a:moveTo>
                <a:lnTo>
                  <a:pt x="4852038" y="0"/>
                </a:lnTo>
                <a:lnTo>
                  <a:pt x="4852038" y="3563216"/>
                </a:lnTo>
                <a:lnTo>
                  <a:pt x="0" y="35632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93E7CC-2865-11FE-1374-9F41A768EDFF}"/>
              </a:ext>
            </a:extLst>
          </p:cNvPr>
          <p:cNvGrpSpPr/>
          <p:nvPr/>
        </p:nvGrpSpPr>
        <p:grpSpPr>
          <a:xfrm>
            <a:off x="7013995" y="397243"/>
            <a:ext cx="3134946" cy="919944"/>
            <a:chOff x="6404477" y="729294"/>
            <a:chExt cx="4660548" cy="1141834"/>
          </a:xfrm>
        </p:grpSpPr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AA134081-E825-7B38-4D37-B0D096AD8C1E}"/>
                </a:ext>
              </a:extLst>
            </p:cNvPr>
            <p:cNvSpPr/>
            <p:nvPr/>
          </p:nvSpPr>
          <p:spPr>
            <a:xfrm>
              <a:off x="6404477" y="729294"/>
              <a:ext cx="4660548" cy="1141834"/>
            </a:xfrm>
            <a:custGeom>
              <a:avLst/>
              <a:gdLst/>
              <a:ahLst/>
              <a:cxnLst/>
              <a:rect l="l" t="t" r="r" b="b"/>
              <a:pathLst>
                <a:path w="4660548" h="1141834">
                  <a:moveTo>
                    <a:pt x="0" y="0"/>
                  </a:moveTo>
                  <a:lnTo>
                    <a:pt x="4660548" y="0"/>
                  </a:lnTo>
                  <a:lnTo>
                    <a:pt x="4660548" y="1141834"/>
                  </a:lnTo>
                  <a:lnTo>
                    <a:pt x="0" y="11418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412ECB9-6948-8F28-7765-A204739D5EFF}"/>
                </a:ext>
              </a:extLst>
            </p:cNvPr>
            <p:cNvSpPr txBox="1"/>
            <p:nvPr/>
          </p:nvSpPr>
          <p:spPr>
            <a:xfrm>
              <a:off x="6604137" y="947798"/>
              <a:ext cx="26372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Showcase Script" pitchFamily="2" charset="-93"/>
                </a:rPr>
                <a:t>Toán</a:t>
              </a:r>
              <a:r>
                <a:rPr kumimoji="0" lang="en-GB" sz="5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Showcase Script" pitchFamily="2" charset="-93"/>
                </a:rPr>
                <a:t> 5</a:t>
              </a:r>
              <a:endPara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Showcase Script" pitchFamily="2" charset="-93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2D69673-12F3-3E97-CADA-C31F804B8C74}"/>
              </a:ext>
            </a:extLst>
          </p:cNvPr>
          <p:cNvSpPr txBox="1"/>
          <p:nvPr/>
        </p:nvSpPr>
        <p:spPr>
          <a:xfrm>
            <a:off x="5251458" y="1497318"/>
            <a:ext cx="12927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 err="1">
                <a:solidFill>
                  <a:srgbClr val="C00000"/>
                </a:solidFill>
                <a:latin typeface="iCiel LiebeErika" panose="00000500000000000000" pitchFamily="2" charset="-93"/>
              </a:rPr>
              <a:t>Bài</a:t>
            </a:r>
            <a:r>
              <a:rPr lang="en-GB" sz="6600" b="1" dirty="0">
                <a:solidFill>
                  <a:srgbClr val="C00000"/>
                </a:solidFill>
                <a:latin typeface="iCiel LiebeErika" panose="00000500000000000000" pitchFamily="2" charset="-93"/>
              </a:rPr>
              <a:t> 30</a:t>
            </a:r>
            <a:endParaRPr lang="vi-VN" sz="6600" b="1" dirty="0">
              <a:solidFill>
                <a:srgbClr val="C00000"/>
              </a:solidFill>
              <a:latin typeface="iCiel LiebeErika" panose="00000500000000000000" pitchFamily="2" charset="-93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67AB87-CB2F-5DAE-DA02-73569749A159}"/>
              </a:ext>
            </a:extLst>
          </p:cNvPr>
          <p:cNvGrpSpPr/>
          <p:nvPr/>
        </p:nvGrpSpPr>
        <p:grpSpPr>
          <a:xfrm>
            <a:off x="5177651" y="2631596"/>
            <a:ext cx="7095744" cy="1600077"/>
            <a:chOff x="5242407" y="2595270"/>
            <a:chExt cx="7095744" cy="160007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316C79-3458-7E2B-B8EF-77E8C44C3D34}"/>
                </a:ext>
              </a:extLst>
            </p:cNvPr>
            <p:cNvSpPr txBox="1"/>
            <p:nvPr/>
          </p:nvSpPr>
          <p:spPr>
            <a:xfrm>
              <a:off x="5242407" y="2595270"/>
              <a:ext cx="7095744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800" dirty="0">
                  <a:ln w="139700">
                    <a:solidFill>
                      <a:schemeClr val="bg1"/>
                    </a:solidFill>
                  </a:ln>
                  <a:effectLst>
                    <a:outerShdw dist="76200" dir="5400000" algn="t" rotWithShape="0">
                      <a:srgbClr val="FFCF4E"/>
                    </a:outerShdw>
                  </a:effectLst>
                  <a:latin typeface="iCiel Cucho Bold" pitchFamily="50" charset="-93"/>
                  <a:cs typeface="iCiel Cucho Bold" pitchFamily="50" charset="-93"/>
                </a:rPr>
                <a:t>NHÂN MỘT SỐ THẬP PHÂN VỚI MỘT SỐ THẬP PHÂN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0CFAEE7-7881-0C8F-A7CF-2A4F9A42A9D6}"/>
                </a:ext>
              </a:extLst>
            </p:cNvPr>
            <p:cNvSpPr txBox="1"/>
            <p:nvPr/>
          </p:nvSpPr>
          <p:spPr>
            <a:xfrm>
              <a:off x="5242407" y="2625687"/>
              <a:ext cx="7095744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800" dirty="0">
                  <a:gradFill>
                    <a:gsLst>
                      <a:gs pos="59000">
                        <a:srgbClr val="FFB443"/>
                      </a:gs>
                      <a:gs pos="55000">
                        <a:srgbClr val="108667"/>
                      </a:gs>
                    </a:gsLst>
                    <a:lin ang="5400000" scaled="1"/>
                  </a:gradFill>
                  <a:latin typeface="iCiel Cucho Bold" pitchFamily="50" charset="-93"/>
                  <a:cs typeface="iCiel Cucho Bold" pitchFamily="50" charset="-93"/>
                </a:rPr>
                <a:t>NHÂN MỘT SỐ THẬP PHÂN VỚI MỘT SỐ THẬP PHÂN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E88222A-B7C9-BD61-A7B3-831697AA858E}"/>
              </a:ext>
            </a:extLst>
          </p:cNvPr>
          <p:cNvSpPr txBox="1"/>
          <p:nvPr/>
        </p:nvSpPr>
        <p:spPr>
          <a:xfrm>
            <a:off x="9510944" y="4112710"/>
            <a:ext cx="1450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solidFill>
                  <a:srgbClr val="C00000"/>
                </a:solidFill>
                <a:latin typeface="iCiel LiebeErika" panose="00000500000000000000" pitchFamily="2" charset="-93"/>
              </a:rPr>
              <a:t>- </a:t>
            </a:r>
            <a:r>
              <a:rPr lang="en-GB" sz="5400" b="1" dirty="0" err="1">
                <a:solidFill>
                  <a:srgbClr val="C00000"/>
                </a:solidFill>
                <a:latin typeface="iCiel LiebeErika" panose="00000500000000000000" pitchFamily="2" charset="-93"/>
              </a:rPr>
              <a:t>Tiết</a:t>
            </a:r>
            <a:r>
              <a:rPr lang="en-GB" sz="5400" b="1" dirty="0">
                <a:solidFill>
                  <a:srgbClr val="C00000"/>
                </a:solidFill>
                <a:latin typeface="iCiel LiebeErika" panose="00000500000000000000" pitchFamily="2" charset="-93"/>
              </a:rPr>
              <a:t> 1 - </a:t>
            </a:r>
            <a:endParaRPr lang="vi-VN" sz="5400" b="1" dirty="0">
              <a:solidFill>
                <a:srgbClr val="C00000"/>
              </a:solidFill>
              <a:latin typeface="iCiel LiebeErika" panose="00000500000000000000" pitchFamily="2" charset="-93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A9532-E333-DAEC-3212-A94FF311F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1">
            <a:extLst>
              <a:ext uri="{FF2B5EF4-FFF2-40B4-BE49-F238E27FC236}">
                <a16:creationId xmlns:a16="http://schemas.microsoft.com/office/drawing/2014/main" id="{C798AE0C-0BD2-F39E-E908-D94EDF6E1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453" y="722177"/>
            <a:ext cx="9669094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67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7F7FF">
                <a:alpha val="100000"/>
              </a:srgbClr>
            </a:gs>
            <a:gs pos="100000">
              <a:srgbClr val="FFEFEB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D08B31-B63E-8905-38FD-133987992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FA0592C-D867-BB3B-ACC5-10BB22F20CD7}"/>
              </a:ext>
            </a:extLst>
          </p:cNvPr>
          <p:cNvSpPr/>
          <p:nvPr/>
        </p:nvSpPr>
        <p:spPr>
          <a:xfrm>
            <a:off x="-316047" y="334280"/>
            <a:ext cx="5493698" cy="1693890"/>
          </a:xfrm>
          <a:custGeom>
            <a:avLst/>
            <a:gdLst/>
            <a:ahLst/>
            <a:cxnLst/>
            <a:rect l="l" t="t" r="r" b="b"/>
            <a:pathLst>
              <a:path w="8240547" h="2540835">
                <a:moveTo>
                  <a:pt x="0" y="0"/>
                </a:moveTo>
                <a:lnTo>
                  <a:pt x="8240547" y="0"/>
                </a:lnTo>
                <a:lnTo>
                  <a:pt x="8240547" y="2540835"/>
                </a:lnTo>
                <a:lnTo>
                  <a:pt x="0" y="254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6E143AB-5025-B398-CA36-769AA337143E}"/>
              </a:ext>
            </a:extLst>
          </p:cNvPr>
          <p:cNvSpPr/>
          <p:nvPr/>
        </p:nvSpPr>
        <p:spPr>
          <a:xfrm>
            <a:off x="10833677" y="471067"/>
            <a:ext cx="2303215" cy="710158"/>
          </a:xfrm>
          <a:custGeom>
            <a:avLst/>
            <a:gdLst/>
            <a:ahLst/>
            <a:cxnLst/>
            <a:rect l="l" t="t" r="r" b="b"/>
            <a:pathLst>
              <a:path w="3454822" h="1065237">
                <a:moveTo>
                  <a:pt x="0" y="0"/>
                </a:moveTo>
                <a:lnTo>
                  <a:pt x="3454822" y="0"/>
                </a:lnTo>
                <a:lnTo>
                  <a:pt x="3454822" y="1065236"/>
                </a:lnTo>
                <a:lnTo>
                  <a:pt x="0" y="1065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30971656-1599-036F-A034-1E44A22C755D}"/>
              </a:ext>
            </a:extLst>
          </p:cNvPr>
          <p:cNvGrpSpPr/>
          <p:nvPr/>
        </p:nvGrpSpPr>
        <p:grpSpPr>
          <a:xfrm>
            <a:off x="431914" y="334280"/>
            <a:ext cx="11299837" cy="6189440"/>
            <a:chOff x="0" y="0"/>
            <a:chExt cx="2675346" cy="133050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6182B21-CEFD-C4ED-BAB2-F58469FF1AB6}"/>
                </a:ext>
              </a:extLst>
            </p:cNvPr>
            <p:cNvSpPr/>
            <p:nvPr/>
          </p:nvSpPr>
          <p:spPr>
            <a:xfrm>
              <a:off x="0" y="0"/>
              <a:ext cx="2675346" cy="1330502"/>
            </a:xfrm>
            <a:custGeom>
              <a:avLst/>
              <a:gdLst/>
              <a:ahLst/>
              <a:cxnLst/>
              <a:rect l="l" t="t" r="r" b="b"/>
              <a:pathLst>
                <a:path w="2675346" h="1330502">
                  <a:moveTo>
                    <a:pt x="75816" y="0"/>
                  </a:moveTo>
                  <a:lnTo>
                    <a:pt x="2599530" y="0"/>
                  </a:lnTo>
                  <a:cubicBezTo>
                    <a:pt x="2619638" y="0"/>
                    <a:pt x="2638922" y="7988"/>
                    <a:pt x="2653140" y="22206"/>
                  </a:cubicBezTo>
                  <a:cubicBezTo>
                    <a:pt x="2667359" y="36424"/>
                    <a:pt x="2675346" y="55708"/>
                    <a:pt x="2675346" y="75816"/>
                  </a:cubicBezTo>
                  <a:lnTo>
                    <a:pt x="2675346" y="1254686"/>
                  </a:lnTo>
                  <a:cubicBezTo>
                    <a:pt x="2675346" y="1296558"/>
                    <a:pt x="2641402" y="1330502"/>
                    <a:pt x="2599530" y="1330502"/>
                  </a:cubicBezTo>
                  <a:lnTo>
                    <a:pt x="75816" y="1330502"/>
                  </a:lnTo>
                  <a:cubicBezTo>
                    <a:pt x="55708" y="1330502"/>
                    <a:pt x="36424" y="1322514"/>
                    <a:pt x="22206" y="1308296"/>
                  </a:cubicBezTo>
                  <a:cubicBezTo>
                    <a:pt x="7988" y="1294078"/>
                    <a:pt x="0" y="1274794"/>
                    <a:pt x="0" y="1254686"/>
                  </a:cubicBezTo>
                  <a:lnTo>
                    <a:pt x="0" y="75816"/>
                  </a:lnTo>
                  <a:cubicBezTo>
                    <a:pt x="0" y="33944"/>
                    <a:pt x="33944" y="0"/>
                    <a:pt x="75816" y="0"/>
                  </a:cubicBezTo>
                  <a:close/>
                </a:path>
              </a:pathLst>
            </a:custGeom>
            <a:solidFill>
              <a:srgbClr val="FFFBE9"/>
            </a:solidFill>
            <a:ln w="38100" cap="rnd">
              <a:solidFill>
                <a:srgbClr val="DA7739"/>
              </a:solidFill>
              <a:prstDash val="lgDash"/>
              <a:round/>
            </a:ln>
          </p:spPr>
          <p:txBody>
            <a:bodyPr/>
            <a:lstStyle/>
            <a:p>
              <a:pPr defTabSz="609630"/>
              <a:endParaRPr lang="vi-VN" sz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2F664FD8-6643-68C4-A34F-AA2A836329D0}"/>
                </a:ext>
              </a:extLst>
            </p:cNvPr>
            <p:cNvSpPr txBox="1"/>
            <p:nvPr/>
          </p:nvSpPr>
          <p:spPr>
            <a:xfrm>
              <a:off x="0" y="-38100"/>
              <a:ext cx="2675346" cy="13686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18AB82B8-F268-CACC-6EB4-D03B2FA29F9E}"/>
              </a:ext>
            </a:extLst>
          </p:cNvPr>
          <p:cNvSpPr/>
          <p:nvPr/>
        </p:nvSpPr>
        <p:spPr>
          <a:xfrm>
            <a:off x="1970713" y="5781925"/>
            <a:ext cx="5543309" cy="3772297"/>
          </a:xfrm>
          <a:custGeom>
            <a:avLst/>
            <a:gdLst/>
            <a:ahLst/>
            <a:cxnLst/>
            <a:rect l="l" t="t" r="r" b="b"/>
            <a:pathLst>
              <a:path w="8314964" h="5658446">
                <a:moveTo>
                  <a:pt x="0" y="0"/>
                </a:moveTo>
                <a:lnTo>
                  <a:pt x="8314964" y="0"/>
                </a:lnTo>
                <a:lnTo>
                  <a:pt x="8314964" y="5658446"/>
                </a:lnTo>
                <a:lnTo>
                  <a:pt x="0" y="56584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FDE4D3CC-BB74-34D7-15C2-11B86D713C40}"/>
              </a:ext>
            </a:extLst>
          </p:cNvPr>
          <p:cNvSpPr/>
          <p:nvPr/>
        </p:nvSpPr>
        <p:spPr>
          <a:xfrm>
            <a:off x="-497979" y="5678156"/>
            <a:ext cx="5857562" cy="2181942"/>
          </a:xfrm>
          <a:custGeom>
            <a:avLst/>
            <a:gdLst/>
            <a:ahLst/>
            <a:cxnLst/>
            <a:rect l="l" t="t" r="r" b="b"/>
            <a:pathLst>
              <a:path w="8786343" h="3272913">
                <a:moveTo>
                  <a:pt x="0" y="0"/>
                </a:moveTo>
                <a:lnTo>
                  <a:pt x="8786343" y="0"/>
                </a:lnTo>
                <a:lnTo>
                  <a:pt x="8786343" y="3272913"/>
                </a:lnTo>
                <a:lnTo>
                  <a:pt x="0" y="32729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A2B43BA7-B4A3-19F0-76D4-12A6471E5805}"/>
              </a:ext>
            </a:extLst>
          </p:cNvPr>
          <p:cNvSpPr/>
          <p:nvPr/>
        </p:nvSpPr>
        <p:spPr>
          <a:xfrm>
            <a:off x="6719204" y="5298019"/>
            <a:ext cx="6417688" cy="3079455"/>
          </a:xfrm>
          <a:custGeom>
            <a:avLst/>
            <a:gdLst/>
            <a:ahLst/>
            <a:cxnLst/>
            <a:rect l="l" t="t" r="r" b="b"/>
            <a:pathLst>
              <a:path w="9626532" h="4619183">
                <a:moveTo>
                  <a:pt x="0" y="0"/>
                </a:moveTo>
                <a:lnTo>
                  <a:pt x="9626532" y="0"/>
                </a:lnTo>
                <a:lnTo>
                  <a:pt x="9626532" y="4619183"/>
                </a:lnTo>
                <a:lnTo>
                  <a:pt x="0" y="46191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E0CF1D1-54E7-02FA-618D-540E4ACE2097}"/>
              </a:ext>
            </a:extLst>
          </p:cNvPr>
          <p:cNvGrpSpPr/>
          <p:nvPr/>
        </p:nvGrpSpPr>
        <p:grpSpPr>
          <a:xfrm>
            <a:off x="3709095" y="478355"/>
            <a:ext cx="4573014" cy="1311625"/>
            <a:chOff x="4742367" y="525412"/>
            <a:chExt cx="4573014" cy="1311625"/>
          </a:xfrm>
        </p:grpSpPr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70A31836-4BD7-08B1-E8B0-1FA6D93E1AC4}"/>
                </a:ext>
              </a:extLst>
            </p:cNvPr>
            <p:cNvSpPr/>
            <p:nvPr/>
          </p:nvSpPr>
          <p:spPr>
            <a:xfrm>
              <a:off x="4742367" y="525412"/>
              <a:ext cx="4447353" cy="1311625"/>
            </a:xfrm>
            <a:custGeom>
              <a:avLst/>
              <a:gdLst/>
              <a:ahLst/>
              <a:cxnLst/>
              <a:rect l="l" t="t" r="r" b="b"/>
              <a:pathLst>
                <a:path w="3857721" h="1311625">
                  <a:moveTo>
                    <a:pt x="0" y="0"/>
                  </a:moveTo>
                  <a:lnTo>
                    <a:pt x="3857721" y="0"/>
                  </a:lnTo>
                  <a:lnTo>
                    <a:pt x="3857721" y="1311624"/>
                  </a:lnTo>
                  <a:lnTo>
                    <a:pt x="0" y="1311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16158E9-1528-8E50-AE20-BE845EA41A7A}"/>
                </a:ext>
              </a:extLst>
            </p:cNvPr>
            <p:cNvSpPr txBox="1"/>
            <p:nvPr/>
          </p:nvSpPr>
          <p:spPr>
            <a:xfrm>
              <a:off x="5051991" y="1061908"/>
              <a:ext cx="426339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4000" b="1" dirty="0"/>
                <a:t>Tính  4,6 x 3,1 =?</a:t>
              </a:r>
              <a:endParaRPr lang="vi-VN" sz="4000" b="1" dirty="0"/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67B1221-A131-A5E9-46C6-B297DFBCD0B4}"/>
              </a:ext>
            </a:extLst>
          </p:cNvPr>
          <p:cNvSpPr/>
          <p:nvPr/>
        </p:nvSpPr>
        <p:spPr>
          <a:xfrm>
            <a:off x="914400" y="2028170"/>
            <a:ext cx="2002536" cy="40708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2340B3-3CEB-5326-2C0C-9ED2670D88F8}"/>
              </a:ext>
            </a:extLst>
          </p:cNvPr>
          <p:cNvSpPr txBox="1"/>
          <p:nvPr/>
        </p:nvSpPr>
        <p:spPr>
          <a:xfrm>
            <a:off x="1543050" y="2044234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4,6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249133-5D2D-7F6E-730E-C93BA72F10E8}"/>
              </a:ext>
            </a:extLst>
          </p:cNvPr>
          <p:cNvSpPr txBox="1"/>
          <p:nvPr/>
        </p:nvSpPr>
        <p:spPr>
          <a:xfrm>
            <a:off x="1543050" y="2943638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3,1</a:t>
            </a:r>
            <a:endParaRPr lang="vi-VN" sz="4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E49528-062E-6B24-A7BF-E20F68BE61D5}"/>
              </a:ext>
            </a:extLst>
          </p:cNvPr>
          <p:cNvSpPr txBox="1"/>
          <p:nvPr/>
        </p:nvSpPr>
        <p:spPr>
          <a:xfrm>
            <a:off x="1063759" y="2487573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A80BBF-D543-FE66-53FA-12F2A88CD5D7}"/>
              </a:ext>
            </a:extLst>
          </p:cNvPr>
          <p:cNvCxnSpPr>
            <a:cxnSpLocks/>
          </p:cNvCxnSpPr>
          <p:nvPr/>
        </p:nvCxnSpPr>
        <p:spPr>
          <a:xfrm>
            <a:off x="1323765" y="3754510"/>
            <a:ext cx="129389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10E5494-E1A7-E605-DCDA-EB1A0A5EBCC5}"/>
              </a:ext>
            </a:extLst>
          </p:cNvPr>
          <p:cNvSpPr txBox="1"/>
          <p:nvPr/>
        </p:nvSpPr>
        <p:spPr>
          <a:xfrm>
            <a:off x="784867" y="3931691"/>
            <a:ext cx="218770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Đặt tính như nhân hai số tự nhiên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CC27D79-1E0C-69AE-1BED-A03A18A20A95}"/>
              </a:ext>
            </a:extLst>
          </p:cNvPr>
          <p:cNvSpPr/>
          <p:nvPr/>
        </p:nvSpPr>
        <p:spPr>
          <a:xfrm>
            <a:off x="3623570" y="1988704"/>
            <a:ext cx="2302043" cy="40708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CD76DB6-D6BA-973B-F60C-27D1C11874E1}"/>
              </a:ext>
            </a:extLst>
          </p:cNvPr>
          <p:cNvSpPr txBox="1"/>
          <p:nvPr/>
        </p:nvSpPr>
        <p:spPr>
          <a:xfrm>
            <a:off x="4472725" y="2004768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4,6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8700B7C-4B67-A98C-E41A-8274DCEF9963}"/>
              </a:ext>
            </a:extLst>
          </p:cNvPr>
          <p:cNvSpPr txBox="1"/>
          <p:nvPr/>
        </p:nvSpPr>
        <p:spPr>
          <a:xfrm>
            <a:off x="4472725" y="2904172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3,1</a:t>
            </a:r>
            <a:endParaRPr lang="vi-VN" sz="48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614BB91-3B9F-38AD-21D2-F425104F7884}"/>
              </a:ext>
            </a:extLst>
          </p:cNvPr>
          <p:cNvSpPr txBox="1"/>
          <p:nvPr/>
        </p:nvSpPr>
        <p:spPr>
          <a:xfrm>
            <a:off x="3993434" y="2448107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D03430D-B711-32A8-04D0-F4EB160F67CA}"/>
              </a:ext>
            </a:extLst>
          </p:cNvPr>
          <p:cNvCxnSpPr>
            <a:cxnSpLocks/>
          </p:cNvCxnSpPr>
          <p:nvPr/>
        </p:nvCxnSpPr>
        <p:spPr>
          <a:xfrm>
            <a:off x="4253440" y="3715044"/>
            <a:ext cx="129389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99A80E9-1090-5F21-8A81-53509A2E616B}"/>
              </a:ext>
            </a:extLst>
          </p:cNvPr>
          <p:cNvSpPr txBox="1"/>
          <p:nvPr/>
        </p:nvSpPr>
        <p:spPr>
          <a:xfrm>
            <a:off x="4451914" y="3885727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46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933AEC2-5CDF-20DD-62EB-668680DD0858}"/>
              </a:ext>
            </a:extLst>
          </p:cNvPr>
          <p:cNvSpPr txBox="1"/>
          <p:nvPr/>
        </p:nvSpPr>
        <p:spPr>
          <a:xfrm>
            <a:off x="3797514" y="4445547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138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E176F6E-9696-43AC-FBB8-BCA2E8147D72}"/>
              </a:ext>
            </a:extLst>
          </p:cNvPr>
          <p:cNvCxnSpPr>
            <a:cxnSpLocks/>
          </p:cNvCxnSpPr>
          <p:nvPr/>
        </p:nvCxnSpPr>
        <p:spPr>
          <a:xfrm>
            <a:off x="3825777" y="5137091"/>
            <a:ext cx="16016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BEDD90A-E528-5FCB-4B63-4D9A8863E1BF}"/>
              </a:ext>
            </a:extLst>
          </p:cNvPr>
          <p:cNvSpPr txBox="1"/>
          <p:nvPr/>
        </p:nvSpPr>
        <p:spPr>
          <a:xfrm>
            <a:off x="3825777" y="5244649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1426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8DACA7E-A647-95F4-BFC7-0982999803CB}"/>
              </a:ext>
            </a:extLst>
          </p:cNvPr>
          <p:cNvCxnSpPr>
            <a:cxnSpLocks/>
          </p:cNvCxnSpPr>
          <p:nvPr/>
        </p:nvCxnSpPr>
        <p:spPr>
          <a:xfrm flipV="1">
            <a:off x="5919316" y="2171588"/>
            <a:ext cx="919949" cy="1509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75B740A-E39D-A7A3-7D86-2E543F9E03EC}"/>
              </a:ext>
            </a:extLst>
          </p:cNvPr>
          <p:cNvSpPr txBox="1"/>
          <p:nvPr/>
        </p:nvSpPr>
        <p:spPr>
          <a:xfrm>
            <a:off x="6893592" y="1883477"/>
            <a:ext cx="44473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Thực hiện phép nhân như nhân hai số tự nhiên.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26D364C-1854-9805-A530-132C5BFE6B28}"/>
              </a:ext>
            </a:extLst>
          </p:cNvPr>
          <p:cNvSpPr/>
          <p:nvPr/>
        </p:nvSpPr>
        <p:spPr>
          <a:xfrm>
            <a:off x="6514405" y="2867329"/>
            <a:ext cx="2302043" cy="40708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421FA17-6ADF-8971-462A-DB9696598460}"/>
              </a:ext>
            </a:extLst>
          </p:cNvPr>
          <p:cNvSpPr txBox="1"/>
          <p:nvPr/>
        </p:nvSpPr>
        <p:spPr>
          <a:xfrm>
            <a:off x="7363560" y="2883393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4,6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B258399-F785-D3B8-4E01-155BAB8E01EA}"/>
              </a:ext>
            </a:extLst>
          </p:cNvPr>
          <p:cNvSpPr txBox="1"/>
          <p:nvPr/>
        </p:nvSpPr>
        <p:spPr>
          <a:xfrm>
            <a:off x="7363560" y="3782797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3,1</a:t>
            </a:r>
            <a:endParaRPr lang="vi-VN" sz="48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DDEC429-48CC-852A-EDAC-82D0AC434557}"/>
              </a:ext>
            </a:extLst>
          </p:cNvPr>
          <p:cNvSpPr txBox="1"/>
          <p:nvPr/>
        </p:nvSpPr>
        <p:spPr>
          <a:xfrm>
            <a:off x="6884269" y="3326732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1B44921-100B-4DC6-9E2F-B85E2D9FB191}"/>
              </a:ext>
            </a:extLst>
          </p:cNvPr>
          <p:cNvCxnSpPr>
            <a:cxnSpLocks/>
          </p:cNvCxnSpPr>
          <p:nvPr/>
        </p:nvCxnSpPr>
        <p:spPr>
          <a:xfrm>
            <a:off x="7144275" y="4593669"/>
            <a:ext cx="129389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EF04CA00-8F46-37D9-5477-3597A482C844}"/>
              </a:ext>
            </a:extLst>
          </p:cNvPr>
          <p:cNvSpPr txBox="1"/>
          <p:nvPr/>
        </p:nvSpPr>
        <p:spPr>
          <a:xfrm>
            <a:off x="7342749" y="4764352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46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72CFDA3-4B7C-DE39-CF30-C3D4A3AFB342}"/>
              </a:ext>
            </a:extLst>
          </p:cNvPr>
          <p:cNvSpPr txBox="1"/>
          <p:nvPr/>
        </p:nvSpPr>
        <p:spPr>
          <a:xfrm>
            <a:off x="6688349" y="5324172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138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8001A27-D8E9-4EAD-1C2B-72579AA50242}"/>
              </a:ext>
            </a:extLst>
          </p:cNvPr>
          <p:cNvCxnSpPr>
            <a:cxnSpLocks/>
          </p:cNvCxnSpPr>
          <p:nvPr/>
        </p:nvCxnSpPr>
        <p:spPr>
          <a:xfrm>
            <a:off x="6716612" y="6015716"/>
            <a:ext cx="16016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AC2E542-88EF-1450-BE98-0DF898901578}"/>
              </a:ext>
            </a:extLst>
          </p:cNvPr>
          <p:cNvSpPr txBox="1"/>
          <p:nvPr/>
        </p:nvSpPr>
        <p:spPr>
          <a:xfrm>
            <a:off x="6716612" y="6123274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1426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AC071AB-4DD2-9B5A-D3DA-4C9EA826E3C2}"/>
              </a:ext>
            </a:extLst>
          </p:cNvPr>
          <p:cNvSpPr txBox="1"/>
          <p:nvPr/>
        </p:nvSpPr>
        <p:spPr>
          <a:xfrm>
            <a:off x="7237930" y="6141843"/>
            <a:ext cx="4274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vi-VN" sz="4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4D72C41-B92D-E5B0-E925-6B44263311EA}"/>
              </a:ext>
            </a:extLst>
          </p:cNvPr>
          <p:cNvSpPr txBox="1"/>
          <p:nvPr/>
        </p:nvSpPr>
        <p:spPr>
          <a:xfrm>
            <a:off x="9186312" y="2867428"/>
            <a:ext cx="2779567" cy="3970318"/>
          </a:xfrm>
          <a:prstGeom prst="rect">
            <a:avLst/>
          </a:prstGeom>
          <a:solidFill>
            <a:srgbClr val="FFCF4E"/>
          </a:solidFill>
        </p:spPr>
        <p:txBody>
          <a:bodyPr wrap="square">
            <a:spAutoFit/>
          </a:bodyPr>
          <a:lstStyle/>
          <a:p>
            <a:pPr algn="ctr"/>
            <a:r>
              <a:rPr lang="vi-VN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Đếm xem phân thập phân của cả hai thừa số có bao nhiêu chữ số rồi dùng dấu phẩy tách ớ tích ra bấy nhiêu chữ số kể từ phải sang trái.</a:t>
            </a:r>
            <a:endParaRPr lang="vi-VN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B7459C5-A093-CACF-6892-1A5BA777E81E}"/>
              </a:ext>
            </a:extLst>
          </p:cNvPr>
          <p:cNvCxnSpPr>
            <a:cxnSpLocks/>
          </p:cNvCxnSpPr>
          <p:nvPr/>
        </p:nvCxnSpPr>
        <p:spPr>
          <a:xfrm flipV="1">
            <a:off x="8346530" y="5049734"/>
            <a:ext cx="881680" cy="11809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34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27" grpId="0"/>
      <p:bldP spid="28" grpId="0"/>
      <p:bldP spid="34" grpId="0"/>
      <p:bldP spid="35" grpId="0" animBg="1"/>
      <p:bldP spid="36" grpId="0"/>
      <p:bldP spid="37" grpId="0"/>
      <p:bldP spid="38" grpId="0"/>
      <p:bldP spid="41" grpId="0"/>
      <p:bldP spid="42" grpId="0"/>
      <p:bldP spid="45" grpId="0"/>
      <p:bldP spid="50" grpId="0"/>
      <p:bldP spid="51" grpId="0" animBg="1"/>
      <p:bldP spid="52" grpId="0"/>
      <p:bldP spid="53" grpId="0"/>
      <p:bldP spid="54" grpId="0"/>
      <p:bldP spid="56" grpId="0"/>
      <p:bldP spid="57" grpId="0"/>
      <p:bldP spid="59" grpId="0"/>
      <p:bldP spid="60" grpId="0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7F7FF">
                <a:alpha val="100000"/>
              </a:srgbClr>
            </a:gs>
            <a:gs pos="100000">
              <a:srgbClr val="FFEFEB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A3AD46-D4A2-FE05-3E1F-81455AC05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6FBEEB6-0425-3D62-3068-DB7035639342}"/>
              </a:ext>
            </a:extLst>
          </p:cNvPr>
          <p:cNvSpPr/>
          <p:nvPr/>
        </p:nvSpPr>
        <p:spPr>
          <a:xfrm>
            <a:off x="-316047" y="334280"/>
            <a:ext cx="5493698" cy="1693890"/>
          </a:xfrm>
          <a:custGeom>
            <a:avLst/>
            <a:gdLst/>
            <a:ahLst/>
            <a:cxnLst/>
            <a:rect l="l" t="t" r="r" b="b"/>
            <a:pathLst>
              <a:path w="8240547" h="2540835">
                <a:moveTo>
                  <a:pt x="0" y="0"/>
                </a:moveTo>
                <a:lnTo>
                  <a:pt x="8240547" y="0"/>
                </a:lnTo>
                <a:lnTo>
                  <a:pt x="8240547" y="2540835"/>
                </a:lnTo>
                <a:lnTo>
                  <a:pt x="0" y="254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4B8861B-4039-B95F-07D1-3692426FD22F}"/>
              </a:ext>
            </a:extLst>
          </p:cNvPr>
          <p:cNvSpPr/>
          <p:nvPr/>
        </p:nvSpPr>
        <p:spPr>
          <a:xfrm>
            <a:off x="10833677" y="471067"/>
            <a:ext cx="2303215" cy="710158"/>
          </a:xfrm>
          <a:custGeom>
            <a:avLst/>
            <a:gdLst/>
            <a:ahLst/>
            <a:cxnLst/>
            <a:rect l="l" t="t" r="r" b="b"/>
            <a:pathLst>
              <a:path w="3454822" h="1065237">
                <a:moveTo>
                  <a:pt x="0" y="0"/>
                </a:moveTo>
                <a:lnTo>
                  <a:pt x="3454822" y="0"/>
                </a:lnTo>
                <a:lnTo>
                  <a:pt x="3454822" y="1065236"/>
                </a:lnTo>
                <a:lnTo>
                  <a:pt x="0" y="1065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149E9174-005F-1372-8B13-A89509CE6CE9}"/>
              </a:ext>
            </a:extLst>
          </p:cNvPr>
          <p:cNvGrpSpPr/>
          <p:nvPr/>
        </p:nvGrpSpPr>
        <p:grpSpPr>
          <a:xfrm>
            <a:off x="431914" y="334280"/>
            <a:ext cx="11299837" cy="6189440"/>
            <a:chOff x="0" y="0"/>
            <a:chExt cx="2675346" cy="133050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F130F0E-7EE9-047A-2B20-3BC043B1C178}"/>
                </a:ext>
              </a:extLst>
            </p:cNvPr>
            <p:cNvSpPr/>
            <p:nvPr/>
          </p:nvSpPr>
          <p:spPr>
            <a:xfrm>
              <a:off x="0" y="0"/>
              <a:ext cx="2675346" cy="1330502"/>
            </a:xfrm>
            <a:custGeom>
              <a:avLst/>
              <a:gdLst/>
              <a:ahLst/>
              <a:cxnLst/>
              <a:rect l="l" t="t" r="r" b="b"/>
              <a:pathLst>
                <a:path w="2675346" h="1330502">
                  <a:moveTo>
                    <a:pt x="75816" y="0"/>
                  </a:moveTo>
                  <a:lnTo>
                    <a:pt x="2599530" y="0"/>
                  </a:lnTo>
                  <a:cubicBezTo>
                    <a:pt x="2619638" y="0"/>
                    <a:pt x="2638922" y="7988"/>
                    <a:pt x="2653140" y="22206"/>
                  </a:cubicBezTo>
                  <a:cubicBezTo>
                    <a:pt x="2667359" y="36424"/>
                    <a:pt x="2675346" y="55708"/>
                    <a:pt x="2675346" y="75816"/>
                  </a:cubicBezTo>
                  <a:lnTo>
                    <a:pt x="2675346" y="1254686"/>
                  </a:lnTo>
                  <a:cubicBezTo>
                    <a:pt x="2675346" y="1296558"/>
                    <a:pt x="2641402" y="1330502"/>
                    <a:pt x="2599530" y="1330502"/>
                  </a:cubicBezTo>
                  <a:lnTo>
                    <a:pt x="75816" y="1330502"/>
                  </a:lnTo>
                  <a:cubicBezTo>
                    <a:pt x="55708" y="1330502"/>
                    <a:pt x="36424" y="1322514"/>
                    <a:pt x="22206" y="1308296"/>
                  </a:cubicBezTo>
                  <a:cubicBezTo>
                    <a:pt x="7988" y="1294078"/>
                    <a:pt x="0" y="1274794"/>
                    <a:pt x="0" y="1254686"/>
                  </a:cubicBezTo>
                  <a:lnTo>
                    <a:pt x="0" y="75816"/>
                  </a:lnTo>
                  <a:cubicBezTo>
                    <a:pt x="0" y="33944"/>
                    <a:pt x="33944" y="0"/>
                    <a:pt x="75816" y="0"/>
                  </a:cubicBezTo>
                  <a:close/>
                </a:path>
              </a:pathLst>
            </a:custGeom>
            <a:solidFill>
              <a:srgbClr val="FFFBE9"/>
            </a:solidFill>
            <a:ln w="38100" cap="rnd">
              <a:solidFill>
                <a:srgbClr val="DA7739"/>
              </a:solidFill>
              <a:prstDash val="lgDash"/>
              <a:round/>
            </a:ln>
          </p:spPr>
          <p:txBody>
            <a:bodyPr/>
            <a:lstStyle/>
            <a:p>
              <a:pPr defTabSz="609630"/>
              <a:endParaRPr lang="vi-VN" sz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77F333CD-DC70-6956-76A8-05CE3616B6E6}"/>
                </a:ext>
              </a:extLst>
            </p:cNvPr>
            <p:cNvSpPr txBox="1"/>
            <p:nvPr/>
          </p:nvSpPr>
          <p:spPr>
            <a:xfrm>
              <a:off x="0" y="-38100"/>
              <a:ext cx="2675346" cy="13686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A4D88CD7-658B-2DA4-F2B8-D37E919B56A9}"/>
              </a:ext>
            </a:extLst>
          </p:cNvPr>
          <p:cNvSpPr/>
          <p:nvPr/>
        </p:nvSpPr>
        <p:spPr>
          <a:xfrm>
            <a:off x="1970713" y="5781925"/>
            <a:ext cx="5543309" cy="3772297"/>
          </a:xfrm>
          <a:custGeom>
            <a:avLst/>
            <a:gdLst/>
            <a:ahLst/>
            <a:cxnLst/>
            <a:rect l="l" t="t" r="r" b="b"/>
            <a:pathLst>
              <a:path w="8314964" h="5658446">
                <a:moveTo>
                  <a:pt x="0" y="0"/>
                </a:moveTo>
                <a:lnTo>
                  <a:pt x="8314964" y="0"/>
                </a:lnTo>
                <a:lnTo>
                  <a:pt x="8314964" y="5658446"/>
                </a:lnTo>
                <a:lnTo>
                  <a:pt x="0" y="56584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617291E5-31A5-B6D9-C5D1-ED4D9165A59D}"/>
              </a:ext>
            </a:extLst>
          </p:cNvPr>
          <p:cNvSpPr/>
          <p:nvPr/>
        </p:nvSpPr>
        <p:spPr>
          <a:xfrm>
            <a:off x="-497979" y="5678156"/>
            <a:ext cx="5857562" cy="2181942"/>
          </a:xfrm>
          <a:custGeom>
            <a:avLst/>
            <a:gdLst/>
            <a:ahLst/>
            <a:cxnLst/>
            <a:rect l="l" t="t" r="r" b="b"/>
            <a:pathLst>
              <a:path w="8786343" h="3272913">
                <a:moveTo>
                  <a:pt x="0" y="0"/>
                </a:moveTo>
                <a:lnTo>
                  <a:pt x="8786343" y="0"/>
                </a:lnTo>
                <a:lnTo>
                  <a:pt x="8786343" y="3272913"/>
                </a:lnTo>
                <a:lnTo>
                  <a:pt x="0" y="32729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8932A88-C55E-CECA-8040-5ECAA5DDA2CC}"/>
              </a:ext>
            </a:extLst>
          </p:cNvPr>
          <p:cNvSpPr/>
          <p:nvPr/>
        </p:nvSpPr>
        <p:spPr>
          <a:xfrm>
            <a:off x="6719204" y="5298019"/>
            <a:ext cx="6417688" cy="3079455"/>
          </a:xfrm>
          <a:custGeom>
            <a:avLst/>
            <a:gdLst/>
            <a:ahLst/>
            <a:cxnLst/>
            <a:rect l="l" t="t" r="r" b="b"/>
            <a:pathLst>
              <a:path w="9626532" h="4619183">
                <a:moveTo>
                  <a:pt x="0" y="0"/>
                </a:moveTo>
                <a:lnTo>
                  <a:pt x="9626532" y="0"/>
                </a:lnTo>
                <a:lnTo>
                  <a:pt x="9626532" y="4619183"/>
                </a:lnTo>
                <a:lnTo>
                  <a:pt x="0" y="46191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9D9047-D6AC-4FF5-8056-68F17BDCFB9D}"/>
              </a:ext>
            </a:extLst>
          </p:cNvPr>
          <p:cNvGrpSpPr/>
          <p:nvPr/>
        </p:nvGrpSpPr>
        <p:grpSpPr>
          <a:xfrm>
            <a:off x="3709095" y="478355"/>
            <a:ext cx="4573014" cy="1311625"/>
            <a:chOff x="4742367" y="525412"/>
            <a:chExt cx="4573014" cy="1311625"/>
          </a:xfrm>
        </p:grpSpPr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16C27927-C731-635C-709D-460687C8EBC3}"/>
                </a:ext>
              </a:extLst>
            </p:cNvPr>
            <p:cNvSpPr/>
            <p:nvPr/>
          </p:nvSpPr>
          <p:spPr>
            <a:xfrm>
              <a:off x="4742367" y="525412"/>
              <a:ext cx="4447353" cy="1311625"/>
            </a:xfrm>
            <a:custGeom>
              <a:avLst/>
              <a:gdLst/>
              <a:ahLst/>
              <a:cxnLst/>
              <a:rect l="l" t="t" r="r" b="b"/>
              <a:pathLst>
                <a:path w="3857721" h="1311625">
                  <a:moveTo>
                    <a:pt x="0" y="0"/>
                  </a:moveTo>
                  <a:lnTo>
                    <a:pt x="3857721" y="0"/>
                  </a:lnTo>
                  <a:lnTo>
                    <a:pt x="3857721" y="1311624"/>
                  </a:lnTo>
                  <a:lnTo>
                    <a:pt x="0" y="1311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665AF41-84B7-952E-7E3A-BCF365D9AF8B}"/>
                </a:ext>
              </a:extLst>
            </p:cNvPr>
            <p:cNvSpPr txBox="1"/>
            <p:nvPr/>
          </p:nvSpPr>
          <p:spPr>
            <a:xfrm>
              <a:off x="5051991" y="1061908"/>
              <a:ext cx="426339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4000" b="1" dirty="0"/>
                <a:t>Tính  4,6 x 3,1 =?</a:t>
              </a:r>
              <a:endParaRPr lang="vi-VN" sz="4000" b="1" dirty="0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851E895C-308A-1AC0-4653-3A2238108DBD}"/>
              </a:ext>
            </a:extLst>
          </p:cNvPr>
          <p:cNvSpPr txBox="1"/>
          <p:nvPr/>
        </p:nvSpPr>
        <p:spPr>
          <a:xfrm>
            <a:off x="2734056" y="2730156"/>
            <a:ext cx="86593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s-E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4,6 x 3,1 </a:t>
            </a:r>
            <a:r>
              <a:rPr lang="es-E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14,26</a:t>
            </a:r>
            <a:endParaRPr lang="vi-VN" sz="6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923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7F7FF">
                <a:alpha val="100000"/>
              </a:srgbClr>
            </a:gs>
            <a:gs pos="100000">
              <a:srgbClr val="FFEFEB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23A46A-4350-9C88-2F2D-1AA7B4CDE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E1D4FA6-ACF2-9E7A-E6E7-678722EE5728}"/>
              </a:ext>
            </a:extLst>
          </p:cNvPr>
          <p:cNvSpPr/>
          <p:nvPr/>
        </p:nvSpPr>
        <p:spPr>
          <a:xfrm>
            <a:off x="-316047" y="334280"/>
            <a:ext cx="5493698" cy="1693890"/>
          </a:xfrm>
          <a:custGeom>
            <a:avLst/>
            <a:gdLst/>
            <a:ahLst/>
            <a:cxnLst/>
            <a:rect l="l" t="t" r="r" b="b"/>
            <a:pathLst>
              <a:path w="8240547" h="2540835">
                <a:moveTo>
                  <a:pt x="0" y="0"/>
                </a:moveTo>
                <a:lnTo>
                  <a:pt x="8240547" y="0"/>
                </a:lnTo>
                <a:lnTo>
                  <a:pt x="8240547" y="2540835"/>
                </a:lnTo>
                <a:lnTo>
                  <a:pt x="0" y="254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EF3691B-35A2-4C91-C5C0-CF728B500D8C}"/>
              </a:ext>
            </a:extLst>
          </p:cNvPr>
          <p:cNvSpPr/>
          <p:nvPr/>
        </p:nvSpPr>
        <p:spPr>
          <a:xfrm>
            <a:off x="10833677" y="471067"/>
            <a:ext cx="2303215" cy="710158"/>
          </a:xfrm>
          <a:custGeom>
            <a:avLst/>
            <a:gdLst/>
            <a:ahLst/>
            <a:cxnLst/>
            <a:rect l="l" t="t" r="r" b="b"/>
            <a:pathLst>
              <a:path w="3454822" h="1065237">
                <a:moveTo>
                  <a:pt x="0" y="0"/>
                </a:moveTo>
                <a:lnTo>
                  <a:pt x="3454822" y="0"/>
                </a:lnTo>
                <a:lnTo>
                  <a:pt x="3454822" y="1065236"/>
                </a:lnTo>
                <a:lnTo>
                  <a:pt x="0" y="1065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801BF298-D05E-2604-0258-C632E454B6BD}"/>
              </a:ext>
            </a:extLst>
          </p:cNvPr>
          <p:cNvGrpSpPr/>
          <p:nvPr/>
        </p:nvGrpSpPr>
        <p:grpSpPr>
          <a:xfrm>
            <a:off x="431914" y="334280"/>
            <a:ext cx="11299837" cy="6189440"/>
            <a:chOff x="0" y="0"/>
            <a:chExt cx="2675346" cy="133050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236D491-BBB2-D777-640E-F69AB5869BE1}"/>
                </a:ext>
              </a:extLst>
            </p:cNvPr>
            <p:cNvSpPr/>
            <p:nvPr/>
          </p:nvSpPr>
          <p:spPr>
            <a:xfrm>
              <a:off x="0" y="0"/>
              <a:ext cx="2675346" cy="1330502"/>
            </a:xfrm>
            <a:custGeom>
              <a:avLst/>
              <a:gdLst/>
              <a:ahLst/>
              <a:cxnLst/>
              <a:rect l="l" t="t" r="r" b="b"/>
              <a:pathLst>
                <a:path w="2675346" h="1330502">
                  <a:moveTo>
                    <a:pt x="75816" y="0"/>
                  </a:moveTo>
                  <a:lnTo>
                    <a:pt x="2599530" y="0"/>
                  </a:lnTo>
                  <a:cubicBezTo>
                    <a:pt x="2619638" y="0"/>
                    <a:pt x="2638922" y="7988"/>
                    <a:pt x="2653140" y="22206"/>
                  </a:cubicBezTo>
                  <a:cubicBezTo>
                    <a:pt x="2667359" y="36424"/>
                    <a:pt x="2675346" y="55708"/>
                    <a:pt x="2675346" y="75816"/>
                  </a:cubicBezTo>
                  <a:lnTo>
                    <a:pt x="2675346" y="1254686"/>
                  </a:lnTo>
                  <a:cubicBezTo>
                    <a:pt x="2675346" y="1296558"/>
                    <a:pt x="2641402" y="1330502"/>
                    <a:pt x="2599530" y="1330502"/>
                  </a:cubicBezTo>
                  <a:lnTo>
                    <a:pt x="75816" y="1330502"/>
                  </a:lnTo>
                  <a:cubicBezTo>
                    <a:pt x="55708" y="1330502"/>
                    <a:pt x="36424" y="1322514"/>
                    <a:pt x="22206" y="1308296"/>
                  </a:cubicBezTo>
                  <a:cubicBezTo>
                    <a:pt x="7988" y="1294078"/>
                    <a:pt x="0" y="1274794"/>
                    <a:pt x="0" y="1254686"/>
                  </a:cubicBezTo>
                  <a:lnTo>
                    <a:pt x="0" y="75816"/>
                  </a:lnTo>
                  <a:cubicBezTo>
                    <a:pt x="0" y="33944"/>
                    <a:pt x="33944" y="0"/>
                    <a:pt x="75816" y="0"/>
                  </a:cubicBezTo>
                  <a:close/>
                </a:path>
              </a:pathLst>
            </a:custGeom>
            <a:solidFill>
              <a:srgbClr val="FFFBE9"/>
            </a:solidFill>
            <a:ln w="38100" cap="rnd">
              <a:solidFill>
                <a:srgbClr val="DA7739"/>
              </a:solidFill>
              <a:prstDash val="lgDash"/>
              <a:round/>
            </a:ln>
          </p:spPr>
          <p:txBody>
            <a:bodyPr/>
            <a:lstStyle/>
            <a:p>
              <a:pPr defTabSz="609630"/>
              <a:endParaRPr lang="vi-VN" sz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F44DB095-DAE7-EFB8-D949-18A7C3BF7135}"/>
                </a:ext>
              </a:extLst>
            </p:cNvPr>
            <p:cNvSpPr txBox="1"/>
            <p:nvPr/>
          </p:nvSpPr>
          <p:spPr>
            <a:xfrm>
              <a:off x="0" y="-38100"/>
              <a:ext cx="2675346" cy="13686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C4B39FB9-77F0-B4B0-9FFC-68EE4539D7E4}"/>
              </a:ext>
            </a:extLst>
          </p:cNvPr>
          <p:cNvSpPr/>
          <p:nvPr/>
        </p:nvSpPr>
        <p:spPr>
          <a:xfrm>
            <a:off x="1970713" y="5781925"/>
            <a:ext cx="5543309" cy="3772297"/>
          </a:xfrm>
          <a:custGeom>
            <a:avLst/>
            <a:gdLst/>
            <a:ahLst/>
            <a:cxnLst/>
            <a:rect l="l" t="t" r="r" b="b"/>
            <a:pathLst>
              <a:path w="8314964" h="5658446">
                <a:moveTo>
                  <a:pt x="0" y="0"/>
                </a:moveTo>
                <a:lnTo>
                  <a:pt x="8314964" y="0"/>
                </a:lnTo>
                <a:lnTo>
                  <a:pt x="8314964" y="5658446"/>
                </a:lnTo>
                <a:lnTo>
                  <a:pt x="0" y="56584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6A7DB67B-0D65-7FFA-DF40-8DCC2E950C4C}"/>
              </a:ext>
            </a:extLst>
          </p:cNvPr>
          <p:cNvSpPr/>
          <p:nvPr/>
        </p:nvSpPr>
        <p:spPr>
          <a:xfrm>
            <a:off x="-497979" y="5678156"/>
            <a:ext cx="5857562" cy="2181942"/>
          </a:xfrm>
          <a:custGeom>
            <a:avLst/>
            <a:gdLst/>
            <a:ahLst/>
            <a:cxnLst/>
            <a:rect l="l" t="t" r="r" b="b"/>
            <a:pathLst>
              <a:path w="8786343" h="3272913">
                <a:moveTo>
                  <a:pt x="0" y="0"/>
                </a:moveTo>
                <a:lnTo>
                  <a:pt x="8786343" y="0"/>
                </a:lnTo>
                <a:lnTo>
                  <a:pt x="8786343" y="3272913"/>
                </a:lnTo>
                <a:lnTo>
                  <a:pt x="0" y="32729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CAFE53A-B509-CD75-04DF-75B60622FF41}"/>
              </a:ext>
            </a:extLst>
          </p:cNvPr>
          <p:cNvSpPr/>
          <p:nvPr/>
        </p:nvSpPr>
        <p:spPr>
          <a:xfrm>
            <a:off x="6719204" y="5298019"/>
            <a:ext cx="6417688" cy="3079455"/>
          </a:xfrm>
          <a:custGeom>
            <a:avLst/>
            <a:gdLst/>
            <a:ahLst/>
            <a:cxnLst/>
            <a:rect l="l" t="t" r="r" b="b"/>
            <a:pathLst>
              <a:path w="9626532" h="4619183">
                <a:moveTo>
                  <a:pt x="0" y="0"/>
                </a:moveTo>
                <a:lnTo>
                  <a:pt x="9626532" y="0"/>
                </a:lnTo>
                <a:lnTo>
                  <a:pt x="9626532" y="4619183"/>
                </a:lnTo>
                <a:lnTo>
                  <a:pt x="0" y="46191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C30ED03-C94B-8217-F85E-D4F6B9951FA2}"/>
              </a:ext>
            </a:extLst>
          </p:cNvPr>
          <p:cNvSpPr txBox="1"/>
          <p:nvPr/>
        </p:nvSpPr>
        <p:spPr>
          <a:xfrm>
            <a:off x="822960" y="1579495"/>
            <a:ext cx="1057046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Muốn nhân một số thập phân với một số thập phân, ta làm như sau:</a:t>
            </a:r>
          </a:p>
          <a:p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Thực hiện nhân như nhân hai số tự nhiên.</a:t>
            </a:r>
          </a:p>
          <a:p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Đếm xem trong phần thập phân của cả hai thừa số có bao nhiêu chữ số rồi dùng dấu phẩy tách ở tích ra bấy nhiêu chữ số kể từ phải sang trái.</a:t>
            </a:r>
            <a:endParaRPr lang="vi-VN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583809FE-E6BF-B061-C2ED-060E45E6C133}"/>
              </a:ext>
            </a:extLst>
          </p:cNvPr>
          <p:cNvSpPr/>
          <p:nvPr/>
        </p:nvSpPr>
        <p:spPr>
          <a:xfrm>
            <a:off x="4321885" y="546087"/>
            <a:ext cx="3519893" cy="938646"/>
          </a:xfrm>
          <a:custGeom>
            <a:avLst/>
            <a:gdLst/>
            <a:ahLst/>
            <a:cxnLst/>
            <a:rect l="l" t="t" r="r" b="b"/>
            <a:pathLst>
              <a:path w="4660548" h="1141834">
                <a:moveTo>
                  <a:pt x="0" y="0"/>
                </a:moveTo>
                <a:lnTo>
                  <a:pt x="4660548" y="0"/>
                </a:lnTo>
                <a:lnTo>
                  <a:pt x="4660548" y="1141834"/>
                </a:lnTo>
                <a:lnTo>
                  <a:pt x="0" y="11418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0623D9-5B04-C829-08C1-119356EE1878}"/>
              </a:ext>
            </a:extLst>
          </p:cNvPr>
          <p:cNvSpPr txBox="1"/>
          <p:nvPr/>
        </p:nvSpPr>
        <p:spPr>
          <a:xfrm>
            <a:off x="5121844" y="708848"/>
            <a:ext cx="1906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>
                <a:solidFill>
                  <a:schemeClr val="bg1"/>
                </a:solidFill>
                <a:latin typeface="iCiel Cucho Bold" pitchFamily="50" charset="-93"/>
                <a:cs typeface="iCiel Cucho Bold" pitchFamily="50" charset="-93"/>
              </a:rPr>
              <a:t>Ghi</a:t>
            </a:r>
            <a:r>
              <a:rPr lang="en-GB" sz="4000" b="1" dirty="0">
                <a:solidFill>
                  <a:schemeClr val="bg1"/>
                </a:solidFill>
                <a:latin typeface="iCiel Cucho Bold" pitchFamily="50" charset="-93"/>
                <a:cs typeface="iCiel Cucho Bold" pitchFamily="50" charset="-93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iCiel Cucho Bold" pitchFamily="50" charset="-93"/>
                <a:cs typeface="iCiel Cucho Bold" pitchFamily="50" charset="-93"/>
              </a:rPr>
              <a:t>nhớ</a:t>
            </a:r>
            <a:endParaRPr lang="vi-VN" sz="4000" b="1" dirty="0">
              <a:solidFill>
                <a:schemeClr val="bg1"/>
              </a:solidFill>
              <a:latin typeface="iCiel Cucho Bold" pitchFamily="50" charset="-93"/>
              <a:cs typeface="iCiel Cucho Bold" pitchFamily="50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234860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2B185-465E-CE29-3863-093AAE0D2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28B0A57C-BECB-CB4B-352C-4B5298BF5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246" y="502257"/>
            <a:ext cx="9821507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14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295</Words>
  <Application>Microsoft Office PowerPoint</Application>
  <PresentationFormat>Widescreen</PresentationFormat>
  <Paragraphs>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Cambria</vt:lpstr>
      <vt:lpstr>iCiel Cucho Bold</vt:lpstr>
      <vt:lpstr>iCiel LiebeErika</vt:lpstr>
      <vt:lpstr>iCiel Showcase Script</vt:lpstr>
      <vt:lpstr>Times New Roman</vt:lpstr>
      <vt:lpstr>UTM Avo</vt:lpstr>
      <vt:lpstr>1_Office Theme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THI YEN NHI</dc:creator>
  <cp:lastModifiedBy>THKD</cp:lastModifiedBy>
  <cp:revision>2</cp:revision>
  <dcterms:created xsi:type="dcterms:W3CDTF">2024-10-14T19:36:24Z</dcterms:created>
  <dcterms:modified xsi:type="dcterms:W3CDTF">2024-11-28T15:26:12Z</dcterms:modified>
</cp:coreProperties>
</file>