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3"/>
  </p:notesMasterIdLst>
  <p:sldIdLst>
    <p:sldId id="370" r:id="rId3"/>
    <p:sldId id="347" r:id="rId4"/>
    <p:sldId id="425" r:id="rId5"/>
    <p:sldId id="418" r:id="rId6"/>
    <p:sldId id="416" r:id="rId7"/>
    <p:sldId id="417" r:id="rId8"/>
    <p:sldId id="419" r:id="rId9"/>
    <p:sldId id="426" r:id="rId10"/>
    <p:sldId id="424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FF"/>
    <a:srgbClr val="FF66FF"/>
    <a:srgbClr val="FF0066"/>
    <a:srgbClr val="E11F69"/>
    <a:srgbClr val="E8A2C0"/>
    <a:srgbClr val="F298D6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9879" autoAdjust="0"/>
  </p:normalViewPr>
  <p:slideViewPr>
    <p:cSldViewPr snapToGrid="0">
      <p:cViewPr varScale="1">
        <p:scale>
          <a:sx n="61" d="100"/>
          <a:sy n="61" d="100"/>
        </p:scale>
        <p:origin x="952" y="32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5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0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6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/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BB231DB-4B24-4066-A7B0-8FB8E7FFBC6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96DE11B-45D4-4B64-958F-F75A47E1B9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809" y="52826"/>
            <a:ext cx="12539367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7809" y="1392150"/>
            <a:ext cx="12549809" cy="52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11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3: LUYỆN TẬP VIẾT ĐOẠN VĂN THỂ HIỆN TÌNH CẢM, CẢM XÚC</a:t>
            </a: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(</a:t>
            </a:r>
            <a:r>
              <a:rPr lang="en-US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bas" panose="02040603050506020204" pitchFamily="18" charset="0"/>
                <a:cs typeface="Times New Roman" panose="02020603050405020304" pitchFamily="18" charset="0"/>
              </a:rPr>
              <a:t>)</a:t>
            </a:r>
            <a:endParaRPr lang="en-US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eba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8FC563-EA9D-9C59-DA7C-8806B8B0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610" y="38744"/>
            <a:ext cx="4208780" cy="1571625"/>
          </a:xfrm>
          <a:prstGeom prst="rect">
            <a:avLst/>
          </a:prstGeom>
        </p:spPr>
      </p:pic>
      <p:pic>
        <p:nvPicPr>
          <p:cNvPr id="2050" name="Picture 2" descr="Sách giáo khoa THPT 2018">
            <a:extLst>
              <a:ext uri="{FF2B5EF4-FFF2-40B4-BE49-F238E27FC236}">
                <a16:creationId xmlns:a16="http://schemas.microsoft.com/office/drawing/2014/main" id="{DE6A9B1F-1EDF-353C-3150-307BC1515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002" y="287823"/>
            <a:ext cx="1866546" cy="20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5E589CD-217B-EE2A-4D39-2F7BBBA35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662" y="502822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POINSET2">
            <a:extLst>
              <a:ext uri="{FF2B5EF4-FFF2-40B4-BE49-F238E27FC236}">
                <a16:creationId xmlns:a16="http://schemas.microsoft.com/office/drawing/2014/main" id="{D8E8E611-B093-6760-D24E-8F04932A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38593" y="-219216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58088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0" y="980720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Chúc</a:t>
            </a:r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các</a:t>
            </a:r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em</a:t>
            </a:r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học</a:t>
            </a:r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 </a:t>
            </a:r>
            <a:r>
              <a:rPr lang="en-US" sz="13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tốt</a:t>
            </a:r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LinotypeZapfino KT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179" y="1586784"/>
            <a:ext cx="613689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588" y="2441587"/>
            <a:ext cx="12193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UTM Avo"/>
              </a:rPr>
              <a:t>Cả</a:t>
            </a:r>
            <a:r>
              <a:rPr lang="en-US" sz="4800" dirty="0" smtClean="0">
                <a:latin typeface="UTM Avo"/>
              </a:rPr>
              <a:t> </a:t>
            </a:r>
            <a:r>
              <a:rPr lang="en-US" sz="4800" dirty="0" err="1" smtClean="0">
                <a:latin typeface="UTM Avo"/>
              </a:rPr>
              <a:t>lớp</a:t>
            </a:r>
            <a:r>
              <a:rPr lang="en-US" sz="4800" dirty="0" smtClean="0">
                <a:latin typeface="UTM Avo"/>
              </a:rPr>
              <a:t> </a:t>
            </a:r>
            <a:r>
              <a:rPr lang="en-US" sz="4800" dirty="0" err="1" smtClean="0">
                <a:latin typeface="UTM Avo"/>
              </a:rPr>
              <a:t>cùng</a:t>
            </a:r>
            <a:r>
              <a:rPr lang="en-US" sz="4800" dirty="0" smtClean="0">
                <a:latin typeface="UTM Avo"/>
              </a:rPr>
              <a:t> </a:t>
            </a:r>
            <a:r>
              <a:rPr lang="en-US" sz="4800" dirty="0" err="1" smtClean="0">
                <a:latin typeface="UTM Avo"/>
              </a:rPr>
              <a:t>nhau</a:t>
            </a:r>
            <a:r>
              <a:rPr lang="en-US" sz="4800" dirty="0" smtClean="0">
                <a:latin typeface="UTM Avo"/>
              </a:rPr>
              <a:t> </a:t>
            </a:r>
            <a:r>
              <a:rPr lang="en-US" sz="4800" dirty="0" err="1" smtClean="0">
                <a:latin typeface="UTM Avo"/>
              </a:rPr>
              <a:t>hát</a:t>
            </a:r>
            <a:r>
              <a:rPr lang="en-US" sz="4800" dirty="0" smtClean="0">
                <a:latin typeface="UTM Avo"/>
              </a:rPr>
              <a:t> </a:t>
            </a:r>
            <a:r>
              <a:rPr lang="en-US" sz="4800" dirty="0" err="1" smtClean="0">
                <a:latin typeface="UTM Avo"/>
              </a:rPr>
              <a:t>bài</a:t>
            </a:r>
            <a:r>
              <a:rPr lang="en-US" sz="4800" dirty="0" smtClean="0">
                <a:latin typeface="UTM Avo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Em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yêu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trường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</a:rPr>
              <a:t>em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38564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48AF3BB5-00CA-BED1-11C3-3D307F23D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55" y="1039526"/>
            <a:ext cx="9419854" cy="25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endParaRPr lang="en-US" sz="4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xúc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uanine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uanin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B1309D-6588-EF2B-4968-A0C48F3DFCF4}"/>
              </a:ext>
            </a:extLst>
          </p:cNvPr>
          <p:cNvSpPr txBox="1"/>
          <p:nvPr/>
        </p:nvSpPr>
        <p:spPr>
          <a:xfrm>
            <a:off x="225136" y="935180"/>
            <a:ext cx="1174172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4000" dirty="0">
                <a:solidFill>
                  <a:srgbClr val="7030A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	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Đề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Dựa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vào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sắp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2,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viết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văn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thể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hiện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xúc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trước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kiện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chuyện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thơ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991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1C2DB0-49B6-27D6-88A6-30A9FC0D8B02}"/>
              </a:ext>
            </a:extLst>
          </p:cNvPr>
          <p:cNvSpPr txBox="1"/>
          <p:nvPr/>
        </p:nvSpPr>
        <p:spPr>
          <a:xfrm>
            <a:off x="105103" y="249658"/>
            <a:ext cx="11981793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Lưu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</a:rPr>
              <a:t> ý: 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nhưng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bổ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sung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số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đỏi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phù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mở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khái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tiếp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phát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triển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mở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Chú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lí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ấn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).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xong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sửa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lỗi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lỗi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dùng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tả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,… </a:t>
            </a:r>
            <a:endParaRPr lang="en-US" sz="2800" dirty="0">
              <a:solidFill>
                <a:srgbClr val="7030A0"/>
              </a:solidFill>
              <a:highlight>
                <a:srgbClr val="FFFFFF"/>
              </a:highlight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2A3A4-C5A0-5C92-338F-7DB468F2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E4819-73D5-5180-83DB-D44709284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A98C0-74A1-AD7B-44AB-618A5FADCB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08F02E-C7E3-343B-2CF0-1D1B96AB0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8E4FF-7887-060D-43B0-38D2870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C60A982-EDF5-8D73-DF10-9C3D68AE5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FF22054-E947-76FC-184F-ECE8B8340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073" y="1311221"/>
            <a:ext cx="9653155" cy="364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HS </a:t>
            </a:r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dàn</a:t>
            </a:r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 panose="02040603050506020204" pitchFamily="18" charset="0"/>
                <a:cs typeface="Times New Roman" panose="02020603050405020304" pitchFamily="18" charset="0"/>
              </a:rPr>
              <a:t> ý</a:t>
            </a:r>
            <a:endParaRPr lang="en-US" sz="11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70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6518" y="1558636"/>
            <a:ext cx="95700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Trình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bày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đoạn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văn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đã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Ong Do Tre"/>
              </a:rPr>
              <a:t>viết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Ong Do Tre"/>
            </a:endParaRPr>
          </a:p>
        </p:txBody>
      </p:sp>
    </p:spTree>
    <p:extLst>
      <p:ext uri="{BB962C8B-B14F-4D97-AF65-F5344CB8AC3E}">
        <p14:creationId xmlns:p14="http://schemas.microsoft.com/office/powerpoint/2010/main" val="2479195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4">
            <a:extLst>
              <a:ext uri="{FF2B5EF4-FFF2-40B4-BE49-F238E27FC236}">
                <a16:creationId xmlns:a16="http://schemas.microsoft.com/office/drawing/2014/main" id="{D363D405-DC78-F8A6-FB78-10659377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110" y="489061"/>
            <a:ext cx="8576441" cy="1462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dụng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9D0E75-2648-8D5A-88A8-77B4408603D6}"/>
              </a:ext>
            </a:extLst>
          </p:cNvPr>
          <p:cNvSpPr txBox="1"/>
          <p:nvPr/>
        </p:nvSpPr>
        <p:spPr>
          <a:xfrm>
            <a:off x="249421" y="2447439"/>
            <a:ext cx="116931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kern="0" dirty="0" smtClean="0">
                <a:solidFill>
                  <a:srgbClr val="FF0000"/>
                </a:solidFill>
                <a:effectLst/>
                <a:latin typeface="UTM Ong Do Tre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latin typeface="UTM Ong Do Tre"/>
              </a:rPr>
              <a:t>ập</a:t>
            </a:r>
            <a:r>
              <a:rPr lang="en-US" sz="4000" b="1" dirty="0" smtClean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dàn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miêu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tả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mà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mến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Ong Do Tre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UTM Ong Do Tr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68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534</TotalTime>
  <Words>216</Words>
  <Application>Microsoft Office PowerPoint</Application>
  <PresentationFormat>Widescreen</PresentationFormat>
  <Paragraphs>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UTM Avo</vt:lpstr>
      <vt:lpstr>UTM Bebas</vt:lpstr>
      <vt:lpstr>UTM Guanine</vt:lpstr>
      <vt:lpstr>UTM LinotypeZapfino KT</vt:lpstr>
      <vt:lpstr>UTM Ong Do Tre</vt:lpstr>
      <vt:lpstr>UTM Showcard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THKD</cp:lastModifiedBy>
  <cp:revision>117</cp:revision>
  <dcterms:created xsi:type="dcterms:W3CDTF">2023-03-05T01:12:00Z</dcterms:created>
  <dcterms:modified xsi:type="dcterms:W3CDTF">2024-11-28T15:25:08Z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1B3303256F1E49819B0FE25C76496E6A_13</vt:lpwstr>
  </property>
  <property fmtid="{D5CDD505-2E9C-101B-9397-08002B2CF9AE}" pid="3" name="KSOProductBuildVer">
    <vt:lpwstr>2057-12.2.0.13190</vt:lpwstr>
  </property>
</Properties>
</file>