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16"/>
  </p:notesMasterIdLst>
  <p:sldIdLst>
    <p:sldId id="370" r:id="rId3"/>
    <p:sldId id="347" r:id="rId4"/>
    <p:sldId id="323" r:id="rId5"/>
    <p:sldId id="418" r:id="rId6"/>
    <p:sldId id="307" r:id="rId7"/>
    <p:sldId id="425" r:id="rId8"/>
    <p:sldId id="432" r:id="rId9"/>
    <p:sldId id="426" r:id="rId10"/>
    <p:sldId id="428" r:id="rId11"/>
    <p:sldId id="431" r:id="rId12"/>
    <p:sldId id="320" r:id="rId13"/>
    <p:sldId id="433" r:id="rId14"/>
    <p:sldId id="43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1F69"/>
    <a:srgbClr val="FF00FF"/>
    <a:srgbClr val="E8A2C0"/>
    <a:srgbClr val="F298D6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89879" autoAdjust="0"/>
  </p:normalViewPr>
  <p:slideViewPr>
    <p:cSldViewPr snapToGrid="0">
      <p:cViewPr varScale="1">
        <p:scale>
          <a:sx n="61" d="100"/>
          <a:sy n="61" d="100"/>
        </p:scale>
        <p:origin x="952" y="32"/>
      </p:cViewPr>
      <p:guideLst>
        <p:guide orient="horz" pos="2160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0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8799-C4E5-4DE5-B743-0D2BA5D547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151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8799-C4E5-4DE5-B743-0D2BA5D547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258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8799-C4E5-4DE5-B743-0D2BA5D5479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896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B8799-C4E5-4DE5-B743-0D2BA5D5479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79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866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curtains"/>
      </p:transition>
    </mc:Choice>
    <mc:Fallback xmlns=""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183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curtains"/>
      </p:transition>
    </mc:Choice>
    <mc:Fallback xmlns=""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21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curtains"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02" r:id="rId1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09" y="52826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564" y="1816364"/>
            <a:ext cx="8912772" cy="397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11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Trao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: Em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sz="6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báo</a:t>
            </a:r>
            <a:endParaRPr 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8FC563-EA9D-9C59-DA7C-8806B8B0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610" y="38744"/>
            <a:ext cx="4208780" cy="1571625"/>
          </a:xfrm>
          <a:prstGeom prst="rect">
            <a:avLst/>
          </a:prstGeom>
        </p:spPr>
      </p:pic>
      <p:pic>
        <p:nvPicPr>
          <p:cNvPr id="2050" name="Picture 2" descr="Sách giáo khoa THPT 2018">
            <a:extLst>
              <a:ext uri="{FF2B5EF4-FFF2-40B4-BE49-F238E27FC236}">
                <a16:creationId xmlns:a16="http://schemas.microsoft.com/office/drawing/2014/main" id="{DE6A9B1F-1EDF-353C-3150-307BC1515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002" y="287823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662" y="502822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5808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3">
            <a:extLst>
              <a:ext uri="{FF2B5EF4-FFF2-40B4-BE49-F238E27FC236}">
                <a16:creationId xmlns:a16="http://schemas.microsoft.com/office/drawing/2014/main" id="{2FDBAA3E-17BA-4791-8890-482AF178BD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41999"/>
            <a:ext cx="12192000" cy="1316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775B83F-B911-499B-A8FC-8D89E866654E}"/>
              </a:ext>
            </a:extLst>
          </p:cNvPr>
          <p:cNvGrpSpPr/>
          <p:nvPr/>
        </p:nvGrpSpPr>
        <p:grpSpPr>
          <a:xfrm>
            <a:off x="1462331" y="3275375"/>
            <a:ext cx="1271349" cy="2649552"/>
            <a:chOff x="1573955" y="457173"/>
            <a:chExt cx="685154" cy="14278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2D7B4FC-2311-4935-81B7-D34073711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955" y="457173"/>
              <a:ext cx="685154" cy="685154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6338677-B76F-4643-9C29-4EC288337037}"/>
                </a:ext>
              </a:extLst>
            </p:cNvPr>
            <p:cNvSpPr/>
            <p:nvPr/>
          </p:nvSpPr>
          <p:spPr>
            <a:xfrm>
              <a:off x="1573955" y="1187762"/>
              <a:ext cx="674267" cy="697305"/>
            </a:xfrm>
            <a:prstGeom prst="ellipse">
              <a:avLst/>
            </a:prstGeom>
            <a:solidFill>
              <a:srgbClr val="F7B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4D83D3-B1A3-4BA1-8E4D-317BBF071E26}"/>
              </a:ext>
            </a:extLst>
          </p:cNvPr>
          <p:cNvGrpSpPr/>
          <p:nvPr/>
        </p:nvGrpSpPr>
        <p:grpSpPr>
          <a:xfrm>
            <a:off x="3205532" y="1058186"/>
            <a:ext cx="6422621" cy="3778641"/>
            <a:chOff x="1187092" y="868058"/>
            <a:chExt cx="4816966" cy="28339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6D593B-30B3-4478-B9FE-AF5E5759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092" y="868058"/>
              <a:ext cx="4816966" cy="283398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E09827-0571-4EFD-A11E-24B3CB687A29}"/>
                </a:ext>
              </a:extLst>
            </p:cNvPr>
            <p:cNvSpPr txBox="1"/>
            <p:nvPr/>
          </p:nvSpPr>
          <p:spPr>
            <a:xfrm>
              <a:off x="1314467" y="1731050"/>
              <a:ext cx="4562216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>
                  <a:solidFill>
                    <a:schemeClr val="bg1"/>
                  </a:solidFill>
                  <a:latin typeface="UTM Avo" panose="02040603050506020204"/>
                </a:rPr>
                <a:t>CHIA SẺ</a:t>
              </a:r>
            </a:p>
          </p:txBody>
        </p:sp>
      </p:grpSp>
      <p:pic>
        <p:nvPicPr>
          <p:cNvPr id="24" name="图片 6">
            <a:extLst>
              <a:ext uri="{FF2B5EF4-FFF2-40B4-BE49-F238E27FC236}">
                <a16:creationId xmlns:a16="http://schemas.microsoft.com/office/drawing/2014/main" id="{95F9A5E5-3F5C-4DD3-A6C6-5D1F347639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01" y="231323"/>
            <a:ext cx="1952204" cy="1820595"/>
          </a:xfrm>
          <a:prstGeom prst="rect">
            <a:avLst/>
          </a:prstGeom>
        </p:spPr>
      </p:pic>
      <p:pic>
        <p:nvPicPr>
          <p:cNvPr id="25" name="图片 28">
            <a:extLst>
              <a:ext uri="{FF2B5EF4-FFF2-40B4-BE49-F238E27FC236}">
                <a16:creationId xmlns:a16="http://schemas.microsoft.com/office/drawing/2014/main" id="{60BC8EEF-6EBE-4C33-B9AD-3FC49B52AD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7478" y="661555"/>
            <a:ext cx="2958423" cy="20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3400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954754" y="-25783363"/>
            <a:ext cx="8031339" cy="4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7EEB32C-B244-4462-A28D-3807A76EA9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91545"/>
            <a:ext cx="12192000" cy="18664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B85D13-97C1-4A3B-8C2D-0DA685D900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516" y="3031633"/>
            <a:ext cx="2238376" cy="19240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72F251-279D-4479-95B1-08B2917B84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258" y="78050"/>
            <a:ext cx="2712084" cy="24624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0E95C3-0D74-4560-9D06-0D312D53D7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2491">
            <a:off x="6472003" y="669910"/>
            <a:ext cx="1179040" cy="15690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CA94AC-8BC6-4A1B-B952-6F6E290D40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3965" y="78050"/>
            <a:ext cx="4030840" cy="28623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797E4A4-4C44-4201-8E64-9D486521A0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693" y="507338"/>
            <a:ext cx="1423976" cy="17324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9787772-5AB4-4A20-8907-A68ACBBD7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751" y="141321"/>
            <a:ext cx="1511940" cy="16992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40D172-353C-4F66-BAF3-326D38CF9E07}"/>
              </a:ext>
            </a:extLst>
          </p:cNvPr>
          <p:cNvGrpSpPr/>
          <p:nvPr/>
        </p:nvGrpSpPr>
        <p:grpSpPr>
          <a:xfrm>
            <a:off x="3095562" y="2292955"/>
            <a:ext cx="5627487" cy="3026483"/>
            <a:chOff x="2321671" y="1719716"/>
            <a:chExt cx="4220615" cy="226986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1671" y="1719716"/>
              <a:ext cx="4220615" cy="226986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252598-7833-4063-A1C8-B02A92D653FF}"/>
                </a:ext>
              </a:extLst>
            </p:cNvPr>
            <p:cNvSpPr txBox="1"/>
            <p:nvPr/>
          </p:nvSpPr>
          <p:spPr>
            <a:xfrm>
              <a:off x="2458419" y="2793433"/>
              <a:ext cx="3947118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rgbClr val="C00000"/>
                  </a:solidFill>
                  <a:latin typeface="UTM Avo" panose="02040603050506020204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5692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A5CD-BC52-07D0-C349-3A42740CE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3A0AC-55C8-0ACB-4229-4D7BC8280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80ED3C-6FB5-D924-4AF3-D2C74F2AB014}"/>
              </a:ext>
            </a:extLst>
          </p:cNvPr>
          <p:cNvSpPr/>
          <p:nvPr/>
        </p:nvSpPr>
        <p:spPr>
          <a:xfrm>
            <a:off x="290202" y="344852"/>
            <a:ext cx="11531021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组合 4">
            <a:extLst>
              <a:ext uri="{FF2B5EF4-FFF2-40B4-BE49-F238E27FC236}">
                <a16:creationId xmlns:a16="http://schemas.microsoft.com/office/drawing/2014/main" id="{52BB97B9-7B9A-C18E-A8F7-5B171F76463A}"/>
              </a:ext>
            </a:extLst>
          </p:cNvPr>
          <p:cNvGrpSpPr/>
          <p:nvPr/>
        </p:nvGrpSpPr>
        <p:grpSpPr>
          <a:xfrm>
            <a:off x="359188" y="0"/>
            <a:ext cx="11832812" cy="3295651"/>
            <a:chOff x="-177" y="-11"/>
            <a:chExt cx="19718" cy="5190"/>
          </a:xfrm>
        </p:grpSpPr>
        <p:pic>
          <p:nvPicPr>
            <p:cNvPr id="16" name="图片 1" descr="素材中国 sccnn.com 2">
              <a:extLst>
                <a:ext uri="{FF2B5EF4-FFF2-40B4-BE49-F238E27FC236}">
                  <a16:creationId xmlns:a16="http://schemas.microsoft.com/office/drawing/2014/main" id="{D633E77F-6F17-94A7-95A7-63FF18AC889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7" name="图片 2" descr="素材中国 sccnn.com 2">
              <a:extLst>
                <a:ext uri="{FF2B5EF4-FFF2-40B4-BE49-F238E27FC236}">
                  <a16:creationId xmlns:a16="http://schemas.microsoft.com/office/drawing/2014/main" id="{9B49D6E4-D8A8-37DF-C01F-FCB0B58CD9E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EF30BF6E-E3D0-651D-863A-09E4647D194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9" name="图片 6">
            <a:extLst>
              <a:ext uri="{FF2B5EF4-FFF2-40B4-BE49-F238E27FC236}">
                <a16:creationId xmlns:a16="http://schemas.microsoft.com/office/drawing/2014/main" id="{B45BF32E-18FA-1E09-6D46-80EFD123A7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39" y="5007325"/>
            <a:ext cx="3207681" cy="1357417"/>
          </a:xfrm>
          <a:prstGeom prst="rect">
            <a:avLst/>
          </a:prstGeom>
        </p:spPr>
      </p:pic>
      <p:pic>
        <p:nvPicPr>
          <p:cNvPr id="20" name="图片 26">
            <a:extLst>
              <a:ext uri="{FF2B5EF4-FFF2-40B4-BE49-F238E27FC236}">
                <a16:creationId xmlns:a16="http://schemas.microsoft.com/office/drawing/2014/main" id="{46DD6602-92F8-9A7D-0027-E177589978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4"/>
            <a:ext cx="3224212" cy="1092857"/>
          </a:xfrm>
          <a:prstGeom prst="rect">
            <a:avLst/>
          </a:prstGeom>
        </p:spPr>
      </p:pic>
      <p:pic>
        <p:nvPicPr>
          <p:cNvPr id="21" name="图片 93">
            <a:extLst>
              <a:ext uri="{FF2B5EF4-FFF2-40B4-BE49-F238E27FC236}">
                <a16:creationId xmlns:a16="http://schemas.microsoft.com/office/drawing/2014/main" id="{F7995CB2-6DCB-466E-A631-5ACBD87B7D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3463106"/>
            <a:ext cx="12192000" cy="3359151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:a16="http://schemas.microsoft.com/office/drawing/2014/main" id="{52351639-135D-E9CE-B19E-2E32BB3E5C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8"/>
            <a:ext cx="1766439" cy="1697503"/>
          </a:xfrm>
          <a:prstGeom prst="rect">
            <a:avLst/>
          </a:prstGeom>
        </p:spPr>
      </p:pic>
      <p:pic>
        <p:nvPicPr>
          <p:cNvPr id="23" name="图片 37">
            <a:extLst>
              <a:ext uri="{FF2B5EF4-FFF2-40B4-BE49-F238E27FC236}">
                <a16:creationId xmlns:a16="http://schemas.microsoft.com/office/drawing/2014/main" id="{FE199AB1-B323-B3A8-622D-C6A40FA442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664362" y="5104686"/>
            <a:ext cx="479823" cy="429599"/>
          </a:xfrm>
          <a:prstGeom prst="rect">
            <a:avLst/>
          </a:prstGeom>
        </p:spPr>
      </p:pic>
      <p:pic>
        <p:nvPicPr>
          <p:cNvPr id="24" name="图片 37">
            <a:extLst>
              <a:ext uri="{FF2B5EF4-FFF2-40B4-BE49-F238E27FC236}">
                <a16:creationId xmlns:a16="http://schemas.microsoft.com/office/drawing/2014/main" id="{F4C7B559-8A05-BBF8-0E43-92EEBDBAE2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10498257" y="5692674"/>
            <a:ext cx="479823" cy="429599"/>
          </a:xfrm>
          <a:prstGeom prst="rect">
            <a:avLst/>
          </a:prstGeom>
        </p:spPr>
      </p:pic>
      <p:pic>
        <p:nvPicPr>
          <p:cNvPr id="25" name="图片 10">
            <a:extLst>
              <a:ext uri="{FF2B5EF4-FFF2-40B4-BE49-F238E27FC236}">
                <a16:creationId xmlns:a16="http://schemas.microsoft.com/office/drawing/2014/main" id="{68DF5923-372E-5032-10DB-7AE75431D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E6818555-7761-DD30-16F8-A7ABEEFA45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7" y="5754730"/>
            <a:ext cx="3224212" cy="1092857"/>
          </a:xfrm>
          <a:prstGeom prst="rect">
            <a:avLst/>
          </a:prstGeom>
        </p:spPr>
      </p:pic>
      <p:pic>
        <p:nvPicPr>
          <p:cNvPr id="27" name="图片 36">
            <a:extLst>
              <a:ext uri="{FF2B5EF4-FFF2-40B4-BE49-F238E27FC236}">
                <a16:creationId xmlns:a16="http://schemas.microsoft.com/office/drawing/2014/main" id="{9F8AB5FB-39F3-0010-4B13-1F17956011F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06" y="5961525"/>
            <a:ext cx="907004" cy="8120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E42FB1A-7D2E-EBFD-2761-D4EDE5E76F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2" t="16188" r="33980" b="3457"/>
          <a:stretch/>
        </p:blipFill>
        <p:spPr>
          <a:xfrm>
            <a:off x="9424163" y="2245659"/>
            <a:ext cx="2796988" cy="4693024"/>
          </a:xfrm>
          <a:prstGeom prst="rect">
            <a:avLst/>
          </a:prstGeom>
        </p:spPr>
      </p:pic>
      <p:sp>
        <p:nvSpPr>
          <p:cNvPr id="29" name="Speech Bubble: Oval 7">
            <a:extLst>
              <a:ext uri="{FF2B5EF4-FFF2-40B4-BE49-F238E27FC236}">
                <a16:creationId xmlns:a16="http://schemas.microsoft.com/office/drawing/2014/main" id="{0070FD3D-6C35-4F52-B582-06C10482BC87}"/>
              </a:ext>
            </a:extLst>
          </p:cNvPr>
          <p:cNvSpPr/>
          <p:nvPr/>
        </p:nvSpPr>
        <p:spPr>
          <a:xfrm rot="349404">
            <a:off x="3103500" y="1087234"/>
            <a:ext cx="5841721" cy="4329857"/>
          </a:xfrm>
          <a:prstGeom prst="wedgeEllipseCallout">
            <a:avLst>
              <a:gd name="adj1" fmla="val 69321"/>
              <a:gd name="adj2" fmla="val 8083"/>
            </a:avLst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thiệu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/>
                <a:ea typeface="LNTH-LuoLuoNotangYuanTi 1" pitchFamily="2" charset="-128"/>
                <a:cs typeface="Times New Roman" panose="02020603050405020304" pitchFamily="18" charset="0"/>
              </a:rPr>
              <a:t>nghe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anose="02040603050506020204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405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2847BCD-065B-452F-846A-B5A4775406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r="46995" b="68532"/>
          <a:stretch/>
        </p:blipFill>
        <p:spPr>
          <a:xfrm>
            <a:off x="-272417" y="742075"/>
            <a:ext cx="11446737" cy="42188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91545"/>
            <a:ext cx="12192000" cy="18664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DCE7F16-F9E7-4167-868D-F73125A105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691" y="2016660"/>
            <a:ext cx="1952204" cy="182059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77984A8-82DC-44F8-B578-8795C6842A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2417" y="3756759"/>
            <a:ext cx="2958423" cy="2097275"/>
          </a:xfrm>
          <a:prstGeom prst="rect">
            <a:avLst/>
          </a:prstGeom>
        </p:spPr>
      </p:pic>
      <p:sp>
        <p:nvSpPr>
          <p:cNvPr id="30" name="TextBox 8">
            <a:extLst>
              <a:ext uri="{FF2B5EF4-FFF2-40B4-BE49-F238E27FC236}">
                <a16:creationId xmlns:a16="http://schemas.microsoft.com/office/drawing/2014/main" id="{12A03EEE-7F50-4019-A710-DE763B526E58}"/>
              </a:ext>
            </a:extLst>
          </p:cNvPr>
          <p:cNvSpPr txBox="1"/>
          <p:nvPr/>
        </p:nvSpPr>
        <p:spPr>
          <a:xfrm>
            <a:off x="2882929" y="1994346"/>
            <a:ext cx="5484036" cy="214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rgbClr val="CB4D2F"/>
                </a:solidFill>
                <a:latin typeface="UTM Duepuntozero" panose="02040603050506020204" pitchFamily="18" charset="0"/>
              </a:rPr>
              <a:t>Chúc</a:t>
            </a:r>
            <a:r>
              <a:rPr lang="en-US" sz="6000" b="1" dirty="0">
                <a:solidFill>
                  <a:srgbClr val="CB4D2F"/>
                </a:solidFill>
                <a:latin typeface="UTM Duepuntozer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B4D2F"/>
                </a:solidFill>
                <a:latin typeface="UTM Duepuntozero" panose="02040603050506020204" pitchFamily="18" charset="0"/>
              </a:rPr>
              <a:t>các</a:t>
            </a:r>
            <a:r>
              <a:rPr lang="en-US" sz="6000" b="1" dirty="0">
                <a:solidFill>
                  <a:srgbClr val="CB4D2F"/>
                </a:solidFill>
                <a:latin typeface="UTM Duepuntozer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B4D2F"/>
                </a:solidFill>
                <a:latin typeface="UTM Duepuntozero" panose="02040603050506020204" pitchFamily="18" charset="0"/>
              </a:rPr>
              <a:t>em</a:t>
            </a:r>
            <a:r>
              <a:rPr lang="en-US" sz="6000" b="1" dirty="0">
                <a:solidFill>
                  <a:srgbClr val="CB4D2F"/>
                </a:solidFill>
                <a:latin typeface="UTM Duepuntozero" panose="020406030505060202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rgbClr val="CB4D2F"/>
                </a:solidFill>
                <a:latin typeface="UTM Duepuntozero" panose="02040603050506020204" pitchFamily="18" charset="0"/>
              </a:rPr>
              <a:t>học</a:t>
            </a:r>
            <a:r>
              <a:rPr lang="en-US" sz="6000" b="1" dirty="0">
                <a:solidFill>
                  <a:srgbClr val="CB4D2F"/>
                </a:solidFill>
                <a:latin typeface="UTM Duepuntozer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CB4D2F"/>
                </a:solidFill>
                <a:latin typeface="UTM Duepuntozero" panose="02040603050506020204" pitchFamily="18" charset="0"/>
              </a:rPr>
              <a:t>tốt</a:t>
            </a:r>
            <a:r>
              <a:rPr lang="en-US" sz="6000" b="1" dirty="0">
                <a:solidFill>
                  <a:srgbClr val="CB4D2F"/>
                </a:solidFill>
                <a:latin typeface="UTM Duepuntozer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683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179" y="1586784"/>
            <a:ext cx="613689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1">
            <a:extLst>
              <a:ext uri="{FF2B5EF4-FFF2-40B4-BE49-F238E27FC236}">
                <a16:creationId xmlns:a16="http://schemas.microsoft.com/office/drawing/2014/main" id="{C3A8D1F2-2815-0872-C837-C0A6C9B28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5"/>
            <a:ext cx="552451" cy="654979"/>
          </a:xfrm>
          <a:prstGeom prst="rect">
            <a:avLst/>
          </a:prstGeom>
        </p:spPr>
      </p:pic>
      <p:pic>
        <p:nvPicPr>
          <p:cNvPr id="5" name="图片 32">
            <a:extLst>
              <a:ext uri="{FF2B5EF4-FFF2-40B4-BE49-F238E27FC236}">
                <a16:creationId xmlns:a16="http://schemas.microsoft.com/office/drawing/2014/main" id="{10FA7493-3D83-A32B-AFFF-6CBCE6AD1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8"/>
            <a:ext cx="750231" cy="889465"/>
          </a:xfrm>
          <a:prstGeom prst="rect">
            <a:avLst/>
          </a:prstGeom>
        </p:spPr>
      </p:pic>
      <p:pic>
        <p:nvPicPr>
          <p:cNvPr id="3" name="An_4EXXQY0pWLIvEXP1FgL-x2dZxU9wQSpMaZ17_agEDkygMmSyMNrnZbie_21apbo1SCuMYM_95eJ8FvIMkosqW (1)">
            <a:hlinkClick r:id="" action="ppaction://media"/>
            <a:extLst>
              <a:ext uri="{FF2B5EF4-FFF2-40B4-BE49-F238E27FC236}">
                <a16:creationId xmlns:a16="http://schemas.microsoft.com/office/drawing/2014/main" id="{F387964A-303F-AE0B-D40C-B1BB3A6CAE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6674"/>
            <a:ext cx="121920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48AF3BB5-00CA-BED1-11C3-3D307F23D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273" y="1498230"/>
            <a:ext cx="9419854" cy="228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6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6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6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nghe</a:t>
            </a:r>
            <a:endParaRPr lang="en-US" sz="6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Trao </a:t>
            </a:r>
            <a:r>
              <a:rPr lang="en-US" sz="65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6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: Em </a:t>
            </a:r>
            <a:r>
              <a:rPr lang="en-US" sz="65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6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sz="65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5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báo</a:t>
            </a:r>
            <a:endParaRPr lang="en-US" sz="6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34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954754" y="-25783363"/>
            <a:ext cx="8031339" cy="48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7EEB32C-B244-4462-A28D-3807A76EA9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91545"/>
            <a:ext cx="12192000" cy="18664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B85D13-97C1-4A3B-8C2D-0DA685D900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516" y="3031633"/>
            <a:ext cx="2238376" cy="19240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72F251-279D-4479-95B1-08B2917B84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258" y="78050"/>
            <a:ext cx="2712084" cy="24624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0E95C3-0D74-4560-9D06-0D312D53D7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32491">
            <a:off x="6472003" y="669910"/>
            <a:ext cx="1179040" cy="15690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CA94AC-8BC6-4A1B-B952-6F6E290D40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3965" y="78050"/>
            <a:ext cx="4030840" cy="28623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797E4A4-4C44-4201-8E64-9D486521A0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693" y="507338"/>
            <a:ext cx="1423976" cy="17324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9787772-5AB4-4A20-8907-A68ACBBD7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751" y="141321"/>
            <a:ext cx="1511940" cy="16992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2642CE-2D43-4CBF-A5CA-F27A1172FCDD}"/>
              </a:ext>
            </a:extLst>
          </p:cNvPr>
          <p:cNvGrpSpPr/>
          <p:nvPr/>
        </p:nvGrpSpPr>
        <p:grpSpPr>
          <a:xfrm>
            <a:off x="637961" y="302207"/>
            <a:ext cx="9621519" cy="5442484"/>
            <a:chOff x="2321671" y="1719716"/>
            <a:chExt cx="4220615" cy="226986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1671" y="1719716"/>
              <a:ext cx="4220615" cy="226986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252598-7833-4063-A1C8-B02A92D653FF}"/>
                </a:ext>
              </a:extLst>
            </p:cNvPr>
            <p:cNvSpPr txBox="1"/>
            <p:nvPr/>
          </p:nvSpPr>
          <p:spPr>
            <a:xfrm>
              <a:off x="2458419" y="2854647"/>
              <a:ext cx="3947118" cy="500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UTM Avo" panose="02040603050506020204"/>
                </a:rPr>
                <a:t>Luyện</a:t>
              </a:r>
              <a:r>
                <a:rPr lang="en-US" sz="7200" dirty="0">
                  <a:solidFill>
                    <a:srgbClr val="C00000"/>
                  </a:solidFill>
                  <a:latin typeface="UTM Avo" panose="02040603050506020204"/>
                </a:rPr>
                <a:t> </a:t>
              </a:r>
              <a:r>
                <a:rPr lang="en-US" sz="7200" dirty="0" err="1">
                  <a:solidFill>
                    <a:srgbClr val="C00000"/>
                  </a:solidFill>
                  <a:latin typeface="UTM Avo" panose="02040603050506020204"/>
                </a:rPr>
                <a:t>tập</a:t>
              </a:r>
              <a:r>
                <a:rPr lang="en-US" sz="7200" dirty="0">
                  <a:solidFill>
                    <a:srgbClr val="C00000"/>
                  </a:solidFill>
                  <a:latin typeface="UTM Avo" panose="02040603050506020204"/>
                </a:rPr>
                <a:t> – </a:t>
              </a:r>
              <a:r>
                <a:rPr lang="en-US" sz="7200" dirty="0" err="1">
                  <a:solidFill>
                    <a:srgbClr val="C00000"/>
                  </a:solidFill>
                  <a:latin typeface="UTM Avo" panose="02040603050506020204"/>
                </a:rPr>
                <a:t>Thực</a:t>
              </a:r>
              <a:r>
                <a:rPr lang="en-US" sz="7200" dirty="0">
                  <a:solidFill>
                    <a:srgbClr val="C00000"/>
                  </a:solidFill>
                  <a:latin typeface="UTM Avo" panose="02040603050506020204"/>
                </a:rPr>
                <a:t> </a:t>
              </a:r>
              <a:r>
                <a:rPr lang="en-US" sz="7200" dirty="0" err="1">
                  <a:solidFill>
                    <a:srgbClr val="C00000"/>
                  </a:solidFill>
                  <a:latin typeface="UTM Avo" panose="02040603050506020204"/>
                </a:rPr>
                <a:t>hành</a:t>
              </a:r>
              <a:endParaRPr lang="en-US" sz="7200" dirty="0">
                <a:solidFill>
                  <a:srgbClr val="C00000"/>
                </a:solidFill>
                <a:latin typeface="UTM Avo" panose="02040603050506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30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-60927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C48C6DD-355D-2E5D-05BB-E44155A5E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474" y="1963107"/>
            <a:ext cx="11605935" cy="446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350"/>
              </a:spcBef>
              <a:defRPr/>
            </a:pPr>
            <a:r>
              <a:rPr lang="en-US" sz="45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5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45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1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thiệu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phẩm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(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vở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kịch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)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nghề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nghiệp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1350"/>
              </a:spcBef>
              <a:defRPr/>
            </a:pPr>
            <a:r>
              <a:rPr lang="en-US" sz="45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5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45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2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: Trao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nội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dung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phẩm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45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  <a:cs typeface="Times New Roman" panose="02020603050405020304" pitchFamily="18" charset="0"/>
              </a:rPr>
              <a:t>thiệu</a:t>
            </a:r>
            <a:endParaRPr lang="en-US" sz="45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endParaRPr lang="en-US" sz="3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419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670B37D-9B90-1094-1F29-E19D2B999825}"/>
              </a:ext>
            </a:extLst>
          </p:cNvPr>
          <p:cNvSpPr/>
          <p:nvPr/>
        </p:nvSpPr>
        <p:spPr>
          <a:xfrm>
            <a:off x="2435086" y="1133061"/>
            <a:ext cx="7176053" cy="3707296"/>
          </a:xfrm>
          <a:prstGeom prst="cloudCallou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giới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thiệu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phẩm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đó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nói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ai (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điều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4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1807055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859" y="513320"/>
            <a:ext cx="5536282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: 14 Points 4">
            <a:extLst>
              <a:ext uri="{FF2B5EF4-FFF2-40B4-BE49-F238E27FC236}">
                <a16:creationId xmlns:a16="http://schemas.microsoft.com/office/drawing/2014/main" id="{C3721C27-9A2D-5110-2AFF-3EF417EEA42A}"/>
              </a:ext>
            </a:extLst>
          </p:cNvPr>
          <p:cNvSpPr/>
          <p:nvPr/>
        </p:nvSpPr>
        <p:spPr>
          <a:xfrm>
            <a:off x="407504" y="0"/>
            <a:ext cx="10495721" cy="6689035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Trao </a:t>
            </a:r>
            <a:r>
              <a:rPr lang="en-US" sz="7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7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nhóm</a:t>
            </a:r>
            <a:r>
              <a:rPr lang="en-US" sz="7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5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đôi</a:t>
            </a:r>
            <a:endParaRPr lang="en-US" sz="7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0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32E75E3-CF02-35C2-6811-900FC30CD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16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02FAA30D-4948-D5AC-B792-9585FE094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502" y="387677"/>
            <a:ext cx="8576441" cy="93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Gợi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ý: </a:t>
            </a:r>
            <a:endParaRPr lang="en-US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34">
            <a:extLst>
              <a:ext uri="{FF2B5EF4-FFF2-40B4-BE49-F238E27FC236}">
                <a16:creationId xmlns:a16="http://schemas.microsoft.com/office/drawing/2014/main" id="{DDE22D18-D7F0-6B4F-3D53-66B11D020E0D}"/>
              </a:ext>
            </a:extLst>
          </p:cNvPr>
          <p:cNvSpPr/>
          <p:nvPr/>
        </p:nvSpPr>
        <p:spPr>
          <a:xfrm>
            <a:off x="506896" y="2107096"/>
            <a:ext cx="11322385" cy="2266121"/>
          </a:xfrm>
          <a:custGeom>
            <a:avLst/>
            <a:gdLst>
              <a:gd name="connsiteX0" fmla="*/ 0 w 11322385"/>
              <a:gd name="connsiteY0" fmla="*/ 457121 h 2266121"/>
              <a:gd name="connsiteX1" fmla="*/ 1079835 w 11322385"/>
              <a:gd name="connsiteY1" fmla="*/ 0 h 2266121"/>
              <a:gd name="connsiteX2" fmla="*/ 2388794 w 11322385"/>
              <a:gd name="connsiteY2" fmla="*/ 0 h 2266121"/>
              <a:gd name="connsiteX3" fmla="*/ 3514499 w 11322385"/>
              <a:gd name="connsiteY3" fmla="*/ 0 h 2266121"/>
              <a:gd name="connsiteX4" fmla="*/ 4640204 w 11322385"/>
              <a:gd name="connsiteY4" fmla="*/ 0 h 2266121"/>
              <a:gd name="connsiteX5" fmla="*/ 6040790 w 11322385"/>
              <a:gd name="connsiteY5" fmla="*/ 0 h 2266121"/>
              <a:gd name="connsiteX6" fmla="*/ 7074867 w 11322385"/>
              <a:gd name="connsiteY6" fmla="*/ 0 h 2266121"/>
              <a:gd name="connsiteX7" fmla="*/ 8200571 w 11322385"/>
              <a:gd name="connsiteY7" fmla="*/ 0 h 2266121"/>
              <a:gd name="connsiteX8" fmla="*/ 10242548 w 11322385"/>
              <a:gd name="connsiteY8" fmla="*/ 0 h 2266121"/>
              <a:gd name="connsiteX9" fmla="*/ 11322385 w 11322385"/>
              <a:gd name="connsiteY9" fmla="*/ 457121 h 2266121"/>
              <a:gd name="connsiteX10" fmla="*/ 11322385 w 11322385"/>
              <a:gd name="connsiteY10" fmla="*/ 921266 h 2266121"/>
              <a:gd name="connsiteX11" fmla="*/ 11322385 w 11322385"/>
              <a:gd name="connsiteY11" fmla="*/ 1371891 h 2266121"/>
              <a:gd name="connsiteX12" fmla="*/ 11322385 w 11322385"/>
              <a:gd name="connsiteY12" fmla="*/ 1808998 h 2266121"/>
              <a:gd name="connsiteX13" fmla="*/ 10242548 w 11322385"/>
              <a:gd name="connsiteY13" fmla="*/ 2266121 h 2266121"/>
              <a:gd name="connsiteX14" fmla="*/ 8933588 w 11322385"/>
              <a:gd name="connsiteY14" fmla="*/ 2266121 h 2266121"/>
              <a:gd name="connsiteX15" fmla="*/ 7624631 w 11322385"/>
              <a:gd name="connsiteY15" fmla="*/ 2266121 h 2266121"/>
              <a:gd name="connsiteX16" fmla="*/ 6224042 w 11322385"/>
              <a:gd name="connsiteY16" fmla="*/ 2266121 h 2266121"/>
              <a:gd name="connsiteX17" fmla="*/ 5556474 w 11322385"/>
              <a:gd name="connsiteY17" fmla="*/ 2266121 h 2266121"/>
              <a:gd name="connsiteX18" fmla="*/ 4915085 w 11322385"/>
              <a:gd name="connsiteY18" fmla="*/ 2266121 h 2266121"/>
              <a:gd name="connsiteX19" fmla="*/ 3697751 w 11322385"/>
              <a:gd name="connsiteY19" fmla="*/ 2266121 h 2266121"/>
              <a:gd name="connsiteX20" fmla="*/ 2480420 w 11322385"/>
              <a:gd name="connsiteY20" fmla="*/ 2266121 h 2266121"/>
              <a:gd name="connsiteX21" fmla="*/ 1079835 w 11322385"/>
              <a:gd name="connsiteY21" fmla="*/ 2266121 h 2266121"/>
              <a:gd name="connsiteX22" fmla="*/ 0 w 11322385"/>
              <a:gd name="connsiteY22" fmla="*/ 1808998 h 2266121"/>
              <a:gd name="connsiteX23" fmla="*/ 0 w 11322385"/>
              <a:gd name="connsiteY23" fmla="*/ 1358372 h 2266121"/>
              <a:gd name="connsiteX24" fmla="*/ 0 w 11322385"/>
              <a:gd name="connsiteY24" fmla="*/ 880709 h 2266121"/>
              <a:gd name="connsiteX25" fmla="*/ 0 w 11322385"/>
              <a:gd name="connsiteY25" fmla="*/ 457121 h 2266121"/>
              <a:gd name="connsiteX0" fmla="*/ 0 w 11322385"/>
              <a:gd name="connsiteY0" fmla="*/ 457121 h 2266121"/>
              <a:gd name="connsiteX1" fmla="*/ 1079835 w 11322385"/>
              <a:gd name="connsiteY1" fmla="*/ 0 h 2266121"/>
              <a:gd name="connsiteX2" fmla="*/ 2480420 w 11322385"/>
              <a:gd name="connsiteY2" fmla="*/ 0 h 2266121"/>
              <a:gd name="connsiteX3" fmla="*/ 3606126 w 11322385"/>
              <a:gd name="connsiteY3" fmla="*/ 0 h 2266121"/>
              <a:gd name="connsiteX4" fmla="*/ 4731830 w 11322385"/>
              <a:gd name="connsiteY4" fmla="*/ 0 h 2266121"/>
              <a:gd name="connsiteX5" fmla="*/ 6132416 w 11322385"/>
              <a:gd name="connsiteY5" fmla="*/ 0 h 2266121"/>
              <a:gd name="connsiteX6" fmla="*/ 7349748 w 11322385"/>
              <a:gd name="connsiteY6" fmla="*/ 0 h 2266121"/>
              <a:gd name="connsiteX7" fmla="*/ 8841963 w 11322385"/>
              <a:gd name="connsiteY7" fmla="*/ 0 h 2266121"/>
              <a:gd name="connsiteX8" fmla="*/ 10242548 w 11322385"/>
              <a:gd name="connsiteY8" fmla="*/ 0 h 2266121"/>
              <a:gd name="connsiteX9" fmla="*/ 11322385 w 11322385"/>
              <a:gd name="connsiteY9" fmla="*/ 457121 h 2266121"/>
              <a:gd name="connsiteX10" fmla="*/ 11322385 w 11322385"/>
              <a:gd name="connsiteY10" fmla="*/ 880709 h 2266121"/>
              <a:gd name="connsiteX11" fmla="*/ 11322385 w 11322385"/>
              <a:gd name="connsiteY11" fmla="*/ 1358372 h 2266121"/>
              <a:gd name="connsiteX12" fmla="*/ 11322385 w 11322385"/>
              <a:gd name="connsiteY12" fmla="*/ 1808998 h 2266121"/>
              <a:gd name="connsiteX13" fmla="*/ 10242548 w 11322385"/>
              <a:gd name="connsiteY13" fmla="*/ 2266121 h 2266121"/>
              <a:gd name="connsiteX14" fmla="*/ 9208469 w 11322385"/>
              <a:gd name="connsiteY14" fmla="*/ 2266121 h 2266121"/>
              <a:gd name="connsiteX15" fmla="*/ 7716257 w 11322385"/>
              <a:gd name="connsiteY15" fmla="*/ 2266121 h 2266121"/>
              <a:gd name="connsiteX16" fmla="*/ 6498926 w 11322385"/>
              <a:gd name="connsiteY16" fmla="*/ 2266121 h 2266121"/>
              <a:gd name="connsiteX17" fmla="*/ 5281593 w 11322385"/>
              <a:gd name="connsiteY17" fmla="*/ 2266121 h 2266121"/>
              <a:gd name="connsiteX18" fmla="*/ 3789380 w 11322385"/>
              <a:gd name="connsiteY18" fmla="*/ 2266121 h 2266121"/>
              <a:gd name="connsiteX19" fmla="*/ 2388794 w 11322385"/>
              <a:gd name="connsiteY19" fmla="*/ 2266121 h 2266121"/>
              <a:gd name="connsiteX20" fmla="*/ 1079835 w 11322385"/>
              <a:gd name="connsiteY20" fmla="*/ 2266121 h 2266121"/>
              <a:gd name="connsiteX21" fmla="*/ 0 w 11322385"/>
              <a:gd name="connsiteY21" fmla="*/ 1808998 h 2266121"/>
              <a:gd name="connsiteX22" fmla="*/ 0 w 11322385"/>
              <a:gd name="connsiteY22" fmla="*/ 1358372 h 2266121"/>
              <a:gd name="connsiteX23" fmla="*/ 0 w 11322385"/>
              <a:gd name="connsiteY23" fmla="*/ 921266 h 2266121"/>
              <a:gd name="connsiteX24" fmla="*/ 0 w 11322385"/>
              <a:gd name="connsiteY24" fmla="*/ 457121 h 2266121"/>
              <a:gd name="connsiteX0" fmla="*/ 0 w 11322385"/>
              <a:gd name="connsiteY0" fmla="*/ 457121 h 2266121"/>
              <a:gd name="connsiteX1" fmla="*/ 1079835 w 11322385"/>
              <a:gd name="connsiteY1" fmla="*/ 0 h 2266121"/>
              <a:gd name="connsiteX2" fmla="*/ 2388794 w 11322385"/>
              <a:gd name="connsiteY2" fmla="*/ 0 h 2266121"/>
              <a:gd name="connsiteX3" fmla="*/ 3514499 w 11322385"/>
              <a:gd name="connsiteY3" fmla="*/ 0 h 2266121"/>
              <a:gd name="connsiteX4" fmla="*/ 4640204 w 11322385"/>
              <a:gd name="connsiteY4" fmla="*/ 0 h 2266121"/>
              <a:gd name="connsiteX5" fmla="*/ 6040790 w 11322385"/>
              <a:gd name="connsiteY5" fmla="*/ 0 h 2266121"/>
              <a:gd name="connsiteX6" fmla="*/ 7074867 w 11322385"/>
              <a:gd name="connsiteY6" fmla="*/ 0 h 2266121"/>
              <a:gd name="connsiteX7" fmla="*/ 8200571 w 11322385"/>
              <a:gd name="connsiteY7" fmla="*/ 0 h 2266121"/>
              <a:gd name="connsiteX8" fmla="*/ 10242548 w 11322385"/>
              <a:gd name="connsiteY8" fmla="*/ 0 h 2266121"/>
              <a:gd name="connsiteX9" fmla="*/ 11322385 w 11322385"/>
              <a:gd name="connsiteY9" fmla="*/ 457121 h 2266121"/>
              <a:gd name="connsiteX10" fmla="*/ 11322385 w 11322385"/>
              <a:gd name="connsiteY10" fmla="*/ 921266 h 2266121"/>
              <a:gd name="connsiteX11" fmla="*/ 11322385 w 11322385"/>
              <a:gd name="connsiteY11" fmla="*/ 1371891 h 2266121"/>
              <a:gd name="connsiteX12" fmla="*/ 11322385 w 11322385"/>
              <a:gd name="connsiteY12" fmla="*/ 1808998 h 2266121"/>
              <a:gd name="connsiteX13" fmla="*/ 10242548 w 11322385"/>
              <a:gd name="connsiteY13" fmla="*/ 2266121 h 2266121"/>
              <a:gd name="connsiteX14" fmla="*/ 8933588 w 11322385"/>
              <a:gd name="connsiteY14" fmla="*/ 2266121 h 2266121"/>
              <a:gd name="connsiteX15" fmla="*/ 7624631 w 11322385"/>
              <a:gd name="connsiteY15" fmla="*/ 2266121 h 2266121"/>
              <a:gd name="connsiteX16" fmla="*/ 6224042 w 11322385"/>
              <a:gd name="connsiteY16" fmla="*/ 2266121 h 2266121"/>
              <a:gd name="connsiteX17" fmla="*/ 4915085 w 11322385"/>
              <a:gd name="connsiteY17" fmla="*/ 2266121 h 2266121"/>
              <a:gd name="connsiteX18" fmla="*/ 3697751 w 11322385"/>
              <a:gd name="connsiteY18" fmla="*/ 2266121 h 2266121"/>
              <a:gd name="connsiteX19" fmla="*/ 2480420 w 11322385"/>
              <a:gd name="connsiteY19" fmla="*/ 2266121 h 2266121"/>
              <a:gd name="connsiteX20" fmla="*/ 1079835 w 11322385"/>
              <a:gd name="connsiteY20" fmla="*/ 2266121 h 2266121"/>
              <a:gd name="connsiteX21" fmla="*/ 0 w 11322385"/>
              <a:gd name="connsiteY21" fmla="*/ 1808998 h 2266121"/>
              <a:gd name="connsiteX22" fmla="*/ 0 w 11322385"/>
              <a:gd name="connsiteY22" fmla="*/ 1358372 h 2266121"/>
              <a:gd name="connsiteX23" fmla="*/ 0 w 11322385"/>
              <a:gd name="connsiteY23" fmla="*/ 880709 h 2266121"/>
              <a:gd name="connsiteX24" fmla="*/ 0 w 11322385"/>
              <a:gd name="connsiteY24" fmla="*/ 457121 h 226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322385" h="2266121" fill="none" extrusionOk="0">
                <a:moveTo>
                  <a:pt x="0" y="457121"/>
                </a:moveTo>
                <a:cubicBezTo>
                  <a:pt x="96722" y="169792"/>
                  <a:pt x="508339" y="29635"/>
                  <a:pt x="1079835" y="0"/>
                </a:cubicBezTo>
                <a:cubicBezTo>
                  <a:pt x="1415490" y="-4657"/>
                  <a:pt x="2038051" y="-44408"/>
                  <a:pt x="2388794" y="0"/>
                </a:cubicBezTo>
                <a:cubicBezTo>
                  <a:pt x="2877590" y="15392"/>
                  <a:pt x="2984094" y="27430"/>
                  <a:pt x="3514499" y="0"/>
                </a:cubicBezTo>
                <a:cubicBezTo>
                  <a:pt x="4080185" y="-57565"/>
                  <a:pt x="4243598" y="54892"/>
                  <a:pt x="4640204" y="0"/>
                </a:cubicBezTo>
                <a:cubicBezTo>
                  <a:pt x="5128433" y="-7536"/>
                  <a:pt x="5762751" y="81641"/>
                  <a:pt x="6040790" y="0"/>
                </a:cubicBezTo>
                <a:cubicBezTo>
                  <a:pt x="6366010" y="1614"/>
                  <a:pt x="6810779" y="-44989"/>
                  <a:pt x="7074867" y="0"/>
                </a:cubicBezTo>
                <a:cubicBezTo>
                  <a:pt x="7252550" y="6628"/>
                  <a:pt x="7793679" y="-42594"/>
                  <a:pt x="8200571" y="0"/>
                </a:cubicBezTo>
                <a:cubicBezTo>
                  <a:pt x="8510536" y="-104681"/>
                  <a:pt x="9776097" y="20993"/>
                  <a:pt x="10242548" y="0"/>
                </a:cubicBezTo>
                <a:cubicBezTo>
                  <a:pt x="10807114" y="-61046"/>
                  <a:pt x="11258015" y="183427"/>
                  <a:pt x="11322385" y="457121"/>
                </a:cubicBezTo>
                <a:cubicBezTo>
                  <a:pt x="11372430" y="681311"/>
                  <a:pt x="11343201" y="751254"/>
                  <a:pt x="11322385" y="921266"/>
                </a:cubicBezTo>
                <a:cubicBezTo>
                  <a:pt x="11266367" y="1077096"/>
                  <a:pt x="11344735" y="1178220"/>
                  <a:pt x="11322385" y="1371891"/>
                </a:cubicBezTo>
                <a:cubicBezTo>
                  <a:pt x="11270250" y="1568981"/>
                  <a:pt x="11359416" y="1647864"/>
                  <a:pt x="11322385" y="1808998"/>
                </a:cubicBezTo>
                <a:cubicBezTo>
                  <a:pt x="11362452" y="2095345"/>
                  <a:pt x="10917305" y="2168305"/>
                  <a:pt x="10242548" y="2266121"/>
                </a:cubicBezTo>
                <a:cubicBezTo>
                  <a:pt x="9656203" y="2253057"/>
                  <a:pt x="9417743" y="2268428"/>
                  <a:pt x="8933588" y="2266121"/>
                </a:cubicBezTo>
                <a:cubicBezTo>
                  <a:pt x="8394909" y="2219687"/>
                  <a:pt x="8055327" y="2208407"/>
                  <a:pt x="7624631" y="2266121"/>
                </a:cubicBezTo>
                <a:cubicBezTo>
                  <a:pt x="7123390" y="2293108"/>
                  <a:pt x="6894497" y="2285258"/>
                  <a:pt x="6224042" y="2266121"/>
                </a:cubicBezTo>
                <a:cubicBezTo>
                  <a:pt x="6039353" y="2280105"/>
                  <a:pt x="5797367" y="2267550"/>
                  <a:pt x="5556474" y="2266121"/>
                </a:cubicBezTo>
                <a:cubicBezTo>
                  <a:pt x="5315581" y="2264692"/>
                  <a:pt x="5158632" y="2266931"/>
                  <a:pt x="4915085" y="2266121"/>
                </a:cubicBezTo>
                <a:cubicBezTo>
                  <a:pt x="4601919" y="2302097"/>
                  <a:pt x="3965926" y="2264658"/>
                  <a:pt x="3697751" y="2266121"/>
                </a:cubicBezTo>
                <a:cubicBezTo>
                  <a:pt x="3444290" y="2217192"/>
                  <a:pt x="2878502" y="2254215"/>
                  <a:pt x="2480420" y="2266121"/>
                </a:cubicBezTo>
                <a:cubicBezTo>
                  <a:pt x="2194573" y="2286688"/>
                  <a:pt x="1733871" y="2344530"/>
                  <a:pt x="1079835" y="2266121"/>
                </a:cubicBezTo>
                <a:cubicBezTo>
                  <a:pt x="570582" y="2186710"/>
                  <a:pt x="197887" y="2108981"/>
                  <a:pt x="0" y="1808998"/>
                </a:cubicBezTo>
                <a:cubicBezTo>
                  <a:pt x="72042" y="1653395"/>
                  <a:pt x="-39710" y="1505603"/>
                  <a:pt x="0" y="1358372"/>
                </a:cubicBezTo>
                <a:cubicBezTo>
                  <a:pt x="29938" y="1217409"/>
                  <a:pt x="20974" y="1029882"/>
                  <a:pt x="0" y="880709"/>
                </a:cubicBezTo>
                <a:cubicBezTo>
                  <a:pt x="-22634" y="693657"/>
                  <a:pt x="-62698" y="567678"/>
                  <a:pt x="0" y="457121"/>
                </a:cubicBezTo>
                <a:close/>
              </a:path>
              <a:path w="11322385" h="2266121" stroke="0" extrusionOk="0">
                <a:moveTo>
                  <a:pt x="0" y="457121"/>
                </a:moveTo>
                <a:cubicBezTo>
                  <a:pt x="44789" y="147707"/>
                  <a:pt x="515273" y="-77558"/>
                  <a:pt x="1079835" y="0"/>
                </a:cubicBezTo>
                <a:cubicBezTo>
                  <a:pt x="1457337" y="54798"/>
                  <a:pt x="2184612" y="-9937"/>
                  <a:pt x="2480420" y="0"/>
                </a:cubicBezTo>
                <a:cubicBezTo>
                  <a:pt x="2744721" y="-15659"/>
                  <a:pt x="3220051" y="-41005"/>
                  <a:pt x="3606126" y="0"/>
                </a:cubicBezTo>
                <a:cubicBezTo>
                  <a:pt x="3981872" y="81606"/>
                  <a:pt x="4436525" y="-24235"/>
                  <a:pt x="4731830" y="0"/>
                </a:cubicBezTo>
                <a:cubicBezTo>
                  <a:pt x="4968186" y="7521"/>
                  <a:pt x="5672515" y="41254"/>
                  <a:pt x="6132416" y="0"/>
                </a:cubicBezTo>
                <a:cubicBezTo>
                  <a:pt x="6565824" y="30425"/>
                  <a:pt x="6996223" y="37497"/>
                  <a:pt x="7349748" y="0"/>
                </a:cubicBezTo>
                <a:cubicBezTo>
                  <a:pt x="7726950" y="33367"/>
                  <a:pt x="8499336" y="-41312"/>
                  <a:pt x="8841963" y="0"/>
                </a:cubicBezTo>
                <a:cubicBezTo>
                  <a:pt x="9245231" y="32934"/>
                  <a:pt x="9816705" y="4811"/>
                  <a:pt x="10242548" y="0"/>
                </a:cubicBezTo>
                <a:cubicBezTo>
                  <a:pt x="10720904" y="-22420"/>
                  <a:pt x="11422707" y="153447"/>
                  <a:pt x="11322385" y="457121"/>
                </a:cubicBezTo>
                <a:cubicBezTo>
                  <a:pt x="11339221" y="589058"/>
                  <a:pt x="11277826" y="772912"/>
                  <a:pt x="11322385" y="880709"/>
                </a:cubicBezTo>
                <a:cubicBezTo>
                  <a:pt x="11374071" y="923575"/>
                  <a:pt x="11281918" y="1217086"/>
                  <a:pt x="11322385" y="1358372"/>
                </a:cubicBezTo>
                <a:cubicBezTo>
                  <a:pt x="11371639" y="1547836"/>
                  <a:pt x="11311719" y="1599563"/>
                  <a:pt x="11322385" y="1808998"/>
                </a:cubicBezTo>
                <a:cubicBezTo>
                  <a:pt x="11235781" y="2027721"/>
                  <a:pt x="10673804" y="2329793"/>
                  <a:pt x="10242548" y="2266121"/>
                </a:cubicBezTo>
                <a:cubicBezTo>
                  <a:pt x="10070819" y="2237788"/>
                  <a:pt x="9441268" y="2261233"/>
                  <a:pt x="9208469" y="2266121"/>
                </a:cubicBezTo>
                <a:cubicBezTo>
                  <a:pt x="8780999" y="2200320"/>
                  <a:pt x="8236523" y="2341132"/>
                  <a:pt x="7716257" y="2266121"/>
                </a:cubicBezTo>
                <a:cubicBezTo>
                  <a:pt x="7172829" y="2231731"/>
                  <a:pt x="6959307" y="2226152"/>
                  <a:pt x="6498926" y="2266121"/>
                </a:cubicBezTo>
                <a:cubicBezTo>
                  <a:pt x="6044669" y="2272060"/>
                  <a:pt x="5560867" y="2318300"/>
                  <a:pt x="5281593" y="2266121"/>
                </a:cubicBezTo>
                <a:cubicBezTo>
                  <a:pt x="5014234" y="2277156"/>
                  <a:pt x="4566730" y="2288307"/>
                  <a:pt x="3789380" y="2266121"/>
                </a:cubicBezTo>
                <a:cubicBezTo>
                  <a:pt x="3061198" y="2265879"/>
                  <a:pt x="3081082" y="2288250"/>
                  <a:pt x="2388794" y="2266121"/>
                </a:cubicBezTo>
                <a:cubicBezTo>
                  <a:pt x="1712786" y="2209665"/>
                  <a:pt x="1313171" y="2330242"/>
                  <a:pt x="1079835" y="2266121"/>
                </a:cubicBezTo>
                <a:cubicBezTo>
                  <a:pt x="486564" y="2286149"/>
                  <a:pt x="47979" y="2108440"/>
                  <a:pt x="0" y="1808998"/>
                </a:cubicBezTo>
                <a:cubicBezTo>
                  <a:pt x="23554" y="1666383"/>
                  <a:pt x="-53974" y="1616289"/>
                  <a:pt x="0" y="1358372"/>
                </a:cubicBezTo>
                <a:cubicBezTo>
                  <a:pt x="27759" y="1133342"/>
                  <a:pt x="14635" y="1138736"/>
                  <a:pt x="0" y="921266"/>
                </a:cubicBezTo>
                <a:cubicBezTo>
                  <a:pt x="40167" y="701543"/>
                  <a:pt x="-5422" y="581454"/>
                  <a:pt x="0" y="457121"/>
                </a:cubicBezTo>
                <a:close/>
              </a:path>
              <a:path w="11322385" h="2266121" fill="none" stroke="0" extrusionOk="0">
                <a:moveTo>
                  <a:pt x="0" y="457121"/>
                </a:moveTo>
                <a:cubicBezTo>
                  <a:pt x="-43613" y="118573"/>
                  <a:pt x="599052" y="3942"/>
                  <a:pt x="1079835" y="0"/>
                </a:cubicBezTo>
                <a:cubicBezTo>
                  <a:pt x="1300129" y="131052"/>
                  <a:pt x="1768702" y="69793"/>
                  <a:pt x="2388794" y="0"/>
                </a:cubicBezTo>
                <a:cubicBezTo>
                  <a:pt x="2911163" y="19316"/>
                  <a:pt x="2964123" y="5937"/>
                  <a:pt x="3514499" y="0"/>
                </a:cubicBezTo>
                <a:cubicBezTo>
                  <a:pt x="4026662" y="-53584"/>
                  <a:pt x="4286034" y="-7922"/>
                  <a:pt x="4640204" y="0"/>
                </a:cubicBezTo>
                <a:cubicBezTo>
                  <a:pt x="5048822" y="-54668"/>
                  <a:pt x="5688762" y="18328"/>
                  <a:pt x="6040790" y="0"/>
                </a:cubicBezTo>
                <a:cubicBezTo>
                  <a:pt x="6355068" y="-9255"/>
                  <a:pt x="6680458" y="-25128"/>
                  <a:pt x="7074867" y="0"/>
                </a:cubicBezTo>
                <a:cubicBezTo>
                  <a:pt x="7333558" y="-26807"/>
                  <a:pt x="7716916" y="-6370"/>
                  <a:pt x="8200571" y="0"/>
                </a:cubicBezTo>
                <a:cubicBezTo>
                  <a:pt x="8709342" y="53589"/>
                  <a:pt x="9648382" y="38854"/>
                  <a:pt x="10242548" y="0"/>
                </a:cubicBezTo>
                <a:cubicBezTo>
                  <a:pt x="10745494" y="-61347"/>
                  <a:pt x="11337715" y="83238"/>
                  <a:pt x="11322385" y="457121"/>
                </a:cubicBezTo>
                <a:cubicBezTo>
                  <a:pt x="11379255" y="657621"/>
                  <a:pt x="11375374" y="767157"/>
                  <a:pt x="11322385" y="921266"/>
                </a:cubicBezTo>
                <a:cubicBezTo>
                  <a:pt x="11278798" y="1102155"/>
                  <a:pt x="11328424" y="1175481"/>
                  <a:pt x="11322385" y="1371891"/>
                </a:cubicBezTo>
                <a:cubicBezTo>
                  <a:pt x="11298654" y="1534722"/>
                  <a:pt x="11328772" y="1643431"/>
                  <a:pt x="11322385" y="1808998"/>
                </a:cubicBezTo>
                <a:cubicBezTo>
                  <a:pt x="11424830" y="2134131"/>
                  <a:pt x="10793780" y="2268746"/>
                  <a:pt x="10242548" y="2266121"/>
                </a:cubicBezTo>
                <a:cubicBezTo>
                  <a:pt x="9663285" y="2238495"/>
                  <a:pt x="9452565" y="2318438"/>
                  <a:pt x="8933588" y="2266121"/>
                </a:cubicBezTo>
                <a:cubicBezTo>
                  <a:pt x="8548328" y="2209035"/>
                  <a:pt x="8130575" y="2211290"/>
                  <a:pt x="7624631" y="2266121"/>
                </a:cubicBezTo>
                <a:cubicBezTo>
                  <a:pt x="7133280" y="2224673"/>
                  <a:pt x="6894983" y="2222352"/>
                  <a:pt x="6224042" y="2266121"/>
                </a:cubicBezTo>
                <a:cubicBezTo>
                  <a:pt x="5536133" y="2267547"/>
                  <a:pt x="5276382" y="2186902"/>
                  <a:pt x="4915085" y="2266121"/>
                </a:cubicBezTo>
                <a:cubicBezTo>
                  <a:pt x="4636724" y="2338295"/>
                  <a:pt x="3969080" y="2253752"/>
                  <a:pt x="3697751" y="2266121"/>
                </a:cubicBezTo>
                <a:cubicBezTo>
                  <a:pt x="3468465" y="2248773"/>
                  <a:pt x="2754411" y="2262421"/>
                  <a:pt x="2480420" y="2266121"/>
                </a:cubicBezTo>
                <a:cubicBezTo>
                  <a:pt x="2134788" y="2186417"/>
                  <a:pt x="1754667" y="2260342"/>
                  <a:pt x="1079835" y="2266121"/>
                </a:cubicBezTo>
                <a:cubicBezTo>
                  <a:pt x="486127" y="2281083"/>
                  <a:pt x="221959" y="2088280"/>
                  <a:pt x="0" y="1808998"/>
                </a:cubicBezTo>
                <a:cubicBezTo>
                  <a:pt x="43894" y="1620496"/>
                  <a:pt x="13390" y="1484835"/>
                  <a:pt x="0" y="1358372"/>
                </a:cubicBezTo>
                <a:cubicBezTo>
                  <a:pt x="-4812" y="1238125"/>
                  <a:pt x="22590" y="1045727"/>
                  <a:pt x="0" y="880709"/>
                </a:cubicBezTo>
                <a:cubicBezTo>
                  <a:pt x="-10920" y="693993"/>
                  <a:pt x="-84102" y="573966"/>
                  <a:pt x="0" y="457121"/>
                </a:cubicBezTo>
                <a:close/>
              </a:path>
              <a:path w="11322385" h="2266121" fill="none" stroke="0" extrusionOk="0">
                <a:moveTo>
                  <a:pt x="0" y="457121"/>
                </a:moveTo>
                <a:cubicBezTo>
                  <a:pt x="-24924" y="317054"/>
                  <a:pt x="504625" y="43316"/>
                  <a:pt x="1079835" y="0"/>
                </a:cubicBezTo>
                <a:cubicBezTo>
                  <a:pt x="1300150" y="10736"/>
                  <a:pt x="1886445" y="29404"/>
                  <a:pt x="2388794" y="0"/>
                </a:cubicBezTo>
                <a:cubicBezTo>
                  <a:pt x="2892508" y="16200"/>
                  <a:pt x="2962037" y="21435"/>
                  <a:pt x="3514499" y="0"/>
                </a:cubicBezTo>
                <a:cubicBezTo>
                  <a:pt x="4005808" y="-20327"/>
                  <a:pt x="4297925" y="-707"/>
                  <a:pt x="4640204" y="0"/>
                </a:cubicBezTo>
                <a:cubicBezTo>
                  <a:pt x="5156968" y="-57225"/>
                  <a:pt x="5726746" y="12824"/>
                  <a:pt x="6040790" y="0"/>
                </a:cubicBezTo>
                <a:cubicBezTo>
                  <a:pt x="6364328" y="-35579"/>
                  <a:pt x="6769485" y="33312"/>
                  <a:pt x="7074867" y="0"/>
                </a:cubicBezTo>
                <a:cubicBezTo>
                  <a:pt x="7323990" y="-19875"/>
                  <a:pt x="7816163" y="36547"/>
                  <a:pt x="8200571" y="0"/>
                </a:cubicBezTo>
                <a:cubicBezTo>
                  <a:pt x="8479037" y="-39243"/>
                  <a:pt x="9681609" y="-37794"/>
                  <a:pt x="10242548" y="0"/>
                </a:cubicBezTo>
                <a:cubicBezTo>
                  <a:pt x="10726133" y="-97548"/>
                  <a:pt x="11297553" y="161458"/>
                  <a:pt x="11322385" y="457121"/>
                </a:cubicBezTo>
                <a:cubicBezTo>
                  <a:pt x="11381707" y="669971"/>
                  <a:pt x="11364653" y="761029"/>
                  <a:pt x="11322385" y="921266"/>
                </a:cubicBezTo>
                <a:cubicBezTo>
                  <a:pt x="11244611" y="1084730"/>
                  <a:pt x="11334462" y="1176201"/>
                  <a:pt x="11322385" y="1371891"/>
                </a:cubicBezTo>
                <a:cubicBezTo>
                  <a:pt x="11280959" y="1561180"/>
                  <a:pt x="11342749" y="1671996"/>
                  <a:pt x="11322385" y="1808998"/>
                </a:cubicBezTo>
                <a:cubicBezTo>
                  <a:pt x="11500486" y="2021074"/>
                  <a:pt x="10829963" y="2351502"/>
                  <a:pt x="10242548" y="2266121"/>
                </a:cubicBezTo>
                <a:cubicBezTo>
                  <a:pt x="9653278" y="2270909"/>
                  <a:pt x="9472866" y="2227255"/>
                  <a:pt x="8933588" y="2266121"/>
                </a:cubicBezTo>
                <a:cubicBezTo>
                  <a:pt x="8457500" y="2271257"/>
                  <a:pt x="7980831" y="2244792"/>
                  <a:pt x="7624631" y="2266121"/>
                </a:cubicBezTo>
                <a:cubicBezTo>
                  <a:pt x="7116745" y="2266808"/>
                  <a:pt x="6903144" y="2228977"/>
                  <a:pt x="6224042" y="2266121"/>
                </a:cubicBezTo>
                <a:cubicBezTo>
                  <a:pt x="6045639" y="2241957"/>
                  <a:pt x="5751627" y="2286942"/>
                  <a:pt x="5569564" y="2266121"/>
                </a:cubicBezTo>
                <a:cubicBezTo>
                  <a:pt x="5387501" y="2245300"/>
                  <a:pt x="5091664" y="2262777"/>
                  <a:pt x="4915085" y="2266121"/>
                </a:cubicBezTo>
                <a:cubicBezTo>
                  <a:pt x="4637385" y="2326259"/>
                  <a:pt x="3944633" y="2240846"/>
                  <a:pt x="3697751" y="2266121"/>
                </a:cubicBezTo>
                <a:cubicBezTo>
                  <a:pt x="3408704" y="2286205"/>
                  <a:pt x="2873846" y="2335148"/>
                  <a:pt x="2480420" y="2266121"/>
                </a:cubicBezTo>
                <a:cubicBezTo>
                  <a:pt x="2163941" y="2255075"/>
                  <a:pt x="1839613" y="2253293"/>
                  <a:pt x="1079835" y="2266121"/>
                </a:cubicBezTo>
                <a:cubicBezTo>
                  <a:pt x="554082" y="2224713"/>
                  <a:pt x="242989" y="2100657"/>
                  <a:pt x="0" y="1808998"/>
                </a:cubicBezTo>
                <a:cubicBezTo>
                  <a:pt x="33921" y="1668432"/>
                  <a:pt x="-52609" y="1490930"/>
                  <a:pt x="0" y="1358372"/>
                </a:cubicBezTo>
                <a:cubicBezTo>
                  <a:pt x="31071" y="1263176"/>
                  <a:pt x="12205" y="1081406"/>
                  <a:pt x="0" y="880709"/>
                </a:cubicBezTo>
                <a:cubicBezTo>
                  <a:pt x="-32290" y="725471"/>
                  <a:pt x="-64022" y="557272"/>
                  <a:pt x="0" y="457121"/>
                </a:cubicBezTo>
                <a:close/>
              </a:path>
            </a:pathLst>
          </a:custGeom>
          <a:solidFill>
            <a:srgbClr val="FFFF00">
              <a:alpha val="94902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custGeom>
                    <a:avLst/>
                    <a:gdLst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757072 w 8328152"/>
                      <a:gd name="connsiteY2" fmla="*/ 0 h 2824655"/>
                      <a:gd name="connsiteX3" fmla="*/ 2585081 w 8328152"/>
                      <a:gd name="connsiteY3" fmla="*/ 0 h 2824655"/>
                      <a:gd name="connsiteX4" fmla="*/ 3413091 w 8328152"/>
                      <a:gd name="connsiteY4" fmla="*/ 0 h 2824655"/>
                      <a:gd name="connsiteX5" fmla="*/ 4443288 w 8328152"/>
                      <a:gd name="connsiteY5" fmla="*/ 0 h 2824655"/>
                      <a:gd name="connsiteX6" fmla="*/ 5203901 w 8328152"/>
                      <a:gd name="connsiteY6" fmla="*/ 0 h 2824655"/>
                      <a:gd name="connsiteX7" fmla="*/ 6031910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148332 h 2824655"/>
                      <a:gd name="connsiteX11" fmla="*/ 8328152 w 8328152"/>
                      <a:gd name="connsiteY11" fmla="*/ 1710024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571079 w 8328152"/>
                      <a:gd name="connsiteY14" fmla="*/ 2824655 h 2824655"/>
                      <a:gd name="connsiteX15" fmla="*/ 5608279 w 8328152"/>
                      <a:gd name="connsiteY15" fmla="*/ 2824655 h 2824655"/>
                      <a:gd name="connsiteX16" fmla="*/ 4578079 w 8328152"/>
                      <a:gd name="connsiteY16" fmla="*/ 2824655 h 2824655"/>
                      <a:gd name="connsiteX17" fmla="*/ 3615279 w 8328152"/>
                      <a:gd name="connsiteY17" fmla="*/ 2824655 h 2824655"/>
                      <a:gd name="connsiteX18" fmla="*/ 2719872 w 8328152"/>
                      <a:gd name="connsiteY18" fmla="*/ 2824655 h 2824655"/>
                      <a:gd name="connsiteX19" fmla="*/ 1824467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097779 h 2824655"/>
                      <a:gd name="connsiteX24" fmla="*/ 0 w 8328152"/>
                      <a:gd name="connsiteY24" fmla="*/ 569789 h 2824655"/>
                      <a:gd name="connsiteX0" fmla="*/ 0 w 8328152"/>
                      <a:gd name="connsiteY0" fmla="*/ 569789 h 2824655"/>
                      <a:gd name="connsiteX1" fmla="*/ 794270 w 8328152"/>
                      <a:gd name="connsiteY1" fmla="*/ 0 h 2824655"/>
                      <a:gd name="connsiteX2" fmla="*/ 1824467 w 8328152"/>
                      <a:gd name="connsiteY2" fmla="*/ 0 h 2824655"/>
                      <a:gd name="connsiteX3" fmla="*/ 2652477 w 8328152"/>
                      <a:gd name="connsiteY3" fmla="*/ 0 h 2824655"/>
                      <a:gd name="connsiteX4" fmla="*/ 3480486 w 8328152"/>
                      <a:gd name="connsiteY4" fmla="*/ 0 h 2824655"/>
                      <a:gd name="connsiteX5" fmla="*/ 4510684 w 8328152"/>
                      <a:gd name="connsiteY5" fmla="*/ 0 h 2824655"/>
                      <a:gd name="connsiteX6" fmla="*/ 5406089 w 8328152"/>
                      <a:gd name="connsiteY6" fmla="*/ 0 h 2824655"/>
                      <a:gd name="connsiteX7" fmla="*/ 6503684 w 8328152"/>
                      <a:gd name="connsiteY7" fmla="*/ 0 h 2824655"/>
                      <a:gd name="connsiteX8" fmla="*/ 7533881 w 8328152"/>
                      <a:gd name="connsiteY8" fmla="*/ 0 h 2824655"/>
                      <a:gd name="connsiteX9" fmla="*/ 8328152 w 8328152"/>
                      <a:gd name="connsiteY9" fmla="*/ 569789 h 2824655"/>
                      <a:gd name="connsiteX10" fmla="*/ 8328152 w 8328152"/>
                      <a:gd name="connsiteY10" fmla="*/ 1097779 h 2824655"/>
                      <a:gd name="connsiteX11" fmla="*/ 8328152 w 8328152"/>
                      <a:gd name="connsiteY11" fmla="*/ 1693173 h 2824655"/>
                      <a:gd name="connsiteX12" fmla="*/ 8328152 w 8328152"/>
                      <a:gd name="connsiteY12" fmla="*/ 2254865 h 2824655"/>
                      <a:gd name="connsiteX13" fmla="*/ 7533881 w 8328152"/>
                      <a:gd name="connsiteY13" fmla="*/ 2824655 h 2824655"/>
                      <a:gd name="connsiteX14" fmla="*/ 6773267 w 8328152"/>
                      <a:gd name="connsiteY14" fmla="*/ 2824655 h 2824655"/>
                      <a:gd name="connsiteX15" fmla="*/ 5675674 w 8328152"/>
                      <a:gd name="connsiteY15" fmla="*/ 2824655 h 2824655"/>
                      <a:gd name="connsiteX16" fmla="*/ 4780269 w 8328152"/>
                      <a:gd name="connsiteY16" fmla="*/ 2824655 h 2824655"/>
                      <a:gd name="connsiteX17" fmla="*/ 3884863 w 8328152"/>
                      <a:gd name="connsiteY17" fmla="*/ 2824655 h 2824655"/>
                      <a:gd name="connsiteX18" fmla="*/ 2787269 w 8328152"/>
                      <a:gd name="connsiteY18" fmla="*/ 2824655 h 2824655"/>
                      <a:gd name="connsiteX19" fmla="*/ 1757072 w 8328152"/>
                      <a:gd name="connsiteY19" fmla="*/ 2824655 h 2824655"/>
                      <a:gd name="connsiteX20" fmla="*/ 794270 w 8328152"/>
                      <a:gd name="connsiteY20" fmla="*/ 2824655 h 2824655"/>
                      <a:gd name="connsiteX21" fmla="*/ 0 w 8328152"/>
                      <a:gd name="connsiteY21" fmla="*/ 2254865 h 2824655"/>
                      <a:gd name="connsiteX22" fmla="*/ 0 w 8328152"/>
                      <a:gd name="connsiteY22" fmla="*/ 1693173 h 2824655"/>
                      <a:gd name="connsiteX23" fmla="*/ 0 w 8328152"/>
                      <a:gd name="connsiteY23" fmla="*/ 1148332 h 2824655"/>
                      <a:gd name="connsiteX24" fmla="*/ 0 w 8328152"/>
                      <a:gd name="connsiteY24" fmla="*/ 569789 h 2824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8328152" h="2824655" fill="none" extrusionOk="0">
                        <a:moveTo>
                          <a:pt x="0" y="569789"/>
                        </a:moveTo>
                        <a:cubicBezTo>
                          <a:pt x="-21173" y="248015"/>
                          <a:pt x="350344" y="-9090"/>
                          <a:pt x="794270" y="0"/>
                        </a:cubicBezTo>
                        <a:cubicBezTo>
                          <a:pt x="1032902" y="10698"/>
                          <a:pt x="1423440" y="-4390"/>
                          <a:pt x="1757072" y="0"/>
                        </a:cubicBezTo>
                        <a:cubicBezTo>
                          <a:pt x="2122947" y="24800"/>
                          <a:pt x="2193602" y="16728"/>
                          <a:pt x="2585081" y="0"/>
                        </a:cubicBezTo>
                        <a:cubicBezTo>
                          <a:pt x="2966687" y="-27930"/>
                          <a:pt x="3134466" y="40816"/>
                          <a:pt x="3413091" y="0"/>
                        </a:cubicBezTo>
                        <a:cubicBezTo>
                          <a:pt x="3736167" y="-46266"/>
                          <a:pt x="4192265" y="44495"/>
                          <a:pt x="4443288" y="0"/>
                        </a:cubicBezTo>
                        <a:cubicBezTo>
                          <a:pt x="4693118" y="-6120"/>
                          <a:pt x="5003799" y="-8121"/>
                          <a:pt x="5203901" y="0"/>
                        </a:cubicBezTo>
                        <a:cubicBezTo>
                          <a:pt x="5374082" y="42398"/>
                          <a:pt x="5696635" y="-42277"/>
                          <a:pt x="6031910" y="0"/>
                        </a:cubicBezTo>
                        <a:cubicBezTo>
                          <a:pt x="6304211" y="-51668"/>
                          <a:pt x="7195172" y="9147"/>
                          <a:pt x="7533881" y="0"/>
                        </a:cubicBezTo>
                        <a:cubicBezTo>
                          <a:pt x="7926784" y="-121037"/>
                          <a:pt x="8300925" y="212482"/>
                          <a:pt x="8328152" y="569789"/>
                        </a:cubicBezTo>
                        <a:cubicBezTo>
                          <a:pt x="8369739" y="857797"/>
                          <a:pt x="8345508" y="943735"/>
                          <a:pt x="8328152" y="1148332"/>
                        </a:cubicBezTo>
                        <a:cubicBezTo>
                          <a:pt x="8289250" y="1339501"/>
                          <a:pt x="8336594" y="1475806"/>
                          <a:pt x="8328152" y="1710024"/>
                        </a:cubicBezTo>
                        <a:cubicBezTo>
                          <a:pt x="8299854" y="1952954"/>
                          <a:pt x="8346878" y="2054940"/>
                          <a:pt x="8328152" y="2254865"/>
                        </a:cubicBezTo>
                        <a:cubicBezTo>
                          <a:pt x="8366639" y="2565017"/>
                          <a:pt x="7961120" y="2792378"/>
                          <a:pt x="7533881" y="2824655"/>
                        </a:cubicBezTo>
                        <a:cubicBezTo>
                          <a:pt x="7108471" y="2822375"/>
                          <a:pt x="6950721" y="2836035"/>
                          <a:pt x="6571079" y="2824655"/>
                        </a:cubicBezTo>
                        <a:cubicBezTo>
                          <a:pt x="6187562" y="2757023"/>
                          <a:pt x="5882839" y="2838391"/>
                          <a:pt x="5608279" y="2824655"/>
                        </a:cubicBezTo>
                        <a:cubicBezTo>
                          <a:pt x="5257301" y="2801491"/>
                          <a:pt x="5075371" y="2827093"/>
                          <a:pt x="4578079" y="2824655"/>
                        </a:cubicBezTo>
                        <a:cubicBezTo>
                          <a:pt x="4084837" y="2821269"/>
                          <a:pt x="3841667" y="2829443"/>
                          <a:pt x="3615279" y="2824655"/>
                        </a:cubicBezTo>
                        <a:cubicBezTo>
                          <a:pt x="3403042" y="2870273"/>
                          <a:pt x="2912631" y="2800265"/>
                          <a:pt x="2719872" y="2824655"/>
                        </a:cubicBezTo>
                        <a:cubicBezTo>
                          <a:pt x="2518682" y="2810346"/>
                          <a:pt x="2082604" y="2835693"/>
                          <a:pt x="1824467" y="2824655"/>
                        </a:cubicBezTo>
                        <a:cubicBezTo>
                          <a:pt x="1598074" y="2800973"/>
                          <a:pt x="1313564" y="2861756"/>
                          <a:pt x="794270" y="2824655"/>
                        </a:cubicBezTo>
                        <a:cubicBezTo>
                          <a:pt x="410074" y="2785777"/>
                          <a:pt x="151877" y="2551791"/>
                          <a:pt x="0" y="2254865"/>
                        </a:cubicBezTo>
                        <a:cubicBezTo>
                          <a:pt x="46874" y="2058585"/>
                          <a:pt x="-26974" y="1860053"/>
                          <a:pt x="0" y="1693173"/>
                        </a:cubicBezTo>
                        <a:cubicBezTo>
                          <a:pt x="13242" y="1528939"/>
                          <a:pt x="24445" y="1327176"/>
                          <a:pt x="0" y="1097779"/>
                        </a:cubicBezTo>
                        <a:cubicBezTo>
                          <a:pt x="-21818" y="877607"/>
                          <a:pt x="-37698" y="712246"/>
                          <a:pt x="0" y="569789"/>
                        </a:cubicBezTo>
                        <a:close/>
                      </a:path>
                      <a:path w="8328152" h="2824655" stroke="0" extrusionOk="0">
                        <a:moveTo>
                          <a:pt x="0" y="569789"/>
                        </a:moveTo>
                        <a:cubicBezTo>
                          <a:pt x="34415" y="275985"/>
                          <a:pt x="348985" y="-53183"/>
                          <a:pt x="794270" y="0"/>
                        </a:cubicBezTo>
                        <a:cubicBezTo>
                          <a:pt x="1082723" y="-34369"/>
                          <a:pt x="1578243" y="-34258"/>
                          <a:pt x="1824467" y="0"/>
                        </a:cubicBezTo>
                        <a:cubicBezTo>
                          <a:pt x="2051421" y="-2579"/>
                          <a:pt x="2399427" y="-48796"/>
                          <a:pt x="2652477" y="0"/>
                        </a:cubicBezTo>
                        <a:cubicBezTo>
                          <a:pt x="2944535" y="32276"/>
                          <a:pt x="3296586" y="7314"/>
                          <a:pt x="3480486" y="0"/>
                        </a:cubicBezTo>
                        <a:cubicBezTo>
                          <a:pt x="3622670" y="-15082"/>
                          <a:pt x="4166589" y="29412"/>
                          <a:pt x="4510684" y="0"/>
                        </a:cubicBezTo>
                        <a:cubicBezTo>
                          <a:pt x="4818115" y="18466"/>
                          <a:pt x="5147218" y="-16320"/>
                          <a:pt x="5406089" y="0"/>
                        </a:cubicBezTo>
                        <a:cubicBezTo>
                          <a:pt x="5707135" y="31899"/>
                          <a:pt x="6244562" y="36736"/>
                          <a:pt x="6503684" y="0"/>
                        </a:cubicBezTo>
                        <a:cubicBezTo>
                          <a:pt x="6812881" y="35646"/>
                          <a:pt x="7187069" y="38439"/>
                          <a:pt x="7533881" y="0"/>
                        </a:cubicBezTo>
                        <a:cubicBezTo>
                          <a:pt x="7877295" y="31761"/>
                          <a:pt x="8401388" y="161441"/>
                          <a:pt x="8328152" y="569789"/>
                        </a:cubicBezTo>
                        <a:cubicBezTo>
                          <a:pt x="8332545" y="713122"/>
                          <a:pt x="8295783" y="968102"/>
                          <a:pt x="8328152" y="1097779"/>
                        </a:cubicBezTo>
                        <a:cubicBezTo>
                          <a:pt x="8371827" y="1190391"/>
                          <a:pt x="8307772" y="1512969"/>
                          <a:pt x="8328152" y="1693173"/>
                        </a:cubicBezTo>
                        <a:cubicBezTo>
                          <a:pt x="8358573" y="1930417"/>
                          <a:pt x="8327272" y="1994917"/>
                          <a:pt x="8328152" y="2254865"/>
                        </a:cubicBezTo>
                        <a:cubicBezTo>
                          <a:pt x="8327817" y="2471685"/>
                          <a:pt x="7886114" y="2768397"/>
                          <a:pt x="7533881" y="2824655"/>
                        </a:cubicBezTo>
                        <a:cubicBezTo>
                          <a:pt x="7404336" y="2800848"/>
                          <a:pt x="6943392" y="2828713"/>
                          <a:pt x="6773267" y="2824655"/>
                        </a:cubicBezTo>
                        <a:cubicBezTo>
                          <a:pt x="6511970" y="2848596"/>
                          <a:pt x="6051666" y="2909113"/>
                          <a:pt x="5675674" y="2824655"/>
                        </a:cubicBezTo>
                        <a:cubicBezTo>
                          <a:pt x="5272624" y="2803444"/>
                          <a:pt x="5099847" y="2804585"/>
                          <a:pt x="4780269" y="2824655"/>
                        </a:cubicBezTo>
                        <a:cubicBezTo>
                          <a:pt x="4443722" y="2818938"/>
                          <a:pt x="4152954" y="2859352"/>
                          <a:pt x="3884863" y="2824655"/>
                        </a:cubicBezTo>
                        <a:cubicBezTo>
                          <a:pt x="3639990" y="2763942"/>
                          <a:pt x="3345889" y="2806915"/>
                          <a:pt x="2787269" y="2824655"/>
                        </a:cubicBezTo>
                        <a:cubicBezTo>
                          <a:pt x="2248853" y="2828114"/>
                          <a:pt x="2266690" y="2851637"/>
                          <a:pt x="1757072" y="2824655"/>
                        </a:cubicBezTo>
                        <a:cubicBezTo>
                          <a:pt x="1264520" y="2816040"/>
                          <a:pt x="997560" y="2861455"/>
                          <a:pt x="794270" y="2824655"/>
                        </a:cubicBezTo>
                        <a:cubicBezTo>
                          <a:pt x="368098" y="2772367"/>
                          <a:pt x="8740" y="2610462"/>
                          <a:pt x="0" y="2254865"/>
                        </a:cubicBezTo>
                        <a:cubicBezTo>
                          <a:pt x="13735" y="2078112"/>
                          <a:pt x="-42837" y="1987533"/>
                          <a:pt x="0" y="1693173"/>
                        </a:cubicBezTo>
                        <a:cubicBezTo>
                          <a:pt x="20169" y="1417708"/>
                          <a:pt x="8293" y="1420339"/>
                          <a:pt x="0" y="1148332"/>
                        </a:cubicBezTo>
                        <a:cubicBezTo>
                          <a:pt x="11665" y="873472"/>
                          <a:pt x="-816" y="731187"/>
                          <a:pt x="0" y="569789"/>
                        </a:cubicBezTo>
                        <a:close/>
                      </a:path>
                      <a:path w="8328152" h="2824655" fill="none" stroke="0" extrusionOk="0">
                        <a:moveTo>
                          <a:pt x="0" y="569789"/>
                        </a:moveTo>
                        <a:cubicBezTo>
                          <a:pt x="-17066" y="229733"/>
                          <a:pt x="435984" y="101292"/>
                          <a:pt x="794270" y="0"/>
                        </a:cubicBezTo>
                        <a:cubicBezTo>
                          <a:pt x="951837" y="16931"/>
                          <a:pt x="1335097" y="9457"/>
                          <a:pt x="1757072" y="0"/>
                        </a:cubicBezTo>
                        <a:cubicBezTo>
                          <a:pt x="2130699" y="24501"/>
                          <a:pt x="2177339" y="23180"/>
                          <a:pt x="2585081" y="0"/>
                        </a:cubicBezTo>
                        <a:cubicBezTo>
                          <a:pt x="2949801" y="-16818"/>
                          <a:pt x="3150624" y="-2419"/>
                          <a:pt x="3413091" y="0"/>
                        </a:cubicBezTo>
                        <a:cubicBezTo>
                          <a:pt x="3719670" y="-21802"/>
                          <a:pt x="4226532" y="7168"/>
                          <a:pt x="4443288" y="0"/>
                        </a:cubicBezTo>
                        <a:cubicBezTo>
                          <a:pt x="4649804" y="-62610"/>
                          <a:pt x="4951204" y="20889"/>
                          <a:pt x="5203901" y="0"/>
                        </a:cubicBezTo>
                        <a:cubicBezTo>
                          <a:pt x="5442205" y="-41593"/>
                          <a:pt x="5691790" y="20272"/>
                          <a:pt x="6031910" y="0"/>
                        </a:cubicBezTo>
                        <a:cubicBezTo>
                          <a:pt x="6301828" y="-11789"/>
                          <a:pt x="7044373" y="8744"/>
                          <a:pt x="7533881" y="0"/>
                        </a:cubicBezTo>
                        <a:cubicBezTo>
                          <a:pt x="7915480" y="-67307"/>
                          <a:pt x="8319901" y="188843"/>
                          <a:pt x="8328152" y="569789"/>
                        </a:cubicBezTo>
                        <a:cubicBezTo>
                          <a:pt x="8359585" y="826763"/>
                          <a:pt x="8369103" y="944493"/>
                          <a:pt x="8328152" y="1148332"/>
                        </a:cubicBezTo>
                        <a:cubicBezTo>
                          <a:pt x="8292525" y="1360758"/>
                          <a:pt x="8339417" y="1475148"/>
                          <a:pt x="8328152" y="1710024"/>
                        </a:cubicBezTo>
                        <a:cubicBezTo>
                          <a:pt x="8306592" y="1918834"/>
                          <a:pt x="8326359" y="2070763"/>
                          <a:pt x="8328152" y="2254865"/>
                        </a:cubicBezTo>
                        <a:cubicBezTo>
                          <a:pt x="8401186" y="2556341"/>
                          <a:pt x="7935224" y="2846357"/>
                          <a:pt x="7533881" y="2824655"/>
                        </a:cubicBezTo>
                        <a:cubicBezTo>
                          <a:pt x="7096916" y="2811548"/>
                          <a:pt x="6939729" y="2828243"/>
                          <a:pt x="6571079" y="2824655"/>
                        </a:cubicBezTo>
                        <a:cubicBezTo>
                          <a:pt x="6232958" y="2819139"/>
                          <a:pt x="5943116" y="2841464"/>
                          <a:pt x="5608279" y="2824655"/>
                        </a:cubicBezTo>
                        <a:cubicBezTo>
                          <a:pt x="5247843" y="2809223"/>
                          <a:pt x="5068993" y="2796212"/>
                          <a:pt x="4578079" y="2824655"/>
                        </a:cubicBezTo>
                        <a:cubicBezTo>
                          <a:pt x="4067407" y="2850349"/>
                          <a:pt x="3864857" y="2803602"/>
                          <a:pt x="3615279" y="2824655"/>
                        </a:cubicBezTo>
                        <a:cubicBezTo>
                          <a:pt x="3422035" y="2861759"/>
                          <a:pt x="2927009" y="2832508"/>
                          <a:pt x="2719872" y="2824655"/>
                        </a:cubicBezTo>
                        <a:cubicBezTo>
                          <a:pt x="2543651" y="2863435"/>
                          <a:pt x="2009563" y="2836182"/>
                          <a:pt x="1824467" y="2824655"/>
                        </a:cubicBezTo>
                        <a:cubicBezTo>
                          <a:pt x="1588703" y="2839814"/>
                          <a:pt x="1305414" y="2823569"/>
                          <a:pt x="794270" y="2824655"/>
                        </a:cubicBezTo>
                        <a:cubicBezTo>
                          <a:pt x="354245" y="2866136"/>
                          <a:pt x="144588" y="2532945"/>
                          <a:pt x="0" y="2254865"/>
                        </a:cubicBezTo>
                        <a:cubicBezTo>
                          <a:pt x="24290" y="2006971"/>
                          <a:pt x="-1622" y="1855306"/>
                          <a:pt x="0" y="1693173"/>
                        </a:cubicBezTo>
                        <a:cubicBezTo>
                          <a:pt x="-16225" y="1557229"/>
                          <a:pt x="9283" y="1317445"/>
                          <a:pt x="0" y="1097779"/>
                        </a:cubicBezTo>
                        <a:cubicBezTo>
                          <a:pt x="-16805" y="901394"/>
                          <a:pt x="-56029" y="721660"/>
                          <a:pt x="0" y="56978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Em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thích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(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chi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tiết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)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tác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phẩm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?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Vì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sao</a:t>
            </a: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?</a:t>
            </a:r>
          </a:p>
          <a:p>
            <a:pPr marL="757748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UTM Avo" panose="02040603050506020204" pitchFamily="18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200" kern="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3200" kern="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3200" kern="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3200" kern="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3200" kern="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3200" kern="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lang="en-US" sz="3200" kern="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đó</a:t>
            </a:r>
            <a:endParaRPr lang="en-US" sz="3200" kern="0" dirty="0">
              <a:solidFill>
                <a:srgbClr val="000000"/>
              </a:solidFill>
              <a:latin typeface="UTM Avo" panose="02040603050506020204" pitchFamily="18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890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568</TotalTime>
  <Words>159</Words>
  <Application>Microsoft Office PowerPoint</Application>
  <PresentationFormat>Widescreen</PresentationFormat>
  <Paragraphs>24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Calibri</vt:lpstr>
      <vt:lpstr>Calibri Light</vt:lpstr>
      <vt:lpstr>等线</vt:lpstr>
      <vt:lpstr>LNTH-LuoLuoNotangYuanTi 1</vt:lpstr>
      <vt:lpstr>Times New Roman</vt:lpstr>
      <vt:lpstr>UTM Avo</vt:lpstr>
      <vt:lpstr>UTM Azuki</vt:lpstr>
      <vt:lpstr>UTM Bebas</vt:lpstr>
      <vt:lpstr>UTM Duepuntozero</vt:lpstr>
      <vt:lpstr>UTM Ong Do Tre</vt:lpstr>
      <vt:lpstr>UTM Showcard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THKD</cp:lastModifiedBy>
  <cp:revision>104</cp:revision>
  <dcterms:created xsi:type="dcterms:W3CDTF">2023-03-05T01:12:00Z</dcterms:created>
  <dcterms:modified xsi:type="dcterms:W3CDTF">2024-11-28T15:24:38Z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1B3303256F1E49819B0FE25C76496E6A_13</vt:lpwstr>
  </property>
  <property fmtid="{D5CDD505-2E9C-101B-9397-08002B2CF9AE}" pid="3" name="KSOProductBuildVer">
    <vt:lpwstr>2057-12.2.0.13190</vt:lpwstr>
  </property>
</Properties>
</file>