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audio2.wav" ContentType="audio/wav"/>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Lst>
  <p:notesMasterIdLst>
    <p:notesMasterId r:id="rId32"/>
  </p:notesMasterIdLst>
  <p:sldIdLst>
    <p:sldId id="370" r:id="rId3"/>
    <p:sldId id="347" r:id="rId4"/>
    <p:sldId id="434" r:id="rId5"/>
    <p:sldId id="435" r:id="rId6"/>
    <p:sldId id="430" r:id="rId7"/>
    <p:sldId id="436" r:id="rId8"/>
    <p:sldId id="437" r:id="rId9"/>
    <p:sldId id="438" r:id="rId10"/>
    <p:sldId id="418" r:id="rId11"/>
    <p:sldId id="416" r:id="rId12"/>
    <p:sldId id="417" r:id="rId13"/>
    <p:sldId id="419" r:id="rId14"/>
    <p:sldId id="412" r:id="rId15"/>
    <p:sldId id="413" r:id="rId16"/>
    <p:sldId id="420" r:id="rId17"/>
    <p:sldId id="421" r:id="rId18"/>
    <p:sldId id="422" r:id="rId19"/>
    <p:sldId id="396" r:id="rId20"/>
    <p:sldId id="400" r:id="rId21"/>
    <p:sldId id="397" r:id="rId22"/>
    <p:sldId id="398" r:id="rId23"/>
    <p:sldId id="365" r:id="rId24"/>
    <p:sldId id="363" r:id="rId25"/>
    <p:sldId id="364" r:id="rId26"/>
    <p:sldId id="423" r:id="rId27"/>
    <p:sldId id="401" r:id="rId28"/>
    <p:sldId id="379" r:id="rId29"/>
    <p:sldId id="424" r:id="rId30"/>
    <p:sldId id="28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CC"/>
    <a:srgbClr val="FF00FF"/>
    <a:srgbClr val="FF66FF"/>
    <a:srgbClr val="FF0066"/>
    <a:srgbClr val="E11F69"/>
    <a:srgbClr val="E8A2C0"/>
    <a:srgbClr val="F298D6"/>
    <a:srgbClr val="00CCFF"/>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89879" autoAdjust="0"/>
  </p:normalViewPr>
  <p:slideViewPr>
    <p:cSldViewPr snapToGrid="0">
      <p:cViewPr varScale="1">
        <p:scale>
          <a:sx n="61" d="100"/>
          <a:sy n="61" d="100"/>
        </p:scale>
        <p:origin x="952" y="32"/>
      </p:cViewPr>
      <p:guideLst>
        <p:guide orient="horz" pos="2160"/>
        <p:guide pos="3812"/>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DAB96-B8EF-4ECA-82F6-CA2A0A514080}" type="datetimeFigureOut">
              <a:rPr lang="en-US" smtClean="0"/>
              <a:t>11/28/2024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BF5C3-98C9-4DE1-ACEE-16B969DC144E}" type="slidenum">
              <a:rPr lang="en-US" smtClean="0"/>
              <a:t>‹#›</a:t>
            </a:fld>
            <a:endParaRPr lang="en-US"/>
          </a:p>
        </p:txBody>
      </p:sp>
    </p:spTree>
    <p:extLst>
      <p:ext uri="{BB962C8B-B14F-4D97-AF65-F5344CB8AC3E}">
        <p14:creationId xmlns:p14="http://schemas.microsoft.com/office/powerpoint/2010/main" val="1499558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EBF5C3-98C9-4DE1-ACEE-16B969DC144E}" type="slidenum">
              <a:rPr lang="en-US" smtClean="0"/>
              <a:t>1</a:t>
            </a:fld>
            <a:endParaRPr lang="en-US"/>
          </a:p>
        </p:txBody>
      </p:sp>
    </p:spTree>
    <p:extLst>
      <p:ext uri="{BB962C8B-B14F-4D97-AF65-F5344CB8AC3E}">
        <p14:creationId xmlns:p14="http://schemas.microsoft.com/office/powerpoint/2010/main" val="1971209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EBF5C3-98C9-4DE1-ACEE-16B969DC144E}" type="slidenum">
              <a:rPr lang="en-US" smtClean="0"/>
              <a:t>10</a:t>
            </a:fld>
            <a:endParaRPr lang="en-US"/>
          </a:p>
        </p:txBody>
      </p:sp>
    </p:spTree>
    <p:extLst>
      <p:ext uri="{BB962C8B-B14F-4D97-AF65-F5344CB8AC3E}">
        <p14:creationId xmlns:p14="http://schemas.microsoft.com/office/powerpoint/2010/main" val="31685679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44E6E6-66EA-4261-BC32-F98BF6CC210C}" type="datetimeFigureOut">
              <a:rPr lang="en-US" smtClean="0"/>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9" name="Picture 10"/>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92" y="0"/>
            <a:ext cx="12191508"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pic>
        <p:nvPicPr>
          <p:cNvPr id="13" name="Picture 12" descr="Diagram&#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11/28/2024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11/28/2024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11/28/2024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11/28/2024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11/28/2024</a:t>
            </a:fld>
            <a:endParaRPr lang="en-US"/>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11/28/2024</a:t>
            </a:fld>
            <a:endParaRPr lang="en-US"/>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11/28/2024</a:t>
            </a:fld>
            <a:endParaRPr lang="en-US"/>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11/28/2024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11/28/2024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11/28/2024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11/28/2024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11/28/2024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989569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44E6E6-66EA-4261-BC32-F98BF6CC210C}" type="datetimeFigureOut">
              <a:rPr lang="en-US" smtClean="0"/>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8" name="Picture 7" descr="A basketball court with a basketball hoop&#10;&#10;Description automatically generated with low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44E6E6-66EA-4261-BC32-F98BF6CC210C}" type="datetimeFigureOut">
              <a:rPr lang="en-US" smtClean="0"/>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44E6E6-66EA-4261-BC32-F98BF6CC210C}" type="datetimeFigureOut">
              <a:rPr lang="en-US" smtClean="0"/>
              <a:t>11/28/2024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11/28/2024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4E6E6-66EA-4261-BC32-F98BF6CC210C}" type="datetimeFigureOut">
              <a:rPr lang="en-US" smtClean="0"/>
              <a:t>11/28/2024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211B76-5616-4E9D-896D-683DCF1C7392}" type="slidenum">
              <a:rPr lang="en-US" smtClean="0"/>
              <a:t>‹#›</a:t>
            </a:fld>
            <a:endParaRPr lang="en-US"/>
          </a:p>
        </p:txBody>
      </p:sp>
      <p:pic>
        <p:nvPicPr>
          <p:cNvPr id="5" name="Picture 30"/>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11/28/2024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alphaModFix amt="74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4E6E6-66EA-4261-BC32-F98BF6CC210C}" type="datetimeFigureOut">
              <a:rPr lang="en-US" smtClean="0"/>
              <a:t>11/28/2024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11B76-5616-4E9D-896D-683DCF1C739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98" r:id="rId12"/>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wmf"/><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5.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9.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slide" Target="slide8.xml"/><Relationship Id="rId4" Type="http://schemas.openxmlformats.org/officeDocument/2006/relationships/slide" Target="slide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809" y="52826"/>
            <a:ext cx="12539367"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3168938" y="2236457"/>
            <a:ext cx="8912772" cy="2042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a:t>
            </a:r>
            <a:r>
              <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b="1" dirty="0"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11</a:t>
            </a:r>
            <a:endPar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a:p>
            <a:pPr algn="ctr" eaLnBrk="1" hangingPunct="1">
              <a:spcBef>
                <a:spcPts val="1350"/>
              </a:spcBef>
              <a:defRPr/>
            </a:pPr>
            <a:r>
              <a:rPr lang="en-US" sz="6600" dirty="0" err="1" smtClean="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Bài</a:t>
            </a:r>
            <a:r>
              <a:rPr lang="en-US" sz="6600" dirty="0" smtClean="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6600" dirty="0" err="1" smtClean="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Tìm</a:t>
            </a:r>
            <a:r>
              <a:rPr lang="en-US" sz="6600" dirty="0" smtClean="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6600" dirty="0" err="1" smtClean="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việc</a:t>
            </a:r>
            <a:endPar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endParaRPr>
          </a:p>
        </p:txBody>
      </p:sp>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C8FC563-EA9D-9C59-DA7C-8806B8B0A427}"/>
              </a:ext>
            </a:extLst>
          </p:cNvPr>
          <p:cNvPicPr>
            <a:picLocks noChangeAspect="1"/>
          </p:cNvPicPr>
          <p:nvPr/>
        </p:nvPicPr>
        <p:blipFill>
          <a:blip r:embed="rId5"/>
          <a:stretch>
            <a:fillRect/>
          </a:stretch>
        </p:blipFill>
        <p:spPr>
          <a:xfrm>
            <a:off x="3991610" y="38744"/>
            <a:ext cx="4208780" cy="1571625"/>
          </a:xfrm>
          <a:prstGeom prst="rect">
            <a:avLst/>
          </a:prstGeom>
        </p:spPr>
      </p:pic>
      <p:pic>
        <p:nvPicPr>
          <p:cNvPr id="2050" name="Picture 2" descr="Sách giáo khoa THPT 2018">
            <a:extLst>
              <a:ext uri="{FF2B5EF4-FFF2-40B4-BE49-F238E27FC236}">
                <a16:creationId xmlns:a16="http://schemas.microsoft.com/office/drawing/2014/main" id="{DE6A9B1F-1EDF-353C-3150-307BC15157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8002" y="287823"/>
            <a:ext cx="1866546" cy="20852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a:extLst>
              <a:ext uri="{FF2B5EF4-FFF2-40B4-BE49-F238E27FC236}">
                <a16:creationId xmlns:a16="http://schemas.microsoft.com/office/drawing/2014/main" id="{65E589CD-217B-EE2A-4D39-2F7BBBA35D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662" y="502822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descr="POINSET2">
            <a:extLst>
              <a:ext uri="{FF2B5EF4-FFF2-40B4-BE49-F238E27FC236}">
                <a16:creationId xmlns:a16="http://schemas.microsoft.com/office/drawing/2014/main" id="{D8E8E611-B093-6760-D24E-8F04932AFCA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flipV="1">
            <a:off x="-138593" y="-219216"/>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10473002" y="-158088"/>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313" y="1267460"/>
            <a:ext cx="4112769" cy="4678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6B1309D-6588-EF2B-4968-A0C48F3DFCF4}"/>
              </a:ext>
            </a:extLst>
          </p:cNvPr>
          <p:cNvSpPr txBox="1"/>
          <p:nvPr/>
        </p:nvSpPr>
        <p:spPr>
          <a:xfrm>
            <a:off x="0" y="-124692"/>
            <a:ext cx="12192000" cy="7094250"/>
          </a:xfrm>
          <a:prstGeom prst="rect">
            <a:avLst/>
          </a:prstGeom>
          <a:noFill/>
        </p:spPr>
        <p:txBody>
          <a:bodyPr wrap="square">
            <a:spAutoFit/>
          </a:bodyPr>
          <a:lstStyle/>
          <a:p>
            <a:pPr indent="457200" algn="ctr">
              <a:lnSpc>
                <a:spcPct val="150000"/>
              </a:lnSpc>
              <a:spcAft>
                <a:spcPts val="600"/>
              </a:spcAft>
            </a:pPr>
            <a:r>
              <a:rPr lang="en-US" sz="3600" dirty="0" err="1" smtClean="0">
                <a:solidFill>
                  <a:srgbClr val="FF0000"/>
                </a:solidFill>
                <a:latin typeface="UTM Avo" panose="02040603050506020204" pitchFamily="18" charset="0"/>
                <a:cs typeface="Times New Roman" panose="02020603050405020304" pitchFamily="18" charset="0"/>
              </a:rPr>
              <a:t>Tìm</a:t>
            </a:r>
            <a:r>
              <a:rPr lang="en-US" sz="3600" dirty="0" smtClean="0">
                <a:solidFill>
                  <a:srgbClr val="FF0000"/>
                </a:solidFill>
                <a:latin typeface="UTM Avo" panose="02040603050506020204" pitchFamily="18" charset="0"/>
                <a:cs typeface="Times New Roman" panose="02020603050405020304" pitchFamily="18" charset="0"/>
              </a:rPr>
              <a:t> </a:t>
            </a:r>
            <a:r>
              <a:rPr lang="en-US" sz="3600" dirty="0" err="1" smtClean="0">
                <a:solidFill>
                  <a:srgbClr val="FF0000"/>
                </a:solidFill>
                <a:latin typeface="UTM Avo" panose="02040603050506020204" pitchFamily="18" charset="0"/>
                <a:cs typeface="Times New Roman" panose="02020603050405020304" pitchFamily="18" charset="0"/>
              </a:rPr>
              <a:t>việc</a:t>
            </a:r>
            <a:endParaRPr lang="en-US" sz="3600" dirty="0">
              <a:solidFill>
                <a:srgbClr val="FF0000"/>
              </a:solidFill>
              <a:latin typeface="UTM Avo" panose="02040603050506020204" pitchFamily="18" charset="0"/>
              <a:ea typeface="Calibri" panose="020F0502020204030204" pitchFamily="34" charset="0"/>
            </a:endParaRPr>
          </a:p>
          <a:p>
            <a:pPr indent="457200" algn="just">
              <a:lnSpc>
                <a:spcPct val="150000"/>
              </a:lnSpc>
            </a:pPr>
            <a:r>
              <a:rPr lang="en-US" sz="2400" dirty="0">
                <a:solidFill>
                  <a:srgbClr val="7030A0"/>
                </a:solidFill>
                <a:effectLst/>
                <a:latin typeface="UTM Avo" panose="02040603050506020204" pitchFamily="18" charset="0"/>
                <a:ea typeface="Calibri" panose="020F0502020204030204" pitchFamily="34" charset="0"/>
              </a:rPr>
              <a:t>	</a:t>
            </a:r>
            <a:r>
              <a:rPr lang="vi-VN" sz="2400" dirty="0">
                <a:solidFill>
                  <a:srgbClr val="7030A0"/>
                </a:solidFill>
                <a:latin typeface="UTM Avo" panose="02040603050506020204" pitchFamily="18" charset="0"/>
                <a:ea typeface="Calibri" panose="020F0502020204030204" pitchFamily="34" charset="0"/>
              </a:rPr>
              <a:t>Một người đàn ông đứng tuổi đến xin việc ở công ti nọ. Sau khi phỏng vấn, vị giám đốc bảo ông</a:t>
            </a:r>
            <a:r>
              <a:rPr lang="vi-VN" sz="2400" dirty="0" smtClean="0">
                <a:solidFill>
                  <a:srgbClr val="7030A0"/>
                </a:solidFill>
                <a:latin typeface="UTM Avo" panose="02040603050506020204" pitchFamily="18" charset="0"/>
                <a:ea typeface="Calibri" panose="020F0502020204030204" pitchFamily="34" charset="0"/>
              </a:rPr>
              <a:t>:</a:t>
            </a:r>
            <a:endParaRPr lang="en-US" sz="2400" dirty="0" smtClean="0">
              <a:solidFill>
                <a:srgbClr val="7030A0"/>
              </a:solidFill>
              <a:latin typeface="UTM Avo" panose="02040603050506020204" pitchFamily="18" charset="0"/>
              <a:ea typeface="Calibri" panose="020F0502020204030204" pitchFamily="34" charset="0"/>
            </a:endParaRPr>
          </a:p>
          <a:p>
            <a:pPr indent="457200" algn="just">
              <a:lnSpc>
                <a:spcPct val="150000"/>
              </a:lnSpc>
            </a:pPr>
            <a:r>
              <a:rPr lang="en-US" sz="2400" dirty="0">
                <a:solidFill>
                  <a:srgbClr val="7030A0"/>
                </a:solidFill>
                <a:latin typeface="UTM Avo" panose="02040603050506020204" pitchFamily="18" charset="0"/>
                <a:ea typeface="Calibri" panose="020F0502020204030204" pitchFamily="34" charset="0"/>
              </a:rPr>
              <a:t>	</a:t>
            </a:r>
            <a:r>
              <a:rPr lang="en-US" sz="2400" dirty="0" smtClean="0">
                <a:solidFill>
                  <a:srgbClr val="7030A0"/>
                </a:solidFill>
                <a:latin typeface="UTM Avo" panose="02040603050506020204" pitchFamily="18" charset="0"/>
                <a:ea typeface="Calibri" panose="020F0502020204030204" pitchFamily="34" charset="0"/>
              </a:rPr>
              <a:t>- </a:t>
            </a:r>
            <a:r>
              <a:rPr lang="vi-VN" sz="2400" dirty="0" smtClean="0">
                <a:solidFill>
                  <a:srgbClr val="7030A0"/>
                </a:solidFill>
                <a:latin typeface="UTM Avo" panose="02040603050506020204" pitchFamily="18" charset="0"/>
                <a:ea typeface="Calibri" panose="020F0502020204030204" pitchFamily="34" charset="0"/>
              </a:rPr>
              <a:t>Hãy </a:t>
            </a:r>
            <a:r>
              <a:rPr lang="vi-VN" sz="2400" dirty="0">
                <a:solidFill>
                  <a:srgbClr val="7030A0"/>
                </a:solidFill>
                <a:latin typeface="UTM Avo" panose="02040603050506020204" pitchFamily="18" charset="0"/>
                <a:ea typeface="Calibri" panose="020F0502020204030204" pitchFamily="34" charset="0"/>
              </a:rPr>
              <a:t>cho tôi địa chỉ thư điện tử của anh để công ti gửi cho anh các thông tin cần </a:t>
            </a:r>
            <a:r>
              <a:rPr lang="vi-VN" sz="2400" dirty="0" smtClean="0">
                <a:solidFill>
                  <a:srgbClr val="7030A0"/>
                </a:solidFill>
                <a:latin typeface="UTM Avo" panose="02040603050506020204" pitchFamily="18" charset="0"/>
                <a:ea typeface="Calibri" panose="020F0502020204030204" pitchFamily="34" charset="0"/>
              </a:rPr>
              <a:t>thiết.</a:t>
            </a:r>
            <a:endParaRPr lang="en-US" sz="2400" dirty="0">
              <a:solidFill>
                <a:srgbClr val="7030A0"/>
              </a:solidFill>
              <a:latin typeface="UTM Avo" panose="02040603050506020204" pitchFamily="18" charset="0"/>
              <a:ea typeface="Calibri" panose="020F0502020204030204" pitchFamily="34" charset="0"/>
            </a:endParaRPr>
          </a:p>
          <a:p>
            <a:pPr algn="just">
              <a:lnSpc>
                <a:spcPct val="150000"/>
              </a:lnSpc>
            </a:pPr>
            <a:r>
              <a:rPr lang="en-US" sz="2400" dirty="0" smtClean="0">
                <a:solidFill>
                  <a:srgbClr val="7030A0"/>
                </a:solidFill>
                <a:latin typeface="UTM Avo" panose="02040603050506020204" pitchFamily="18" charset="0"/>
                <a:ea typeface="Calibri" panose="020F0502020204030204" pitchFamily="34" charset="0"/>
              </a:rPr>
              <a:t>	</a:t>
            </a:r>
            <a:r>
              <a:rPr lang="vi-VN" sz="2400" dirty="0" smtClean="0">
                <a:solidFill>
                  <a:srgbClr val="7030A0"/>
                </a:solidFill>
                <a:latin typeface="UTM Avo" panose="02040603050506020204" pitchFamily="18" charset="0"/>
                <a:ea typeface="Calibri" panose="020F0502020204030204" pitchFamily="34" charset="0"/>
              </a:rPr>
              <a:t>Người </a:t>
            </a:r>
            <a:r>
              <a:rPr lang="vi-VN" sz="2400" dirty="0">
                <a:solidFill>
                  <a:srgbClr val="7030A0"/>
                </a:solidFill>
                <a:latin typeface="UTM Avo" panose="02040603050506020204" pitchFamily="18" charset="0"/>
                <a:ea typeface="Calibri" panose="020F0502020204030204" pitchFamily="34" charset="0"/>
              </a:rPr>
              <a:t>đàn ông thú thật là ông không có máy vi tính và cũng không dùng thư điện tử</a:t>
            </a:r>
            <a:r>
              <a:rPr lang="vi-VN" sz="2400" dirty="0" smtClean="0">
                <a:solidFill>
                  <a:srgbClr val="7030A0"/>
                </a:solidFill>
                <a:latin typeface="UTM Avo" panose="02040603050506020204" pitchFamily="18" charset="0"/>
                <a:ea typeface="Calibri" panose="020F0502020204030204" pitchFamily="34" charset="0"/>
              </a:rPr>
              <a:t>.</a:t>
            </a:r>
            <a:endParaRPr lang="en-US" sz="2400" dirty="0" smtClean="0">
              <a:solidFill>
                <a:srgbClr val="7030A0"/>
              </a:solidFill>
              <a:latin typeface="UTM Avo" panose="02040603050506020204" pitchFamily="18" charset="0"/>
              <a:ea typeface="Calibri" panose="020F0502020204030204" pitchFamily="34" charset="0"/>
            </a:endParaRPr>
          </a:p>
          <a:p>
            <a:pPr algn="just">
              <a:lnSpc>
                <a:spcPct val="150000"/>
              </a:lnSpc>
            </a:pPr>
            <a:r>
              <a:rPr lang="en-US" sz="2400" dirty="0">
                <a:solidFill>
                  <a:srgbClr val="7030A0"/>
                </a:solidFill>
                <a:latin typeface="UTM Avo" panose="02040603050506020204" pitchFamily="18" charset="0"/>
                <a:ea typeface="Calibri" panose="020F0502020204030204" pitchFamily="34" charset="0"/>
              </a:rPr>
              <a:t>	</a:t>
            </a:r>
            <a:r>
              <a:rPr lang="vi-VN" sz="2400" dirty="0" smtClean="0">
                <a:solidFill>
                  <a:srgbClr val="7030A0"/>
                </a:solidFill>
                <a:latin typeface="UTM Avo" panose="02040603050506020204" pitchFamily="18" charset="0"/>
                <a:ea typeface="Calibri" panose="020F0502020204030204" pitchFamily="34" charset="0"/>
              </a:rPr>
              <a:t>– </a:t>
            </a:r>
            <a:r>
              <a:rPr lang="vi-VN" sz="2400" dirty="0">
                <a:solidFill>
                  <a:srgbClr val="7030A0"/>
                </a:solidFill>
                <a:latin typeface="UTM Avo" panose="02040603050506020204" pitchFamily="18" charset="0"/>
                <a:ea typeface="Calibri" panose="020F0502020204030204" pitchFamily="34" charset="0"/>
              </a:rPr>
              <a:t>Rất tiếc, một công ti lớn như chúng tôi chỉ giao dịch với nhân viên qua thư điện tử, nên không thể tuyển dụng anh được. Rất tiếc</a:t>
            </a:r>
            <a:r>
              <a:rPr lang="vi-VN" sz="2400" dirty="0" smtClean="0">
                <a:solidFill>
                  <a:srgbClr val="7030A0"/>
                </a:solidFill>
                <a:latin typeface="UTM Avo" panose="02040603050506020204" pitchFamily="18" charset="0"/>
                <a:ea typeface="Calibri" panose="020F0502020204030204" pitchFamily="34" charset="0"/>
              </a:rPr>
              <a:t>....!</a:t>
            </a:r>
            <a:endParaRPr lang="en-US" sz="2400" dirty="0" smtClean="0">
              <a:solidFill>
                <a:srgbClr val="7030A0"/>
              </a:solidFill>
              <a:latin typeface="UTM Avo" panose="02040603050506020204" pitchFamily="18" charset="0"/>
              <a:ea typeface="Calibri" panose="020F0502020204030204" pitchFamily="34" charset="0"/>
            </a:endParaRPr>
          </a:p>
          <a:p>
            <a:pPr algn="just">
              <a:lnSpc>
                <a:spcPct val="150000"/>
              </a:lnSpc>
            </a:pPr>
            <a:r>
              <a:rPr lang="en-US" sz="2400" dirty="0">
                <a:solidFill>
                  <a:srgbClr val="7030A0"/>
                </a:solidFill>
                <a:latin typeface="UTM Avo" panose="02040603050506020204" pitchFamily="18" charset="0"/>
                <a:ea typeface="Calibri" panose="020F0502020204030204" pitchFamily="34" charset="0"/>
              </a:rPr>
              <a:t>	</a:t>
            </a:r>
            <a:r>
              <a:rPr lang="vi-VN" sz="2400" dirty="0" smtClean="0">
                <a:solidFill>
                  <a:srgbClr val="7030A0"/>
                </a:solidFill>
                <a:latin typeface="UTM Avo" panose="02040603050506020204" pitchFamily="18" charset="0"/>
                <a:ea typeface="Calibri" panose="020F0502020204030204" pitchFamily="34" charset="0"/>
              </a:rPr>
              <a:t>Người </a:t>
            </a:r>
            <a:r>
              <a:rPr lang="vi-VN" sz="2400" dirty="0">
                <a:solidFill>
                  <a:srgbClr val="7030A0"/>
                </a:solidFill>
                <a:latin typeface="UTM Avo" panose="02040603050506020204" pitchFamily="18" charset="0"/>
                <a:ea typeface="Calibri" panose="020F0502020204030204" pitchFamily="34" charset="0"/>
              </a:rPr>
              <a:t>đàn ông đi lang thang trong thành phố, rồi tình cờ đến một của hàng rau quả. Khi nhìn lên bảng giá, ông bất ngờ thấy giá cà chua ở đây cao gần gấp đôi giá ở ngoại thành, nơi ông đang sống. Hôm sau, ông đem toàn bộ số tiền mình có mua cà chua và mang vào trung tâm thành phố bày bán. Chưa đầy hai tiếng, ông đã bán hết tất cả cà chua và kiếm được gần gấp đôi số vốn bỏ </a:t>
            </a:r>
            <a:r>
              <a:rPr lang="vi-VN" sz="2400" dirty="0" smtClean="0">
                <a:solidFill>
                  <a:srgbClr val="7030A0"/>
                </a:solidFill>
                <a:latin typeface="UTM Avo" panose="02040603050506020204" pitchFamily="18" charset="0"/>
                <a:ea typeface="Calibri" panose="020F0502020204030204" pitchFamily="34" charset="0"/>
              </a:rPr>
              <a:t>ra.</a:t>
            </a:r>
            <a:endParaRPr lang="en-US" sz="2400" dirty="0">
              <a:solidFill>
                <a:srgbClr val="7030A0"/>
              </a:solidFill>
              <a:effectLst/>
              <a:highlight>
                <a:srgbClr val="FFFFFF"/>
              </a:highligh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91516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B1C2DB0-49B6-27D6-88A6-30A9FC0D8B02}"/>
              </a:ext>
            </a:extLst>
          </p:cNvPr>
          <p:cNvSpPr txBox="1"/>
          <p:nvPr/>
        </p:nvSpPr>
        <p:spPr>
          <a:xfrm>
            <a:off x="105103" y="249658"/>
            <a:ext cx="11981793" cy="4459298"/>
          </a:xfrm>
          <a:prstGeom prst="rect">
            <a:avLst/>
          </a:prstGeom>
          <a:noFill/>
        </p:spPr>
        <p:txBody>
          <a:bodyPr wrap="square">
            <a:spAutoFit/>
          </a:bodyPr>
          <a:lstStyle/>
          <a:p>
            <a:pPr algn="just">
              <a:lnSpc>
                <a:spcPct val="150000"/>
              </a:lnSpc>
            </a:pPr>
            <a:r>
              <a:rPr lang="en-US" sz="2200" dirty="0">
                <a:effectLst/>
                <a:latin typeface="UTM Avo" panose="02040603050506020204" pitchFamily="18" charset="0"/>
                <a:ea typeface="Calibri" panose="020F0502020204030204" pitchFamily="34" charset="0"/>
              </a:rPr>
              <a:t>	</a:t>
            </a:r>
            <a:r>
              <a:rPr lang="vi-VN" sz="2400" dirty="0">
                <a:solidFill>
                  <a:srgbClr val="7030A0"/>
                </a:solidFill>
                <a:latin typeface="UTM Avo" panose="02040603050506020204" pitchFamily="18" charset="0"/>
                <a:ea typeface="Calibri" panose="020F0502020204030204" pitchFamily="34" charset="0"/>
              </a:rPr>
              <a:t> </a:t>
            </a:r>
            <a:r>
              <a:rPr lang="en-US" sz="2400" dirty="0" smtClean="0">
                <a:solidFill>
                  <a:srgbClr val="7030A0"/>
                </a:solidFill>
                <a:latin typeface="UTM Avo" panose="02040603050506020204" pitchFamily="18" charset="0"/>
                <a:ea typeface="Calibri" panose="020F0502020204030204" pitchFamily="34" charset="0"/>
              </a:rPr>
              <a:t>T</a:t>
            </a:r>
            <a:r>
              <a:rPr lang="vi-VN" sz="2400" dirty="0" smtClean="0">
                <a:solidFill>
                  <a:srgbClr val="7030A0"/>
                </a:solidFill>
                <a:latin typeface="UTM Avo" panose="02040603050506020204" pitchFamily="18" charset="0"/>
                <a:ea typeface="Calibri" panose="020F0502020204030204" pitchFamily="34" charset="0"/>
              </a:rPr>
              <a:t>ừ </a:t>
            </a:r>
            <a:r>
              <a:rPr lang="vi-VN" sz="2400" dirty="0">
                <a:solidFill>
                  <a:srgbClr val="7030A0"/>
                </a:solidFill>
                <a:latin typeface="UTM Avo" panose="02040603050506020204" pitchFamily="18" charset="0"/>
                <a:ea typeface="Calibri" panose="020F0502020204030204" pitchFamily="34" charset="0"/>
              </a:rPr>
              <a:t>hôm đó, ông bắt đầu kinh doanh cà chua. Ngày ngày, ông dậy từ lúc trời chưa sáng để đi lấy hàng rồi chở đến bán tại một khu trung tâm đông đúc nào đó. Sang tuần lễ thứ hai, ông mua được chiếc xe kéo để vận chuyển hàng. Một thời gian sau, ông mua được chiếc xe tải nhỏ. Hai người con trai phụ ông buôn bán, vợ ông phụ mua cà chua, còn cô con gái đi học thêm lớp kế toán để làm sổ sách giúp ông.Thời gian dần trôi qua. Cuối năm thứ năm, ông đã có một công ti nhỏ chuyên chế biến và kinh doanh cà chua. Công ti của ông đã tạo việc làm cho hàng chục </a:t>
            </a:r>
            <a:r>
              <a:rPr lang="vi-VN" sz="2400" dirty="0" smtClean="0">
                <a:solidFill>
                  <a:srgbClr val="7030A0"/>
                </a:solidFill>
                <a:latin typeface="UTM Avo" panose="02040603050506020204" pitchFamily="18" charset="0"/>
                <a:ea typeface="Calibri" panose="020F0502020204030204" pitchFamily="34" charset="0"/>
              </a:rPr>
              <a:t>người.</a:t>
            </a:r>
            <a:endParaRPr lang="en-US" sz="2400" dirty="0" smtClean="0">
              <a:solidFill>
                <a:srgbClr val="7030A0"/>
              </a:solidFill>
              <a:latin typeface="UTM Avo" panose="02040603050506020204" pitchFamily="18" charset="0"/>
              <a:ea typeface="Calibri" panose="020F0502020204030204" pitchFamily="34" charset="0"/>
            </a:endParaRPr>
          </a:p>
          <a:p>
            <a:pPr algn="just">
              <a:lnSpc>
                <a:spcPct val="150000"/>
              </a:lnSpc>
            </a:pPr>
            <a:r>
              <a:rPr lang="en-US" sz="2400" dirty="0">
                <a:solidFill>
                  <a:srgbClr val="7030A0"/>
                </a:solidFill>
                <a:latin typeface="UTM Avo" panose="02040603050506020204" pitchFamily="18" charset="0"/>
                <a:ea typeface="Calibri" panose="020F0502020204030204" pitchFamily="34" charset="0"/>
              </a:rPr>
              <a:t>	</a:t>
            </a:r>
            <a:r>
              <a:rPr lang="en-US" sz="2400" dirty="0" smtClean="0">
                <a:solidFill>
                  <a:srgbClr val="7030A0"/>
                </a:solidFill>
                <a:latin typeface="UTM Avo" panose="02040603050506020204" pitchFamily="18" charset="0"/>
                <a:ea typeface="Calibri" panose="020F0502020204030204" pitchFamily="34" charset="0"/>
              </a:rPr>
              <a:t>								Theo THANH GIANG</a:t>
            </a:r>
            <a:endParaRPr lang="en-US" sz="2400" dirty="0">
              <a:solidFill>
                <a:srgbClr val="7030A0"/>
              </a:solidFill>
              <a:latin typeface="UTM Avo" panose="02040603050506020204" pitchFamily="18" charset="0"/>
            </a:endParaRPr>
          </a:p>
        </p:txBody>
      </p:sp>
    </p:spTree>
    <p:extLst>
      <p:ext uri="{BB962C8B-B14F-4D97-AF65-F5344CB8AC3E}">
        <p14:creationId xmlns:p14="http://schemas.microsoft.com/office/powerpoint/2010/main" val="40227678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2968010" y="1456694"/>
            <a:ext cx="5536282"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Luyện đọc</a:t>
            </a:r>
            <a:endParaRPr lang="en-US" sz="11500" dirty="0">
              <a:solidFill>
                <a:srgbClr val="0070C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1261706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C48C6DD-355D-2E5D-05BB-E44155A5EC41}"/>
              </a:ext>
            </a:extLst>
          </p:cNvPr>
          <p:cNvSpPr txBox="1">
            <a:spLocks noChangeArrowheads="1"/>
          </p:cNvSpPr>
          <p:nvPr/>
        </p:nvSpPr>
        <p:spPr bwMode="auto">
          <a:xfrm>
            <a:off x="3078370" y="493143"/>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Luyện đọc từ khó</a:t>
            </a:r>
            <a:endParaRPr lang="en-US" sz="5400" dirty="0">
              <a:solidFill>
                <a:srgbClr val="0070C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endParaRPr>
          </a:p>
        </p:txBody>
      </p:sp>
      <p:sp>
        <p:nvSpPr>
          <p:cNvPr id="3" name="Rectangle: Rounded Corners 8">
            <a:extLst>
              <a:ext uri="{FF2B5EF4-FFF2-40B4-BE49-F238E27FC236}">
                <a16:creationId xmlns:a16="http://schemas.microsoft.com/office/drawing/2014/main" id="{3B10CC8B-5F7C-DDF0-A24C-75673EA30E0F}"/>
              </a:ext>
            </a:extLst>
          </p:cNvPr>
          <p:cNvSpPr/>
          <p:nvPr/>
        </p:nvSpPr>
        <p:spPr>
          <a:xfrm>
            <a:off x="1538805" y="2118657"/>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dirty="0" err="1">
                <a:solidFill>
                  <a:srgbClr val="0070C0"/>
                </a:solidFill>
                <a:latin typeface="UTM Avo" panose="02040603050506020204" pitchFamily="18" charset="0"/>
              </a:rPr>
              <a:t>t</a:t>
            </a:r>
            <a:r>
              <a:rPr lang="en-US" altLang="vi-VN" sz="4800" dirty="0" err="1" smtClean="0">
                <a:solidFill>
                  <a:srgbClr val="0070C0"/>
                </a:solidFill>
                <a:latin typeface="UTM Avo" panose="02040603050506020204" pitchFamily="18" charset="0"/>
              </a:rPr>
              <a:t>uyển</a:t>
            </a:r>
            <a:r>
              <a:rPr lang="en-US" altLang="vi-VN" sz="4800" dirty="0" smtClean="0">
                <a:solidFill>
                  <a:srgbClr val="0070C0"/>
                </a:solidFill>
                <a:latin typeface="UTM Avo" panose="02040603050506020204" pitchFamily="18" charset="0"/>
              </a:rPr>
              <a:t> </a:t>
            </a:r>
            <a:r>
              <a:rPr lang="en-US" altLang="vi-VN" sz="4800" dirty="0" err="1" smtClean="0">
                <a:solidFill>
                  <a:srgbClr val="0070C0"/>
                </a:solidFill>
                <a:latin typeface="UTM Avo" panose="02040603050506020204" pitchFamily="18" charset="0"/>
              </a:rPr>
              <a:t>dụng</a:t>
            </a:r>
            <a:endParaRPr lang="en-US" altLang="vi-VN" sz="4800" dirty="0">
              <a:solidFill>
                <a:srgbClr val="0070C0"/>
              </a:solidFill>
              <a:latin typeface="UTM Avo" panose="02040603050506020204" pitchFamily="18" charset="0"/>
            </a:endParaRPr>
          </a:p>
        </p:txBody>
      </p:sp>
      <p:sp>
        <p:nvSpPr>
          <p:cNvPr id="5" name="Rectangle: Rounded Corners 8">
            <a:extLst>
              <a:ext uri="{FF2B5EF4-FFF2-40B4-BE49-F238E27FC236}">
                <a16:creationId xmlns:a16="http://schemas.microsoft.com/office/drawing/2014/main" id="{20B68D6F-7609-BD84-B1CA-BD937D930382}"/>
              </a:ext>
            </a:extLst>
          </p:cNvPr>
          <p:cNvSpPr/>
          <p:nvPr/>
        </p:nvSpPr>
        <p:spPr>
          <a:xfrm>
            <a:off x="4133637" y="3368073"/>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vi-VN" sz="4800" dirty="0" err="1">
                <a:solidFill>
                  <a:srgbClr val="0070C0"/>
                </a:solidFill>
                <a:latin typeface="UTM Avo" panose="02040603050506020204" pitchFamily="18" charset="0"/>
              </a:rPr>
              <a:t>ngoại</a:t>
            </a:r>
            <a:r>
              <a:rPr lang="en-US" altLang="vi-VN" sz="4800" dirty="0">
                <a:solidFill>
                  <a:srgbClr val="0070C0"/>
                </a:solidFill>
                <a:latin typeface="UTM Avo" panose="02040603050506020204" pitchFamily="18" charset="0"/>
              </a:rPr>
              <a:t> </a:t>
            </a:r>
            <a:r>
              <a:rPr lang="en-US" altLang="vi-VN" sz="4800" dirty="0" err="1" smtClean="0">
                <a:solidFill>
                  <a:srgbClr val="0070C0"/>
                </a:solidFill>
                <a:latin typeface="UTM Avo" panose="02040603050506020204" pitchFamily="18" charset="0"/>
              </a:rPr>
              <a:t>thành</a:t>
            </a:r>
            <a:endParaRPr lang="en-US" altLang="vi-VN" sz="4800" dirty="0">
              <a:solidFill>
                <a:srgbClr val="0070C0"/>
              </a:solidFill>
              <a:latin typeface="UTM Avo" panose="02040603050506020204" pitchFamily="18" charset="0"/>
            </a:endParaRPr>
          </a:p>
        </p:txBody>
      </p:sp>
      <p:sp>
        <p:nvSpPr>
          <p:cNvPr id="6" name="Rectangle: Rounded Corners 8">
            <a:extLst>
              <a:ext uri="{FF2B5EF4-FFF2-40B4-BE49-F238E27FC236}">
                <a16:creationId xmlns:a16="http://schemas.microsoft.com/office/drawing/2014/main" id="{37916720-F050-D67B-D152-CD816F079156}"/>
              </a:ext>
            </a:extLst>
          </p:cNvPr>
          <p:cNvSpPr/>
          <p:nvPr/>
        </p:nvSpPr>
        <p:spPr>
          <a:xfrm>
            <a:off x="6687650" y="4645982"/>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vi-VN" sz="4800" dirty="0" err="1">
                <a:solidFill>
                  <a:srgbClr val="0070C0"/>
                </a:solidFill>
                <a:latin typeface="UTM Avo" panose="02040603050506020204" pitchFamily="18" charset="0"/>
              </a:rPr>
              <a:t>chế</a:t>
            </a:r>
            <a:r>
              <a:rPr lang="en-US" altLang="vi-VN" sz="4800" dirty="0">
                <a:solidFill>
                  <a:srgbClr val="0070C0"/>
                </a:solidFill>
                <a:latin typeface="UTM Avo" panose="02040603050506020204" pitchFamily="18" charset="0"/>
              </a:rPr>
              <a:t> </a:t>
            </a:r>
            <a:r>
              <a:rPr lang="en-US" altLang="vi-VN" sz="4800" dirty="0" err="1" smtClean="0">
                <a:solidFill>
                  <a:srgbClr val="0070C0"/>
                </a:solidFill>
                <a:latin typeface="UTM Avo" panose="02040603050506020204" pitchFamily="18" charset="0"/>
              </a:rPr>
              <a:t>biến</a:t>
            </a:r>
            <a:endParaRPr lang="en-US" altLang="vi-VN" sz="4800" dirty="0">
              <a:solidFill>
                <a:srgbClr val="0070C0"/>
              </a:solidFill>
              <a:latin typeface="UTM Avo" panose="02040603050506020204" pitchFamily="18" charset="0"/>
            </a:endParaRPr>
          </a:p>
        </p:txBody>
      </p:sp>
    </p:spTree>
    <p:extLst>
      <p:ext uri="{BB962C8B-B14F-4D97-AF65-F5344CB8AC3E}">
        <p14:creationId xmlns:p14="http://schemas.microsoft.com/office/powerpoint/2010/main" val="12998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6"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3327859" y="513320"/>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Giải nghĩa từ khó</a:t>
            </a:r>
            <a:endParaRPr lang="en-US" sz="5400"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A7CEC00-CB43-ACA5-8CBE-E326CD3A704C}"/>
              </a:ext>
            </a:extLst>
          </p:cNvPr>
          <p:cNvSpPr txBox="1"/>
          <p:nvPr/>
        </p:nvSpPr>
        <p:spPr>
          <a:xfrm>
            <a:off x="173421" y="2426097"/>
            <a:ext cx="11839903" cy="2100575"/>
          </a:xfrm>
          <a:prstGeom prst="rect">
            <a:avLst/>
          </a:prstGeom>
          <a:noFill/>
        </p:spPr>
        <p:txBody>
          <a:bodyPr wrap="square">
            <a:spAutoFit/>
          </a:bodyPr>
          <a:lstStyle/>
          <a:p>
            <a:pPr>
              <a:lnSpc>
                <a:spcPct val="150000"/>
              </a:lnSpc>
            </a:pPr>
            <a:r>
              <a:rPr lang="en-US" sz="2900" dirty="0">
                <a:solidFill>
                  <a:srgbClr val="FF0000"/>
                </a:solidFill>
                <a:effectLst/>
                <a:latin typeface="Times New Roman" panose="02020603050405020304" pitchFamily="18" charset="0"/>
                <a:ea typeface="Calibri" panose="020F0502020204030204" pitchFamily="34" charset="0"/>
              </a:rPr>
              <a:t>- </a:t>
            </a:r>
            <a:r>
              <a:rPr lang="en-US" sz="2900" i="1" dirty="0" err="1" smtClean="0">
                <a:solidFill>
                  <a:srgbClr val="FF0000"/>
                </a:solidFill>
                <a:latin typeface="UTM Avo" panose="02040603050506020204" pitchFamily="18" charset="0"/>
                <a:ea typeface="Calibri" panose="020F0502020204030204" pitchFamily="34" charset="0"/>
              </a:rPr>
              <a:t>Tuyển</a:t>
            </a:r>
            <a:r>
              <a:rPr lang="en-US" sz="2900" i="1" dirty="0" smtClean="0">
                <a:solidFill>
                  <a:srgbClr val="FF0000"/>
                </a:solidFill>
                <a:latin typeface="UTM Avo" panose="02040603050506020204" pitchFamily="18" charset="0"/>
                <a:ea typeface="Calibri" panose="020F0502020204030204" pitchFamily="34" charset="0"/>
              </a:rPr>
              <a:t> </a:t>
            </a:r>
            <a:r>
              <a:rPr lang="en-US" sz="2900" i="1" dirty="0" err="1" smtClean="0">
                <a:solidFill>
                  <a:srgbClr val="FF0000"/>
                </a:solidFill>
                <a:latin typeface="UTM Avo" panose="02040603050506020204" pitchFamily="18" charset="0"/>
                <a:ea typeface="Calibri" panose="020F0502020204030204" pitchFamily="34" charset="0"/>
              </a:rPr>
              <a:t>dụng</a:t>
            </a:r>
            <a:r>
              <a:rPr lang="en-US" sz="2900" dirty="0" smtClean="0">
                <a:solidFill>
                  <a:srgbClr val="002060"/>
                </a:solidFill>
                <a:effectLst/>
                <a:latin typeface="UTM Avo" panose="02040603050506020204" pitchFamily="18" charset="0"/>
                <a:ea typeface="Calibri" panose="020F0502020204030204" pitchFamily="34" charset="0"/>
              </a:rPr>
              <a:t>:</a:t>
            </a:r>
            <a:r>
              <a:rPr lang="en-US" sz="2900" dirty="0" smtClean="0">
                <a:solidFill>
                  <a:srgbClr val="FF0000"/>
                </a:solidFill>
                <a:effectLst/>
                <a:latin typeface="UTM Avo" panose="02040603050506020204" pitchFamily="18" charset="0"/>
                <a:ea typeface="Calibri" panose="020F0502020204030204" pitchFamily="34" charset="0"/>
              </a:rPr>
              <a:t> </a:t>
            </a:r>
            <a:r>
              <a:rPr lang="en-US" sz="2900" dirty="0" err="1" smtClean="0">
                <a:effectLst/>
                <a:latin typeface="UTM Avo" panose="02040603050506020204" pitchFamily="18" charset="0"/>
                <a:ea typeface="Calibri" panose="020F0502020204030204" pitchFamily="34" charset="0"/>
              </a:rPr>
              <a:t>chọn</a:t>
            </a:r>
            <a:r>
              <a:rPr lang="en-US" sz="2900" dirty="0" smtClean="0">
                <a:effectLst/>
                <a:latin typeface="UTM Avo" panose="02040603050506020204" pitchFamily="18" charset="0"/>
                <a:ea typeface="Calibri" panose="020F0502020204030204" pitchFamily="34" charset="0"/>
              </a:rPr>
              <a:t> </a:t>
            </a:r>
            <a:r>
              <a:rPr lang="en-US" sz="2900" dirty="0" err="1" smtClean="0">
                <a:effectLst/>
                <a:latin typeface="UTM Avo" panose="02040603050506020204" pitchFamily="18" charset="0"/>
                <a:ea typeface="Calibri" panose="020F0502020204030204" pitchFamily="34" charset="0"/>
              </a:rPr>
              <a:t>vào</a:t>
            </a:r>
            <a:r>
              <a:rPr lang="en-US" sz="2900" dirty="0" smtClean="0">
                <a:effectLst/>
                <a:latin typeface="UTM Avo" panose="02040603050506020204" pitchFamily="18" charset="0"/>
                <a:ea typeface="Calibri" panose="020F0502020204030204" pitchFamily="34" charset="0"/>
              </a:rPr>
              <a:t> </a:t>
            </a:r>
            <a:r>
              <a:rPr lang="en-US" sz="2900" dirty="0" err="1" smtClean="0">
                <a:effectLst/>
                <a:latin typeface="UTM Avo" panose="02040603050506020204" pitchFamily="18" charset="0"/>
                <a:ea typeface="Calibri" panose="020F0502020204030204" pitchFamily="34" charset="0"/>
              </a:rPr>
              <a:t>làm</a:t>
            </a:r>
            <a:r>
              <a:rPr lang="en-US" sz="2900" dirty="0" smtClean="0">
                <a:effectLst/>
                <a:latin typeface="UTM Avo" panose="02040603050506020204" pitchFamily="18" charset="0"/>
                <a:ea typeface="Calibri" panose="020F0502020204030204" pitchFamily="34" charset="0"/>
              </a:rPr>
              <a:t> </a:t>
            </a:r>
            <a:r>
              <a:rPr lang="en-US" sz="2900" dirty="0" err="1" smtClean="0">
                <a:effectLst/>
                <a:latin typeface="UTM Avo" panose="02040603050506020204" pitchFamily="18" charset="0"/>
                <a:ea typeface="Calibri" panose="020F0502020204030204" pitchFamily="34" charset="0"/>
              </a:rPr>
              <a:t>việc</a:t>
            </a:r>
            <a:r>
              <a:rPr lang="en-US" sz="2900" dirty="0" smtClean="0">
                <a:effectLst/>
                <a:latin typeface="UTM Avo" panose="02040603050506020204" pitchFamily="18" charset="0"/>
                <a:ea typeface="Calibri" panose="020F0502020204030204" pitchFamily="34" charset="0"/>
              </a:rPr>
              <a:t>.</a:t>
            </a:r>
            <a:endParaRPr lang="en-US" sz="2900" dirty="0">
              <a:effectLst/>
              <a:latin typeface="UTM Avo" panose="02040603050506020204" pitchFamily="18" charset="0"/>
              <a:ea typeface="Calibri" panose="020F0502020204030204" pitchFamily="34" charset="0"/>
            </a:endParaRPr>
          </a:p>
          <a:p>
            <a:pPr>
              <a:lnSpc>
                <a:spcPct val="150000"/>
              </a:lnSpc>
            </a:pPr>
            <a:r>
              <a:rPr lang="en-US" sz="2900" dirty="0">
                <a:solidFill>
                  <a:srgbClr val="FF0000"/>
                </a:solidFill>
                <a:latin typeface="UTM Avo" panose="02040603050506020204" pitchFamily="18" charset="0"/>
              </a:rPr>
              <a:t>- </a:t>
            </a:r>
            <a:r>
              <a:rPr lang="en-US" sz="2900" i="1" dirty="0" err="1" smtClean="0">
                <a:solidFill>
                  <a:srgbClr val="FF0000"/>
                </a:solidFill>
                <a:latin typeface="UTM Avo" panose="02040603050506020204" pitchFamily="18" charset="0"/>
                <a:ea typeface="Calibri" panose="020F0502020204030204" pitchFamily="34" charset="0"/>
              </a:rPr>
              <a:t>Kế</a:t>
            </a:r>
            <a:r>
              <a:rPr lang="en-US" sz="2900" i="1" dirty="0" smtClean="0">
                <a:solidFill>
                  <a:srgbClr val="FF0000"/>
                </a:solidFill>
                <a:latin typeface="UTM Avo" panose="02040603050506020204" pitchFamily="18" charset="0"/>
                <a:ea typeface="Calibri" panose="020F0502020204030204" pitchFamily="34" charset="0"/>
              </a:rPr>
              <a:t> </a:t>
            </a:r>
            <a:r>
              <a:rPr lang="en-US" sz="2900" i="1" dirty="0" err="1" smtClean="0">
                <a:solidFill>
                  <a:srgbClr val="FF0000"/>
                </a:solidFill>
                <a:latin typeface="UTM Avo" panose="02040603050506020204" pitchFamily="18" charset="0"/>
                <a:ea typeface="Calibri" panose="020F0502020204030204" pitchFamily="34" charset="0"/>
              </a:rPr>
              <a:t>toán</a:t>
            </a:r>
            <a:r>
              <a:rPr lang="en-US" sz="2900" dirty="0" smtClean="0">
                <a:effectLst/>
                <a:latin typeface="UTM Avo" panose="02040603050506020204" pitchFamily="18" charset="0"/>
                <a:ea typeface="Calibri" panose="020F0502020204030204" pitchFamily="34" charset="0"/>
              </a:rPr>
              <a:t>: </a:t>
            </a:r>
            <a:r>
              <a:rPr lang="en-US" sz="2900" dirty="0" err="1" smtClean="0">
                <a:effectLst/>
                <a:latin typeface="UTM Avo" panose="02040603050506020204" pitchFamily="18" charset="0"/>
                <a:ea typeface="Calibri" panose="020F0502020204030204" pitchFamily="34" charset="0"/>
              </a:rPr>
              <a:t>ghi</a:t>
            </a:r>
            <a:r>
              <a:rPr lang="en-US" sz="2900" dirty="0" smtClean="0">
                <a:effectLst/>
                <a:latin typeface="UTM Avo" panose="02040603050506020204" pitchFamily="18" charset="0"/>
                <a:ea typeface="Calibri" panose="020F0502020204030204" pitchFamily="34" charset="0"/>
              </a:rPr>
              <a:t> </a:t>
            </a:r>
            <a:r>
              <a:rPr lang="en-US" sz="2900" dirty="0" err="1" smtClean="0">
                <a:effectLst/>
                <a:latin typeface="UTM Avo" panose="02040603050506020204" pitchFamily="18" charset="0"/>
                <a:ea typeface="Calibri" panose="020F0502020204030204" pitchFamily="34" charset="0"/>
              </a:rPr>
              <a:t>chép</a:t>
            </a:r>
            <a:r>
              <a:rPr lang="en-US" sz="2900" dirty="0" smtClean="0">
                <a:effectLst/>
                <a:latin typeface="UTM Avo" panose="02040603050506020204" pitchFamily="18" charset="0"/>
                <a:ea typeface="Calibri" panose="020F0502020204030204" pitchFamily="34" charset="0"/>
              </a:rPr>
              <a:t> </a:t>
            </a:r>
            <a:r>
              <a:rPr lang="en-US" sz="2900" dirty="0" err="1" smtClean="0">
                <a:effectLst/>
                <a:latin typeface="UTM Avo" panose="02040603050506020204" pitchFamily="18" charset="0"/>
                <a:ea typeface="Calibri" panose="020F0502020204030204" pitchFamily="34" charset="0"/>
              </a:rPr>
              <a:t>và</a:t>
            </a:r>
            <a:r>
              <a:rPr lang="en-US" sz="2900" dirty="0" smtClean="0">
                <a:effectLst/>
                <a:latin typeface="UTM Avo" panose="02040603050506020204" pitchFamily="18" charset="0"/>
                <a:ea typeface="Calibri" panose="020F0502020204030204" pitchFamily="34" charset="0"/>
              </a:rPr>
              <a:t> </a:t>
            </a:r>
            <a:r>
              <a:rPr lang="en-US" sz="2900" dirty="0" err="1" smtClean="0">
                <a:effectLst/>
                <a:latin typeface="UTM Avo" panose="02040603050506020204" pitchFamily="18" charset="0"/>
                <a:ea typeface="Calibri" panose="020F0502020204030204" pitchFamily="34" charset="0"/>
              </a:rPr>
              <a:t>tính</a:t>
            </a:r>
            <a:r>
              <a:rPr lang="en-US" sz="2900" dirty="0" smtClean="0">
                <a:effectLst/>
                <a:latin typeface="UTM Avo" panose="02040603050506020204" pitchFamily="18" charset="0"/>
                <a:ea typeface="Calibri" panose="020F0502020204030204" pitchFamily="34" charset="0"/>
              </a:rPr>
              <a:t> </a:t>
            </a:r>
            <a:r>
              <a:rPr lang="en-US" sz="2900" dirty="0" err="1" smtClean="0">
                <a:effectLst/>
                <a:latin typeface="UTM Avo" panose="02040603050506020204" pitchFamily="18" charset="0"/>
                <a:ea typeface="Calibri" panose="020F0502020204030204" pitchFamily="34" charset="0"/>
              </a:rPr>
              <a:t>toán</a:t>
            </a:r>
            <a:r>
              <a:rPr lang="en-US" sz="2900" dirty="0" smtClean="0">
                <a:effectLst/>
                <a:latin typeface="UTM Avo" panose="02040603050506020204" pitchFamily="18" charset="0"/>
                <a:ea typeface="Calibri" panose="020F0502020204030204" pitchFamily="34" charset="0"/>
              </a:rPr>
              <a:t> </a:t>
            </a:r>
            <a:r>
              <a:rPr lang="en-US" sz="2900" dirty="0" err="1" smtClean="0">
                <a:effectLst/>
                <a:latin typeface="UTM Avo" panose="02040603050506020204" pitchFamily="18" charset="0"/>
                <a:ea typeface="Calibri" panose="020F0502020204030204" pitchFamily="34" charset="0"/>
              </a:rPr>
              <a:t>tình</a:t>
            </a:r>
            <a:r>
              <a:rPr lang="en-US" sz="2900" dirty="0" smtClean="0">
                <a:effectLst/>
                <a:latin typeface="UTM Avo" panose="02040603050506020204" pitchFamily="18" charset="0"/>
                <a:ea typeface="Calibri" panose="020F0502020204030204" pitchFamily="34" charset="0"/>
              </a:rPr>
              <a:t> </a:t>
            </a:r>
            <a:r>
              <a:rPr lang="en-US" sz="2900" dirty="0" err="1" smtClean="0">
                <a:effectLst/>
                <a:latin typeface="UTM Avo" panose="02040603050506020204" pitchFamily="18" charset="0"/>
                <a:ea typeface="Calibri" panose="020F0502020204030204" pitchFamily="34" charset="0"/>
              </a:rPr>
              <a:t>hình</a:t>
            </a:r>
            <a:r>
              <a:rPr lang="en-US" sz="2900" dirty="0" smtClean="0">
                <a:effectLst/>
                <a:latin typeface="UTM Avo" panose="02040603050506020204" pitchFamily="18" charset="0"/>
                <a:ea typeface="Calibri" panose="020F0502020204030204" pitchFamily="34" charset="0"/>
              </a:rPr>
              <a:t> </a:t>
            </a:r>
            <a:r>
              <a:rPr lang="en-US" sz="2900" dirty="0" err="1" smtClean="0">
                <a:effectLst/>
                <a:latin typeface="UTM Avo" panose="02040603050506020204" pitchFamily="18" charset="0"/>
                <a:ea typeface="Calibri" panose="020F0502020204030204" pitchFamily="34" charset="0"/>
              </a:rPr>
              <a:t>thu</a:t>
            </a:r>
            <a:r>
              <a:rPr lang="en-US" sz="2900" dirty="0" smtClean="0">
                <a:effectLst/>
                <a:latin typeface="UTM Avo" panose="02040603050506020204" pitchFamily="18" charset="0"/>
                <a:ea typeface="Calibri" panose="020F0502020204030204" pitchFamily="34" charset="0"/>
              </a:rPr>
              <a:t> chi </a:t>
            </a:r>
            <a:r>
              <a:rPr lang="en-US" sz="2900" dirty="0" err="1" smtClean="0">
                <a:effectLst/>
                <a:latin typeface="UTM Avo" panose="02040603050506020204" pitchFamily="18" charset="0"/>
                <a:ea typeface="Calibri" panose="020F0502020204030204" pitchFamily="34" charset="0"/>
              </a:rPr>
              <a:t>trong</a:t>
            </a:r>
            <a:r>
              <a:rPr lang="en-US" sz="2900" dirty="0" smtClean="0">
                <a:effectLst/>
                <a:latin typeface="UTM Avo" panose="02040603050506020204" pitchFamily="18" charset="0"/>
                <a:ea typeface="Calibri" panose="020F0502020204030204" pitchFamily="34" charset="0"/>
              </a:rPr>
              <a:t> </a:t>
            </a:r>
            <a:r>
              <a:rPr lang="en-US" sz="2900" dirty="0" err="1" smtClean="0">
                <a:effectLst/>
                <a:latin typeface="UTM Avo" panose="02040603050506020204" pitchFamily="18" charset="0"/>
                <a:ea typeface="Calibri" panose="020F0502020204030204" pitchFamily="34" charset="0"/>
              </a:rPr>
              <a:t>cơ</a:t>
            </a:r>
            <a:r>
              <a:rPr lang="en-US" sz="2900" dirty="0" smtClean="0">
                <a:effectLst/>
                <a:latin typeface="UTM Avo" panose="02040603050506020204" pitchFamily="18" charset="0"/>
                <a:ea typeface="Calibri" panose="020F0502020204030204" pitchFamily="34" charset="0"/>
              </a:rPr>
              <a:t> </a:t>
            </a:r>
            <a:r>
              <a:rPr lang="en-US" sz="2900" dirty="0" err="1" smtClean="0">
                <a:effectLst/>
                <a:latin typeface="UTM Avo" panose="02040603050506020204" pitchFamily="18" charset="0"/>
                <a:ea typeface="Calibri" panose="020F0502020204030204" pitchFamily="34" charset="0"/>
              </a:rPr>
              <a:t>quan</a:t>
            </a:r>
            <a:r>
              <a:rPr lang="en-US" sz="2900" dirty="0" smtClean="0">
                <a:effectLst/>
                <a:latin typeface="UTM Avo" panose="02040603050506020204" pitchFamily="18" charset="0"/>
                <a:ea typeface="Calibri" panose="020F0502020204030204" pitchFamily="34" charset="0"/>
              </a:rPr>
              <a:t>, </a:t>
            </a:r>
            <a:r>
              <a:rPr lang="en-US" sz="2900" dirty="0" err="1" smtClean="0">
                <a:effectLst/>
                <a:latin typeface="UTM Avo" panose="02040603050506020204" pitchFamily="18" charset="0"/>
                <a:ea typeface="Calibri" panose="020F0502020204030204" pitchFamily="34" charset="0"/>
              </a:rPr>
              <a:t>tổ</a:t>
            </a:r>
            <a:r>
              <a:rPr lang="en-US" sz="2900" dirty="0" smtClean="0">
                <a:effectLst/>
                <a:latin typeface="UTM Avo" panose="02040603050506020204" pitchFamily="18" charset="0"/>
                <a:ea typeface="Calibri" panose="020F0502020204030204" pitchFamily="34" charset="0"/>
              </a:rPr>
              <a:t> </a:t>
            </a:r>
            <a:r>
              <a:rPr lang="en-US" sz="2900" dirty="0" err="1" smtClean="0">
                <a:effectLst/>
                <a:latin typeface="UTM Avo" panose="02040603050506020204" pitchFamily="18" charset="0"/>
                <a:ea typeface="Calibri" panose="020F0502020204030204" pitchFamily="34" charset="0"/>
              </a:rPr>
              <a:t>chức</a:t>
            </a:r>
            <a:r>
              <a:rPr lang="en-US" sz="2900" dirty="0" smtClean="0">
                <a:effectLst/>
                <a:latin typeface="UTM Avo" panose="02040603050506020204" pitchFamily="18" charset="0"/>
                <a:ea typeface="Calibri" panose="020F0502020204030204" pitchFamily="34" charset="0"/>
              </a:rPr>
              <a:t>, </a:t>
            </a:r>
            <a:r>
              <a:rPr lang="en-US" sz="2900" dirty="0" err="1" smtClean="0">
                <a:effectLst/>
                <a:latin typeface="UTM Avo" panose="02040603050506020204" pitchFamily="18" charset="0"/>
                <a:ea typeface="Calibri" panose="020F0502020204030204" pitchFamily="34" charset="0"/>
              </a:rPr>
              <a:t>doanh</a:t>
            </a:r>
            <a:r>
              <a:rPr lang="en-US" sz="2900" dirty="0" smtClean="0">
                <a:effectLst/>
                <a:latin typeface="UTM Avo" panose="02040603050506020204" pitchFamily="18" charset="0"/>
                <a:ea typeface="Calibri" panose="020F0502020204030204" pitchFamily="34" charset="0"/>
              </a:rPr>
              <a:t> </a:t>
            </a:r>
            <a:r>
              <a:rPr lang="en-US" sz="2900" dirty="0" err="1" smtClean="0">
                <a:effectLst/>
                <a:latin typeface="UTM Avo" panose="02040603050506020204" pitchFamily="18" charset="0"/>
                <a:ea typeface="Calibri" panose="020F0502020204030204" pitchFamily="34" charset="0"/>
              </a:rPr>
              <a:t>nghiệp</a:t>
            </a:r>
            <a:r>
              <a:rPr lang="en-US" sz="2900" dirty="0" smtClean="0">
                <a:effectLst/>
                <a:latin typeface="UTM Avo" panose="02040603050506020204" pitchFamily="18" charset="0"/>
                <a:ea typeface="Calibri" panose="020F0502020204030204" pitchFamily="34" charset="0"/>
              </a:rPr>
              <a:t>.</a:t>
            </a:r>
            <a:endParaRPr lang="en-US" sz="2900" dirty="0">
              <a:effectLst/>
              <a:latin typeface="UTM Avo" panose="02040603050506020204" pitchFamily="18" charset="0"/>
              <a:ea typeface="Calibri" panose="020F0502020204030204" pitchFamily="34" charset="0"/>
            </a:endParaRPr>
          </a:p>
        </p:txBody>
      </p:sp>
    </p:spTree>
    <p:extLst>
      <p:ext uri="{BB962C8B-B14F-4D97-AF65-F5344CB8AC3E}">
        <p14:creationId xmlns:p14="http://schemas.microsoft.com/office/powerpoint/2010/main" val="21919955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2949486" y="734037"/>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Chia đoạn</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CF97C1DF-FEBD-1BCA-5CCD-647C02F10EF3}"/>
              </a:ext>
            </a:extLst>
          </p:cNvPr>
          <p:cNvGrpSpPr/>
          <p:nvPr/>
        </p:nvGrpSpPr>
        <p:grpSpPr>
          <a:xfrm>
            <a:off x="219358" y="2144505"/>
            <a:ext cx="11753284" cy="731520"/>
            <a:chOff x="5753100" y="1905000"/>
            <a:chExt cx="4876464" cy="460318"/>
          </a:xfrm>
          <a:solidFill>
            <a:schemeClr val="accent2">
              <a:lumMod val="20000"/>
              <a:lumOff val="80000"/>
              <a:alpha val="67000"/>
            </a:schemeClr>
          </a:solidFill>
        </p:grpSpPr>
        <p:sp>
          <p:nvSpPr>
            <p:cNvPr id="5" name="Hexagon 4">
              <a:extLst>
                <a:ext uri="{FF2B5EF4-FFF2-40B4-BE49-F238E27FC236}">
                  <a16:creationId xmlns:a16="http://schemas.microsoft.com/office/drawing/2014/main" id="{69553BDB-4DBC-5E99-E843-749F18466F7A}"/>
                </a:ext>
              </a:extLst>
            </p:cNvPr>
            <p:cNvSpPr/>
            <p:nvPr/>
          </p:nvSpPr>
          <p:spPr>
            <a:xfrm>
              <a:off x="5753100" y="1905000"/>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6" name="Rectangle 5">
              <a:extLst>
                <a:ext uri="{FF2B5EF4-FFF2-40B4-BE49-F238E27FC236}">
                  <a16:creationId xmlns:a16="http://schemas.microsoft.com/office/drawing/2014/main" id="{CA67A672-E78F-2E5B-1E4F-63454F28C778}"/>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dirty="0" err="1">
                  <a:solidFill>
                    <a:srgbClr val="002060"/>
                  </a:solidFill>
                  <a:latin typeface="UTM Avo" panose="02040603050506020204" pitchFamily="18" charset="0"/>
                  <a:cs typeface="Times New Roman" panose="02020603050405020304" pitchFamily="18" charset="0"/>
                </a:rPr>
                <a:t>Từ</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đầu</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đến</a:t>
              </a:r>
              <a:r>
                <a:rPr lang="en-US" sz="3200" dirty="0">
                  <a:solidFill>
                    <a:srgbClr val="002060"/>
                  </a:solidFill>
                  <a:latin typeface="UTM Avo" panose="02040603050506020204" pitchFamily="18" charset="0"/>
                  <a:cs typeface="Times New Roman" panose="02020603050405020304" pitchFamily="18" charset="0"/>
                </a:rPr>
                <a:t> </a:t>
              </a:r>
              <a:r>
                <a:rPr lang="en-US" sz="3200" dirty="0" smtClean="0">
                  <a:solidFill>
                    <a:srgbClr val="002060"/>
                  </a:solidFill>
                  <a:latin typeface="UTM Avo" panose="02040603050506020204" pitchFamily="18" charset="0"/>
                  <a:cs typeface="Times New Roman" panose="02020603050405020304" pitchFamily="18" charset="0"/>
                </a:rPr>
                <a:t>“…</a:t>
              </a:r>
              <a:r>
                <a:rPr lang="en-US" sz="3200" dirty="0" err="1" smtClean="0">
                  <a:solidFill>
                    <a:srgbClr val="002060"/>
                  </a:solidFill>
                  <a:latin typeface="UTM Avo" panose="02040603050506020204" pitchFamily="18" charset="0"/>
                  <a:cs typeface="Times New Roman" panose="02020603050405020304" pitchFamily="18" charset="0"/>
                </a:rPr>
                <a:t>rất</a:t>
              </a:r>
              <a:r>
                <a:rPr lang="en-US" sz="3200" dirty="0" smtClean="0">
                  <a:solidFill>
                    <a:srgbClr val="002060"/>
                  </a:solidFill>
                  <a:latin typeface="UTM Avo" panose="02040603050506020204" pitchFamily="18" charset="0"/>
                  <a:cs typeface="Times New Roman" panose="02020603050405020304" pitchFamily="18" charset="0"/>
                </a:rPr>
                <a:t> </a:t>
              </a:r>
              <a:r>
                <a:rPr lang="en-US" sz="3200" dirty="0" err="1" smtClean="0">
                  <a:solidFill>
                    <a:srgbClr val="002060"/>
                  </a:solidFill>
                  <a:latin typeface="UTM Avo" panose="02040603050506020204" pitchFamily="18" charset="0"/>
                  <a:cs typeface="Times New Roman" panose="02020603050405020304" pitchFamily="18" charset="0"/>
                </a:rPr>
                <a:t>tiếc</a:t>
              </a:r>
              <a:r>
                <a:rPr lang="en-US" sz="3200" dirty="0" smtClean="0">
                  <a:solidFill>
                    <a:srgbClr val="002060"/>
                  </a:solidFill>
                  <a:latin typeface="UTM Avo" panose="02040603050506020204" pitchFamily="18" charset="0"/>
                  <a:cs typeface="Times New Roman" panose="02020603050405020304" pitchFamily="18" charset="0"/>
                </a:rPr>
                <a:t>?”</a:t>
              </a:r>
              <a:endParaRPr lang="en-US" sz="3200" dirty="0">
                <a:solidFill>
                  <a:srgbClr val="002060"/>
                </a:solidFill>
                <a:latin typeface="UTM Avo" panose="02040603050506020204" pitchFamily="18" charset="0"/>
                <a:cs typeface="Times New Roman" panose="02020603050405020304" pitchFamily="18" charset="0"/>
              </a:endParaRPr>
            </a:p>
          </p:txBody>
        </p:sp>
      </p:grpSp>
      <p:sp>
        <p:nvSpPr>
          <p:cNvPr id="8" name="Hexagon 7">
            <a:extLst>
              <a:ext uri="{FF2B5EF4-FFF2-40B4-BE49-F238E27FC236}">
                <a16:creationId xmlns:a16="http://schemas.microsoft.com/office/drawing/2014/main" id="{DA2FA103-49B7-775F-3414-78D452918DE6}"/>
              </a:ext>
            </a:extLst>
          </p:cNvPr>
          <p:cNvSpPr/>
          <p:nvPr/>
        </p:nvSpPr>
        <p:spPr>
          <a:xfrm>
            <a:off x="36406" y="2165695"/>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9" name="Hexagon 8">
            <a:extLst>
              <a:ext uri="{FF2B5EF4-FFF2-40B4-BE49-F238E27FC236}">
                <a16:creationId xmlns:a16="http://schemas.microsoft.com/office/drawing/2014/main" id="{08C93064-E08E-D6A8-87A9-5D416A2D5DA9}"/>
              </a:ext>
            </a:extLst>
          </p:cNvPr>
          <p:cNvSpPr/>
          <p:nvPr/>
        </p:nvSpPr>
        <p:spPr>
          <a:xfrm>
            <a:off x="140528" y="2232780"/>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002060"/>
                </a:solidFill>
                <a:latin typeface="UTM Avo" panose="02040603050506020204" pitchFamily="18" charset="0"/>
                <a:cs typeface="Times New Roman" panose="02020603050405020304" pitchFamily="18" charset="0"/>
              </a:rPr>
              <a:t>Đoạn</a:t>
            </a:r>
            <a:r>
              <a:rPr lang="en-US" sz="3200" b="1" dirty="0">
                <a:solidFill>
                  <a:srgbClr val="002060"/>
                </a:solidFill>
                <a:latin typeface="UTM Avo" panose="02040603050506020204" pitchFamily="18" charset="0"/>
                <a:cs typeface="Times New Roman" panose="02020603050405020304" pitchFamily="18" charset="0"/>
              </a:rPr>
              <a:t> 1</a:t>
            </a:r>
          </a:p>
        </p:txBody>
      </p:sp>
      <p:grpSp>
        <p:nvGrpSpPr>
          <p:cNvPr id="15" name="Group 14">
            <a:extLst>
              <a:ext uri="{FF2B5EF4-FFF2-40B4-BE49-F238E27FC236}">
                <a16:creationId xmlns:a16="http://schemas.microsoft.com/office/drawing/2014/main" id="{35F17D01-BD2C-3EF9-CAA0-3740D7D295C7}"/>
              </a:ext>
            </a:extLst>
          </p:cNvPr>
          <p:cNvGrpSpPr/>
          <p:nvPr/>
        </p:nvGrpSpPr>
        <p:grpSpPr>
          <a:xfrm>
            <a:off x="214341" y="2958977"/>
            <a:ext cx="11758299" cy="927756"/>
            <a:chOff x="5751019" y="1908118"/>
            <a:chExt cx="4878545" cy="457200"/>
          </a:xfrm>
          <a:solidFill>
            <a:schemeClr val="accent2">
              <a:lumMod val="20000"/>
              <a:lumOff val="80000"/>
              <a:alpha val="67000"/>
            </a:schemeClr>
          </a:solidFill>
        </p:grpSpPr>
        <p:sp>
          <p:nvSpPr>
            <p:cNvPr id="16" name="Hexagon 15">
              <a:extLst>
                <a:ext uri="{FF2B5EF4-FFF2-40B4-BE49-F238E27FC236}">
                  <a16:creationId xmlns:a16="http://schemas.microsoft.com/office/drawing/2014/main" id="{02EE91B3-DF4F-309D-3D40-2CC9033573C0}"/>
                </a:ext>
              </a:extLst>
            </p:cNvPr>
            <p:cNvSpPr/>
            <p:nvPr/>
          </p:nvSpPr>
          <p:spPr>
            <a:xfrm>
              <a:off x="5751019" y="1926447"/>
              <a:ext cx="953468" cy="40253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7" name="Rectangle 16">
              <a:extLst>
                <a:ext uri="{FF2B5EF4-FFF2-40B4-BE49-F238E27FC236}">
                  <a16:creationId xmlns:a16="http://schemas.microsoft.com/office/drawing/2014/main" id="{2A98DABD-510B-1DAD-1A0C-AC7B460D5187}"/>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dirty="0" err="1">
                  <a:solidFill>
                    <a:srgbClr val="002060"/>
                  </a:solidFill>
                  <a:latin typeface="UTM Avo" panose="02040603050506020204" pitchFamily="18" charset="0"/>
                  <a:cs typeface="Times New Roman" panose="02020603050405020304" pitchFamily="18" charset="0"/>
                </a:rPr>
                <a:t>Từ</a:t>
              </a:r>
              <a:r>
                <a:rPr lang="en-US" sz="3200" dirty="0">
                  <a:solidFill>
                    <a:srgbClr val="002060"/>
                  </a:solidFill>
                  <a:latin typeface="UTM Avo" panose="02040603050506020204" pitchFamily="18" charset="0"/>
                  <a:cs typeface="Times New Roman" panose="02020603050405020304" pitchFamily="18" charset="0"/>
                </a:rPr>
                <a:t> </a:t>
              </a:r>
              <a:r>
                <a:rPr lang="en-US" sz="3200" dirty="0" smtClean="0">
                  <a:solidFill>
                    <a:srgbClr val="002060"/>
                  </a:solidFill>
                  <a:latin typeface="UTM Avo" panose="02040603050506020204" pitchFamily="18" charset="0"/>
                  <a:cs typeface="Times New Roman" panose="02020603050405020304" pitchFamily="18" charset="0"/>
                </a:rPr>
                <a:t>“</a:t>
              </a:r>
              <a:r>
                <a:rPr lang="en-US" sz="3200" dirty="0" err="1" smtClean="0">
                  <a:solidFill>
                    <a:srgbClr val="002060"/>
                  </a:solidFill>
                  <a:latin typeface="UTM Avo" panose="02040603050506020204" pitchFamily="18" charset="0"/>
                  <a:cs typeface="Times New Roman" panose="02020603050405020304" pitchFamily="18" charset="0"/>
                </a:rPr>
                <a:t>Người</a:t>
              </a:r>
              <a:r>
                <a:rPr lang="en-US" sz="3200" dirty="0" smtClean="0">
                  <a:solidFill>
                    <a:srgbClr val="002060"/>
                  </a:solidFill>
                  <a:latin typeface="UTM Avo" panose="02040603050506020204" pitchFamily="18" charset="0"/>
                  <a:cs typeface="Times New Roman" panose="02020603050405020304" pitchFamily="18" charset="0"/>
                </a:rPr>
                <a:t> </a:t>
              </a:r>
              <a:r>
                <a:rPr lang="en-US" sz="3200" dirty="0" err="1" smtClean="0">
                  <a:solidFill>
                    <a:srgbClr val="002060"/>
                  </a:solidFill>
                  <a:latin typeface="UTM Avo" panose="02040603050506020204" pitchFamily="18" charset="0"/>
                  <a:cs typeface="Times New Roman" panose="02020603050405020304" pitchFamily="18" charset="0"/>
                </a:rPr>
                <a:t>đàn</a:t>
              </a:r>
              <a:r>
                <a:rPr lang="en-US" sz="3200" dirty="0" smtClean="0">
                  <a:solidFill>
                    <a:srgbClr val="002060"/>
                  </a:solidFill>
                  <a:latin typeface="UTM Avo" panose="02040603050506020204" pitchFamily="18" charset="0"/>
                  <a:cs typeface="Times New Roman" panose="02020603050405020304" pitchFamily="18" charset="0"/>
                </a:rPr>
                <a:t> </a:t>
              </a:r>
              <a:r>
                <a:rPr lang="en-US" sz="3200" dirty="0" err="1" smtClean="0">
                  <a:solidFill>
                    <a:srgbClr val="002060"/>
                  </a:solidFill>
                  <a:latin typeface="UTM Avo" panose="02040603050506020204" pitchFamily="18" charset="0"/>
                  <a:cs typeface="Times New Roman" panose="02020603050405020304" pitchFamily="18" charset="0"/>
                </a:rPr>
                <a:t>ông</a:t>
              </a:r>
              <a:r>
                <a:rPr lang="en-US" sz="3200" dirty="0" smtClean="0">
                  <a:solidFill>
                    <a:srgbClr val="002060"/>
                  </a:solidFill>
                  <a:latin typeface="UTM Avo" panose="02040603050506020204" pitchFamily="18" charset="0"/>
                  <a:cs typeface="Times New Roman" panose="02020603050405020304" pitchFamily="18" charset="0"/>
                </a:rPr>
                <a:t> </a:t>
              </a:r>
              <a:r>
                <a:rPr lang="en-US" sz="3200" dirty="0" err="1" smtClean="0">
                  <a:solidFill>
                    <a:srgbClr val="002060"/>
                  </a:solidFill>
                  <a:latin typeface="UTM Avo" panose="02040603050506020204" pitchFamily="18" charset="0"/>
                  <a:cs typeface="Times New Roman" panose="02020603050405020304" pitchFamily="18" charset="0"/>
                </a:rPr>
                <a:t>đi</a:t>
              </a:r>
              <a:r>
                <a:rPr lang="en-US" sz="3200" dirty="0" smtClean="0">
                  <a:solidFill>
                    <a:srgbClr val="002060"/>
                  </a:solidFill>
                  <a:latin typeface="UTM Avo" panose="02040603050506020204" pitchFamily="18" charset="0"/>
                  <a:cs typeface="Times New Roman" panose="02020603050405020304" pitchFamily="18" charset="0"/>
                </a:rPr>
                <a:t> </a:t>
              </a:r>
              <a:r>
                <a:rPr lang="en-US" sz="3200" dirty="0" err="1" smtClean="0">
                  <a:solidFill>
                    <a:srgbClr val="002060"/>
                  </a:solidFill>
                  <a:latin typeface="UTM Avo" panose="02040603050506020204" pitchFamily="18" charset="0"/>
                  <a:cs typeface="Times New Roman" panose="02020603050405020304" pitchFamily="18" charset="0"/>
                </a:rPr>
                <a:t>lang</a:t>
              </a:r>
              <a:r>
                <a:rPr lang="en-US" sz="3200" dirty="0" smtClean="0">
                  <a:solidFill>
                    <a:srgbClr val="002060"/>
                  </a:solidFill>
                  <a:latin typeface="UTM Avo" panose="02040603050506020204" pitchFamily="18" charset="0"/>
                  <a:cs typeface="Times New Roman" panose="02020603050405020304" pitchFamily="18" charset="0"/>
                </a:rPr>
                <a:t> thang… </a:t>
              </a:r>
              <a:r>
                <a:rPr lang="en-US" sz="3200" dirty="0" err="1" smtClean="0">
                  <a:solidFill>
                    <a:srgbClr val="002060"/>
                  </a:solidFill>
                  <a:latin typeface="UTM Avo" panose="02040603050506020204" pitchFamily="18" charset="0"/>
                  <a:cs typeface="Times New Roman" panose="02020603050405020304" pitchFamily="18" charset="0"/>
                </a:rPr>
                <a:t>đến</a:t>
              </a:r>
              <a:r>
                <a:rPr lang="en-US" sz="3200" dirty="0" smtClean="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s</a:t>
              </a:r>
              <a:r>
                <a:rPr lang="en-US" sz="3200" dirty="0" err="1" smtClean="0">
                  <a:solidFill>
                    <a:srgbClr val="002060"/>
                  </a:solidFill>
                  <a:latin typeface="UTM Avo" panose="02040603050506020204" pitchFamily="18" charset="0"/>
                  <a:cs typeface="Times New Roman" panose="02020603050405020304" pitchFamily="18" charset="0"/>
                </a:rPr>
                <a:t>ố</a:t>
              </a:r>
              <a:r>
                <a:rPr lang="en-US" sz="3200" dirty="0" smtClean="0">
                  <a:solidFill>
                    <a:srgbClr val="002060"/>
                  </a:solidFill>
                  <a:latin typeface="UTM Avo" panose="02040603050506020204" pitchFamily="18" charset="0"/>
                  <a:cs typeface="Times New Roman" panose="02020603050405020304" pitchFamily="18" charset="0"/>
                </a:rPr>
                <a:t> </a:t>
              </a:r>
              <a:r>
                <a:rPr lang="en-US" sz="3200" dirty="0" err="1" smtClean="0">
                  <a:solidFill>
                    <a:srgbClr val="002060"/>
                  </a:solidFill>
                  <a:latin typeface="UTM Avo" panose="02040603050506020204" pitchFamily="18" charset="0"/>
                  <a:cs typeface="Times New Roman" panose="02020603050405020304" pitchFamily="18" charset="0"/>
                </a:rPr>
                <a:t>vốn</a:t>
              </a:r>
              <a:r>
                <a:rPr lang="en-US" sz="3200" dirty="0" smtClean="0">
                  <a:solidFill>
                    <a:srgbClr val="002060"/>
                  </a:solidFill>
                  <a:latin typeface="UTM Avo" panose="02040603050506020204" pitchFamily="18" charset="0"/>
                  <a:cs typeface="Times New Roman" panose="02020603050405020304" pitchFamily="18" charset="0"/>
                </a:rPr>
                <a:t> </a:t>
              </a:r>
              <a:r>
                <a:rPr lang="en-US" sz="3200" dirty="0" err="1" smtClean="0">
                  <a:solidFill>
                    <a:srgbClr val="002060"/>
                  </a:solidFill>
                  <a:latin typeface="UTM Avo" panose="02040603050506020204" pitchFamily="18" charset="0"/>
                  <a:cs typeface="Times New Roman" panose="02020603050405020304" pitchFamily="18" charset="0"/>
                </a:rPr>
                <a:t>bỏ</a:t>
              </a:r>
              <a:r>
                <a:rPr lang="en-US" sz="3200" dirty="0" smtClean="0">
                  <a:solidFill>
                    <a:srgbClr val="002060"/>
                  </a:solidFill>
                  <a:latin typeface="UTM Avo" panose="02040603050506020204" pitchFamily="18" charset="0"/>
                  <a:cs typeface="Times New Roman" panose="02020603050405020304" pitchFamily="18" charset="0"/>
                </a:rPr>
                <a:t> </a:t>
              </a:r>
              <a:r>
                <a:rPr lang="en-US" sz="3200" dirty="0" err="1" smtClean="0">
                  <a:solidFill>
                    <a:srgbClr val="002060"/>
                  </a:solidFill>
                  <a:latin typeface="UTM Avo" panose="02040603050506020204" pitchFamily="18" charset="0"/>
                  <a:cs typeface="Times New Roman" panose="02020603050405020304" pitchFamily="18" charset="0"/>
                </a:rPr>
                <a:t>ra.</a:t>
              </a:r>
              <a:r>
                <a:rPr lang="en-US" sz="3200" dirty="0" smtClean="0">
                  <a:solidFill>
                    <a:srgbClr val="002060"/>
                  </a:solidFill>
                  <a:latin typeface="UTM Avo" panose="02040603050506020204" pitchFamily="18" charset="0"/>
                  <a:cs typeface="Times New Roman" panose="02020603050405020304" pitchFamily="18" charset="0"/>
                </a:rPr>
                <a:t>”</a:t>
              </a:r>
              <a:endParaRPr lang="en-US" sz="3200" dirty="0">
                <a:solidFill>
                  <a:srgbClr val="002060"/>
                </a:solidFill>
                <a:latin typeface="UTM Avo" panose="02040603050506020204" pitchFamily="18" charset="0"/>
                <a:cs typeface="Times New Roman" panose="02020603050405020304" pitchFamily="18" charset="0"/>
              </a:endParaRPr>
            </a:p>
          </p:txBody>
        </p:sp>
      </p:grpSp>
      <p:sp>
        <p:nvSpPr>
          <p:cNvPr id="18" name="Hexagon 17">
            <a:extLst>
              <a:ext uri="{FF2B5EF4-FFF2-40B4-BE49-F238E27FC236}">
                <a16:creationId xmlns:a16="http://schemas.microsoft.com/office/drawing/2014/main" id="{E93D9961-D31D-1E46-BCE5-969991AA87F4}"/>
              </a:ext>
            </a:extLst>
          </p:cNvPr>
          <p:cNvSpPr/>
          <p:nvPr/>
        </p:nvSpPr>
        <p:spPr>
          <a:xfrm>
            <a:off x="46797" y="3065652"/>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9" name="Hexagon 18">
            <a:extLst>
              <a:ext uri="{FF2B5EF4-FFF2-40B4-BE49-F238E27FC236}">
                <a16:creationId xmlns:a16="http://schemas.microsoft.com/office/drawing/2014/main" id="{A7E39F6C-9E47-876E-D129-F4DBF867941F}"/>
              </a:ext>
            </a:extLst>
          </p:cNvPr>
          <p:cNvSpPr/>
          <p:nvPr/>
        </p:nvSpPr>
        <p:spPr>
          <a:xfrm>
            <a:off x="150464" y="3148972"/>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2</a:t>
            </a:r>
            <a:endParaRPr lang="en-US" sz="3200" b="1" dirty="0">
              <a:solidFill>
                <a:srgbClr val="002060"/>
              </a:solidFill>
              <a:latin typeface="UTM Avo" panose="02040603050506020204" pitchFamily="18" charset="0"/>
              <a:cs typeface="Times New Roman" panose="02020603050405020304" pitchFamily="18" charset="0"/>
            </a:endParaRPr>
          </a:p>
        </p:txBody>
      </p:sp>
      <p:grpSp>
        <p:nvGrpSpPr>
          <p:cNvPr id="32" name="Group 31">
            <a:extLst>
              <a:ext uri="{FF2B5EF4-FFF2-40B4-BE49-F238E27FC236}">
                <a16:creationId xmlns:a16="http://schemas.microsoft.com/office/drawing/2014/main" id="{35F17D01-BD2C-3EF9-CAA0-3740D7D295C7}"/>
              </a:ext>
            </a:extLst>
          </p:cNvPr>
          <p:cNvGrpSpPr/>
          <p:nvPr/>
        </p:nvGrpSpPr>
        <p:grpSpPr>
          <a:xfrm>
            <a:off x="221267" y="4028958"/>
            <a:ext cx="11737519" cy="778818"/>
            <a:chOff x="5759641" y="1875237"/>
            <a:chExt cx="4869923" cy="490081"/>
          </a:xfrm>
          <a:solidFill>
            <a:schemeClr val="accent2">
              <a:lumMod val="20000"/>
              <a:lumOff val="80000"/>
              <a:alpha val="67000"/>
            </a:schemeClr>
          </a:solidFill>
        </p:grpSpPr>
        <p:sp>
          <p:nvSpPr>
            <p:cNvPr id="33" name="Hexagon 32">
              <a:extLst>
                <a:ext uri="{FF2B5EF4-FFF2-40B4-BE49-F238E27FC236}">
                  <a16:creationId xmlns:a16="http://schemas.microsoft.com/office/drawing/2014/main" id="{02EE91B3-DF4F-309D-3D40-2CC9033573C0}"/>
                </a:ext>
              </a:extLst>
            </p:cNvPr>
            <p:cNvSpPr/>
            <p:nvPr/>
          </p:nvSpPr>
          <p:spPr>
            <a:xfrm>
              <a:off x="5759641" y="1875237"/>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34" name="Rectangle 33">
              <a:extLst>
                <a:ext uri="{FF2B5EF4-FFF2-40B4-BE49-F238E27FC236}">
                  <a16:creationId xmlns:a16="http://schemas.microsoft.com/office/drawing/2014/main" id="{2A98DABD-510B-1DAD-1A0C-AC7B460D5187}"/>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dirty="0" err="1">
                  <a:solidFill>
                    <a:srgbClr val="002060"/>
                  </a:solidFill>
                  <a:latin typeface="UTM Avo" panose="02040603050506020204" pitchFamily="18" charset="0"/>
                  <a:cs typeface="Times New Roman" panose="02020603050405020304" pitchFamily="18" charset="0"/>
                </a:rPr>
                <a:t>Từ</a:t>
              </a:r>
              <a:r>
                <a:rPr lang="en-US" sz="3200" dirty="0">
                  <a:solidFill>
                    <a:srgbClr val="002060"/>
                  </a:solidFill>
                  <a:latin typeface="UTM Avo" panose="02040603050506020204" pitchFamily="18" charset="0"/>
                  <a:cs typeface="Times New Roman" panose="02020603050405020304" pitchFamily="18" charset="0"/>
                </a:rPr>
                <a:t> </a:t>
              </a:r>
              <a:r>
                <a:rPr lang="en-US" sz="3200" dirty="0" smtClean="0">
                  <a:solidFill>
                    <a:srgbClr val="002060"/>
                  </a:solidFill>
                  <a:latin typeface="UTM Avo" panose="02040603050506020204" pitchFamily="18" charset="0"/>
                  <a:cs typeface="Times New Roman" panose="02020603050405020304" pitchFamily="18" charset="0"/>
                </a:rPr>
                <a:t>“</a:t>
              </a:r>
              <a:r>
                <a:rPr lang="en-US" sz="3200" dirty="0" err="1" smtClean="0">
                  <a:solidFill>
                    <a:srgbClr val="002060"/>
                  </a:solidFill>
                  <a:latin typeface="UTM Avo" panose="02040603050506020204" pitchFamily="18" charset="0"/>
                  <a:cs typeface="Times New Roman" panose="02020603050405020304" pitchFamily="18" charset="0"/>
                </a:rPr>
                <a:t>Từ</a:t>
              </a:r>
              <a:r>
                <a:rPr lang="en-US" sz="3200" dirty="0" smtClean="0">
                  <a:solidFill>
                    <a:srgbClr val="002060"/>
                  </a:solidFill>
                  <a:latin typeface="UTM Avo" panose="02040603050506020204" pitchFamily="18" charset="0"/>
                  <a:cs typeface="Times New Roman" panose="02020603050405020304" pitchFamily="18" charset="0"/>
                </a:rPr>
                <a:t> </a:t>
              </a:r>
              <a:r>
                <a:rPr lang="en-US" sz="3200" dirty="0" err="1" smtClean="0">
                  <a:solidFill>
                    <a:srgbClr val="002060"/>
                  </a:solidFill>
                  <a:latin typeface="UTM Avo" panose="02040603050506020204" pitchFamily="18" charset="0"/>
                  <a:cs typeface="Times New Roman" panose="02020603050405020304" pitchFamily="18" charset="0"/>
                </a:rPr>
                <a:t>hôm</a:t>
              </a:r>
              <a:r>
                <a:rPr lang="en-US" sz="3200" dirty="0" smtClean="0">
                  <a:solidFill>
                    <a:srgbClr val="002060"/>
                  </a:solidFill>
                  <a:latin typeface="UTM Avo" panose="02040603050506020204" pitchFamily="18" charset="0"/>
                  <a:cs typeface="Times New Roman" panose="02020603050405020304" pitchFamily="18" charset="0"/>
                </a:rPr>
                <a:t> </a:t>
              </a:r>
              <a:r>
                <a:rPr lang="en-US" sz="3200" dirty="0" err="1" smtClean="0">
                  <a:solidFill>
                    <a:srgbClr val="002060"/>
                  </a:solidFill>
                  <a:latin typeface="UTM Avo" panose="02040603050506020204" pitchFamily="18" charset="0"/>
                  <a:cs typeface="Times New Roman" panose="02020603050405020304" pitchFamily="18" charset="0"/>
                </a:rPr>
                <a:t>đó</a:t>
              </a:r>
              <a:r>
                <a:rPr lang="en-US" sz="3200" dirty="0" smtClean="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đến</a:t>
              </a:r>
              <a:r>
                <a:rPr lang="en-US" sz="3200" dirty="0">
                  <a:solidFill>
                    <a:srgbClr val="002060"/>
                  </a:solidFill>
                  <a:latin typeface="UTM Avo" panose="02040603050506020204" pitchFamily="18" charset="0"/>
                  <a:cs typeface="Times New Roman" panose="02020603050405020304" pitchFamily="18" charset="0"/>
                </a:rPr>
                <a:t> </a:t>
              </a:r>
              <a:r>
                <a:rPr lang="en-US" sz="3200" dirty="0" smtClean="0">
                  <a:solidFill>
                    <a:srgbClr val="002060"/>
                  </a:solidFill>
                  <a:latin typeface="UTM Avo" panose="02040603050506020204" pitchFamily="18" charset="0"/>
                  <a:cs typeface="Times New Roman" panose="02020603050405020304" pitchFamily="18" charset="0"/>
                </a:rPr>
                <a:t>...</a:t>
              </a:r>
              <a:r>
                <a:rPr lang="en-US" sz="3200" dirty="0" err="1" smtClean="0">
                  <a:solidFill>
                    <a:srgbClr val="002060"/>
                  </a:solidFill>
                  <a:latin typeface="UTM Avo" panose="02040603050506020204" pitchFamily="18" charset="0"/>
                  <a:cs typeface="Times New Roman" panose="02020603050405020304" pitchFamily="18" charset="0"/>
                </a:rPr>
                <a:t>làm</a:t>
              </a:r>
              <a:r>
                <a:rPr lang="en-US" sz="3200" dirty="0" smtClean="0">
                  <a:solidFill>
                    <a:srgbClr val="002060"/>
                  </a:solidFill>
                  <a:latin typeface="UTM Avo" panose="02040603050506020204" pitchFamily="18" charset="0"/>
                  <a:cs typeface="Times New Roman" panose="02020603050405020304" pitchFamily="18" charset="0"/>
                </a:rPr>
                <a:t> </a:t>
              </a:r>
              <a:r>
                <a:rPr lang="en-US" sz="3200" dirty="0" err="1" smtClean="0">
                  <a:solidFill>
                    <a:srgbClr val="002060"/>
                  </a:solidFill>
                  <a:latin typeface="UTM Avo" panose="02040603050506020204" pitchFamily="18" charset="0"/>
                  <a:cs typeface="Times New Roman" panose="02020603050405020304" pitchFamily="18" charset="0"/>
                </a:rPr>
                <a:t>sổ</a:t>
              </a:r>
              <a:r>
                <a:rPr lang="en-US" sz="3200" dirty="0" smtClean="0">
                  <a:solidFill>
                    <a:srgbClr val="002060"/>
                  </a:solidFill>
                  <a:latin typeface="UTM Avo" panose="02040603050506020204" pitchFamily="18" charset="0"/>
                  <a:cs typeface="Times New Roman" panose="02020603050405020304" pitchFamily="18" charset="0"/>
                </a:rPr>
                <a:t> </a:t>
              </a:r>
              <a:r>
                <a:rPr lang="en-US" sz="3200" dirty="0" err="1" smtClean="0">
                  <a:solidFill>
                    <a:srgbClr val="002060"/>
                  </a:solidFill>
                  <a:latin typeface="UTM Avo" panose="02040603050506020204" pitchFamily="18" charset="0"/>
                  <a:cs typeface="Times New Roman" panose="02020603050405020304" pitchFamily="18" charset="0"/>
                </a:rPr>
                <a:t>sách</a:t>
              </a:r>
              <a:r>
                <a:rPr lang="en-US" sz="3200" dirty="0" smtClean="0">
                  <a:solidFill>
                    <a:srgbClr val="002060"/>
                  </a:solidFill>
                  <a:latin typeface="UTM Avo" panose="02040603050506020204" pitchFamily="18" charset="0"/>
                  <a:cs typeface="Times New Roman" panose="02020603050405020304" pitchFamily="18" charset="0"/>
                </a:rPr>
                <a:t> </a:t>
              </a:r>
              <a:r>
                <a:rPr lang="en-US" sz="3200" dirty="0" err="1" smtClean="0">
                  <a:solidFill>
                    <a:srgbClr val="002060"/>
                  </a:solidFill>
                  <a:latin typeface="UTM Avo" panose="02040603050506020204" pitchFamily="18" charset="0"/>
                  <a:cs typeface="Times New Roman" panose="02020603050405020304" pitchFamily="18" charset="0"/>
                </a:rPr>
                <a:t>giúp</a:t>
              </a:r>
              <a:r>
                <a:rPr lang="en-US" sz="3200" dirty="0" smtClean="0">
                  <a:solidFill>
                    <a:srgbClr val="002060"/>
                  </a:solidFill>
                  <a:latin typeface="UTM Avo" panose="02040603050506020204" pitchFamily="18" charset="0"/>
                  <a:cs typeface="Times New Roman" panose="02020603050405020304" pitchFamily="18" charset="0"/>
                </a:rPr>
                <a:t> </a:t>
              </a:r>
              <a:r>
                <a:rPr lang="en-US" sz="3200" dirty="0" err="1" smtClean="0">
                  <a:solidFill>
                    <a:srgbClr val="002060"/>
                  </a:solidFill>
                  <a:latin typeface="UTM Avo" panose="02040603050506020204" pitchFamily="18" charset="0"/>
                  <a:cs typeface="Times New Roman" panose="02020603050405020304" pitchFamily="18" charset="0"/>
                </a:rPr>
                <a:t>ông</a:t>
              </a:r>
              <a:r>
                <a:rPr lang="en-US" sz="3200" dirty="0" smtClean="0">
                  <a:solidFill>
                    <a:srgbClr val="002060"/>
                  </a:solidFill>
                  <a:latin typeface="UTM Avo" panose="02040603050506020204" pitchFamily="18" charset="0"/>
                  <a:cs typeface="Times New Roman" panose="02020603050405020304" pitchFamily="18" charset="0"/>
                </a:rPr>
                <a:t>.” </a:t>
              </a:r>
              <a:endParaRPr lang="en-US" sz="3200" dirty="0">
                <a:solidFill>
                  <a:srgbClr val="002060"/>
                </a:solidFill>
                <a:latin typeface="UTM Avo" panose="02040603050506020204" pitchFamily="18" charset="0"/>
                <a:cs typeface="Times New Roman" panose="02020603050405020304" pitchFamily="18" charset="0"/>
              </a:endParaRPr>
            </a:p>
          </p:txBody>
        </p:sp>
      </p:grpSp>
      <p:sp>
        <p:nvSpPr>
          <p:cNvPr id="35" name="Hexagon 34">
            <a:extLst>
              <a:ext uri="{FF2B5EF4-FFF2-40B4-BE49-F238E27FC236}">
                <a16:creationId xmlns:a16="http://schemas.microsoft.com/office/drawing/2014/main" id="{E93D9961-D31D-1E46-BCE5-969991AA87F4}"/>
              </a:ext>
            </a:extLst>
          </p:cNvPr>
          <p:cNvSpPr/>
          <p:nvPr/>
        </p:nvSpPr>
        <p:spPr>
          <a:xfrm>
            <a:off x="32941" y="4038941"/>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36" name="Hexagon 35">
            <a:extLst>
              <a:ext uri="{FF2B5EF4-FFF2-40B4-BE49-F238E27FC236}">
                <a16:creationId xmlns:a16="http://schemas.microsoft.com/office/drawing/2014/main" id="{A7E39F6C-9E47-876E-D129-F4DBF867941F}"/>
              </a:ext>
            </a:extLst>
          </p:cNvPr>
          <p:cNvSpPr/>
          <p:nvPr/>
        </p:nvSpPr>
        <p:spPr>
          <a:xfrm>
            <a:off x="136608" y="4122261"/>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002060"/>
                </a:solidFill>
                <a:latin typeface="UTM Avo" panose="02040603050506020204" pitchFamily="18" charset="0"/>
                <a:cs typeface="Times New Roman" panose="02020603050405020304" pitchFamily="18" charset="0"/>
              </a:rPr>
              <a:t>Đoạn</a:t>
            </a:r>
            <a:r>
              <a:rPr lang="en-US" sz="3200" b="1" dirty="0">
                <a:solidFill>
                  <a:srgbClr val="002060"/>
                </a:solidFill>
                <a:latin typeface="UTM Avo" panose="02040603050506020204" pitchFamily="18" charset="0"/>
                <a:cs typeface="Times New Roman" panose="02020603050405020304" pitchFamily="18" charset="0"/>
              </a:rPr>
              <a:t> </a:t>
            </a:r>
            <a:r>
              <a:rPr lang="en-US" sz="3200" b="1" dirty="0" smtClean="0">
                <a:solidFill>
                  <a:srgbClr val="002060"/>
                </a:solidFill>
                <a:latin typeface="UTM Avo" panose="02040603050506020204" pitchFamily="18" charset="0"/>
                <a:cs typeface="Times New Roman" panose="02020603050405020304" pitchFamily="18" charset="0"/>
              </a:rPr>
              <a:t>3</a:t>
            </a:r>
            <a:endParaRPr lang="en-US" sz="3200" b="1" dirty="0">
              <a:solidFill>
                <a:srgbClr val="002060"/>
              </a:solidFill>
              <a:latin typeface="UTM Avo" panose="02040603050506020204" pitchFamily="18" charset="0"/>
              <a:cs typeface="Times New Roman" panose="02020603050405020304" pitchFamily="18" charset="0"/>
            </a:endParaRPr>
          </a:p>
        </p:txBody>
      </p:sp>
      <p:grpSp>
        <p:nvGrpSpPr>
          <p:cNvPr id="37" name="Group 36">
            <a:extLst>
              <a:ext uri="{FF2B5EF4-FFF2-40B4-BE49-F238E27FC236}">
                <a16:creationId xmlns:a16="http://schemas.microsoft.com/office/drawing/2014/main" id="{35F17D01-BD2C-3EF9-CAA0-3740D7D295C7}"/>
              </a:ext>
            </a:extLst>
          </p:cNvPr>
          <p:cNvGrpSpPr/>
          <p:nvPr/>
        </p:nvGrpSpPr>
        <p:grpSpPr>
          <a:xfrm>
            <a:off x="242049" y="5036885"/>
            <a:ext cx="11737519" cy="778818"/>
            <a:chOff x="5759641" y="1875237"/>
            <a:chExt cx="4869923" cy="490081"/>
          </a:xfrm>
          <a:solidFill>
            <a:schemeClr val="accent2">
              <a:lumMod val="20000"/>
              <a:lumOff val="80000"/>
              <a:alpha val="67000"/>
            </a:schemeClr>
          </a:solidFill>
        </p:grpSpPr>
        <p:sp>
          <p:nvSpPr>
            <p:cNvPr id="38" name="Hexagon 37">
              <a:extLst>
                <a:ext uri="{FF2B5EF4-FFF2-40B4-BE49-F238E27FC236}">
                  <a16:creationId xmlns:a16="http://schemas.microsoft.com/office/drawing/2014/main" id="{02EE91B3-DF4F-309D-3D40-2CC9033573C0}"/>
                </a:ext>
              </a:extLst>
            </p:cNvPr>
            <p:cNvSpPr/>
            <p:nvPr/>
          </p:nvSpPr>
          <p:spPr>
            <a:xfrm>
              <a:off x="5759641" y="1875237"/>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39" name="Rectangle 38">
              <a:extLst>
                <a:ext uri="{FF2B5EF4-FFF2-40B4-BE49-F238E27FC236}">
                  <a16:creationId xmlns:a16="http://schemas.microsoft.com/office/drawing/2014/main" id="{2A98DABD-510B-1DAD-1A0C-AC7B460D5187}"/>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dirty="0" err="1">
                  <a:solidFill>
                    <a:srgbClr val="002060"/>
                  </a:solidFill>
                  <a:latin typeface="UTM Avo" panose="02040603050506020204" pitchFamily="18" charset="0"/>
                  <a:cs typeface="Times New Roman" panose="02020603050405020304" pitchFamily="18" charset="0"/>
                </a:rPr>
                <a:t>Từ</a:t>
              </a:r>
              <a:r>
                <a:rPr lang="en-US" sz="3200" dirty="0">
                  <a:solidFill>
                    <a:srgbClr val="002060"/>
                  </a:solidFill>
                  <a:latin typeface="UTM Avo" panose="02040603050506020204" pitchFamily="18" charset="0"/>
                  <a:cs typeface="Times New Roman" panose="02020603050405020304" pitchFamily="18" charset="0"/>
                </a:rPr>
                <a:t> </a:t>
              </a:r>
              <a:r>
                <a:rPr lang="en-US" sz="3200" dirty="0" smtClean="0">
                  <a:solidFill>
                    <a:srgbClr val="002060"/>
                  </a:solidFill>
                  <a:latin typeface="UTM Avo" panose="02040603050506020204" pitchFamily="18" charset="0"/>
                  <a:cs typeface="Times New Roman" panose="02020603050405020304" pitchFamily="18" charset="0"/>
                </a:rPr>
                <a:t>“</a:t>
              </a:r>
              <a:r>
                <a:rPr lang="en-US" sz="3200" dirty="0" err="1" smtClean="0">
                  <a:solidFill>
                    <a:srgbClr val="002060"/>
                  </a:solidFill>
                  <a:latin typeface="UTM Avo" panose="02040603050506020204" pitchFamily="18" charset="0"/>
                  <a:cs typeface="Times New Roman" panose="02020603050405020304" pitchFamily="18" charset="0"/>
                </a:rPr>
                <a:t>Thời</a:t>
              </a:r>
              <a:r>
                <a:rPr lang="en-US" sz="3200" dirty="0" smtClean="0">
                  <a:solidFill>
                    <a:srgbClr val="002060"/>
                  </a:solidFill>
                  <a:latin typeface="UTM Avo" panose="02040603050506020204" pitchFamily="18" charset="0"/>
                  <a:cs typeface="Times New Roman" panose="02020603050405020304" pitchFamily="18" charset="0"/>
                </a:rPr>
                <a:t> </a:t>
              </a:r>
              <a:r>
                <a:rPr lang="en-US" sz="3200" dirty="0" err="1" smtClean="0">
                  <a:solidFill>
                    <a:srgbClr val="002060"/>
                  </a:solidFill>
                  <a:latin typeface="UTM Avo" panose="02040603050506020204" pitchFamily="18" charset="0"/>
                  <a:cs typeface="Times New Roman" panose="02020603050405020304" pitchFamily="18" charset="0"/>
                </a:rPr>
                <a:t>gian</a:t>
              </a:r>
              <a:r>
                <a:rPr lang="en-US" sz="3200" dirty="0" smtClean="0">
                  <a:solidFill>
                    <a:srgbClr val="002060"/>
                  </a:solidFill>
                  <a:latin typeface="UTM Avo" panose="02040603050506020204" pitchFamily="18" charset="0"/>
                  <a:cs typeface="Times New Roman" panose="02020603050405020304" pitchFamily="18" charset="0"/>
                </a:rPr>
                <a:t> </a:t>
              </a:r>
              <a:r>
                <a:rPr lang="en-US" sz="3200" dirty="0" err="1" smtClean="0">
                  <a:solidFill>
                    <a:srgbClr val="002060"/>
                  </a:solidFill>
                  <a:latin typeface="UTM Avo" panose="02040603050506020204" pitchFamily="18" charset="0"/>
                  <a:cs typeface="Times New Roman" panose="02020603050405020304" pitchFamily="18" charset="0"/>
                </a:rPr>
                <a:t>dần</a:t>
              </a:r>
              <a:r>
                <a:rPr lang="en-US" sz="3200" dirty="0" smtClean="0">
                  <a:solidFill>
                    <a:srgbClr val="002060"/>
                  </a:solidFill>
                  <a:latin typeface="UTM Avo" panose="02040603050506020204" pitchFamily="18" charset="0"/>
                  <a:cs typeface="Times New Roman" panose="02020603050405020304" pitchFamily="18" charset="0"/>
                </a:rPr>
                <a:t> </a:t>
              </a:r>
              <a:r>
                <a:rPr lang="en-US" sz="3200" dirty="0" err="1" smtClean="0">
                  <a:solidFill>
                    <a:srgbClr val="002060"/>
                  </a:solidFill>
                  <a:latin typeface="UTM Avo" panose="02040603050506020204" pitchFamily="18" charset="0"/>
                  <a:cs typeface="Times New Roman" panose="02020603050405020304" pitchFamily="18" charset="0"/>
                </a:rPr>
                <a:t>trôi</a:t>
              </a:r>
              <a:r>
                <a:rPr lang="en-US" sz="3200" dirty="0" smtClean="0">
                  <a:solidFill>
                    <a:srgbClr val="002060"/>
                  </a:solidFill>
                  <a:latin typeface="UTM Avo" panose="02040603050506020204" pitchFamily="18" charset="0"/>
                  <a:cs typeface="Times New Roman" panose="02020603050405020304" pitchFamily="18" charset="0"/>
                </a:rPr>
                <a:t> qua…”</a:t>
              </a:r>
              <a:r>
                <a:rPr lang="en-US" sz="3200" dirty="0" err="1" smtClean="0">
                  <a:solidFill>
                    <a:srgbClr val="002060"/>
                  </a:solidFill>
                  <a:latin typeface="UTM Avo" panose="02040603050506020204" pitchFamily="18" charset="0"/>
                  <a:cs typeface="Times New Roman" panose="02020603050405020304" pitchFamily="18" charset="0"/>
                </a:rPr>
                <a:t>đến</a:t>
              </a:r>
              <a:r>
                <a:rPr lang="en-US" sz="3200" dirty="0" smtClean="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hết</a:t>
              </a:r>
              <a:r>
                <a:rPr lang="en-US" sz="3200" dirty="0">
                  <a:solidFill>
                    <a:srgbClr val="002060"/>
                  </a:solidFill>
                  <a:latin typeface="UTM Avo" panose="02040603050506020204" pitchFamily="18" charset="0"/>
                  <a:cs typeface="Times New Roman" panose="02020603050405020304" pitchFamily="18" charset="0"/>
                </a:rPr>
                <a:t>.</a:t>
              </a:r>
            </a:p>
          </p:txBody>
        </p:sp>
      </p:grpSp>
      <p:sp>
        <p:nvSpPr>
          <p:cNvPr id="40" name="Hexagon 39">
            <a:extLst>
              <a:ext uri="{FF2B5EF4-FFF2-40B4-BE49-F238E27FC236}">
                <a16:creationId xmlns:a16="http://schemas.microsoft.com/office/drawing/2014/main" id="{E93D9961-D31D-1E46-BCE5-969991AA87F4}"/>
              </a:ext>
            </a:extLst>
          </p:cNvPr>
          <p:cNvSpPr/>
          <p:nvPr/>
        </p:nvSpPr>
        <p:spPr>
          <a:xfrm>
            <a:off x="53723" y="5046868"/>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41" name="Hexagon 40">
            <a:extLst>
              <a:ext uri="{FF2B5EF4-FFF2-40B4-BE49-F238E27FC236}">
                <a16:creationId xmlns:a16="http://schemas.microsoft.com/office/drawing/2014/main" id="{A7E39F6C-9E47-876E-D129-F4DBF867941F}"/>
              </a:ext>
            </a:extLst>
          </p:cNvPr>
          <p:cNvSpPr/>
          <p:nvPr/>
        </p:nvSpPr>
        <p:spPr>
          <a:xfrm>
            <a:off x="157390" y="5130188"/>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002060"/>
                </a:solidFill>
                <a:latin typeface="UTM Avo" panose="02040603050506020204" pitchFamily="18" charset="0"/>
                <a:cs typeface="Times New Roman" panose="02020603050405020304" pitchFamily="18" charset="0"/>
              </a:rPr>
              <a:t>Đoạn</a:t>
            </a:r>
            <a:r>
              <a:rPr lang="en-US" sz="3200" b="1" dirty="0">
                <a:solidFill>
                  <a:srgbClr val="002060"/>
                </a:solidFill>
                <a:latin typeface="UTM Avo" panose="02040603050506020204" pitchFamily="18" charset="0"/>
                <a:cs typeface="Times New Roman" panose="02020603050405020304" pitchFamily="18" charset="0"/>
              </a:rPr>
              <a:t> </a:t>
            </a:r>
            <a:r>
              <a:rPr lang="en-US" sz="3200" b="1" dirty="0" smtClean="0">
                <a:solidFill>
                  <a:srgbClr val="002060"/>
                </a:solidFill>
                <a:latin typeface="UTM Avo" panose="02040603050506020204" pitchFamily="18" charset="0"/>
                <a:cs typeface="Times New Roman" panose="02020603050405020304" pitchFamily="18" charset="0"/>
              </a:rPr>
              <a:t>4</a:t>
            </a:r>
            <a:endParaRPr lang="en-US" sz="3200" b="1" dirty="0">
              <a:solidFill>
                <a:srgbClr val="00206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6472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8" grpId="0" animBg="1"/>
      <p:bldP spid="19" grpId="0" animBg="1"/>
      <p:bldP spid="35" grpId="0" animBg="1"/>
      <p:bldP spid="36" grpId="0" animBg="1"/>
      <p:bldP spid="40" grpId="0" animBg="1"/>
      <p:bldP spid="4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16"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1781503" y="734037"/>
            <a:ext cx="8576441"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THEO NHÓM</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pic>
        <p:nvPicPr>
          <p:cNvPr id="7" name="Picture 6" descr="A group of dolls&#10;&#10;Description automatically generated with low confidence">
            <a:extLst>
              <a:ext uri="{FF2B5EF4-FFF2-40B4-BE49-F238E27FC236}">
                <a16:creationId xmlns:a16="http://schemas.microsoft.com/office/drawing/2014/main" id="{6F464680-90FC-7CC1-640B-8BD8B69769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4" y="1905000"/>
            <a:ext cx="3404056" cy="4379298"/>
          </a:xfrm>
          <a:prstGeom prst="rect">
            <a:avLst/>
          </a:prstGeom>
          <a:effectLst>
            <a:outerShdw blurRad="76200" dir="13500000" sy="23000" kx="1200000" algn="br" rotWithShape="0">
              <a:prstClr val="black">
                <a:alpha val="20000"/>
              </a:prstClr>
            </a:outerShdw>
          </a:effectLst>
        </p:spPr>
      </p:pic>
      <p:sp>
        <p:nvSpPr>
          <p:cNvPr id="10" name="Rectangle: Rounded Corners 34">
            <a:extLst>
              <a:ext uri="{FF2B5EF4-FFF2-40B4-BE49-F238E27FC236}">
                <a16:creationId xmlns:a16="http://schemas.microsoft.com/office/drawing/2014/main" id="{DDE22D18-D7F0-6B4F-3D53-66B11D020E0D}"/>
              </a:ext>
            </a:extLst>
          </p:cNvPr>
          <p:cNvSpPr/>
          <p:nvPr/>
        </p:nvSpPr>
        <p:spPr>
          <a:xfrm>
            <a:off x="3600520" y="2267607"/>
            <a:ext cx="8328152" cy="2824655"/>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00">
              <a:alpha val="94902"/>
            </a:srgbClr>
          </a:solidFill>
          <a:ln w="38100">
            <a:solidFill>
              <a:srgbClr val="002060"/>
            </a:solidFill>
            <a:extLst>
              <a:ext uri="{C807C97D-BFC1-408E-A445-0C87EB9F89A2}">
                <ask:lineSketchStyleProps xmlns:ask="http://schemas.microsoft.com/office/drawing/2018/sketchyshapes" xmln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smtClean="0">
                <a:solidFill>
                  <a:srgbClr val="000000"/>
                </a:solidFill>
                <a:latin typeface="UTM Avo" panose="02040603050506020204" pitchFamily="18" charset="0"/>
                <a:cs typeface="Calibri" panose="020F0502020204030204" pitchFamily="34" charset="0"/>
                <a:sym typeface="Arial"/>
              </a:rPr>
              <a:t>Mỗi</a:t>
            </a:r>
            <a:r>
              <a:rPr lang="en-US" sz="3200" kern="0" dirty="0" smtClean="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smtClean="0">
                <a:solidFill>
                  <a:srgbClr val="000000"/>
                </a:solidFill>
                <a:latin typeface="UTM Avo" panose="02040603050506020204" pitchFamily="18" charset="0"/>
                <a:cs typeface="Calibri" panose="020F0502020204030204" pitchFamily="34" charset="0"/>
                <a:sym typeface="Arial"/>
              </a:rPr>
              <a:t>4 </a:t>
            </a:r>
            <a:r>
              <a:rPr lang="en-US" sz="3200" kern="0" dirty="0" err="1">
                <a:solidFill>
                  <a:srgbClr val="000000"/>
                </a:solidFill>
                <a:latin typeface="UTM Avo" panose="02040603050506020204" pitchFamily="18" charset="0"/>
                <a:cs typeface="Calibri" panose="020F0502020204030204" pitchFamily="34" charset="0"/>
                <a:sym typeface="Arial"/>
              </a:rPr>
              <a:t>bạn</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nối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tiếp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trong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Một</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số</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nối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tiếp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trước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lớp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theo</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yêu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cầu</a:t>
            </a:r>
            <a:r>
              <a:rPr lang="en-US" sz="3200" kern="0" dirty="0">
                <a:solidFill>
                  <a:srgbClr val="000000"/>
                </a:solidFill>
                <a:latin typeface="UTM Avo" panose="02040603050506020204" pitchFamily="18" charset="0"/>
                <a:cs typeface="Calibri" panose="020F0502020204030204" pitchFamily="34" charset="0"/>
                <a:sym typeface="Arial"/>
              </a:rPr>
              <a:t>.</a:t>
            </a:r>
          </a:p>
        </p:txBody>
      </p:sp>
    </p:spTree>
    <p:extLst>
      <p:ext uri="{BB962C8B-B14F-4D97-AF65-F5344CB8AC3E}">
        <p14:creationId xmlns:p14="http://schemas.microsoft.com/office/powerpoint/2010/main" val="19393941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765787" y="1550567"/>
            <a:ext cx="8857280"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Tìm hiểu bài</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728834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a:extLst>
              <a:ext uri="{FF2B5EF4-FFF2-40B4-BE49-F238E27FC236}">
                <a16:creationId xmlns:a16="http://schemas.microsoft.com/office/drawing/2014/main" id="{52D57391-E826-3000-8A27-367B9067B83B}"/>
              </a:ext>
            </a:extLst>
          </p:cNvPr>
          <p:cNvSpPr txBox="1"/>
          <p:nvPr/>
        </p:nvSpPr>
        <p:spPr>
          <a:xfrm>
            <a:off x="549964" y="1588464"/>
            <a:ext cx="11111949" cy="3046988"/>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a:cs typeface="Times New Roman" panose="02020603050405020304" pitchFamily="18" charset="0"/>
                <a:sym typeface="+mn-ea"/>
              </a:rPr>
              <a:t>Câu</a:t>
            </a:r>
            <a:r>
              <a:rPr lang="en-GB" altLang="en-US" sz="3200" dirty="0">
                <a:solidFill>
                  <a:srgbClr val="FF0000"/>
                </a:solidFill>
                <a:latin typeface="UTM Avo"/>
                <a:cs typeface="Times New Roman" panose="02020603050405020304" pitchFamily="18" charset="0"/>
                <a:sym typeface="+mn-ea"/>
              </a:rPr>
              <a:t> 1 </a:t>
            </a:r>
            <a:r>
              <a:rPr lang="en-US" altLang="en-GB" sz="3200" dirty="0">
                <a:solidFill>
                  <a:srgbClr val="FF0000"/>
                </a:solidFill>
                <a:latin typeface="UTM Avo"/>
                <a:cs typeface="Times New Roman" panose="02020603050405020304" pitchFamily="18" charset="0"/>
                <a:sym typeface="+mn-ea"/>
              </a:rPr>
              <a:t>:</a:t>
            </a:r>
            <a:r>
              <a:rPr lang="en-GB" altLang="en-US" sz="3200" dirty="0">
                <a:solidFill>
                  <a:srgbClr val="FF0000"/>
                </a:solidFill>
                <a:latin typeface="UTM Avo"/>
                <a:cs typeface="Times New Roman" panose="02020603050405020304" pitchFamily="18" charset="0"/>
                <a:sym typeface="+mn-ea"/>
              </a:rPr>
              <a:t> </a:t>
            </a:r>
            <a:r>
              <a:rPr lang="en-US" sz="3200" dirty="0" err="1">
                <a:solidFill>
                  <a:srgbClr val="FF0000"/>
                </a:solidFill>
                <a:latin typeface="UTM Avo"/>
              </a:rPr>
              <a:t>Vì</a:t>
            </a:r>
            <a:r>
              <a:rPr lang="en-US" sz="3200" dirty="0">
                <a:solidFill>
                  <a:srgbClr val="FF0000"/>
                </a:solidFill>
                <a:latin typeface="UTM Avo"/>
              </a:rPr>
              <a:t> </a:t>
            </a:r>
            <a:r>
              <a:rPr lang="en-US" sz="3200" dirty="0" err="1">
                <a:solidFill>
                  <a:srgbClr val="FF0000"/>
                </a:solidFill>
                <a:latin typeface="UTM Avo"/>
              </a:rPr>
              <a:t>sao</a:t>
            </a:r>
            <a:r>
              <a:rPr lang="en-US" sz="3200" dirty="0">
                <a:solidFill>
                  <a:srgbClr val="FF0000"/>
                </a:solidFill>
                <a:latin typeface="UTM Avo"/>
              </a:rPr>
              <a:t> </a:t>
            </a:r>
            <a:r>
              <a:rPr lang="en-US" sz="3200" dirty="0" err="1">
                <a:solidFill>
                  <a:srgbClr val="FF0000"/>
                </a:solidFill>
                <a:latin typeface="UTM Avo"/>
              </a:rPr>
              <a:t>người</a:t>
            </a:r>
            <a:r>
              <a:rPr lang="en-US" sz="3200" dirty="0">
                <a:solidFill>
                  <a:srgbClr val="FF0000"/>
                </a:solidFill>
                <a:latin typeface="UTM Avo"/>
              </a:rPr>
              <a:t> </a:t>
            </a:r>
            <a:r>
              <a:rPr lang="en-US" sz="3200" dirty="0" err="1">
                <a:solidFill>
                  <a:srgbClr val="FF0000"/>
                </a:solidFill>
                <a:latin typeface="UTM Avo"/>
              </a:rPr>
              <a:t>đàn</a:t>
            </a:r>
            <a:r>
              <a:rPr lang="en-US" sz="3200" dirty="0">
                <a:solidFill>
                  <a:srgbClr val="FF0000"/>
                </a:solidFill>
                <a:latin typeface="UTM Avo"/>
              </a:rPr>
              <a:t> </a:t>
            </a:r>
            <a:r>
              <a:rPr lang="en-US" sz="3200" dirty="0" err="1">
                <a:solidFill>
                  <a:srgbClr val="FF0000"/>
                </a:solidFill>
                <a:latin typeface="UTM Avo"/>
              </a:rPr>
              <a:t>ông</a:t>
            </a:r>
            <a:r>
              <a:rPr lang="en-US" sz="3200" dirty="0">
                <a:solidFill>
                  <a:srgbClr val="FF0000"/>
                </a:solidFill>
                <a:latin typeface="UTM Avo"/>
              </a:rPr>
              <a:t> </a:t>
            </a:r>
            <a:r>
              <a:rPr lang="en-US" sz="3200" dirty="0" err="1">
                <a:solidFill>
                  <a:srgbClr val="FF0000"/>
                </a:solidFill>
                <a:latin typeface="UTM Avo"/>
              </a:rPr>
              <a:t>không</a:t>
            </a:r>
            <a:r>
              <a:rPr lang="en-US" sz="3200" dirty="0">
                <a:solidFill>
                  <a:srgbClr val="FF0000"/>
                </a:solidFill>
                <a:latin typeface="UTM Avo"/>
              </a:rPr>
              <a:t> </a:t>
            </a:r>
            <a:r>
              <a:rPr lang="en-US" sz="3200" dirty="0" err="1">
                <a:solidFill>
                  <a:srgbClr val="FF0000"/>
                </a:solidFill>
                <a:latin typeface="UTM Avo"/>
              </a:rPr>
              <a:t>được</a:t>
            </a:r>
            <a:r>
              <a:rPr lang="en-US" sz="3200" dirty="0">
                <a:solidFill>
                  <a:srgbClr val="FF0000"/>
                </a:solidFill>
                <a:latin typeface="UTM Avo"/>
              </a:rPr>
              <a:t> </a:t>
            </a:r>
            <a:r>
              <a:rPr lang="en-US" sz="3200" dirty="0" err="1">
                <a:solidFill>
                  <a:srgbClr val="FF0000"/>
                </a:solidFill>
                <a:latin typeface="UTM Avo"/>
              </a:rPr>
              <a:t>nhận</a:t>
            </a:r>
            <a:r>
              <a:rPr lang="en-US" sz="3200" dirty="0">
                <a:solidFill>
                  <a:srgbClr val="FF0000"/>
                </a:solidFill>
                <a:latin typeface="UTM Avo"/>
              </a:rPr>
              <a:t> </a:t>
            </a:r>
            <a:r>
              <a:rPr lang="en-US" sz="3200" dirty="0" err="1">
                <a:solidFill>
                  <a:srgbClr val="FF0000"/>
                </a:solidFill>
                <a:latin typeface="UTM Avo"/>
              </a:rPr>
              <a:t>vào</a:t>
            </a:r>
            <a:r>
              <a:rPr lang="en-US" sz="3200" dirty="0">
                <a:solidFill>
                  <a:srgbClr val="FF0000"/>
                </a:solidFill>
                <a:latin typeface="UTM Avo"/>
              </a:rPr>
              <a:t> </a:t>
            </a:r>
            <a:r>
              <a:rPr lang="en-US" sz="3200" dirty="0" err="1">
                <a:solidFill>
                  <a:srgbClr val="FF0000"/>
                </a:solidFill>
                <a:latin typeface="UTM Avo"/>
              </a:rPr>
              <a:t>làm</a:t>
            </a:r>
            <a:r>
              <a:rPr lang="en-US" sz="3200" dirty="0">
                <a:solidFill>
                  <a:srgbClr val="FF0000"/>
                </a:solidFill>
                <a:latin typeface="UTM Avo"/>
              </a:rPr>
              <a:t> </a:t>
            </a:r>
            <a:r>
              <a:rPr lang="en-US" sz="3200" dirty="0" err="1">
                <a:solidFill>
                  <a:srgbClr val="FF0000"/>
                </a:solidFill>
                <a:latin typeface="UTM Avo"/>
              </a:rPr>
              <a:t>việc</a:t>
            </a:r>
            <a:r>
              <a:rPr lang="en-US" sz="3200" dirty="0">
                <a:solidFill>
                  <a:srgbClr val="FF0000"/>
                </a:solidFill>
                <a:latin typeface="UTM Avo"/>
              </a:rPr>
              <a:t> ở </a:t>
            </a:r>
            <a:r>
              <a:rPr lang="en-US" sz="3200" dirty="0" err="1">
                <a:solidFill>
                  <a:srgbClr val="FF0000"/>
                </a:solidFill>
                <a:latin typeface="UTM Avo"/>
              </a:rPr>
              <a:t>công</a:t>
            </a:r>
            <a:r>
              <a:rPr lang="en-US" sz="3200" dirty="0">
                <a:solidFill>
                  <a:srgbClr val="FF0000"/>
                </a:solidFill>
                <a:latin typeface="UTM Avo"/>
              </a:rPr>
              <a:t> </a:t>
            </a:r>
            <a:r>
              <a:rPr lang="en-US" sz="3200" dirty="0" err="1">
                <a:solidFill>
                  <a:srgbClr val="FF0000"/>
                </a:solidFill>
                <a:latin typeface="UTM Avo"/>
              </a:rPr>
              <a:t>ti</a:t>
            </a:r>
            <a:r>
              <a:rPr lang="en-US" sz="3200" dirty="0">
                <a:solidFill>
                  <a:srgbClr val="FF0000"/>
                </a:solidFill>
                <a:latin typeface="UTM Avo"/>
              </a:rPr>
              <a:t> </a:t>
            </a:r>
            <a:r>
              <a:rPr lang="en-US" sz="3200" dirty="0" err="1">
                <a:solidFill>
                  <a:srgbClr val="FF0000"/>
                </a:solidFill>
                <a:latin typeface="UTM Avo"/>
              </a:rPr>
              <a:t>nọ</a:t>
            </a:r>
            <a:r>
              <a:rPr lang="en-US" sz="3200" dirty="0">
                <a:solidFill>
                  <a:srgbClr val="FF0000"/>
                </a:solidFill>
                <a:latin typeface="UTM Avo"/>
              </a:rPr>
              <a:t>? </a:t>
            </a:r>
            <a:endParaRPr lang="en-US" sz="3200" dirty="0" smtClean="0">
              <a:solidFill>
                <a:srgbClr val="FF0000"/>
              </a:solidFill>
              <a:latin typeface="UTM Avo"/>
            </a:endParaRPr>
          </a:p>
          <a:p>
            <a:pPr algn="just">
              <a:lnSpc>
                <a:spcPct val="150000"/>
              </a:lnSpc>
            </a:pPr>
            <a:r>
              <a:rPr lang="en-GB" altLang="en-US" sz="3200" dirty="0" smtClean="0">
                <a:solidFill>
                  <a:srgbClr val="FF00FF"/>
                </a:solidFill>
                <a:latin typeface="UTM Avo"/>
                <a:cs typeface="Times New Roman" panose="02020603050405020304" pitchFamily="18" charset="0"/>
              </a:rPr>
              <a:t>- </a:t>
            </a:r>
            <a:r>
              <a:rPr lang="en-US" sz="3200" dirty="0" err="1">
                <a:solidFill>
                  <a:srgbClr val="FF00FF"/>
                </a:solidFill>
                <a:latin typeface="UTM Avo"/>
              </a:rPr>
              <a:t>Vì</a:t>
            </a:r>
            <a:r>
              <a:rPr lang="en-US" sz="3200" dirty="0">
                <a:solidFill>
                  <a:srgbClr val="FF00FF"/>
                </a:solidFill>
                <a:latin typeface="UTM Avo"/>
              </a:rPr>
              <a:t> </a:t>
            </a:r>
            <a:r>
              <a:rPr lang="en-US" sz="3200" dirty="0" err="1">
                <a:solidFill>
                  <a:srgbClr val="FF00FF"/>
                </a:solidFill>
                <a:latin typeface="UTM Avo"/>
              </a:rPr>
              <a:t>ông</a:t>
            </a:r>
            <a:r>
              <a:rPr lang="en-US" sz="3200" dirty="0">
                <a:solidFill>
                  <a:srgbClr val="FF00FF"/>
                </a:solidFill>
                <a:latin typeface="UTM Avo"/>
              </a:rPr>
              <a:t> </a:t>
            </a:r>
            <a:r>
              <a:rPr lang="en-US" sz="3200" dirty="0" err="1">
                <a:solidFill>
                  <a:srgbClr val="FF00FF"/>
                </a:solidFill>
                <a:latin typeface="UTM Avo"/>
              </a:rPr>
              <a:t>không</a:t>
            </a:r>
            <a:r>
              <a:rPr lang="en-US" sz="3200" dirty="0">
                <a:solidFill>
                  <a:srgbClr val="FF00FF"/>
                </a:solidFill>
                <a:latin typeface="UTM Avo"/>
              </a:rPr>
              <a:t> </a:t>
            </a:r>
            <a:r>
              <a:rPr lang="en-US" sz="3200" dirty="0" err="1">
                <a:solidFill>
                  <a:srgbClr val="FF00FF"/>
                </a:solidFill>
                <a:latin typeface="UTM Avo"/>
              </a:rPr>
              <a:t>có</a:t>
            </a:r>
            <a:r>
              <a:rPr lang="en-US" sz="3200" dirty="0">
                <a:solidFill>
                  <a:srgbClr val="FF00FF"/>
                </a:solidFill>
                <a:latin typeface="UTM Avo"/>
              </a:rPr>
              <a:t> </a:t>
            </a:r>
            <a:r>
              <a:rPr lang="en-US" sz="3200" dirty="0" err="1">
                <a:solidFill>
                  <a:srgbClr val="FF00FF"/>
                </a:solidFill>
                <a:latin typeface="UTM Avo"/>
              </a:rPr>
              <a:t>máy</a:t>
            </a:r>
            <a:r>
              <a:rPr lang="en-US" sz="3200" dirty="0">
                <a:solidFill>
                  <a:srgbClr val="FF00FF"/>
                </a:solidFill>
                <a:latin typeface="UTM Avo"/>
              </a:rPr>
              <a:t> vi </a:t>
            </a:r>
            <a:r>
              <a:rPr lang="en-US" sz="3200" dirty="0" err="1">
                <a:solidFill>
                  <a:srgbClr val="FF00FF"/>
                </a:solidFill>
                <a:latin typeface="UTM Avo"/>
              </a:rPr>
              <a:t>tính</a:t>
            </a:r>
            <a:r>
              <a:rPr lang="en-US" sz="3200" dirty="0">
                <a:solidFill>
                  <a:srgbClr val="FF00FF"/>
                </a:solidFill>
                <a:latin typeface="UTM Avo"/>
              </a:rPr>
              <a:t> </a:t>
            </a:r>
            <a:r>
              <a:rPr lang="en-US" sz="3200" dirty="0" err="1">
                <a:solidFill>
                  <a:srgbClr val="FF00FF"/>
                </a:solidFill>
                <a:latin typeface="UTM Avo"/>
              </a:rPr>
              <a:t>và</a:t>
            </a:r>
            <a:r>
              <a:rPr lang="en-US" sz="3200" dirty="0">
                <a:solidFill>
                  <a:srgbClr val="FF00FF"/>
                </a:solidFill>
                <a:latin typeface="UTM Avo"/>
              </a:rPr>
              <a:t> </a:t>
            </a:r>
            <a:r>
              <a:rPr lang="en-US" sz="3200" dirty="0" err="1">
                <a:solidFill>
                  <a:srgbClr val="FF00FF"/>
                </a:solidFill>
                <a:latin typeface="UTM Avo"/>
              </a:rPr>
              <a:t>không</a:t>
            </a:r>
            <a:r>
              <a:rPr lang="en-US" sz="3200" dirty="0">
                <a:solidFill>
                  <a:srgbClr val="FF00FF"/>
                </a:solidFill>
                <a:latin typeface="UTM Avo"/>
              </a:rPr>
              <a:t> </a:t>
            </a:r>
            <a:r>
              <a:rPr lang="en-US" sz="3200" dirty="0" err="1">
                <a:solidFill>
                  <a:srgbClr val="FF00FF"/>
                </a:solidFill>
                <a:latin typeface="UTM Avo"/>
              </a:rPr>
              <a:t>biết</a:t>
            </a:r>
            <a:r>
              <a:rPr lang="en-US" sz="3200" dirty="0">
                <a:solidFill>
                  <a:srgbClr val="FF00FF"/>
                </a:solidFill>
                <a:latin typeface="UTM Avo"/>
              </a:rPr>
              <a:t> </a:t>
            </a:r>
            <a:r>
              <a:rPr lang="en-US" sz="3200" dirty="0" err="1">
                <a:solidFill>
                  <a:srgbClr val="FF00FF"/>
                </a:solidFill>
                <a:latin typeface="UTM Avo"/>
              </a:rPr>
              <a:t>giao</a:t>
            </a:r>
            <a:r>
              <a:rPr lang="en-US" sz="3200" dirty="0">
                <a:solidFill>
                  <a:srgbClr val="FF00FF"/>
                </a:solidFill>
                <a:latin typeface="UTM Avo"/>
              </a:rPr>
              <a:t> </a:t>
            </a:r>
            <a:r>
              <a:rPr lang="en-US" sz="3200" dirty="0" err="1">
                <a:solidFill>
                  <a:srgbClr val="FF00FF"/>
                </a:solidFill>
                <a:latin typeface="UTM Avo"/>
              </a:rPr>
              <a:t>dịch</a:t>
            </a:r>
            <a:r>
              <a:rPr lang="en-US" sz="3200" dirty="0">
                <a:solidFill>
                  <a:srgbClr val="FF00FF"/>
                </a:solidFill>
                <a:latin typeface="UTM Avo"/>
              </a:rPr>
              <a:t> </a:t>
            </a:r>
            <a:r>
              <a:rPr lang="en-US" sz="3200" dirty="0" err="1">
                <a:solidFill>
                  <a:srgbClr val="FF00FF"/>
                </a:solidFill>
                <a:latin typeface="UTM Avo"/>
              </a:rPr>
              <a:t>bằng</a:t>
            </a:r>
            <a:r>
              <a:rPr lang="en-US" sz="3200" dirty="0">
                <a:solidFill>
                  <a:srgbClr val="FF00FF"/>
                </a:solidFill>
                <a:latin typeface="UTM Avo"/>
              </a:rPr>
              <a:t> </a:t>
            </a:r>
            <a:r>
              <a:rPr lang="en-US" sz="3200" dirty="0" err="1">
                <a:solidFill>
                  <a:srgbClr val="FF00FF"/>
                </a:solidFill>
                <a:latin typeface="UTM Avo"/>
              </a:rPr>
              <a:t>thư</a:t>
            </a:r>
            <a:r>
              <a:rPr lang="en-US" sz="3200" dirty="0">
                <a:solidFill>
                  <a:srgbClr val="FF00FF"/>
                </a:solidFill>
                <a:latin typeface="UTM Avo"/>
              </a:rPr>
              <a:t> </a:t>
            </a:r>
            <a:r>
              <a:rPr lang="en-US" sz="3200" dirty="0" err="1">
                <a:solidFill>
                  <a:srgbClr val="FF00FF"/>
                </a:solidFill>
                <a:latin typeface="UTM Avo"/>
              </a:rPr>
              <a:t>điện</a:t>
            </a:r>
            <a:r>
              <a:rPr lang="en-US" sz="3200" dirty="0">
                <a:solidFill>
                  <a:srgbClr val="FF00FF"/>
                </a:solidFill>
                <a:latin typeface="UTM Avo"/>
              </a:rPr>
              <a:t> </a:t>
            </a:r>
            <a:r>
              <a:rPr lang="en-US" sz="3200" dirty="0" err="1">
                <a:solidFill>
                  <a:srgbClr val="FF00FF"/>
                </a:solidFill>
                <a:latin typeface="UTM Avo"/>
              </a:rPr>
              <a:t>tử</a:t>
            </a:r>
            <a:r>
              <a:rPr lang="en-US" sz="3200" dirty="0">
                <a:solidFill>
                  <a:srgbClr val="FF00FF"/>
                </a:solidFill>
                <a:latin typeface="UTM Avo"/>
              </a:rPr>
              <a:t>. </a:t>
            </a:r>
            <a:endParaRPr lang="en-GB" altLang="en-US" sz="3200" dirty="0">
              <a:solidFill>
                <a:srgbClr val="FF00FF"/>
              </a:solidFill>
              <a:latin typeface="UTM Avo"/>
              <a:cs typeface="Times New Roman" panose="02020603050405020304" pitchFamily="18" charset="0"/>
            </a:endParaRPr>
          </a:p>
        </p:txBody>
      </p:sp>
    </p:spTree>
    <p:extLst>
      <p:ext uri="{BB962C8B-B14F-4D97-AF65-F5344CB8AC3E}">
        <p14:creationId xmlns:p14="http://schemas.microsoft.com/office/powerpoint/2010/main" val="284281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FFA9DEE-BEBA-D4DE-ED2A-EE19219771C2}"/>
              </a:ext>
            </a:extLst>
          </p:cNvPr>
          <p:cNvSpPr txBox="1"/>
          <p:nvPr/>
        </p:nvSpPr>
        <p:spPr>
          <a:xfrm>
            <a:off x="448117" y="1957795"/>
            <a:ext cx="11315644" cy="4524315"/>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a:cs typeface="Times New Roman" panose="02020603050405020304" pitchFamily="18" charset="0"/>
                <a:sym typeface="+mn-ea"/>
              </a:rPr>
              <a:t>Câu</a:t>
            </a:r>
            <a:r>
              <a:rPr lang="en-GB" altLang="en-US" sz="3200" dirty="0">
                <a:solidFill>
                  <a:srgbClr val="FF0000"/>
                </a:solidFill>
                <a:latin typeface="UTM Avo"/>
                <a:cs typeface="Times New Roman" panose="02020603050405020304" pitchFamily="18" charset="0"/>
                <a:sym typeface="+mn-ea"/>
              </a:rPr>
              <a:t> 2 </a:t>
            </a:r>
            <a:r>
              <a:rPr lang="en-US" altLang="en-GB" sz="3200" dirty="0">
                <a:solidFill>
                  <a:srgbClr val="FF0000"/>
                </a:solidFill>
                <a:latin typeface="UTM Avo"/>
                <a:cs typeface="Times New Roman" panose="02020603050405020304" pitchFamily="18" charset="0"/>
                <a:sym typeface="+mn-ea"/>
              </a:rPr>
              <a:t>:</a:t>
            </a:r>
            <a:r>
              <a:rPr lang="en-GB" altLang="en-US" sz="3200" dirty="0">
                <a:solidFill>
                  <a:srgbClr val="FF0000"/>
                </a:solidFill>
                <a:latin typeface="UTM Avo"/>
                <a:cs typeface="Times New Roman" panose="02020603050405020304" pitchFamily="18" charset="0"/>
                <a:sym typeface="+mn-ea"/>
              </a:rPr>
              <a:t> </a:t>
            </a:r>
            <a:r>
              <a:rPr lang="en-US" sz="3200" dirty="0" err="1">
                <a:solidFill>
                  <a:srgbClr val="FF0000"/>
                </a:solidFill>
                <a:latin typeface="UTM Avo"/>
              </a:rPr>
              <a:t>Người</a:t>
            </a:r>
            <a:r>
              <a:rPr lang="en-US" sz="3200" dirty="0">
                <a:solidFill>
                  <a:srgbClr val="FF0000"/>
                </a:solidFill>
                <a:latin typeface="UTM Avo"/>
              </a:rPr>
              <a:t> </a:t>
            </a:r>
            <a:r>
              <a:rPr lang="en-US" sz="3200" dirty="0" err="1">
                <a:solidFill>
                  <a:srgbClr val="FF0000"/>
                </a:solidFill>
                <a:latin typeface="UTM Avo"/>
              </a:rPr>
              <a:t>đàn</a:t>
            </a:r>
            <a:r>
              <a:rPr lang="en-US" sz="3200" dirty="0">
                <a:solidFill>
                  <a:srgbClr val="FF0000"/>
                </a:solidFill>
                <a:latin typeface="UTM Avo"/>
              </a:rPr>
              <a:t> </a:t>
            </a:r>
            <a:r>
              <a:rPr lang="en-US" sz="3200" dirty="0" err="1">
                <a:solidFill>
                  <a:srgbClr val="FF0000"/>
                </a:solidFill>
                <a:latin typeface="UTM Avo"/>
              </a:rPr>
              <a:t>ông</a:t>
            </a:r>
            <a:r>
              <a:rPr lang="en-US" sz="3200" dirty="0">
                <a:solidFill>
                  <a:srgbClr val="FF0000"/>
                </a:solidFill>
                <a:latin typeface="UTM Avo"/>
              </a:rPr>
              <a:t> </a:t>
            </a:r>
            <a:r>
              <a:rPr lang="en-US" sz="3200" dirty="0" err="1">
                <a:solidFill>
                  <a:srgbClr val="FF0000"/>
                </a:solidFill>
                <a:latin typeface="UTM Avo"/>
              </a:rPr>
              <a:t>đã</a:t>
            </a:r>
            <a:r>
              <a:rPr lang="en-US" sz="3200" dirty="0">
                <a:solidFill>
                  <a:srgbClr val="FF0000"/>
                </a:solidFill>
                <a:latin typeface="UTM Avo"/>
              </a:rPr>
              <a:t> </a:t>
            </a:r>
            <a:r>
              <a:rPr lang="en-US" sz="3200" dirty="0" err="1">
                <a:solidFill>
                  <a:srgbClr val="FF0000"/>
                </a:solidFill>
                <a:latin typeface="UTM Avo"/>
              </a:rPr>
              <a:t>chủ</a:t>
            </a:r>
            <a:r>
              <a:rPr lang="en-US" sz="3200" dirty="0">
                <a:solidFill>
                  <a:srgbClr val="FF0000"/>
                </a:solidFill>
                <a:latin typeface="UTM Avo"/>
              </a:rPr>
              <a:t> </a:t>
            </a:r>
            <a:r>
              <a:rPr lang="en-US" sz="3200" dirty="0" err="1">
                <a:solidFill>
                  <a:srgbClr val="FF0000"/>
                </a:solidFill>
                <a:latin typeface="UTM Avo"/>
              </a:rPr>
              <a:t>động</a:t>
            </a:r>
            <a:r>
              <a:rPr lang="en-US" sz="3200" dirty="0">
                <a:solidFill>
                  <a:srgbClr val="FF0000"/>
                </a:solidFill>
                <a:latin typeface="UTM Avo"/>
              </a:rPr>
              <a:t> </a:t>
            </a:r>
            <a:r>
              <a:rPr lang="en-US" sz="3200" dirty="0" err="1">
                <a:solidFill>
                  <a:srgbClr val="FF0000"/>
                </a:solidFill>
                <a:latin typeface="UTM Avo"/>
              </a:rPr>
              <a:t>tìm</a:t>
            </a:r>
            <a:r>
              <a:rPr lang="en-US" sz="3200" dirty="0">
                <a:solidFill>
                  <a:srgbClr val="FF0000"/>
                </a:solidFill>
                <a:latin typeface="UTM Avo"/>
              </a:rPr>
              <a:t> </a:t>
            </a:r>
            <a:r>
              <a:rPr lang="en-US" sz="3200" dirty="0" err="1">
                <a:solidFill>
                  <a:srgbClr val="FF0000"/>
                </a:solidFill>
                <a:latin typeface="UTM Avo"/>
              </a:rPr>
              <a:t>công</a:t>
            </a:r>
            <a:r>
              <a:rPr lang="en-US" sz="3200" dirty="0">
                <a:solidFill>
                  <a:srgbClr val="FF0000"/>
                </a:solidFill>
                <a:latin typeface="UTM Avo"/>
              </a:rPr>
              <a:t> </a:t>
            </a:r>
            <a:r>
              <a:rPr lang="en-US" sz="3200" dirty="0" err="1">
                <a:solidFill>
                  <a:srgbClr val="FF0000"/>
                </a:solidFill>
                <a:latin typeface="UTM Avo"/>
              </a:rPr>
              <a:t>việc</a:t>
            </a:r>
            <a:r>
              <a:rPr lang="en-US" sz="3200" dirty="0">
                <a:solidFill>
                  <a:srgbClr val="FF0000"/>
                </a:solidFill>
                <a:latin typeface="UTM Avo"/>
              </a:rPr>
              <a:t> </a:t>
            </a:r>
            <a:r>
              <a:rPr lang="en-US" sz="3200" dirty="0" err="1">
                <a:solidFill>
                  <a:srgbClr val="FF0000"/>
                </a:solidFill>
                <a:latin typeface="UTM Avo"/>
              </a:rPr>
              <a:t>phù</a:t>
            </a:r>
            <a:r>
              <a:rPr lang="en-US" sz="3200" dirty="0">
                <a:solidFill>
                  <a:srgbClr val="FF0000"/>
                </a:solidFill>
                <a:latin typeface="UTM Avo"/>
              </a:rPr>
              <a:t> </a:t>
            </a:r>
            <a:r>
              <a:rPr lang="en-US" sz="3200" dirty="0" err="1">
                <a:solidFill>
                  <a:srgbClr val="FF0000"/>
                </a:solidFill>
                <a:latin typeface="UTM Avo"/>
              </a:rPr>
              <a:t>hợp</a:t>
            </a:r>
            <a:r>
              <a:rPr lang="en-US" sz="3200" dirty="0">
                <a:solidFill>
                  <a:srgbClr val="FF0000"/>
                </a:solidFill>
                <a:latin typeface="UTM Avo"/>
              </a:rPr>
              <a:t> </a:t>
            </a:r>
            <a:r>
              <a:rPr lang="en-US" sz="3200" dirty="0" err="1">
                <a:solidFill>
                  <a:srgbClr val="FF0000"/>
                </a:solidFill>
                <a:latin typeface="UTM Avo"/>
              </a:rPr>
              <a:t>với</a:t>
            </a:r>
            <a:r>
              <a:rPr lang="en-US" sz="3200" dirty="0">
                <a:solidFill>
                  <a:srgbClr val="FF0000"/>
                </a:solidFill>
                <a:latin typeface="UTM Avo"/>
              </a:rPr>
              <a:t> </a:t>
            </a:r>
            <a:r>
              <a:rPr lang="en-US" sz="3200" dirty="0" err="1">
                <a:solidFill>
                  <a:srgbClr val="FF0000"/>
                </a:solidFill>
                <a:latin typeface="UTM Avo"/>
              </a:rPr>
              <a:t>mình</a:t>
            </a:r>
            <a:r>
              <a:rPr lang="en-US" sz="3200" dirty="0">
                <a:solidFill>
                  <a:srgbClr val="FF0000"/>
                </a:solidFill>
                <a:latin typeface="UTM Avo"/>
              </a:rPr>
              <a:t> </a:t>
            </a:r>
            <a:r>
              <a:rPr lang="en-US" sz="3200" dirty="0" err="1">
                <a:solidFill>
                  <a:srgbClr val="FF0000"/>
                </a:solidFill>
                <a:latin typeface="UTM Avo"/>
              </a:rPr>
              <a:t>như</a:t>
            </a:r>
            <a:r>
              <a:rPr lang="en-US" sz="3200" dirty="0">
                <a:solidFill>
                  <a:srgbClr val="FF0000"/>
                </a:solidFill>
                <a:latin typeface="UTM Avo"/>
              </a:rPr>
              <a:t> </a:t>
            </a:r>
            <a:r>
              <a:rPr lang="en-US" sz="3200" dirty="0" err="1">
                <a:solidFill>
                  <a:srgbClr val="FF0000"/>
                </a:solidFill>
                <a:latin typeface="UTM Avo"/>
              </a:rPr>
              <a:t>thế</a:t>
            </a:r>
            <a:r>
              <a:rPr lang="en-US" sz="3200" dirty="0">
                <a:solidFill>
                  <a:srgbClr val="FF0000"/>
                </a:solidFill>
                <a:latin typeface="UTM Avo"/>
              </a:rPr>
              <a:t> </a:t>
            </a:r>
            <a:r>
              <a:rPr lang="en-US" sz="3200" dirty="0" err="1">
                <a:solidFill>
                  <a:srgbClr val="FF0000"/>
                </a:solidFill>
                <a:latin typeface="UTM Avo"/>
              </a:rPr>
              <a:t>nào</a:t>
            </a:r>
            <a:r>
              <a:rPr lang="en-US" sz="3200" dirty="0">
                <a:solidFill>
                  <a:srgbClr val="FF0000"/>
                </a:solidFill>
                <a:latin typeface="UTM Avo"/>
              </a:rPr>
              <a:t>? </a:t>
            </a:r>
          </a:p>
          <a:p>
            <a:pPr algn="just">
              <a:lnSpc>
                <a:spcPct val="150000"/>
              </a:lnSpc>
            </a:pPr>
            <a:r>
              <a:rPr lang="en-US" sz="3200" dirty="0" smtClean="0">
                <a:solidFill>
                  <a:srgbClr val="FF00FF"/>
                </a:solidFill>
                <a:latin typeface="UTM Avo"/>
              </a:rPr>
              <a:t>- </a:t>
            </a:r>
            <a:r>
              <a:rPr lang="en-US" sz="3200" dirty="0" err="1">
                <a:solidFill>
                  <a:srgbClr val="FF00FF"/>
                </a:solidFill>
                <a:latin typeface="UTM Avo"/>
              </a:rPr>
              <a:t>Ông</a:t>
            </a:r>
            <a:r>
              <a:rPr lang="en-US" sz="3200" dirty="0">
                <a:solidFill>
                  <a:srgbClr val="FF00FF"/>
                </a:solidFill>
                <a:latin typeface="UTM Avo"/>
              </a:rPr>
              <a:t> </a:t>
            </a:r>
            <a:r>
              <a:rPr lang="en-US" sz="3200" dirty="0" err="1">
                <a:solidFill>
                  <a:srgbClr val="FF00FF"/>
                </a:solidFill>
                <a:latin typeface="UTM Avo"/>
              </a:rPr>
              <a:t>không</a:t>
            </a:r>
            <a:r>
              <a:rPr lang="en-US" sz="3200" dirty="0">
                <a:solidFill>
                  <a:srgbClr val="FF00FF"/>
                </a:solidFill>
                <a:latin typeface="UTM Avo"/>
              </a:rPr>
              <a:t> </a:t>
            </a:r>
            <a:r>
              <a:rPr lang="en-US" sz="3200" dirty="0" err="1">
                <a:solidFill>
                  <a:srgbClr val="FF00FF"/>
                </a:solidFill>
                <a:latin typeface="UTM Avo"/>
              </a:rPr>
              <a:t>nản</a:t>
            </a:r>
            <a:r>
              <a:rPr lang="en-US" sz="3200" dirty="0">
                <a:solidFill>
                  <a:srgbClr val="FF00FF"/>
                </a:solidFill>
                <a:latin typeface="UTM Avo"/>
              </a:rPr>
              <a:t> </a:t>
            </a:r>
            <a:r>
              <a:rPr lang="en-US" sz="3200" dirty="0" err="1">
                <a:solidFill>
                  <a:srgbClr val="FF00FF"/>
                </a:solidFill>
                <a:latin typeface="UTM Avo"/>
              </a:rPr>
              <a:t>chí</a:t>
            </a:r>
            <a:r>
              <a:rPr lang="en-US" sz="3200" dirty="0">
                <a:solidFill>
                  <a:srgbClr val="FF00FF"/>
                </a:solidFill>
                <a:latin typeface="UTM Avo"/>
              </a:rPr>
              <a:t> </a:t>
            </a:r>
            <a:r>
              <a:rPr lang="en-US" sz="3200" dirty="0" err="1">
                <a:solidFill>
                  <a:srgbClr val="FF00FF"/>
                </a:solidFill>
                <a:latin typeface="UTM Avo"/>
              </a:rPr>
              <a:t>mà</a:t>
            </a:r>
            <a:r>
              <a:rPr lang="en-US" sz="3200" dirty="0">
                <a:solidFill>
                  <a:srgbClr val="FF00FF"/>
                </a:solidFill>
                <a:latin typeface="UTM Avo"/>
              </a:rPr>
              <a:t> </a:t>
            </a:r>
            <a:r>
              <a:rPr lang="en-US" sz="3200" dirty="0" err="1">
                <a:solidFill>
                  <a:srgbClr val="FF00FF"/>
                </a:solidFill>
                <a:latin typeface="UTM Avo"/>
              </a:rPr>
              <a:t>chủ</a:t>
            </a:r>
            <a:r>
              <a:rPr lang="en-US" sz="3200" dirty="0">
                <a:solidFill>
                  <a:srgbClr val="FF00FF"/>
                </a:solidFill>
                <a:latin typeface="UTM Avo"/>
              </a:rPr>
              <a:t> </a:t>
            </a:r>
            <a:r>
              <a:rPr lang="en-US" sz="3200" dirty="0" err="1">
                <a:solidFill>
                  <a:srgbClr val="FF00FF"/>
                </a:solidFill>
                <a:latin typeface="UTM Avo"/>
              </a:rPr>
              <a:t>động</a:t>
            </a:r>
            <a:r>
              <a:rPr lang="en-US" sz="3200" dirty="0">
                <a:solidFill>
                  <a:srgbClr val="FF00FF"/>
                </a:solidFill>
                <a:latin typeface="UTM Avo"/>
              </a:rPr>
              <a:t> </a:t>
            </a:r>
            <a:r>
              <a:rPr lang="en-US" sz="3200" dirty="0" err="1">
                <a:solidFill>
                  <a:srgbClr val="FF00FF"/>
                </a:solidFill>
                <a:latin typeface="UTM Avo"/>
              </a:rPr>
              <a:t>tìm</a:t>
            </a:r>
            <a:r>
              <a:rPr lang="en-US" sz="3200" dirty="0">
                <a:solidFill>
                  <a:srgbClr val="FF00FF"/>
                </a:solidFill>
                <a:latin typeface="UTM Avo"/>
              </a:rPr>
              <a:t> </a:t>
            </a:r>
            <a:r>
              <a:rPr lang="en-US" sz="3200" dirty="0" err="1">
                <a:solidFill>
                  <a:srgbClr val="FF00FF"/>
                </a:solidFill>
                <a:latin typeface="UTM Avo"/>
              </a:rPr>
              <a:t>công</a:t>
            </a:r>
            <a:r>
              <a:rPr lang="en-US" sz="3200" dirty="0">
                <a:solidFill>
                  <a:srgbClr val="FF00FF"/>
                </a:solidFill>
                <a:latin typeface="UTM Avo"/>
              </a:rPr>
              <a:t> </a:t>
            </a:r>
            <a:r>
              <a:rPr lang="en-US" sz="3200" dirty="0" err="1">
                <a:solidFill>
                  <a:srgbClr val="FF00FF"/>
                </a:solidFill>
                <a:latin typeface="UTM Avo"/>
              </a:rPr>
              <a:t>việc</a:t>
            </a:r>
            <a:r>
              <a:rPr lang="en-US" sz="3200" dirty="0">
                <a:solidFill>
                  <a:srgbClr val="FF00FF"/>
                </a:solidFill>
                <a:latin typeface="UTM Avo"/>
              </a:rPr>
              <a:t> </a:t>
            </a:r>
            <a:r>
              <a:rPr lang="en-US" sz="3200" dirty="0" err="1">
                <a:solidFill>
                  <a:srgbClr val="FF00FF"/>
                </a:solidFill>
                <a:latin typeface="UTM Avo"/>
              </a:rPr>
              <a:t>phù</a:t>
            </a:r>
            <a:r>
              <a:rPr lang="en-US" sz="3200" dirty="0">
                <a:solidFill>
                  <a:srgbClr val="FF00FF"/>
                </a:solidFill>
                <a:latin typeface="UTM Avo"/>
              </a:rPr>
              <a:t> </a:t>
            </a:r>
            <a:r>
              <a:rPr lang="en-US" sz="3200" dirty="0" err="1">
                <a:solidFill>
                  <a:srgbClr val="FF00FF"/>
                </a:solidFill>
                <a:latin typeface="UTM Avo"/>
              </a:rPr>
              <a:t>hợp</a:t>
            </a:r>
            <a:r>
              <a:rPr lang="en-US" sz="3200" dirty="0">
                <a:solidFill>
                  <a:srgbClr val="FF00FF"/>
                </a:solidFill>
                <a:latin typeface="UTM Avo"/>
              </a:rPr>
              <a:t> </a:t>
            </a:r>
            <a:r>
              <a:rPr lang="en-US" sz="3200" dirty="0" err="1">
                <a:solidFill>
                  <a:srgbClr val="FF00FF"/>
                </a:solidFill>
                <a:latin typeface="UTM Avo"/>
              </a:rPr>
              <a:t>với</a:t>
            </a:r>
            <a:r>
              <a:rPr lang="en-US" sz="3200" dirty="0">
                <a:solidFill>
                  <a:srgbClr val="FF00FF"/>
                </a:solidFill>
                <a:latin typeface="UTM Avo"/>
              </a:rPr>
              <a:t> </a:t>
            </a:r>
            <a:r>
              <a:rPr lang="en-US" sz="3200" dirty="0" err="1">
                <a:solidFill>
                  <a:srgbClr val="FF00FF"/>
                </a:solidFill>
                <a:latin typeface="UTM Avo"/>
              </a:rPr>
              <a:t>mình</a:t>
            </a:r>
            <a:r>
              <a:rPr lang="en-US" sz="3200" dirty="0">
                <a:solidFill>
                  <a:srgbClr val="FF00FF"/>
                </a:solidFill>
                <a:latin typeface="UTM Avo"/>
              </a:rPr>
              <a:t>. </a:t>
            </a:r>
            <a:r>
              <a:rPr lang="en-US" sz="3200" dirty="0" err="1">
                <a:solidFill>
                  <a:srgbClr val="FF00FF"/>
                </a:solidFill>
                <a:latin typeface="UTM Avo"/>
              </a:rPr>
              <a:t>Thấy</a:t>
            </a:r>
            <a:r>
              <a:rPr lang="en-US" sz="3200" dirty="0">
                <a:solidFill>
                  <a:srgbClr val="FF00FF"/>
                </a:solidFill>
                <a:latin typeface="UTM Avo"/>
              </a:rPr>
              <a:t> ở </a:t>
            </a:r>
            <a:r>
              <a:rPr lang="en-US" sz="3200" dirty="0" err="1">
                <a:solidFill>
                  <a:srgbClr val="FF00FF"/>
                </a:solidFill>
                <a:latin typeface="UTM Avo"/>
              </a:rPr>
              <a:t>nội</a:t>
            </a:r>
            <a:r>
              <a:rPr lang="en-US" sz="3200" dirty="0">
                <a:solidFill>
                  <a:srgbClr val="FF00FF"/>
                </a:solidFill>
                <a:latin typeface="UTM Avo"/>
              </a:rPr>
              <a:t> </a:t>
            </a:r>
            <a:r>
              <a:rPr lang="en-US" sz="3200" dirty="0" err="1">
                <a:solidFill>
                  <a:srgbClr val="FF00FF"/>
                </a:solidFill>
                <a:latin typeface="UTM Avo"/>
              </a:rPr>
              <a:t>thành</a:t>
            </a:r>
            <a:r>
              <a:rPr lang="en-US" sz="3200" dirty="0">
                <a:solidFill>
                  <a:srgbClr val="FF00FF"/>
                </a:solidFill>
                <a:latin typeface="UTM Avo"/>
              </a:rPr>
              <a:t> </a:t>
            </a:r>
            <a:r>
              <a:rPr lang="en-US" sz="3200" dirty="0" err="1">
                <a:solidFill>
                  <a:srgbClr val="FF00FF"/>
                </a:solidFill>
                <a:latin typeface="UTM Avo"/>
              </a:rPr>
              <a:t>người</a:t>
            </a:r>
            <a:r>
              <a:rPr lang="en-US" sz="3200" dirty="0">
                <a:solidFill>
                  <a:srgbClr val="FF00FF"/>
                </a:solidFill>
                <a:latin typeface="UTM Avo"/>
              </a:rPr>
              <a:t> ta </a:t>
            </a:r>
            <a:r>
              <a:rPr lang="en-US" sz="3200" dirty="0" err="1">
                <a:solidFill>
                  <a:srgbClr val="FF00FF"/>
                </a:solidFill>
                <a:latin typeface="UTM Avo"/>
              </a:rPr>
              <a:t>bán</a:t>
            </a:r>
            <a:r>
              <a:rPr lang="en-US" sz="3200" dirty="0">
                <a:solidFill>
                  <a:srgbClr val="FF00FF"/>
                </a:solidFill>
                <a:latin typeface="UTM Avo"/>
              </a:rPr>
              <a:t> </a:t>
            </a:r>
            <a:r>
              <a:rPr lang="en-US" sz="3200" dirty="0" err="1">
                <a:solidFill>
                  <a:srgbClr val="FF00FF"/>
                </a:solidFill>
                <a:latin typeface="UTM Avo"/>
              </a:rPr>
              <a:t>cà</a:t>
            </a:r>
            <a:r>
              <a:rPr lang="en-US" sz="3200" dirty="0">
                <a:solidFill>
                  <a:srgbClr val="FF00FF"/>
                </a:solidFill>
                <a:latin typeface="UTM Avo"/>
              </a:rPr>
              <a:t> </a:t>
            </a:r>
            <a:r>
              <a:rPr lang="en-US" sz="3200" dirty="0" err="1">
                <a:solidFill>
                  <a:srgbClr val="FF00FF"/>
                </a:solidFill>
                <a:latin typeface="UTM Avo"/>
              </a:rPr>
              <a:t>chua</a:t>
            </a:r>
            <a:r>
              <a:rPr lang="en-US" sz="3200" dirty="0">
                <a:solidFill>
                  <a:srgbClr val="FF00FF"/>
                </a:solidFill>
                <a:latin typeface="UTM Avo"/>
              </a:rPr>
              <a:t> </a:t>
            </a:r>
            <a:r>
              <a:rPr lang="en-US" sz="3200" dirty="0" err="1">
                <a:solidFill>
                  <a:srgbClr val="FF00FF"/>
                </a:solidFill>
                <a:latin typeface="UTM Avo"/>
              </a:rPr>
              <a:t>với</a:t>
            </a:r>
            <a:r>
              <a:rPr lang="en-US" sz="3200" dirty="0">
                <a:solidFill>
                  <a:srgbClr val="FF00FF"/>
                </a:solidFill>
                <a:latin typeface="UTM Avo"/>
              </a:rPr>
              <a:t> </a:t>
            </a:r>
            <a:r>
              <a:rPr lang="en-US" sz="3200" dirty="0" err="1">
                <a:solidFill>
                  <a:srgbClr val="FF00FF"/>
                </a:solidFill>
                <a:latin typeface="UTM Avo"/>
              </a:rPr>
              <a:t>giá</a:t>
            </a:r>
            <a:r>
              <a:rPr lang="en-US" sz="3200" dirty="0">
                <a:solidFill>
                  <a:srgbClr val="FF00FF"/>
                </a:solidFill>
                <a:latin typeface="UTM Avo"/>
              </a:rPr>
              <a:t> </a:t>
            </a:r>
            <a:r>
              <a:rPr lang="en-US" sz="3200" dirty="0" err="1">
                <a:solidFill>
                  <a:srgbClr val="FF00FF"/>
                </a:solidFill>
                <a:latin typeface="UTM Avo"/>
              </a:rPr>
              <a:t>gần</a:t>
            </a:r>
            <a:r>
              <a:rPr lang="en-US" sz="3200" dirty="0">
                <a:solidFill>
                  <a:srgbClr val="FF00FF"/>
                </a:solidFill>
                <a:latin typeface="UTM Avo"/>
              </a:rPr>
              <a:t> </a:t>
            </a:r>
            <a:r>
              <a:rPr lang="en-US" sz="3200" dirty="0" err="1">
                <a:solidFill>
                  <a:srgbClr val="FF00FF"/>
                </a:solidFill>
                <a:latin typeface="UTM Avo"/>
              </a:rPr>
              <a:t>gấp</a:t>
            </a:r>
            <a:r>
              <a:rPr lang="en-US" sz="3200" dirty="0">
                <a:solidFill>
                  <a:srgbClr val="FF00FF"/>
                </a:solidFill>
                <a:latin typeface="UTM Avo"/>
              </a:rPr>
              <a:t> </a:t>
            </a:r>
            <a:r>
              <a:rPr lang="en-US" sz="3200" dirty="0" err="1">
                <a:solidFill>
                  <a:srgbClr val="FF00FF"/>
                </a:solidFill>
                <a:latin typeface="UTM Avo"/>
              </a:rPr>
              <a:t>đôi</a:t>
            </a:r>
            <a:r>
              <a:rPr lang="en-US" sz="3200" dirty="0">
                <a:solidFill>
                  <a:srgbClr val="FF00FF"/>
                </a:solidFill>
                <a:latin typeface="UTM Avo"/>
              </a:rPr>
              <a:t> </a:t>
            </a:r>
            <a:r>
              <a:rPr lang="en-US" sz="3200" dirty="0" err="1">
                <a:solidFill>
                  <a:srgbClr val="FF00FF"/>
                </a:solidFill>
                <a:latin typeface="UTM Avo"/>
              </a:rPr>
              <a:t>giá</a:t>
            </a:r>
            <a:r>
              <a:rPr lang="en-US" sz="3200" dirty="0">
                <a:solidFill>
                  <a:srgbClr val="FF00FF"/>
                </a:solidFill>
                <a:latin typeface="UTM Avo"/>
              </a:rPr>
              <a:t> ở </a:t>
            </a:r>
            <a:r>
              <a:rPr lang="en-US" sz="3200" dirty="0" err="1">
                <a:solidFill>
                  <a:srgbClr val="FF00FF"/>
                </a:solidFill>
                <a:latin typeface="UTM Avo"/>
              </a:rPr>
              <a:t>ngoại</a:t>
            </a:r>
            <a:r>
              <a:rPr lang="en-US" sz="3200" dirty="0">
                <a:solidFill>
                  <a:srgbClr val="FF00FF"/>
                </a:solidFill>
                <a:latin typeface="UTM Avo"/>
              </a:rPr>
              <a:t> </a:t>
            </a:r>
            <a:r>
              <a:rPr lang="en-US" sz="3200" dirty="0" err="1">
                <a:solidFill>
                  <a:srgbClr val="FF00FF"/>
                </a:solidFill>
                <a:latin typeface="UTM Avo"/>
              </a:rPr>
              <a:t>thành</a:t>
            </a:r>
            <a:r>
              <a:rPr lang="en-US" sz="3200" dirty="0">
                <a:solidFill>
                  <a:srgbClr val="FF00FF"/>
                </a:solidFill>
                <a:latin typeface="UTM Avo"/>
              </a:rPr>
              <a:t>, </a:t>
            </a:r>
            <a:r>
              <a:rPr lang="en-US" sz="3200" dirty="0" err="1">
                <a:solidFill>
                  <a:srgbClr val="FF00FF"/>
                </a:solidFill>
                <a:latin typeface="UTM Avo"/>
              </a:rPr>
              <a:t>nơi</a:t>
            </a:r>
            <a:r>
              <a:rPr lang="en-US" sz="3200" dirty="0">
                <a:solidFill>
                  <a:srgbClr val="FF00FF"/>
                </a:solidFill>
                <a:latin typeface="UTM Avo"/>
              </a:rPr>
              <a:t> </a:t>
            </a:r>
            <a:r>
              <a:rPr lang="en-US" sz="3200" dirty="0" err="1">
                <a:solidFill>
                  <a:srgbClr val="FF00FF"/>
                </a:solidFill>
                <a:latin typeface="UTM Avo"/>
              </a:rPr>
              <a:t>ông</a:t>
            </a:r>
            <a:r>
              <a:rPr lang="en-US" sz="3200" dirty="0">
                <a:solidFill>
                  <a:srgbClr val="FF00FF"/>
                </a:solidFill>
                <a:latin typeface="UTM Avo"/>
              </a:rPr>
              <a:t> </a:t>
            </a:r>
            <a:r>
              <a:rPr lang="en-US" sz="3200" dirty="0" err="1">
                <a:solidFill>
                  <a:srgbClr val="FF00FF"/>
                </a:solidFill>
                <a:latin typeface="UTM Avo"/>
              </a:rPr>
              <a:t>sống</a:t>
            </a:r>
            <a:r>
              <a:rPr lang="en-US" sz="3200" dirty="0">
                <a:solidFill>
                  <a:srgbClr val="FF00FF"/>
                </a:solidFill>
                <a:latin typeface="UTM Avo"/>
              </a:rPr>
              <a:t>, </a:t>
            </a:r>
            <a:r>
              <a:rPr lang="en-US" sz="3200" dirty="0" err="1">
                <a:solidFill>
                  <a:srgbClr val="FF00FF"/>
                </a:solidFill>
                <a:latin typeface="UTM Avo"/>
              </a:rPr>
              <a:t>ông</a:t>
            </a:r>
            <a:r>
              <a:rPr lang="en-US" sz="3200" dirty="0">
                <a:solidFill>
                  <a:srgbClr val="FF00FF"/>
                </a:solidFill>
                <a:latin typeface="UTM Avo"/>
              </a:rPr>
              <a:t> </a:t>
            </a:r>
            <a:r>
              <a:rPr lang="en-US" sz="3200" dirty="0" err="1">
                <a:solidFill>
                  <a:srgbClr val="FF00FF"/>
                </a:solidFill>
                <a:latin typeface="UTM Avo"/>
              </a:rPr>
              <a:t>quyết</a:t>
            </a:r>
            <a:r>
              <a:rPr lang="en-US" sz="3200" dirty="0">
                <a:solidFill>
                  <a:srgbClr val="FF00FF"/>
                </a:solidFill>
                <a:latin typeface="UTM Avo"/>
              </a:rPr>
              <a:t> </a:t>
            </a:r>
            <a:r>
              <a:rPr lang="en-US" sz="3200" dirty="0" err="1">
                <a:solidFill>
                  <a:srgbClr val="FF00FF"/>
                </a:solidFill>
                <a:latin typeface="UTM Avo"/>
              </a:rPr>
              <a:t>định</a:t>
            </a:r>
            <a:r>
              <a:rPr lang="en-US" sz="3200" dirty="0">
                <a:solidFill>
                  <a:srgbClr val="FF00FF"/>
                </a:solidFill>
                <a:latin typeface="UTM Avo"/>
              </a:rPr>
              <a:t> </a:t>
            </a:r>
            <a:r>
              <a:rPr lang="en-US" sz="3200" dirty="0" err="1">
                <a:solidFill>
                  <a:srgbClr val="FF00FF"/>
                </a:solidFill>
                <a:latin typeface="UTM Avo"/>
              </a:rPr>
              <a:t>kinh</a:t>
            </a:r>
            <a:r>
              <a:rPr lang="en-US" sz="3200" dirty="0">
                <a:solidFill>
                  <a:srgbClr val="FF00FF"/>
                </a:solidFill>
                <a:latin typeface="UTM Avo"/>
              </a:rPr>
              <a:t> </a:t>
            </a:r>
            <a:r>
              <a:rPr lang="en-US" sz="3200" dirty="0" err="1">
                <a:solidFill>
                  <a:srgbClr val="FF00FF"/>
                </a:solidFill>
                <a:latin typeface="UTM Avo"/>
              </a:rPr>
              <a:t>doanh</a:t>
            </a:r>
            <a:r>
              <a:rPr lang="en-US" sz="3200" dirty="0">
                <a:solidFill>
                  <a:srgbClr val="FF00FF"/>
                </a:solidFill>
                <a:latin typeface="UTM Avo"/>
              </a:rPr>
              <a:t> </a:t>
            </a:r>
            <a:r>
              <a:rPr lang="en-US" sz="3200" dirty="0" err="1">
                <a:solidFill>
                  <a:srgbClr val="FF00FF"/>
                </a:solidFill>
                <a:latin typeface="UTM Avo"/>
              </a:rPr>
              <a:t>cà</a:t>
            </a:r>
            <a:r>
              <a:rPr lang="en-US" sz="3200" dirty="0">
                <a:solidFill>
                  <a:srgbClr val="FF00FF"/>
                </a:solidFill>
                <a:latin typeface="UTM Avo"/>
              </a:rPr>
              <a:t> </a:t>
            </a:r>
            <a:r>
              <a:rPr lang="en-US" sz="3200" dirty="0" err="1">
                <a:solidFill>
                  <a:srgbClr val="FF00FF"/>
                </a:solidFill>
                <a:latin typeface="UTM Avo"/>
              </a:rPr>
              <a:t>chua</a:t>
            </a:r>
            <a:r>
              <a:rPr lang="en-US" sz="3200" dirty="0">
                <a:solidFill>
                  <a:srgbClr val="FF00FF"/>
                </a:solidFill>
                <a:latin typeface="UTM Avo"/>
              </a:rPr>
              <a:t>. </a:t>
            </a:r>
          </a:p>
        </p:txBody>
      </p:sp>
    </p:spTree>
    <p:extLst>
      <p:ext uri="{BB962C8B-B14F-4D97-AF65-F5344CB8AC3E}">
        <p14:creationId xmlns:p14="http://schemas.microsoft.com/office/powerpoint/2010/main" val="339825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19853E-3929-7515-FE66-0A9B9C5848A2}"/>
              </a:ext>
            </a:extLst>
          </p:cNvPr>
          <p:cNvPicPr>
            <a:picLocks noChangeAspect="1"/>
          </p:cNvPicPr>
          <p:nvPr/>
        </p:nvPicPr>
        <p:blipFill>
          <a:blip r:embed="rId4"/>
          <a:stretch>
            <a:fillRect/>
          </a:stretch>
        </p:blipFill>
        <p:spPr>
          <a:xfrm>
            <a:off x="3484179" y="1586784"/>
            <a:ext cx="613689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AEE749AC-E0D5-B296-3256-AC21B936A629}"/>
              </a:ext>
            </a:extLst>
          </p:cNvPr>
          <p:cNvSpPr txBox="1"/>
          <p:nvPr/>
        </p:nvSpPr>
        <p:spPr>
          <a:xfrm>
            <a:off x="388106" y="1557991"/>
            <a:ext cx="11435665" cy="4524315"/>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a:cs typeface="Times New Roman" panose="02020603050405020304" pitchFamily="18" charset="0"/>
                <a:sym typeface="+mn-ea"/>
              </a:rPr>
              <a:t>Câu</a:t>
            </a:r>
            <a:r>
              <a:rPr lang="en-GB" altLang="en-US" sz="3200" dirty="0">
                <a:solidFill>
                  <a:srgbClr val="FF0000"/>
                </a:solidFill>
                <a:latin typeface="UTM Avo"/>
                <a:cs typeface="Times New Roman" panose="02020603050405020304" pitchFamily="18" charset="0"/>
                <a:sym typeface="+mn-ea"/>
              </a:rPr>
              <a:t> 3 </a:t>
            </a:r>
            <a:r>
              <a:rPr lang="en-US" altLang="en-GB" sz="3200" dirty="0">
                <a:solidFill>
                  <a:srgbClr val="FF0000"/>
                </a:solidFill>
                <a:latin typeface="UTM Avo"/>
                <a:cs typeface="Times New Roman" panose="02020603050405020304" pitchFamily="18" charset="0"/>
                <a:sym typeface="+mn-ea"/>
              </a:rPr>
              <a:t>:</a:t>
            </a:r>
            <a:r>
              <a:rPr lang="en-GB" altLang="en-US" sz="3200" dirty="0">
                <a:solidFill>
                  <a:srgbClr val="FF0000"/>
                </a:solidFill>
                <a:latin typeface="UTM Avo"/>
                <a:cs typeface="Times New Roman" panose="02020603050405020304" pitchFamily="18" charset="0"/>
                <a:sym typeface="+mn-ea"/>
              </a:rPr>
              <a:t> </a:t>
            </a:r>
            <a:r>
              <a:rPr lang="en-US" sz="3200" dirty="0" err="1">
                <a:solidFill>
                  <a:srgbClr val="FF0000"/>
                </a:solidFill>
                <a:latin typeface="UTM Avo"/>
              </a:rPr>
              <a:t>Sáng</a:t>
            </a:r>
            <a:r>
              <a:rPr lang="en-US" sz="3200" dirty="0">
                <a:solidFill>
                  <a:srgbClr val="FF0000"/>
                </a:solidFill>
                <a:latin typeface="UTM Avo"/>
              </a:rPr>
              <a:t> </a:t>
            </a:r>
            <a:r>
              <a:rPr lang="en-US" sz="3200" dirty="0" err="1">
                <a:solidFill>
                  <a:srgbClr val="FF0000"/>
                </a:solidFill>
                <a:latin typeface="UTM Avo"/>
              </a:rPr>
              <a:t>kiến</a:t>
            </a:r>
            <a:r>
              <a:rPr lang="en-US" sz="3200" dirty="0">
                <a:solidFill>
                  <a:srgbClr val="FF0000"/>
                </a:solidFill>
                <a:latin typeface="UTM Avo"/>
              </a:rPr>
              <a:t> </a:t>
            </a:r>
            <a:r>
              <a:rPr lang="en-US" sz="3200" dirty="0" err="1">
                <a:solidFill>
                  <a:srgbClr val="FF0000"/>
                </a:solidFill>
                <a:latin typeface="UTM Avo"/>
              </a:rPr>
              <a:t>của</a:t>
            </a:r>
            <a:r>
              <a:rPr lang="en-US" sz="3200" dirty="0">
                <a:solidFill>
                  <a:srgbClr val="FF0000"/>
                </a:solidFill>
                <a:latin typeface="UTM Avo"/>
              </a:rPr>
              <a:t> </a:t>
            </a:r>
            <a:r>
              <a:rPr lang="en-US" sz="3200" dirty="0" err="1">
                <a:solidFill>
                  <a:srgbClr val="FF0000"/>
                </a:solidFill>
                <a:latin typeface="UTM Avo"/>
              </a:rPr>
              <a:t>ông</a:t>
            </a:r>
            <a:r>
              <a:rPr lang="en-US" sz="3200" dirty="0">
                <a:solidFill>
                  <a:srgbClr val="FF0000"/>
                </a:solidFill>
                <a:latin typeface="UTM Avo"/>
              </a:rPr>
              <a:t> </a:t>
            </a:r>
            <a:r>
              <a:rPr lang="en-US" sz="3200" dirty="0" err="1">
                <a:solidFill>
                  <a:srgbClr val="FF0000"/>
                </a:solidFill>
                <a:latin typeface="UTM Avo"/>
              </a:rPr>
              <a:t>đem</a:t>
            </a:r>
            <a:r>
              <a:rPr lang="en-US" sz="3200" dirty="0">
                <a:solidFill>
                  <a:srgbClr val="FF0000"/>
                </a:solidFill>
                <a:latin typeface="UTM Avo"/>
              </a:rPr>
              <a:t> </a:t>
            </a:r>
            <a:r>
              <a:rPr lang="en-US" sz="3200" dirty="0" err="1">
                <a:solidFill>
                  <a:srgbClr val="FF0000"/>
                </a:solidFill>
                <a:latin typeface="UTM Avo"/>
              </a:rPr>
              <a:t>lại</a:t>
            </a:r>
            <a:r>
              <a:rPr lang="en-US" sz="3200" dirty="0">
                <a:solidFill>
                  <a:srgbClr val="FF0000"/>
                </a:solidFill>
                <a:latin typeface="UTM Avo"/>
              </a:rPr>
              <a:t> </a:t>
            </a:r>
            <a:r>
              <a:rPr lang="en-US" sz="3200" dirty="0" err="1">
                <a:solidFill>
                  <a:srgbClr val="FF0000"/>
                </a:solidFill>
                <a:latin typeface="UTM Avo"/>
              </a:rPr>
              <a:t>lợi</a:t>
            </a:r>
            <a:r>
              <a:rPr lang="en-US" sz="3200" dirty="0">
                <a:solidFill>
                  <a:srgbClr val="FF0000"/>
                </a:solidFill>
                <a:latin typeface="UTM Avo"/>
              </a:rPr>
              <a:t> </a:t>
            </a:r>
            <a:r>
              <a:rPr lang="en-US" sz="3200" dirty="0" err="1">
                <a:solidFill>
                  <a:srgbClr val="FF0000"/>
                </a:solidFill>
                <a:latin typeface="UTM Avo"/>
              </a:rPr>
              <a:t>ích</a:t>
            </a:r>
            <a:r>
              <a:rPr lang="en-US" sz="3200" dirty="0">
                <a:solidFill>
                  <a:srgbClr val="FF0000"/>
                </a:solidFill>
                <a:latin typeface="UTM Avo"/>
              </a:rPr>
              <a:t> </a:t>
            </a:r>
            <a:r>
              <a:rPr lang="en-US" sz="3200" dirty="0" err="1">
                <a:solidFill>
                  <a:srgbClr val="FF0000"/>
                </a:solidFill>
                <a:latin typeface="UTM Avo"/>
              </a:rPr>
              <a:t>gì</a:t>
            </a:r>
            <a:r>
              <a:rPr lang="en-US" sz="3200" dirty="0">
                <a:solidFill>
                  <a:srgbClr val="FF0000"/>
                </a:solidFill>
                <a:latin typeface="UTM Avo"/>
              </a:rPr>
              <a:t> </a:t>
            </a:r>
            <a:r>
              <a:rPr lang="en-US" sz="3200" dirty="0" err="1">
                <a:solidFill>
                  <a:srgbClr val="FF0000"/>
                </a:solidFill>
                <a:latin typeface="UTM Avo"/>
              </a:rPr>
              <a:t>cho</a:t>
            </a:r>
            <a:r>
              <a:rPr lang="en-US" sz="3200" dirty="0">
                <a:solidFill>
                  <a:srgbClr val="FF0000"/>
                </a:solidFill>
                <a:latin typeface="UTM Avo"/>
              </a:rPr>
              <a:t> </a:t>
            </a:r>
            <a:r>
              <a:rPr lang="en-US" sz="3200" dirty="0" err="1">
                <a:solidFill>
                  <a:srgbClr val="FF0000"/>
                </a:solidFill>
                <a:latin typeface="UTM Avo"/>
              </a:rPr>
              <a:t>gia</a:t>
            </a:r>
            <a:r>
              <a:rPr lang="en-US" sz="3200" dirty="0">
                <a:solidFill>
                  <a:srgbClr val="FF0000"/>
                </a:solidFill>
                <a:latin typeface="UTM Avo"/>
              </a:rPr>
              <a:t> </a:t>
            </a:r>
            <a:r>
              <a:rPr lang="en-US" sz="3200" dirty="0" err="1">
                <a:solidFill>
                  <a:srgbClr val="FF0000"/>
                </a:solidFill>
                <a:latin typeface="UTM Avo"/>
              </a:rPr>
              <a:t>đình</a:t>
            </a:r>
            <a:r>
              <a:rPr lang="en-US" sz="3200" dirty="0">
                <a:solidFill>
                  <a:srgbClr val="FF0000"/>
                </a:solidFill>
                <a:latin typeface="UTM Avo"/>
              </a:rPr>
              <a:t> </a:t>
            </a:r>
            <a:r>
              <a:rPr lang="en-US" sz="3200" dirty="0" err="1">
                <a:solidFill>
                  <a:srgbClr val="FF0000"/>
                </a:solidFill>
                <a:latin typeface="UTM Avo"/>
              </a:rPr>
              <a:t>và</a:t>
            </a:r>
            <a:r>
              <a:rPr lang="en-US" sz="3200" dirty="0">
                <a:solidFill>
                  <a:srgbClr val="FF0000"/>
                </a:solidFill>
                <a:latin typeface="UTM Avo"/>
              </a:rPr>
              <a:t> </a:t>
            </a:r>
            <a:r>
              <a:rPr lang="en-US" sz="3200" dirty="0" err="1">
                <a:solidFill>
                  <a:srgbClr val="FF0000"/>
                </a:solidFill>
                <a:latin typeface="UTM Avo"/>
              </a:rPr>
              <a:t>những</a:t>
            </a:r>
            <a:r>
              <a:rPr lang="en-US" sz="3200" dirty="0">
                <a:solidFill>
                  <a:srgbClr val="FF0000"/>
                </a:solidFill>
                <a:latin typeface="UTM Avo"/>
              </a:rPr>
              <a:t> </a:t>
            </a:r>
            <a:r>
              <a:rPr lang="en-US" sz="3200" dirty="0" err="1">
                <a:solidFill>
                  <a:srgbClr val="FF0000"/>
                </a:solidFill>
                <a:latin typeface="UTM Avo"/>
              </a:rPr>
              <a:t>người</a:t>
            </a:r>
            <a:r>
              <a:rPr lang="en-US" sz="3200" dirty="0">
                <a:solidFill>
                  <a:srgbClr val="FF0000"/>
                </a:solidFill>
                <a:latin typeface="UTM Avo"/>
              </a:rPr>
              <a:t> </a:t>
            </a:r>
            <a:r>
              <a:rPr lang="en-US" sz="3200" dirty="0" err="1">
                <a:solidFill>
                  <a:srgbClr val="FF0000"/>
                </a:solidFill>
                <a:latin typeface="UTM Avo"/>
              </a:rPr>
              <a:t>khác</a:t>
            </a:r>
            <a:r>
              <a:rPr lang="en-US" sz="3200" dirty="0">
                <a:solidFill>
                  <a:srgbClr val="FF0000"/>
                </a:solidFill>
                <a:latin typeface="UTM Avo"/>
              </a:rPr>
              <a:t>? </a:t>
            </a:r>
            <a:endParaRPr lang="de-DE" sz="3200" b="1" dirty="0">
              <a:solidFill>
                <a:srgbClr val="FF0000"/>
              </a:solidFill>
              <a:latin typeface="UTM Avo"/>
              <a:cs typeface="Times New Roman" pitchFamily="18" charset="0"/>
            </a:endParaRPr>
          </a:p>
          <a:p>
            <a:pPr algn="just">
              <a:lnSpc>
                <a:spcPct val="150000"/>
              </a:lnSpc>
            </a:pPr>
            <a:r>
              <a:rPr lang="en-US" sz="3200" dirty="0">
                <a:solidFill>
                  <a:srgbClr val="FF00FF"/>
                </a:solidFill>
                <a:latin typeface="UTM Avo"/>
              </a:rPr>
              <a:t>- </a:t>
            </a:r>
            <a:r>
              <a:rPr lang="en-US" sz="3200" dirty="0" err="1">
                <a:solidFill>
                  <a:srgbClr val="FF00FF"/>
                </a:solidFill>
                <a:latin typeface="UTM Avo"/>
              </a:rPr>
              <a:t>Công</a:t>
            </a:r>
            <a:r>
              <a:rPr lang="en-US" sz="3200" dirty="0">
                <a:solidFill>
                  <a:srgbClr val="FF00FF"/>
                </a:solidFill>
                <a:latin typeface="UTM Avo"/>
              </a:rPr>
              <a:t> </a:t>
            </a:r>
            <a:r>
              <a:rPr lang="en-US" sz="3200" dirty="0" err="1">
                <a:solidFill>
                  <a:srgbClr val="FF00FF"/>
                </a:solidFill>
                <a:latin typeface="UTM Avo"/>
              </a:rPr>
              <a:t>việc</a:t>
            </a:r>
            <a:r>
              <a:rPr lang="en-US" sz="3200" dirty="0">
                <a:solidFill>
                  <a:srgbClr val="FF00FF"/>
                </a:solidFill>
                <a:latin typeface="UTM Avo"/>
              </a:rPr>
              <a:t> </a:t>
            </a:r>
            <a:r>
              <a:rPr lang="en-US" sz="3200" dirty="0" err="1">
                <a:solidFill>
                  <a:srgbClr val="FF00FF"/>
                </a:solidFill>
                <a:latin typeface="UTM Avo"/>
              </a:rPr>
              <a:t>kinh</a:t>
            </a:r>
            <a:r>
              <a:rPr lang="en-US" sz="3200" dirty="0">
                <a:solidFill>
                  <a:srgbClr val="FF00FF"/>
                </a:solidFill>
                <a:latin typeface="UTM Avo"/>
              </a:rPr>
              <a:t> </a:t>
            </a:r>
            <a:r>
              <a:rPr lang="en-US" sz="3200" dirty="0" err="1">
                <a:solidFill>
                  <a:srgbClr val="FF00FF"/>
                </a:solidFill>
                <a:latin typeface="UTM Avo"/>
              </a:rPr>
              <a:t>doanh</a:t>
            </a:r>
            <a:r>
              <a:rPr lang="en-US" sz="3200" dirty="0">
                <a:solidFill>
                  <a:srgbClr val="FF00FF"/>
                </a:solidFill>
                <a:latin typeface="UTM Avo"/>
              </a:rPr>
              <a:t> </a:t>
            </a:r>
            <a:r>
              <a:rPr lang="en-US" sz="3200" dirty="0" err="1">
                <a:solidFill>
                  <a:srgbClr val="FF00FF"/>
                </a:solidFill>
                <a:latin typeface="UTM Avo"/>
              </a:rPr>
              <a:t>của</a:t>
            </a:r>
            <a:r>
              <a:rPr lang="en-US" sz="3200" dirty="0">
                <a:solidFill>
                  <a:srgbClr val="FF00FF"/>
                </a:solidFill>
                <a:latin typeface="UTM Avo"/>
              </a:rPr>
              <a:t> </a:t>
            </a:r>
            <a:r>
              <a:rPr lang="en-US" sz="3200" dirty="0" err="1">
                <a:solidFill>
                  <a:srgbClr val="FF00FF"/>
                </a:solidFill>
                <a:latin typeface="UTM Avo"/>
              </a:rPr>
              <a:t>ông</a:t>
            </a:r>
            <a:r>
              <a:rPr lang="en-US" sz="3200" dirty="0">
                <a:solidFill>
                  <a:srgbClr val="FF00FF"/>
                </a:solidFill>
                <a:latin typeface="UTM Avo"/>
              </a:rPr>
              <a:t> </a:t>
            </a:r>
            <a:r>
              <a:rPr lang="en-US" sz="3200" dirty="0" err="1">
                <a:solidFill>
                  <a:srgbClr val="FF00FF"/>
                </a:solidFill>
                <a:latin typeface="UTM Avo"/>
              </a:rPr>
              <a:t>phát</a:t>
            </a:r>
            <a:r>
              <a:rPr lang="en-US" sz="3200" dirty="0">
                <a:solidFill>
                  <a:srgbClr val="FF00FF"/>
                </a:solidFill>
                <a:latin typeface="UTM Avo"/>
              </a:rPr>
              <a:t> </a:t>
            </a:r>
            <a:r>
              <a:rPr lang="en-US" sz="3200" dirty="0" err="1">
                <a:solidFill>
                  <a:srgbClr val="FF00FF"/>
                </a:solidFill>
                <a:latin typeface="UTM Avo"/>
              </a:rPr>
              <a:t>triển</a:t>
            </a:r>
            <a:r>
              <a:rPr lang="en-US" sz="3200" dirty="0">
                <a:solidFill>
                  <a:srgbClr val="FF00FF"/>
                </a:solidFill>
                <a:latin typeface="UTM Avo"/>
              </a:rPr>
              <a:t> </a:t>
            </a:r>
            <a:r>
              <a:rPr lang="en-US" sz="3200" dirty="0" err="1">
                <a:solidFill>
                  <a:srgbClr val="FF00FF"/>
                </a:solidFill>
                <a:latin typeface="UTM Avo"/>
              </a:rPr>
              <a:t>rất</a:t>
            </a:r>
            <a:r>
              <a:rPr lang="en-US" sz="3200" dirty="0">
                <a:solidFill>
                  <a:srgbClr val="FF00FF"/>
                </a:solidFill>
                <a:latin typeface="UTM Avo"/>
              </a:rPr>
              <a:t> </a:t>
            </a:r>
            <a:r>
              <a:rPr lang="en-US" sz="3200" dirty="0" err="1">
                <a:solidFill>
                  <a:srgbClr val="FF00FF"/>
                </a:solidFill>
                <a:latin typeface="UTM Avo"/>
              </a:rPr>
              <a:t>thuận</a:t>
            </a:r>
            <a:r>
              <a:rPr lang="en-US" sz="3200" dirty="0">
                <a:solidFill>
                  <a:srgbClr val="FF00FF"/>
                </a:solidFill>
                <a:latin typeface="UTM Avo"/>
              </a:rPr>
              <a:t> </a:t>
            </a:r>
            <a:r>
              <a:rPr lang="en-US" sz="3200" dirty="0" err="1">
                <a:solidFill>
                  <a:srgbClr val="FF00FF"/>
                </a:solidFill>
                <a:latin typeface="UTM Avo"/>
              </a:rPr>
              <a:t>lợi</a:t>
            </a:r>
            <a:r>
              <a:rPr lang="en-US" sz="3200" dirty="0">
                <a:solidFill>
                  <a:srgbClr val="FF00FF"/>
                </a:solidFill>
                <a:latin typeface="UTM Avo"/>
              </a:rPr>
              <a:t>. </a:t>
            </a:r>
            <a:r>
              <a:rPr lang="en-US" sz="3200" dirty="0" err="1">
                <a:solidFill>
                  <a:srgbClr val="FF00FF"/>
                </a:solidFill>
                <a:latin typeface="UTM Avo"/>
              </a:rPr>
              <a:t>Nhờ</a:t>
            </a:r>
            <a:r>
              <a:rPr lang="en-US" sz="3200" dirty="0">
                <a:solidFill>
                  <a:srgbClr val="FF00FF"/>
                </a:solidFill>
                <a:latin typeface="UTM Avo"/>
              </a:rPr>
              <a:t> </a:t>
            </a:r>
            <a:r>
              <a:rPr lang="en-US" sz="3200" dirty="0" err="1">
                <a:solidFill>
                  <a:srgbClr val="FF00FF"/>
                </a:solidFill>
                <a:latin typeface="UTM Avo"/>
              </a:rPr>
              <a:t>đó</a:t>
            </a:r>
            <a:r>
              <a:rPr lang="en-US" sz="3200" dirty="0">
                <a:solidFill>
                  <a:srgbClr val="FF00FF"/>
                </a:solidFill>
                <a:latin typeface="UTM Avo"/>
              </a:rPr>
              <a:t>, </a:t>
            </a:r>
            <a:r>
              <a:rPr lang="en-US" sz="3200" dirty="0" err="1">
                <a:solidFill>
                  <a:srgbClr val="FF00FF"/>
                </a:solidFill>
                <a:latin typeface="UTM Avo"/>
              </a:rPr>
              <a:t>cả</a:t>
            </a:r>
            <a:r>
              <a:rPr lang="en-US" sz="3200" dirty="0">
                <a:solidFill>
                  <a:srgbClr val="FF00FF"/>
                </a:solidFill>
                <a:latin typeface="UTM Avo"/>
              </a:rPr>
              <a:t> </a:t>
            </a:r>
            <a:r>
              <a:rPr lang="en-US" sz="3200" dirty="0" err="1">
                <a:solidFill>
                  <a:srgbClr val="FF00FF"/>
                </a:solidFill>
                <a:latin typeface="UTM Avo"/>
              </a:rPr>
              <a:t>gia</a:t>
            </a:r>
            <a:r>
              <a:rPr lang="en-US" sz="3200" dirty="0">
                <a:solidFill>
                  <a:srgbClr val="FF00FF"/>
                </a:solidFill>
                <a:latin typeface="UTM Avo"/>
              </a:rPr>
              <a:t> </a:t>
            </a:r>
            <a:r>
              <a:rPr lang="en-US" sz="3200" dirty="0" err="1">
                <a:solidFill>
                  <a:srgbClr val="FF00FF"/>
                </a:solidFill>
                <a:latin typeface="UTM Avo"/>
              </a:rPr>
              <a:t>đình</a:t>
            </a:r>
            <a:r>
              <a:rPr lang="en-US" sz="3200" dirty="0">
                <a:solidFill>
                  <a:srgbClr val="FF00FF"/>
                </a:solidFill>
                <a:latin typeface="UTM Avo"/>
              </a:rPr>
              <a:t> </a:t>
            </a:r>
            <a:r>
              <a:rPr lang="en-US" sz="3200" dirty="0" err="1">
                <a:solidFill>
                  <a:srgbClr val="FF00FF"/>
                </a:solidFill>
                <a:latin typeface="UTM Avo"/>
              </a:rPr>
              <a:t>ông</a:t>
            </a:r>
            <a:r>
              <a:rPr lang="en-US" sz="3200" dirty="0">
                <a:solidFill>
                  <a:srgbClr val="FF00FF"/>
                </a:solidFill>
                <a:latin typeface="UTM Avo"/>
              </a:rPr>
              <a:t> </a:t>
            </a:r>
            <a:r>
              <a:rPr lang="en-US" sz="3200" dirty="0" err="1">
                <a:solidFill>
                  <a:srgbClr val="FF00FF"/>
                </a:solidFill>
                <a:latin typeface="UTM Avo"/>
              </a:rPr>
              <a:t>có</a:t>
            </a:r>
            <a:r>
              <a:rPr lang="en-US" sz="3200" dirty="0">
                <a:solidFill>
                  <a:srgbClr val="FF00FF"/>
                </a:solidFill>
                <a:latin typeface="UTM Avo"/>
              </a:rPr>
              <a:t> </a:t>
            </a:r>
            <a:r>
              <a:rPr lang="en-US" sz="3200" dirty="0" err="1">
                <a:solidFill>
                  <a:srgbClr val="FF00FF"/>
                </a:solidFill>
                <a:latin typeface="UTM Avo"/>
              </a:rPr>
              <a:t>công</a:t>
            </a:r>
            <a:r>
              <a:rPr lang="en-US" sz="3200" dirty="0">
                <a:solidFill>
                  <a:srgbClr val="FF00FF"/>
                </a:solidFill>
                <a:latin typeface="UTM Avo"/>
              </a:rPr>
              <a:t> </a:t>
            </a:r>
            <a:r>
              <a:rPr lang="en-US" sz="3200" dirty="0" err="1">
                <a:solidFill>
                  <a:srgbClr val="FF00FF"/>
                </a:solidFill>
                <a:latin typeface="UTM Avo"/>
              </a:rPr>
              <a:t>ăn</a:t>
            </a:r>
            <a:r>
              <a:rPr lang="en-US" sz="3200" dirty="0">
                <a:solidFill>
                  <a:srgbClr val="FF00FF"/>
                </a:solidFill>
                <a:latin typeface="UTM Avo"/>
              </a:rPr>
              <a:t> </a:t>
            </a:r>
            <a:r>
              <a:rPr lang="en-US" sz="3200" dirty="0" err="1">
                <a:solidFill>
                  <a:srgbClr val="FF00FF"/>
                </a:solidFill>
                <a:latin typeface="UTM Avo"/>
              </a:rPr>
              <a:t>việc</a:t>
            </a:r>
            <a:r>
              <a:rPr lang="en-US" sz="3200" dirty="0">
                <a:solidFill>
                  <a:srgbClr val="FF00FF"/>
                </a:solidFill>
                <a:latin typeface="UTM Avo"/>
              </a:rPr>
              <a:t> </a:t>
            </a:r>
            <a:r>
              <a:rPr lang="en-US" sz="3200" dirty="0" err="1">
                <a:solidFill>
                  <a:srgbClr val="FF00FF"/>
                </a:solidFill>
                <a:latin typeface="UTM Avo"/>
              </a:rPr>
              <a:t>làm</a:t>
            </a:r>
            <a:r>
              <a:rPr lang="en-US" sz="3200" dirty="0">
                <a:solidFill>
                  <a:srgbClr val="FF00FF"/>
                </a:solidFill>
                <a:latin typeface="UTM Avo"/>
              </a:rPr>
              <a:t>. Sau 5 </a:t>
            </a:r>
            <a:r>
              <a:rPr lang="en-US" sz="3200" dirty="0" err="1">
                <a:solidFill>
                  <a:srgbClr val="FF00FF"/>
                </a:solidFill>
                <a:latin typeface="UTM Avo"/>
              </a:rPr>
              <a:t>năm</a:t>
            </a:r>
            <a:r>
              <a:rPr lang="en-US" sz="3200" dirty="0">
                <a:solidFill>
                  <a:srgbClr val="FF00FF"/>
                </a:solidFill>
                <a:latin typeface="UTM Avo"/>
              </a:rPr>
              <a:t>, </a:t>
            </a:r>
            <a:r>
              <a:rPr lang="en-US" sz="3200" dirty="0" err="1">
                <a:solidFill>
                  <a:srgbClr val="FF00FF"/>
                </a:solidFill>
                <a:latin typeface="UTM Avo"/>
              </a:rPr>
              <a:t>ông</a:t>
            </a:r>
            <a:r>
              <a:rPr lang="en-US" sz="3200" dirty="0">
                <a:solidFill>
                  <a:srgbClr val="FF00FF"/>
                </a:solidFill>
                <a:latin typeface="UTM Avo"/>
              </a:rPr>
              <a:t> </a:t>
            </a:r>
            <a:r>
              <a:rPr lang="en-US" sz="3200" dirty="0" err="1">
                <a:solidFill>
                  <a:srgbClr val="FF00FF"/>
                </a:solidFill>
                <a:latin typeface="UTM Avo"/>
              </a:rPr>
              <a:t>đã</a:t>
            </a:r>
            <a:r>
              <a:rPr lang="en-US" sz="3200" dirty="0">
                <a:solidFill>
                  <a:srgbClr val="FF00FF"/>
                </a:solidFill>
                <a:latin typeface="UTM Avo"/>
              </a:rPr>
              <a:t> </a:t>
            </a:r>
            <a:r>
              <a:rPr lang="en-US" sz="3200" dirty="0" err="1">
                <a:solidFill>
                  <a:srgbClr val="FF00FF"/>
                </a:solidFill>
                <a:latin typeface="UTM Avo"/>
              </a:rPr>
              <a:t>có</a:t>
            </a:r>
            <a:r>
              <a:rPr lang="en-US" sz="3200" dirty="0">
                <a:solidFill>
                  <a:srgbClr val="FF00FF"/>
                </a:solidFill>
                <a:latin typeface="UTM Avo"/>
              </a:rPr>
              <a:t> </a:t>
            </a:r>
            <a:r>
              <a:rPr lang="en-US" sz="3200" dirty="0" err="1">
                <a:solidFill>
                  <a:srgbClr val="FF00FF"/>
                </a:solidFill>
                <a:latin typeface="UTM Avo"/>
              </a:rPr>
              <a:t>một</a:t>
            </a:r>
            <a:r>
              <a:rPr lang="en-US" sz="3200" dirty="0">
                <a:solidFill>
                  <a:srgbClr val="FF00FF"/>
                </a:solidFill>
                <a:latin typeface="UTM Avo"/>
              </a:rPr>
              <a:t> </a:t>
            </a:r>
            <a:r>
              <a:rPr lang="en-US" sz="3200" dirty="0" err="1">
                <a:solidFill>
                  <a:srgbClr val="FF00FF"/>
                </a:solidFill>
                <a:latin typeface="UTM Avo"/>
              </a:rPr>
              <a:t>công</a:t>
            </a:r>
            <a:r>
              <a:rPr lang="en-US" sz="3200" dirty="0">
                <a:solidFill>
                  <a:srgbClr val="FF00FF"/>
                </a:solidFill>
                <a:latin typeface="UTM Avo"/>
              </a:rPr>
              <a:t> </a:t>
            </a:r>
            <a:r>
              <a:rPr lang="en-US" sz="3200" dirty="0" err="1">
                <a:solidFill>
                  <a:srgbClr val="FF00FF"/>
                </a:solidFill>
                <a:latin typeface="UTM Avo"/>
              </a:rPr>
              <a:t>ti</a:t>
            </a:r>
            <a:r>
              <a:rPr lang="en-US" sz="3200" dirty="0">
                <a:solidFill>
                  <a:srgbClr val="FF00FF"/>
                </a:solidFill>
                <a:latin typeface="UTM Avo"/>
              </a:rPr>
              <a:t> </a:t>
            </a:r>
            <a:r>
              <a:rPr lang="en-US" sz="3200" dirty="0" err="1">
                <a:solidFill>
                  <a:srgbClr val="FF00FF"/>
                </a:solidFill>
                <a:latin typeface="UTM Avo"/>
              </a:rPr>
              <a:t>nhỏ</a:t>
            </a:r>
            <a:r>
              <a:rPr lang="en-US" sz="3200" dirty="0">
                <a:solidFill>
                  <a:srgbClr val="FF00FF"/>
                </a:solidFill>
                <a:latin typeface="UTM Avo"/>
              </a:rPr>
              <a:t> </a:t>
            </a:r>
            <a:r>
              <a:rPr lang="en-US" sz="3200" dirty="0" err="1">
                <a:solidFill>
                  <a:srgbClr val="FF00FF"/>
                </a:solidFill>
                <a:latin typeface="UTM Avo"/>
              </a:rPr>
              <a:t>chuyên</a:t>
            </a:r>
            <a:r>
              <a:rPr lang="en-US" sz="3200" dirty="0">
                <a:solidFill>
                  <a:srgbClr val="FF00FF"/>
                </a:solidFill>
                <a:latin typeface="UTM Avo"/>
              </a:rPr>
              <a:t> </a:t>
            </a:r>
            <a:r>
              <a:rPr lang="en-US" sz="3200" dirty="0" err="1">
                <a:solidFill>
                  <a:srgbClr val="FF00FF"/>
                </a:solidFill>
                <a:latin typeface="UTM Avo"/>
              </a:rPr>
              <a:t>chế</a:t>
            </a:r>
            <a:r>
              <a:rPr lang="en-US" sz="3200" dirty="0">
                <a:solidFill>
                  <a:srgbClr val="FF00FF"/>
                </a:solidFill>
                <a:latin typeface="UTM Avo"/>
              </a:rPr>
              <a:t> </a:t>
            </a:r>
            <a:r>
              <a:rPr lang="en-US" sz="3200" dirty="0" err="1">
                <a:solidFill>
                  <a:srgbClr val="FF00FF"/>
                </a:solidFill>
                <a:latin typeface="UTM Avo"/>
              </a:rPr>
              <a:t>biến</a:t>
            </a:r>
            <a:r>
              <a:rPr lang="en-US" sz="3200" dirty="0">
                <a:solidFill>
                  <a:srgbClr val="FF00FF"/>
                </a:solidFill>
                <a:latin typeface="UTM Avo"/>
              </a:rPr>
              <a:t> </a:t>
            </a:r>
            <a:r>
              <a:rPr lang="en-US" sz="3200" dirty="0" err="1">
                <a:solidFill>
                  <a:srgbClr val="FF00FF"/>
                </a:solidFill>
                <a:latin typeface="UTM Avo"/>
              </a:rPr>
              <a:t>và</a:t>
            </a:r>
            <a:r>
              <a:rPr lang="en-US" sz="3200" dirty="0">
                <a:solidFill>
                  <a:srgbClr val="FF00FF"/>
                </a:solidFill>
                <a:latin typeface="UTM Avo"/>
              </a:rPr>
              <a:t> </a:t>
            </a:r>
            <a:r>
              <a:rPr lang="en-US" sz="3200" dirty="0" err="1">
                <a:solidFill>
                  <a:srgbClr val="FF00FF"/>
                </a:solidFill>
                <a:latin typeface="UTM Avo"/>
              </a:rPr>
              <a:t>kinh</a:t>
            </a:r>
            <a:r>
              <a:rPr lang="en-US" sz="3200" dirty="0">
                <a:solidFill>
                  <a:srgbClr val="FF00FF"/>
                </a:solidFill>
                <a:latin typeface="UTM Avo"/>
              </a:rPr>
              <a:t> </a:t>
            </a:r>
            <a:r>
              <a:rPr lang="en-US" sz="3200" dirty="0" err="1">
                <a:solidFill>
                  <a:srgbClr val="FF00FF"/>
                </a:solidFill>
                <a:latin typeface="UTM Avo"/>
              </a:rPr>
              <a:t>doanh</a:t>
            </a:r>
            <a:r>
              <a:rPr lang="en-US" sz="3200" dirty="0">
                <a:solidFill>
                  <a:srgbClr val="FF00FF"/>
                </a:solidFill>
                <a:latin typeface="UTM Avo"/>
              </a:rPr>
              <a:t> </a:t>
            </a:r>
            <a:r>
              <a:rPr lang="en-US" sz="3200" dirty="0" err="1">
                <a:solidFill>
                  <a:srgbClr val="FF00FF"/>
                </a:solidFill>
                <a:latin typeface="UTM Avo"/>
              </a:rPr>
              <a:t>cà</a:t>
            </a:r>
            <a:r>
              <a:rPr lang="en-US" sz="3200" dirty="0">
                <a:solidFill>
                  <a:srgbClr val="FF00FF"/>
                </a:solidFill>
                <a:latin typeface="UTM Avo"/>
              </a:rPr>
              <a:t> </a:t>
            </a:r>
            <a:r>
              <a:rPr lang="en-US" sz="3200" dirty="0" err="1">
                <a:solidFill>
                  <a:srgbClr val="FF00FF"/>
                </a:solidFill>
                <a:latin typeface="UTM Avo"/>
              </a:rPr>
              <a:t>chua</a:t>
            </a:r>
            <a:r>
              <a:rPr lang="en-US" sz="3200" dirty="0">
                <a:solidFill>
                  <a:srgbClr val="FF00FF"/>
                </a:solidFill>
                <a:latin typeface="UTM Avo"/>
              </a:rPr>
              <a:t>, </a:t>
            </a:r>
            <a:r>
              <a:rPr lang="en-US" sz="3200" dirty="0" err="1">
                <a:solidFill>
                  <a:srgbClr val="FF00FF"/>
                </a:solidFill>
                <a:latin typeface="UTM Avo"/>
              </a:rPr>
              <a:t>tạo</a:t>
            </a:r>
            <a:r>
              <a:rPr lang="en-US" sz="3200" dirty="0">
                <a:solidFill>
                  <a:srgbClr val="FF00FF"/>
                </a:solidFill>
                <a:latin typeface="UTM Avo"/>
              </a:rPr>
              <a:t> </a:t>
            </a:r>
            <a:r>
              <a:rPr lang="en-US" sz="3200" dirty="0" err="1">
                <a:solidFill>
                  <a:srgbClr val="FF00FF"/>
                </a:solidFill>
                <a:latin typeface="UTM Avo"/>
              </a:rPr>
              <a:t>việc</a:t>
            </a:r>
            <a:r>
              <a:rPr lang="en-US" sz="3200" dirty="0">
                <a:solidFill>
                  <a:srgbClr val="FF00FF"/>
                </a:solidFill>
                <a:latin typeface="UTM Avo"/>
              </a:rPr>
              <a:t> </a:t>
            </a:r>
            <a:r>
              <a:rPr lang="en-US" sz="3200" dirty="0" err="1">
                <a:solidFill>
                  <a:srgbClr val="FF00FF"/>
                </a:solidFill>
                <a:latin typeface="UTM Avo"/>
              </a:rPr>
              <a:t>làm</a:t>
            </a:r>
            <a:r>
              <a:rPr lang="en-US" sz="3200" dirty="0">
                <a:solidFill>
                  <a:srgbClr val="FF00FF"/>
                </a:solidFill>
                <a:latin typeface="UTM Avo"/>
              </a:rPr>
              <a:t> </a:t>
            </a:r>
            <a:r>
              <a:rPr lang="en-US" sz="3200" dirty="0" err="1">
                <a:solidFill>
                  <a:srgbClr val="FF00FF"/>
                </a:solidFill>
                <a:latin typeface="UTM Avo"/>
              </a:rPr>
              <a:t>cho</a:t>
            </a:r>
            <a:r>
              <a:rPr lang="en-US" sz="3200" dirty="0">
                <a:solidFill>
                  <a:srgbClr val="FF00FF"/>
                </a:solidFill>
                <a:latin typeface="UTM Avo"/>
              </a:rPr>
              <a:t> </a:t>
            </a:r>
            <a:r>
              <a:rPr lang="en-US" sz="3200" dirty="0" err="1">
                <a:solidFill>
                  <a:srgbClr val="FF00FF"/>
                </a:solidFill>
                <a:latin typeface="UTM Avo"/>
              </a:rPr>
              <a:t>hàng</a:t>
            </a:r>
            <a:r>
              <a:rPr lang="en-US" sz="3200" dirty="0">
                <a:solidFill>
                  <a:srgbClr val="FF00FF"/>
                </a:solidFill>
                <a:latin typeface="UTM Avo"/>
              </a:rPr>
              <a:t> </a:t>
            </a:r>
            <a:r>
              <a:rPr lang="en-US" sz="3200" dirty="0" err="1">
                <a:solidFill>
                  <a:srgbClr val="FF00FF"/>
                </a:solidFill>
                <a:latin typeface="UTM Avo"/>
              </a:rPr>
              <a:t>chục</a:t>
            </a:r>
            <a:r>
              <a:rPr lang="en-US" sz="3200" dirty="0">
                <a:solidFill>
                  <a:srgbClr val="FF00FF"/>
                </a:solidFill>
                <a:latin typeface="UTM Avo"/>
              </a:rPr>
              <a:t> </a:t>
            </a:r>
            <a:r>
              <a:rPr lang="en-US" sz="3200" dirty="0" err="1">
                <a:solidFill>
                  <a:srgbClr val="FF00FF"/>
                </a:solidFill>
                <a:latin typeface="UTM Avo"/>
              </a:rPr>
              <a:t>người</a:t>
            </a:r>
            <a:r>
              <a:rPr lang="en-US" sz="3200" dirty="0">
                <a:solidFill>
                  <a:srgbClr val="FF00FF"/>
                </a:solidFill>
                <a:latin typeface="UTM Avo"/>
              </a:rPr>
              <a:t>. </a:t>
            </a:r>
          </a:p>
        </p:txBody>
      </p:sp>
    </p:spTree>
    <p:extLst>
      <p:ext uri="{BB962C8B-B14F-4D97-AF65-F5344CB8AC3E}">
        <p14:creationId xmlns:p14="http://schemas.microsoft.com/office/powerpoint/2010/main" val="412382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DFCB8ABF-57B3-95ED-B776-C9AB858BAA98}"/>
              </a:ext>
            </a:extLst>
          </p:cNvPr>
          <p:cNvSpPr txBox="1"/>
          <p:nvPr/>
        </p:nvSpPr>
        <p:spPr>
          <a:xfrm>
            <a:off x="540025" y="1644911"/>
            <a:ext cx="11189520" cy="4433073"/>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a:cs typeface="Times New Roman" panose="02020603050405020304" pitchFamily="18" charset="0"/>
                <a:sym typeface="+mn-ea"/>
              </a:rPr>
              <a:t>Câu</a:t>
            </a:r>
            <a:r>
              <a:rPr lang="en-GB" altLang="en-US" sz="3200" dirty="0">
                <a:solidFill>
                  <a:srgbClr val="FF0000"/>
                </a:solidFill>
                <a:latin typeface="UTM Avo"/>
                <a:cs typeface="Times New Roman" panose="02020603050405020304" pitchFamily="18" charset="0"/>
                <a:sym typeface="+mn-ea"/>
              </a:rPr>
              <a:t> 4 </a:t>
            </a:r>
            <a:r>
              <a:rPr lang="en-US" altLang="en-GB" sz="3200" dirty="0">
                <a:solidFill>
                  <a:srgbClr val="FF0000"/>
                </a:solidFill>
                <a:latin typeface="UTM Avo"/>
                <a:cs typeface="Times New Roman" panose="02020603050405020304" pitchFamily="18" charset="0"/>
                <a:sym typeface="+mn-ea"/>
              </a:rPr>
              <a:t>:</a:t>
            </a:r>
            <a:r>
              <a:rPr lang="en-GB" altLang="en-US" sz="3200" dirty="0">
                <a:solidFill>
                  <a:srgbClr val="FF0000"/>
                </a:solidFill>
                <a:latin typeface="UTM Avo"/>
                <a:cs typeface="Times New Roman" panose="02020603050405020304" pitchFamily="18" charset="0"/>
                <a:sym typeface="+mn-ea"/>
              </a:rPr>
              <a:t> </a:t>
            </a:r>
            <a:r>
              <a:rPr lang="en-US" sz="3200" dirty="0">
                <a:solidFill>
                  <a:srgbClr val="FF0000"/>
                </a:solidFill>
                <a:latin typeface="UTM Avo"/>
              </a:rPr>
              <a:t>Theo </a:t>
            </a:r>
            <a:r>
              <a:rPr lang="en-US" sz="3200" dirty="0" err="1">
                <a:solidFill>
                  <a:srgbClr val="FF0000"/>
                </a:solidFill>
                <a:latin typeface="UTM Avo"/>
              </a:rPr>
              <a:t>em</a:t>
            </a:r>
            <a:r>
              <a:rPr lang="en-US" sz="3200" dirty="0">
                <a:solidFill>
                  <a:srgbClr val="FF0000"/>
                </a:solidFill>
                <a:latin typeface="UTM Avo"/>
              </a:rPr>
              <a:t>, “</a:t>
            </a:r>
            <a:r>
              <a:rPr lang="en-US" sz="3200" dirty="0" err="1">
                <a:solidFill>
                  <a:srgbClr val="FF0000"/>
                </a:solidFill>
                <a:latin typeface="UTM Avo"/>
              </a:rPr>
              <a:t>xin</a:t>
            </a:r>
            <a:r>
              <a:rPr lang="en-US" sz="3200" dirty="0">
                <a:solidFill>
                  <a:srgbClr val="FF0000"/>
                </a:solidFill>
                <a:latin typeface="UTM Avo"/>
              </a:rPr>
              <a:t> </a:t>
            </a:r>
            <a:r>
              <a:rPr lang="en-US" sz="3200" dirty="0" err="1">
                <a:solidFill>
                  <a:srgbClr val="FF0000"/>
                </a:solidFill>
                <a:latin typeface="UTM Avo"/>
              </a:rPr>
              <a:t>việc</a:t>
            </a:r>
            <a:r>
              <a:rPr lang="en-US" sz="3200" dirty="0">
                <a:solidFill>
                  <a:srgbClr val="FF0000"/>
                </a:solidFill>
                <a:latin typeface="UTM Avo"/>
              </a:rPr>
              <a:t>” </a:t>
            </a:r>
            <a:r>
              <a:rPr lang="en-US" sz="3200" dirty="0" err="1">
                <a:solidFill>
                  <a:srgbClr val="FF0000"/>
                </a:solidFill>
                <a:latin typeface="UTM Avo"/>
              </a:rPr>
              <a:t>và</a:t>
            </a:r>
            <a:r>
              <a:rPr lang="en-US" sz="3200" dirty="0">
                <a:solidFill>
                  <a:srgbClr val="FF0000"/>
                </a:solidFill>
                <a:latin typeface="UTM Avo"/>
              </a:rPr>
              <a:t> “</a:t>
            </a:r>
            <a:r>
              <a:rPr lang="en-US" sz="3200" dirty="0" err="1">
                <a:solidFill>
                  <a:srgbClr val="FF0000"/>
                </a:solidFill>
                <a:latin typeface="UTM Avo"/>
              </a:rPr>
              <a:t>tìm</a:t>
            </a:r>
            <a:r>
              <a:rPr lang="en-US" sz="3200" dirty="0">
                <a:solidFill>
                  <a:srgbClr val="FF0000"/>
                </a:solidFill>
                <a:latin typeface="UTM Avo"/>
              </a:rPr>
              <a:t> </a:t>
            </a:r>
            <a:r>
              <a:rPr lang="en-US" sz="3200" dirty="0" err="1">
                <a:solidFill>
                  <a:srgbClr val="FF0000"/>
                </a:solidFill>
                <a:latin typeface="UTM Avo"/>
              </a:rPr>
              <a:t>việc</a:t>
            </a:r>
            <a:r>
              <a:rPr lang="en-US" sz="3200" dirty="0">
                <a:solidFill>
                  <a:srgbClr val="FF0000"/>
                </a:solidFill>
                <a:latin typeface="UTM Avo"/>
              </a:rPr>
              <a:t>” </a:t>
            </a:r>
            <a:r>
              <a:rPr lang="en-US" sz="3200" dirty="0" err="1">
                <a:solidFill>
                  <a:srgbClr val="FF0000"/>
                </a:solidFill>
                <a:latin typeface="UTM Avo"/>
              </a:rPr>
              <a:t>khác</a:t>
            </a:r>
            <a:r>
              <a:rPr lang="en-US" sz="3200" dirty="0">
                <a:solidFill>
                  <a:srgbClr val="FF0000"/>
                </a:solidFill>
                <a:latin typeface="UTM Avo"/>
              </a:rPr>
              <a:t> </a:t>
            </a:r>
            <a:r>
              <a:rPr lang="en-US" sz="3200" dirty="0" err="1">
                <a:solidFill>
                  <a:srgbClr val="FF0000"/>
                </a:solidFill>
                <a:latin typeface="UTM Avo"/>
              </a:rPr>
              <a:t>nhau</a:t>
            </a:r>
            <a:r>
              <a:rPr lang="en-US" sz="3200" dirty="0">
                <a:solidFill>
                  <a:srgbClr val="FF0000"/>
                </a:solidFill>
                <a:latin typeface="UTM Avo"/>
              </a:rPr>
              <a:t> </a:t>
            </a:r>
            <a:r>
              <a:rPr lang="en-US" sz="3200" dirty="0" err="1">
                <a:solidFill>
                  <a:srgbClr val="FF0000"/>
                </a:solidFill>
                <a:latin typeface="UTM Avo"/>
              </a:rPr>
              <a:t>như</a:t>
            </a:r>
            <a:r>
              <a:rPr lang="en-US" sz="3200" dirty="0">
                <a:solidFill>
                  <a:srgbClr val="FF0000"/>
                </a:solidFill>
                <a:latin typeface="UTM Avo"/>
              </a:rPr>
              <a:t> </a:t>
            </a:r>
            <a:r>
              <a:rPr lang="en-US" sz="3200" dirty="0" err="1">
                <a:solidFill>
                  <a:srgbClr val="FF0000"/>
                </a:solidFill>
                <a:latin typeface="UTM Avo"/>
              </a:rPr>
              <a:t>thế</a:t>
            </a:r>
            <a:r>
              <a:rPr lang="en-US" sz="3200" dirty="0">
                <a:solidFill>
                  <a:srgbClr val="FF0000"/>
                </a:solidFill>
                <a:latin typeface="UTM Avo"/>
              </a:rPr>
              <a:t> </a:t>
            </a:r>
            <a:r>
              <a:rPr lang="en-US" sz="3200" dirty="0" err="1">
                <a:solidFill>
                  <a:srgbClr val="FF0000"/>
                </a:solidFill>
                <a:latin typeface="UTM Avo"/>
              </a:rPr>
              <a:t>nào</a:t>
            </a:r>
            <a:r>
              <a:rPr lang="en-US" sz="3200" dirty="0">
                <a:solidFill>
                  <a:srgbClr val="FF0000"/>
                </a:solidFill>
                <a:latin typeface="UTM Avo"/>
              </a:rPr>
              <a:t>? </a:t>
            </a:r>
            <a:endParaRPr lang="en-US" sz="3200" dirty="0" smtClean="0">
              <a:solidFill>
                <a:srgbClr val="FF0000"/>
              </a:solidFill>
              <a:latin typeface="UTM Avo"/>
            </a:endParaRPr>
          </a:p>
          <a:p>
            <a:pPr algn="just">
              <a:lnSpc>
                <a:spcPct val="150000"/>
              </a:lnSpc>
            </a:pPr>
            <a:r>
              <a:rPr lang="en-US" sz="3200" dirty="0" smtClean="0">
                <a:solidFill>
                  <a:srgbClr val="FF00FF"/>
                </a:solidFill>
                <a:latin typeface="UTM Avo"/>
              </a:rPr>
              <a:t>- “</a:t>
            </a:r>
            <a:r>
              <a:rPr lang="en-US" sz="3200" dirty="0">
                <a:solidFill>
                  <a:srgbClr val="FF00FF"/>
                </a:solidFill>
                <a:latin typeface="UTM Avo"/>
              </a:rPr>
              <a:t>Xin </a:t>
            </a:r>
            <a:r>
              <a:rPr lang="en-US" sz="3200" dirty="0" err="1">
                <a:solidFill>
                  <a:srgbClr val="FF00FF"/>
                </a:solidFill>
                <a:latin typeface="UTM Avo"/>
              </a:rPr>
              <a:t>việc</a:t>
            </a:r>
            <a:r>
              <a:rPr lang="en-US" sz="3200" dirty="0">
                <a:solidFill>
                  <a:srgbClr val="FF00FF"/>
                </a:solidFill>
                <a:latin typeface="UTM Avo"/>
              </a:rPr>
              <a:t>” </a:t>
            </a:r>
            <a:r>
              <a:rPr lang="en-US" sz="3200" dirty="0" err="1">
                <a:solidFill>
                  <a:srgbClr val="FF00FF"/>
                </a:solidFill>
                <a:latin typeface="UTM Avo"/>
              </a:rPr>
              <a:t>là</a:t>
            </a:r>
            <a:r>
              <a:rPr lang="en-US" sz="3200" dirty="0">
                <a:solidFill>
                  <a:srgbClr val="FF00FF"/>
                </a:solidFill>
                <a:latin typeface="UTM Avo"/>
              </a:rPr>
              <a:t> </a:t>
            </a:r>
            <a:r>
              <a:rPr lang="en-US" sz="3200" dirty="0" err="1">
                <a:solidFill>
                  <a:srgbClr val="FF00FF"/>
                </a:solidFill>
                <a:latin typeface="UTM Avo"/>
              </a:rPr>
              <a:t>nộp</a:t>
            </a:r>
            <a:r>
              <a:rPr lang="en-US" sz="3200" dirty="0">
                <a:solidFill>
                  <a:srgbClr val="FF00FF"/>
                </a:solidFill>
                <a:latin typeface="UTM Avo"/>
              </a:rPr>
              <a:t> </a:t>
            </a:r>
            <a:r>
              <a:rPr lang="en-US" sz="3200" dirty="0" err="1">
                <a:solidFill>
                  <a:srgbClr val="FF00FF"/>
                </a:solidFill>
                <a:latin typeface="UTM Avo"/>
              </a:rPr>
              <a:t>đơn</a:t>
            </a:r>
            <a:r>
              <a:rPr lang="en-US" sz="3200" dirty="0">
                <a:solidFill>
                  <a:srgbClr val="FF00FF"/>
                </a:solidFill>
                <a:latin typeface="UTM Avo"/>
              </a:rPr>
              <a:t> (</a:t>
            </a:r>
            <a:r>
              <a:rPr lang="en-US" sz="3200" dirty="0" err="1">
                <a:solidFill>
                  <a:srgbClr val="FF00FF"/>
                </a:solidFill>
                <a:latin typeface="UTM Avo"/>
              </a:rPr>
              <a:t>hoặc</a:t>
            </a:r>
            <a:r>
              <a:rPr lang="en-US" sz="3200" dirty="0">
                <a:solidFill>
                  <a:srgbClr val="FF00FF"/>
                </a:solidFill>
                <a:latin typeface="UTM Avo"/>
              </a:rPr>
              <a:t> </a:t>
            </a:r>
            <a:r>
              <a:rPr lang="en-US" sz="3200" dirty="0" err="1">
                <a:solidFill>
                  <a:srgbClr val="FF00FF"/>
                </a:solidFill>
                <a:latin typeface="UTM Avo"/>
              </a:rPr>
              <a:t>trình</a:t>
            </a:r>
            <a:r>
              <a:rPr lang="en-US" sz="3200" dirty="0">
                <a:solidFill>
                  <a:srgbClr val="FF00FF"/>
                </a:solidFill>
                <a:latin typeface="UTM Avo"/>
              </a:rPr>
              <a:t> </a:t>
            </a:r>
            <a:r>
              <a:rPr lang="en-US" sz="3200" dirty="0" err="1">
                <a:solidFill>
                  <a:srgbClr val="FF00FF"/>
                </a:solidFill>
                <a:latin typeface="UTM Avo"/>
              </a:rPr>
              <a:t>bày</a:t>
            </a:r>
            <a:r>
              <a:rPr lang="en-US" sz="3200" dirty="0">
                <a:solidFill>
                  <a:srgbClr val="FF00FF"/>
                </a:solidFill>
                <a:latin typeface="UTM Avo"/>
              </a:rPr>
              <a:t> </a:t>
            </a:r>
            <a:r>
              <a:rPr lang="en-US" sz="3200" dirty="0" err="1">
                <a:solidFill>
                  <a:srgbClr val="FF00FF"/>
                </a:solidFill>
                <a:latin typeface="UTM Avo"/>
              </a:rPr>
              <a:t>nguyện</a:t>
            </a:r>
            <a:r>
              <a:rPr lang="en-US" sz="3200" dirty="0">
                <a:solidFill>
                  <a:srgbClr val="FF00FF"/>
                </a:solidFill>
                <a:latin typeface="UTM Avo"/>
              </a:rPr>
              <a:t> </a:t>
            </a:r>
            <a:r>
              <a:rPr lang="en-US" sz="3200" dirty="0" err="1">
                <a:solidFill>
                  <a:srgbClr val="FF00FF"/>
                </a:solidFill>
                <a:latin typeface="UTM Avo"/>
              </a:rPr>
              <a:t>vọng</a:t>
            </a:r>
            <a:r>
              <a:rPr lang="en-US" sz="3200" dirty="0">
                <a:solidFill>
                  <a:srgbClr val="FF00FF"/>
                </a:solidFill>
                <a:latin typeface="UTM Avo"/>
              </a:rPr>
              <a:t>) </a:t>
            </a:r>
            <a:r>
              <a:rPr lang="en-US" sz="3200" dirty="0" err="1">
                <a:solidFill>
                  <a:srgbClr val="FF00FF"/>
                </a:solidFill>
                <a:latin typeface="UTM Avo"/>
              </a:rPr>
              <a:t>để</a:t>
            </a:r>
            <a:r>
              <a:rPr lang="en-US" sz="3200" dirty="0">
                <a:solidFill>
                  <a:srgbClr val="FF00FF"/>
                </a:solidFill>
                <a:latin typeface="UTM Avo"/>
              </a:rPr>
              <a:t> </a:t>
            </a:r>
            <a:r>
              <a:rPr lang="en-US" sz="3200" dirty="0" err="1">
                <a:solidFill>
                  <a:srgbClr val="FF00FF"/>
                </a:solidFill>
                <a:latin typeface="UTM Avo"/>
              </a:rPr>
              <a:t>được</a:t>
            </a:r>
            <a:r>
              <a:rPr lang="en-US" sz="3200" dirty="0">
                <a:solidFill>
                  <a:srgbClr val="FF00FF"/>
                </a:solidFill>
                <a:latin typeface="UTM Avo"/>
              </a:rPr>
              <a:t> </a:t>
            </a:r>
            <a:r>
              <a:rPr lang="en-US" sz="3200" dirty="0" err="1">
                <a:solidFill>
                  <a:srgbClr val="FF00FF"/>
                </a:solidFill>
                <a:latin typeface="UTM Avo"/>
              </a:rPr>
              <a:t>tuyển</a:t>
            </a:r>
            <a:r>
              <a:rPr lang="en-US" sz="3200" dirty="0">
                <a:solidFill>
                  <a:srgbClr val="FF00FF"/>
                </a:solidFill>
                <a:latin typeface="UTM Avo"/>
              </a:rPr>
              <a:t> </a:t>
            </a:r>
            <a:r>
              <a:rPr lang="en-US" sz="3200" dirty="0" err="1">
                <a:solidFill>
                  <a:srgbClr val="FF00FF"/>
                </a:solidFill>
                <a:latin typeface="UTM Avo"/>
              </a:rPr>
              <a:t>vào</a:t>
            </a:r>
            <a:r>
              <a:rPr lang="en-US" sz="3200" dirty="0">
                <a:solidFill>
                  <a:srgbClr val="FF00FF"/>
                </a:solidFill>
                <a:latin typeface="UTM Avo"/>
              </a:rPr>
              <a:t> 1 </a:t>
            </a:r>
            <a:r>
              <a:rPr lang="en-US" sz="3200" dirty="0" err="1">
                <a:solidFill>
                  <a:srgbClr val="FF00FF"/>
                </a:solidFill>
                <a:latin typeface="UTM Avo"/>
              </a:rPr>
              <a:t>cơ</a:t>
            </a:r>
            <a:r>
              <a:rPr lang="en-US" sz="3200" dirty="0">
                <a:solidFill>
                  <a:srgbClr val="FF00FF"/>
                </a:solidFill>
                <a:latin typeface="UTM Avo"/>
              </a:rPr>
              <a:t> </a:t>
            </a:r>
            <a:r>
              <a:rPr lang="en-US" sz="3200" dirty="0" err="1">
                <a:solidFill>
                  <a:srgbClr val="FF00FF"/>
                </a:solidFill>
                <a:latin typeface="UTM Avo"/>
              </a:rPr>
              <a:t>quan</a:t>
            </a:r>
            <a:r>
              <a:rPr lang="en-US" sz="3200" dirty="0">
                <a:solidFill>
                  <a:srgbClr val="FF00FF"/>
                </a:solidFill>
                <a:latin typeface="UTM Avo"/>
              </a:rPr>
              <a:t> </a:t>
            </a:r>
            <a:r>
              <a:rPr lang="en-US" sz="3200" dirty="0" err="1">
                <a:solidFill>
                  <a:srgbClr val="FF00FF"/>
                </a:solidFill>
                <a:latin typeface="UTM Avo"/>
              </a:rPr>
              <a:t>nhà</a:t>
            </a:r>
            <a:r>
              <a:rPr lang="en-US" sz="3200" dirty="0">
                <a:solidFill>
                  <a:srgbClr val="FF00FF"/>
                </a:solidFill>
                <a:latin typeface="UTM Avo"/>
              </a:rPr>
              <a:t> </a:t>
            </a:r>
            <a:r>
              <a:rPr lang="en-US" sz="3200" dirty="0" err="1">
                <a:solidFill>
                  <a:srgbClr val="FF00FF"/>
                </a:solidFill>
                <a:latin typeface="UTM Avo"/>
              </a:rPr>
              <a:t>nước</a:t>
            </a:r>
            <a:r>
              <a:rPr lang="en-US" sz="3200" dirty="0">
                <a:solidFill>
                  <a:srgbClr val="FF00FF"/>
                </a:solidFill>
                <a:latin typeface="UTM Avo"/>
              </a:rPr>
              <a:t> </a:t>
            </a:r>
            <a:r>
              <a:rPr lang="en-US" sz="3200" dirty="0" err="1">
                <a:solidFill>
                  <a:srgbClr val="FF00FF"/>
                </a:solidFill>
                <a:latin typeface="UTM Avo"/>
              </a:rPr>
              <a:t>hoặc</a:t>
            </a:r>
            <a:r>
              <a:rPr lang="en-US" sz="3200" dirty="0">
                <a:solidFill>
                  <a:srgbClr val="FF00FF"/>
                </a:solidFill>
                <a:latin typeface="UTM Avo"/>
              </a:rPr>
              <a:t> </a:t>
            </a:r>
            <a:r>
              <a:rPr lang="en-US" sz="3200" dirty="0" err="1">
                <a:solidFill>
                  <a:srgbClr val="FF00FF"/>
                </a:solidFill>
                <a:latin typeface="UTM Avo"/>
              </a:rPr>
              <a:t>công</a:t>
            </a:r>
            <a:r>
              <a:rPr lang="en-US" sz="3200" dirty="0">
                <a:solidFill>
                  <a:srgbClr val="FF00FF"/>
                </a:solidFill>
                <a:latin typeface="UTM Avo"/>
              </a:rPr>
              <a:t> </a:t>
            </a:r>
            <a:r>
              <a:rPr lang="en-US" sz="3200" dirty="0" err="1">
                <a:solidFill>
                  <a:srgbClr val="FF00FF"/>
                </a:solidFill>
                <a:latin typeface="UTM Avo"/>
              </a:rPr>
              <a:t>ti</a:t>
            </a:r>
            <a:r>
              <a:rPr lang="en-US" sz="3200" dirty="0">
                <a:solidFill>
                  <a:srgbClr val="FF00FF"/>
                </a:solidFill>
                <a:latin typeface="UTM Avo"/>
              </a:rPr>
              <a:t> </a:t>
            </a:r>
            <a:r>
              <a:rPr lang="en-US" sz="3200" dirty="0" err="1">
                <a:solidFill>
                  <a:srgbClr val="FF00FF"/>
                </a:solidFill>
                <a:latin typeface="UTM Avo"/>
              </a:rPr>
              <a:t>tư</a:t>
            </a:r>
            <a:r>
              <a:rPr lang="en-US" sz="3200" dirty="0">
                <a:solidFill>
                  <a:srgbClr val="FF00FF"/>
                </a:solidFill>
                <a:latin typeface="UTM Avo"/>
              </a:rPr>
              <a:t> </a:t>
            </a:r>
            <a:r>
              <a:rPr lang="en-US" sz="3200" dirty="0" err="1">
                <a:solidFill>
                  <a:srgbClr val="FF00FF"/>
                </a:solidFill>
                <a:latin typeface="UTM Avo"/>
              </a:rPr>
              <a:t>nhân</a:t>
            </a:r>
            <a:r>
              <a:rPr lang="en-US" sz="3200" dirty="0">
                <a:solidFill>
                  <a:srgbClr val="FF00FF"/>
                </a:solidFill>
                <a:latin typeface="UTM Avo"/>
              </a:rPr>
              <a:t>. “</a:t>
            </a:r>
            <a:r>
              <a:rPr lang="en-US" sz="3200" dirty="0" err="1">
                <a:solidFill>
                  <a:srgbClr val="FF00FF"/>
                </a:solidFill>
                <a:latin typeface="UTM Avo"/>
              </a:rPr>
              <a:t>Tìm</a:t>
            </a:r>
            <a:r>
              <a:rPr lang="en-US" sz="3200" dirty="0">
                <a:solidFill>
                  <a:srgbClr val="FF00FF"/>
                </a:solidFill>
                <a:latin typeface="UTM Avo"/>
              </a:rPr>
              <a:t> </a:t>
            </a:r>
            <a:r>
              <a:rPr lang="en-US" sz="3200" dirty="0" err="1">
                <a:solidFill>
                  <a:srgbClr val="FF00FF"/>
                </a:solidFill>
                <a:latin typeface="UTM Avo"/>
              </a:rPr>
              <a:t>việc</a:t>
            </a:r>
            <a:r>
              <a:rPr lang="en-US" sz="3200" dirty="0">
                <a:solidFill>
                  <a:srgbClr val="FF00FF"/>
                </a:solidFill>
                <a:latin typeface="UTM Avo"/>
              </a:rPr>
              <a:t>” </a:t>
            </a:r>
            <a:r>
              <a:rPr lang="en-US" sz="3200" dirty="0" err="1">
                <a:solidFill>
                  <a:srgbClr val="FF00FF"/>
                </a:solidFill>
                <a:latin typeface="UTM Avo"/>
              </a:rPr>
              <a:t>là</a:t>
            </a:r>
            <a:r>
              <a:rPr lang="en-US" sz="3200" dirty="0">
                <a:solidFill>
                  <a:srgbClr val="FF00FF"/>
                </a:solidFill>
                <a:latin typeface="UTM Avo"/>
              </a:rPr>
              <a:t> </a:t>
            </a:r>
            <a:r>
              <a:rPr lang="en-US" sz="3200" dirty="0" err="1">
                <a:solidFill>
                  <a:srgbClr val="FF00FF"/>
                </a:solidFill>
                <a:latin typeface="UTM Avo"/>
              </a:rPr>
              <a:t>tự</a:t>
            </a:r>
            <a:r>
              <a:rPr lang="en-US" sz="3200" dirty="0">
                <a:solidFill>
                  <a:srgbClr val="FF00FF"/>
                </a:solidFill>
                <a:latin typeface="UTM Avo"/>
              </a:rPr>
              <a:t> </a:t>
            </a:r>
            <a:r>
              <a:rPr lang="en-US" sz="3200" dirty="0" err="1">
                <a:solidFill>
                  <a:srgbClr val="FF00FF"/>
                </a:solidFill>
                <a:latin typeface="UTM Avo"/>
              </a:rPr>
              <a:t>tìm</a:t>
            </a:r>
            <a:r>
              <a:rPr lang="en-US" sz="3200" dirty="0">
                <a:solidFill>
                  <a:srgbClr val="FF00FF"/>
                </a:solidFill>
                <a:latin typeface="UTM Avo"/>
              </a:rPr>
              <a:t> </a:t>
            </a:r>
            <a:r>
              <a:rPr lang="en-US" sz="3200" dirty="0" err="1">
                <a:solidFill>
                  <a:srgbClr val="FF00FF"/>
                </a:solidFill>
                <a:latin typeface="UTM Avo"/>
              </a:rPr>
              <a:t>cho</a:t>
            </a:r>
            <a:r>
              <a:rPr lang="en-US" sz="3200" dirty="0">
                <a:solidFill>
                  <a:srgbClr val="FF00FF"/>
                </a:solidFill>
                <a:latin typeface="UTM Avo"/>
              </a:rPr>
              <a:t> </a:t>
            </a:r>
            <a:r>
              <a:rPr lang="en-US" sz="3200" dirty="0" err="1">
                <a:solidFill>
                  <a:srgbClr val="FF00FF"/>
                </a:solidFill>
                <a:latin typeface="UTM Avo"/>
              </a:rPr>
              <a:t>mình</a:t>
            </a:r>
            <a:r>
              <a:rPr lang="en-US" sz="3200" dirty="0">
                <a:solidFill>
                  <a:srgbClr val="FF00FF"/>
                </a:solidFill>
                <a:latin typeface="UTM Avo"/>
              </a:rPr>
              <a:t> 1 </a:t>
            </a:r>
            <a:r>
              <a:rPr lang="en-US" sz="3200" dirty="0" err="1">
                <a:solidFill>
                  <a:srgbClr val="FF00FF"/>
                </a:solidFill>
                <a:latin typeface="UTM Avo"/>
              </a:rPr>
              <a:t>công</a:t>
            </a:r>
            <a:r>
              <a:rPr lang="en-US" sz="3200" dirty="0">
                <a:solidFill>
                  <a:srgbClr val="FF00FF"/>
                </a:solidFill>
                <a:latin typeface="UTM Avo"/>
              </a:rPr>
              <a:t> </a:t>
            </a:r>
            <a:r>
              <a:rPr lang="en-US" sz="3200" dirty="0" err="1">
                <a:solidFill>
                  <a:srgbClr val="FF00FF"/>
                </a:solidFill>
                <a:latin typeface="UTM Avo"/>
              </a:rPr>
              <a:t>việc</a:t>
            </a:r>
            <a:r>
              <a:rPr lang="en-US" sz="3200" dirty="0">
                <a:solidFill>
                  <a:srgbClr val="FF00FF"/>
                </a:solidFill>
                <a:latin typeface="UTM Avo"/>
              </a:rPr>
              <a:t> </a:t>
            </a:r>
            <a:r>
              <a:rPr lang="en-US" sz="3200" dirty="0" err="1">
                <a:solidFill>
                  <a:srgbClr val="FF00FF"/>
                </a:solidFill>
                <a:latin typeface="UTM Avo"/>
              </a:rPr>
              <a:t>phù</a:t>
            </a:r>
            <a:r>
              <a:rPr lang="en-US" sz="3200" dirty="0">
                <a:solidFill>
                  <a:srgbClr val="FF00FF"/>
                </a:solidFill>
                <a:latin typeface="UTM Avo"/>
              </a:rPr>
              <a:t> </a:t>
            </a:r>
            <a:r>
              <a:rPr lang="en-US" sz="3200" dirty="0" err="1">
                <a:solidFill>
                  <a:srgbClr val="FF00FF"/>
                </a:solidFill>
                <a:latin typeface="UTM Avo"/>
              </a:rPr>
              <a:t>hợp</a:t>
            </a:r>
            <a:r>
              <a:rPr lang="en-US" sz="3200" dirty="0">
                <a:solidFill>
                  <a:srgbClr val="FF00FF"/>
                </a:solidFill>
                <a:latin typeface="UTM Avo"/>
              </a:rPr>
              <a:t>. </a:t>
            </a:r>
            <a:r>
              <a:rPr lang="en-US" sz="3200" dirty="0" err="1">
                <a:solidFill>
                  <a:srgbClr val="FF00FF"/>
                </a:solidFill>
                <a:latin typeface="UTM Avo"/>
              </a:rPr>
              <a:t>Như</a:t>
            </a:r>
            <a:r>
              <a:rPr lang="en-US" sz="3200" dirty="0">
                <a:solidFill>
                  <a:srgbClr val="FF00FF"/>
                </a:solidFill>
                <a:latin typeface="UTM Avo"/>
              </a:rPr>
              <a:t> </a:t>
            </a:r>
            <a:r>
              <a:rPr lang="en-US" sz="3200" dirty="0" err="1">
                <a:solidFill>
                  <a:srgbClr val="FF00FF"/>
                </a:solidFill>
                <a:latin typeface="UTM Avo"/>
              </a:rPr>
              <a:t>vậy</a:t>
            </a:r>
            <a:r>
              <a:rPr lang="en-US" sz="3200" dirty="0">
                <a:solidFill>
                  <a:srgbClr val="FF00FF"/>
                </a:solidFill>
                <a:latin typeface="UTM Avo"/>
              </a:rPr>
              <a:t> “</a:t>
            </a:r>
            <a:r>
              <a:rPr lang="en-US" sz="3200" dirty="0" err="1">
                <a:solidFill>
                  <a:srgbClr val="FF00FF"/>
                </a:solidFill>
                <a:latin typeface="UTM Avo"/>
              </a:rPr>
              <a:t>tìm</a:t>
            </a:r>
            <a:r>
              <a:rPr lang="en-US" sz="3200" dirty="0">
                <a:solidFill>
                  <a:srgbClr val="FF00FF"/>
                </a:solidFill>
                <a:latin typeface="UTM Avo"/>
              </a:rPr>
              <a:t> </a:t>
            </a:r>
            <a:r>
              <a:rPr lang="en-US" sz="3200" dirty="0" err="1">
                <a:solidFill>
                  <a:srgbClr val="FF00FF"/>
                </a:solidFill>
                <a:latin typeface="UTM Avo"/>
              </a:rPr>
              <a:t>việc</a:t>
            </a:r>
            <a:r>
              <a:rPr lang="en-US" sz="3200" dirty="0">
                <a:solidFill>
                  <a:srgbClr val="FF00FF"/>
                </a:solidFill>
                <a:latin typeface="UTM Avo"/>
              </a:rPr>
              <a:t>” </a:t>
            </a:r>
            <a:r>
              <a:rPr lang="en-US" sz="3200" dirty="0" err="1">
                <a:solidFill>
                  <a:srgbClr val="FF00FF"/>
                </a:solidFill>
                <a:latin typeface="UTM Avo"/>
              </a:rPr>
              <a:t>có</a:t>
            </a:r>
            <a:r>
              <a:rPr lang="en-US" sz="3200" dirty="0">
                <a:solidFill>
                  <a:srgbClr val="FF00FF"/>
                </a:solidFill>
                <a:latin typeface="UTM Avo"/>
              </a:rPr>
              <a:t> </a:t>
            </a:r>
            <a:r>
              <a:rPr lang="en-US" sz="3200" dirty="0" err="1">
                <a:solidFill>
                  <a:srgbClr val="FF00FF"/>
                </a:solidFill>
                <a:latin typeface="UTM Avo"/>
              </a:rPr>
              <a:t>tính</a:t>
            </a:r>
            <a:r>
              <a:rPr lang="en-US" sz="3200" dirty="0">
                <a:solidFill>
                  <a:srgbClr val="FF00FF"/>
                </a:solidFill>
                <a:latin typeface="UTM Avo"/>
              </a:rPr>
              <a:t> </a:t>
            </a:r>
            <a:r>
              <a:rPr lang="en-US" sz="3200" dirty="0" err="1">
                <a:solidFill>
                  <a:srgbClr val="FF00FF"/>
                </a:solidFill>
                <a:latin typeface="UTM Avo"/>
              </a:rPr>
              <a:t>chủ</a:t>
            </a:r>
            <a:r>
              <a:rPr lang="en-US" sz="3200" dirty="0">
                <a:solidFill>
                  <a:srgbClr val="FF00FF"/>
                </a:solidFill>
                <a:latin typeface="UTM Avo"/>
              </a:rPr>
              <a:t> </a:t>
            </a:r>
            <a:r>
              <a:rPr lang="en-US" sz="3200" dirty="0" err="1">
                <a:solidFill>
                  <a:srgbClr val="FF00FF"/>
                </a:solidFill>
                <a:latin typeface="UTM Avo"/>
              </a:rPr>
              <a:t>động</a:t>
            </a:r>
            <a:r>
              <a:rPr lang="en-US" sz="3200" dirty="0">
                <a:solidFill>
                  <a:srgbClr val="FF00FF"/>
                </a:solidFill>
                <a:latin typeface="UTM Avo"/>
              </a:rPr>
              <a:t> </a:t>
            </a:r>
            <a:r>
              <a:rPr lang="en-US" sz="3200" dirty="0" err="1">
                <a:solidFill>
                  <a:srgbClr val="FF00FF"/>
                </a:solidFill>
                <a:latin typeface="UTM Avo"/>
              </a:rPr>
              <a:t>hơn</a:t>
            </a:r>
            <a:r>
              <a:rPr lang="en-US" sz="3200" dirty="0">
                <a:solidFill>
                  <a:srgbClr val="FF00FF"/>
                </a:solidFill>
                <a:latin typeface="UTM Avo"/>
              </a:rPr>
              <a:t>. </a:t>
            </a:r>
            <a:endParaRPr lang="en-GB" altLang="en-US" sz="3200" dirty="0">
              <a:solidFill>
                <a:srgbClr val="FF00FF"/>
              </a:solidFill>
              <a:latin typeface="UTM Avo"/>
              <a:cs typeface="Times New Roman" panose="02020603050405020304" pitchFamily="18" charset="0"/>
            </a:endParaRPr>
          </a:p>
        </p:txBody>
      </p:sp>
    </p:spTree>
    <p:extLst>
      <p:ext uri="{BB962C8B-B14F-4D97-AF65-F5344CB8AC3E}">
        <p14:creationId xmlns:p14="http://schemas.microsoft.com/office/powerpoint/2010/main" val="90454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9"/>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57DF8C3-03B5-4D57-D441-CDE43925A9EA}"/>
              </a:ext>
            </a:extLst>
          </p:cNvPr>
          <p:cNvGrpSpPr/>
          <p:nvPr/>
        </p:nvGrpSpPr>
        <p:grpSpPr>
          <a:xfrm>
            <a:off x="698080" y="226875"/>
            <a:ext cx="7823067" cy="1666372"/>
            <a:chOff x="108731" y="2335419"/>
            <a:chExt cx="5867300" cy="1249779"/>
          </a:xfrm>
        </p:grpSpPr>
        <p:sp>
          <p:nvSpPr>
            <p:cNvPr id="4" name="Speech Bubble: Rectangle with Corners Rounded 8">
              <a:extLst>
                <a:ext uri="{FF2B5EF4-FFF2-40B4-BE49-F238E27FC236}">
                  <a16:creationId xmlns:a16="http://schemas.microsoft.com/office/drawing/2014/main" id="{A8C9CD43-114A-A2AA-4FD8-A488E04424E4}"/>
                </a:ext>
              </a:extLst>
            </p:cNvPr>
            <p:cNvSpPr/>
            <p:nvPr/>
          </p:nvSpPr>
          <p:spPr>
            <a:xfrm>
              <a:off x="108731" y="2335419"/>
              <a:ext cx="5867300" cy="1249779"/>
            </a:xfrm>
            <a:custGeom>
              <a:avLst/>
              <a:gdLst>
                <a:gd name="connsiteX0" fmla="*/ 0 w 4838404"/>
                <a:gd name="connsiteY0" fmla="*/ 208301 h 1249779"/>
                <a:gd name="connsiteX1" fmla="*/ 208301 w 4838404"/>
                <a:gd name="connsiteY1" fmla="*/ 0 h 1249779"/>
                <a:gd name="connsiteX2" fmla="*/ 806401 w 4838404"/>
                <a:gd name="connsiteY2" fmla="*/ 0 h 1249779"/>
                <a:gd name="connsiteX3" fmla="*/ 806401 w 4838404"/>
                <a:gd name="connsiteY3" fmla="*/ 0 h 1249779"/>
                <a:gd name="connsiteX4" fmla="*/ 2016002 w 4838404"/>
                <a:gd name="connsiteY4" fmla="*/ 0 h 1249779"/>
                <a:gd name="connsiteX5" fmla="*/ 4630103 w 4838404"/>
                <a:gd name="connsiteY5" fmla="*/ 0 h 1249779"/>
                <a:gd name="connsiteX6" fmla="*/ 4838404 w 4838404"/>
                <a:gd name="connsiteY6" fmla="*/ 208301 h 1249779"/>
                <a:gd name="connsiteX7" fmla="*/ 4838404 w 4838404"/>
                <a:gd name="connsiteY7" fmla="*/ 729038 h 1249779"/>
                <a:gd name="connsiteX8" fmla="*/ 4838404 w 4838404"/>
                <a:gd name="connsiteY8" fmla="*/ 729038 h 1249779"/>
                <a:gd name="connsiteX9" fmla="*/ 4838404 w 4838404"/>
                <a:gd name="connsiteY9" fmla="*/ 1041483 h 1249779"/>
                <a:gd name="connsiteX10" fmla="*/ 4838404 w 4838404"/>
                <a:gd name="connsiteY10" fmla="*/ 1041478 h 1249779"/>
                <a:gd name="connsiteX11" fmla="*/ 4630103 w 4838404"/>
                <a:gd name="connsiteY11" fmla="*/ 1249779 h 1249779"/>
                <a:gd name="connsiteX12" fmla="*/ 2016002 w 4838404"/>
                <a:gd name="connsiteY12" fmla="*/ 1249779 h 1249779"/>
                <a:gd name="connsiteX13" fmla="*/ 806401 w 4838404"/>
                <a:gd name="connsiteY13" fmla="*/ 1249779 h 1249779"/>
                <a:gd name="connsiteX14" fmla="*/ 806401 w 4838404"/>
                <a:gd name="connsiteY14" fmla="*/ 1249779 h 1249779"/>
                <a:gd name="connsiteX15" fmla="*/ 208301 w 4838404"/>
                <a:gd name="connsiteY15" fmla="*/ 1249779 h 1249779"/>
                <a:gd name="connsiteX16" fmla="*/ 0 w 4838404"/>
                <a:gd name="connsiteY16" fmla="*/ 1041478 h 1249779"/>
                <a:gd name="connsiteX17" fmla="*/ 0 w 4838404"/>
                <a:gd name="connsiteY17" fmla="*/ 1041483 h 1249779"/>
                <a:gd name="connsiteX18" fmla="*/ -243468 w 4838404"/>
                <a:gd name="connsiteY18" fmla="*/ 838489 h 1249779"/>
                <a:gd name="connsiteX19" fmla="*/ 0 w 4838404"/>
                <a:gd name="connsiteY19" fmla="*/ 729038 h 1249779"/>
                <a:gd name="connsiteX20" fmla="*/ 0 w 4838404"/>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249779" fill="none" extrusionOk="0">
                  <a:moveTo>
                    <a:pt x="0" y="208301"/>
                  </a:moveTo>
                  <a:cubicBezTo>
                    <a:pt x="11337" y="99396"/>
                    <a:pt x="75824" y="7011"/>
                    <a:pt x="208301" y="0"/>
                  </a:cubicBezTo>
                  <a:cubicBezTo>
                    <a:pt x="343880" y="-28753"/>
                    <a:pt x="550927" y="28229"/>
                    <a:pt x="806401" y="0"/>
                  </a:cubicBezTo>
                  <a:lnTo>
                    <a:pt x="806401" y="0"/>
                  </a:lnTo>
                  <a:cubicBezTo>
                    <a:pt x="1033204" y="60725"/>
                    <a:pt x="1754184" y="54041"/>
                    <a:pt x="2016002" y="0"/>
                  </a:cubicBezTo>
                  <a:cubicBezTo>
                    <a:pt x="2288051" y="-117130"/>
                    <a:pt x="4118833" y="123459"/>
                    <a:pt x="4630103" y="0"/>
                  </a:cubicBezTo>
                  <a:cubicBezTo>
                    <a:pt x="4751275" y="9768"/>
                    <a:pt x="4836294" y="93555"/>
                    <a:pt x="4838404" y="208301"/>
                  </a:cubicBezTo>
                  <a:cubicBezTo>
                    <a:pt x="4825901" y="263061"/>
                    <a:pt x="4827746" y="641557"/>
                    <a:pt x="4838404" y="729038"/>
                  </a:cubicBezTo>
                  <a:lnTo>
                    <a:pt x="4838404" y="729038"/>
                  </a:lnTo>
                  <a:cubicBezTo>
                    <a:pt x="4843748" y="782461"/>
                    <a:pt x="4824969" y="988603"/>
                    <a:pt x="4838404" y="1041483"/>
                  </a:cubicBezTo>
                  <a:lnTo>
                    <a:pt x="4838404" y="1041478"/>
                  </a:lnTo>
                  <a:cubicBezTo>
                    <a:pt x="4826206" y="1141243"/>
                    <a:pt x="4741976" y="1260095"/>
                    <a:pt x="4630103" y="1249779"/>
                  </a:cubicBezTo>
                  <a:cubicBezTo>
                    <a:pt x="3603204" y="1383173"/>
                    <a:pt x="2774257" y="1119059"/>
                    <a:pt x="2016002" y="1249779"/>
                  </a:cubicBezTo>
                  <a:cubicBezTo>
                    <a:pt x="1597903" y="1200099"/>
                    <a:pt x="1085935" y="1145378"/>
                    <a:pt x="806401" y="1249779"/>
                  </a:cubicBezTo>
                  <a:lnTo>
                    <a:pt x="806401" y="1249779"/>
                  </a:lnTo>
                  <a:cubicBezTo>
                    <a:pt x="516202" y="1224606"/>
                    <a:pt x="408819" y="1239259"/>
                    <a:pt x="208301" y="1249779"/>
                  </a:cubicBezTo>
                  <a:cubicBezTo>
                    <a:pt x="73288" y="1249695"/>
                    <a:pt x="1724" y="1152982"/>
                    <a:pt x="0" y="1041478"/>
                  </a:cubicBezTo>
                  <a:lnTo>
                    <a:pt x="0" y="1041483"/>
                  </a:lnTo>
                  <a:cubicBezTo>
                    <a:pt x="-96100" y="983604"/>
                    <a:pt x="-205237" y="906647"/>
                    <a:pt x="-243468" y="838489"/>
                  </a:cubicBezTo>
                  <a:cubicBezTo>
                    <a:pt x="-188011" y="831647"/>
                    <a:pt x="-30915" y="742036"/>
                    <a:pt x="0" y="729038"/>
                  </a:cubicBezTo>
                  <a:cubicBezTo>
                    <a:pt x="-20507" y="528137"/>
                    <a:pt x="18486" y="357830"/>
                    <a:pt x="0" y="208301"/>
                  </a:cubicBezTo>
                  <a:close/>
                </a:path>
                <a:path w="4838404" h="1249779" stroke="0" extrusionOk="0">
                  <a:moveTo>
                    <a:pt x="0" y="208301"/>
                  </a:moveTo>
                  <a:cubicBezTo>
                    <a:pt x="-5071" y="101931"/>
                    <a:pt x="110378" y="-11577"/>
                    <a:pt x="208301" y="0"/>
                  </a:cubicBezTo>
                  <a:cubicBezTo>
                    <a:pt x="291371" y="43685"/>
                    <a:pt x="635056" y="-31363"/>
                    <a:pt x="806401" y="0"/>
                  </a:cubicBezTo>
                  <a:lnTo>
                    <a:pt x="806401" y="0"/>
                  </a:lnTo>
                  <a:cubicBezTo>
                    <a:pt x="1122541" y="-66706"/>
                    <a:pt x="1882786" y="38514"/>
                    <a:pt x="2016002" y="0"/>
                  </a:cubicBezTo>
                  <a:cubicBezTo>
                    <a:pt x="2745233" y="-134364"/>
                    <a:pt x="3975844" y="130381"/>
                    <a:pt x="4630103" y="0"/>
                  </a:cubicBezTo>
                  <a:cubicBezTo>
                    <a:pt x="4739852" y="-12472"/>
                    <a:pt x="4840827" y="91382"/>
                    <a:pt x="4838404" y="208301"/>
                  </a:cubicBezTo>
                  <a:cubicBezTo>
                    <a:pt x="4823244" y="265499"/>
                    <a:pt x="4831726" y="640122"/>
                    <a:pt x="4838404" y="729038"/>
                  </a:cubicBezTo>
                  <a:lnTo>
                    <a:pt x="4838404" y="729038"/>
                  </a:lnTo>
                  <a:cubicBezTo>
                    <a:pt x="4853475" y="818772"/>
                    <a:pt x="4811925" y="909010"/>
                    <a:pt x="4838404" y="1041483"/>
                  </a:cubicBezTo>
                  <a:lnTo>
                    <a:pt x="4838404" y="1041478"/>
                  </a:lnTo>
                  <a:cubicBezTo>
                    <a:pt x="4845468" y="1155748"/>
                    <a:pt x="4729254" y="1254383"/>
                    <a:pt x="4630103" y="1249779"/>
                  </a:cubicBezTo>
                  <a:cubicBezTo>
                    <a:pt x="3966767" y="1212020"/>
                    <a:pt x="2333652" y="1300277"/>
                    <a:pt x="2016002" y="1249779"/>
                  </a:cubicBezTo>
                  <a:cubicBezTo>
                    <a:pt x="1413743" y="1325436"/>
                    <a:pt x="1094119" y="1345543"/>
                    <a:pt x="806401" y="1249779"/>
                  </a:cubicBezTo>
                  <a:lnTo>
                    <a:pt x="806401" y="1249779"/>
                  </a:lnTo>
                  <a:cubicBezTo>
                    <a:pt x="605747" y="1296387"/>
                    <a:pt x="358270" y="1241190"/>
                    <a:pt x="208301" y="1249779"/>
                  </a:cubicBezTo>
                  <a:cubicBezTo>
                    <a:pt x="83053" y="1240471"/>
                    <a:pt x="5806" y="1155160"/>
                    <a:pt x="0" y="1041478"/>
                  </a:cubicBezTo>
                  <a:lnTo>
                    <a:pt x="0" y="1041483"/>
                  </a:lnTo>
                  <a:cubicBezTo>
                    <a:pt x="-60949" y="977313"/>
                    <a:pt x="-141750" y="950583"/>
                    <a:pt x="-243468" y="838489"/>
                  </a:cubicBezTo>
                  <a:cubicBezTo>
                    <a:pt x="-196881" y="811341"/>
                    <a:pt x="-101417" y="751063"/>
                    <a:pt x="0" y="729038"/>
                  </a:cubicBez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3067" h="1666372" fill="none" extrusionOk="0">
                          <a:moveTo>
                            <a:pt x="0" y="277734"/>
                          </a:moveTo>
                          <a:cubicBezTo>
                            <a:pt x="29036" y="138323"/>
                            <a:pt x="107640" y="15362"/>
                            <a:pt x="336795" y="0"/>
                          </a:cubicBezTo>
                          <a:cubicBezTo>
                            <a:pt x="550792" y="-34928"/>
                            <a:pt x="896457" y="32320"/>
                            <a:pt x="1303845" y="0"/>
                          </a:cubicBezTo>
                          <a:lnTo>
                            <a:pt x="1303845" y="0"/>
                          </a:lnTo>
                          <a:cubicBezTo>
                            <a:pt x="1598047" y="36708"/>
                            <a:pt x="2860003" y="108665"/>
                            <a:pt x="3259611" y="0"/>
                          </a:cubicBezTo>
                          <a:cubicBezTo>
                            <a:pt x="3819974" y="-225977"/>
                            <a:pt x="6603977" y="225822"/>
                            <a:pt x="7486271" y="0"/>
                          </a:cubicBezTo>
                          <a:cubicBezTo>
                            <a:pt x="7684596" y="16857"/>
                            <a:pt x="7816748" y="125147"/>
                            <a:pt x="7823067" y="277734"/>
                          </a:cubicBezTo>
                          <a:cubicBezTo>
                            <a:pt x="7807221" y="350133"/>
                            <a:pt x="7818841" y="838050"/>
                            <a:pt x="7823067" y="972050"/>
                          </a:cubicBezTo>
                          <a:lnTo>
                            <a:pt x="7823067" y="972050"/>
                          </a:lnTo>
                          <a:cubicBezTo>
                            <a:pt x="7841248" y="1040960"/>
                            <a:pt x="7801314" y="1321814"/>
                            <a:pt x="7823067" y="1388644"/>
                          </a:cubicBezTo>
                          <a:lnTo>
                            <a:pt x="7823067" y="1388637"/>
                          </a:lnTo>
                          <a:cubicBezTo>
                            <a:pt x="7790061" y="1505022"/>
                            <a:pt x="7657533" y="1711458"/>
                            <a:pt x="7486271" y="1666372"/>
                          </a:cubicBezTo>
                          <a:cubicBezTo>
                            <a:pt x="5818942" y="1875661"/>
                            <a:pt x="4519381" y="1571518"/>
                            <a:pt x="3259611" y="1666372"/>
                          </a:cubicBezTo>
                          <a:cubicBezTo>
                            <a:pt x="2558571" y="1596233"/>
                            <a:pt x="1744051" y="1547366"/>
                            <a:pt x="1303845" y="1666372"/>
                          </a:cubicBezTo>
                          <a:lnTo>
                            <a:pt x="1303845" y="1666372"/>
                          </a:lnTo>
                          <a:cubicBezTo>
                            <a:pt x="832183" y="1626586"/>
                            <a:pt x="672465" y="1640099"/>
                            <a:pt x="336795" y="1666372"/>
                          </a:cubicBezTo>
                          <a:cubicBezTo>
                            <a:pt x="99793" y="1666181"/>
                            <a:pt x="11319" y="1519809"/>
                            <a:pt x="0" y="1388637"/>
                          </a:cubicBezTo>
                          <a:lnTo>
                            <a:pt x="0" y="1388644"/>
                          </a:lnTo>
                          <a:cubicBezTo>
                            <a:pt x="-155727" y="1316314"/>
                            <a:pt x="-343854" y="1221790"/>
                            <a:pt x="-393656" y="1117985"/>
                          </a:cubicBezTo>
                          <a:cubicBezTo>
                            <a:pt x="-309783" y="1107819"/>
                            <a:pt x="-42941" y="991883"/>
                            <a:pt x="0" y="972050"/>
                          </a:cubicBezTo>
                          <a:cubicBezTo>
                            <a:pt x="-62356" y="685212"/>
                            <a:pt x="65238" y="461154"/>
                            <a:pt x="0" y="277734"/>
                          </a:cubicBezTo>
                          <a:close/>
                        </a:path>
                        <a:path w="7823067" h="1666372" stroke="0" extrusionOk="0">
                          <a:moveTo>
                            <a:pt x="0" y="277734"/>
                          </a:moveTo>
                          <a:cubicBezTo>
                            <a:pt x="-6061" y="127419"/>
                            <a:pt x="183160" y="-6431"/>
                            <a:pt x="336795" y="0"/>
                          </a:cubicBezTo>
                          <a:cubicBezTo>
                            <a:pt x="485057" y="44469"/>
                            <a:pt x="1079406" y="-24039"/>
                            <a:pt x="1303845" y="0"/>
                          </a:cubicBezTo>
                          <a:lnTo>
                            <a:pt x="1303845" y="0"/>
                          </a:lnTo>
                          <a:cubicBezTo>
                            <a:pt x="1811173" y="-90175"/>
                            <a:pt x="3043949" y="70122"/>
                            <a:pt x="3259611" y="0"/>
                          </a:cubicBezTo>
                          <a:cubicBezTo>
                            <a:pt x="4285327" y="-240032"/>
                            <a:pt x="6530909" y="89385"/>
                            <a:pt x="7486271" y="0"/>
                          </a:cubicBezTo>
                          <a:cubicBezTo>
                            <a:pt x="7678921" y="-6768"/>
                            <a:pt x="7803040" y="117848"/>
                            <a:pt x="7823067" y="277734"/>
                          </a:cubicBezTo>
                          <a:cubicBezTo>
                            <a:pt x="7808748" y="362971"/>
                            <a:pt x="7816832" y="842920"/>
                            <a:pt x="7823067" y="972050"/>
                          </a:cubicBezTo>
                          <a:lnTo>
                            <a:pt x="7823067" y="972050"/>
                          </a:lnTo>
                          <a:cubicBezTo>
                            <a:pt x="7831953" y="1075519"/>
                            <a:pt x="7788004" y="1218863"/>
                            <a:pt x="7823067" y="1388644"/>
                          </a:cubicBezTo>
                          <a:lnTo>
                            <a:pt x="7823067" y="1388637"/>
                          </a:lnTo>
                          <a:cubicBezTo>
                            <a:pt x="7804889" y="1551386"/>
                            <a:pt x="7662450" y="1685268"/>
                            <a:pt x="7486271" y="1666372"/>
                          </a:cubicBezTo>
                          <a:cubicBezTo>
                            <a:pt x="6445419" y="1696417"/>
                            <a:pt x="3769466" y="1694010"/>
                            <a:pt x="3259611" y="1666372"/>
                          </a:cubicBezTo>
                          <a:cubicBezTo>
                            <a:pt x="2279171" y="1782886"/>
                            <a:pt x="1806541" y="1801164"/>
                            <a:pt x="1303845" y="1666372"/>
                          </a:cubicBezTo>
                          <a:lnTo>
                            <a:pt x="1303845" y="1666372"/>
                          </a:lnTo>
                          <a:cubicBezTo>
                            <a:pt x="986482" y="1775041"/>
                            <a:pt x="551364" y="1672909"/>
                            <a:pt x="336795" y="1666372"/>
                          </a:cubicBezTo>
                          <a:cubicBezTo>
                            <a:pt x="142670" y="1680622"/>
                            <a:pt x="16646" y="1538042"/>
                            <a:pt x="0" y="1388637"/>
                          </a:cubicBezTo>
                          <a:lnTo>
                            <a:pt x="0" y="1388644"/>
                          </a:lnTo>
                          <a:cubicBezTo>
                            <a:pt x="-99783" y="1306199"/>
                            <a:pt x="-213226" y="1246669"/>
                            <a:pt x="-393656" y="1117985"/>
                          </a:cubicBezTo>
                          <a:cubicBezTo>
                            <a:pt x="-325419" y="1109517"/>
                            <a:pt x="-165369" y="1026121"/>
                            <a:pt x="0" y="972050"/>
                          </a:cubicBezTo>
                          <a:cubicBezTo>
                            <a:pt x="41726" y="746418"/>
                            <a:pt x="-16628" y="388868"/>
                            <a:pt x="0" y="277734"/>
                          </a:cubicBezTo>
                          <a:close/>
                        </a:path>
                        <a:path w="7823067" h="1666372" fill="none" stroke="0" extrusionOk="0">
                          <a:moveTo>
                            <a:pt x="0" y="277734"/>
                          </a:moveTo>
                          <a:cubicBezTo>
                            <a:pt x="10293" y="146271"/>
                            <a:pt x="136865" y="-302"/>
                            <a:pt x="336795" y="0"/>
                          </a:cubicBezTo>
                          <a:cubicBezTo>
                            <a:pt x="605939" y="-73831"/>
                            <a:pt x="884638" y="50529"/>
                            <a:pt x="1303845" y="0"/>
                          </a:cubicBezTo>
                          <a:lnTo>
                            <a:pt x="1303845" y="0"/>
                          </a:lnTo>
                          <a:cubicBezTo>
                            <a:pt x="1680529" y="106237"/>
                            <a:pt x="2820070" y="35279"/>
                            <a:pt x="3259611" y="0"/>
                          </a:cubicBezTo>
                          <a:cubicBezTo>
                            <a:pt x="3712947" y="-170422"/>
                            <a:pt x="6629616" y="147486"/>
                            <a:pt x="7486271" y="0"/>
                          </a:cubicBezTo>
                          <a:cubicBezTo>
                            <a:pt x="7681042" y="10317"/>
                            <a:pt x="7826740" y="119248"/>
                            <a:pt x="7823067" y="277734"/>
                          </a:cubicBezTo>
                          <a:cubicBezTo>
                            <a:pt x="7803038" y="344389"/>
                            <a:pt x="7798395" y="877626"/>
                            <a:pt x="7823067" y="972050"/>
                          </a:cubicBezTo>
                          <a:lnTo>
                            <a:pt x="7823067" y="972050"/>
                          </a:lnTo>
                          <a:cubicBezTo>
                            <a:pt x="7837158" y="1039445"/>
                            <a:pt x="7802389" y="1325943"/>
                            <a:pt x="7823067" y="1388644"/>
                          </a:cubicBezTo>
                          <a:lnTo>
                            <a:pt x="7823067" y="1388637"/>
                          </a:lnTo>
                          <a:cubicBezTo>
                            <a:pt x="7815081" y="1520377"/>
                            <a:pt x="7656331" y="1683262"/>
                            <a:pt x="7486271" y="1666372"/>
                          </a:cubicBezTo>
                          <a:cubicBezTo>
                            <a:pt x="5839339" y="1733489"/>
                            <a:pt x="4570643" y="1489316"/>
                            <a:pt x="3259611" y="1666372"/>
                          </a:cubicBezTo>
                          <a:cubicBezTo>
                            <a:pt x="2547999" y="1560788"/>
                            <a:pt x="1692607" y="1549540"/>
                            <a:pt x="1303845" y="1666372"/>
                          </a:cubicBezTo>
                          <a:lnTo>
                            <a:pt x="1303845" y="1666372"/>
                          </a:lnTo>
                          <a:cubicBezTo>
                            <a:pt x="863586" y="1631308"/>
                            <a:pt x="645330" y="1647126"/>
                            <a:pt x="336795" y="1666372"/>
                          </a:cubicBezTo>
                          <a:cubicBezTo>
                            <a:pt x="102379" y="1651560"/>
                            <a:pt x="23161" y="1532539"/>
                            <a:pt x="0" y="1388637"/>
                          </a:cubicBezTo>
                          <a:lnTo>
                            <a:pt x="0" y="1388644"/>
                          </a:lnTo>
                          <a:cubicBezTo>
                            <a:pt x="-160717" y="1312659"/>
                            <a:pt x="-327488" y="1205459"/>
                            <a:pt x="-393656" y="1117985"/>
                          </a:cubicBezTo>
                          <a:cubicBezTo>
                            <a:pt x="-305036" y="1108152"/>
                            <a:pt x="-49218" y="986468"/>
                            <a:pt x="0" y="972050"/>
                          </a:cubicBezTo>
                          <a:cubicBezTo>
                            <a:pt x="-58081" y="715316"/>
                            <a:pt x="24548" y="444687"/>
                            <a:pt x="0" y="27773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20B586E0-121D-AD8B-3AFE-51C34F921F7B}"/>
                </a:ext>
              </a:extLst>
            </p:cNvPr>
            <p:cNvSpPr txBox="1"/>
            <p:nvPr/>
          </p:nvSpPr>
          <p:spPr>
            <a:xfrm>
              <a:off x="200026" y="2674808"/>
              <a:ext cx="5651938" cy="530915"/>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000" kern="0" dirty="0">
                  <a:solidFill>
                    <a:srgbClr val="0070C0"/>
                  </a:solidFill>
                  <a:latin typeface="UTM Avo" panose="02040603050506020204" pitchFamily="18" charset="0"/>
                  <a:cs typeface="Calibri" panose="020F0502020204030204" pitchFamily="34" charset="0"/>
                  <a:sym typeface="Arial"/>
                </a:rPr>
                <a:t>- Theo </a:t>
              </a:r>
              <a:r>
                <a:rPr lang="en-US" sz="4000" kern="0" dirty="0" err="1">
                  <a:solidFill>
                    <a:srgbClr val="0070C0"/>
                  </a:solidFill>
                  <a:latin typeface="UTM Avo" panose="02040603050506020204" pitchFamily="18" charset="0"/>
                  <a:cs typeface="Calibri" panose="020F0502020204030204" pitchFamily="34" charset="0"/>
                  <a:sym typeface="Arial"/>
                </a:rPr>
                <a:t>em</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nội</a:t>
              </a:r>
              <a:r>
                <a:rPr lang="en-US" sz="4000" kern="0" dirty="0">
                  <a:solidFill>
                    <a:srgbClr val="0070C0"/>
                  </a:solidFill>
                  <a:latin typeface="UTM Avo" panose="02040603050506020204" pitchFamily="18" charset="0"/>
                  <a:cs typeface="Calibri" panose="020F0502020204030204" pitchFamily="34" charset="0"/>
                  <a:sym typeface="Arial"/>
                </a:rPr>
                <a:t> dung </a:t>
              </a:r>
              <a:r>
                <a:rPr lang="en-US" sz="4000" kern="0" dirty="0" err="1">
                  <a:solidFill>
                    <a:srgbClr val="0070C0"/>
                  </a:solidFill>
                  <a:latin typeface="UTM Avo" panose="02040603050506020204" pitchFamily="18" charset="0"/>
                  <a:cs typeface="Calibri" panose="020F0502020204030204" pitchFamily="34" charset="0"/>
                  <a:sym typeface="Arial"/>
                </a:rPr>
                <a:t>chính</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smtClean="0">
                  <a:solidFill>
                    <a:srgbClr val="0070C0"/>
                  </a:solidFill>
                  <a:latin typeface="UTM Avo" panose="02040603050506020204" pitchFamily="18" charset="0"/>
                  <a:cs typeface="Calibri" panose="020F0502020204030204" pitchFamily="34" charset="0"/>
                  <a:sym typeface="Arial"/>
                </a:rPr>
                <a:t>là</a:t>
              </a:r>
              <a:r>
                <a:rPr lang="en-US" sz="4000" kern="0" dirty="0" smtClean="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gì</a:t>
              </a:r>
              <a:r>
                <a:rPr lang="en-US" sz="4000" kern="0" dirty="0">
                  <a:solidFill>
                    <a:srgbClr val="0070C0"/>
                  </a:solidFill>
                  <a:latin typeface="UTM Avo" panose="02040603050506020204" pitchFamily="18" charset="0"/>
                  <a:cs typeface="Calibri" panose="020F0502020204030204" pitchFamily="34" charset="0"/>
                  <a:sym typeface="Arial"/>
                </a:rPr>
                <a:t>?</a:t>
              </a:r>
              <a:endParaRPr lang="vi-VN" sz="4000" kern="0" dirty="0">
                <a:solidFill>
                  <a:srgbClr val="0070C0"/>
                </a:solidFill>
                <a:latin typeface="Calibri" panose="020F0502020204030204" pitchFamily="34" charset="0"/>
                <a:cs typeface="Calibri" panose="020F0502020204030204" pitchFamily="34" charset="0"/>
                <a:sym typeface="Arial"/>
              </a:endParaRPr>
            </a:p>
          </p:txBody>
        </p:sp>
      </p:grpSp>
      <p:sp>
        <p:nvSpPr>
          <p:cNvPr id="9" name="Speech Bubble: Rectangle with Corners Rounded 6">
            <a:extLst>
              <a:ext uri="{FF2B5EF4-FFF2-40B4-BE49-F238E27FC236}">
                <a16:creationId xmlns:a16="http://schemas.microsoft.com/office/drawing/2014/main" id="{CFF73CC3-B68B-39D9-4853-6A6256E93FC6}"/>
              </a:ext>
            </a:extLst>
          </p:cNvPr>
          <p:cNvSpPr/>
          <p:nvPr/>
        </p:nvSpPr>
        <p:spPr>
          <a:xfrm>
            <a:off x="924789" y="2410692"/>
            <a:ext cx="11194473" cy="2753590"/>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94732" h="2487211" fill="none" extrusionOk="0">
                        <a:moveTo>
                          <a:pt x="0" y="414544"/>
                        </a:moveTo>
                        <a:cubicBezTo>
                          <a:pt x="18084" y="195515"/>
                          <a:pt x="165983" y="44634"/>
                          <a:pt x="401382" y="0"/>
                        </a:cubicBezTo>
                        <a:cubicBezTo>
                          <a:pt x="3056840" y="293948"/>
                          <a:pt x="3949306" y="430916"/>
                          <a:pt x="6238594" y="0"/>
                        </a:cubicBezTo>
                        <a:lnTo>
                          <a:pt x="6238594" y="0"/>
                        </a:lnTo>
                        <a:cubicBezTo>
                          <a:pt x="7162595" y="-135752"/>
                          <a:pt x="7646202" y="1845"/>
                          <a:pt x="8912276" y="0"/>
                        </a:cubicBezTo>
                        <a:cubicBezTo>
                          <a:pt x="9185390" y="-49569"/>
                          <a:pt x="9823277" y="24920"/>
                          <a:pt x="10293349" y="0"/>
                        </a:cubicBezTo>
                        <a:cubicBezTo>
                          <a:pt x="10538374" y="16633"/>
                          <a:pt x="10690363" y="223236"/>
                          <a:pt x="10694732" y="414544"/>
                        </a:cubicBezTo>
                        <a:cubicBezTo>
                          <a:pt x="10657095" y="506560"/>
                          <a:pt x="10670987" y="1287217"/>
                          <a:pt x="10694732" y="1450873"/>
                        </a:cubicBezTo>
                        <a:lnTo>
                          <a:pt x="10694732" y="1450873"/>
                        </a:lnTo>
                        <a:cubicBezTo>
                          <a:pt x="10700759" y="1576455"/>
                          <a:pt x="10673493" y="1978377"/>
                          <a:pt x="10694732" y="2072676"/>
                        </a:cubicBezTo>
                        <a:cubicBezTo>
                          <a:pt x="10694731" y="2072672"/>
                          <a:pt x="10694732" y="2072667"/>
                          <a:pt x="10694732" y="2072666"/>
                        </a:cubicBezTo>
                        <a:cubicBezTo>
                          <a:pt x="10661523" y="2246544"/>
                          <a:pt x="10527059" y="2488357"/>
                          <a:pt x="10293349" y="2487211"/>
                        </a:cubicBezTo>
                        <a:cubicBezTo>
                          <a:pt x="9877559" y="2534796"/>
                          <a:pt x="9571192" y="2356740"/>
                          <a:pt x="8912276" y="2487211"/>
                        </a:cubicBezTo>
                        <a:cubicBezTo>
                          <a:pt x="8534762" y="2732358"/>
                          <a:pt x="7507268" y="3321460"/>
                          <a:pt x="7001840" y="3282620"/>
                        </a:cubicBezTo>
                        <a:cubicBezTo>
                          <a:pt x="6870233" y="3103405"/>
                          <a:pt x="6521496" y="2877647"/>
                          <a:pt x="6238594" y="2487211"/>
                        </a:cubicBezTo>
                        <a:cubicBezTo>
                          <a:pt x="5060557" y="2457865"/>
                          <a:pt x="2007127" y="2617066"/>
                          <a:pt x="401382" y="2487211"/>
                        </a:cubicBezTo>
                        <a:cubicBezTo>
                          <a:pt x="190597" y="2447384"/>
                          <a:pt x="-17305" y="2342163"/>
                          <a:pt x="0" y="2072666"/>
                        </a:cubicBezTo>
                        <a:cubicBezTo>
                          <a:pt x="1" y="2072668"/>
                          <a:pt x="-1" y="2072671"/>
                          <a:pt x="0" y="2072676"/>
                        </a:cubicBezTo>
                        <a:cubicBezTo>
                          <a:pt x="-56977" y="1764172"/>
                          <a:pt x="-34970" y="1621309"/>
                          <a:pt x="0" y="1450873"/>
                        </a:cubicBezTo>
                        <a:lnTo>
                          <a:pt x="0" y="1450873"/>
                        </a:lnTo>
                        <a:cubicBezTo>
                          <a:pt x="-65463" y="1040755"/>
                          <a:pt x="74982" y="679689"/>
                          <a:pt x="0" y="414544"/>
                        </a:cubicBezTo>
                        <a:close/>
                      </a:path>
                      <a:path w="10694732" h="2487211" stroke="0" extrusionOk="0">
                        <a:moveTo>
                          <a:pt x="0" y="414544"/>
                        </a:moveTo>
                        <a:cubicBezTo>
                          <a:pt x="21709" y="223279"/>
                          <a:pt x="193162" y="-26298"/>
                          <a:pt x="401382" y="0"/>
                        </a:cubicBezTo>
                        <a:cubicBezTo>
                          <a:pt x="2730364" y="420196"/>
                          <a:pt x="3526947" y="-68190"/>
                          <a:pt x="6238594" y="0"/>
                        </a:cubicBezTo>
                        <a:lnTo>
                          <a:pt x="6238594" y="0"/>
                        </a:lnTo>
                        <a:cubicBezTo>
                          <a:pt x="6857643" y="-119189"/>
                          <a:pt x="8419695" y="-72626"/>
                          <a:pt x="8912276" y="0"/>
                        </a:cubicBezTo>
                        <a:cubicBezTo>
                          <a:pt x="9274749" y="-45217"/>
                          <a:pt x="9709440" y="89790"/>
                          <a:pt x="10293349" y="0"/>
                        </a:cubicBezTo>
                        <a:cubicBezTo>
                          <a:pt x="10513472" y="-2884"/>
                          <a:pt x="10698687" y="174300"/>
                          <a:pt x="10694732" y="414544"/>
                        </a:cubicBezTo>
                        <a:cubicBezTo>
                          <a:pt x="10662352" y="535805"/>
                          <a:pt x="10687114" y="1274915"/>
                          <a:pt x="10694732" y="1450873"/>
                        </a:cubicBezTo>
                        <a:lnTo>
                          <a:pt x="10694732" y="1450873"/>
                        </a:lnTo>
                        <a:cubicBezTo>
                          <a:pt x="10725832" y="1643016"/>
                          <a:pt x="10619732" y="1824492"/>
                          <a:pt x="10694732" y="2072676"/>
                        </a:cubicBezTo>
                        <a:cubicBezTo>
                          <a:pt x="10694732" y="2072674"/>
                          <a:pt x="10694731" y="2072668"/>
                          <a:pt x="10694732" y="2072666"/>
                        </a:cubicBezTo>
                        <a:cubicBezTo>
                          <a:pt x="10706541" y="2304618"/>
                          <a:pt x="10488555" y="2490975"/>
                          <a:pt x="10293349" y="2487211"/>
                        </a:cubicBezTo>
                        <a:cubicBezTo>
                          <a:pt x="9649370" y="2607768"/>
                          <a:pt x="9216529" y="2474124"/>
                          <a:pt x="8912276" y="2487211"/>
                        </a:cubicBezTo>
                        <a:cubicBezTo>
                          <a:pt x="8167218" y="2893743"/>
                          <a:pt x="7898677" y="3049027"/>
                          <a:pt x="7001840" y="3282620"/>
                        </a:cubicBezTo>
                        <a:cubicBezTo>
                          <a:pt x="6661718" y="3034505"/>
                          <a:pt x="6539384" y="2789036"/>
                          <a:pt x="6238594" y="2487211"/>
                        </a:cubicBezTo>
                        <a:cubicBezTo>
                          <a:pt x="4549226" y="2343941"/>
                          <a:pt x="1765781" y="2488435"/>
                          <a:pt x="401382" y="2487211"/>
                        </a:cubicBezTo>
                        <a:cubicBezTo>
                          <a:pt x="148948" y="2494669"/>
                          <a:pt x="21739" y="2278118"/>
                          <a:pt x="0" y="2072666"/>
                        </a:cubicBezTo>
                        <a:cubicBezTo>
                          <a:pt x="0" y="2072671"/>
                          <a:pt x="0" y="2072671"/>
                          <a:pt x="0" y="2072676"/>
                        </a:cubicBezTo>
                        <a:cubicBezTo>
                          <a:pt x="34667" y="1832744"/>
                          <a:pt x="5572" y="1599816"/>
                          <a:pt x="0" y="1450873"/>
                        </a:cubicBezTo>
                        <a:lnTo>
                          <a:pt x="0" y="1450873"/>
                        </a:lnTo>
                        <a:cubicBezTo>
                          <a:pt x="51559" y="1098278"/>
                          <a:pt x="-53087" y="564009"/>
                          <a:pt x="0" y="414544"/>
                        </a:cubicBezTo>
                        <a:close/>
                      </a:path>
                      <a:path w="10694732" h="2487211" fill="none" stroke="0" extrusionOk="0">
                        <a:moveTo>
                          <a:pt x="0" y="414544"/>
                        </a:moveTo>
                        <a:cubicBezTo>
                          <a:pt x="9444" y="219016"/>
                          <a:pt x="166343" y="267"/>
                          <a:pt x="401382" y="0"/>
                        </a:cubicBezTo>
                        <a:cubicBezTo>
                          <a:pt x="3105029" y="253710"/>
                          <a:pt x="4046161" y="338066"/>
                          <a:pt x="6238594" y="0"/>
                        </a:cubicBezTo>
                        <a:lnTo>
                          <a:pt x="6238594" y="0"/>
                        </a:lnTo>
                        <a:cubicBezTo>
                          <a:pt x="7144539" y="-135562"/>
                          <a:pt x="7726158" y="-119969"/>
                          <a:pt x="8912276" y="0"/>
                        </a:cubicBezTo>
                        <a:cubicBezTo>
                          <a:pt x="9138202" y="-59227"/>
                          <a:pt x="9763674" y="23820"/>
                          <a:pt x="10293349" y="0"/>
                        </a:cubicBezTo>
                        <a:cubicBezTo>
                          <a:pt x="10513889" y="-11086"/>
                          <a:pt x="10714737" y="167525"/>
                          <a:pt x="10694732" y="414544"/>
                        </a:cubicBezTo>
                        <a:cubicBezTo>
                          <a:pt x="10671205" y="504219"/>
                          <a:pt x="10666889" y="1298591"/>
                          <a:pt x="10694732" y="1450873"/>
                        </a:cubicBezTo>
                        <a:lnTo>
                          <a:pt x="10694732" y="1450873"/>
                        </a:lnTo>
                        <a:cubicBezTo>
                          <a:pt x="10717900" y="1548134"/>
                          <a:pt x="10669321" y="1971012"/>
                          <a:pt x="10694732" y="2072676"/>
                        </a:cubicBezTo>
                        <a:cubicBezTo>
                          <a:pt x="10694733" y="2072674"/>
                          <a:pt x="10694732" y="2072670"/>
                          <a:pt x="10694732" y="2072666"/>
                        </a:cubicBezTo>
                        <a:cubicBezTo>
                          <a:pt x="10675698" y="2234338"/>
                          <a:pt x="10537758" y="2506804"/>
                          <a:pt x="10293349" y="2487211"/>
                        </a:cubicBezTo>
                        <a:cubicBezTo>
                          <a:pt x="9871489" y="2477173"/>
                          <a:pt x="9523954" y="2412331"/>
                          <a:pt x="8912276" y="2487211"/>
                        </a:cubicBezTo>
                        <a:cubicBezTo>
                          <a:pt x="8585667" y="2618959"/>
                          <a:pt x="7530038" y="3233046"/>
                          <a:pt x="7001840" y="3282620"/>
                        </a:cubicBezTo>
                        <a:cubicBezTo>
                          <a:pt x="6853323" y="3059091"/>
                          <a:pt x="6550215" y="2862506"/>
                          <a:pt x="6238594" y="2487211"/>
                        </a:cubicBezTo>
                        <a:cubicBezTo>
                          <a:pt x="4825429" y="2551876"/>
                          <a:pt x="1993509" y="2573353"/>
                          <a:pt x="401382" y="2487211"/>
                        </a:cubicBezTo>
                        <a:cubicBezTo>
                          <a:pt x="153553" y="2474360"/>
                          <a:pt x="-18295" y="2305746"/>
                          <a:pt x="0" y="2072666"/>
                        </a:cubicBezTo>
                        <a:cubicBezTo>
                          <a:pt x="-1" y="2072670"/>
                          <a:pt x="0" y="2072672"/>
                          <a:pt x="0" y="2072676"/>
                        </a:cubicBezTo>
                        <a:cubicBezTo>
                          <a:pt x="-39292" y="1772887"/>
                          <a:pt x="-39141" y="1607077"/>
                          <a:pt x="0" y="1450873"/>
                        </a:cubicBezTo>
                        <a:lnTo>
                          <a:pt x="0" y="1450873"/>
                        </a:lnTo>
                        <a:cubicBezTo>
                          <a:pt x="-62127" y="1065837"/>
                          <a:pt x="73365" y="676797"/>
                          <a:pt x="0" y="4145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id="{57C3B9BC-BC6A-BA06-1213-D65AEBB27DC9}"/>
              </a:ext>
            </a:extLst>
          </p:cNvPr>
          <p:cNvSpPr txBox="1"/>
          <p:nvPr/>
        </p:nvSpPr>
        <p:spPr>
          <a:xfrm>
            <a:off x="1418895" y="2660517"/>
            <a:ext cx="10458249" cy="2308324"/>
          </a:xfrm>
          <a:prstGeom prst="rect">
            <a:avLst/>
          </a:prstGeom>
          <a:solidFill>
            <a:schemeClr val="accent1">
              <a:lumMod val="20000"/>
              <a:lumOff val="80000"/>
            </a:schemeClr>
          </a:solidFill>
        </p:spPr>
        <p:txBody>
          <a:bodyPr wrap="square" rtlCol="0">
            <a:spAutoFit/>
          </a:bodyPr>
          <a:lstStyle/>
          <a:p>
            <a:pPr algn="just"/>
            <a:r>
              <a:rPr lang="en-US" sz="3600" dirty="0" err="1">
                <a:solidFill>
                  <a:srgbClr val="FF0066"/>
                </a:solidFill>
              </a:rPr>
              <a:t>Mỗi</a:t>
            </a:r>
            <a:r>
              <a:rPr lang="en-US" sz="3600" dirty="0">
                <a:solidFill>
                  <a:srgbClr val="FF0066"/>
                </a:solidFill>
              </a:rPr>
              <a:t> </a:t>
            </a:r>
            <a:r>
              <a:rPr lang="en-US" sz="3600" dirty="0" err="1">
                <a:solidFill>
                  <a:srgbClr val="FF0066"/>
                </a:solidFill>
              </a:rPr>
              <a:t>người</a:t>
            </a:r>
            <a:r>
              <a:rPr lang="en-US" sz="3600" dirty="0">
                <a:solidFill>
                  <a:srgbClr val="FF0066"/>
                </a:solidFill>
              </a:rPr>
              <a:t> </a:t>
            </a:r>
            <a:r>
              <a:rPr lang="en-US" sz="3600" dirty="0" err="1">
                <a:solidFill>
                  <a:srgbClr val="FF0066"/>
                </a:solidFill>
              </a:rPr>
              <a:t>cần</a:t>
            </a:r>
            <a:r>
              <a:rPr lang="en-US" sz="3600" dirty="0">
                <a:solidFill>
                  <a:srgbClr val="FF0066"/>
                </a:solidFill>
              </a:rPr>
              <a:t> </a:t>
            </a:r>
            <a:r>
              <a:rPr lang="en-US" sz="3600" dirty="0" err="1">
                <a:solidFill>
                  <a:srgbClr val="FF0066"/>
                </a:solidFill>
              </a:rPr>
              <a:t>chủ</a:t>
            </a:r>
            <a:r>
              <a:rPr lang="en-US" sz="3600" dirty="0">
                <a:solidFill>
                  <a:srgbClr val="FF0066"/>
                </a:solidFill>
              </a:rPr>
              <a:t> </a:t>
            </a:r>
            <a:r>
              <a:rPr lang="en-US" sz="3600" dirty="0" err="1">
                <a:solidFill>
                  <a:srgbClr val="FF0066"/>
                </a:solidFill>
              </a:rPr>
              <a:t>động</a:t>
            </a:r>
            <a:r>
              <a:rPr lang="en-US" sz="3600" dirty="0">
                <a:solidFill>
                  <a:srgbClr val="FF0066"/>
                </a:solidFill>
              </a:rPr>
              <a:t> </a:t>
            </a:r>
            <a:r>
              <a:rPr lang="en-US" sz="3600" dirty="0" err="1">
                <a:solidFill>
                  <a:srgbClr val="FF0066"/>
                </a:solidFill>
              </a:rPr>
              <a:t>tìm</a:t>
            </a:r>
            <a:r>
              <a:rPr lang="en-US" sz="3600" dirty="0">
                <a:solidFill>
                  <a:srgbClr val="FF0066"/>
                </a:solidFill>
              </a:rPr>
              <a:t> </a:t>
            </a:r>
            <a:r>
              <a:rPr lang="en-US" sz="3600" dirty="0" err="1">
                <a:solidFill>
                  <a:srgbClr val="FF0066"/>
                </a:solidFill>
              </a:rPr>
              <a:t>một</a:t>
            </a:r>
            <a:r>
              <a:rPr lang="en-US" sz="3600" dirty="0">
                <a:solidFill>
                  <a:srgbClr val="FF0066"/>
                </a:solidFill>
              </a:rPr>
              <a:t> </a:t>
            </a:r>
            <a:r>
              <a:rPr lang="en-US" sz="3600" dirty="0" err="1">
                <a:solidFill>
                  <a:srgbClr val="FF0066"/>
                </a:solidFill>
              </a:rPr>
              <a:t>việc</a:t>
            </a:r>
            <a:r>
              <a:rPr lang="en-US" sz="3600" dirty="0">
                <a:solidFill>
                  <a:srgbClr val="FF0066"/>
                </a:solidFill>
              </a:rPr>
              <a:t> </a:t>
            </a:r>
            <a:r>
              <a:rPr lang="en-US" sz="3600" dirty="0" err="1">
                <a:solidFill>
                  <a:srgbClr val="FF0066"/>
                </a:solidFill>
              </a:rPr>
              <a:t>làm</a:t>
            </a:r>
            <a:r>
              <a:rPr lang="en-US" sz="3600" dirty="0">
                <a:solidFill>
                  <a:srgbClr val="FF0066"/>
                </a:solidFill>
              </a:rPr>
              <a:t> </a:t>
            </a:r>
            <a:r>
              <a:rPr lang="en-US" sz="3600" dirty="0" err="1">
                <a:solidFill>
                  <a:srgbClr val="FF0066"/>
                </a:solidFill>
              </a:rPr>
              <a:t>phù</a:t>
            </a:r>
            <a:r>
              <a:rPr lang="en-US" sz="3600" dirty="0">
                <a:solidFill>
                  <a:srgbClr val="FF0066"/>
                </a:solidFill>
              </a:rPr>
              <a:t> </a:t>
            </a:r>
            <a:r>
              <a:rPr lang="en-US" sz="3600" dirty="0" err="1">
                <a:solidFill>
                  <a:srgbClr val="FF0066"/>
                </a:solidFill>
              </a:rPr>
              <a:t>hợp</a:t>
            </a:r>
            <a:r>
              <a:rPr lang="en-US" sz="3600" dirty="0">
                <a:solidFill>
                  <a:srgbClr val="FF0066"/>
                </a:solidFill>
              </a:rPr>
              <a:t> </a:t>
            </a:r>
            <a:r>
              <a:rPr lang="en-US" sz="3600" dirty="0" err="1">
                <a:solidFill>
                  <a:srgbClr val="FF0066"/>
                </a:solidFill>
              </a:rPr>
              <a:t>để</a:t>
            </a:r>
            <a:r>
              <a:rPr lang="en-US" sz="3600" dirty="0">
                <a:solidFill>
                  <a:srgbClr val="FF0066"/>
                </a:solidFill>
              </a:rPr>
              <a:t> </a:t>
            </a:r>
            <a:r>
              <a:rPr lang="en-US" sz="3600" dirty="0" err="1">
                <a:solidFill>
                  <a:srgbClr val="FF0066"/>
                </a:solidFill>
              </a:rPr>
              <a:t>nuôi</a:t>
            </a:r>
            <a:r>
              <a:rPr lang="en-US" sz="3600" dirty="0">
                <a:solidFill>
                  <a:srgbClr val="FF0066"/>
                </a:solidFill>
              </a:rPr>
              <a:t> </a:t>
            </a:r>
            <a:r>
              <a:rPr lang="en-US" sz="3600" dirty="0" err="1">
                <a:solidFill>
                  <a:srgbClr val="FF0066"/>
                </a:solidFill>
              </a:rPr>
              <a:t>sống</a:t>
            </a:r>
            <a:r>
              <a:rPr lang="en-US" sz="3600" dirty="0">
                <a:solidFill>
                  <a:srgbClr val="FF0066"/>
                </a:solidFill>
              </a:rPr>
              <a:t> </a:t>
            </a:r>
            <a:r>
              <a:rPr lang="en-US" sz="3600" dirty="0" err="1">
                <a:solidFill>
                  <a:srgbClr val="FF0066"/>
                </a:solidFill>
              </a:rPr>
              <a:t>bản</a:t>
            </a:r>
            <a:r>
              <a:rPr lang="en-US" sz="3600" dirty="0">
                <a:solidFill>
                  <a:srgbClr val="FF0066"/>
                </a:solidFill>
              </a:rPr>
              <a:t> </a:t>
            </a:r>
            <a:r>
              <a:rPr lang="en-US" sz="3600" dirty="0" err="1">
                <a:solidFill>
                  <a:srgbClr val="FF0066"/>
                </a:solidFill>
              </a:rPr>
              <a:t>thân</a:t>
            </a:r>
            <a:r>
              <a:rPr lang="en-US" sz="3600" dirty="0">
                <a:solidFill>
                  <a:srgbClr val="FF0066"/>
                </a:solidFill>
              </a:rPr>
              <a:t> </a:t>
            </a:r>
            <a:r>
              <a:rPr lang="en-US" sz="3600" dirty="0" err="1">
                <a:solidFill>
                  <a:srgbClr val="FF0066"/>
                </a:solidFill>
              </a:rPr>
              <a:t>và</a:t>
            </a:r>
            <a:r>
              <a:rPr lang="en-US" sz="3600" dirty="0">
                <a:solidFill>
                  <a:srgbClr val="FF0066"/>
                </a:solidFill>
              </a:rPr>
              <a:t> </a:t>
            </a:r>
            <a:r>
              <a:rPr lang="en-US" sz="3600" dirty="0" err="1">
                <a:solidFill>
                  <a:srgbClr val="FF0066"/>
                </a:solidFill>
              </a:rPr>
              <a:t>gia</a:t>
            </a:r>
            <a:r>
              <a:rPr lang="en-US" sz="3600" dirty="0">
                <a:solidFill>
                  <a:srgbClr val="FF0066"/>
                </a:solidFill>
              </a:rPr>
              <a:t> </a:t>
            </a:r>
            <a:r>
              <a:rPr lang="en-US" sz="3600" dirty="0" err="1">
                <a:solidFill>
                  <a:srgbClr val="FF0066"/>
                </a:solidFill>
              </a:rPr>
              <a:t>đình</a:t>
            </a:r>
            <a:r>
              <a:rPr lang="en-US" sz="3600" dirty="0">
                <a:solidFill>
                  <a:srgbClr val="FF0066"/>
                </a:solidFill>
              </a:rPr>
              <a:t>; </a:t>
            </a:r>
            <a:r>
              <a:rPr lang="en-US" sz="3600" dirty="0" err="1">
                <a:solidFill>
                  <a:srgbClr val="FF0066"/>
                </a:solidFill>
              </a:rPr>
              <a:t>không</a:t>
            </a:r>
            <a:r>
              <a:rPr lang="en-US" sz="3600" dirty="0">
                <a:solidFill>
                  <a:srgbClr val="FF0066"/>
                </a:solidFill>
              </a:rPr>
              <a:t> </a:t>
            </a:r>
            <a:r>
              <a:rPr lang="en-US" sz="3600" dirty="0" err="1">
                <a:solidFill>
                  <a:srgbClr val="FF0066"/>
                </a:solidFill>
              </a:rPr>
              <a:t>phải</a:t>
            </a:r>
            <a:r>
              <a:rPr lang="en-US" sz="3600" dirty="0">
                <a:solidFill>
                  <a:srgbClr val="FF0066"/>
                </a:solidFill>
              </a:rPr>
              <a:t> </a:t>
            </a:r>
            <a:r>
              <a:rPr lang="en-US" sz="3600" dirty="0" err="1">
                <a:solidFill>
                  <a:srgbClr val="FF0066"/>
                </a:solidFill>
              </a:rPr>
              <a:t>lúc</a:t>
            </a:r>
            <a:r>
              <a:rPr lang="en-US" sz="3600" dirty="0">
                <a:solidFill>
                  <a:srgbClr val="FF0066"/>
                </a:solidFill>
              </a:rPr>
              <a:t> </a:t>
            </a:r>
            <a:r>
              <a:rPr lang="en-US" sz="3600" dirty="0" err="1">
                <a:solidFill>
                  <a:srgbClr val="FF0066"/>
                </a:solidFill>
              </a:rPr>
              <a:t>nào</a:t>
            </a:r>
            <a:r>
              <a:rPr lang="en-US" sz="3600" dirty="0">
                <a:solidFill>
                  <a:srgbClr val="FF0066"/>
                </a:solidFill>
              </a:rPr>
              <a:t> </a:t>
            </a:r>
            <a:r>
              <a:rPr lang="en-US" sz="3600" dirty="0" err="1">
                <a:solidFill>
                  <a:srgbClr val="FF0066"/>
                </a:solidFill>
              </a:rPr>
              <a:t>cũng</a:t>
            </a:r>
            <a:r>
              <a:rPr lang="en-US" sz="3600" dirty="0">
                <a:solidFill>
                  <a:srgbClr val="FF0066"/>
                </a:solidFill>
              </a:rPr>
              <a:t> </a:t>
            </a:r>
            <a:r>
              <a:rPr lang="en-US" sz="3600" dirty="0" err="1">
                <a:solidFill>
                  <a:srgbClr val="FF0066"/>
                </a:solidFill>
              </a:rPr>
              <a:t>chỉ</a:t>
            </a:r>
            <a:r>
              <a:rPr lang="en-US" sz="3600" dirty="0">
                <a:solidFill>
                  <a:srgbClr val="FF0066"/>
                </a:solidFill>
              </a:rPr>
              <a:t> </a:t>
            </a:r>
            <a:r>
              <a:rPr lang="en-US" sz="3600" dirty="0" err="1">
                <a:solidFill>
                  <a:srgbClr val="FF0066"/>
                </a:solidFill>
              </a:rPr>
              <a:t>đóng</a:t>
            </a:r>
            <a:r>
              <a:rPr lang="en-US" sz="3600" dirty="0">
                <a:solidFill>
                  <a:srgbClr val="FF0066"/>
                </a:solidFill>
              </a:rPr>
              <a:t> </a:t>
            </a:r>
            <a:r>
              <a:rPr lang="en-US" sz="3600" dirty="0" err="1">
                <a:solidFill>
                  <a:srgbClr val="FF0066"/>
                </a:solidFill>
              </a:rPr>
              <a:t>vai</a:t>
            </a:r>
            <a:r>
              <a:rPr lang="en-US" sz="3600" dirty="0">
                <a:solidFill>
                  <a:srgbClr val="FF0066"/>
                </a:solidFill>
              </a:rPr>
              <a:t> “</a:t>
            </a:r>
            <a:r>
              <a:rPr lang="en-US" sz="3600" dirty="0" err="1">
                <a:solidFill>
                  <a:srgbClr val="FF0066"/>
                </a:solidFill>
              </a:rPr>
              <a:t>đi</a:t>
            </a:r>
            <a:r>
              <a:rPr lang="en-US" sz="3600" dirty="0">
                <a:solidFill>
                  <a:srgbClr val="FF0066"/>
                </a:solidFill>
              </a:rPr>
              <a:t> </a:t>
            </a:r>
            <a:r>
              <a:rPr lang="en-US" sz="3600" dirty="0" err="1">
                <a:solidFill>
                  <a:srgbClr val="FF0066"/>
                </a:solidFill>
              </a:rPr>
              <a:t>xin</a:t>
            </a:r>
            <a:r>
              <a:rPr lang="en-US" sz="3600" dirty="0">
                <a:solidFill>
                  <a:srgbClr val="FF0066"/>
                </a:solidFill>
              </a:rPr>
              <a:t> </a:t>
            </a:r>
            <a:r>
              <a:rPr lang="en-US" sz="3600" dirty="0" err="1">
                <a:solidFill>
                  <a:srgbClr val="FF0066"/>
                </a:solidFill>
              </a:rPr>
              <a:t>việc</a:t>
            </a:r>
            <a:r>
              <a:rPr lang="en-US" sz="3600" dirty="0">
                <a:solidFill>
                  <a:srgbClr val="FF0066"/>
                </a:solidFill>
              </a:rPr>
              <a:t>”; </a:t>
            </a:r>
            <a:r>
              <a:rPr lang="en-US" sz="3600" dirty="0" err="1">
                <a:solidFill>
                  <a:srgbClr val="FF0066"/>
                </a:solidFill>
              </a:rPr>
              <a:t>nghề</a:t>
            </a:r>
            <a:r>
              <a:rPr lang="en-US" sz="3600" dirty="0">
                <a:solidFill>
                  <a:srgbClr val="FF0066"/>
                </a:solidFill>
              </a:rPr>
              <a:t> </a:t>
            </a:r>
            <a:r>
              <a:rPr lang="en-US" sz="3600" dirty="0" err="1">
                <a:solidFill>
                  <a:srgbClr val="FF0066"/>
                </a:solidFill>
              </a:rPr>
              <a:t>nào</a:t>
            </a:r>
            <a:r>
              <a:rPr lang="en-US" sz="3600" dirty="0">
                <a:solidFill>
                  <a:srgbClr val="FF0066"/>
                </a:solidFill>
              </a:rPr>
              <a:t> </a:t>
            </a:r>
            <a:r>
              <a:rPr lang="en-US" sz="3600" dirty="0" err="1">
                <a:solidFill>
                  <a:srgbClr val="FF0066"/>
                </a:solidFill>
              </a:rPr>
              <a:t>cũng</a:t>
            </a:r>
            <a:r>
              <a:rPr lang="en-US" sz="3600" dirty="0">
                <a:solidFill>
                  <a:srgbClr val="FF0066"/>
                </a:solidFill>
              </a:rPr>
              <a:t> </a:t>
            </a:r>
            <a:r>
              <a:rPr lang="en-US" sz="3600" dirty="0" err="1">
                <a:solidFill>
                  <a:srgbClr val="FF0066"/>
                </a:solidFill>
              </a:rPr>
              <a:t>quý</a:t>
            </a:r>
            <a:r>
              <a:rPr lang="en-US" sz="3600" dirty="0">
                <a:solidFill>
                  <a:srgbClr val="FF0066"/>
                </a:solidFill>
              </a:rPr>
              <a:t>, </a:t>
            </a:r>
            <a:r>
              <a:rPr lang="en-US" sz="3600" dirty="0" err="1">
                <a:solidFill>
                  <a:srgbClr val="FF0066"/>
                </a:solidFill>
              </a:rPr>
              <a:t>nếu</a:t>
            </a:r>
            <a:r>
              <a:rPr lang="en-US" sz="3600" dirty="0">
                <a:solidFill>
                  <a:srgbClr val="FF0066"/>
                </a:solidFill>
              </a:rPr>
              <a:t> </a:t>
            </a:r>
            <a:r>
              <a:rPr lang="en-US" sz="3600" dirty="0" err="1">
                <a:solidFill>
                  <a:srgbClr val="FF0066"/>
                </a:solidFill>
              </a:rPr>
              <a:t>là</a:t>
            </a:r>
            <a:r>
              <a:rPr lang="en-US" sz="3600" dirty="0">
                <a:solidFill>
                  <a:srgbClr val="FF0066"/>
                </a:solidFill>
              </a:rPr>
              <a:t> </a:t>
            </a:r>
            <a:r>
              <a:rPr lang="en-US" sz="3600" dirty="0" err="1">
                <a:solidFill>
                  <a:srgbClr val="FF0066"/>
                </a:solidFill>
              </a:rPr>
              <a:t>nghề</a:t>
            </a:r>
            <a:r>
              <a:rPr lang="en-US" sz="3600" dirty="0">
                <a:solidFill>
                  <a:srgbClr val="FF0066"/>
                </a:solidFill>
              </a:rPr>
              <a:t> </a:t>
            </a:r>
            <a:r>
              <a:rPr lang="en-US" sz="3600" dirty="0" err="1">
                <a:solidFill>
                  <a:srgbClr val="FF0066"/>
                </a:solidFill>
              </a:rPr>
              <a:t>chân</a:t>
            </a:r>
            <a:r>
              <a:rPr lang="en-US" sz="3600" dirty="0">
                <a:solidFill>
                  <a:srgbClr val="FF0066"/>
                </a:solidFill>
              </a:rPr>
              <a:t> </a:t>
            </a:r>
            <a:r>
              <a:rPr lang="en-US" sz="3600" dirty="0" err="1">
                <a:solidFill>
                  <a:srgbClr val="FF0066"/>
                </a:solidFill>
              </a:rPr>
              <a:t>chính</a:t>
            </a:r>
            <a:r>
              <a:rPr lang="en-US" sz="3600" dirty="0">
                <a:solidFill>
                  <a:srgbClr val="FF0066"/>
                </a:solidFill>
              </a:rPr>
              <a:t>.</a:t>
            </a:r>
            <a:endParaRPr lang="en-US" sz="3200" dirty="0">
              <a:solidFill>
                <a:srgbClr val="FF0066"/>
              </a:solidFill>
              <a:latin typeface="UTM Avo" panose="02040603050506020204" pitchFamily="18" charset="0"/>
            </a:endParaRPr>
          </a:p>
        </p:txBody>
      </p:sp>
    </p:spTree>
    <p:extLst>
      <p:ext uri="{BB962C8B-B14F-4D97-AF65-F5344CB8AC3E}">
        <p14:creationId xmlns:p14="http://schemas.microsoft.com/office/powerpoint/2010/main" val="282254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1970689" y="1585374"/>
            <a:ext cx="8576441" cy="2817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nâng cao</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0988000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Rectangle with Corners Rounded 6">
            <a:extLst>
              <a:ext uri="{FF2B5EF4-FFF2-40B4-BE49-F238E27FC236}">
                <a16:creationId xmlns:a16="http://schemas.microsoft.com/office/drawing/2014/main" id="{CD45923D-D2AD-13C2-8B75-C48F7F92AB06}"/>
              </a:ext>
            </a:extLst>
          </p:cNvPr>
          <p:cNvSpPr/>
          <p:nvPr/>
        </p:nvSpPr>
        <p:spPr>
          <a:xfrm>
            <a:off x="865414" y="3334371"/>
            <a:ext cx="10865604" cy="1303462"/>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8475318"/>
                      <a:gd name="connsiteY0" fmla="*/ 217248 h 1303462"/>
                      <a:gd name="connsiteX1" fmla="*/ 318085 w 8475318"/>
                      <a:gd name="connsiteY1" fmla="*/ 0 h 1303462"/>
                      <a:gd name="connsiteX2" fmla="*/ 4943936 w 8475318"/>
                      <a:gd name="connsiteY2" fmla="*/ 0 h 1303462"/>
                      <a:gd name="connsiteX3" fmla="*/ 4943936 w 8475318"/>
                      <a:gd name="connsiteY3" fmla="*/ 0 h 1303462"/>
                      <a:gd name="connsiteX4" fmla="*/ 7062765 w 8475318"/>
                      <a:gd name="connsiteY4" fmla="*/ 0 h 1303462"/>
                      <a:gd name="connsiteX5" fmla="*/ 8157232 w 8475318"/>
                      <a:gd name="connsiteY5" fmla="*/ 0 h 1303462"/>
                      <a:gd name="connsiteX6" fmla="*/ 8475318 w 8475318"/>
                      <a:gd name="connsiteY6" fmla="*/ 217248 h 1303462"/>
                      <a:gd name="connsiteX7" fmla="*/ 8475318 w 8475318"/>
                      <a:gd name="connsiteY7" fmla="*/ 760353 h 1303462"/>
                      <a:gd name="connsiteX8" fmla="*/ 8475318 w 8475318"/>
                      <a:gd name="connsiteY8" fmla="*/ 760353 h 1303462"/>
                      <a:gd name="connsiteX9" fmla="*/ 8475318 w 8475318"/>
                      <a:gd name="connsiteY9" fmla="*/ 1086218 h 1303462"/>
                      <a:gd name="connsiteX10" fmla="*/ 8475318 w 8475318"/>
                      <a:gd name="connsiteY10" fmla="*/ 1086213 h 1303462"/>
                      <a:gd name="connsiteX11" fmla="*/ 8157232 w 8475318"/>
                      <a:gd name="connsiteY11" fmla="*/ 1303462 h 1303462"/>
                      <a:gd name="connsiteX12" fmla="*/ 7062765 w 8475318"/>
                      <a:gd name="connsiteY12" fmla="*/ 1303462 h 1303462"/>
                      <a:gd name="connsiteX13" fmla="*/ 5548789 w 8475318"/>
                      <a:gd name="connsiteY13" fmla="*/ 1720308 h 1303462"/>
                      <a:gd name="connsiteX14" fmla="*/ 4943936 w 8475318"/>
                      <a:gd name="connsiteY14" fmla="*/ 1303462 h 1303462"/>
                      <a:gd name="connsiteX15" fmla="*/ 318085 w 8475318"/>
                      <a:gd name="connsiteY15" fmla="*/ 1303462 h 1303462"/>
                      <a:gd name="connsiteX16" fmla="*/ 0 w 8475318"/>
                      <a:gd name="connsiteY16" fmla="*/ 1086213 h 1303462"/>
                      <a:gd name="connsiteX17" fmla="*/ 0 w 8475318"/>
                      <a:gd name="connsiteY17" fmla="*/ 1086218 h 1303462"/>
                      <a:gd name="connsiteX18" fmla="*/ 0 w 8475318"/>
                      <a:gd name="connsiteY18" fmla="*/ 760353 h 1303462"/>
                      <a:gd name="connsiteX19" fmla="*/ 0 w 8475318"/>
                      <a:gd name="connsiteY19" fmla="*/ 760353 h 1303462"/>
                      <a:gd name="connsiteX20" fmla="*/ 0 w 8475318"/>
                      <a:gd name="connsiteY20" fmla="*/ 217248 h 1303462"/>
                      <a:gd name="connsiteX0" fmla="*/ 0 w 8475318"/>
                      <a:gd name="connsiteY0" fmla="*/ 217248 h 1303462"/>
                      <a:gd name="connsiteX1" fmla="*/ 318085 w 8475318"/>
                      <a:gd name="connsiteY1" fmla="*/ 0 h 1303462"/>
                      <a:gd name="connsiteX2" fmla="*/ 4943936 w 8475318"/>
                      <a:gd name="connsiteY2" fmla="*/ 0 h 1303462"/>
                      <a:gd name="connsiteX3" fmla="*/ 4943936 w 8475318"/>
                      <a:gd name="connsiteY3" fmla="*/ 0 h 1303462"/>
                      <a:gd name="connsiteX4" fmla="*/ 7062765 w 8475318"/>
                      <a:gd name="connsiteY4" fmla="*/ 0 h 1303462"/>
                      <a:gd name="connsiteX5" fmla="*/ 8157232 w 8475318"/>
                      <a:gd name="connsiteY5" fmla="*/ 0 h 1303462"/>
                      <a:gd name="connsiteX6" fmla="*/ 8475318 w 8475318"/>
                      <a:gd name="connsiteY6" fmla="*/ 217248 h 1303462"/>
                      <a:gd name="connsiteX7" fmla="*/ 8475318 w 8475318"/>
                      <a:gd name="connsiteY7" fmla="*/ 760353 h 1303462"/>
                      <a:gd name="connsiteX8" fmla="*/ 8475318 w 8475318"/>
                      <a:gd name="connsiteY8" fmla="*/ 760353 h 1303462"/>
                      <a:gd name="connsiteX9" fmla="*/ 8475318 w 8475318"/>
                      <a:gd name="connsiteY9" fmla="*/ 1086218 h 1303462"/>
                      <a:gd name="connsiteX10" fmla="*/ 8475318 w 8475318"/>
                      <a:gd name="connsiteY10" fmla="*/ 1086213 h 1303462"/>
                      <a:gd name="connsiteX11" fmla="*/ 8157232 w 8475318"/>
                      <a:gd name="connsiteY11" fmla="*/ 1303462 h 1303462"/>
                      <a:gd name="connsiteX12" fmla="*/ 7062765 w 8475318"/>
                      <a:gd name="connsiteY12" fmla="*/ 1303462 h 1303462"/>
                      <a:gd name="connsiteX13" fmla="*/ 5548789 w 8475318"/>
                      <a:gd name="connsiteY13" fmla="*/ 1720308 h 1303462"/>
                      <a:gd name="connsiteX14" fmla="*/ 4943936 w 8475318"/>
                      <a:gd name="connsiteY14" fmla="*/ 1303462 h 1303462"/>
                      <a:gd name="connsiteX15" fmla="*/ 318085 w 8475318"/>
                      <a:gd name="connsiteY15" fmla="*/ 1303462 h 1303462"/>
                      <a:gd name="connsiteX16" fmla="*/ 0 w 8475318"/>
                      <a:gd name="connsiteY16" fmla="*/ 1086213 h 1303462"/>
                      <a:gd name="connsiteX17" fmla="*/ 0 w 8475318"/>
                      <a:gd name="connsiteY17" fmla="*/ 1086218 h 1303462"/>
                      <a:gd name="connsiteX18" fmla="*/ 0 w 8475318"/>
                      <a:gd name="connsiteY18" fmla="*/ 760353 h 1303462"/>
                      <a:gd name="connsiteX19" fmla="*/ 0 w 8475318"/>
                      <a:gd name="connsiteY19" fmla="*/ 760353 h 1303462"/>
                      <a:gd name="connsiteX20" fmla="*/ 0 w 8475318"/>
                      <a:gd name="connsiteY20" fmla="*/ 217248 h 130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75318" h="1303462" fill="none" extrusionOk="0">
                        <a:moveTo>
                          <a:pt x="0" y="217248"/>
                        </a:moveTo>
                        <a:cubicBezTo>
                          <a:pt x="34915" y="113193"/>
                          <a:pt x="114065" y="8005"/>
                          <a:pt x="318085" y="0"/>
                        </a:cubicBezTo>
                        <a:cubicBezTo>
                          <a:pt x="2258476" y="251501"/>
                          <a:pt x="3261554" y="120707"/>
                          <a:pt x="4943936" y="0"/>
                        </a:cubicBezTo>
                        <a:lnTo>
                          <a:pt x="4943936" y="0"/>
                        </a:lnTo>
                        <a:cubicBezTo>
                          <a:pt x="5560553" y="-158882"/>
                          <a:pt x="6171140" y="10157"/>
                          <a:pt x="7062765" y="0"/>
                        </a:cubicBezTo>
                        <a:cubicBezTo>
                          <a:pt x="7272736" y="-47262"/>
                          <a:pt x="7735034" y="64732"/>
                          <a:pt x="8157232" y="0"/>
                        </a:cubicBezTo>
                        <a:cubicBezTo>
                          <a:pt x="8352954" y="27214"/>
                          <a:pt x="8455202" y="99936"/>
                          <a:pt x="8475318" y="217248"/>
                        </a:cubicBezTo>
                        <a:cubicBezTo>
                          <a:pt x="8460779" y="273719"/>
                          <a:pt x="8467907" y="657282"/>
                          <a:pt x="8475318" y="760353"/>
                        </a:cubicBezTo>
                        <a:lnTo>
                          <a:pt x="8475318" y="760353"/>
                        </a:lnTo>
                        <a:cubicBezTo>
                          <a:pt x="8492246" y="813937"/>
                          <a:pt x="8454738" y="1038916"/>
                          <a:pt x="8475318" y="1086218"/>
                        </a:cubicBezTo>
                        <a:lnTo>
                          <a:pt x="8475318" y="1086213"/>
                        </a:lnTo>
                        <a:cubicBezTo>
                          <a:pt x="8454447" y="1187453"/>
                          <a:pt x="8323251" y="1329903"/>
                          <a:pt x="8157232" y="1303462"/>
                        </a:cubicBezTo>
                        <a:cubicBezTo>
                          <a:pt x="7851248" y="1387736"/>
                          <a:pt x="7584702" y="1301845"/>
                          <a:pt x="7062765" y="1303462"/>
                        </a:cubicBezTo>
                        <a:cubicBezTo>
                          <a:pt x="6716382" y="1365341"/>
                          <a:pt x="5972214" y="1755634"/>
                          <a:pt x="5548789" y="1720308"/>
                        </a:cubicBezTo>
                        <a:cubicBezTo>
                          <a:pt x="5470400" y="1616444"/>
                          <a:pt x="5168477" y="1492949"/>
                          <a:pt x="4943936" y="1303462"/>
                        </a:cubicBezTo>
                        <a:cubicBezTo>
                          <a:pt x="3949834" y="1303953"/>
                          <a:pt x="1543076" y="1240451"/>
                          <a:pt x="318085" y="1303462"/>
                        </a:cubicBezTo>
                        <a:cubicBezTo>
                          <a:pt x="141930" y="1309095"/>
                          <a:pt x="-28918" y="1230737"/>
                          <a:pt x="0" y="1086213"/>
                        </a:cubicBezTo>
                        <a:lnTo>
                          <a:pt x="0" y="1086218"/>
                        </a:lnTo>
                        <a:cubicBezTo>
                          <a:pt x="-51348" y="923528"/>
                          <a:pt x="-12289" y="846702"/>
                          <a:pt x="0" y="760353"/>
                        </a:cubicBezTo>
                        <a:lnTo>
                          <a:pt x="0" y="760353"/>
                        </a:lnTo>
                        <a:cubicBezTo>
                          <a:pt x="-40744" y="544696"/>
                          <a:pt x="49553" y="363577"/>
                          <a:pt x="0" y="217248"/>
                        </a:cubicBezTo>
                        <a:close/>
                      </a:path>
                      <a:path w="8475318" h="1303462" stroke="0" extrusionOk="0">
                        <a:moveTo>
                          <a:pt x="0" y="217248"/>
                        </a:moveTo>
                        <a:cubicBezTo>
                          <a:pt x="-593" y="77931"/>
                          <a:pt x="173806" y="-1995"/>
                          <a:pt x="318085" y="0"/>
                        </a:cubicBezTo>
                        <a:cubicBezTo>
                          <a:pt x="2168601" y="63296"/>
                          <a:pt x="2861417" y="-3889"/>
                          <a:pt x="4943936" y="0"/>
                        </a:cubicBezTo>
                        <a:lnTo>
                          <a:pt x="4943936" y="0"/>
                        </a:lnTo>
                        <a:cubicBezTo>
                          <a:pt x="5400850" y="-70498"/>
                          <a:pt x="6659316" y="-33201"/>
                          <a:pt x="7062765" y="0"/>
                        </a:cubicBezTo>
                        <a:cubicBezTo>
                          <a:pt x="7365761" y="-41438"/>
                          <a:pt x="7693992" y="30704"/>
                          <a:pt x="8157232" y="0"/>
                        </a:cubicBezTo>
                        <a:cubicBezTo>
                          <a:pt x="8339143" y="-3718"/>
                          <a:pt x="8475934" y="94792"/>
                          <a:pt x="8475318" y="217248"/>
                        </a:cubicBezTo>
                        <a:cubicBezTo>
                          <a:pt x="8459311" y="283192"/>
                          <a:pt x="8470808" y="654432"/>
                          <a:pt x="8475318" y="760353"/>
                        </a:cubicBezTo>
                        <a:lnTo>
                          <a:pt x="8475318" y="760353"/>
                        </a:lnTo>
                        <a:cubicBezTo>
                          <a:pt x="8493059" y="848431"/>
                          <a:pt x="8443667" y="955818"/>
                          <a:pt x="8475318" y="1086218"/>
                        </a:cubicBezTo>
                        <a:lnTo>
                          <a:pt x="8475318" y="1086213"/>
                        </a:lnTo>
                        <a:cubicBezTo>
                          <a:pt x="8459144" y="1214854"/>
                          <a:pt x="8317640" y="1315500"/>
                          <a:pt x="8157232" y="1303462"/>
                        </a:cubicBezTo>
                        <a:cubicBezTo>
                          <a:pt x="7666043" y="1370237"/>
                          <a:pt x="7304596" y="1267951"/>
                          <a:pt x="7062765" y="1303462"/>
                        </a:cubicBezTo>
                        <a:cubicBezTo>
                          <a:pt x="6476882" y="1505001"/>
                          <a:pt x="6255700" y="1590449"/>
                          <a:pt x="5548789" y="1720308"/>
                        </a:cubicBezTo>
                        <a:cubicBezTo>
                          <a:pt x="5291248" y="1584440"/>
                          <a:pt x="5173181" y="1450703"/>
                          <a:pt x="4943936" y="1303462"/>
                        </a:cubicBezTo>
                        <a:cubicBezTo>
                          <a:pt x="3707351" y="1356298"/>
                          <a:pt x="1514286" y="1422654"/>
                          <a:pt x="318085" y="1303462"/>
                        </a:cubicBezTo>
                        <a:cubicBezTo>
                          <a:pt x="120268" y="1308380"/>
                          <a:pt x="29355" y="1187218"/>
                          <a:pt x="0" y="1086213"/>
                        </a:cubicBezTo>
                        <a:lnTo>
                          <a:pt x="0" y="1086218"/>
                        </a:lnTo>
                        <a:cubicBezTo>
                          <a:pt x="17163" y="967142"/>
                          <a:pt x="-10405" y="843202"/>
                          <a:pt x="0" y="760353"/>
                        </a:cubicBezTo>
                        <a:lnTo>
                          <a:pt x="0" y="760353"/>
                        </a:lnTo>
                        <a:cubicBezTo>
                          <a:pt x="39259" y="585522"/>
                          <a:pt x="-17923" y="302745"/>
                          <a:pt x="0" y="217248"/>
                        </a:cubicBezTo>
                        <a:close/>
                      </a:path>
                      <a:path w="8475318" h="1303462" fill="none" stroke="0" extrusionOk="0">
                        <a:moveTo>
                          <a:pt x="0" y="217248"/>
                        </a:moveTo>
                        <a:cubicBezTo>
                          <a:pt x="3599" y="127114"/>
                          <a:pt x="135310" y="-5891"/>
                          <a:pt x="318085" y="0"/>
                        </a:cubicBezTo>
                        <a:cubicBezTo>
                          <a:pt x="2517795" y="74476"/>
                          <a:pt x="3159944" y="282635"/>
                          <a:pt x="4943936" y="0"/>
                        </a:cubicBezTo>
                        <a:lnTo>
                          <a:pt x="4943936" y="0"/>
                        </a:lnTo>
                        <a:cubicBezTo>
                          <a:pt x="5647675" y="-86080"/>
                          <a:pt x="6131747" y="-70540"/>
                          <a:pt x="7062765" y="0"/>
                        </a:cubicBezTo>
                        <a:cubicBezTo>
                          <a:pt x="7264771" y="-60383"/>
                          <a:pt x="7718251" y="-4979"/>
                          <a:pt x="8157232" y="0"/>
                        </a:cubicBezTo>
                        <a:cubicBezTo>
                          <a:pt x="8338394" y="1059"/>
                          <a:pt x="8476457" y="94192"/>
                          <a:pt x="8475318" y="217248"/>
                        </a:cubicBezTo>
                        <a:cubicBezTo>
                          <a:pt x="8456705" y="257984"/>
                          <a:pt x="8456575" y="676482"/>
                          <a:pt x="8475318" y="760353"/>
                        </a:cubicBezTo>
                        <a:lnTo>
                          <a:pt x="8475318" y="760353"/>
                        </a:lnTo>
                        <a:cubicBezTo>
                          <a:pt x="8491629" y="810334"/>
                          <a:pt x="8456038" y="1040299"/>
                          <a:pt x="8475318" y="1086218"/>
                        </a:cubicBezTo>
                        <a:lnTo>
                          <a:pt x="8475318" y="1086213"/>
                        </a:lnTo>
                        <a:cubicBezTo>
                          <a:pt x="8466957" y="1189143"/>
                          <a:pt x="8321565" y="1316105"/>
                          <a:pt x="8157232" y="1303462"/>
                        </a:cubicBezTo>
                        <a:cubicBezTo>
                          <a:pt x="7870943" y="1274369"/>
                          <a:pt x="7587169" y="1259044"/>
                          <a:pt x="7062765" y="1303462"/>
                        </a:cubicBezTo>
                        <a:cubicBezTo>
                          <a:pt x="6728541" y="1327993"/>
                          <a:pt x="5975378" y="1712127"/>
                          <a:pt x="5548789" y="1720308"/>
                        </a:cubicBezTo>
                        <a:cubicBezTo>
                          <a:pt x="5506728" y="1628511"/>
                          <a:pt x="5117660" y="1492382"/>
                          <a:pt x="4943936" y="1303462"/>
                        </a:cubicBezTo>
                        <a:cubicBezTo>
                          <a:pt x="3963559" y="1227110"/>
                          <a:pt x="1514388" y="1397743"/>
                          <a:pt x="318085" y="1303462"/>
                        </a:cubicBezTo>
                        <a:cubicBezTo>
                          <a:pt x="131661" y="1308243"/>
                          <a:pt x="-7080" y="1210831"/>
                          <a:pt x="0" y="1086213"/>
                        </a:cubicBezTo>
                        <a:lnTo>
                          <a:pt x="0" y="1086218"/>
                        </a:lnTo>
                        <a:cubicBezTo>
                          <a:pt x="-48365" y="920922"/>
                          <a:pt x="-26676" y="838040"/>
                          <a:pt x="0" y="760353"/>
                        </a:cubicBezTo>
                        <a:lnTo>
                          <a:pt x="0" y="760353"/>
                        </a:lnTo>
                        <a:cubicBezTo>
                          <a:pt x="-42638" y="555880"/>
                          <a:pt x="26241" y="361132"/>
                          <a:pt x="0" y="21724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9" name="TextBox 8">
            <a:extLst>
              <a:ext uri="{FF2B5EF4-FFF2-40B4-BE49-F238E27FC236}">
                <a16:creationId xmlns:a16="http://schemas.microsoft.com/office/drawing/2014/main" id="{BA5C2E58-6449-A8CA-93EC-753C88F34143}"/>
              </a:ext>
            </a:extLst>
          </p:cNvPr>
          <p:cNvSpPr txBox="1"/>
          <p:nvPr/>
        </p:nvSpPr>
        <p:spPr>
          <a:xfrm>
            <a:off x="983688" y="3192575"/>
            <a:ext cx="10413652" cy="1523494"/>
          </a:xfrm>
          <a:prstGeom prst="rect">
            <a:avLst/>
          </a:prstGeom>
          <a:noFill/>
        </p:spPr>
        <p:txBody>
          <a:bodyPr wrap="square">
            <a:spAutoFit/>
          </a:bodyPr>
          <a:lstStyle/>
          <a:p>
            <a:pPr marL="180340" algn="just">
              <a:lnSpc>
                <a:spcPct val="150000"/>
              </a:lnSpc>
              <a:tabLst>
                <a:tab pos="270510" algn="l"/>
              </a:tabLst>
            </a:pPr>
            <a:r>
              <a:rPr lang="en-US" sz="3200" kern="0" dirty="0">
                <a:solidFill>
                  <a:srgbClr val="0070C0"/>
                </a:solidFill>
                <a:effectLst/>
                <a:latin typeface="UTM Avo"/>
                <a:ea typeface="Times New Roman" panose="02020603050405020304" pitchFamily="18" charset="0"/>
                <a:cs typeface="Times New Roman" panose="02020603050405020304" pitchFamily="18" charset="0"/>
              </a:rPr>
              <a:t>- </a:t>
            </a:r>
            <a:r>
              <a:rPr lang="en-US" sz="3200" kern="0" dirty="0" err="1" smtClean="0">
                <a:solidFill>
                  <a:srgbClr val="7030A0"/>
                </a:solidFill>
                <a:latin typeface="UTM Avo"/>
                <a:ea typeface="Times New Roman" panose="02020603050405020304" pitchFamily="18" charset="0"/>
                <a:cs typeface="Times New Roman" panose="02020603050405020304" pitchFamily="18" charset="0"/>
              </a:rPr>
              <a:t>Bài</a:t>
            </a:r>
            <a:r>
              <a:rPr lang="en-US" sz="3200" kern="0" dirty="0" smtClean="0">
                <a:solidFill>
                  <a:srgbClr val="7030A0"/>
                </a:solidFill>
                <a:latin typeface="UTM Avo"/>
                <a:ea typeface="Times New Roman" panose="02020603050405020304" pitchFamily="18" charset="0"/>
                <a:cs typeface="Times New Roman" panose="02020603050405020304" pitchFamily="18" charset="0"/>
              </a:rPr>
              <a:t> </a:t>
            </a:r>
            <a:r>
              <a:rPr lang="en-US" sz="3200" kern="0" dirty="0" err="1" smtClean="0">
                <a:solidFill>
                  <a:srgbClr val="7030A0"/>
                </a:solidFill>
                <a:latin typeface="UTM Avo"/>
                <a:ea typeface="Times New Roman" panose="02020603050405020304" pitchFamily="18" charset="0"/>
                <a:cs typeface="Times New Roman" panose="02020603050405020304" pitchFamily="18" charset="0"/>
              </a:rPr>
              <a:t>này</a:t>
            </a:r>
            <a:r>
              <a:rPr lang="en-US" sz="3200" kern="0" dirty="0" smtClean="0">
                <a:solidFill>
                  <a:srgbClr val="7030A0"/>
                </a:solidFill>
                <a:latin typeface="UTM Avo"/>
                <a:ea typeface="Times New Roman" panose="02020603050405020304" pitchFamily="18" charset="0"/>
                <a:cs typeface="Times New Roman" panose="02020603050405020304" pitchFamily="18" charset="0"/>
              </a:rPr>
              <a:t> </a:t>
            </a:r>
            <a:r>
              <a:rPr lang="en-US" sz="3200" kern="0" dirty="0" err="1" smtClean="0">
                <a:solidFill>
                  <a:srgbClr val="7030A0"/>
                </a:solidFill>
                <a:latin typeface="UTM Avo"/>
                <a:ea typeface="Times New Roman" panose="02020603050405020304" pitchFamily="18" charset="0"/>
                <a:cs typeface="Times New Roman" panose="02020603050405020304" pitchFamily="18" charset="0"/>
              </a:rPr>
              <a:t>đọc</a:t>
            </a:r>
            <a:r>
              <a:rPr lang="en-US" sz="3200" kern="0" dirty="0" smtClean="0">
                <a:solidFill>
                  <a:srgbClr val="7030A0"/>
                </a:solidFill>
                <a:latin typeface="UTM Avo"/>
                <a:ea typeface="Times New Roman" panose="02020603050405020304" pitchFamily="18" charset="0"/>
                <a:cs typeface="Times New Roman" panose="02020603050405020304" pitchFamily="18" charset="0"/>
              </a:rPr>
              <a:t> </a:t>
            </a:r>
            <a:r>
              <a:rPr lang="en-US" sz="3200" kern="0" dirty="0" err="1" smtClean="0">
                <a:solidFill>
                  <a:srgbClr val="7030A0"/>
                </a:solidFill>
                <a:latin typeface="UTM Avo"/>
                <a:ea typeface="Times New Roman" panose="02020603050405020304" pitchFamily="18" charset="0"/>
                <a:cs typeface="Times New Roman" panose="02020603050405020304" pitchFamily="18" charset="0"/>
              </a:rPr>
              <a:t>với</a:t>
            </a:r>
            <a:r>
              <a:rPr lang="en-US" sz="3200" kern="0" dirty="0" smtClean="0">
                <a:solidFill>
                  <a:srgbClr val="7030A0"/>
                </a:solidFill>
                <a:latin typeface="UTM Avo"/>
                <a:ea typeface="Times New Roman" panose="02020603050405020304" pitchFamily="18" charset="0"/>
                <a:cs typeface="Times New Roman" panose="02020603050405020304" pitchFamily="18" charset="0"/>
              </a:rPr>
              <a:t> </a:t>
            </a:r>
            <a:r>
              <a:rPr lang="en-US" sz="3200" kern="0" dirty="0" err="1" smtClean="0">
                <a:solidFill>
                  <a:srgbClr val="7030A0"/>
                </a:solidFill>
                <a:latin typeface="UTM Avo"/>
                <a:ea typeface="Times New Roman" panose="02020603050405020304" pitchFamily="18" charset="0"/>
                <a:cs typeface="Times New Roman" panose="02020603050405020304" pitchFamily="18" charset="0"/>
              </a:rPr>
              <a:t>giọng</a:t>
            </a:r>
            <a:r>
              <a:rPr lang="en-US" sz="3200" kern="0" dirty="0" smtClean="0">
                <a:solidFill>
                  <a:srgbClr val="7030A0"/>
                </a:solidFill>
                <a:latin typeface="UTM Avo"/>
                <a:ea typeface="Times New Roman" panose="02020603050405020304" pitchFamily="18" charset="0"/>
                <a:cs typeface="Times New Roman" panose="02020603050405020304" pitchFamily="18" charset="0"/>
              </a:rPr>
              <a:t> </a:t>
            </a:r>
            <a:r>
              <a:rPr lang="en-US" sz="3200" kern="0" dirty="0" err="1" smtClean="0">
                <a:solidFill>
                  <a:srgbClr val="7030A0"/>
                </a:solidFill>
                <a:latin typeface="UTM Avo"/>
                <a:ea typeface="Times New Roman" panose="02020603050405020304" pitchFamily="18" charset="0"/>
                <a:cs typeface="Times New Roman" panose="02020603050405020304" pitchFamily="18" charset="0"/>
              </a:rPr>
              <a:t>nhẹ</a:t>
            </a:r>
            <a:r>
              <a:rPr lang="en-US" sz="3200" kern="0" dirty="0" smtClean="0">
                <a:solidFill>
                  <a:srgbClr val="7030A0"/>
                </a:solidFill>
                <a:latin typeface="UTM Avo"/>
                <a:ea typeface="Times New Roman" panose="02020603050405020304" pitchFamily="18" charset="0"/>
                <a:cs typeface="Times New Roman" panose="02020603050405020304" pitchFamily="18" charset="0"/>
              </a:rPr>
              <a:t> </a:t>
            </a:r>
            <a:r>
              <a:rPr lang="en-US" sz="3200" kern="0" dirty="0" err="1" smtClean="0">
                <a:solidFill>
                  <a:srgbClr val="7030A0"/>
                </a:solidFill>
                <a:latin typeface="UTM Avo"/>
                <a:ea typeface="Times New Roman" panose="02020603050405020304" pitchFamily="18" charset="0"/>
                <a:cs typeface="Times New Roman" panose="02020603050405020304" pitchFamily="18" charset="0"/>
              </a:rPr>
              <a:t>nhàng</a:t>
            </a:r>
            <a:r>
              <a:rPr lang="en-US" sz="3200" kern="0" dirty="0" smtClean="0">
                <a:solidFill>
                  <a:srgbClr val="7030A0"/>
                </a:solidFill>
                <a:latin typeface="UTM Avo"/>
                <a:ea typeface="Times New Roman" panose="02020603050405020304" pitchFamily="18" charset="0"/>
                <a:cs typeface="Times New Roman" panose="02020603050405020304" pitchFamily="18" charset="0"/>
              </a:rPr>
              <a:t>, </a:t>
            </a:r>
            <a:r>
              <a:rPr lang="en-US" sz="3200" kern="0" dirty="0" err="1" smtClean="0">
                <a:solidFill>
                  <a:srgbClr val="7030A0"/>
                </a:solidFill>
                <a:latin typeface="UTM Avo"/>
                <a:ea typeface="Times New Roman" panose="02020603050405020304" pitchFamily="18" charset="0"/>
                <a:cs typeface="Times New Roman" panose="02020603050405020304" pitchFamily="18" charset="0"/>
              </a:rPr>
              <a:t>phù</a:t>
            </a:r>
            <a:r>
              <a:rPr lang="en-US" sz="3200" kern="0" dirty="0" smtClean="0">
                <a:solidFill>
                  <a:srgbClr val="7030A0"/>
                </a:solidFill>
                <a:latin typeface="UTM Avo"/>
                <a:ea typeface="Times New Roman" panose="02020603050405020304" pitchFamily="18" charset="0"/>
                <a:cs typeface="Times New Roman" panose="02020603050405020304" pitchFamily="18" charset="0"/>
              </a:rPr>
              <a:t> </a:t>
            </a:r>
            <a:r>
              <a:rPr lang="en-US" sz="3200" kern="0" dirty="0" err="1" smtClean="0">
                <a:solidFill>
                  <a:srgbClr val="7030A0"/>
                </a:solidFill>
                <a:latin typeface="UTM Avo"/>
                <a:ea typeface="Times New Roman" panose="02020603050405020304" pitchFamily="18" charset="0"/>
                <a:cs typeface="Times New Roman" panose="02020603050405020304" pitchFamily="18" charset="0"/>
              </a:rPr>
              <a:t>hợp</a:t>
            </a:r>
            <a:r>
              <a:rPr lang="en-US" sz="3200" kern="0" dirty="0" smtClean="0">
                <a:solidFill>
                  <a:srgbClr val="7030A0"/>
                </a:solidFill>
                <a:latin typeface="UTM Avo"/>
                <a:ea typeface="Times New Roman" panose="02020603050405020304" pitchFamily="18" charset="0"/>
                <a:cs typeface="Times New Roman" panose="02020603050405020304" pitchFamily="18" charset="0"/>
              </a:rPr>
              <a:t> </a:t>
            </a:r>
            <a:r>
              <a:rPr lang="en-US" sz="3200" kern="0" dirty="0" err="1" smtClean="0">
                <a:solidFill>
                  <a:srgbClr val="7030A0"/>
                </a:solidFill>
                <a:latin typeface="UTM Avo"/>
                <a:ea typeface="Times New Roman" panose="02020603050405020304" pitchFamily="18" charset="0"/>
                <a:cs typeface="Times New Roman" panose="02020603050405020304" pitchFamily="18" charset="0"/>
              </a:rPr>
              <a:t>với</a:t>
            </a:r>
            <a:r>
              <a:rPr lang="en-US" sz="3200" kern="0" dirty="0" smtClean="0">
                <a:solidFill>
                  <a:srgbClr val="7030A0"/>
                </a:solidFill>
                <a:latin typeface="UTM Avo"/>
                <a:ea typeface="Times New Roman" panose="02020603050405020304" pitchFamily="18" charset="0"/>
                <a:cs typeface="Times New Roman" panose="02020603050405020304" pitchFamily="18" charset="0"/>
              </a:rPr>
              <a:t> </a:t>
            </a:r>
            <a:r>
              <a:rPr lang="en-US" sz="3200" kern="0" dirty="0" err="1" smtClean="0">
                <a:solidFill>
                  <a:srgbClr val="7030A0"/>
                </a:solidFill>
                <a:latin typeface="UTM Avo"/>
                <a:ea typeface="Times New Roman" panose="02020603050405020304" pitchFamily="18" charset="0"/>
                <a:cs typeface="Times New Roman" panose="02020603050405020304" pitchFamily="18" charset="0"/>
              </a:rPr>
              <a:t>diễn</a:t>
            </a:r>
            <a:r>
              <a:rPr lang="en-US" sz="3200" kern="0" dirty="0" smtClean="0">
                <a:solidFill>
                  <a:srgbClr val="7030A0"/>
                </a:solidFill>
                <a:latin typeface="UTM Avo"/>
                <a:ea typeface="Times New Roman" panose="02020603050405020304" pitchFamily="18" charset="0"/>
                <a:cs typeface="Times New Roman" panose="02020603050405020304" pitchFamily="18" charset="0"/>
              </a:rPr>
              <a:t> </a:t>
            </a:r>
            <a:r>
              <a:rPr lang="en-US" sz="3200" kern="0" dirty="0" err="1" smtClean="0">
                <a:solidFill>
                  <a:srgbClr val="7030A0"/>
                </a:solidFill>
                <a:latin typeface="UTM Avo"/>
                <a:ea typeface="Times New Roman" panose="02020603050405020304" pitchFamily="18" charset="0"/>
                <a:cs typeface="Times New Roman" panose="02020603050405020304" pitchFamily="18" charset="0"/>
              </a:rPr>
              <a:t>biến</a:t>
            </a:r>
            <a:r>
              <a:rPr lang="en-US" sz="3200" kern="0" dirty="0" smtClean="0">
                <a:solidFill>
                  <a:srgbClr val="7030A0"/>
                </a:solidFill>
                <a:latin typeface="UTM Avo"/>
                <a:ea typeface="Times New Roman" panose="02020603050405020304" pitchFamily="18" charset="0"/>
                <a:cs typeface="Times New Roman" panose="02020603050405020304" pitchFamily="18" charset="0"/>
              </a:rPr>
              <a:t> </a:t>
            </a:r>
            <a:r>
              <a:rPr lang="en-US" sz="3200" kern="0" dirty="0" err="1" smtClean="0">
                <a:solidFill>
                  <a:srgbClr val="7030A0"/>
                </a:solidFill>
                <a:latin typeface="UTM Avo"/>
                <a:ea typeface="Times New Roman" panose="02020603050405020304" pitchFamily="18" charset="0"/>
                <a:cs typeface="Times New Roman" panose="02020603050405020304" pitchFamily="18" charset="0"/>
              </a:rPr>
              <a:t>của</a:t>
            </a:r>
            <a:r>
              <a:rPr lang="en-US" sz="3200" kern="0" dirty="0" smtClean="0">
                <a:solidFill>
                  <a:srgbClr val="7030A0"/>
                </a:solidFill>
                <a:latin typeface="UTM Avo"/>
                <a:ea typeface="Times New Roman" panose="02020603050405020304" pitchFamily="18" charset="0"/>
                <a:cs typeface="Times New Roman" panose="02020603050405020304" pitchFamily="18" charset="0"/>
              </a:rPr>
              <a:t> </a:t>
            </a:r>
            <a:r>
              <a:rPr lang="en-US" sz="3200" kern="0" dirty="0" err="1" smtClean="0">
                <a:solidFill>
                  <a:srgbClr val="7030A0"/>
                </a:solidFill>
                <a:latin typeface="UTM Avo"/>
                <a:ea typeface="Times New Roman" panose="02020603050405020304" pitchFamily="18" charset="0"/>
                <a:cs typeface="Times New Roman" panose="02020603050405020304" pitchFamily="18" charset="0"/>
              </a:rPr>
              <a:t>câu</a:t>
            </a:r>
            <a:r>
              <a:rPr lang="en-US" sz="3200" kern="0" dirty="0">
                <a:solidFill>
                  <a:srgbClr val="7030A0"/>
                </a:solidFill>
                <a:latin typeface="UTM Avo"/>
                <a:ea typeface="Times New Roman" panose="02020603050405020304" pitchFamily="18" charset="0"/>
                <a:cs typeface="Times New Roman" panose="02020603050405020304" pitchFamily="18" charset="0"/>
              </a:rPr>
              <a:t> </a:t>
            </a:r>
            <a:r>
              <a:rPr lang="en-US" sz="3200" kern="0" dirty="0" err="1" smtClean="0">
                <a:solidFill>
                  <a:srgbClr val="7030A0"/>
                </a:solidFill>
                <a:latin typeface="UTM Avo"/>
                <a:ea typeface="Times New Roman" panose="02020603050405020304" pitchFamily="18" charset="0"/>
                <a:cs typeface="Times New Roman" panose="02020603050405020304" pitchFamily="18" charset="0"/>
              </a:rPr>
              <a:t>chuyện</a:t>
            </a:r>
            <a:r>
              <a:rPr lang="en-US" sz="3200" dirty="0" smtClean="0">
                <a:latin typeface="UTM Avo"/>
              </a:rPr>
              <a:t>.</a:t>
            </a:r>
            <a:endParaRPr lang="en-US" sz="3200" dirty="0">
              <a:latin typeface="UTM Avo"/>
            </a:endParaRPr>
          </a:p>
        </p:txBody>
      </p:sp>
      <p:grpSp>
        <p:nvGrpSpPr>
          <p:cNvPr id="10" name="Group 9">
            <a:extLst>
              <a:ext uri="{FF2B5EF4-FFF2-40B4-BE49-F238E27FC236}">
                <a16:creationId xmlns:a16="http://schemas.microsoft.com/office/drawing/2014/main" id="{2154A808-4758-B10C-1140-00F6D6968ADE}"/>
              </a:ext>
            </a:extLst>
          </p:cNvPr>
          <p:cNvGrpSpPr/>
          <p:nvPr/>
        </p:nvGrpSpPr>
        <p:grpSpPr>
          <a:xfrm>
            <a:off x="1097990" y="1164723"/>
            <a:ext cx="9482923" cy="1303462"/>
            <a:chOff x="-684085" y="1790606"/>
            <a:chExt cx="5550126" cy="1249779"/>
          </a:xfrm>
          <a:solidFill>
            <a:schemeClr val="accent1">
              <a:lumMod val="20000"/>
              <a:lumOff val="80000"/>
            </a:schemeClr>
          </a:solidFill>
        </p:grpSpPr>
        <p:sp>
          <p:nvSpPr>
            <p:cNvPr id="11" name="Speech Bubble: Rectangle with Corners Rounded 6">
              <a:extLst>
                <a:ext uri="{FF2B5EF4-FFF2-40B4-BE49-F238E27FC236}">
                  <a16:creationId xmlns:a16="http://schemas.microsoft.com/office/drawing/2014/main" id="{48A382D9-656B-980E-8A7E-AEC3262930D7}"/>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303462" fill="none" extrusionOk="0">
                          <a:moveTo>
                            <a:pt x="0" y="217248"/>
                          </a:moveTo>
                          <a:cubicBezTo>
                            <a:pt x="23157" y="108365"/>
                            <a:pt x="79276" y="14364"/>
                            <a:pt x="265966" y="0"/>
                          </a:cubicBezTo>
                          <a:cubicBezTo>
                            <a:pt x="1885988" y="239381"/>
                            <a:pt x="2783869" y="74385"/>
                            <a:pt x="4133850" y="0"/>
                          </a:cubicBezTo>
                          <a:lnTo>
                            <a:pt x="4133850" y="0"/>
                          </a:lnTo>
                          <a:cubicBezTo>
                            <a:pt x="4708429" y="-115178"/>
                            <a:pt x="5156295" y="1464"/>
                            <a:pt x="5905500" y="0"/>
                          </a:cubicBezTo>
                          <a:cubicBezTo>
                            <a:pt x="6073867" y="-38819"/>
                            <a:pt x="6492638" y="30716"/>
                            <a:pt x="6820633" y="0"/>
                          </a:cubicBezTo>
                          <a:cubicBezTo>
                            <a:pt x="6976322" y="11735"/>
                            <a:pt x="7075082" y="98807"/>
                            <a:pt x="7086600" y="217248"/>
                          </a:cubicBezTo>
                          <a:cubicBezTo>
                            <a:pt x="7072374" y="274115"/>
                            <a:pt x="7081017" y="658402"/>
                            <a:pt x="7086600" y="760353"/>
                          </a:cubicBezTo>
                          <a:lnTo>
                            <a:pt x="7086600" y="760353"/>
                          </a:lnTo>
                          <a:cubicBezTo>
                            <a:pt x="7103334" y="813659"/>
                            <a:pt x="7069402" y="1036283"/>
                            <a:pt x="7086600" y="1086218"/>
                          </a:cubicBezTo>
                          <a:lnTo>
                            <a:pt x="7086600" y="1086213"/>
                          </a:lnTo>
                          <a:cubicBezTo>
                            <a:pt x="7068173" y="1186692"/>
                            <a:pt x="6959728" y="1326430"/>
                            <a:pt x="6820633" y="1303462"/>
                          </a:cubicBezTo>
                          <a:cubicBezTo>
                            <a:pt x="6567430" y="1366105"/>
                            <a:pt x="6338566" y="1287061"/>
                            <a:pt x="5905500" y="1303462"/>
                          </a:cubicBezTo>
                          <a:cubicBezTo>
                            <a:pt x="5643451" y="1371002"/>
                            <a:pt x="4997526" y="1740215"/>
                            <a:pt x="4639596" y="1720308"/>
                          </a:cubicBezTo>
                          <a:cubicBezTo>
                            <a:pt x="4566830" y="1600329"/>
                            <a:pt x="4314715" y="1502349"/>
                            <a:pt x="4133850" y="1303462"/>
                          </a:cubicBezTo>
                          <a:cubicBezTo>
                            <a:pt x="3272403" y="1303894"/>
                            <a:pt x="1291423" y="1265869"/>
                            <a:pt x="265966" y="1303462"/>
                          </a:cubicBezTo>
                          <a:cubicBezTo>
                            <a:pt x="117186" y="1329443"/>
                            <a:pt x="-30149" y="1235464"/>
                            <a:pt x="0" y="1086213"/>
                          </a:cubicBezTo>
                          <a:lnTo>
                            <a:pt x="0" y="1086218"/>
                          </a:lnTo>
                          <a:cubicBezTo>
                            <a:pt x="-44362" y="923545"/>
                            <a:pt x="-15662" y="843901"/>
                            <a:pt x="0" y="760353"/>
                          </a:cubicBezTo>
                          <a:lnTo>
                            <a:pt x="0" y="760353"/>
                          </a:lnTo>
                          <a:cubicBezTo>
                            <a:pt x="-48838" y="536105"/>
                            <a:pt x="34638" y="368220"/>
                            <a:pt x="0" y="217248"/>
                          </a:cubicBezTo>
                          <a:close/>
                        </a:path>
                        <a:path w="7086600" h="1303462" stroke="0" extrusionOk="0">
                          <a:moveTo>
                            <a:pt x="0" y="217248"/>
                          </a:moveTo>
                          <a:cubicBezTo>
                            <a:pt x="-5915" y="104087"/>
                            <a:pt x="146656" y="-1097"/>
                            <a:pt x="265966" y="0"/>
                          </a:cubicBezTo>
                          <a:cubicBezTo>
                            <a:pt x="1815606" y="77454"/>
                            <a:pt x="2447509" y="10727"/>
                            <a:pt x="4133850" y="0"/>
                          </a:cubicBezTo>
                          <a:lnTo>
                            <a:pt x="4133850" y="0"/>
                          </a:lnTo>
                          <a:cubicBezTo>
                            <a:pt x="4493824" y="-75428"/>
                            <a:pt x="5567970" y="-22148"/>
                            <a:pt x="5905500" y="0"/>
                          </a:cubicBezTo>
                          <a:cubicBezTo>
                            <a:pt x="6165294" y="-37423"/>
                            <a:pt x="6448834" y="19503"/>
                            <a:pt x="6820633" y="0"/>
                          </a:cubicBezTo>
                          <a:cubicBezTo>
                            <a:pt x="6962915" y="-11613"/>
                            <a:pt x="7079429" y="93595"/>
                            <a:pt x="7086600" y="217248"/>
                          </a:cubicBezTo>
                          <a:cubicBezTo>
                            <a:pt x="7069213" y="278637"/>
                            <a:pt x="7082881" y="656473"/>
                            <a:pt x="7086600" y="760353"/>
                          </a:cubicBezTo>
                          <a:lnTo>
                            <a:pt x="7086600" y="760353"/>
                          </a:lnTo>
                          <a:cubicBezTo>
                            <a:pt x="7091664" y="839124"/>
                            <a:pt x="7065876" y="959621"/>
                            <a:pt x="7086600" y="1086218"/>
                          </a:cubicBezTo>
                          <a:lnTo>
                            <a:pt x="7086600" y="1086213"/>
                          </a:lnTo>
                          <a:cubicBezTo>
                            <a:pt x="7075493" y="1212455"/>
                            <a:pt x="6966400" y="1323676"/>
                            <a:pt x="6820633" y="1303462"/>
                          </a:cubicBezTo>
                          <a:cubicBezTo>
                            <a:pt x="6404475" y="1352084"/>
                            <a:pt x="6106264" y="1254236"/>
                            <a:pt x="5905500" y="1303462"/>
                          </a:cubicBezTo>
                          <a:cubicBezTo>
                            <a:pt x="5413019" y="1510208"/>
                            <a:pt x="5262992" y="1596438"/>
                            <a:pt x="4639596" y="1720308"/>
                          </a:cubicBezTo>
                          <a:cubicBezTo>
                            <a:pt x="4423921" y="1580109"/>
                            <a:pt x="4320085" y="1451830"/>
                            <a:pt x="4133850" y="1303462"/>
                          </a:cubicBezTo>
                          <a:cubicBezTo>
                            <a:pt x="3122829" y="1416558"/>
                            <a:pt x="1243531" y="1433708"/>
                            <a:pt x="265966" y="1303462"/>
                          </a:cubicBezTo>
                          <a:cubicBezTo>
                            <a:pt x="95174" y="1321687"/>
                            <a:pt x="31264" y="1179394"/>
                            <a:pt x="0" y="1086213"/>
                          </a:cubicBezTo>
                          <a:lnTo>
                            <a:pt x="0" y="1086218"/>
                          </a:lnTo>
                          <a:cubicBezTo>
                            <a:pt x="12096" y="975218"/>
                            <a:pt x="-8776" y="842410"/>
                            <a:pt x="0" y="760353"/>
                          </a:cubicBezTo>
                          <a:lnTo>
                            <a:pt x="0" y="760353"/>
                          </a:lnTo>
                          <a:cubicBezTo>
                            <a:pt x="33240" y="582833"/>
                            <a:pt x="-17648" y="297371"/>
                            <a:pt x="0" y="217248"/>
                          </a:cubicBezTo>
                          <a:close/>
                        </a:path>
                        <a:path w="7086600" h="1303462" fill="none" stroke="0" extrusionOk="0">
                          <a:moveTo>
                            <a:pt x="0" y="217248"/>
                          </a:moveTo>
                          <a:cubicBezTo>
                            <a:pt x="5891" y="118343"/>
                            <a:pt x="111398" y="-2551"/>
                            <a:pt x="265966" y="0"/>
                          </a:cubicBezTo>
                          <a:cubicBezTo>
                            <a:pt x="2032703" y="141342"/>
                            <a:pt x="2649918" y="246619"/>
                            <a:pt x="4133850" y="0"/>
                          </a:cubicBezTo>
                          <a:lnTo>
                            <a:pt x="4133850" y="0"/>
                          </a:lnTo>
                          <a:cubicBezTo>
                            <a:pt x="4729025" y="-73224"/>
                            <a:pt x="5128306" y="-57447"/>
                            <a:pt x="5905500" y="0"/>
                          </a:cubicBezTo>
                          <a:cubicBezTo>
                            <a:pt x="6087056" y="-67343"/>
                            <a:pt x="6449267" y="-2506"/>
                            <a:pt x="6820633" y="0"/>
                          </a:cubicBezTo>
                          <a:cubicBezTo>
                            <a:pt x="6970426" y="-1418"/>
                            <a:pt x="7091413" y="91753"/>
                            <a:pt x="7086600" y="217248"/>
                          </a:cubicBezTo>
                          <a:cubicBezTo>
                            <a:pt x="7070829" y="267760"/>
                            <a:pt x="7067509" y="685486"/>
                            <a:pt x="7086600" y="760353"/>
                          </a:cubicBezTo>
                          <a:lnTo>
                            <a:pt x="7086600" y="760353"/>
                          </a:lnTo>
                          <a:cubicBezTo>
                            <a:pt x="7097430" y="813250"/>
                            <a:pt x="7070476" y="1038770"/>
                            <a:pt x="7086600" y="1086218"/>
                          </a:cubicBezTo>
                          <a:lnTo>
                            <a:pt x="7086600" y="1086213"/>
                          </a:lnTo>
                          <a:cubicBezTo>
                            <a:pt x="7093178" y="1187847"/>
                            <a:pt x="6940757" y="1320803"/>
                            <a:pt x="6820633" y="1303462"/>
                          </a:cubicBezTo>
                          <a:cubicBezTo>
                            <a:pt x="6581592" y="1280455"/>
                            <a:pt x="6361916" y="1258570"/>
                            <a:pt x="5905500" y="1303462"/>
                          </a:cubicBezTo>
                          <a:cubicBezTo>
                            <a:pt x="5625674" y="1335074"/>
                            <a:pt x="4965426" y="1721429"/>
                            <a:pt x="4639596" y="1720308"/>
                          </a:cubicBezTo>
                          <a:cubicBezTo>
                            <a:pt x="4593593" y="1629335"/>
                            <a:pt x="4303303" y="1502573"/>
                            <a:pt x="4133850" y="1303462"/>
                          </a:cubicBezTo>
                          <a:cubicBezTo>
                            <a:pt x="3253268" y="1184280"/>
                            <a:pt x="1246320" y="1404487"/>
                            <a:pt x="265966" y="1303462"/>
                          </a:cubicBezTo>
                          <a:cubicBezTo>
                            <a:pt x="92696" y="1311729"/>
                            <a:pt x="-5662" y="1212194"/>
                            <a:pt x="0" y="1086213"/>
                          </a:cubicBezTo>
                          <a:lnTo>
                            <a:pt x="0" y="1086218"/>
                          </a:lnTo>
                          <a:cubicBezTo>
                            <a:pt x="-46278" y="917664"/>
                            <a:pt x="-21174" y="834283"/>
                            <a:pt x="0" y="760353"/>
                          </a:cubicBezTo>
                          <a:lnTo>
                            <a:pt x="0" y="760353"/>
                          </a:lnTo>
                          <a:cubicBezTo>
                            <a:pt x="-39423" y="556736"/>
                            <a:pt x="18695" y="343411"/>
                            <a:pt x="0" y="21724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2" name="TextBox 11">
              <a:extLst>
                <a:ext uri="{FF2B5EF4-FFF2-40B4-BE49-F238E27FC236}">
                  <a16:creationId xmlns:a16="http://schemas.microsoft.com/office/drawing/2014/main" id="{47745968-5B11-96F4-4E91-D1916F9F8A7D}"/>
                </a:ext>
              </a:extLst>
            </p:cNvPr>
            <p:cNvSpPr txBox="1"/>
            <p:nvPr/>
          </p:nvSpPr>
          <p:spPr>
            <a:xfrm>
              <a:off x="-189728" y="2168813"/>
              <a:ext cx="4893307" cy="560691"/>
            </a:xfrm>
            <a:prstGeom prst="rect">
              <a:avLst/>
            </a:prstGeom>
            <a:grpFill/>
          </p:spPr>
          <p:txBody>
            <a:bodyPr wrap="square" rtlCol="0">
              <a:spAutoFit/>
            </a:bodyPr>
            <a:lstStyle/>
            <a:p>
              <a:pPr algn="just" defTabSz="1219170">
                <a:buClr>
                  <a:srgbClr val="000000"/>
                </a:buClr>
              </a:pPr>
              <a:r>
                <a:rPr lang="en-US" sz="3200" kern="0" dirty="0">
                  <a:solidFill>
                    <a:srgbClr val="FF0000"/>
                  </a:solidFill>
                  <a:latin typeface="UTM Avo" panose="02040603050506020204" pitchFamily="18" charset="0"/>
                  <a:cs typeface="Calibri" panose="020F0502020204030204" pitchFamily="34" charset="0"/>
                  <a:sym typeface="Arial"/>
                </a:rPr>
                <a:t>Theo </a:t>
              </a:r>
              <a:r>
                <a:rPr lang="en-US" sz="3200" kern="0" dirty="0" err="1">
                  <a:solidFill>
                    <a:srgbClr val="FF0000"/>
                  </a:solidFill>
                  <a:latin typeface="UTM Avo" panose="02040603050506020204" pitchFamily="18" charset="0"/>
                  <a:cs typeface="Calibri" panose="020F0502020204030204" pitchFamily="34" charset="0"/>
                  <a:sym typeface="Arial"/>
                </a:rPr>
                <a:t>em</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smtClean="0">
                  <a:solidFill>
                    <a:srgbClr val="FF0000"/>
                  </a:solidFill>
                  <a:latin typeface="UTM Avo" panose="02040603050506020204" pitchFamily="18" charset="0"/>
                  <a:cs typeface="Calibri" panose="020F0502020204030204" pitchFamily="34" charset="0"/>
                  <a:sym typeface="Arial"/>
                </a:rPr>
                <a:t>bài</a:t>
              </a:r>
              <a:r>
                <a:rPr lang="en-US" sz="3200" kern="0" dirty="0" smtClean="0">
                  <a:solidFill>
                    <a:srgbClr val="FF0000"/>
                  </a:solidFill>
                  <a:latin typeface="UTM Avo" panose="02040603050506020204" pitchFamily="18" charset="0"/>
                  <a:cs typeface="Calibri" panose="020F0502020204030204" pitchFamily="34" charset="0"/>
                  <a:sym typeface="Arial"/>
                </a:rPr>
                <a:t> </a:t>
              </a:r>
              <a:r>
                <a:rPr lang="en-US" sz="3200" kern="0" dirty="0" err="1" smtClean="0">
                  <a:solidFill>
                    <a:srgbClr val="FF0000"/>
                  </a:solidFill>
                  <a:latin typeface="UTM Avo" panose="02040603050506020204" pitchFamily="18" charset="0"/>
                  <a:cs typeface="Calibri" panose="020F0502020204030204" pitchFamily="34" charset="0"/>
                  <a:sym typeface="Arial"/>
                </a:rPr>
                <a:t>này</a:t>
              </a:r>
              <a:r>
                <a:rPr lang="en-US" sz="3200" kern="0" dirty="0" smtClean="0">
                  <a:solidFill>
                    <a:srgbClr val="FF0000"/>
                  </a:solidFill>
                  <a:latin typeface="UTM Avo" panose="02040603050506020204" pitchFamily="18" charset="0"/>
                  <a:cs typeface="Calibri" panose="020F0502020204030204" pitchFamily="34" charset="0"/>
                  <a:sym typeface="Arial"/>
                </a:rPr>
                <a:t> </a:t>
              </a:r>
              <a:r>
                <a:rPr lang="en-US" sz="3200" kern="0" dirty="0" err="1" smtClean="0">
                  <a:solidFill>
                    <a:srgbClr val="FF0000"/>
                  </a:solidFill>
                  <a:latin typeface="UTM Avo" panose="02040603050506020204" pitchFamily="18" charset="0"/>
                  <a:cs typeface="Calibri" panose="020F0502020204030204" pitchFamily="34" charset="0"/>
                  <a:sym typeface="Arial"/>
                </a:rPr>
                <a:t>đọc</a:t>
              </a:r>
              <a:r>
                <a:rPr lang="en-US" sz="3200" kern="0" dirty="0" smtClean="0">
                  <a:solidFill>
                    <a:srgbClr val="FF0000"/>
                  </a:solidFill>
                  <a:latin typeface="UTM Avo" panose="02040603050506020204" pitchFamily="18" charset="0"/>
                  <a:cs typeface="Calibri" panose="020F0502020204030204" pitchFamily="34" charset="0"/>
                  <a:sym typeface="Arial"/>
                </a:rPr>
                <a:t> </a:t>
              </a:r>
              <a:r>
                <a:rPr lang="en-US" sz="3200" kern="0" dirty="0" err="1" smtClean="0">
                  <a:solidFill>
                    <a:srgbClr val="FF0000"/>
                  </a:solidFill>
                  <a:latin typeface="UTM Avo" panose="02040603050506020204" pitchFamily="18" charset="0"/>
                  <a:cs typeface="Calibri" panose="020F0502020204030204" pitchFamily="34" charset="0"/>
                  <a:sym typeface="Arial"/>
                </a:rPr>
                <a:t>với</a:t>
              </a:r>
              <a:r>
                <a:rPr lang="en-US" sz="3200" kern="0" dirty="0" smtClean="0">
                  <a:solidFill>
                    <a:srgbClr val="FF0000"/>
                  </a:solidFill>
                  <a:latin typeface="UTM Avo" panose="02040603050506020204" pitchFamily="18" charset="0"/>
                  <a:cs typeface="Calibri" panose="020F0502020204030204" pitchFamily="34" charset="0"/>
                  <a:sym typeface="Arial"/>
                </a:rPr>
                <a:t> </a:t>
              </a:r>
              <a:r>
                <a:rPr lang="en-US" sz="3200" kern="0" dirty="0" err="1" smtClean="0">
                  <a:solidFill>
                    <a:srgbClr val="FF0000"/>
                  </a:solidFill>
                  <a:latin typeface="UTM Avo" panose="02040603050506020204" pitchFamily="18" charset="0"/>
                  <a:cs typeface="Calibri" panose="020F0502020204030204" pitchFamily="34" charset="0"/>
                  <a:sym typeface="Arial"/>
                </a:rPr>
                <a:t>giọng</a:t>
              </a:r>
              <a:r>
                <a:rPr lang="en-US" sz="3200" kern="0" dirty="0" smtClean="0">
                  <a:solidFill>
                    <a:srgbClr val="FF0000"/>
                  </a:solidFill>
                  <a:latin typeface="UTM Avo" panose="02040603050506020204" pitchFamily="18" charset="0"/>
                  <a:cs typeface="Calibri" panose="020F0502020204030204" pitchFamily="34" charset="0"/>
                  <a:sym typeface="Arial"/>
                </a:rPr>
                <a:t> </a:t>
              </a:r>
              <a:r>
                <a:rPr lang="en-US" sz="3200" kern="0" dirty="0" err="1" smtClean="0">
                  <a:solidFill>
                    <a:srgbClr val="FF0000"/>
                  </a:solidFill>
                  <a:latin typeface="UTM Avo" panose="02040603050506020204" pitchFamily="18" charset="0"/>
                  <a:cs typeface="Calibri" panose="020F0502020204030204" pitchFamily="34" charset="0"/>
                  <a:sym typeface="Arial"/>
                </a:rPr>
                <a:t>như</a:t>
              </a:r>
              <a:r>
                <a:rPr lang="en-US" sz="3200" kern="0" dirty="0" smtClean="0">
                  <a:solidFill>
                    <a:srgbClr val="FF0000"/>
                  </a:solidFill>
                  <a:latin typeface="UTM Avo" panose="02040603050506020204" pitchFamily="18" charset="0"/>
                  <a:cs typeface="Calibri" panose="020F0502020204030204" pitchFamily="34" charset="0"/>
                  <a:sym typeface="Arial"/>
                </a:rPr>
                <a:t> </a:t>
              </a:r>
              <a:r>
                <a:rPr lang="en-US" sz="3200" kern="0" dirty="0" err="1" smtClean="0">
                  <a:solidFill>
                    <a:srgbClr val="FF0000"/>
                  </a:solidFill>
                  <a:latin typeface="UTM Avo" panose="02040603050506020204" pitchFamily="18" charset="0"/>
                  <a:cs typeface="Calibri" panose="020F0502020204030204" pitchFamily="34" charset="0"/>
                  <a:sym typeface="Arial"/>
                </a:rPr>
                <a:t>thế</a:t>
              </a:r>
              <a:r>
                <a:rPr lang="en-US" sz="3200" kern="0" dirty="0" smtClean="0">
                  <a:solidFill>
                    <a:srgbClr val="FF0000"/>
                  </a:solidFill>
                  <a:latin typeface="UTM Avo" panose="02040603050506020204" pitchFamily="18" charset="0"/>
                  <a:cs typeface="Calibri" panose="020F0502020204030204" pitchFamily="34" charset="0"/>
                  <a:sym typeface="Arial"/>
                </a:rPr>
                <a:t> </a:t>
              </a:r>
              <a:r>
                <a:rPr lang="en-US" sz="3200" kern="0" dirty="0" err="1" smtClean="0">
                  <a:solidFill>
                    <a:srgbClr val="FF0000"/>
                  </a:solidFill>
                  <a:latin typeface="UTM Avo" panose="02040603050506020204" pitchFamily="18" charset="0"/>
                  <a:cs typeface="Calibri" panose="020F0502020204030204" pitchFamily="34" charset="0"/>
                  <a:sym typeface="Arial"/>
                </a:rPr>
                <a:t>nào</a:t>
              </a:r>
              <a:r>
                <a:rPr lang="en-US" sz="3200" kern="0" dirty="0" smtClean="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82138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591161" y="685828"/>
            <a:ext cx="8857280" cy="1339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0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Thi đọc diễn cảm</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06F5638-482B-E1EB-109E-E2D3A1329ADA}"/>
              </a:ext>
            </a:extLst>
          </p:cNvPr>
          <p:cNvPicPr>
            <a:picLocks noChangeAspect="1"/>
          </p:cNvPicPr>
          <p:nvPr/>
        </p:nvPicPr>
        <p:blipFill>
          <a:blip r:embed="rId3"/>
          <a:stretch>
            <a:fillRect/>
          </a:stretch>
        </p:blipFill>
        <p:spPr>
          <a:xfrm>
            <a:off x="2383038" y="3020458"/>
            <a:ext cx="7620660" cy="3043387"/>
          </a:xfrm>
          <a:prstGeom prst="rect">
            <a:avLst/>
          </a:prstGeom>
        </p:spPr>
      </p:pic>
    </p:spTree>
    <p:extLst>
      <p:ext uri="{BB962C8B-B14F-4D97-AF65-F5344CB8AC3E}">
        <p14:creationId xmlns:p14="http://schemas.microsoft.com/office/powerpoint/2010/main" val="320302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B069D39-1B2D-16DF-2C1D-588367382E92}"/>
              </a:ext>
            </a:extLst>
          </p:cNvPr>
          <p:cNvSpPr txBox="1"/>
          <p:nvPr/>
        </p:nvSpPr>
        <p:spPr>
          <a:xfrm>
            <a:off x="73573" y="1021738"/>
            <a:ext cx="12044854" cy="3046988"/>
          </a:xfrm>
          <a:prstGeom prst="rect">
            <a:avLst/>
          </a:prstGeom>
          <a:noFill/>
        </p:spPr>
        <p:txBody>
          <a:bodyPr wrap="square" rtlCol="0" anchor="t">
            <a:spAutoFit/>
          </a:bodyPr>
          <a:lstStyle/>
          <a:p>
            <a:pPr algn="just">
              <a:lnSpc>
                <a:spcPct val="150000"/>
              </a:lnSpc>
            </a:pPr>
            <a:r>
              <a:rPr lang="en-US" altLang="en-US" sz="2600" dirty="0">
                <a:solidFill>
                  <a:srgbClr val="7030A0"/>
                </a:solidFill>
                <a:latin typeface="UTM Avo" panose="02040603050506020204" pitchFamily="18" charset="0"/>
                <a:cs typeface="Times New Roman" panose="02020603050405020304" pitchFamily="18" charset="0"/>
                <a:sym typeface="+mn-ea"/>
              </a:rPr>
              <a:t>	</a:t>
            </a:r>
            <a:r>
              <a:rPr lang="en-US" sz="3200" i="1" dirty="0" err="1">
                <a:solidFill>
                  <a:srgbClr val="CC00CC"/>
                </a:solidFill>
                <a:latin typeface="UTM Avo"/>
              </a:rPr>
              <a:t>Người</a:t>
            </a:r>
            <a:r>
              <a:rPr lang="en-US" sz="3200" i="1" dirty="0">
                <a:solidFill>
                  <a:srgbClr val="CC00CC"/>
                </a:solidFill>
                <a:latin typeface="UTM Avo"/>
              </a:rPr>
              <a:t> </a:t>
            </a:r>
            <a:r>
              <a:rPr lang="en-US" sz="3200" i="1" dirty="0" err="1">
                <a:solidFill>
                  <a:srgbClr val="CC00CC"/>
                </a:solidFill>
                <a:latin typeface="UTM Avo"/>
              </a:rPr>
              <a:t>đàn</a:t>
            </a:r>
            <a:r>
              <a:rPr lang="en-US" sz="3200" i="1" dirty="0">
                <a:solidFill>
                  <a:srgbClr val="CC00CC"/>
                </a:solidFill>
                <a:latin typeface="UTM Avo"/>
              </a:rPr>
              <a:t> </a:t>
            </a:r>
            <a:r>
              <a:rPr lang="en-US" sz="3200" i="1" dirty="0" err="1">
                <a:solidFill>
                  <a:srgbClr val="CC00CC"/>
                </a:solidFill>
                <a:latin typeface="UTM Avo"/>
              </a:rPr>
              <a:t>ông</a:t>
            </a:r>
            <a:r>
              <a:rPr lang="en-US" sz="3200" i="1" dirty="0">
                <a:solidFill>
                  <a:srgbClr val="CC00CC"/>
                </a:solidFill>
                <a:latin typeface="UTM Avo"/>
              </a:rPr>
              <a:t> </a:t>
            </a:r>
            <a:r>
              <a:rPr lang="en-US" sz="3200" b="1" i="1" dirty="0" err="1">
                <a:solidFill>
                  <a:srgbClr val="CC00CC"/>
                </a:solidFill>
                <a:latin typeface="UTM Avo"/>
              </a:rPr>
              <a:t>thú</a:t>
            </a:r>
            <a:r>
              <a:rPr lang="en-US" sz="3200" b="1" i="1" dirty="0">
                <a:solidFill>
                  <a:srgbClr val="CC00CC"/>
                </a:solidFill>
                <a:latin typeface="UTM Avo"/>
              </a:rPr>
              <a:t> </a:t>
            </a:r>
            <a:r>
              <a:rPr lang="en-US" sz="3200" b="1" i="1" dirty="0" err="1">
                <a:solidFill>
                  <a:srgbClr val="CC00CC"/>
                </a:solidFill>
                <a:latin typeface="UTM Avo"/>
              </a:rPr>
              <a:t>thật</a:t>
            </a:r>
            <a:r>
              <a:rPr lang="en-US" sz="3200" i="1" dirty="0">
                <a:solidFill>
                  <a:srgbClr val="CC00CC"/>
                </a:solidFill>
                <a:latin typeface="UTM Avo"/>
              </a:rPr>
              <a:t> </a:t>
            </a:r>
            <a:r>
              <a:rPr lang="en-US" sz="3200" i="1" dirty="0" err="1">
                <a:solidFill>
                  <a:srgbClr val="CC00CC"/>
                </a:solidFill>
                <a:latin typeface="UTM Avo"/>
              </a:rPr>
              <a:t>là</a:t>
            </a:r>
            <a:r>
              <a:rPr lang="en-US" sz="3200" i="1" dirty="0">
                <a:solidFill>
                  <a:srgbClr val="CC00CC"/>
                </a:solidFill>
                <a:latin typeface="UTM Avo"/>
              </a:rPr>
              <a:t>/ </a:t>
            </a:r>
            <a:r>
              <a:rPr lang="en-US" sz="3200" i="1" dirty="0" err="1">
                <a:solidFill>
                  <a:srgbClr val="CC00CC"/>
                </a:solidFill>
                <a:latin typeface="UTM Avo"/>
              </a:rPr>
              <a:t>ông</a:t>
            </a:r>
            <a:r>
              <a:rPr lang="en-US" sz="3200" i="1" dirty="0">
                <a:solidFill>
                  <a:srgbClr val="CC00CC"/>
                </a:solidFill>
                <a:latin typeface="UTM Avo"/>
              </a:rPr>
              <a:t> </a:t>
            </a:r>
            <a:r>
              <a:rPr lang="en-US" sz="3200" i="1" dirty="0" err="1">
                <a:solidFill>
                  <a:srgbClr val="CC00CC"/>
                </a:solidFill>
                <a:latin typeface="UTM Avo"/>
              </a:rPr>
              <a:t>không</a:t>
            </a:r>
            <a:r>
              <a:rPr lang="en-US" sz="3200" i="1" dirty="0">
                <a:solidFill>
                  <a:srgbClr val="CC00CC"/>
                </a:solidFill>
                <a:latin typeface="UTM Avo"/>
              </a:rPr>
              <a:t> </a:t>
            </a:r>
            <a:r>
              <a:rPr lang="en-US" sz="3200" i="1" dirty="0" err="1">
                <a:solidFill>
                  <a:srgbClr val="CC00CC"/>
                </a:solidFill>
                <a:latin typeface="UTM Avo"/>
              </a:rPr>
              <a:t>có</a:t>
            </a:r>
            <a:r>
              <a:rPr lang="en-US" sz="3200" i="1" dirty="0">
                <a:solidFill>
                  <a:srgbClr val="CC00CC"/>
                </a:solidFill>
                <a:latin typeface="UTM Avo"/>
              </a:rPr>
              <a:t> </a:t>
            </a:r>
            <a:r>
              <a:rPr lang="en-US" sz="3200" b="1" i="1" dirty="0" err="1">
                <a:solidFill>
                  <a:srgbClr val="CC00CC"/>
                </a:solidFill>
                <a:latin typeface="UTM Avo"/>
              </a:rPr>
              <a:t>máy</a:t>
            </a:r>
            <a:r>
              <a:rPr lang="en-US" sz="3200" b="1" i="1" dirty="0">
                <a:solidFill>
                  <a:srgbClr val="CC00CC"/>
                </a:solidFill>
                <a:latin typeface="UTM Avo"/>
              </a:rPr>
              <a:t> vi </a:t>
            </a:r>
            <a:r>
              <a:rPr lang="en-US" sz="3200" b="1" i="1" dirty="0" err="1">
                <a:solidFill>
                  <a:srgbClr val="CC00CC"/>
                </a:solidFill>
                <a:latin typeface="UTM Avo"/>
              </a:rPr>
              <a:t>tính</a:t>
            </a:r>
            <a:r>
              <a:rPr lang="en-US" sz="3200" i="1" dirty="0">
                <a:solidFill>
                  <a:srgbClr val="CC00CC"/>
                </a:solidFill>
                <a:latin typeface="UTM Avo"/>
              </a:rPr>
              <a:t>/ </a:t>
            </a:r>
            <a:r>
              <a:rPr lang="en-US" sz="3200" i="1" dirty="0" err="1">
                <a:solidFill>
                  <a:srgbClr val="CC00CC"/>
                </a:solidFill>
                <a:latin typeface="UTM Avo"/>
              </a:rPr>
              <a:t>và</a:t>
            </a:r>
            <a:r>
              <a:rPr lang="en-US" sz="3200" i="1" dirty="0">
                <a:solidFill>
                  <a:srgbClr val="CC00CC"/>
                </a:solidFill>
                <a:latin typeface="UTM Avo"/>
              </a:rPr>
              <a:t> </a:t>
            </a:r>
            <a:r>
              <a:rPr lang="en-US" sz="3200" i="1" dirty="0" err="1">
                <a:solidFill>
                  <a:srgbClr val="CC00CC"/>
                </a:solidFill>
                <a:latin typeface="UTM Avo"/>
              </a:rPr>
              <a:t>cũng</a:t>
            </a:r>
            <a:r>
              <a:rPr lang="en-US" sz="3200" i="1" dirty="0">
                <a:solidFill>
                  <a:srgbClr val="CC00CC"/>
                </a:solidFill>
                <a:latin typeface="UTM Avo"/>
              </a:rPr>
              <a:t> </a:t>
            </a:r>
            <a:r>
              <a:rPr lang="en-US" sz="3200" i="1" dirty="0" err="1">
                <a:solidFill>
                  <a:srgbClr val="CC00CC"/>
                </a:solidFill>
                <a:latin typeface="UTM Avo"/>
              </a:rPr>
              <a:t>không</a:t>
            </a:r>
            <a:r>
              <a:rPr lang="en-US" sz="3200" i="1" dirty="0">
                <a:solidFill>
                  <a:srgbClr val="CC00CC"/>
                </a:solidFill>
                <a:latin typeface="UTM Avo"/>
              </a:rPr>
              <a:t> </a:t>
            </a:r>
            <a:r>
              <a:rPr lang="en-US" sz="3200" i="1" dirty="0" err="1">
                <a:solidFill>
                  <a:srgbClr val="CC00CC"/>
                </a:solidFill>
                <a:latin typeface="UTM Avo"/>
              </a:rPr>
              <a:t>dùng</a:t>
            </a:r>
            <a:r>
              <a:rPr lang="en-US" sz="3200" i="1" dirty="0">
                <a:solidFill>
                  <a:srgbClr val="CC00CC"/>
                </a:solidFill>
                <a:latin typeface="UTM Avo"/>
              </a:rPr>
              <a:t> </a:t>
            </a:r>
            <a:r>
              <a:rPr lang="en-US" sz="3200" b="1" i="1" dirty="0" err="1">
                <a:solidFill>
                  <a:srgbClr val="CC00CC"/>
                </a:solidFill>
                <a:latin typeface="UTM Avo"/>
              </a:rPr>
              <a:t>thư</a:t>
            </a:r>
            <a:r>
              <a:rPr lang="en-US" sz="3200" b="1" i="1" dirty="0">
                <a:solidFill>
                  <a:srgbClr val="CC00CC"/>
                </a:solidFill>
                <a:latin typeface="UTM Avo"/>
              </a:rPr>
              <a:t> </a:t>
            </a:r>
            <a:r>
              <a:rPr lang="en-US" sz="3200" b="1" i="1" dirty="0" err="1">
                <a:solidFill>
                  <a:srgbClr val="CC00CC"/>
                </a:solidFill>
                <a:latin typeface="UTM Avo"/>
              </a:rPr>
              <a:t>điện</a:t>
            </a:r>
            <a:r>
              <a:rPr lang="en-US" sz="3200" b="1" i="1" dirty="0">
                <a:solidFill>
                  <a:srgbClr val="CC00CC"/>
                </a:solidFill>
                <a:latin typeface="UTM Avo"/>
              </a:rPr>
              <a:t> tử</a:t>
            </a:r>
            <a:r>
              <a:rPr lang="en-US" sz="3200" i="1" dirty="0">
                <a:solidFill>
                  <a:srgbClr val="CC00CC"/>
                </a:solidFill>
                <a:latin typeface="UTM Avo"/>
              </a:rPr>
              <a:t>://</a:t>
            </a:r>
            <a:endParaRPr lang="en-US" sz="3200" dirty="0">
              <a:solidFill>
                <a:srgbClr val="CC00CC"/>
              </a:solidFill>
              <a:latin typeface="UTM Avo"/>
            </a:endParaRPr>
          </a:p>
          <a:p>
            <a:pPr algn="just">
              <a:lnSpc>
                <a:spcPct val="150000"/>
              </a:lnSpc>
            </a:pPr>
            <a:r>
              <a:rPr lang="en-US" sz="3200" i="1" dirty="0">
                <a:solidFill>
                  <a:srgbClr val="CC00CC"/>
                </a:solidFill>
                <a:latin typeface="UTM Avo"/>
              </a:rPr>
              <a:t>- </a:t>
            </a:r>
            <a:r>
              <a:rPr lang="en-US" sz="3200" b="1" i="1" dirty="0" err="1">
                <a:solidFill>
                  <a:srgbClr val="CC00CC"/>
                </a:solidFill>
                <a:latin typeface="UTM Avo"/>
              </a:rPr>
              <a:t>Rất</a:t>
            </a:r>
            <a:r>
              <a:rPr lang="en-US" sz="3200" b="1" i="1" dirty="0">
                <a:solidFill>
                  <a:srgbClr val="CC00CC"/>
                </a:solidFill>
                <a:latin typeface="UTM Avo"/>
              </a:rPr>
              <a:t> </a:t>
            </a:r>
            <a:r>
              <a:rPr lang="en-US" sz="3200" b="1" i="1" dirty="0" err="1">
                <a:solidFill>
                  <a:srgbClr val="CC00CC"/>
                </a:solidFill>
                <a:latin typeface="UTM Avo"/>
              </a:rPr>
              <a:t>tiếc</a:t>
            </a:r>
            <a:r>
              <a:rPr lang="en-US" sz="3200" i="1" dirty="0">
                <a:solidFill>
                  <a:srgbClr val="CC00CC"/>
                </a:solidFill>
                <a:latin typeface="UTM Avo"/>
              </a:rPr>
              <a:t>,/ </a:t>
            </a:r>
            <a:r>
              <a:rPr lang="en-US" sz="3200" i="1" dirty="0" err="1">
                <a:solidFill>
                  <a:srgbClr val="CC00CC"/>
                </a:solidFill>
                <a:latin typeface="UTM Avo"/>
              </a:rPr>
              <a:t>một</a:t>
            </a:r>
            <a:r>
              <a:rPr lang="en-US" sz="3200" i="1" dirty="0">
                <a:solidFill>
                  <a:srgbClr val="CC00CC"/>
                </a:solidFill>
                <a:latin typeface="UTM Avo"/>
              </a:rPr>
              <a:t> </a:t>
            </a:r>
            <a:r>
              <a:rPr lang="en-US" sz="3200" i="1" dirty="0" err="1">
                <a:solidFill>
                  <a:srgbClr val="CC00CC"/>
                </a:solidFill>
                <a:latin typeface="UTM Avo"/>
              </a:rPr>
              <a:t>công</a:t>
            </a:r>
            <a:r>
              <a:rPr lang="en-US" sz="3200" i="1" dirty="0">
                <a:solidFill>
                  <a:srgbClr val="CC00CC"/>
                </a:solidFill>
                <a:latin typeface="UTM Avo"/>
              </a:rPr>
              <a:t> </a:t>
            </a:r>
            <a:r>
              <a:rPr lang="en-US" sz="3200" i="1" dirty="0" err="1">
                <a:solidFill>
                  <a:srgbClr val="CC00CC"/>
                </a:solidFill>
                <a:latin typeface="UTM Avo"/>
              </a:rPr>
              <a:t>ti</a:t>
            </a:r>
            <a:r>
              <a:rPr lang="en-US" sz="3200" i="1" dirty="0">
                <a:solidFill>
                  <a:srgbClr val="CC00CC"/>
                </a:solidFill>
                <a:latin typeface="UTM Avo"/>
              </a:rPr>
              <a:t> </a:t>
            </a:r>
            <a:r>
              <a:rPr lang="en-US" sz="3200" b="1" i="1" dirty="0" err="1">
                <a:solidFill>
                  <a:srgbClr val="CC00CC"/>
                </a:solidFill>
                <a:latin typeface="UTM Avo"/>
              </a:rPr>
              <a:t>lớn</a:t>
            </a:r>
            <a:r>
              <a:rPr lang="en-US" sz="3200" i="1" dirty="0">
                <a:solidFill>
                  <a:srgbClr val="CC00CC"/>
                </a:solidFill>
                <a:latin typeface="UTM Avo"/>
              </a:rPr>
              <a:t> </a:t>
            </a:r>
            <a:r>
              <a:rPr lang="en-US" sz="3200" i="1" dirty="0" err="1">
                <a:solidFill>
                  <a:srgbClr val="CC00CC"/>
                </a:solidFill>
                <a:latin typeface="UTM Avo"/>
              </a:rPr>
              <a:t>như</a:t>
            </a:r>
            <a:r>
              <a:rPr lang="en-US" sz="3200" i="1" dirty="0">
                <a:solidFill>
                  <a:srgbClr val="CC00CC"/>
                </a:solidFill>
                <a:latin typeface="UTM Avo"/>
              </a:rPr>
              <a:t> </a:t>
            </a:r>
            <a:r>
              <a:rPr lang="en-US" sz="3200" i="1" dirty="0" err="1">
                <a:solidFill>
                  <a:srgbClr val="CC00CC"/>
                </a:solidFill>
                <a:latin typeface="UTM Avo"/>
              </a:rPr>
              <a:t>chúng</a:t>
            </a:r>
            <a:r>
              <a:rPr lang="en-US" sz="3200" i="1" dirty="0">
                <a:solidFill>
                  <a:srgbClr val="CC00CC"/>
                </a:solidFill>
                <a:latin typeface="UTM Avo"/>
              </a:rPr>
              <a:t> </a:t>
            </a:r>
            <a:r>
              <a:rPr lang="en-US" sz="3200" i="1" dirty="0" err="1">
                <a:solidFill>
                  <a:srgbClr val="CC00CC"/>
                </a:solidFill>
                <a:latin typeface="UTM Avo"/>
              </a:rPr>
              <a:t>tôi</a:t>
            </a:r>
            <a:r>
              <a:rPr lang="en-US" sz="3200" i="1" dirty="0">
                <a:solidFill>
                  <a:srgbClr val="CC00CC"/>
                </a:solidFill>
                <a:latin typeface="UTM Avo"/>
              </a:rPr>
              <a:t>/ </a:t>
            </a:r>
            <a:r>
              <a:rPr lang="en-US" sz="3200" b="1" i="1" dirty="0" err="1">
                <a:solidFill>
                  <a:srgbClr val="CC00CC"/>
                </a:solidFill>
                <a:latin typeface="UTM Avo"/>
              </a:rPr>
              <a:t>chỉ</a:t>
            </a:r>
            <a:r>
              <a:rPr lang="en-US" sz="3200" b="1" i="1" dirty="0">
                <a:solidFill>
                  <a:srgbClr val="CC00CC"/>
                </a:solidFill>
                <a:latin typeface="UTM Avo"/>
              </a:rPr>
              <a:t> </a:t>
            </a:r>
            <a:r>
              <a:rPr lang="en-US" sz="3200" b="1" i="1" dirty="0" err="1">
                <a:solidFill>
                  <a:srgbClr val="CC00CC"/>
                </a:solidFill>
                <a:latin typeface="UTM Avo"/>
              </a:rPr>
              <a:t>giao</a:t>
            </a:r>
            <a:r>
              <a:rPr lang="en-US" sz="3200" b="1" i="1" dirty="0">
                <a:solidFill>
                  <a:srgbClr val="CC00CC"/>
                </a:solidFill>
                <a:latin typeface="UTM Avo"/>
              </a:rPr>
              <a:t> </a:t>
            </a:r>
            <a:r>
              <a:rPr lang="en-US" sz="3200" b="1" i="1" dirty="0" err="1">
                <a:solidFill>
                  <a:srgbClr val="CC00CC"/>
                </a:solidFill>
                <a:latin typeface="UTM Avo"/>
              </a:rPr>
              <a:t>dịch</a:t>
            </a:r>
            <a:r>
              <a:rPr lang="en-US" sz="3200" i="1" dirty="0">
                <a:solidFill>
                  <a:srgbClr val="CC00CC"/>
                </a:solidFill>
                <a:latin typeface="UTM Avo"/>
              </a:rPr>
              <a:t> </a:t>
            </a:r>
            <a:r>
              <a:rPr lang="en-US" sz="3200" i="1" dirty="0" err="1">
                <a:solidFill>
                  <a:srgbClr val="CC00CC"/>
                </a:solidFill>
                <a:latin typeface="UTM Avo"/>
              </a:rPr>
              <a:t>với</a:t>
            </a:r>
            <a:r>
              <a:rPr lang="en-US" sz="3200" i="1" dirty="0">
                <a:solidFill>
                  <a:srgbClr val="CC00CC"/>
                </a:solidFill>
                <a:latin typeface="UTM Avo"/>
              </a:rPr>
              <a:t> </a:t>
            </a:r>
            <a:r>
              <a:rPr lang="en-US" sz="3200" i="1" dirty="0" err="1">
                <a:solidFill>
                  <a:srgbClr val="CC00CC"/>
                </a:solidFill>
                <a:latin typeface="UTM Avo"/>
              </a:rPr>
              <a:t>nhân</a:t>
            </a:r>
            <a:r>
              <a:rPr lang="en-US" sz="3200" i="1" dirty="0">
                <a:solidFill>
                  <a:srgbClr val="CC00CC"/>
                </a:solidFill>
                <a:latin typeface="UTM Avo"/>
              </a:rPr>
              <a:t> </a:t>
            </a:r>
            <a:r>
              <a:rPr lang="en-US" sz="3200" i="1" dirty="0" err="1">
                <a:solidFill>
                  <a:srgbClr val="CC00CC"/>
                </a:solidFill>
                <a:latin typeface="UTM Avo"/>
              </a:rPr>
              <a:t>viên</a:t>
            </a:r>
            <a:r>
              <a:rPr lang="en-US" sz="3200" i="1" dirty="0">
                <a:solidFill>
                  <a:srgbClr val="CC00CC"/>
                </a:solidFill>
                <a:latin typeface="UTM Avo"/>
              </a:rPr>
              <a:t> qua </a:t>
            </a:r>
            <a:r>
              <a:rPr lang="en-US" sz="3200" b="1" i="1" dirty="0" err="1">
                <a:solidFill>
                  <a:srgbClr val="CC00CC"/>
                </a:solidFill>
                <a:latin typeface="UTM Avo"/>
              </a:rPr>
              <a:t>thư</a:t>
            </a:r>
            <a:r>
              <a:rPr lang="en-US" sz="3200" b="1" i="1" dirty="0">
                <a:solidFill>
                  <a:srgbClr val="CC00CC"/>
                </a:solidFill>
                <a:latin typeface="UTM Avo"/>
              </a:rPr>
              <a:t> </a:t>
            </a:r>
            <a:r>
              <a:rPr lang="en-US" sz="3200" b="1" i="1" dirty="0" err="1">
                <a:solidFill>
                  <a:srgbClr val="CC00CC"/>
                </a:solidFill>
                <a:latin typeface="UTM Avo"/>
              </a:rPr>
              <a:t>điện</a:t>
            </a:r>
            <a:r>
              <a:rPr lang="en-US" sz="3200" b="1" i="1" dirty="0">
                <a:solidFill>
                  <a:srgbClr val="CC00CC"/>
                </a:solidFill>
                <a:latin typeface="UTM Avo"/>
              </a:rPr>
              <a:t> </a:t>
            </a:r>
            <a:r>
              <a:rPr lang="en-US" sz="3200" b="1" i="1" dirty="0" err="1">
                <a:solidFill>
                  <a:srgbClr val="CC00CC"/>
                </a:solidFill>
                <a:latin typeface="UTM Avo"/>
              </a:rPr>
              <a:t>tử</a:t>
            </a:r>
            <a:r>
              <a:rPr lang="en-US" sz="3200" i="1" dirty="0">
                <a:solidFill>
                  <a:srgbClr val="CC00CC"/>
                </a:solidFill>
                <a:latin typeface="UTM Avo"/>
              </a:rPr>
              <a:t>,/ </a:t>
            </a:r>
            <a:r>
              <a:rPr lang="en-US" sz="3200" i="1" dirty="0" err="1">
                <a:solidFill>
                  <a:srgbClr val="CC00CC"/>
                </a:solidFill>
                <a:latin typeface="UTM Avo"/>
              </a:rPr>
              <a:t>nên</a:t>
            </a:r>
            <a:r>
              <a:rPr lang="en-US" sz="3200" i="1" dirty="0">
                <a:solidFill>
                  <a:srgbClr val="CC00CC"/>
                </a:solidFill>
                <a:latin typeface="UTM Avo"/>
              </a:rPr>
              <a:t> </a:t>
            </a:r>
            <a:r>
              <a:rPr lang="en-US" sz="3200" b="1" i="1" dirty="0" err="1">
                <a:solidFill>
                  <a:srgbClr val="CC00CC"/>
                </a:solidFill>
                <a:latin typeface="UTM Avo"/>
              </a:rPr>
              <a:t>không</a:t>
            </a:r>
            <a:r>
              <a:rPr lang="en-US" sz="3200" b="1" i="1" dirty="0">
                <a:solidFill>
                  <a:srgbClr val="CC00CC"/>
                </a:solidFill>
                <a:latin typeface="UTM Avo"/>
              </a:rPr>
              <a:t> </a:t>
            </a:r>
            <a:r>
              <a:rPr lang="en-US" sz="3200" b="1" i="1" dirty="0" err="1">
                <a:solidFill>
                  <a:srgbClr val="CC00CC"/>
                </a:solidFill>
                <a:latin typeface="UTM Avo"/>
              </a:rPr>
              <a:t>thể</a:t>
            </a:r>
            <a:r>
              <a:rPr lang="en-US" sz="3200" i="1" dirty="0">
                <a:solidFill>
                  <a:srgbClr val="CC00CC"/>
                </a:solidFill>
                <a:latin typeface="UTM Avo"/>
              </a:rPr>
              <a:t> </a:t>
            </a:r>
            <a:r>
              <a:rPr lang="en-US" sz="3200" i="1" dirty="0" err="1">
                <a:solidFill>
                  <a:srgbClr val="CC00CC"/>
                </a:solidFill>
                <a:latin typeface="UTM Avo"/>
              </a:rPr>
              <a:t>tuyển</a:t>
            </a:r>
            <a:r>
              <a:rPr lang="en-US" sz="3200" i="1" dirty="0">
                <a:solidFill>
                  <a:srgbClr val="CC00CC"/>
                </a:solidFill>
                <a:latin typeface="UTM Avo"/>
              </a:rPr>
              <a:t> </a:t>
            </a:r>
            <a:r>
              <a:rPr lang="en-US" sz="3200" i="1" dirty="0" err="1">
                <a:solidFill>
                  <a:srgbClr val="CC00CC"/>
                </a:solidFill>
                <a:latin typeface="UTM Avo"/>
              </a:rPr>
              <a:t>dụng</a:t>
            </a:r>
            <a:r>
              <a:rPr lang="en-US" sz="3200" i="1" dirty="0">
                <a:solidFill>
                  <a:srgbClr val="CC00CC"/>
                </a:solidFill>
                <a:latin typeface="UTM Avo"/>
              </a:rPr>
              <a:t> </a:t>
            </a:r>
            <a:r>
              <a:rPr lang="en-US" sz="3200" i="1" dirty="0" err="1">
                <a:solidFill>
                  <a:srgbClr val="CC00CC"/>
                </a:solidFill>
                <a:latin typeface="UTM Avo"/>
              </a:rPr>
              <a:t>anh</a:t>
            </a:r>
            <a:r>
              <a:rPr lang="en-US" sz="3200" i="1" dirty="0">
                <a:solidFill>
                  <a:srgbClr val="CC00CC"/>
                </a:solidFill>
                <a:latin typeface="UTM Avo"/>
              </a:rPr>
              <a:t> </a:t>
            </a:r>
            <a:r>
              <a:rPr lang="en-US" sz="3200" i="1" dirty="0" err="1">
                <a:solidFill>
                  <a:srgbClr val="CC00CC"/>
                </a:solidFill>
                <a:latin typeface="UTM Avo"/>
              </a:rPr>
              <a:t>được</a:t>
            </a:r>
            <a:r>
              <a:rPr lang="en-US" sz="3200" i="1" dirty="0">
                <a:solidFill>
                  <a:srgbClr val="CC00CC"/>
                </a:solidFill>
                <a:latin typeface="UTM Avo"/>
              </a:rPr>
              <a:t>.// </a:t>
            </a:r>
            <a:r>
              <a:rPr lang="en-US" sz="3200" b="1" i="1" dirty="0" err="1">
                <a:solidFill>
                  <a:srgbClr val="CC00CC"/>
                </a:solidFill>
                <a:latin typeface="UTM Avo"/>
              </a:rPr>
              <a:t>Rất</a:t>
            </a:r>
            <a:r>
              <a:rPr lang="en-US" sz="3200" b="1" i="1" dirty="0">
                <a:solidFill>
                  <a:srgbClr val="CC00CC"/>
                </a:solidFill>
                <a:latin typeface="UTM Avo"/>
              </a:rPr>
              <a:t> </a:t>
            </a:r>
            <a:r>
              <a:rPr lang="en-US" sz="3200" b="1" i="1" dirty="0" err="1">
                <a:solidFill>
                  <a:srgbClr val="CC00CC"/>
                </a:solidFill>
                <a:latin typeface="UTM Avo"/>
              </a:rPr>
              <a:t>tiếc</a:t>
            </a:r>
            <a:r>
              <a:rPr lang="en-US" sz="3200" i="1" dirty="0">
                <a:solidFill>
                  <a:srgbClr val="CC00CC"/>
                </a:solidFill>
                <a:latin typeface="UTM Avo"/>
              </a:rPr>
              <a:t>…! </a:t>
            </a:r>
            <a:endParaRPr lang="en-GB" altLang="en-US" sz="3200" dirty="0">
              <a:solidFill>
                <a:srgbClr val="CC00CC"/>
              </a:solidFill>
              <a:latin typeface="UTM Avo"/>
              <a:cs typeface="Times New Roman" panose="02020603050405020304" pitchFamily="18" charset="0"/>
            </a:endParaRPr>
          </a:p>
        </p:txBody>
      </p:sp>
    </p:spTree>
    <p:extLst>
      <p:ext uri="{BB962C8B-B14F-4D97-AF65-F5344CB8AC3E}">
        <p14:creationId xmlns:p14="http://schemas.microsoft.com/office/powerpoint/2010/main" val="83642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DF07F2E-6C48-0459-A26D-EE036F399D76}"/>
              </a:ext>
            </a:extLst>
          </p:cNvPr>
          <p:cNvPicPr>
            <a:picLocks noChangeAspect="1"/>
          </p:cNvPicPr>
          <p:nvPr/>
        </p:nvPicPr>
        <p:blipFill>
          <a:blip r:embed="rId3"/>
          <a:stretch>
            <a:fillRect/>
          </a:stretch>
        </p:blipFill>
        <p:spPr>
          <a:xfrm>
            <a:off x="1725561" y="1804801"/>
            <a:ext cx="8878529" cy="2339496"/>
          </a:xfrm>
          <a:prstGeom prst="rect">
            <a:avLst/>
          </a:prstGeom>
        </p:spPr>
      </p:pic>
    </p:spTree>
    <p:extLst>
      <p:ext uri="{BB962C8B-B14F-4D97-AF65-F5344CB8AC3E}">
        <p14:creationId xmlns:p14="http://schemas.microsoft.com/office/powerpoint/2010/main" val="37123056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2144110" y="489061"/>
            <a:ext cx="8576441" cy="146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Vận dụng</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A9D0E75-2648-8D5A-88A8-77B4408603D6}"/>
              </a:ext>
            </a:extLst>
          </p:cNvPr>
          <p:cNvSpPr txBox="1"/>
          <p:nvPr/>
        </p:nvSpPr>
        <p:spPr>
          <a:xfrm>
            <a:off x="249421" y="2447440"/>
            <a:ext cx="11693158" cy="906787"/>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4000" kern="0" dirty="0" smtClea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err="1" smtClea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Nêu</a:t>
            </a:r>
            <a:r>
              <a:rPr lang="en-US" sz="4000" kern="0" dirty="0" smtClea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err="1" smtClea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cảm</a:t>
            </a:r>
            <a:r>
              <a:rPr lang="en-US" sz="4000" kern="0" dirty="0" smtClea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err="1" smtClea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nhận</a:t>
            </a:r>
            <a:r>
              <a:rPr lang="en-US" sz="4000" kern="0" dirty="0" smtClea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err="1" smtClea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của</a:t>
            </a:r>
            <a:r>
              <a:rPr lang="en-US" sz="4000" kern="0" dirty="0" smtClea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err="1" smtClea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em</a:t>
            </a:r>
            <a:r>
              <a:rPr lang="en-US" sz="4000" kern="0" dirty="0" smtClea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qua </a:t>
            </a:r>
            <a:r>
              <a:rPr lang="en-US" sz="4000" kern="0" dirty="0" err="1" smtClea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bài</a:t>
            </a:r>
            <a:r>
              <a:rPr lang="en-US" sz="4000" kern="0" dirty="0" smtClea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err="1" smtClea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học</a:t>
            </a:r>
            <a:r>
              <a:rPr lang="en-US" sz="4000" kern="0" dirty="0" smtClea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err="1" smtClea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này</a:t>
            </a:r>
            <a:r>
              <a:rPr lang="en-US" sz="4000" kern="0" dirty="0" smtClea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a:t>
            </a:r>
            <a:endParaRPr lang="en-US" sz="4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16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0" y="980720"/>
            <a:ext cx="12192000" cy="4339650"/>
          </a:xfrm>
          <a:prstGeom prst="rect">
            <a:avLst/>
          </a:prstGeom>
          <a:noFill/>
        </p:spPr>
        <p:txBody>
          <a:bodyPr wrap="square" rtlCol="0">
            <a:spAutoFit/>
          </a:bodyPr>
          <a:lstStyle/>
          <a:p>
            <a:pPr algn="ct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Chúc</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các</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em</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học</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tốt</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a:t>
            </a:r>
          </a:p>
        </p:txBody>
      </p:sp>
    </p:spTree>
    <p:extLst>
      <p:ext uri="{BB962C8B-B14F-4D97-AF65-F5344CB8AC3E}">
        <p14:creationId xmlns:p14="http://schemas.microsoft.com/office/powerpoint/2010/main" val="10378527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Text Box 1"/>
          <p:cNvSpPr txBox="1"/>
          <p:nvPr/>
        </p:nvSpPr>
        <p:spPr>
          <a:xfrm>
            <a:off x="2091177" y="186572"/>
            <a:ext cx="7749014" cy="646331"/>
          </a:xfrm>
          <a:prstGeom prst="rect">
            <a:avLst/>
          </a:prstGeom>
          <a:solidFill>
            <a:srgbClr val="FFFF00"/>
          </a:solidFill>
        </p:spPr>
        <p:txBody>
          <a:bodyPr wrap="square" rtlCol="0">
            <a:spAutoFit/>
          </a:bodyPr>
          <a:lstStyle/>
          <a:p>
            <a:pPr algn="ctr"/>
            <a:r>
              <a:rPr lang="en-US" altLang="en-GB" sz="3600" dirty="0" err="1" smtClean="0">
                <a:solidFill>
                  <a:srgbClr val="FF0000"/>
                </a:solidFill>
                <a:latin typeface="UTM Avo" panose="02040603050506020204" pitchFamily="18" charset="0"/>
                <a:cs typeface="Times New Roman" panose="02020603050405020304" pitchFamily="18" charset="0"/>
              </a:rPr>
              <a:t>Trò</a:t>
            </a:r>
            <a:r>
              <a:rPr lang="en-US" altLang="en-GB" sz="3600" dirty="0" smtClean="0">
                <a:solidFill>
                  <a:srgbClr val="FF0000"/>
                </a:solidFill>
                <a:latin typeface="UTM Avo" panose="02040603050506020204" pitchFamily="18" charset="0"/>
                <a:cs typeface="Times New Roman" panose="02020603050405020304" pitchFamily="18" charset="0"/>
              </a:rPr>
              <a:t> </a:t>
            </a:r>
            <a:r>
              <a:rPr lang="en-US" altLang="en-GB" sz="3600" dirty="0" err="1" smtClean="0">
                <a:solidFill>
                  <a:srgbClr val="FF0000"/>
                </a:solidFill>
                <a:latin typeface="UTM Avo" panose="02040603050506020204" pitchFamily="18" charset="0"/>
                <a:cs typeface="Times New Roman" panose="02020603050405020304" pitchFamily="18" charset="0"/>
              </a:rPr>
              <a:t>chơi:Ô</a:t>
            </a:r>
            <a:r>
              <a:rPr lang="en-US" altLang="en-GB" sz="3600" dirty="0" smtClean="0">
                <a:solidFill>
                  <a:srgbClr val="FF0000"/>
                </a:solidFill>
                <a:latin typeface="UTM Avo" panose="02040603050506020204" pitchFamily="18" charset="0"/>
                <a:cs typeface="Times New Roman" panose="02020603050405020304" pitchFamily="18" charset="0"/>
              </a:rPr>
              <a:t> </a:t>
            </a:r>
            <a:r>
              <a:rPr lang="en-US" altLang="en-GB" sz="3600" dirty="0" err="1" smtClean="0">
                <a:solidFill>
                  <a:srgbClr val="FF0000"/>
                </a:solidFill>
                <a:latin typeface="UTM Avo" panose="02040603050506020204" pitchFamily="18" charset="0"/>
                <a:cs typeface="Times New Roman" panose="02020603050405020304" pitchFamily="18" charset="0"/>
              </a:rPr>
              <a:t>cửa</a:t>
            </a:r>
            <a:r>
              <a:rPr lang="en-US" altLang="en-GB" sz="3600" dirty="0" smtClean="0">
                <a:solidFill>
                  <a:srgbClr val="FF0000"/>
                </a:solidFill>
                <a:latin typeface="UTM Avo" panose="02040603050506020204" pitchFamily="18" charset="0"/>
                <a:cs typeface="Times New Roman" panose="02020603050405020304" pitchFamily="18" charset="0"/>
              </a:rPr>
              <a:t> </a:t>
            </a:r>
            <a:r>
              <a:rPr lang="en-US" altLang="en-GB" sz="3600" dirty="0" err="1" smtClean="0">
                <a:solidFill>
                  <a:srgbClr val="FF0000"/>
                </a:solidFill>
                <a:latin typeface="UTM Avo" panose="02040603050506020204" pitchFamily="18" charset="0"/>
                <a:cs typeface="Times New Roman" panose="02020603050405020304" pitchFamily="18" charset="0"/>
              </a:rPr>
              <a:t>bí</a:t>
            </a:r>
            <a:r>
              <a:rPr lang="en-US" altLang="en-GB" sz="3600" dirty="0" smtClean="0">
                <a:solidFill>
                  <a:srgbClr val="FF0000"/>
                </a:solidFill>
                <a:latin typeface="UTM Avo" panose="02040603050506020204" pitchFamily="18" charset="0"/>
                <a:cs typeface="Times New Roman" panose="02020603050405020304" pitchFamily="18" charset="0"/>
              </a:rPr>
              <a:t> </a:t>
            </a:r>
            <a:r>
              <a:rPr lang="en-US" altLang="en-GB" sz="3600" dirty="0" err="1" smtClean="0">
                <a:solidFill>
                  <a:srgbClr val="FF0000"/>
                </a:solidFill>
                <a:latin typeface="UTM Avo" panose="02040603050506020204" pitchFamily="18" charset="0"/>
                <a:cs typeface="Times New Roman" panose="02020603050405020304" pitchFamily="18" charset="0"/>
              </a:rPr>
              <a:t>mật</a:t>
            </a:r>
            <a:endParaRPr lang="en-US" altLang="en-GB" sz="3600" dirty="0">
              <a:solidFill>
                <a:srgbClr val="FF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1155565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hlinkClick r:id="rId2" action="ppaction://hlinksldjump"/>
          </p:cNvPr>
          <p:cNvSpPr/>
          <p:nvPr/>
        </p:nvSpPr>
        <p:spPr>
          <a:xfrm>
            <a:off x="12701" y="19051"/>
            <a:ext cx="6102351" cy="3340100"/>
          </a:xfrm>
          <a:prstGeom prst="rect">
            <a:avLst/>
          </a:prstGeom>
          <a:solidFill>
            <a:srgbClr val="81C218"/>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algn="ctr">
              <a:defRPr/>
            </a:pPr>
            <a:endParaRPr lang="vi-VN" sz="9600" b="1" dirty="0">
              <a:solidFill>
                <a:schemeClr val="tx1"/>
              </a:solidFill>
              <a:latin typeface="Times New Roman" panose="02020603050405020304" pitchFamily="18" charset="0"/>
              <a:cs typeface="Times New Roman" panose="02020603050405020304" pitchFamily="18" charset="0"/>
            </a:endParaRPr>
          </a:p>
        </p:txBody>
      </p:sp>
      <p:sp>
        <p:nvSpPr>
          <p:cNvPr id="6" name="Rectangle 5">
            <a:hlinkClick r:id="rId3" action="ppaction://hlinksldjump"/>
          </p:cNvPr>
          <p:cNvSpPr/>
          <p:nvPr/>
        </p:nvSpPr>
        <p:spPr>
          <a:xfrm>
            <a:off x="-6348" y="3359151"/>
            <a:ext cx="6121400" cy="3517900"/>
          </a:xfrm>
          <a:prstGeom prst="rect">
            <a:avLst/>
          </a:prstGeom>
          <a:solidFill>
            <a:srgbClr val="FD0B0B"/>
          </a:solidFill>
        </p:spPr>
        <p:style>
          <a:lnRef idx="2">
            <a:schemeClr val="accent4">
              <a:shade val="50000"/>
            </a:schemeClr>
          </a:lnRef>
          <a:fillRef idx="1">
            <a:schemeClr val="accent4"/>
          </a:fillRef>
          <a:effectRef idx="0">
            <a:schemeClr val="accent4"/>
          </a:effectRef>
          <a:fontRef idx="minor">
            <a:schemeClr val="lt1"/>
          </a:fontRef>
        </p:style>
        <p:txBody>
          <a:bodyPr lIns="91438" tIns="45719" rIns="91438" bIns="45719" anchor="ctr"/>
          <a:lstStyle/>
          <a:p>
            <a:pPr algn="ctr">
              <a:defRPr/>
            </a:pPr>
            <a:endParaRPr lang="vi-VN" sz="9600" b="1" dirty="0">
              <a:solidFill>
                <a:schemeClr val="tx1"/>
              </a:solidFill>
              <a:latin typeface="Times New Roman" panose="02020603050405020304" pitchFamily="18" charset="0"/>
              <a:cs typeface="Times New Roman" panose="02020603050405020304" pitchFamily="18" charset="0"/>
            </a:endParaRPr>
          </a:p>
        </p:txBody>
      </p:sp>
      <p:sp>
        <p:nvSpPr>
          <p:cNvPr id="5" name="Rectangle 4">
            <a:hlinkClick r:id="rId4" action="ppaction://hlinksldjump"/>
          </p:cNvPr>
          <p:cNvSpPr/>
          <p:nvPr/>
        </p:nvSpPr>
        <p:spPr>
          <a:xfrm>
            <a:off x="6121400" y="1"/>
            <a:ext cx="6070600" cy="3340100"/>
          </a:xfrm>
          <a:prstGeom prst="rect">
            <a:avLst/>
          </a:prstGeom>
          <a:solidFill>
            <a:srgbClr val="FFCC11"/>
          </a:solidFill>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anchor="ctr"/>
          <a:lstStyle/>
          <a:p>
            <a:pPr algn="ctr">
              <a:defRPr/>
            </a:pPr>
            <a:endParaRPr lang="vi-VN" sz="9600" b="1" dirty="0">
              <a:solidFill>
                <a:schemeClr val="tx1"/>
              </a:solidFill>
              <a:latin typeface="Times New Roman" panose="02020603050405020304" pitchFamily="18" charset="0"/>
              <a:cs typeface="Times New Roman" panose="02020603050405020304" pitchFamily="18" charset="0"/>
            </a:endParaRPr>
          </a:p>
        </p:txBody>
      </p:sp>
      <p:sp>
        <p:nvSpPr>
          <p:cNvPr id="7" name="Rectangle 6">
            <a:hlinkClick r:id="rId5" action="ppaction://hlinksldjump"/>
          </p:cNvPr>
          <p:cNvSpPr/>
          <p:nvPr/>
        </p:nvSpPr>
        <p:spPr>
          <a:xfrm>
            <a:off x="6131984" y="3359151"/>
            <a:ext cx="6070600" cy="3517900"/>
          </a:xfrm>
          <a:prstGeom prst="rect">
            <a:avLst/>
          </a:prstGeom>
          <a:solidFill>
            <a:srgbClr val="60A9DA"/>
          </a:solidFill>
        </p:spPr>
        <p:style>
          <a:lnRef idx="2">
            <a:schemeClr val="accent5">
              <a:shade val="50000"/>
            </a:schemeClr>
          </a:lnRef>
          <a:fillRef idx="1">
            <a:schemeClr val="accent5"/>
          </a:fillRef>
          <a:effectRef idx="0">
            <a:schemeClr val="accent5"/>
          </a:effectRef>
          <a:fontRef idx="minor">
            <a:schemeClr val="lt1"/>
          </a:fontRef>
        </p:style>
        <p:txBody>
          <a:bodyPr lIns="91438" tIns="45719" rIns="91438" bIns="45719" anchor="ctr"/>
          <a:lstStyle/>
          <a:p>
            <a:pPr algn="ctr">
              <a:defRPr/>
            </a:pPr>
            <a:endParaRPr lang="vi-VN" sz="9600" b="1" dirty="0">
              <a:solidFill>
                <a:schemeClr val="tx1"/>
              </a:solidFill>
              <a:latin typeface="Times New Roman" panose="02020603050405020304" pitchFamily="18" charset="0"/>
              <a:cs typeface="Times New Roman" panose="02020603050405020304" pitchFamily="18" charset="0"/>
            </a:endParaRPr>
          </a:p>
        </p:txBody>
      </p:sp>
      <p:sp>
        <p:nvSpPr>
          <p:cNvPr id="3078" name="TextBox 22">
            <a:hlinkClick r:id="rId6" action="ppaction://hlinksldjump" highlightClick="1"/>
          </p:cNvPr>
          <p:cNvSpPr txBox="1">
            <a:spLocks noChangeArrowheads="1"/>
          </p:cNvSpPr>
          <p:nvPr/>
        </p:nvSpPr>
        <p:spPr bwMode="auto">
          <a:xfrm>
            <a:off x="2106084" y="975785"/>
            <a:ext cx="2133600" cy="157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eaLnBrk="1" hangingPunct="1"/>
            <a:r>
              <a:rPr lang="en-US" altLang="vi-VN" sz="9600" b="1" dirty="0">
                <a:latin typeface="Times New Roman" pitchFamily="18" charset="0"/>
                <a:cs typeface="Times New Roman" pitchFamily="18" charset="0"/>
                <a:hlinkClick r:id="rId2" action="ppaction://hlinksldjump"/>
              </a:rPr>
              <a:t>1</a:t>
            </a:r>
            <a:endParaRPr lang="en-US" altLang="vi-VN" sz="9600" b="1" dirty="0">
              <a:latin typeface="Times New Roman" pitchFamily="18" charset="0"/>
              <a:cs typeface="Times New Roman" pitchFamily="18" charset="0"/>
            </a:endParaRPr>
          </a:p>
        </p:txBody>
      </p:sp>
      <p:sp>
        <p:nvSpPr>
          <p:cNvPr id="3079" name="TextBox 23">
            <a:hlinkClick r:id="rId2" action="ppaction://hlinksldjump"/>
          </p:cNvPr>
          <p:cNvSpPr txBox="1">
            <a:spLocks noChangeArrowheads="1"/>
          </p:cNvSpPr>
          <p:nvPr/>
        </p:nvSpPr>
        <p:spPr bwMode="auto">
          <a:xfrm>
            <a:off x="8087784" y="1115485"/>
            <a:ext cx="2133600" cy="157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eaLnBrk="1" hangingPunct="1"/>
            <a:r>
              <a:rPr lang="en-US" altLang="vi-VN" sz="9600" b="1" u="sng" dirty="0">
                <a:latin typeface="Times New Roman" pitchFamily="18" charset="0"/>
                <a:cs typeface="Times New Roman" pitchFamily="18" charset="0"/>
                <a:hlinkClick r:id="rId4" action="ppaction://hlinksldjump"/>
              </a:rPr>
              <a:t>2</a:t>
            </a:r>
            <a:endParaRPr lang="en-US" altLang="vi-VN" sz="9600" b="1" u="sng" dirty="0">
              <a:latin typeface="Times New Roman" pitchFamily="18" charset="0"/>
              <a:cs typeface="Times New Roman" pitchFamily="18" charset="0"/>
            </a:endParaRPr>
          </a:p>
        </p:txBody>
      </p:sp>
      <p:sp>
        <p:nvSpPr>
          <p:cNvPr id="3080" name="TextBox 24">
            <a:hlinkClick r:id="rId3" action="ppaction://hlinksldjump"/>
          </p:cNvPr>
          <p:cNvSpPr txBox="1">
            <a:spLocks noChangeArrowheads="1"/>
          </p:cNvSpPr>
          <p:nvPr/>
        </p:nvSpPr>
        <p:spPr bwMode="auto">
          <a:xfrm>
            <a:off x="2106084" y="4385734"/>
            <a:ext cx="2133600" cy="157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eaLnBrk="1" hangingPunct="1"/>
            <a:r>
              <a:rPr lang="en-US" altLang="vi-VN" sz="9600" b="1" u="sng" dirty="0">
                <a:latin typeface="Times New Roman" pitchFamily="18" charset="0"/>
                <a:cs typeface="Times New Roman" pitchFamily="18" charset="0"/>
              </a:rPr>
              <a:t>3</a:t>
            </a:r>
          </a:p>
        </p:txBody>
      </p:sp>
      <p:sp>
        <p:nvSpPr>
          <p:cNvPr id="3081" name="TextBox 25">
            <a:hlinkClick r:id="rId5" action="ppaction://hlinksldjump"/>
          </p:cNvPr>
          <p:cNvSpPr txBox="1">
            <a:spLocks noChangeArrowheads="1"/>
          </p:cNvSpPr>
          <p:nvPr/>
        </p:nvSpPr>
        <p:spPr bwMode="auto">
          <a:xfrm>
            <a:off x="8089900" y="4385734"/>
            <a:ext cx="2133600" cy="157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eaLnBrk="1" hangingPunct="1"/>
            <a:r>
              <a:rPr lang="en-US" altLang="vi-VN" sz="9600" b="1" u="sng" dirty="0">
                <a:latin typeface="Times New Roman" pitchFamily="18" charset="0"/>
                <a:cs typeface="Times New Roman" pitchFamily="18" charset="0"/>
              </a:rPr>
              <a:t>4</a:t>
            </a:r>
          </a:p>
        </p:txBody>
      </p:sp>
      <p:sp>
        <p:nvSpPr>
          <p:cNvPr id="2" name="Right Arrow 1">
            <a:hlinkClick r:id="rId7" action="ppaction://hlinksldjump"/>
          </p:cNvPr>
          <p:cNvSpPr/>
          <p:nvPr/>
        </p:nvSpPr>
        <p:spPr>
          <a:xfrm>
            <a:off x="11492345" y="6359236"/>
            <a:ext cx="623455" cy="4987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556725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1"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078"/>
                                        </p:tgtEl>
                                        <p:attrNameLst>
                                          <p:attrName>style.visibility</p:attrName>
                                        </p:attrNameLst>
                                      </p:cBhvr>
                                      <p:to>
                                        <p:strVal val="visible"/>
                                      </p:to>
                                    </p:set>
                                    <p:animEffect transition="in" filter="circle(in)">
                                      <p:cBhvr>
                                        <p:cTn id="10" dur="500"/>
                                        <p:tgtEl>
                                          <p:spTgt spid="3078"/>
                                        </p:tgtEl>
                                      </p:cBhvr>
                                    </p:animEffect>
                                  </p:childTnLst>
                                </p:cTn>
                              </p:par>
                            </p:childTnLst>
                          </p:cTn>
                        </p:par>
                        <p:par>
                          <p:cTn id="11" fill="hold" nodeType="afterGroup">
                            <p:stCondLst>
                              <p:cond delay="500"/>
                            </p:stCondLst>
                            <p:childTnLst>
                              <p:par>
                                <p:cTn id="12" presetID="6" presetClass="entr" presetSubtype="16"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500"/>
                                        <p:tgtEl>
                                          <p:spTgt spid="5"/>
                                        </p:tgtEl>
                                      </p:cBhvr>
                                    </p:animEffect>
                                  </p:childTnLst>
                                </p:cTn>
                              </p:par>
                            </p:childTnLst>
                          </p:cTn>
                        </p:par>
                        <p:par>
                          <p:cTn id="15" fill="hold" nodeType="afterGroup">
                            <p:stCondLst>
                              <p:cond delay="1000"/>
                            </p:stCondLst>
                            <p:childTnLst>
                              <p:par>
                                <p:cTn id="16" presetID="6" presetClass="entr" presetSubtype="16" fill="hold" grpId="0" nodeType="afterEffect">
                                  <p:stCondLst>
                                    <p:cond delay="0"/>
                                  </p:stCondLst>
                                  <p:childTnLst>
                                    <p:set>
                                      <p:cBhvr>
                                        <p:cTn id="17" dur="1" fill="hold">
                                          <p:stCondLst>
                                            <p:cond delay="0"/>
                                          </p:stCondLst>
                                        </p:cTn>
                                        <p:tgtEl>
                                          <p:spTgt spid="3079"/>
                                        </p:tgtEl>
                                        <p:attrNameLst>
                                          <p:attrName>style.visibility</p:attrName>
                                        </p:attrNameLst>
                                      </p:cBhvr>
                                      <p:to>
                                        <p:strVal val="visible"/>
                                      </p:to>
                                    </p:set>
                                    <p:animEffect transition="in" filter="circle(in)">
                                      <p:cBhvr>
                                        <p:cTn id="18" dur="500"/>
                                        <p:tgtEl>
                                          <p:spTgt spid="3079"/>
                                        </p:tgtEl>
                                      </p:cBhvr>
                                    </p:animEffect>
                                  </p:childTnLst>
                                </p:cTn>
                              </p:par>
                            </p:childTnLst>
                          </p:cTn>
                        </p:par>
                        <p:par>
                          <p:cTn id="19" fill="hold" nodeType="afterGroup">
                            <p:stCondLst>
                              <p:cond delay="1500"/>
                            </p:stCondLst>
                            <p:childTnLst>
                              <p:par>
                                <p:cTn id="20" presetID="6" presetClass="entr" presetSubtype="16"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500"/>
                                        <p:tgtEl>
                                          <p:spTgt spid="6"/>
                                        </p:tgtEl>
                                      </p:cBhvr>
                                    </p:animEffect>
                                  </p:childTnLst>
                                </p:cTn>
                              </p:par>
                            </p:childTnLst>
                          </p:cTn>
                        </p:par>
                        <p:par>
                          <p:cTn id="23" fill="hold" nodeType="afterGroup">
                            <p:stCondLst>
                              <p:cond delay="2000"/>
                            </p:stCondLst>
                            <p:childTnLst>
                              <p:par>
                                <p:cTn id="24" presetID="6" presetClass="entr" presetSubtype="16" fill="hold" grpId="0" nodeType="afterEffect">
                                  <p:stCondLst>
                                    <p:cond delay="0"/>
                                  </p:stCondLst>
                                  <p:childTnLst>
                                    <p:set>
                                      <p:cBhvr>
                                        <p:cTn id="25" dur="1" fill="hold">
                                          <p:stCondLst>
                                            <p:cond delay="0"/>
                                          </p:stCondLst>
                                        </p:cTn>
                                        <p:tgtEl>
                                          <p:spTgt spid="3080"/>
                                        </p:tgtEl>
                                        <p:attrNameLst>
                                          <p:attrName>style.visibility</p:attrName>
                                        </p:attrNameLst>
                                      </p:cBhvr>
                                      <p:to>
                                        <p:strVal val="visible"/>
                                      </p:to>
                                    </p:set>
                                    <p:animEffect transition="in" filter="circle(in)">
                                      <p:cBhvr>
                                        <p:cTn id="26" dur="500"/>
                                        <p:tgtEl>
                                          <p:spTgt spid="3080"/>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500"/>
                                        <p:tgtEl>
                                          <p:spTgt spid="7"/>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3081"/>
                                        </p:tgtEl>
                                        <p:attrNameLst>
                                          <p:attrName>style.visibility</p:attrName>
                                        </p:attrNameLst>
                                      </p:cBhvr>
                                      <p:to>
                                        <p:strVal val="visible"/>
                                      </p:to>
                                    </p:set>
                                    <p:animEffect transition="in" filter="circle(in)">
                                      <p:cBhvr>
                                        <p:cTn id="32" dur="500"/>
                                        <p:tgtEl>
                                          <p:spTgt spid="308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4"/>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26" presetClass="emph" presetSubtype="0" fill="hold" grpId="0" nodeType="clickEffect">
                                  <p:stCondLst>
                                    <p:cond delay="0"/>
                                  </p:stCondLst>
                                  <p:childTnLst>
                                    <p:animEffect transition="out" filter="fade">
                                      <p:cBhvr>
                                        <p:cTn id="37" dur="1000" tmFilter="0, 0; .2, .5; .8, .5; 1, 0"/>
                                        <p:tgtEl>
                                          <p:spTgt spid="4"/>
                                        </p:tgtEl>
                                      </p:cBhvr>
                                    </p:animEffect>
                                    <p:animScale>
                                      <p:cBhvr>
                                        <p:cTn id="38" dur="500" autoRev="1" fill="hold"/>
                                        <p:tgtEl>
                                          <p:spTgt spid="4"/>
                                        </p:tgtEl>
                                      </p:cBhvr>
                                      <p:by x="105000" y="105000"/>
                                    </p:animScale>
                                  </p:childTnLst>
                                </p:cTn>
                              </p:par>
                            </p:childTnLst>
                          </p:cTn>
                        </p:par>
                      </p:childTnLst>
                    </p:cTn>
                  </p:par>
                </p:childTnLst>
              </p:cTn>
              <p:nextCondLst>
                <p:cond evt="onClick" delay="0">
                  <p:tgtEl>
                    <p:spTgt spid="4"/>
                  </p:tgtEl>
                </p:cond>
              </p:nextCondLst>
            </p:seq>
          </p:childTnLst>
        </p:cTn>
      </p:par>
    </p:tnLst>
    <p:bldLst>
      <p:bldP spid="4" grpId="0" animBg="1"/>
      <p:bldP spid="4" grpId="1" animBg="1"/>
      <p:bldP spid="6" grpId="0" animBg="1"/>
      <p:bldP spid="5" grpId="0" animBg="1"/>
      <p:bldP spid="7" grpId="0" animBg="1"/>
      <p:bldP spid="3078" grpId="0"/>
      <p:bldP spid="3079" grpId="0"/>
      <p:bldP spid="3080" grpId="0"/>
      <p:bldP spid="308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p:cNvPr>
          <p:cNvSpPr>
            <a:spLocks noGrp="1"/>
          </p:cNvSpPr>
          <p:nvPr>
            <p:ph type="title"/>
          </p:nvPr>
        </p:nvSpPr>
        <p:spPr>
          <a:xfrm>
            <a:off x="601134" y="188384"/>
            <a:ext cx="11370733" cy="1640416"/>
          </a:xfrm>
        </p:spPr>
        <p:txBody>
          <a:bodyPr rtlCol="0">
            <a:normAutofit/>
          </a:bodyPr>
          <a:lstStyle/>
          <a:p>
            <a:pPr algn="ctr">
              <a:defRPr/>
            </a:pPr>
            <a:r>
              <a:rPr lang="en-US" sz="3600" b="1" i="1" dirty="0" err="1">
                <a:solidFill>
                  <a:srgbClr val="FD0B0B"/>
                </a:solidFill>
                <a:latin typeface="Times New Roman" panose="02020603050405020304" pitchFamily="18" charset="0"/>
                <a:cs typeface="Times New Roman" panose="02020603050405020304" pitchFamily="18" charset="0"/>
              </a:rPr>
              <a:t>Câu</a:t>
            </a:r>
            <a:r>
              <a:rPr lang="en-US" sz="3600" b="1" i="1" dirty="0">
                <a:solidFill>
                  <a:srgbClr val="FD0B0B"/>
                </a:solidFill>
                <a:latin typeface="Times New Roman" panose="02020603050405020304" pitchFamily="18" charset="0"/>
                <a:cs typeface="Times New Roman" panose="02020603050405020304" pitchFamily="18" charset="0"/>
              </a:rPr>
              <a:t> </a:t>
            </a:r>
            <a:r>
              <a:rPr lang="en-US" sz="3600" b="1" i="1" dirty="0" err="1">
                <a:solidFill>
                  <a:srgbClr val="FD0B0B"/>
                </a:solidFill>
                <a:latin typeface="Times New Roman" panose="02020603050405020304" pitchFamily="18" charset="0"/>
                <a:cs typeface="Times New Roman" panose="02020603050405020304" pitchFamily="18" charset="0"/>
              </a:rPr>
              <a:t>hỏi</a:t>
            </a:r>
            <a:r>
              <a:rPr lang="en-US" sz="3600" b="1" i="1" dirty="0">
                <a:solidFill>
                  <a:srgbClr val="FD0B0B"/>
                </a:solidFill>
                <a:latin typeface="Times New Roman" panose="02020603050405020304" pitchFamily="18" charset="0"/>
                <a:cs typeface="Times New Roman" panose="02020603050405020304" pitchFamily="18" charset="0"/>
              </a:rPr>
              <a:t> 1</a:t>
            </a:r>
            <a:r>
              <a:rPr lang="en-US" sz="3600" b="1" i="1" dirty="0" smtClean="0">
                <a:solidFill>
                  <a:srgbClr val="FD0B0B"/>
                </a:solidFill>
                <a:latin typeface="Times New Roman" panose="02020603050405020304" pitchFamily="18" charset="0"/>
                <a:cs typeface="Times New Roman" panose="02020603050405020304" pitchFamily="18" charset="0"/>
              </a:rPr>
              <a:t>: </a:t>
            </a:r>
            <a:r>
              <a:rPr lang="en-US" sz="3600" b="1" i="1" dirty="0" err="1" smtClean="0">
                <a:solidFill>
                  <a:srgbClr val="FD0B0B"/>
                </a:solidFill>
                <a:latin typeface="Times New Roman" panose="02020603050405020304" pitchFamily="18" charset="0"/>
                <a:cs typeface="Times New Roman" panose="02020603050405020304" pitchFamily="18" charset="0"/>
              </a:rPr>
              <a:t>Bài</a:t>
            </a:r>
            <a:r>
              <a:rPr lang="en-US" sz="3600" b="1" i="1" dirty="0" smtClean="0">
                <a:solidFill>
                  <a:srgbClr val="FD0B0B"/>
                </a:solidFill>
                <a:latin typeface="Times New Roman" panose="02020603050405020304" pitchFamily="18" charset="0"/>
                <a:cs typeface="Times New Roman" panose="02020603050405020304" pitchFamily="18" charset="0"/>
              </a:rPr>
              <a:t> </a:t>
            </a:r>
            <a:r>
              <a:rPr lang="en-US" sz="3600" b="1" i="1" dirty="0" err="1" smtClean="0">
                <a:solidFill>
                  <a:srgbClr val="FD0B0B"/>
                </a:solidFill>
                <a:latin typeface="Times New Roman" panose="02020603050405020304" pitchFamily="18" charset="0"/>
                <a:cs typeface="Times New Roman" panose="02020603050405020304" pitchFamily="18" charset="0"/>
              </a:rPr>
              <a:t>Hoàng</a:t>
            </a:r>
            <a:r>
              <a:rPr lang="en-US" sz="3600" b="1" i="1" dirty="0" smtClean="0">
                <a:solidFill>
                  <a:srgbClr val="FD0B0B"/>
                </a:solidFill>
                <a:latin typeface="Times New Roman" panose="02020603050405020304" pitchFamily="18" charset="0"/>
                <a:cs typeface="Times New Roman" panose="02020603050405020304" pitchFamily="18" charset="0"/>
              </a:rPr>
              <a:t> </a:t>
            </a:r>
            <a:r>
              <a:rPr lang="en-US" sz="3600" b="1" i="1" dirty="0" err="1" smtClean="0">
                <a:solidFill>
                  <a:srgbClr val="FD0B0B"/>
                </a:solidFill>
                <a:latin typeface="Times New Roman" panose="02020603050405020304" pitchFamily="18" charset="0"/>
                <a:cs typeface="Times New Roman" panose="02020603050405020304" pitchFamily="18" charset="0"/>
              </a:rPr>
              <a:t>tử</a:t>
            </a:r>
            <a:r>
              <a:rPr lang="en-US" sz="3600" b="1" i="1" dirty="0" smtClean="0">
                <a:solidFill>
                  <a:srgbClr val="FD0B0B"/>
                </a:solidFill>
                <a:latin typeface="Times New Roman" panose="02020603050405020304" pitchFamily="18" charset="0"/>
                <a:cs typeface="Times New Roman" panose="02020603050405020304" pitchFamily="18" charset="0"/>
              </a:rPr>
              <a:t> </a:t>
            </a:r>
            <a:r>
              <a:rPr lang="en-US" sz="3600" b="1" i="1" dirty="0" err="1" smtClean="0">
                <a:solidFill>
                  <a:srgbClr val="FD0B0B"/>
                </a:solidFill>
                <a:latin typeface="Times New Roman" panose="02020603050405020304" pitchFamily="18" charset="0"/>
                <a:cs typeface="Times New Roman" panose="02020603050405020304" pitchFamily="18" charset="0"/>
              </a:rPr>
              <a:t>học</a:t>
            </a:r>
            <a:r>
              <a:rPr lang="en-US" sz="3600" b="1" i="1" dirty="0" smtClean="0">
                <a:solidFill>
                  <a:srgbClr val="FD0B0B"/>
                </a:solidFill>
                <a:latin typeface="Times New Roman" panose="02020603050405020304" pitchFamily="18" charset="0"/>
                <a:cs typeface="Times New Roman" panose="02020603050405020304" pitchFamily="18" charset="0"/>
              </a:rPr>
              <a:t> </a:t>
            </a:r>
            <a:r>
              <a:rPr lang="en-US" sz="3600" b="1" i="1" dirty="0" err="1" smtClean="0">
                <a:solidFill>
                  <a:srgbClr val="FD0B0B"/>
                </a:solidFill>
                <a:latin typeface="Times New Roman" panose="02020603050405020304" pitchFamily="18" charset="0"/>
                <a:cs typeface="Times New Roman" panose="02020603050405020304" pitchFamily="18" charset="0"/>
              </a:rPr>
              <a:t>nghề</a:t>
            </a:r>
            <a:r>
              <a:rPr lang="en-US" sz="3600" b="1" i="1" dirty="0" smtClean="0">
                <a:solidFill>
                  <a:srgbClr val="FD0B0B"/>
                </a:solidFill>
                <a:latin typeface="Times New Roman" panose="02020603050405020304" pitchFamily="18" charset="0"/>
                <a:cs typeface="Times New Roman" panose="02020603050405020304" pitchFamily="18" charset="0"/>
              </a:rPr>
              <a:t> </a:t>
            </a:r>
            <a:r>
              <a:rPr lang="en-US" sz="3600" b="1" i="1" dirty="0" err="1" smtClean="0">
                <a:solidFill>
                  <a:srgbClr val="FD0B0B"/>
                </a:solidFill>
                <a:latin typeface="Times New Roman" panose="02020603050405020304" pitchFamily="18" charset="0"/>
                <a:cs typeface="Times New Roman" panose="02020603050405020304" pitchFamily="18" charset="0"/>
              </a:rPr>
              <a:t>được</a:t>
            </a:r>
            <a:r>
              <a:rPr lang="en-US" sz="3600" b="1" i="1" dirty="0" smtClean="0">
                <a:solidFill>
                  <a:srgbClr val="FD0B0B"/>
                </a:solidFill>
                <a:latin typeface="Times New Roman" panose="02020603050405020304" pitchFamily="18" charset="0"/>
                <a:cs typeface="Times New Roman" panose="02020603050405020304" pitchFamily="18" charset="0"/>
              </a:rPr>
              <a:t> chia </a:t>
            </a:r>
            <a:r>
              <a:rPr lang="en-US" sz="3600" b="1" i="1" dirty="0" err="1" smtClean="0">
                <a:solidFill>
                  <a:srgbClr val="FD0B0B"/>
                </a:solidFill>
                <a:latin typeface="Times New Roman" panose="02020603050405020304" pitchFamily="18" charset="0"/>
                <a:cs typeface="Times New Roman" panose="02020603050405020304" pitchFamily="18" charset="0"/>
              </a:rPr>
              <a:t>thành</a:t>
            </a:r>
            <a:r>
              <a:rPr lang="en-US" sz="3600" b="1" i="1" dirty="0" smtClean="0">
                <a:solidFill>
                  <a:srgbClr val="FD0B0B"/>
                </a:solidFill>
                <a:latin typeface="Times New Roman" panose="02020603050405020304" pitchFamily="18" charset="0"/>
                <a:cs typeface="Times New Roman" panose="02020603050405020304" pitchFamily="18" charset="0"/>
              </a:rPr>
              <a:t> </a:t>
            </a:r>
            <a:r>
              <a:rPr lang="en-US" sz="3600" b="1" i="1" dirty="0" err="1" smtClean="0">
                <a:solidFill>
                  <a:srgbClr val="FD0B0B"/>
                </a:solidFill>
                <a:latin typeface="Times New Roman" panose="02020603050405020304" pitchFamily="18" charset="0"/>
                <a:cs typeface="Times New Roman" panose="02020603050405020304" pitchFamily="18" charset="0"/>
              </a:rPr>
              <a:t>bao</a:t>
            </a:r>
            <a:r>
              <a:rPr lang="en-US" sz="3600" b="1" i="1" dirty="0" smtClean="0">
                <a:solidFill>
                  <a:srgbClr val="FD0B0B"/>
                </a:solidFill>
                <a:latin typeface="Times New Roman" panose="02020603050405020304" pitchFamily="18" charset="0"/>
                <a:cs typeface="Times New Roman" panose="02020603050405020304" pitchFamily="18" charset="0"/>
              </a:rPr>
              <a:t> </a:t>
            </a:r>
            <a:r>
              <a:rPr lang="en-US" sz="3600" b="1" i="1" dirty="0" err="1" smtClean="0">
                <a:solidFill>
                  <a:srgbClr val="FD0B0B"/>
                </a:solidFill>
                <a:latin typeface="Times New Roman" panose="02020603050405020304" pitchFamily="18" charset="0"/>
                <a:cs typeface="Times New Roman" panose="02020603050405020304" pitchFamily="18" charset="0"/>
              </a:rPr>
              <a:t>nhiêu</a:t>
            </a:r>
            <a:r>
              <a:rPr lang="en-US" sz="3600" b="1" i="1" dirty="0" smtClean="0">
                <a:solidFill>
                  <a:srgbClr val="FD0B0B"/>
                </a:solidFill>
                <a:latin typeface="Times New Roman" panose="02020603050405020304" pitchFamily="18" charset="0"/>
                <a:cs typeface="Times New Roman" panose="02020603050405020304" pitchFamily="18" charset="0"/>
              </a:rPr>
              <a:t> </a:t>
            </a:r>
            <a:r>
              <a:rPr lang="en-US" sz="3600" b="1" i="1" dirty="0" err="1" smtClean="0">
                <a:solidFill>
                  <a:srgbClr val="FD0B0B"/>
                </a:solidFill>
                <a:latin typeface="Times New Roman" panose="02020603050405020304" pitchFamily="18" charset="0"/>
                <a:cs typeface="Times New Roman" panose="02020603050405020304" pitchFamily="18" charset="0"/>
              </a:rPr>
              <a:t>đoạn</a:t>
            </a:r>
            <a:r>
              <a:rPr lang="en-US" sz="3600" b="1" i="1" dirty="0" smtClean="0">
                <a:solidFill>
                  <a:srgbClr val="FD0B0B"/>
                </a:solidFill>
                <a:latin typeface="Times New Roman" panose="02020603050405020304" pitchFamily="18" charset="0"/>
                <a:cs typeface="Times New Roman" panose="02020603050405020304" pitchFamily="18" charset="0"/>
              </a:rPr>
              <a:t>? </a:t>
            </a:r>
            <a:r>
              <a:rPr lang="en-US" sz="3600" b="1" i="1" dirty="0" err="1" smtClean="0">
                <a:solidFill>
                  <a:srgbClr val="FD0B0B"/>
                </a:solidFill>
                <a:latin typeface="Times New Roman" panose="02020603050405020304" pitchFamily="18" charset="0"/>
                <a:cs typeface="Times New Roman" panose="02020603050405020304" pitchFamily="18" charset="0"/>
              </a:rPr>
              <a:t>Nêu</a:t>
            </a:r>
            <a:r>
              <a:rPr lang="en-US" sz="3600" b="1" i="1" dirty="0" smtClean="0">
                <a:solidFill>
                  <a:srgbClr val="FD0B0B"/>
                </a:solidFill>
                <a:latin typeface="Times New Roman" panose="02020603050405020304" pitchFamily="18" charset="0"/>
                <a:cs typeface="Times New Roman" panose="02020603050405020304" pitchFamily="18" charset="0"/>
              </a:rPr>
              <a:t> </a:t>
            </a:r>
            <a:r>
              <a:rPr lang="en-US" sz="3600" b="1" i="1" dirty="0" err="1" smtClean="0">
                <a:solidFill>
                  <a:srgbClr val="FD0B0B"/>
                </a:solidFill>
                <a:latin typeface="Times New Roman" panose="02020603050405020304" pitchFamily="18" charset="0"/>
                <a:cs typeface="Times New Roman" panose="02020603050405020304" pitchFamily="18" charset="0"/>
              </a:rPr>
              <a:t>tốm</a:t>
            </a:r>
            <a:r>
              <a:rPr lang="en-US" sz="3600" b="1" i="1" dirty="0" smtClean="0">
                <a:solidFill>
                  <a:srgbClr val="FD0B0B"/>
                </a:solidFill>
                <a:latin typeface="Times New Roman" panose="02020603050405020304" pitchFamily="18" charset="0"/>
                <a:cs typeface="Times New Roman" panose="02020603050405020304" pitchFamily="18" charset="0"/>
              </a:rPr>
              <a:t> </a:t>
            </a:r>
            <a:r>
              <a:rPr lang="en-US" sz="3600" b="1" i="1" dirty="0" err="1" smtClean="0">
                <a:solidFill>
                  <a:srgbClr val="FD0B0B"/>
                </a:solidFill>
                <a:latin typeface="Times New Roman" panose="02020603050405020304" pitchFamily="18" charset="0"/>
                <a:cs typeface="Times New Roman" panose="02020603050405020304" pitchFamily="18" charset="0"/>
              </a:rPr>
              <a:t>tắt</a:t>
            </a:r>
            <a:r>
              <a:rPr lang="en-US" sz="3600" b="1" i="1" dirty="0" smtClean="0">
                <a:solidFill>
                  <a:srgbClr val="FD0B0B"/>
                </a:solidFill>
                <a:latin typeface="Times New Roman" panose="02020603050405020304" pitchFamily="18" charset="0"/>
                <a:cs typeface="Times New Roman" panose="02020603050405020304" pitchFamily="18" charset="0"/>
              </a:rPr>
              <a:t> </a:t>
            </a:r>
            <a:r>
              <a:rPr lang="en-US" sz="3600" b="1" i="1" dirty="0" err="1" smtClean="0">
                <a:solidFill>
                  <a:srgbClr val="FD0B0B"/>
                </a:solidFill>
                <a:latin typeface="Times New Roman" panose="02020603050405020304" pitchFamily="18" charset="0"/>
                <a:cs typeface="Times New Roman" panose="02020603050405020304" pitchFamily="18" charset="0"/>
              </a:rPr>
              <a:t>nội</a:t>
            </a:r>
            <a:r>
              <a:rPr lang="en-US" sz="3600" b="1" i="1" dirty="0" smtClean="0">
                <a:solidFill>
                  <a:srgbClr val="FD0B0B"/>
                </a:solidFill>
                <a:latin typeface="Times New Roman" panose="02020603050405020304" pitchFamily="18" charset="0"/>
                <a:cs typeface="Times New Roman" panose="02020603050405020304" pitchFamily="18" charset="0"/>
              </a:rPr>
              <a:t> dung </a:t>
            </a:r>
            <a:r>
              <a:rPr lang="en-US" sz="3600" b="1" i="1" dirty="0" err="1" smtClean="0">
                <a:solidFill>
                  <a:srgbClr val="FD0B0B"/>
                </a:solidFill>
                <a:latin typeface="Times New Roman" panose="02020603050405020304" pitchFamily="18" charset="0"/>
                <a:cs typeface="Times New Roman" panose="02020603050405020304" pitchFamily="18" charset="0"/>
              </a:rPr>
              <a:t>đoạn</a:t>
            </a:r>
            <a:r>
              <a:rPr lang="en-US" sz="3600" b="1" i="1" dirty="0" smtClean="0">
                <a:solidFill>
                  <a:srgbClr val="FD0B0B"/>
                </a:solidFill>
                <a:latin typeface="Times New Roman" panose="02020603050405020304" pitchFamily="18" charset="0"/>
                <a:cs typeface="Times New Roman" panose="02020603050405020304" pitchFamily="18" charset="0"/>
              </a:rPr>
              <a:t> 1.</a:t>
            </a:r>
            <a:endParaRPr lang="en-US" sz="3600" b="1" i="1" dirty="0">
              <a:solidFill>
                <a:srgbClr val="FD0B0B"/>
              </a:solidFill>
              <a:latin typeface="Times New Roman" panose="02020603050405020304" pitchFamily="18" charset="0"/>
              <a:cs typeface="Times New Roman" panose="02020603050405020304" pitchFamily="18" charset="0"/>
            </a:endParaRPr>
          </a:p>
        </p:txBody>
      </p:sp>
      <p:sp>
        <p:nvSpPr>
          <p:cNvPr id="12" name="Action Button: Home 11">
            <a:hlinkClick r:id="rId4" action="ppaction://hlinksldjump" highlightClick="1"/>
          </p:cNvPr>
          <p:cNvSpPr/>
          <p:nvPr/>
        </p:nvSpPr>
        <p:spPr>
          <a:xfrm>
            <a:off x="11554691" y="6224155"/>
            <a:ext cx="637309" cy="63384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45573" y="1953491"/>
            <a:ext cx="10411691" cy="1569660"/>
          </a:xfrm>
          <a:prstGeom prst="rect">
            <a:avLst/>
          </a:prstGeom>
          <a:noFill/>
        </p:spPr>
        <p:txBody>
          <a:bodyPr wrap="square" rtlCol="0">
            <a:spAutoFit/>
          </a:bodyPr>
          <a:lstStyle/>
          <a:p>
            <a:pPr marL="285750" indent="-285750" algn="just">
              <a:buFontTx/>
              <a:buChar char="-"/>
            </a:pPr>
            <a:r>
              <a:rPr lang="en-US" sz="3200" dirty="0" smtClean="0">
                <a:solidFill>
                  <a:srgbClr val="FF00FF"/>
                </a:solidFill>
                <a:latin typeface="UTM Avo"/>
              </a:rPr>
              <a:t>Chia </a:t>
            </a:r>
            <a:r>
              <a:rPr lang="en-US" sz="3200" dirty="0" err="1" smtClean="0">
                <a:solidFill>
                  <a:srgbClr val="FF00FF"/>
                </a:solidFill>
                <a:latin typeface="UTM Avo"/>
              </a:rPr>
              <a:t>thành</a:t>
            </a:r>
            <a:r>
              <a:rPr lang="en-US" sz="3200" dirty="0" smtClean="0">
                <a:solidFill>
                  <a:srgbClr val="FF00FF"/>
                </a:solidFill>
                <a:latin typeface="UTM Avo"/>
              </a:rPr>
              <a:t> 5 </a:t>
            </a:r>
            <a:r>
              <a:rPr lang="en-US" sz="3200" dirty="0" err="1" smtClean="0">
                <a:solidFill>
                  <a:srgbClr val="FF00FF"/>
                </a:solidFill>
                <a:latin typeface="UTM Avo"/>
              </a:rPr>
              <a:t>đoạn</a:t>
            </a:r>
            <a:r>
              <a:rPr lang="en-US" sz="3200" dirty="0" smtClean="0">
                <a:solidFill>
                  <a:srgbClr val="FF00FF"/>
                </a:solidFill>
                <a:latin typeface="UTM Avo"/>
              </a:rPr>
              <a:t>.</a:t>
            </a:r>
          </a:p>
          <a:p>
            <a:pPr marL="285750" indent="-285750" algn="just">
              <a:buFontTx/>
              <a:buChar char="-"/>
            </a:pPr>
            <a:r>
              <a:rPr lang="en-US" sz="3200" dirty="0">
                <a:solidFill>
                  <a:srgbClr val="FF00FF"/>
                </a:solidFill>
                <a:latin typeface="UTM Avo"/>
              </a:rPr>
              <a:t>Đ1: </a:t>
            </a:r>
            <a:r>
              <a:rPr lang="en-US" sz="3200" dirty="0" err="1">
                <a:solidFill>
                  <a:srgbClr val="FF00FF"/>
                </a:solidFill>
                <a:latin typeface="UTM Avo"/>
              </a:rPr>
              <a:t>Hoàng</a:t>
            </a:r>
            <a:r>
              <a:rPr lang="en-US" sz="3200" dirty="0">
                <a:solidFill>
                  <a:srgbClr val="FF00FF"/>
                </a:solidFill>
                <a:latin typeface="UTM Avo"/>
              </a:rPr>
              <a:t> </a:t>
            </a:r>
            <a:r>
              <a:rPr lang="en-US" sz="3200" dirty="0" err="1">
                <a:solidFill>
                  <a:srgbClr val="FF00FF"/>
                </a:solidFill>
                <a:latin typeface="UTM Avo"/>
              </a:rPr>
              <a:t>tử</a:t>
            </a:r>
            <a:r>
              <a:rPr lang="en-US" sz="3200" dirty="0">
                <a:solidFill>
                  <a:srgbClr val="FF00FF"/>
                </a:solidFill>
                <a:latin typeface="UTM Avo"/>
              </a:rPr>
              <a:t> </a:t>
            </a:r>
            <a:r>
              <a:rPr lang="en-US" sz="3200" dirty="0" err="1">
                <a:solidFill>
                  <a:srgbClr val="FF00FF"/>
                </a:solidFill>
                <a:latin typeface="UTM Avo"/>
              </a:rPr>
              <a:t>kén</a:t>
            </a:r>
            <a:r>
              <a:rPr lang="en-US" sz="3200" dirty="0">
                <a:solidFill>
                  <a:srgbClr val="FF00FF"/>
                </a:solidFill>
                <a:latin typeface="UTM Avo"/>
              </a:rPr>
              <a:t> </a:t>
            </a:r>
            <a:r>
              <a:rPr lang="en-US" sz="3200" dirty="0" err="1">
                <a:solidFill>
                  <a:srgbClr val="FF00FF"/>
                </a:solidFill>
                <a:latin typeface="UTM Avo"/>
              </a:rPr>
              <a:t>vợ</a:t>
            </a:r>
            <a:r>
              <a:rPr lang="en-US" sz="3200" dirty="0">
                <a:solidFill>
                  <a:srgbClr val="FF00FF"/>
                </a:solidFill>
                <a:latin typeface="UTM Avo"/>
              </a:rPr>
              <a:t>, </a:t>
            </a:r>
            <a:r>
              <a:rPr lang="en-US" sz="3200" dirty="0" err="1">
                <a:solidFill>
                  <a:srgbClr val="FF00FF"/>
                </a:solidFill>
                <a:latin typeface="UTM Avo"/>
              </a:rPr>
              <a:t>xin</a:t>
            </a:r>
            <a:r>
              <a:rPr lang="en-US" sz="3200" dirty="0">
                <a:solidFill>
                  <a:srgbClr val="FF00FF"/>
                </a:solidFill>
                <a:latin typeface="UTM Avo"/>
              </a:rPr>
              <a:t> </a:t>
            </a:r>
            <a:r>
              <a:rPr lang="en-US" sz="3200" dirty="0" err="1">
                <a:solidFill>
                  <a:srgbClr val="FF00FF"/>
                </a:solidFill>
                <a:latin typeface="UTM Avo"/>
              </a:rPr>
              <a:t>lấy</a:t>
            </a:r>
            <a:r>
              <a:rPr lang="en-US" sz="3200" dirty="0">
                <a:solidFill>
                  <a:srgbClr val="FF00FF"/>
                </a:solidFill>
                <a:latin typeface="UTM Avo"/>
              </a:rPr>
              <a:t> con </a:t>
            </a:r>
            <a:r>
              <a:rPr lang="en-US" sz="3200" dirty="0" err="1">
                <a:solidFill>
                  <a:srgbClr val="FF00FF"/>
                </a:solidFill>
                <a:latin typeface="UTM Avo"/>
              </a:rPr>
              <a:t>gái</a:t>
            </a:r>
            <a:r>
              <a:rPr lang="en-US" sz="3200" dirty="0">
                <a:solidFill>
                  <a:srgbClr val="FF00FF"/>
                </a:solidFill>
                <a:latin typeface="UTM Avo"/>
              </a:rPr>
              <a:t> </a:t>
            </a:r>
            <a:r>
              <a:rPr lang="en-US" sz="3200" dirty="0" err="1">
                <a:solidFill>
                  <a:srgbClr val="FF00FF"/>
                </a:solidFill>
                <a:latin typeface="UTM Avo"/>
              </a:rPr>
              <a:t>một</a:t>
            </a:r>
            <a:r>
              <a:rPr lang="en-US" sz="3200" dirty="0">
                <a:solidFill>
                  <a:srgbClr val="FF00FF"/>
                </a:solidFill>
                <a:latin typeface="UTM Avo"/>
              </a:rPr>
              <a:t> </a:t>
            </a:r>
            <a:r>
              <a:rPr lang="en-US" sz="3200" dirty="0" err="1">
                <a:solidFill>
                  <a:srgbClr val="FF00FF"/>
                </a:solidFill>
                <a:latin typeface="UTM Avo"/>
              </a:rPr>
              <a:t>người</a:t>
            </a:r>
            <a:r>
              <a:rPr lang="en-US" sz="3200" dirty="0">
                <a:solidFill>
                  <a:srgbClr val="FF00FF"/>
                </a:solidFill>
                <a:latin typeface="UTM Avo"/>
              </a:rPr>
              <a:t> </a:t>
            </a:r>
            <a:r>
              <a:rPr lang="en-US" sz="3200" dirty="0" err="1">
                <a:solidFill>
                  <a:srgbClr val="FF00FF"/>
                </a:solidFill>
                <a:latin typeface="UTM Avo"/>
              </a:rPr>
              <a:t>chăn</a:t>
            </a:r>
            <a:r>
              <a:rPr lang="en-US" sz="3200" dirty="0">
                <a:solidFill>
                  <a:srgbClr val="FF00FF"/>
                </a:solidFill>
                <a:latin typeface="UTM Avo"/>
              </a:rPr>
              <a:t> </a:t>
            </a:r>
            <a:r>
              <a:rPr lang="en-US" sz="3200" dirty="0" err="1">
                <a:solidFill>
                  <a:srgbClr val="FF00FF"/>
                </a:solidFill>
                <a:latin typeface="UTM Avo"/>
              </a:rPr>
              <a:t>cừu</a:t>
            </a:r>
            <a:r>
              <a:rPr lang="en-US" sz="3200" dirty="0" smtClean="0">
                <a:solidFill>
                  <a:srgbClr val="FF00FF"/>
                </a:solidFill>
                <a:latin typeface="UTM Avo"/>
              </a:rPr>
              <a:t>.</a:t>
            </a:r>
            <a:endParaRPr lang="en-US" sz="3200" dirty="0">
              <a:solidFill>
                <a:srgbClr val="FF00FF"/>
              </a:solidFill>
              <a:latin typeface="UTM Avo"/>
            </a:endParaRPr>
          </a:p>
        </p:txBody>
      </p:sp>
    </p:spTree>
    <p:extLst>
      <p:ext uri="{BB962C8B-B14F-4D97-AF65-F5344CB8AC3E}">
        <p14:creationId xmlns:p14="http://schemas.microsoft.com/office/powerpoint/2010/main" val="2003632306"/>
      </p:ext>
    </p:extLst>
  </p:cSld>
  <p:clrMapOvr>
    <a:masterClrMapping/>
  </p:clrMapOvr>
  <p:transition spd="slow">
    <p:comb/>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p:cNvPr>
          <p:cNvSpPr>
            <a:spLocks noGrp="1"/>
          </p:cNvSpPr>
          <p:nvPr>
            <p:ph type="title"/>
          </p:nvPr>
        </p:nvSpPr>
        <p:spPr>
          <a:xfrm>
            <a:off x="601134" y="188384"/>
            <a:ext cx="11370733" cy="1640416"/>
          </a:xfrm>
        </p:spPr>
        <p:txBody>
          <a:bodyPr rtlCol="0">
            <a:normAutofit/>
          </a:bodyPr>
          <a:lstStyle/>
          <a:p>
            <a:pPr algn="ctr">
              <a:defRPr/>
            </a:pPr>
            <a:r>
              <a:rPr lang="en-US" altLang="en-US" sz="3600" b="1" i="1" dirty="0" err="1">
                <a:solidFill>
                  <a:srgbClr val="FF0000"/>
                </a:solidFill>
                <a:latin typeface="UTM Avo"/>
                <a:cs typeface="Times New Roman" pitchFamily="18" charset="0"/>
              </a:rPr>
              <a:t>Câu</a:t>
            </a:r>
            <a:r>
              <a:rPr lang="en-US" altLang="en-US" sz="3600" b="1" i="1" dirty="0">
                <a:solidFill>
                  <a:srgbClr val="FF0000"/>
                </a:solidFill>
                <a:latin typeface="UTM Avo"/>
                <a:cs typeface="Times New Roman" pitchFamily="18" charset="0"/>
              </a:rPr>
              <a:t> </a:t>
            </a:r>
            <a:r>
              <a:rPr lang="en-US" altLang="en-US" sz="3600" b="1" i="1" dirty="0" err="1">
                <a:solidFill>
                  <a:srgbClr val="FF0000"/>
                </a:solidFill>
                <a:latin typeface="UTM Avo"/>
                <a:cs typeface="Times New Roman" pitchFamily="18" charset="0"/>
              </a:rPr>
              <a:t>hỏi</a:t>
            </a:r>
            <a:r>
              <a:rPr lang="en-US" altLang="en-US" sz="3600" b="1" i="1" dirty="0">
                <a:solidFill>
                  <a:srgbClr val="FF0000"/>
                </a:solidFill>
                <a:latin typeface="UTM Avo"/>
                <a:cs typeface="Times New Roman" pitchFamily="18" charset="0"/>
              </a:rPr>
              <a:t> 2: </a:t>
            </a:r>
            <a:r>
              <a:rPr lang="en-US" sz="3600" dirty="0">
                <a:solidFill>
                  <a:srgbClr val="FF0000"/>
                </a:solidFill>
                <a:latin typeface="UTM Avo"/>
              </a:rPr>
              <a:t> </a:t>
            </a:r>
            <a:r>
              <a:rPr lang="en-US" sz="3600" dirty="0" err="1">
                <a:solidFill>
                  <a:srgbClr val="FF0000"/>
                </a:solidFill>
                <a:latin typeface="UTM Avo"/>
              </a:rPr>
              <a:t>Vì</a:t>
            </a:r>
            <a:r>
              <a:rPr lang="en-US" sz="3600" dirty="0">
                <a:solidFill>
                  <a:srgbClr val="FF0000"/>
                </a:solidFill>
                <a:latin typeface="UTM Avo"/>
              </a:rPr>
              <a:t> </a:t>
            </a:r>
            <a:r>
              <a:rPr lang="en-US" sz="3600" dirty="0" err="1">
                <a:solidFill>
                  <a:srgbClr val="FF0000"/>
                </a:solidFill>
                <a:latin typeface="UTM Avo"/>
              </a:rPr>
              <a:t>sao</a:t>
            </a:r>
            <a:r>
              <a:rPr lang="en-US" sz="3600" dirty="0">
                <a:solidFill>
                  <a:srgbClr val="FF0000"/>
                </a:solidFill>
                <a:latin typeface="UTM Avo"/>
              </a:rPr>
              <a:t> </a:t>
            </a:r>
            <a:r>
              <a:rPr lang="en-US" sz="3600" dirty="0" err="1">
                <a:solidFill>
                  <a:srgbClr val="FF0000"/>
                </a:solidFill>
                <a:latin typeface="UTM Avo"/>
              </a:rPr>
              <a:t>sứ</a:t>
            </a:r>
            <a:r>
              <a:rPr lang="en-US" sz="3600" dirty="0">
                <a:solidFill>
                  <a:srgbClr val="FF0000"/>
                </a:solidFill>
                <a:latin typeface="UTM Avo"/>
              </a:rPr>
              <a:t> </a:t>
            </a:r>
            <a:r>
              <a:rPr lang="en-US" sz="3600" dirty="0" err="1">
                <a:solidFill>
                  <a:srgbClr val="FF0000"/>
                </a:solidFill>
                <a:latin typeface="UTM Avo"/>
              </a:rPr>
              <a:t>giả</a:t>
            </a:r>
            <a:r>
              <a:rPr lang="en-US" sz="3600" dirty="0">
                <a:solidFill>
                  <a:srgbClr val="FF0000"/>
                </a:solidFill>
                <a:latin typeface="UTM Avo"/>
              </a:rPr>
              <a:t> </a:t>
            </a:r>
            <a:r>
              <a:rPr lang="en-US" sz="3600" dirty="0" err="1">
                <a:solidFill>
                  <a:srgbClr val="FF0000"/>
                </a:solidFill>
                <a:latin typeface="UTM Avo"/>
              </a:rPr>
              <a:t>ngạc</a:t>
            </a:r>
            <a:r>
              <a:rPr lang="en-US" sz="3600" dirty="0">
                <a:solidFill>
                  <a:srgbClr val="FF0000"/>
                </a:solidFill>
                <a:latin typeface="UTM Avo"/>
              </a:rPr>
              <a:t> </a:t>
            </a:r>
            <a:r>
              <a:rPr lang="en-US" sz="3600" dirty="0" err="1">
                <a:solidFill>
                  <a:srgbClr val="FF0000"/>
                </a:solidFill>
                <a:latin typeface="UTM Avo"/>
              </a:rPr>
              <a:t>nhiên</a:t>
            </a:r>
            <a:r>
              <a:rPr lang="en-US" sz="3600" dirty="0">
                <a:solidFill>
                  <a:srgbClr val="FF0000"/>
                </a:solidFill>
                <a:latin typeface="UTM Avo"/>
              </a:rPr>
              <a:t> </a:t>
            </a:r>
            <a:r>
              <a:rPr lang="en-US" sz="3600" dirty="0" err="1">
                <a:solidFill>
                  <a:srgbClr val="FF0000"/>
                </a:solidFill>
                <a:latin typeface="UTM Avo"/>
              </a:rPr>
              <a:t>khi</a:t>
            </a:r>
            <a:r>
              <a:rPr lang="en-US" sz="3600" dirty="0">
                <a:solidFill>
                  <a:srgbClr val="FF0000"/>
                </a:solidFill>
                <a:latin typeface="UTM Avo"/>
              </a:rPr>
              <a:t> </a:t>
            </a:r>
            <a:r>
              <a:rPr lang="en-US" sz="3600" dirty="0" err="1">
                <a:solidFill>
                  <a:srgbClr val="FF0000"/>
                </a:solidFill>
                <a:latin typeface="UTM Avo"/>
              </a:rPr>
              <a:t>cô</a:t>
            </a:r>
            <a:r>
              <a:rPr lang="en-US" sz="3600" dirty="0">
                <a:solidFill>
                  <a:srgbClr val="FF0000"/>
                </a:solidFill>
                <a:latin typeface="UTM Avo"/>
              </a:rPr>
              <a:t> </a:t>
            </a:r>
            <a:r>
              <a:rPr lang="en-US" sz="3600" dirty="0" err="1">
                <a:solidFill>
                  <a:srgbClr val="FF0000"/>
                </a:solidFill>
                <a:latin typeface="UTM Avo"/>
              </a:rPr>
              <a:t>gái</a:t>
            </a:r>
            <a:r>
              <a:rPr lang="en-US" sz="3600" dirty="0">
                <a:solidFill>
                  <a:srgbClr val="FF0000"/>
                </a:solidFill>
                <a:latin typeface="UTM Avo"/>
              </a:rPr>
              <a:t> </a:t>
            </a:r>
            <a:r>
              <a:rPr lang="en-US" sz="3600" dirty="0" err="1">
                <a:solidFill>
                  <a:srgbClr val="FF0000"/>
                </a:solidFill>
                <a:latin typeface="UTM Avo"/>
              </a:rPr>
              <a:t>hỏi</a:t>
            </a:r>
            <a:r>
              <a:rPr lang="en-US" sz="3600" dirty="0">
                <a:solidFill>
                  <a:srgbClr val="FF0000"/>
                </a:solidFill>
                <a:latin typeface="UTM Avo"/>
              </a:rPr>
              <a:t> </a:t>
            </a:r>
            <a:r>
              <a:rPr lang="en-US" sz="3600" dirty="0" err="1">
                <a:solidFill>
                  <a:srgbClr val="FF0000"/>
                </a:solidFill>
                <a:latin typeface="UTM Avo"/>
              </a:rPr>
              <a:t>hoàng</a:t>
            </a:r>
            <a:r>
              <a:rPr lang="en-US" sz="3600" dirty="0">
                <a:solidFill>
                  <a:srgbClr val="FF0000"/>
                </a:solidFill>
                <a:latin typeface="UTM Avo"/>
              </a:rPr>
              <a:t> </a:t>
            </a:r>
            <a:r>
              <a:rPr lang="en-US" sz="3600" dirty="0" err="1">
                <a:solidFill>
                  <a:srgbClr val="FF0000"/>
                </a:solidFill>
                <a:latin typeface="UTM Avo"/>
              </a:rPr>
              <a:t>tử</a:t>
            </a:r>
            <a:r>
              <a:rPr lang="en-US" sz="3600" dirty="0">
                <a:solidFill>
                  <a:srgbClr val="FF0000"/>
                </a:solidFill>
                <a:latin typeface="UTM Avo"/>
              </a:rPr>
              <a:t> </a:t>
            </a:r>
            <a:r>
              <a:rPr lang="en-US" sz="3600" dirty="0" err="1">
                <a:solidFill>
                  <a:srgbClr val="FF0000"/>
                </a:solidFill>
                <a:latin typeface="UTM Avo"/>
              </a:rPr>
              <a:t>làm</a:t>
            </a:r>
            <a:r>
              <a:rPr lang="en-US" sz="3600" dirty="0">
                <a:solidFill>
                  <a:srgbClr val="FF0000"/>
                </a:solidFill>
                <a:latin typeface="UTM Avo"/>
              </a:rPr>
              <a:t> </a:t>
            </a:r>
            <a:r>
              <a:rPr lang="en-US" sz="3600" dirty="0" err="1">
                <a:solidFill>
                  <a:srgbClr val="FF0000"/>
                </a:solidFill>
                <a:latin typeface="UTM Avo"/>
              </a:rPr>
              <a:t>nghề</a:t>
            </a:r>
            <a:r>
              <a:rPr lang="en-US" sz="3600" dirty="0">
                <a:solidFill>
                  <a:srgbClr val="FF0000"/>
                </a:solidFill>
                <a:latin typeface="UTM Avo"/>
              </a:rPr>
              <a:t> </a:t>
            </a:r>
            <a:r>
              <a:rPr lang="en-US" sz="3600" dirty="0" err="1">
                <a:solidFill>
                  <a:srgbClr val="FF0000"/>
                </a:solidFill>
                <a:latin typeface="UTM Avo"/>
              </a:rPr>
              <a:t>gì</a:t>
            </a:r>
            <a:r>
              <a:rPr lang="en-US" sz="3600" dirty="0">
                <a:solidFill>
                  <a:srgbClr val="FF0000"/>
                </a:solidFill>
                <a:latin typeface="UTM Avo"/>
              </a:rPr>
              <a:t>? </a:t>
            </a:r>
            <a:endParaRPr lang="en-US" sz="3600" b="1" i="1" dirty="0">
              <a:solidFill>
                <a:srgbClr val="FD0B0B"/>
              </a:solidFill>
              <a:latin typeface="Times New Roman" panose="02020603050405020304" pitchFamily="18" charset="0"/>
              <a:cs typeface="Times New Roman" panose="02020603050405020304" pitchFamily="18" charset="0"/>
            </a:endParaRPr>
          </a:p>
        </p:txBody>
      </p:sp>
      <p:sp>
        <p:nvSpPr>
          <p:cNvPr id="12" name="Action Button: Home 11">
            <a:hlinkClick r:id="rId4" action="ppaction://hlinksldjump" highlightClick="1"/>
          </p:cNvPr>
          <p:cNvSpPr/>
          <p:nvPr/>
        </p:nvSpPr>
        <p:spPr>
          <a:xfrm>
            <a:off x="11554691" y="6224155"/>
            <a:ext cx="637309" cy="63384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45573" y="1953491"/>
            <a:ext cx="10411691" cy="2217082"/>
          </a:xfrm>
          <a:prstGeom prst="rect">
            <a:avLst/>
          </a:prstGeom>
          <a:noFill/>
        </p:spPr>
        <p:txBody>
          <a:bodyPr wrap="square" rtlCol="0">
            <a:spAutoFit/>
          </a:bodyPr>
          <a:lstStyle/>
          <a:p>
            <a:pPr algn="just">
              <a:lnSpc>
                <a:spcPct val="150000"/>
              </a:lnSpc>
            </a:pPr>
            <a:r>
              <a:rPr lang="en-US" sz="3200" dirty="0" err="1">
                <a:solidFill>
                  <a:srgbClr val="FF66FF"/>
                </a:solidFill>
                <a:latin typeface="UTM Avo"/>
              </a:rPr>
              <a:t>Sứ</a:t>
            </a:r>
            <a:r>
              <a:rPr lang="en-US" sz="3200" dirty="0">
                <a:solidFill>
                  <a:srgbClr val="FF66FF"/>
                </a:solidFill>
                <a:latin typeface="UTM Avo"/>
              </a:rPr>
              <a:t> </a:t>
            </a:r>
            <a:r>
              <a:rPr lang="en-US" sz="3200" dirty="0" err="1">
                <a:solidFill>
                  <a:srgbClr val="FF66FF"/>
                </a:solidFill>
                <a:latin typeface="UTM Avo"/>
              </a:rPr>
              <a:t>giả</a:t>
            </a:r>
            <a:r>
              <a:rPr lang="en-US" sz="3200" dirty="0">
                <a:solidFill>
                  <a:srgbClr val="FF66FF"/>
                </a:solidFill>
                <a:latin typeface="UTM Avo"/>
              </a:rPr>
              <a:t> </a:t>
            </a:r>
            <a:r>
              <a:rPr lang="en-US" sz="3200" dirty="0" err="1">
                <a:solidFill>
                  <a:srgbClr val="FF66FF"/>
                </a:solidFill>
                <a:latin typeface="UTM Avo"/>
              </a:rPr>
              <a:t>rất</a:t>
            </a:r>
            <a:r>
              <a:rPr lang="en-US" sz="3200" dirty="0">
                <a:solidFill>
                  <a:srgbClr val="FF66FF"/>
                </a:solidFill>
                <a:latin typeface="UTM Avo"/>
              </a:rPr>
              <a:t> </a:t>
            </a:r>
            <a:r>
              <a:rPr lang="en-US" sz="3200" dirty="0" err="1">
                <a:solidFill>
                  <a:srgbClr val="FF66FF"/>
                </a:solidFill>
                <a:latin typeface="UTM Avo"/>
              </a:rPr>
              <a:t>ngạc</a:t>
            </a:r>
            <a:r>
              <a:rPr lang="en-US" sz="3200" dirty="0">
                <a:solidFill>
                  <a:srgbClr val="FF66FF"/>
                </a:solidFill>
                <a:latin typeface="UTM Avo"/>
              </a:rPr>
              <a:t> </a:t>
            </a:r>
            <a:r>
              <a:rPr lang="en-US" sz="3200" dirty="0" err="1">
                <a:solidFill>
                  <a:srgbClr val="FF66FF"/>
                </a:solidFill>
                <a:latin typeface="UTM Avo"/>
              </a:rPr>
              <a:t>nhiên</a:t>
            </a:r>
            <a:r>
              <a:rPr lang="en-US" sz="3200" dirty="0">
                <a:solidFill>
                  <a:srgbClr val="FF66FF"/>
                </a:solidFill>
                <a:latin typeface="UTM Avo"/>
              </a:rPr>
              <a:t> </a:t>
            </a:r>
            <a:r>
              <a:rPr lang="en-US" sz="3200" dirty="0" err="1">
                <a:solidFill>
                  <a:srgbClr val="FF66FF"/>
                </a:solidFill>
                <a:latin typeface="UTM Avo"/>
              </a:rPr>
              <a:t>vì</a:t>
            </a:r>
            <a:r>
              <a:rPr lang="en-US" sz="3200" dirty="0">
                <a:solidFill>
                  <a:srgbClr val="FF66FF"/>
                </a:solidFill>
                <a:latin typeface="UTM Avo"/>
              </a:rPr>
              <a:t> </a:t>
            </a:r>
            <a:r>
              <a:rPr lang="en-US" sz="3200" dirty="0" err="1">
                <a:solidFill>
                  <a:srgbClr val="FF66FF"/>
                </a:solidFill>
                <a:latin typeface="UTM Avo"/>
              </a:rPr>
              <a:t>hoàng</a:t>
            </a:r>
            <a:r>
              <a:rPr lang="en-US" sz="3200" dirty="0">
                <a:solidFill>
                  <a:srgbClr val="FF66FF"/>
                </a:solidFill>
                <a:latin typeface="UTM Avo"/>
              </a:rPr>
              <a:t> </a:t>
            </a:r>
            <a:r>
              <a:rPr lang="en-US" sz="3200" dirty="0" err="1">
                <a:solidFill>
                  <a:srgbClr val="FF66FF"/>
                </a:solidFill>
                <a:latin typeface="UTM Avo"/>
              </a:rPr>
              <a:t>tử</a:t>
            </a:r>
            <a:r>
              <a:rPr lang="en-US" sz="3200" dirty="0">
                <a:solidFill>
                  <a:srgbClr val="FF66FF"/>
                </a:solidFill>
                <a:latin typeface="UTM Avo"/>
              </a:rPr>
              <a:t> </a:t>
            </a:r>
            <a:r>
              <a:rPr lang="en-US" sz="3200" dirty="0" err="1">
                <a:solidFill>
                  <a:srgbClr val="FF66FF"/>
                </a:solidFill>
                <a:latin typeface="UTM Avo"/>
              </a:rPr>
              <a:t>là</a:t>
            </a:r>
            <a:r>
              <a:rPr lang="en-US" sz="3200" dirty="0">
                <a:solidFill>
                  <a:srgbClr val="FF66FF"/>
                </a:solidFill>
                <a:latin typeface="UTM Avo"/>
              </a:rPr>
              <a:t> con </a:t>
            </a:r>
            <a:r>
              <a:rPr lang="en-US" sz="3200" dirty="0" err="1">
                <a:solidFill>
                  <a:srgbClr val="FF66FF"/>
                </a:solidFill>
                <a:latin typeface="UTM Avo"/>
              </a:rPr>
              <a:t>vua</a:t>
            </a:r>
            <a:r>
              <a:rPr lang="en-US" sz="3200" dirty="0">
                <a:solidFill>
                  <a:srgbClr val="FF66FF"/>
                </a:solidFill>
                <a:latin typeface="UTM Avo"/>
              </a:rPr>
              <a:t>, </a:t>
            </a:r>
            <a:r>
              <a:rPr lang="en-US" sz="3200" dirty="0" err="1">
                <a:solidFill>
                  <a:srgbClr val="FF66FF"/>
                </a:solidFill>
                <a:latin typeface="UTM Avo"/>
              </a:rPr>
              <a:t>bình</a:t>
            </a:r>
            <a:r>
              <a:rPr lang="en-US" sz="3200" dirty="0">
                <a:solidFill>
                  <a:srgbClr val="FF66FF"/>
                </a:solidFill>
                <a:latin typeface="UTM Avo"/>
              </a:rPr>
              <a:t> </a:t>
            </a:r>
            <a:r>
              <a:rPr lang="en-US" sz="3200" dirty="0" err="1">
                <a:solidFill>
                  <a:srgbClr val="FF66FF"/>
                </a:solidFill>
                <a:latin typeface="UTM Avo"/>
              </a:rPr>
              <a:t>thường</a:t>
            </a:r>
            <a:r>
              <a:rPr lang="en-US" sz="3200" dirty="0">
                <a:solidFill>
                  <a:srgbClr val="FF66FF"/>
                </a:solidFill>
                <a:latin typeface="UTM Avo"/>
              </a:rPr>
              <a:t> </a:t>
            </a:r>
            <a:r>
              <a:rPr lang="en-US" sz="3200" dirty="0" err="1">
                <a:solidFill>
                  <a:srgbClr val="FF66FF"/>
                </a:solidFill>
                <a:latin typeface="UTM Avo"/>
              </a:rPr>
              <a:t>không</a:t>
            </a:r>
            <a:r>
              <a:rPr lang="en-US" sz="3200" dirty="0">
                <a:solidFill>
                  <a:srgbClr val="FF66FF"/>
                </a:solidFill>
                <a:latin typeface="UTM Avo"/>
              </a:rPr>
              <a:t> </a:t>
            </a:r>
            <a:r>
              <a:rPr lang="en-US" sz="3200" dirty="0" err="1">
                <a:solidFill>
                  <a:srgbClr val="FF66FF"/>
                </a:solidFill>
                <a:latin typeface="UTM Avo"/>
              </a:rPr>
              <a:t>cần</a:t>
            </a:r>
            <a:r>
              <a:rPr lang="en-US" sz="3200" dirty="0">
                <a:solidFill>
                  <a:srgbClr val="FF66FF"/>
                </a:solidFill>
                <a:latin typeface="UTM Avo"/>
              </a:rPr>
              <a:t> </a:t>
            </a:r>
            <a:r>
              <a:rPr lang="en-US" sz="3200" dirty="0" err="1">
                <a:solidFill>
                  <a:srgbClr val="FF66FF"/>
                </a:solidFill>
                <a:latin typeface="UTM Avo"/>
              </a:rPr>
              <a:t>phải</a:t>
            </a:r>
            <a:r>
              <a:rPr lang="en-US" sz="3200" dirty="0">
                <a:solidFill>
                  <a:srgbClr val="FF66FF"/>
                </a:solidFill>
                <a:latin typeface="UTM Avo"/>
              </a:rPr>
              <a:t> </a:t>
            </a:r>
            <a:r>
              <a:rPr lang="en-US" sz="3200" dirty="0" err="1">
                <a:solidFill>
                  <a:srgbClr val="FF66FF"/>
                </a:solidFill>
                <a:latin typeface="UTM Avo"/>
              </a:rPr>
              <a:t>làm</a:t>
            </a:r>
            <a:r>
              <a:rPr lang="en-US" sz="3200" dirty="0">
                <a:solidFill>
                  <a:srgbClr val="FF66FF"/>
                </a:solidFill>
                <a:latin typeface="UTM Avo"/>
              </a:rPr>
              <a:t> </a:t>
            </a:r>
            <a:r>
              <a:rPr lang="en-US" sz="3200" dirty="0" err="1">
                <a:solidFill>
                  <a:srgbClr val="FF66FF"/>
                </a:solidFill>
                <a:latin typeface="UTM Avo"/>
              </a:rPr>
              <a:t>nghề</a:t>
            </a:r>
            <a:r>
              <a:rPr lang="en-US" sz="3200" dirty="0">
                <a:solidFill>
                  <a:srgbClr val="FF66FF"/>
                </a:solidFill>
                <a:latin typeface="UTM Avo"/>
              </a:rPr>
              <a:t> </a:t>
            </a:r>
            <a:r>
              <a:rPr lang="en-US" sz="3200" dirty="0" err="1">
                <a:solidFill>
                  <a:srgbClr val="FF66FF"/>
                </a:solidFill>
                <a:latin typeface="UTM Avo"/>
              </a:rPr>
              <a:t>gì</a:t>
            </a:r>
            <a:r>
              <a:rPr lang="en-US" sz="3200" dirty="0">
                <a:solidFill>
                  <a:srgbClr val="FF66FF"/>
                </a:solidFill>
                <a:latin typeface="UTM Avo"/>
              </a:rPr>
              <a:t> </a:t>
            </a:r>
            <a:r>
              <a:rPr lang="en-US" sz="3200" dirty="0" err="1">
                <a:solidFill>
                  <a:srgbClr val="FF66FF"/>
                </a:solidFill>
                <a:latin typeface="UTM Avo"/>
              </a:rPr>
              <a:t>cũng</a:t>
            </a:r>
            <a:r>
              <a:rPr lang="en-US" sz="3200" dirty="0">
                <a:solidFill>
                  <a:srgbClr val="FF66FF"/>
                </a:solidFill>
                <a:latin typeface="UTM Avo"/>
              </a:rPr>
              <a:t> </a:t>
            </a:r>
            <a:r>
              <a:rPr lang="en-US" sz="3200" dirty="0" err="1">
                <a:solidFill>
                  <a:srgbClr val="FF66FF"/>
                </a:solidFill>
                <a:latin typeface="UTM Avo"/>
              </a:rPr>
              <a:t>có</a:t>
            </a:r>
            <a:r>
              <a:rPr lang="en-US" sz="3200" dirty="0">
                <a:solidFill>
                  <a:srgbClr val="FF66FF"/>
                </a:solidFill>
                <a:latin typeface="UTM Avo"/>
              </a:rPr>
              <a:t> </a:t>
            </a:r>
            <a:r>
              <a:rPr lang="en-US" sz="3200" dirty="0" err="1">
                <a:solidFill>
                  <a:srgbClr val="FF66FF"/>
                </a:solidFill>
                <a:latin typeface="UTM Avo"/>
              </a:rPr>
              <a:t>cuộc</a:t>
            </a:r>
            <a:r>
              <a:rPr lang="en-US" sz="3200" dirty="0">
                <a:solidFill>
                  <a:srgbClr val="FF66FF"/>
                </a:solidFill>
                <a:latin typeface="UTM Avo"/>
              </a:rPr>
              <a:t> </a:t>
            </a:r>
            <a:r>
              <a:rPr lang="en-US" sz="3200" dirty="0" err="1">
                <a:solidFill>
                  <a:srgbClr val="FF66FF"/>
                </a:solidFill>
                <a:latin typeface="UTM Avo"/>
              </a:rPr>
              <a:t>sống</a:t>
            </a:r>
            <a:r>
              <a:rPr lang="en-US" sz="3200" dirty="0">
                <a:solidFill>
                  <a:srgbClr val="FF66FF"/>
                </a:solidFill>
                <a:latin typeface="UTM Avo"/>
              </a:rPr>
              <a:t> sung </a:t>
            </a:r>
            <a:r>
              <a:rPr lang="en-US" sz="3200" dirty="0" err="1">
                <a:solidFill>
                  <a:srgbClr val="FF66FF"/>
                </a:solidFill>
                <a:latin typeface="UTM Avo"/>
              </a:rPr>
              <a:t>sướng</a:t>
            </a:r>
            <a:r>
              <a:rPr lang="en-US" sz="3200" dirty="0">
                <a:solidFill>
                  <a:srgbClr val="FF66FF"/>
                </a:solidFill>
                <a:latin typeface="UTM Avo"/>
              </a:rPr>
              <a:t>. </a:t>
            </a:r>
          </a:p>
        </p:txBody>
      </p:sp>
    </p:spTree>
    <p:extLst>
      <p:ext uri="{BB962C8B-B14F-4D97-AF65-F5344CB8AC3E}">
        <p14:creationId xmlns:p14="http://schemas.microsoft.com/office/powerpoint/2010/main" val="1194851155"/>
      </p:ext>
    </p:extLst>
  </p:cSld>
  <p:clrMapOvr>
    <a:masterClrMapping/>
  </p:clrMapOvr>
  <p:transition spd="slow">
    <p:comb/>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p:cNvPr>
          <p:cNvSpPr>
            <a:spLocks noGrp="1"/>
          </p:cNvSpPr>
          <p:nvPr>
            <p:ph type="title"/>
          </p:nvPr>
        </p:nvSpPr>
        <p:spPr>
          <a:xfrm>
            <a:off x="601134" y="188384"/>
            <a:ext cx="11370733" cy="1640416"/>
          </a:xfrm>
        </p:spPr>
        <p:txBody>
          <a:bodyPr rtlCol="0">
            <a:normAutofit/>
          </a:bodyPr>
          <a:lstStyle/>
          <a:p>
            <a:pPr algn="ctr">
              <a:defRPr/>
            </a:pPr>
            <a:r>
              <a:rPr lang="en-US" sz="3600" b="1" i="1" dirty="0" err="1">
                <a:solidFill>
                  <a:srgbClr val="FF0000"/>
                </a:solidFill>
                <a:latin typeface="UTM Avo"/>
                <a:cs typeface="Times New Roman" panose="02020603050405020304" pitchFamily="18" charset="0"/>
              </a:rPr>
              <a:t>Câu</a:t>
            </a:r>
            <a:r>
              <a:rPr lang="en-US" sz="3600" b="1" i="1" dirty="0">
                <a:solidFill>
                  <a:srgbClr val="FF0000"/>
                </a:solidFill>
                <a:latin typeface="UTM Avo"/>
                <a:cs typeface="Times New Roman" panose="02020603050405020304" pitchFamily="18" charset="0"/>
              </a:rPr>
              <a:t> </a:t>
            </a:r>
            <a:r>
              <a:rPr lang="en-US" sz="3600" b="1" i="1" dirty="0" err="1">
                <a:solidFill>
                  <a:srgbClr val="FF0000"/>
                </a:solidFill>
                <a:latin typeface="UTM Avo"/>
                <a:cs typeface="Times New Roman" panose="02020603050405020304" pitchFamily="18" charset="0"/>
              </a:rPr>
              <a:t>hỏi</a:t>
            </a:r>
            <a:r>
              <a:rPr lang="en-US" sz="3600" b="1" i="1" dirty="0">
                <a:solidFill>
                  <a:srgbClr val="FF0000"/>
                </a:solidFill>
                <a:latin typeface="UTM Avo"/>
                <a:cs typeface="Times New Roman" panose="02020603050405020304" pitchFamily="18" charset="0"/>
              </a:rPr>
              <a:t> 3: </a:t>
            </a:r>
            <a:r>
              <a:rPr lang="en-US" sz="3600" dirty="0" err="1">
                <a:solidFill>
                  <a:srgbClr val="FF0000"/>
                </a:solidFill>
                <a:latin typeface="UTM Avo"/>
              </a:rPr>
              <a:t>Khi</a:t>
            </a:r>
            <a:r>
              <a:rPr lang="en-US" sz="3600" dirty="0">
                <a:solidFill>
                  <a:srgbClr val="FF0000"/>
                </a:solidFill>
                <a:latin typeface="UTM Avo"/>
              </a:rPr>
              <a:t> </a:t>
            </a:r>
            <a:r>
              <a:rPr lang="en-US" sz="3600" dirty="0" err="1">
                <a:solidFill>
                  <a:srgbClr val="FF0000"/>
                </a:solidFill>
                <a:latin typeface="UTM Avo"/>
              </a:rPr>
              <a:t>sa</a:t>
            </a:r>
            <a:r>
              <a:rPr lang="en-US" sz="3600" dirty="0">
                <a:solidFill>
                  <a:srgbClr val="FF0000"/>
                </a:solidFill>
                <a:latin typeface="UTM Avo"/>
              </a:rPr>
              <a:t> </a:t>
            </a:r>
            <a:r>
              <a:rPr lang="en-US" sz="3600" dirty="0" err="1">
                <a:solidFill>
                  <a:srgbClr val="FF0000"/>
                </a:solidFill>
                <a:latin typeface="UTM Avo"/>
              </a:rPr>
              <a:t>vào</a:t>
            </a:r>
            <a:r>
              <a:rPr lang="en-US" sz="3600" dirty="0">
                <a:solidFill>
                  <a:srgbClr val="FF0000"/>
                </a:solidFill>
                <a:latin typeface="UTM Avo"/>
              </a:rPr>
              <a:t> ổ </a:t>
            </a:r>
            <a:r>
              <a:rPr lang="en-US" sz="3600" dirty="0" err="1">
                <a:solidFill>
                  <a:srgbClr val="FF0000"/>
                </a:solidFill>
                <a:latin typeface="UTM Avo"/>
              </a:rPr>
              <a:t>cướp</a:t>
            </a:r>
            <a:r>
              <a:rPr lang="en-US" sz="3600" dirty="0">
                <a:solidFill>
                  <a:srgbClr val="FF0000"/>
                </a:solidFill>
                <a:latin typeface="UTM Avo"/>
              </a:rPr>
              <a:t>, </a:t>
            </a:r>
            <a:r>
              <a:rPr lang="en-US" sz="3600" dirty="0" err="1">
                <a:solidFill>
                  <a:srgbClr val="FF0000"/>
                </a:solidFill>
                <a:latin typeface="UTM Avo"/>
              </a:rPr>
              <a:t>hoàng</a:t>
            </a:r>
            <a:r>
              <a:rPr lang="en-US" sz="3600" dirty="0">
                <a:solidFill>
                  <a:srgbClr val="FF0000"/>
                </a:solidFill>
                <a:latin typeface="UTM Avo"/>
              </a:rPr>
              <a:t> </a:t>
            </a:r>
            <a:r>
              <a:rPr lang="en-US" sz="3600" dirty="0" err="1">
                <a:solidFill>
                  <a:srgbClr val="FF0000"/>
                </a:solidFill>
                <a:latin typeface="UTM Avo"/>
              </a:rPr>
              <a:t>tử</a:t>
            </a:r>
            <a:r>
              <a:rPr lang="en-US" sz="3600" dirty="0">
                <a:solidFill>
                  <a:srgbClr val="FF0000"/>
                </a:solidFill>
                <a:latin typeface="UTM Avo"/>
              </a:rPr>
              <a:t> </a:t>
            </a:r>
            <a:r>
              <a:rPr lang="en-US" sz="3600" dirty="0" err="1">
                <a:solidFill>
                  <a:srgbClr val="FF0000"/>
                </a:solidFill>
                <a:latin typeface="UTM Avo"/>
              </a:rPr>
              <a:t>đã</a:t>
            </a:r>
            <a:r>
              <a:rPr lang="en-US" sz="3600" dirty="0">
                <a:solidFill>
                  <a:srgbClr val="FF0000"/>
                </a:solidFill>
                <a:latin typeface="UTM Avo"/>
              </a:rPr>
              <a:t> </a:t>
            </a:r>
            <a:r>
              <a:rPr lang="en-US" sz="3600" dirty="0" err="1">
                <a:solidFill>
                  <a:srgbClr val="FF0000"/>
                </a:solidFill>
                <a:latin typeface="UTM Avo"/>
              </a:rPr>
              <a:t>làm</a:t>
            </a:r>
            <a:r>
              <a:rPr lang="en-US" sz="3600" dirty="0">
                <a:solidFill>
                  <a:srgbClr val="FF0000"/>
                </a:solidFill>
                <a:latin typeface="UTM Avo"/>
              </a:rPr>
              <a:t> </a:t>
            </a:r>
            <a:r>
              <a:rPr lang="en-US" sz="3600" dirty="0" err="1">
                <a:solidFill>
                  <a:srgbClr val="FF0000"/>
                </a:solidFill>
                <a:latin typeface="UTM Avo"/>
              </a:rPr>
              <a:t>cách</a:t>
            </a:r>
            <a:r>
              <a:rPr lang="en-US" sz="3600" dirty="0">
                <a:solidFill>
                  <a:srgbClr val="FF0000"/>
                </a:solidFill>
                <a:latin typeface="UTM Avo"/>
              </a:rPr>
              <a:t> </a:t>
            </a:r>
            <a:r>
              <a:rPr lang="en-US" sz="3600" dirty="0" err="1">
                <a:solidFill>
                  <a:srgbClr val="FF0000"/>
                </a:solidFill>
                <a:latin typeface="UTM Avo"/>
              </a:rPr>
              <a:t>nào</a:t>
            </a:r>
            <a:r>
              <a:rPr lang="en-US" sz="3600" dirty="0">
                <a:solidFill>
                  <a:srgbClr val="FF0000"/>
                </a:solidFill>
                <a:latin typeface="UTM Avo"/>
              </a:rPr>
              <a:t> </a:t>
            </a:r>
            <a:r>
              <a:rPr lang="en-US" sz="3600" dirty="0" err="1">
                <a:solidFill>
                  <a:srgbClr val="FF0000"/>
                </a:solidFill>
                <a:latin typeface="UTM Avo"/>
              </a:rPr>
              <a:t>để</a:t>
            </a:r>
            <a:r>
              <a:rPr lang="en-US" sz="3600" dirty="0">
                <a:solidFill>
                  <a:srgbClr val="FF0000"/>
                </a:solidFill>
                <a:latin typeface="UTM Avo"/>
              </a:rPr>
              <a:t> </a:t>
            </a:r>
            <a:r>
              <a:rPr lang="en-US" sz="3600" dirty="0" err="1">
                <a:solidFill>
                  <a:srgbClr val="FF0000"/>
                </a:solidFill>
                <a:latin typeface="UTM Avo"/>
              </a:rPr>
              <a:t>thoát</a:t>
            </a:r>
            <a:r>
              <a:rPr lang="en-US" sz="3600" dirty="0">
                <a:solidFill>
                  <a:srgbClr val="FF0000"/>
                </a:solidFill>
                <a:latin typeface="UTM Avo"/>
              </a:rPr>
              <a:t> </a:t>
            </a:r>
            <a:r>
              <a:rPr lang="en-US" sz="3600" dirty="0" err="1">
                <a:solidFill>
                  <a:srgbClr val="FF0000"/>
                </a:solidFill>
                <a:latin typeface="UTM Avo"/>
              </a:rPr>
              <a:t>nạn</a:t>
            </a:r>
            <a:r>
              <a:rPr lang="en-US" sz="3600" dirty="0">
                <a:solidFill>
                  <a:srgbClr val="FF0000"/>
                </a:solidFill>
                <a:latin typeface="UTM Avo"/>
              </a:rPr>
              <a:t>? </a:t>
            </a:r>
            <a:endParaRPr lang="en-US" sz="3600" b="1" i="1" dirty="0">
              <a:solidFill>
                <a:srgbClr val="FD0B0B"/>
              </a:solidFill>
              <a:latin typeface="Times New Roman" panose="02020603050405020304" pitchFamily="18" charset="0"/>
              <a:cs typeface="Times New Roman" panose="02020603050405020304" pitchFamily="18" charset="0"/>
            </a:endParaRPr>
          </a:p>
        </p:txBody>
      </p:sp>
      <p:sp>
        <p:nvSpPr>
          <p:cNvPr id="12" name="Action Button: Home 11">
            <a:hlinkClick r:id="rId4" action="ppaction://hlinksldjump" highlightClick="1"/>
          </p:cNvPr>
          <p:cNvSpPr/>
          <p:nvPr/>
        </p:nvSpPr>
        <p:spPr>
          <a:xfrm>
            <a:off x="11554691" y="6224155"/>
            <a:ext cx="637309" cy="63384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45573" y="1953491"/>
            <a:ext cx="10411691" cy="2955746"/>
          </a:xfrm>
          <a:prstGeom prst="rect">
            <a:avLst/>
          </a:prstGeom>
          <a:noFill/>
        </p:spPr>
        <p:txBody>
          <a:bodyPr wrap="square" rtlCol="0">
            <a:spAutoFit/>
          </a:bodyPr>
          <a:lstStyle/>
          <a:p>
            <a:pPr algn="just">
              <a:lnSpc>
                <a:spcPct val="150000"/>
              </a:lnSpc>
            </a:pPr>
            <a:r>
              <a:rPr lang="en-US" sz="3200" dirty="0" err="1">
                <a:solidFill>
                  <a:srgbClr val="CC00CC"/>
                </a:solidFill>
                <a:latin typeface="UTM Avo"/>
              </a:rPr>
              <a:t>Hoàng</a:t>
            </a:r>
            <a:r>
              <a:rPr lang="en-US" sz="3200" dirty="0">
                <a:solidFill>
                  <a:srgbClr val="CC00CC"/>
                </a:solidFill>
                <a:latin typeface="UTM Avo"/>
              </a:rPr>
              <a:t> </a:t>
            </a:r>
            <a:r>
              <a:rPr lang="en-US" sz="3200" dirty="0" err="1">
                <a:solidFill>
                  <a:srgbClr val="CC00CC"/>
                </a:solidFill>
                <a:latin typeface="UTM Avo"/>
              </a:rPr>
              <a:t>tử</a:t>
            </a:r>
            <a:r>
              <a:rPr lang="en-US" sz="3200" dirty="0">
                <a:solidFill>
                  <a:srgbClr val="CC00CC"/>
                </a:solidFill>
                <a:latin typeface="UTM Avo"/>
              </a:rPr>
              <a:t> </a:t>
            </a:r>
            <a:r>
              <a:rPr lang="en-US" sz="3200" dirty="0" err="1">
                <a:solidFill>
                  <a:srgbClr val="CC00CC"/>
                </a:solidFill>
                <a:latin typeface="UTM Avo"/>
              </a:rPr>
              <a:t>bảo</a:t>
            </a:r>
            <a:r>
              <a:rPr lang="en-US" sz="3200" dirty="0">
                <a:solidFill>
                  <a:srgbClr val="CC00CC"/>
                </a:solidFill>
                <a:latin typeface="UTM Avo"/>
              </a:rPr>
              <a:t> </a:t>
            </a:r>
            <a:r>
              <a:rPr lang="en-US" sz="3200" dirty="0" err="1">
                <a:solidFill>
                  <a:srgbClr val="CC00CC"/>
                </a:solidFill>
                <a:latin typeface="UTM Avo"/>
              </a:rPr>
              <a:t>bọn</a:t>
            </a:r>
            <a:r>
              <a:rPr lang="en-US" sz="3200" dirty="0">
                <a:solidFill>
                  <a:srgbClr val="CC00CC"/>
                </a:solidFill>
                <a:latin typeface="UTM Avo"/>
              </a:rPr>
              <a:t> </a:t>
            </a:r>
            <a:r>
              <a:rPr lang="en-US" sz="3200" dirty="0" err="1">
                <a:solidFill>
                  <a:srgbClr val="CC00CC"/>
                </a:solidFill>
                <a:latin typeface="UTM Avo"/>
              </a:rPr>
              <a:t>cướp</a:t>
            </a:r>
            <a:r>
              <a:rPr lang="en-US" sz="3200" dirty="0">
                <a:solidFill>
                  <a:srgbClr val="CC00CC"/>
                </a:solidFill>
                <a:latin typeface="UTM Avo"/>
              </a:rPr>
              <a:t> </a:t>
            </a:r>
            <a:r>
              <a:rPr lang="en-US" sz="3200" dirty="0" err="1">
                <a:solidFill>
                  <a:srgbClr val="CC00CC"/>
                </a:solidFill>
                <a:latin typeface="UTM Avo"/>
              </a:rPr>
              <a:t>để</a:t>
            </a:r>
            <a:r>
              <a:rPr lang="en-US" sz="3200" dirty="0">
                <a:solidFill>
                  <a:srgbClr val="CC00CC"/>
                </a:solidFill>
                <a:latin typeface="UTM Avo"/>
              </a:rPr>
              <a:t> </a:t>
            </a:r>
            <a:r>
              <a:rPr lang="en-US" sz="3200" dirty="0" err="1">
                <a:solidFill>
                  <a:srgbClr val="CC00CC"/>
                </a:solidFill>
                <a:latin typeface="UTM Avo"/>
              </a:rPr>
              <a:t>chàng</a:t>
            </a:r>
            <a:r>
              <a:rPr lang="en-US" sz="3200" dirty="0">
                <a:solidFill>
                  <a:srgbClr val="CC00CC"/>
                </a:solidFill>
                <a:latin typeface="UTM Avo"/>
              </a:rPr>
              <a:t> </a:t>
            </a:r>
            <a:r>
              <a:rPr lang="en-US" sz="3200" dirty="0" err="1">
                <a:solidFill>
                  <a:srgbClr val="CC00CC"/>
                </a:solidFill>
                <a:latin typeface="UTM Avo"/>
              </a:rPr>
              <a:t>dệt</a:t>
            </a:r>
            <a:r>
              <a:rPr lang="en-US" sz="3200" dirty="0">
                <a:solidFill>
                  <a:srgbClr val="CC00CC"/>
                </a:solidFill>
                <a:latin typeface="UTM Avo"/>
              </a:rPr>
              <a:t> </a:t>
            </a:r>
            <a:r>
              <a:rPr lang="en-US" sz="3200" dirty="0" err="1">
                <a:solidFill>
                  <a:srgbClr val="CC00CC"/>
                </a:solidFill>
                <a:latin typeface="UTM Avo"/>
              </a:rPr>
              <a:t>thảm</a:t>
            </a:r>
            <a:r>
              <a:rPr lang="en-US" sz="3200" dirty="0">
                <a:solidFill>
                  <a:srgbClr val="CC00CC"/>
                </a:solidFill>
                <a:latin typeface="UTM Avo"/>
              </a:rPr>
              <a:t> </a:t>
            </a:r>
            <a:r>
              <a:rPr lang="en-US" sz="3200" dirty="0" err="1">
                <a:solidFill>
                  <a:srgbClr val="CC00CC"/>
                </a:solidFill>
                <a:latin typeface="UTM Avo"/>
              </a:rPr>
              <a:t>đem</a:t>
            </a:r>
            <a:r>
              <a:rPr lang="en-US" sz="3200" dirty="0">
                <a:solidFill>
                  <a:srgbClr val="CC00CC"/>
                </a:solidFill>
                <a:latin typeface="UTM Avo"/>
              </a:rPr>
              <a:t> </a:t>
            </a:r>
            <a:r>
              <a:rPr lang="en-US" sz="3200" dirty="0" err="1">
                <a:solidFill>
                  <a:srgbClr val="CC00CC"/>
                </a:solidFill>
                <a:latin typeface="UTM Avo"/>
              </a:rPr>
              <a:t>bán</a:t>
            </a:r>
            <a:r>
              <a:rPr lang="en-US" sz="3200" dirty="0">
                <a:solidFill>
                  <a:srgbClr val="CC00CC"/>
                </a:solidFill>
                <a:latin typeface="UTM Avo"/>
              </a:rPr>
              <a:t> </a:t>
            </a:r>
            <a:r>
              <a:rPr lang="en-US" sz="3200" dirty="0" err="1">
                <a:solidFill>
                  <a:srgbClr val="CC00CC"/>
                </a:solidFill>
                <a:latin typeface="UTM Avo"/>
              </a:rPr>
              <a:t>cho</a:t>
            </a:r>
            <a:r>
              <a:rPr lang="en-US" sz="3200" dirty="0">
                <a:solidFill>
                  <a:srgbClr val="CC00CC"/>
                </a:solidFill>
                <a:latin typeface="UTM Avo"/>
              </a:rPr>
              <a:t> </a:t>
            </a:r>
            <a:r>
              <a:rPr lang="en-US" sz="3200" dirty="0" err="1">
                <a:solidFill>
                  <a:srgbClr val="CC00CC"/>
                </a:solidFill>
                <a:latin typeface="UTM Avo"/>
              </a:rPr>
              <a:t>nhà</a:t>
            </a:r>
            <a:r>
              <a:rPr lang="en-US" sz="3200" dirty="0">
                <a:solidFill>
                  <a:srgbClr val="CC00CC"/>
                </a:solidFill>
                <a:latin typeface="UTM Avo"/>
              </a:rPr>
              <a:t> </a:t>
            </a:r>
            <a:r>
              <a:rPr lang="en-US" sz="3200" dirty="0" err="1">
                <a:solidFill>
                  <a:srgbClr val="CC00CC"/>
                </a:solidFill>
                <a:latin typeface="UTM Avo"/>
              </a:rPr>
              <a:t>vua</a:t>
            </a:r>
            <a:r>
              <a:rPr lang="en-US" sz="3200" dirty="0">
                <a:solidFill>
                  <a:srgbClr val="CC00CC"/>
                </a:solidFill>
                <a:latin typeface="UTM Avo"/>
              </a:rPr>
              <a:t>, qua </a:t>
            </a:r>
            <a:r>
              <a:rPr lang="en-US" sz="3200" dirty="0" err="1">
                <a:solidFill>
                  <a:srgbClr val="CC00CC"/>
                </a:solidFill>
                <a:latin typeface="UTM Avo"/>
              </a:rPr>
              <a:t>những</a:t>
            </a:r>
            <a:r>
              <a:rPr lang="en-US" sz="3200" dirty="0">
                <a:solidFill>
                  <a:srgbClr val="CC00CC"/>
                </a:solidFill>
                <a:latin typeface="UTM Avo"/>
              </a:rPr>
              <a:t> </a:t>
            </a:r>
            <a:r>
              <a:rPr lang="en-US" sz="3200" dirty="0" err="1">
                <a:solidFill>
                  <a:srgbClr val="CC00CC"/>
                </a:solidFill>
                <a:latin typeface="UTM Avo"/>
              </a:rPr>
              <a:t>hoa</a:t>
            </a:r>
            <a:r>
              <a:rPr lang="en-US" sz="3200" dirty="0">
                <a:solidFill>
                  <a:srgbClr val="CC00CC"/>
                </a:solidFill>
                <a:latin typeface="UTM Avo"/>
              </a:rPr>
              <a:t> </a:t>
            </a:r>
            <a:r>
              <a:rPr lang="en-US" sz="3200" dirty="0" err="1">
                <a:solidFill>
                  <a:srgbClr val="CC00CC"/>
                </a:solidFill>
                <a:latin typeface="UTM Avo"/>
              </a:rPr>
              <a:t>văn</a:t>
            </a:r>
            <a:r>
              <a:rPr lang="en-US" sz="3200" dirty="0">
                <a:solidFill>
                  <a:srgbClr val="CC00CC"/>
                </a:solidFill>
                <a:latin typeface="UTM Avo"/>
              </a:rPr>
              <a:t> </a:t>
            </a:r>
            <a:r>
              <a:rPr lang="en-US" sz="3200" dirty="0" err="1">
                <a:solidFill>
                  <a:srgbClr val="CC00CC"/>
                </a:solidFill>
                <a:latin typeface="UTM Avo"/>
              </a:rPr>
              <a:t>trên</a:t>
            </a:r>
            <a:r>
              <a:rPr lang="en-US" sz="3200" dirty="0">
                <a:solidFill>
                  <a:srgbClr val="CC00CC"/>
                </a:solidFill>
                <a:latin typeface="UTM Avo"/>
              </a:rPr>
              <a:t> </a:t>
            </a:r>
            <a:r>
              <a:rPr lang="en-US" sz="3200" dirty="0" err="1">
                <a:solidFill>
                  <a:srgbClr val="CC00CC"/>
                </a:solidFill>
                <a:latin typeface="UTM Avo"/>
              </a:rPr>
              <a:t>tấm</a:t>
            </a:r>
            <a:r>
              <a:rPr lang="en-US" sz="3200" dirty="0">
                <a:solidFill>
                  <a:srgbClr val="CC00CC"/>
                </a:solidFill>
                <a:latin typeface="UTM Avo"/>
              </a:rPr>
              <a:t> </a:t>
            </a:r>
            <a:r>
              <a:rPr lang="en-US" sz="3200" dirty="0" err="1">
                <a:solidFill>
                  <a:srgbClr val="CC00CC"/>
                </a:solidFill>
                <a:latin typeface="UTM Avo"/>
              </a:rPr>
              <a:t>thảm</a:t>
            </a:r>
            <a:r>
              <a:rPr lang="en-US" sz="3200" dirty="0">
                <a:solidFill>
                  <a:srgbClr val="CC00CC"/>
                </a:solidFill>
                <a:latin typeface="UTM Avo"/>
              </a:rPr>
              <a:t>, </a:t>
            </a:r>
            <a:r>
              <a:rPr lang="en-US" sz="3200" dirty="0" err="1">
                <a:solidFill>
                  <a:srgbClr val="CC00CC"/>
                </a:solidFill>
                <a:latin typeface="UTM Avo"/>
              </a:rPr>
              <a:t>chàng</a:t>
            </a:r>
            <a:r>
              <a:rPr lang="en-US" sz="3200" dirty="0">
                <a:solidFill>
                  <a:srgbClr val="CC00CC"/>
                </a:solidFill>
                <a:latin typeface="UTM Avo"/>
              </a:rPr>
              <a:t> </a:t>
            </a:r>
            <a:r>
              <a:rPr lang="en-US" sz="3200" dirty="0" err="1">
                <a:solidFill>
                  <a:srgbClr val="CC00CC"/>
                </a:solidFill>
                <a:latin typeface="UTM Avo"/>
              </a:rPr>
              <a:t>ngầm</a:t>
            </a:r>
            <a:r>
              <a:rPr lang="en-US" sz="3200" dirty="0">
                <a:solidFill>
                  <a:srgbClr val="CC00CC"/>
                </a:solidFill>
                <a:latin typeface="UTM Avo"/>
              </a:rPr>
              <a:t> </a:t>
            </a:r>
            <a:r>
              <a:rPr lang="en-US" sz="3200" dirty="0" err="1">
                <a:solidFill>
                  <a:srgbClr val="CC00CC"/>
                </a:solidFill>
                <a:latin typeface="UTM Avo"/>
              </a:rPr>
              <a:t>báo</a:t>
            </a:r>
            <a:r>
              <a:rPr lang="en-US" sz="3200" dirty="0">
                <a:solidFill>
                  <a:srgbClr val="CC00CC"/>
                </a:solidFill>
                <a:latin typeface="UTM Avo"/>
              </a:rPr>
              <a:t> tin </a:t>
            </a:r>
            <a:r>
              <a:rPr lang="en-US" sz="3200" dirty="0" err="1">
                <a:solidFill>
                  <a:srgbClr val="CC00CC"/>
                </a:solidFill>
                <a:latin typeface="UTM Avo"/>
              </a:rPr>
              <a:t>cho</a:t>
            </a:r>
            <a:r>
              <a:rPr lang="en-US" sz="3200" dirty="0">
                <a:solidFill>
                  <a:srgbClr val="CC00CC"/>
                </a:solidFill>
                <a:latin typeface="UTM Avo"/>
              </a:rPr>
              <a:t> </a:t>
            </a:r>
            <a:r>
              <a:rPr lang="en-US" sz="3200" dirty="0" err="1">
                <a:solidFill>
                  <a:srgbClr val="CC00CC"/>
                </a:solidFill>
                <a:latin typeface="UTM Avo"/>
              </a:rPr>
              <a:t>vợ</a:t>
            </a:r>
            <a:r>
              <a:rPr lang="en-US" sz="3200" dirty="0">
                <a:solidFill>
                  <a:srgbClr val="CC00CC"/>
                </a:solidFill>
                <a:latin typeface="UTM Avo"/>
              </a:rPr>
              <a:t> </a:t>
            </a:r>
            <a:r>
              <a:rPr lang="en-US" sz="3200" dirty="0" err="1">
                <a:solidFill>
                  <a:srgbClr val="CC00CC"/>
                </a:solidFill>
                <a:latin typeface="UTM Avo"/>
              </a:rPr>
              <a:t>và</a:t>
            </a:r>
            <a:r>
              <a:rPr lang="en-US" sz="3200" dirty="0">
                <a:solidFill>
                  <a:srgbClr val="CC00CC"/>
                </a:solidFill>
                <a:latin typeface="UTM Avo"/>
              </a:rPr>
              <a:t> </a:t>
            </a:r>
            <a:r>
              <a:rPr lang="en-US" sz="3200" dirty="0" err="1">
                <a:solidFill>
                  <a:srgbClr val="CC00CC"/>
                </a:solidFill>
                <a:latin typeface="UTM Avo"/>
              </a:rPr>
              <a:t>vua</a:t>
            </a:r>
            <a:r>
              <a:rPr lang="en-US" sz="3200" dirty="0">
                <a:solidFill>
                  <a:srgbClr val="CC00CC"/>
                </a:solidFill>
                <a:latin typeface="UTM Avo"/>
              </a:rPr>
              <a:t> cha </a:t>
            </a:r>
            <a:r>
              <a:rPr lang="en-US" sz="3200" dirty="0" err="1">
                <a:solidFill>
                  <a:srgbClr val="CC00CC"/>
                </a:solidFill>
                <a:latin typeface="UTM Avo"/>
              </a:rPr>
              <a:t>biết</a:t>
            </a:r>
            <a:r>
              <a:rPr lang="en-US" sz="3200" dirty="0">
                <a:solidFill>
                  <a:srgbClr val="CC00CC"/>
                </a:solidFill>
                <a:latin typeface="UTM Avo"/>
              </a:rPr>
              <a:t> </a:t>
            </a:r>
            <a:r>
              <a:rPr lang="en-US" sz="3200" dirty="0" err="1">
                <a:solidFill>
                  <a:srgbClr val="CC00CC"/>
                </a:solidFill>
                <a:latin typeface="UTM Avo"/>
              </a:rPr>
              <a:t>hoàn</a:t>
            </a:r>
            <a:r>
              <a:rPr lang="en-US" sz="3200" dirty="0">
                <a:solidFill>
                  <a:srgbClr val="CC00CC"/>
                </a:solidFill>
                <a:latin typeface="UTM Avo"/>
              </a:rPr>
              <a:t> </a:t>
            </a:r>
            <a:r>
              <a:rPr lang="en-US" sz="3200" dirty="0" err="1">
                <a:solidFill>
                  <a:srgbClr val="CC00CC"/>
                </a:solidFill>
                <a:latin typeface="UTM Avo"/>
              </a:rPr>
              <a:t>cảnh</a:t>
            </a:r>
            <a:r>
              <a:rPr lang="en-US" sz="3200" dirty="0">
                <a:solidFill>
                  <a:srgbClr val="CC00CC"/>
                </a:solidFill>
                <a:latin typeface="UTM Avo"/>
              </a:rPr>
              <a:t> </a:t>
            </a:r>
            <a:r>
              <a:rPr lang="en-US" sz="3200" dirty="0" err="1">
                <a:solidFill>
                  <a:srgbClr val="CC00CC"/>
                </a:solidFill>
                <a:latin typeface="UTM Avo"/>
              </a:rPr>
              <a:t>của</a:t>
            </a:r>
            <a:r>
              <a:rPr lang="en-US" sz="3200" dirty="0">
                <a:solidFill>
                  <a:srgbClr val="CC00CC"/>
                </a:solidFill>
                <a:latin typeface="UTM Avo"/>
              </a:rPr>
              <a:t> </a:t>
            </a:r>
            <a:r>
              <a:rPr lang="en-US" sz="3200" dirty="0" err="1">
                <a:solidFill>
                  <a:srgbClr val="CC00CC"/>
                </a:solidFill>
                <a:latin typeface="UTM Avo"/>
              </a:rPr>
              <a:t>mình</a:t>
            </a:r>
            <a:r>
              <a:rPr lang="en-US" sz="3200" dirty="0">
                <a:solidFill>
                  <a:srgbClr val="CC00CC"/>
                </a:solidFill>
                <a:latin typeface="UTM Avo"/>
              </a:rPr>
              <a:t>. </a:t>
            </a:r>
          </a:p>
        </p:txBody>
      </p:sp>
    </p:spTree>
    <p:extLst>
      <p:ext uri="{BB962C8B-B14F-4D97-AF65-F5344CB8AC3E}">
        <p14:creationId xmlns:p14="http://schemas.microsoft.com/office/powerpoint/2010/main" val="1194851155"/>
      </p:ext>
    </p:extLst>
  </p:cSld>
  <p:clrMapOvr>
    <a:masterClrMapping/>
  </p:clrMapOvr>
  <p:transition spd="slow">
    <p:comb/>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p:cNvPr>
          <p:cNvSpPr>
            <a:spLocks noGrp="1"/>
          </p:cNvSpPr>
          <p:nvPr>
            <p:ph type="title"/>
          </p:nvPr>
        </p:nvSpPr>
        <p:spPr>
          <a:xfrm>
            <a:off x="601134" y="188384"/>
            <a:ext cx="11370733" cy="1640416"/>
          </a:xfrm>
        </p:spPr>
        <p:txBody>
          <a:bodyPr rtlCol="0">
            <a:normAutofit/>
          </a:bodyPr>
          <a:lstStyle/>
          <a:p>
            <a:pPr algn="ctr">
              <a:defRPr/>
            </a:pPr>
            <a:r>
              <a:rPr lang="en-US" altLang="en-US" sz="3600" b="1" i="1" dirty="0" err="1">
                <a:solidFill>
                  <a:srgbClr val="FF0000"/>
                </a:solidFill>
                <a:latin typeface="UTM Avo"/>
                <a:cs typeface="Times New Roman" pitchFamily="18" charset="0"/>
              </a:rPr>
              <a:t>Câu</a:t>
            </a:r>
            <a:r>
              <a:rPr lang="en-US" altLang="en-US" sz="3600" b="1" i="1" dirty="0">
                <a:solidFill>
                  <a:srgbClr val="FF0000"/>
                </a:solidFill>
                <a:latin typeface="UTM Avo"/>
                <a:cs typeface="Times New Roman" pitchFamily="18" charset="0"/>
              </a:rPr>
              <a:t> </a:t>
            </a:r>
            <a:r>
              <a:rPr lang="en-US" altLang="en-US" sz="3600" b="1" i="1" dirty="0" err="1">
                <a:solidFill>
                  <a:srgbClr val="FF0000"/>
                </a:solidFill>
                <a:latin typeface="UTM Avo"/>
                <a:cs typeface="Times New Roman" pitchFamily="18" charset="0"/>
              </a:rPr>
              <a:t>hỏi</a:t>
            </a:r>
            <a:r>
              <a:rPr lang="en-US" altLang="en-US" sz="3600" b="1" i="1" dirty="0">
                <a:solidFill>
                  <a:srgbClr val="FF0000"/>
                </a:solidFill>
                <a:latin typeface="UTM Avo"/>
                <a:cs typeface="Times New Roman" pitchFamily="18" charset="0"/>
              </a:rPr>
              <a:t> 4: </a:t>
            </a:r>
            <a:r>
              <a:rPr lang="en-US" sz="3600" dirty="0" err="1">
                <a:solidFill>
                  <a:srgbClr val="FF0000"/>
                </a:solidFill>
                <a:latin typeface="UTM Avo"/>
              </a:rPr>
              <a:t>Câu</a:t>
            </a:r>
            <a:r>
              <a:rPr lang="en-US" sz="3600" dirty="0">
                <a:solidFill>
                  <a:srgbClr val="FF0000"/>
                </a:solidFill>
                <a:latin typeface="UTM Avo"/>
              </a:rPr>
              <a:t> </a:t>
            </a:r>
            <a:r>
              <a:rPr lang="en-US" sz="3600" dirty="0" err="1">
                <a:solidFill>
                  <a:srgbClr val="FF0000"/>
                </a:solidFill>
                <a:latin typeface="UTM Avo"/>
              </a:rPr>
              <a:t>chuyện</a:t>
            </a:r>
            <a:r>
              <a:rPr lang="en-US" sz="3600" dirty="0">
                <a:solidFill>
                  <a:srgbClr val="FF0000"/>
                </a:solidFill>
                <a:latin typeface="UTM Avo"/>
              </a:rPr>
              <a:t> </a:t>
            </a:r>
            <a:r>
              <a:rPr lang="en-US" sz="3600" dirty="0" err="1">
                <a:solidFill>
                  <a:srgbClr val="FF0000"/>
                </a:solidFill>
                <a:latin typeface="UTM Avo"/>
              </a:rPr>
              <a:t>Hoàng</a:t>
            </a:r>
            <a:r>
              <a:rPr lang="en-US" sz="3600" dirty="0">
                <a:solidFill>
                  <a:srgbClr val="FF0000"/>
                </a:solidFill>
                <a:latin typeface="UTM Avo"/>
              </a:rPr>
              <a:t> </a:t>
            </a:r>
            <a:r>
              <a:rPr lang="en-US" sz="3600" dirty="0" err="1">
                <a:solidFill>
                  <a:srgbClr val="FF0000"/>
                </a:solidFill>
                <a:latin typeface="UTM Avo"/>
              </a:rPr>
              <a:t>tử</a:t>
            </a:r>
            <a:r>
              <a:rPr lang="en-US" sz="3600" dirty="0">
                <a:solidFill>
                  <a:srgbClr val="FF0000"/>
                </a:solidFill>
                <a:latin typeface="UTM Avo"/>
              </a:rPr>
              <a:t> </a:t>
            </a:r>
            <a:r>
              <a:rPr lang="en-US" sz="3600" dirty="0" err="1">
                <a:solidFill>
                  <a:srgbClr val="FF0000"/>
                </a:solidFill>
                <a:latin typeface="UTM Avo"/>
              </a:rPr>
              <a:t>học</a:t>
            </a:r>
            <a:r>
              <a:rPr lang="en-US" sz="3600" dirty="0">
                <a:solidFill>
                  <a:srgbClr val="FF0000"/>
                </a:solidFill>
                <a:latin typeface="UTM Avo"/>
              </a:rPr>
              <a:t> </a:t>
            </a:r>
            <a:r>
              <a:rPr lang="en-US" sz="3600" dirty="0" err="1">
                <a:solidFill>
                  <a:srgbClr val="FF0000"/>
                </a:solidFill>
                <a:latin typeface="UTM Avo"/>
              </a:rPr>
              <a:t>nghề</a:t>
            </a:r>
            <a:r>
              <a:rPr lang="en-US" sz="3600" dirty="0">
                <a:solidFill>
                  <a:srgbClr val="FF0000"/>
                </a:solidFill>
                <a:latin typeface="UTM Avo"/>
              </a:rPr>
              <a:t> </a:t>
            </a:r>
            <a:r>
              <a:rPr lang="en-US" sz="3600" dirty="0" err="1">
                <a:solidFill>
                  <a:srgbClr val="FF0000"/>
                </a:solidFill>
                <a:latin typeface="UTM Avo"/>
              </a:rPr>
              <a:t>đem</a:t>
            </a:r>
            <a:r>
              <a:rPr lang="en-US" sz="3600" dirty="0">
                <a:solidFill>
                  <a:srgbClr val="FF0000"/>
                </a:solidFill>
                <a:latin typeface="UTM Avo"/>
              </a:rPr>
              <a:t> </a:t>
            </a:r>
            <a:r>
              <a:rPr lang="en-US" sz="3600" dirty="0" err="1">
                <a:solidFill>
                  <a:srgbClr val="FF0000"/>
                </a:solidFill>
                <a:latin typeface="UTM Avo"/>
              </a:rPr>
              <a:t>lại</a:t>
            </a:r>
            <a:r>
              <a:rPr lang="en-US" sz="3600" dirty="0">
                <a:solidFill>
                  <a:srgbClr val="FF0000"/>
                </a:solidFill>
                <a:latin typeface="UTM Avo"/>
              </a:rPr>
              <a:t> </a:t>
            </a:r>
            <a:r>
              <a:rPr lang="en-US" sz="3600" dirty="0" err="1">
                <a:solidFill>
                  <a:srgbClr val="FF0000"/>
                </a:solidFill>
                <a:latin typeface="UTM Avo"/>
              </a:rPr>
              <a:t>bài</a:t>
            </a:r>
            <a:r>
              <a:rPr lang="en-US" sz="3600" dirty="0">
                <a:solidFill>
                  <a:srgbClr val="FF0000"/>
                </a:solidFill>
                <a:latin typeface="UTM Avo"/>
              </a:rPr>
              <a:t> </a:t>
            </a:r>
            <a:r>
              <a:rPr lang="en-US" sz="3600" dirty="0" err="1">
                <a:solidFill>
                  <a:srgbClr val="FF0000"/>
                </a:solidFill>
                <a:latin typeface="UTM Avo"/>
              </a:rPr>
              <a:t>học</a:t>
            </a:r>
            <a:r>
              <a:rPr lang="en-US" sz="3600" dirty="0">
                <a:solidFill>
                  <a:srgbClr val="FF0000"/>
                </a:solidFill>
                <a:latin typeface="UTM Avo"/>
              </a:rPr>
              <a:t> </a:t>
            </a:r>
            <a:r>
              <a:rPr lang="en-US" sz="3600" dirty="0" err="1">
                <a:solidFill>
                  <a:srgbClr val="FF0000"/>
                </a:solidFill>
                <a:latin typeface="UTM Avo"/>
              </a:rPr>
              <a:t>gì</a:t>
            </a:r>
            <a:r>
              <a:rPr lang="en-US" sz="3600" dirty="0">
                <a:solidFill>
                  <a:srgbClr val="FF0000"/>
                </a:solidFill>
                <a:latin typeface="UTM Avo"/>
              </a:rPr>
              <a:t> </a:t>
            </a:r>
            <a:r>
              <a:rPr lang="en-US" sz="3600" dirty="0" err="1">
                <a:solidFill>
                  <a:srgbClr val="FF0000"/>
                </a:solidFill>
                <a:latin typeface="UTM Avo"/>
              </a:rPr>
              <a:t>cho</a:t>
            </a:r>
            <a:r>
              <a:rPr lang="en-US" sz="3600" dirty="0">
                <a:solidFill>
                  <a:srgbClr val="FF0000"/>
                </a:solidFill>
                <a:latin typeface="UTM Avo"/>
              </a:rPr>
              <a:t> </a:t>
            </a:r>
            <a:r>
              <a:rPr lang="en-US" sz="3600" dirty="0" err="1">
                <a:solidFill>
                  <a:srgbClr val="FF0000"/>
                </a:solidFill>
                <a:latin typeface="UTM Avo"/>
              </a:rPr>
              <a:t>mỗi</a:t>
            </a:r>
            <a:r>
              <a:rPr lang="en-US" sz="3600" dirty="0">
                <a:solidFill>
                  <a:srgbClr val="FF0000"/>
                </a:solidFill>
                <a:latin typeface="UTM Avo"/>
              </a:rPr>
              <a:t> </a:t>
            </a:r>
            <a:r>
              <a:rPr lang="en-US" sz="3600" dirty="0" err="1">
                <a:solidFill>
                  <a:srgbClr val="FF0000"/>
                </a:solidFill>
                <a:latin typeface="UTM Avo"/>
              </a:rPr>
              <a:t>người</a:t>
            </a:r>
            <a:r>
              <a:rPr lang="en-US" sz="3600" dirty="0">
                <a:solidFill>
                  <a:srgbClr val="FF0000"/>
                </a:solidFill>
                <a:latin typeface="UTM Avo"/>
              </a:rPr>
              <a:t>? </a:t>
            </a:r>
            <a:endParaRPr lang="en-US" sz="3600" b="1" i="1" dirty="0">
              <a:solidFill>
                <a:srgbClr val="FD0B0B"/>
              </a:solidFill>
              <a:latin typeface="Times New Roman" panose="02020603050405020304" pitchFamily="18" charset="0"/>
              <a:cs typeface="Times New Roman" panose="02020603050405020304" pitchFamily="18" charset="0"/>
            </a:endParaRPr>
          </a:p>
        </p:txBody>
      </p:sp>
      <p:sp>
        <p:nvSpPr>
          <p:cNvPr id="12" name="Action Button: Home 11">
            <a:hlinkClick r:id="rId4" action="ppaction://hlinksldjump" highlightClick="1"/>
          </p:cNvPr>
          <p:cNvSpPr/>
          <p:nvPr/>
        </p:nvSpPr>
        <p:spPr>
          <a:xfrm>
            <a:off x="11554691" y="6224155"/>
            <a:ext cx="637309" cy="63384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45573" y="1953491"/>
            <a:ext cx="10411691" cy="3694409"/>
          </a:xfrm>
          <a:prstGeom prst="rect">
            <a:avLst/>
          </a:prstGeom>
          <a:noFill/>
        </p:spPr>
        <p:txBody>
          <a:bodyPr wrap="square" rtlCol="0">
            <a:spAutoFit/>
          </a:bodyPr>
          <a:lstStyle/>
          <a:p>
            <a:pPr algn="just">
              <a:lnSpc>
                <a:spcPct val="150000"/>
              </a:lnSpc>
            </a:pPr>
            <a:r>
              <a:rPr lang="en-US" sz="3200" dirty="0">
                <a:solidFill>
                  <a:srgbClr val="CC00CC"/>
                </a:solidFill>
                <a:latin typeface="UTM Avo"/>
              </a:rPr>
              <a:t>Ai </a:t>
            </a:r>
            <a:r>
              <a:rPr lang="en-US" sz="3200" dirty="0" err="1">
                <a:solidFill>
                  <a:srgbClr val="CC00CC"/>
                </a:solidFill>
                <a:latin typeface="UTM Avo"/>
              </a:rPr>
              <a:t>cũng</a:t>
            </a:r>
            <a:r>
              <a:rPr lang="en-US" sz="3200" dirty="0">
                <a:solidFill>
                  <a:srgbClr val="CC00CC"/>
                </a:solidFill>
                <a:latin typeface="UTM Avo"/>
              </a:rPr>
              <a:t> </a:t>
            </a:r>
            <a:r>
              <a:rPr lang="en-US" sz="3200" dirty="0" err="1">
                <a:solidFill>
                  <a:srgbClr val="CC00CC"/>
                </a:solidFill>
                <a:latin typeface="UTM Avo"/>
              </a:rPr>
              <a:t>phải</a:t>
            </a:r>
            <a:r>
              <a:rPr lang="en-US" sz="3200" dirty="0">
                <a:solidFill>
                  <a:srgbClr val="CC00CC"/>
                </a:solidFill>
                <a:latin typeface="UTM Avo"/>
              </a:rPr>
              <a:t> </a:t>
            </a:r>
            <a:r>
              <a:rPr lang="en-US" sz="3200" dirty="0" err="1">
                <a:solidFill>
                  <a:srgbClr val="CC00CC"/>
                </a:solidFill>
                <a:latin typeface="UTM Avo"/>
              </a:rPr>
              <a:t>có</a:t>
            </a:r>
            <a:r>
              <a:rPr lang="en-US" sz="3200" dirty="0">
                <a:solidFill>
                  <a:srgbClr val="CC00CC"/>
                </a:solidFill>
                <a:latin typeface="UTM Avo"/>
              </a:rPr>
              <a:t> </a:t>
            </a:r>
            <a:r>
              <a:rPr lang="en-US" sz="3200" dirty="0" err="1">
                <a:solidFill>
                  <a:srgbClr val="CC00CC"/>
                </a:solidFill>
                <a:latin typeface="UTM Avo"/>
              </a:rPr>
              <a:t>một</a:t>
            </a:r>
            <a:r>
              <a:rPr lang="en-US" sz="3200" dirty="0">
                <a:solidFill>
                  <a:srgbClr val="CC00CC"/>
                </a:solidFill>
                <a:latin typeface="UTM Avo"/>
              </a:rPr>
              <a:t> </a:t>
            </a:r>
            <a:r>
              <a:rPr lang="en-US" sz="3200" dirty="0" err="1">
                <a:solidFill>
                  <a:srgbClr val="CC00CC"/>
                </a:solidFill>
                <a:latin typeface="UTM Avo"/>
              </a:rPr>
              <a:t>nghề</a:t>
            </a:r>
            <a:r>
              <a:rPr lang="en-US" sz="3200" dirty="0">
                <a:solidFill>
                  <a:srgbClr val="CC00CC"/>
                </a:solidFill>
                <a:latin typeface="UTM Avo"/>
              </a:rPr>
              <a:t> </a:t>
            </a:r>
            <a:r>
              <a:rPr lang="en-US" sz="3200" dirty="0" err="1">
                <a:solidFill>
                  <a:srgbClr val="CC00CC"/>
                </a:solidFill>
                <a:latin typeface="UTM Avo"/>
              </a:rPr>
              <a:t>nghiệp</a:t>
            </a:r>
            <a:r>
              <a:rPr lang="en-US" sz="3200" dirty="0">
                <a:solidFill>
                  <a:srgbClr val="CC00CC"/>
                </a:solidFill>
                <a:latin typeface="UTM Avo"/>
              </a:rPr>
              <a:t>.</a:t>
            </a:r>
          </a:p>
          <a:p>
            <a:pPr algn="just">
              <a:lnSpc>
                <a:spcPct val="150000"/>
              </a:lnSpc>
            </a:pPr>
            <a:r>
              <a:rPr lang="en-US" sz="3200" dirty="0" err="1">
                <a:solidFill>
                  <a:srgbClr val="CC00CC"/>
                </a:solidFill>
                <a:latin typeface="UTM Avo"/>
              </a:rPr>
              <a:t>Mỗi</a:t>
            </a:r>
            <a:r>
              <a:rPr lang="en-US" sz="3200" dirty="0">
                <a:solidFill>
                  <a:srgbClr val="CC00CC"/>
                </a:solidFill>
                <a:latin typeface="UTM Avo"/>
              </a:rPr>
              <a:t> </a:t>
            </a:r>
            <a:r>
              <a:rPr lang="en-US" sz="3200" dirty="0" err="1">
                <a:solidFill>
                  <a:srgbClr val="CC00CC"/>
                </a:solidFill>
                <a:latin typeface="UTM Avo"/>
              </a:rPr>
              <a:t>người</a:t>
            </a:r>
            <a:r>
              <a:rPr lang="en-US" sz="3200" dirty="0">
                <a:solidFill>
                  <a:srgbClr val="CC00CC"/>
                </a:solidFill>
                <a:latin typeface="UTM Avo"/>
              </a:rPr>
              <a:t> </a:t>
            </a:r>
            <a:r>
              <a:rPr lang="en-US" sz="3200" dirty="0" err="1">
                <a:solidFill>
                  <a:srgbClr val="CC00CC"/>
                </a:solidFill>
                <a:latin typeface="UTM Avo"/>
              </a:rPr>
              <a:t>cần</a:t>
            </a:r>
            <a:r>
              <a:rPr lang="en-US" sz="3200" dirty="0">
                <a:solidFill>
                  <a:srgbClr val="CC00CC"/>
                </a:solidFill>
                <a:latin typeface="UTM Avo"/>
              </a:rPr>
              <a:t> </a:t>
            </a:r>
            <a:r>
              <a:rPr lang="en-US" sz="3200" dirty="0" err="1">
                <a:solidFill>
                  <a:srgbClr val="CC00CC"/>
                </a:solidFill>
                <a:latin typeface="UTM Avo"/>
              </a:rPr>
              <a:t>học</a:t>
            </a:r>
            <a:r>
              <a:rPr lang="en-US" sz="3200" dirty="0">
                <a:solidFill>
                  <a:srgbClr val="CC00CC"/>
                </a:solidFill>
                <a:latin typeface="UTM Avo"/>
              </a:rPr>
              <a:t> </a:t>
            </a:r>
            <a:r>
              <a:rPr lang="en-US" sz="3200" dirty="0" err="1">
                <a:solidFill>
                  <a:srgbClr val="CC00CC"/>
                </a:solidFill>
                <a:latin typeface="UTM Avo"/>
              </a:rPr>
              <a:t>ít</a:t>
            </a:r>
            <a:r>
              <a:rPr lang="en-US" sz="3200" dirty="0">
                <a:solidFill>
                  <a:srgbClr val="CC00CC"/>
                </a:solidFill>
                <a:latin typeface="UTM Avo"/>
              </a:rPr>
              <a:t> </a:t>
            </a:r>
            <a:r>
              <a:rPr lang="en-US" sz="3200" dirty="0" err="1">
                <a:solidFill>
                  <a:srgbClr val="CC00CC"/>
                </a:solidFill>
                <a:latin typeface="UTM Avo"/>
              </a:rPr>
              <a:t>nhất</a:t>
            </a:r>
            <a:r>
              <a:rPr lang="en-US" sz="3200" dirty="0">
                <a:solidFill>
                  <a:srgbClr val="CC00CC"/>
                </a:solidFill>
                <a:latin typeface="UTM Avo"/>
              </a:rPr>
              <a:t> </a:t>
            </a:r>
            <a:r>
              <a:rPr lang="en-US" sz="3200" dirty="0" err="1">
                <a:solidFill>
                  <a:srgbClr val="CC00CC"/>
                </a:solidFill>
                <a:latin typeface="UTM Avo"/>
              </a:rPr>
              <a:t>một</a:t>
            </a:r>
            <a:r>
              <a:rPr lang="en-US" sz="3200" dirty="0">
                <a:solidFill>
                  <a:srgbClr val="CC00CC"/>
                </a:solidFill>
                <a:latin typeface="UTM Avo"/>
              </a:rPr>
              <a:t> </a:t>
            </a:r>
            <a:r>
              <a:rPr lang="en-US" sz="3200" dirty="0" err="1">
                <a:solidFill>
                  <a:srgbClr val="CC00CC"/>
                </a:solidFill>
                <a:latin typeface="UTM Avo"/>
              </a:rPr>
              <a:t>nghề</a:t>
            </a:r>
            <a:r>
              <a:rPr lang="en-US" sz="3200" dirty="0">
                <a:solidFill>
                  <a:srgbClr val="CC00CC"/>
                </a:solidFill>
                <a:latin typeface="UTM Avo"/>
              </a:rPr>
              <a:t>.</a:t>
            </a:r>
          </a:p>
          <a:p>
            <a:pPr algn="just">
              <a:lnSpc>
                <a:spcPct val="150000"/>
              </a:lnSpc>
            </a:pPr>
            <a:r>
              <a:rPr lang="en-US" sz="3200" dirty="0" err="1">
                <a:solidFill>
                  <a:srgbClr val="CC00CC"/>
                </a:solidFill>
                <a:latin typeface="UTM Avo"/>
              </a:rPr>
              <a:t>Nghề</a:t>
            </a:r>
            <a:r>
              <a:rPr lang="en-US" sz="3200" dirty="0">
                <a:solidFill>
                  <a:srgbClr val="CC00CC"/>
                </a:solidFill>
                <a:latin typeface="UTM Avo"/>
              </a:rPr>
              <a:t> </a:t>
            </a:r>
            <a:r>
              <a:rPr lang="en-US" sz="3200" dirty="0" err="1">
                <a:solidFill>
                  <a:srgbClr val="CC00CC"/>
                </a:solidFill>
                <a:latin typeface="UTM Avo"/>
              </a:rPr>
              <a:t>nghiệp</a:t>
            </a:r>
            <a:r>
              <a:rPr lang="en-US" sz="3200" dirty="0">
                <a:solidFill>
                  <a:srgbClr val="CC00CC"/>
                </a:solidFill>
                <a:latin typeface="UTM Avo"/>
              </a:rPr>
              <a:t> </a:t>
            </a:r>
            <a:r>
              <a:rPr lang="en-US" sz="3200" dirty="0" err="1">
                <a:solidFill>
                  <a:srgbClr val="CC00CC"/>
                </a:solidFill>
                <a:latin typeface="UTM Avo"/>
              </a:rPr>
              <a:t>rất</a:t>
            </a:r>
            <a:r>
              <a:rPr lang="en-US" sz="3200" dirty="0">
                <a:solidFill>
                  <a:srgbClr val="CC00CC"/>
                </a:solidFill>
                <a:latin typeface="UTM Avo"/>
              </a:rPr>
              <a:t> </a:t>
            </a:r>
            <a:r>
              <a:rPr lang="en-US" sz="3200" dirty="0" err="1">
                <a:solidFill>
                  <a:srgbClr val="CC00CC"/>
                </a:solidFill>
                <a:latin typeface="UTM Avo"/>
              </a:rPr>
              <a:t>quan</a:t>
            </a:r>
            <a:r>
              <a:rPr lang="en-US" sz="3200" dirty="0">
                <a:solidFill>
                  <a:srgbClr val="CC00CC"/>
                </a:solidFill>
                <a:latin typeface="UTM Avo"/>
              </a:rPr>
              <a:t> </a:t>
            </a:r>
            <a:r>
              <a:rPr lang="en-US" sz="3200" dirty="0" err="1">
                <a:solidFill>
                  <a:srgbClr val="CC00CC"/>
                </a:solidFill>
                <a:latin typeface="UTM Avo"/>
              </a:rPr>
              <a:t>trọng</a:t>
            </a:r>
            <a:r>
              <a:rPr lang="en-US" sz="3200" dirty="0">
                <a:solidFill>
                  <a:srgbClr val="CC00CC"/>
                </a:solidFill>
                <a:latin typeface="UTM Avo"/>
              </a:rPr>
              <a:t>.</a:t>
            </a:r>
          </a:p>
          <a:p>
            <a:pPr algn="just">
              <a:lnSpc>
                <a:spcPct val="150000"/>
              </a:lnSpc>
            </a:pPr>
            <a:r>
              <a:rPr lang="en-US" sz="3200" dirty="0" err="1">
                <a:solidFill>
                  <a:srgbClr val="CC00CC"/>
                </a:solidFill>
                <a:latin typeface="UTM Avo"/>
              </a:rPr>
              <a:t>Nghề</a:t>
            </a:r>
            <a:r>
              <a:rPr lang="en-US" sz="3200" dirty="0">
                <a:solidFill>
                  <a:srgbClr val="CC00CC"/>
                </a:solidFill>
                <a:latin typeface="UTM Avo"/>
              </a:rPr>
              <a:t> </a:t>
            </a:r>
            <a:r>
              <a:rPr lang="en-US" sz="3200" dirty="0" err="1">
                <a:solidFill>
                  <a:srgbClr val="CC00CC"/>
                </a:solidFill>
                <a:latin typeface="UTM Avo"/>
              </a:rPr>
              <a:t>nghiệp</a:t>
            </a:r>
            <a:r>
              <a:rPr lang="en-US" sz="3200" dirty="0">
                <a:solidFill>
                  <a:srgbClr val="CC00CC"/>
                </a:solidFill>
                <a:latin typeface="UTM Avo"/>
              </a:rPr>
              <a:t> </a:t>
            </a:r>
            <a:r>
              <a:rPr lang="en-US" sz="3200" dirty="0" err="1">
                <a:solidFill>
                  <a:srgbClr val="CC00CC"/>
                </a:solidFill>
                <a:latin typeface="UTM Avo"/>
              </a:rPr>
              <a:t>không</a:t>
            </a:r>
            <a:r>
              <a:rPr lang="en-US" sz="3200" dirty="0">
                <a:solidFill>
                  <a:srgbClr val="CC00CC"/>
                </a:solidFill>
                <a:latin typeface="UTM Avo"/>
              </a:rPr>
              <a:t> </a:t>
            </a:r>
            <a:r>
              <a:rPr lang="en-US" sz="3200" dirty="0" err="1">
                <a:solidFill>
                  <a:srgbClr val="CC00CC"/>
                </a:solidFill>
                <a:latin typeface="UTM Avo"/>
              </a:rPr>
              <a:t>chỉ</a:t>
            </a:r>
            <a:r>
              <a:rPr lang="en-US" sz="3200" dirty="0">
                <a:solidFill>
                  <a:srgbClr val="CC00CC"/>
                </a:solidFill>
                <a:latin typeface="UTM Avo"/>
              </a:rPr>
              <a:t> </a:t>
            </a:r>
            <a:r>
              <a:rPr lang="en-US" sz="3200" dirty="0" err="1">
                <a:solidFill>
                  <a:srgbClr val="CC00CC"/>
                </a:solidFill>
                <a:latin typeface="UTM Avo"/>
              </a:rPr>
              <a:t>nuôi</a:t>
            </a:r>
            <a:r>
              <a:rPr lang="en-US" sz="3200" dirty="0">
                <a:solidFill>
                  <a:srgbClr val="CC00CC"/>
                </a:solidFill>
                <a:latin typeface="UTM Avo"/>
              </a:rPr>
              <a:t> </a:t>
            </a:r>
            <a:r>
              <a:rPr lang="en-US" sz="3200" dirty="0" err="1">
                <a:solidFill>
                  <a:srgbClr val="CC00CC"/>
                </a:solidFill>
                <a:latin typeface="UTM Avo"/>
              </a:rPr>
              <a:t>sống</a:t>
            </a:r>
            <a:r>
              <a:rPr lang="en-US" sz="3200" dirty="0">
                <a:solidFill>
                  <a:srgbClr val="CC00CC"/>
                </a:solidFill>
                <a:latin typeface="UTM Avo"/>
              </a:rPr>
              <a:t> ta </a:t>
            </a:r>
            <a:r>
              <a:rPr lang="en-US" sz="3200" dirty="0" err="1">
                <a:solidFill>
                  <a:srgbClr val="CC00CC"/>
                </a:solidFill>
                <a:latin typeface="UTM Avo"/>
              </a:rPr>
              <a:t>mà</a:t>
            </a:r>
            <a:r>
              <a:rPr lang="en-US" sz="3200" dirty="0">
                <a:solidFill>
                  <a:srgbClr val="CC00CC"/>
                </a:solidFill>
                <a:latin typeface="UTM Avo"/>
              </a:rPr>
              <a:t> </a:t>
            </a:r>
            <a:r>
              <a:rPr lang="en-US" sz="3200" dirty="0" err="1">
                <a:solidFill>
                  <a:srgbClr val="CC00CC"/>
                </a:solidFill>
                <a:latin typeface="UTM Avo"/>
              </a:rPr>
              <a:t>còn</a:t>
            </a:r>
            <a:r>
              <a:rPr lang="en-US" sz="3200" dirty="0">
                <a:solidFill>
                  <a:srgbClr val="CC00CC"/>
                </a:solidFill>
                <a:latin typeface="UTM Avo"/>
              </a:rPr>
              <a:t> </a:t>
            </a:r>
            <a:r>
              <a:rPr lang="en-US" sz="3200" dirty="0" err="1">
                <a:solidFill>
                  <a:srgbClr val="CC00CC"/>
                </a:solidFill>
                <a:latin typeface="UTM Avo"/>
              </a:rPr>
              <a:t>có</a:t>
            </a:r>
            <a:r>
              <a:rPr lang="en-US" sz="3200" dirty="0">
                <a:solidFill>
                  <a:srgbClr val="CC00CC"/>
                </a:solidFill>
                <a:latin typeface="UTM Avo"/>
              </a:rPr>
              <a:t> </a:t>
            </a:r>
            <a:r>
              <a:rPr lang="en-US" sz="3200" dirty="0" err="1">
                <a:solidFill>
                  <a:srgbClr val="CC00CC"/>
                </a:solidFill>
                <a:latin typeface="UTM Avo"/>
              </a:rPr>
              <a:t>thể</a:t>
            </a:r>
            <a:r>
              <a:rPr lang="en-US" sz="3200" dirty="0">
                <a:solidFill>
                  <a:srgbClr val="CC00CC"/>
                </a:solidFill>
                <a:latin typeface="UTM Avo"/>
              </a:rPr>
              <a:t> </a:t>
            </a:r>
            <a:r>
              <a:rPr lang="en-US" sz="3200" dirty="0" err="1">
                <a:solidFill>
                  <a:srgbClr val="CC00CC"/>
                </a:solidFill>
                <a:latin typeface="UTM Avo"/>
              </a:rPr>
              <a:t>cứu</a:t>
            </a:r>
            <a:r>
              <a:rPr lang="en-US" sz="3200" dirty="0">
                <a:solidFill>
                  <a:srgbClr val="CC00CC"/>
                </a:solidFill>
                <a:latin typeface="UTM Avo"/>
              </a:rPr>
              <a:t> ta.</a:t>
            </a:r>
          </a:p>
        </p:txBody>
      </p:sp>
    </p:spTree>
    <p:extLst>
      <p:ext uri="{BB962C8B-B14F-4D97-AF65-F5344CB8AC3E}">
        <p14:creationId xmlns:p14="http://schemas.microsoft.com/office/powerpoint/2010/main" val="1194851155"/>
      </p:ext>
    </p:extLst>
  </p:cSld>
  <p:clrMapOvr>
    <a:masterClrMapping/>
  </p:clrMapOvr>
  <p:transition spd="slow">
    <p:comb/>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48AF3BB5-00CA-BED1-11C3-3D307F23DC18}"/>
              </a:ext>
            </a:extLst>
          </p:cNvPr>
          <p:cNvSpPr txBox="1">
            <a:spLocks noChangeArrowheads="1"/>
          </p:cNvSpPr>
          <p:nvPr/>
        </p:nvSpPr>
        <p:spPr bwMode="auto">
          <a:xfrm>
            <a:off x="1161555" y="1039526"/>
            <a:ext cx="9419854" cy="176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200"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Bài</a:t>
            </a:r>
            <a:r>
              <a:rPr lang="en-US" sz="42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200"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đọc</a:t>
            </a:r>
            <a:r>
              <a:rPr lang="en-US" sz="42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200" dirty="0"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4: </a:t>
            </a:r>
            <a:endParaRPr lang="en-US" sz="42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a:p>
            <a:pPr algn="ctr" eaLnBrk="1" hangingPunct="1">
              <a:spcBef>
                <a:spcPts val="1350"/>
              </a:spcBef>
              <a:defRPr/>
            </a:pPr>
            <a:r>
              <a:rPr lang="en-US" sz="5400" dirty="0" err="1" smtClean="0">
                <a:solidFill>
                  <a:srgbClr val="7030A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rPr>
              <a:t>Tìm</a:t>
            </a:r>
            <a:r>
              <a:rPr lang="en-US" sz="5400" dirty="0" smtClean="0">
                <a:solidFill>
                  <a:srgbClr val="7030A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rPr>
              <a:t> </a:t>
            </a:r>
            <a:r>
              <a:rPr lang="en-US" sz="5400" dirty="0" err="1" smtClean="0">
                <a:solidFill>
                  <a:srgbClr val="7030A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rPr>
              <a:t>việc</a:t>
            </a:r>
            <a:endParaRPr lang="en-US" sz="5400" dirty="0">
              <a:solidFill>
                <a:srgbClr val="7030A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63243420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503</TotalTime>
  <Words>737</Words>
  <Application>Microsoft Office PowerPoint</Application>
  <PresentationFormat>Widescreen</PresentationFormat>
  <Paragraphs>72</Paragraphs>
  <Slides>29</Slides>
  <Notes>2</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29</vt:i4>
      </vt:variant>
    </vt:vector>
  </HeadingPairs>
  <TitlesOfParts>
    <vt:vector size="44" baseType="lpstr">
      <vt:lpstr>Arial</vt:lpstr>
      <vt:lpstr>Calibri</vt:lpstr>
      <vt:lpstr>Calibri Light</vt:lpstr>
      <vt:lpstr>Times New Roman</vt:lpstr>
      <vt:lpstr>UTM Avo</vt:lpstr>
      <vt:lpstr>UTM Azuki</vt:lpstr>
      <vt:lpstr>UTM Bebas</vt:lpstr>
      <vt:lpstr>UTM Bienvenue</vt:lpstr>
      <vt:lpstr>UTM Guanine</vt:lpstr>
      <vt:lpstr>UTM LinotypeZapfino KT</vt:lpstr>
      <vt:lpstr>UTM Ong Do Tre</vt:lpstr>
      <vt:lpstr>UTM Showcard</vt:lpstr>
      <vt:lpstr>UVF Salome</vt:lpstr>
      <vt:lpstr>1_Office Theme</vt:lpstr>
      <vt:lpstr>Custom Design</vt:lpstr>
      <vt:lpstr>PowerPoint Presentation</vt:lpstr>
      <vt:lpstr>PowerPoint Presentation</vt:lpstr>
      <vt:lpstr>PowerPoint Presentation</vt:lpstr>
      <vt:lpstr>PowerPoint Presentation</vt:lpstr>
      <vt:lpstr>Câu hỏi 1: Bài Hoàng tử học nghề được chia thành bao nhiêu đoạn? Nêu tốm tắt nội dung đoạn 1.</vt:lpstr>
      <vt:lpstr>Câu hỏi 2:  Vì sao sứ giả ngạc nhiên khi cô gái hỏi hoàng tử làm nghề gì? </vt:lpstr>
      <vt:lpstr>Câu hỏi 3: Khi sa vào ổ cướp, hoàng tử đã làm cách nào để thoát nạn? </vt:lpstr>
      <vt:lpstr>Câu hỏi 4: Câu chuyện Hoàng tử học nghề đem lại bài học gì cho mỗi người?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THKD</cp:lastModifiedBy>
  <cp:revision>114</cp:revision>
  <dcterms:created xsi:type="dcterms:W3CDTF">2023-03-05T01:12:00Z</dcterms:created>
  <dcterms:modified xsi:type="dcterms:W3CDTF">2024-11-28T15:24:16Z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1B3303256F1E49819B0FE25C76496E6A_13</vt:lpwstr>
  </property>
  <property fmtid="{D5CDD505-2E9C-101B-9397-08002B2CF9AE}" pid="3" name="KSOProductBuildVer">
    <vt:lpwstr>2057-12.2.0.13190</vt:lpwstr>
  </property>
</Properties>
</file>