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sldIdLst>
    <p:sldId id="258" r:id="rId3"/>
    <p:sldId id="259" r:id="rId4"/>
    <p:sldId id="260" r:id="rId5"/>
    <p:sldId id="256" r:id="rId6"/>
    <p:sldId id="257" r:id="rId7"/>
    <p:sldId id="262" r:id="rId8"/>
    <p:sldId id="261" r:id="rId9"/>
    <p:sldId id="263" r:id="rId10"/>
    <p:sldId id="285" r:id="rId11"/>
    <p:sldId id="264" r:id="rId12"/>
    <p:sldId id="286" r:id="rId13"/>
    <p:sldId id="288" r:id="rId14"/>
    <p:sldId id="287" r:id="rId15"/>
    <p:sldId id="289" r:id="rId16"/>
    <p:sldId id="290" r:id="rId17"/>
  </p:sldIdLst>
  <p:sldSz cx="18288000" cy="10287000"/>
  <p:notesSz cx="6858000" cy="9144000"/>
  <p:embeddedFontLst>
    <p:embeddedFont>
      <p:font typeface="#9Slide05 SVNBistro Script" panose="020B0604020202020204" charset="0"/>
      <p:regular r:id="rId18"/>
    </p:embeddedFont>
    <p:embeddedFont>
      <p:font typeface="#9Slide07 IcielCrocante" panose="020B0604020202020204" charset="0"/>
      <p:regular r:id="rId19"/>
    </p:embeddedFont>
    <p:embeddedFont>
      <p:font typeface="#9Slide05 SVNUT Triumph" panose="00000500000000000000" charset="0"/>
      <p:italic r:id="rId20"/>
    </p:embeddedFont>
    <p:embeddedFont>
      <p:font typeface="Cambria" panose="02040503050406030204" pitchFamily="18" charset="0"/>
      <p:regular r:id="rId21"/>
      <p:bold r:id="rId22"/>
      <p:italic r:id="rId23"/>
      <p:boldItalic r:id="rId24"/>
    </p:embeddedFont>
    <p:embeddedFont>
      <p:font typeface="Calibri" panose="020F0502020204030204" pitchFamily="34" charset="0"/>
      <p:regular r:id="rId25"/>
      <p:bold r:id="rId26"/>
      <p:italic r:id="rId27"/>
      <p:boldItalic r:id="rId28"/>
    </p:embeddedFont>
    <p:embeddedFont>
      <p:font typeface="#9Slide05 SVNBruselo Script" panose="02000506000000020004" charset="0"/>
      <p:regular r:id="rId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830D"/>
    <a:srgbClr val="BBFFF3"/>
    <a:srgbClr val="FFDC2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2" d="100"/>
          <a:sy n="42" d="100"/>
        </p:scale>
        <p:origin x="780" y="6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font" Target="fonts/font1.fntdata"/><Relationship Id="rId26" Type="http://schemas.openxmlformats.org/officeDocument/2006/relationships/font" Target="fonts/font9.fntdata"/><Relationship Id="rId3" Type="http://schemas.openxmlformats.org/officeDocument/2006/relationships/slide" Target="slides/slide1.xml"/><Relationship Id="rId21" Type="http://schemas.openxmlformats.org/officeDocument/2006/relationships/font" Target="fonts/font4.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8.fntdata"/><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font" Target="fonts/font3.fntdata"/><Relationship Id="rId29"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7.fntdata"/><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6.fntdata"/><Relationship Id="rId28" Type="http://schemas.openxmlformats.org/officeDocument/2006/relationships/font" Target="fonts/font11.fntdata"/><Relationship Id="rId10" Type="http://schemas.openxmlformats.org/officeDocument/2006/relationships/slide" Target="slides/slide8.xml"/><Relationship Id="rId19" Type="http://schemas.openxmlformats.org/officeDocument/2006/relationships/font" Target="fonts/font2.fntdata"/><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presProps" Target="presProps.xml"/><Relationship Id="rId8" Type="http://schemas.openxmlformats.org/officeDocument/2006/relationships/slide" Target="slides/slide6.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681B0F-47B1-E1A7-BE9F-4980E380E0EB}"/>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endParaRPr lang="vi-VN"/>
          </a:p>
        </p:txBody>
      </p:sp>
      <p:sp>
        <p:nvSpPr>
          <p:cNvPr id="3" name="Subtitle 2">
            <a:extLst>
              <a:ext uri="{FF2B5EF4-FFF2-40B4-BE49-F238E27FC236}">
                <a16:creationId xmlns:a16="http://schemas.microsoft.com/office/drawing/2014/main" id="{72146C27-CD5E-DBC0-6772-0266FFF243D5}"/>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61D302DA-3F00-EE23-983A-90133208997D}"/>
              </a:ext>
            </a:extLst>
          </p:cNvPr>
          <p:cNvSpPr>
            <a:spLocks noGrp="1"/>
          </p:cNvSpPr>
          <p:nvPr>
            <p:ph type="dt" sz="half" idx="10"/>
          </p:nvPr>
        </p:nvSpPr>
        <p:spPr/>
        <p:txBody>
          <a:bodyPr/>
          <a:lstStyle/>
          <a:p>
            <a:fld id="{5E4DE89C-923A-48A3-B405-4C2245959154}" type="datetimeFigureOut">
              <a:rPr lang="vi-VN" smtClean="0"/>
              <a:t>28/11/2024</a:t>
            </a:fld>
            <a:endParaRPr lang="vi-VN"/>
          </a:p>
        </p:txBody>
      </p:sp>
      <p:sp>
        <p:nvSpPr>
          <p:cNvPr id="5" name="Footer Placeholder 4">
            <a:extLst>
              <a:ext uri="{FF2B5EF4-FFF2-40B4-BE49-F238E27FC236}">
                <a16:creationId xmlns:a16="http://schemas.microsoft.com/office/drawing/2014/main" id="{426BBDAF-00C7-1D7B-3DFF-37310C2B3D4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406264D5-D495-ABB2-B26B-7CD6DA3A3252}"/>
              </a:ext>
            </a:extLst>
          </p:cNvPr>
          <p:cNvSpPr>
            <a:spLocks noGrp="1"/>
          </p:cNvSpPr>
          <p:nvPr>
            <p:ph type="sldNum" sz="quarter" idx="12"/>
          </p:nvPr>
        </p:nvSpPr>
        <p:spPr/>
        <p:txBody>
          <a:bodyPr/>
          <a:lstStyle/>
          <a:p>
            <a:fld id="{6C5F6D4A-5359-4EF3-A318-2FCBAD67B05A}" type="slidenum">
              <a:rPr lang="vi-VN" smtClean="0"/>
              <a:t>‹#›</a:t>
            </a:fld>
            <a:endParaRPr lang="vi-VN"/>
          </a:p>
        </p:txBody>
      </p:sp>
    </p:spTree>
    <p:extLst>
      <p:ext uri="{BB962C8B-B14F-4D97-AF65-F5344CB8AC3E}">
        <p14:creationId xmlns:p14="http://schemas.microsoft.com/office/powerpoint/2010/main" val="1898543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48D12-A063-7BE8-BC0E-F7357C453374}"/>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3AF73156-CD1B-02C8-6D72-E1242E9433D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8F03AE8-5BC3-17F6-FC0A-E9AB51E1BBEC}"/>
              </a:ext>
            </a:extLst>
          </p:cNvPr>
          <p:cNvSpPr>
            <a:spLocks noGrp="1"/>
          </p:cNvSpPr>
          <p:nvPr>
            <p:ph type="dt" sz="half" idx="10"/>
          </p:nvPr>
        </p:nvSpPr>
        <p:spPr/>
        <p:txBody>
          <a:bodyPr/>
          <a:lstStyle/>
          <a:p>
            <a:fld id="{5E4DE89C-923A-48A3-B405-4C2245959154}" type="datetimeFigureOut">
              <a:rPr lang="vi-VN" smtClean="0"/>
              <a:t>28/11/2024</a:t>
            </a:fld>
            <a:endParaRPr lang="vi-VN"/>
          </a:p>
        </p:txBody>
      </p:sp>
      <p:sp>
        <p:nvSpPr>
          <p:cNvPr id="5" name="Footer Placeholder 4">
            <a:extLst>
              <a:ext uri="{FF2B5EF4-FFF2-40B4-BE49-F238E27FC236}">
                <a16:creationId xmlns:a16="http://schemas.microsoft.com/office/drawing/2014/main" id="{529894BB-A614-87E4-52F9-97F9E4DE169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84D37593-2408-A9C0-9F51-78A9C968BC61}"/>
              </a:ext>
            </a:extLst>
          </p:cNvPr>
          <p:cNvSpPr>
            <a:spLocks noGrp="1"/>
          </p:cNvSpPr>
          <p:nvPr>
            <p:ph type="sldNum" sz="quarter" idx="12"/>
          </p:nvPr>
        </p:nvSpPr>
        <p:spPr/>
        <p:txBody>
          <a:bodyPr/>
          <a:lstStyle/>
          <a:p>
            <a:fld id="{6C5F6D4A-5359-4EF3-A318-2FCBAD67B05A}" type="slidenum">
              <a:rPr lang="vi-VN" smtClean="0"/>
              <a:t>‹#›</a:t>
            </a:fld>
            <a:endParaRPr lang="vi-VN"/>
          </a:p>
        </p:txBody>
      </p:sp>
      <p:pic>
        <p:nvPicPr>
          <p:cNvPr id="7" name="Content Placeholder 4" descr="A cartoon of a book open on grass with pencils and flowers&#10;&#10;Description automatically generated">
            <a:extLst>
              <a:ext uri="{FF2B5EF4-FFF2-40B4-BE49-F238E27FC236}">
                <a16:creationId xmlns:a16="http://schemas.microsoft.com/office/drawing/2014/main" id="{65BDB0C9-3E5D-BBFC-3C2D-972AACEB64BF}"/>
              </a:ext>
            </a:extLst>
          </p:cNvPr>
          <p:cNvPicPr>
            <a:picLocks noChangeAspect="1"/>
          </p:cNvPicPr>
          <p:nvPr userDrawn="1"/>
        </p:nvPicPr>
        <p:blipFill>
          <a:blip r:embed="rId2">
            <a:extLst>
              <a:ext uri="{28A0092B-C50C-407E-A947-70E740481C1C}">
                <a14:useLocalDpi xmlns:a14="http://schemas.microsoft.com/office/drawing/2010/main" val="0"/>
              </a:ext>
            </a:extLst>
          </a:blip>
          <a:srcRect t="15746"/>
          <a:stretch/>
        </p:blipFill>
        <p:spPr>
          <a:xfrm>
            <a:off x="30" y="1923"/>
            <a:ext cx="18287970" cy="10285077"/>
          </a:xfrm>
          <a:prstGeom prst="rect">
            <a:avLst/>
          </a:prstGeom>
        </p:spPr>
      </p:pic>
    </p:spTree>
    <p:extLst>
      <p:ext uri="{BB962C8B-B14F-4D97-AF65-F5344CB8AC3E}">
        <p14:creationId xmlns:p14="http://schemas.microsoft.com/office/powerpoint/2010/main" val="315221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31CB68-49BD-D68E-CDD1-C1E96E0489AD}"/>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5E1E1523-98CF-1699-9B5E-10994BEFBF3F}"/>
              </a:ext>
            </a:extLst>
          </p:cNvPr>
          <p:cNvSpPr>
            <a:spLocks noGrp="1"/>
          </p:cNvSpPr>
          <p:nvPr>
            <p:ph type="body" idx="1"/>
          </p:nvPr>
        </p:nvSpPr>
        <p:spPr>
          <a:xfrm>
            <a:off x="1247775" y="6884195"/>
            <a:ext cx="15773400" cy="2250281"/>
          </a:xfr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800E749-61FE-1EF0-DA65-E950A3D2527A}"/>
              </a:ext>
            </a:extLst>
          </p:cNvPr>
          <p:cNvSpPr>
            <a:spLocks noGrp="1"/>
          </p:cNvSpPr>
          <p:nvPr>
            <p:ph type="dt" sz="half" idx="10"/>
          </p:nvPr>
        </p:nvSpPr>
        <p:spPr/>
        <p:txBody>
          <a:bodyPr/>
          <a:lstStyle/>
          <a:p>
            <a:fld id="{5E4DE89C-923A-48A3-B405-4C2245959154}" type="datetimeFigureOut">
              <a:rPr lang="vi-VN" smtClean="0"/>
              <a:t>28/11/2024</a:t>
            </a:fld>
            <a:endParaRPr lang="vi-VN"/>
          </a:p>
        </p:txBody>
      </p:sp>
      <p:sp>
        <p:nvSpPr>
          <p:cNvPr id="5" name="Footer Placeholder 4">
            <a:extLst>
              <a:ext uri="{FF2B5EF4-FFF2-40B4-BE49-F238E27FC236}">
                <a16:creationId xmlns:a16="http://schemas.microsoft.com/office/drawing/2014/main" id="{94B48050-5C2C-AC91-3685-03EA01B1417C}"/>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A58F7CA1-CACA-2322-D489-712C53E50F01}"/>
              </a:ext>
            </a:extLst>
          </p:cNvPr>
          <p:cNvSpPr>
            <a:spLocks noGrp="1"/>
          </p:cNvSpPr>
          <p:nvPr>
            <p:ph type="sldNum" sz="quarter" idx="12"/>
          </p:nvPr>
        </p:nvSpPr>
        <p:spPr/>
        <p:txBody>
          <a:bodyPr/>
          <a:lstStyle/>
          <a:p>
            <a:fld id="{6C5F6D4A-5359-4EF3-A318-2FCBAD67B05A}" type="slidenum">
              <a:rPr lang="vi-VN" smtClean="0"/>
              <a:t>‹#›</a:t>
            </a:fld>
            <a:endParaRPr lang="vi-VN"/>
          </a:p>
        </p:txBody>
      </p:sp>
    </p:spTree>
    <p:extLst>
      <p:ext uri="{BB962C8B-B14F-4D97-AF65-F5344CB8AC3E}">
        <p14:creationId xmlns:p14="http://schemas.microsoft.com/office/powerpoint/2010/main" val="733563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07EF78-EF82-5685-9796-88F7083785E5}"/>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68CDB8E9-9901-6847-9C6B-1C1DC5BB0471}"/>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C3F32C3D-0EC5-16E8-77C3-A7D4F168753B}"/>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F7247F2F-0369-1990-C28B-FA858D0A7593}"/>
              </a:ext>
            </a:extLst>
          </p:cNvPr>
          <p:cNvSpPr>
            <a:spLocks noGrp="1"/>
          </p:cNvSpPr>
          <p:nvPr>
            <p:ph type="dt" sz="half" idx="10"/>
          </p:nvPr>
        </p:nvSpPr>
        <p:spPr/>
        <p:txBody>
          <a:bodyPr/>
          <a:lstStyle/>
          <a:p>
            <a:fld id="{5E4DE89C-923A-48A3-B405-4C2245959154}" type="datetimeFigureOut">
              <a:rPr lang="vi-VN" smtClean="0"/>
              <a:t>28/11/2024</a:t>
            </a:fld>
            <a:endParaRPr lang="vi-VN"/>
          </a:p>
        </p:txBody>
      </p:sp>
      <p:sp>
        <p:nvSpPr>
          <p:cNvPr id="6" name="Footer Placeholder 5">
            <a:extLst>
              <a:ext uri="{FF2B5EF4-FFF2-40B4-BE49-F238E27FC236}">
                <a16:creationId xmlns:a16="http://schemas.microsoft.com/office/drawing/2014/main" id="{000680AF-CB69-A0B5-9D06-D4EC3C08CF64}"/>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7EAE2E15-F5C0-26A6-D204-18602B5F1E5A}"/>
              </a:ext>
            </a:extLst>
          </p:cNvPr>
          <p:cNvSpPr>
            <a:spLocks noGrp="1"/>
          </p:cNvSpPr>
          <p:nvPr>
            <p:ph type="sldNum" sz="quarter" idx="12"/>
          </p:nvPr>
        </p:nvSpPr>
        <p:spPr/>
        <p:txBody>
          <a:bodyPr/>
          <a:lstStyle/>
          <a:p>
            <a:fld id="{6C5F6D4A-5359-4EF3-A318-2FCBAD67B05A}" type="slidenum">
              <a:rPr lang="vi-VN" smtClean="0"/>
              <a:t>‹#›</a:t>
            </a:fld>
            <a:endParaRPr lang="vi-VN"/>
          </a:p>
        </p:txBody>
      </p:sp>
    </p:spTree>
    <p:extLst>
      <p:ext uri="{BB962C8B-B14F-4D97-AF65-F5344CB8AC3E}">
        <p14:creationId xmlns:p14="http://schemas.microsoft.com/office/powerpoint/2010/main" val="1289264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6E86B5-8C13-E415-3969-5FCBC9E002F2}"/>
              </a:ext>
            </a:extLst>
          </p:cNvPr>
          <p:cNvSpPr>
            <a:spLocks noGrp="1"/>
          </p:cNvSpPr>
          <p:nvPr>
            <p:ph type="title"/>
          </p:nvPr>
        </p:nvSpPr>
        <p:spPr>
          <a:xfrm>
            <a:off x="1259682" y="547688"/>
            <a:ext cx="15773400" cy="1988345"/>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6154FC19-7373-EC85-DE23-95E4BA0B2DA0}"/>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60A7CBAE-AF4A-DAF8-0628-FCE428C9B3BB}"/>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94068036-8F96-3908-0904-61E0057E7A71}"/>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8E93A1E6-D93A-A829-83E5-170B9F4488E6}"/>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113EEF04-539A-F30D-DD95-5A0AA42CE26C}"/>
              </a:ext>
            </a:extLst>
          </p:cNvPr>
          <p:cNvSpPr>
            <a:spLocks noGrp="1"/>
          </p:cNvSpPr>
          <p:nvPr>
            <p:ph type="dt" sz="half" idx="10"/>
          </p:nvPr>
        </p:nvSpPr>
        <p:spPr/>
        <p:txBody>
          <a:bodyPr/>
          <a:lstStyle/>
          <a:p>
            <a:fld id="{5E4DE89C-923A-48A3-B405-4C2245959154}" type="datetimeFigureOut">
              <a:rPr lang="vi-VN" smtClean="0"/>
              <a:t>28/11/2024</a:t>
            </a:fld>
            <a:endParaRPr lang="vi-VN"/>
          </a:p>
        </p:txBody>
      </p:sp>
      <p:sp>
        <p:nvSpPr>
          <p:cNvPr id="8" name="Footer Placeholder 7">
            <a:extLst>
              <a:ext uri="{FF2B5EF4-FFF2-40B4-BE49-F238E27FC236}">
                <a16:creationId xmlns:a16="http://schemas.microsoft.com/office/drawing/2014/main" id="{915082AD-4A16-10EA-5B47-17032AE9C706}"/>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95F08E7B-E431-BCDD-827A-50801F7FF08D}"/>
              </a:ext>
            </a:extLst>
          </p:cNvPr>
          <p:cNvSpPr>
            <a:spLocks noGrp="1"/>
          </p:cNvSpPr>
          <p:nvPr>
            <p:ph type="sldNum" sz="quarter" idx="12"/>
          </p:nvPr>
        </p:nvSpPr>
        <p:spPr/>
        <p:txBody>
          <a:bodyPr/>
          <a:lstStyle/>
          <a:p>
            <a:fld id="{6C5F6D4A-5359-4EF3-A318-2FCBAD67B05A}" type="slidenum">
              <a:rPr lang="vi-VN" smtClean="0"/>
              <a:t>‹#›</a:t>
            </a:fld>
            <a:endParaRPr lang="vi-VN"/>
          </a:p>
        </p:txBody>
      </p:sp>
    </p:spTree>
    <p:extLst>
      <p:ext uri="{BB962C8B-B14F-4D97-AF65-F5344CB8AC3E}">
        <p14:creationId xmlns:p14="http://schemas.microsoft.com/office/powerpoint/2010/main" val="2946711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9D195F-7B29-FAAE-10ED-1348311B1DA1}"/>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ECA24E0B-C0C2-8C82-C84A-CD2B855177D8}"/>
              </a:ext>
            </a:extLst>
          </p:cNvPr>
          <p:cNvSpPr>
            <a:spLocks noGrp="1"/>
          </p:cNvSpPr>
          <p:nvPr>
            <p:ph type="dt" sz="half" idx="10"/>
          </p:nvPr>
        </p:nvSpPr>
        <p:spPr/>
        <p:txBody>
          <a:bodyPr/>
          <a:lstStyle/>
          <a:p>
            <a:fld id="{5E4DE89C-923A-48A3-B405-4C2245959154}" type="datetimeFigureOut">
              <a:rPr lang="vi-VN" smtClean="0"/>
              <a:t>28/11/2024</a:t>
            </a:fld>
            <a:endParaRPr lang="vi-VN"/>
          </a:p>
        </p:txBody>
      </p:sp>
      <p:sp>
        <p:nvSpPr>
          <p:cNvPr id="4" name="Footer Placeholder 3">
            <a:extLst>
              <a:ext uri="{FF2B5EF4-FFF2-40B4-BE49-F238E27FC236}">
                <a16:creationId xmlns:a16="http://schemas.microsoft.com/office/drawing/2014/main" id="{8B457C3D-6E8D-1D7D-F64A-314714916853}"/>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35738762-92FC-A80D-2EB3-01F0D7761C30}"/>
              </a:ext>
            </a:extLst>
          </p:cNvPr>
          <p:cNvSpPr>
            <a:spLocks noGrp="1"/>
          </p:cNvSpPr>
          <p:nvPr>
            <p:ph type="sldNum" sz="quarter" idx="12"/>
          </p:nvPr>
        </p:nvSpPr>
        <p:spPr/>
        <p:txBody>
          <a:bodyPr/>
          <a:lstStyle/>
          <a:p>
            <a:fld id="{6C5F6D4A-5359-4EF3-A318-2FCBAD67B05A}" type="slidenum">
              <a:rPr lang="vi-VN" smtClean="0"/>
              <a:t>‹#›</a:t>
            </a:fld>
            <a:endParaRPr lang="vi-VN"/>
          </a:p>
        </p:txBody>
      </p:sp>
    </p:spTree>
    <p:extLst>
      <p:ext uri="{BB962C8B-B14F-4D97-AF65-F5344CB8AC3E}">
        <p14:creationId xmlns:p14="http://schemas.microsoft.com/office/powerpoint/2010/main" val="1258869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77637C2-0421-807D-2583-2F920F44A295}"/>
              </a:ext>
            </a:extLst>
          </p:cNvPr>
          <p:cNvSpPr>
            <a:spLocks noGrp="1"/>
          </p:cNvSpPr>
          <p:nvPr>
            <p:ph type="dt" sz="half" idx="10"/>
          </p:nvPr>
        </p:nvSpPr>
        <p:spPr/>
        <p:txBody>
          <a:bodyPr/>
          <a:lstStyle/>
          <a:p>
            <a:fld id="{5E4DE89C-923A-48A3-B405-4C2245959154}" type="datetimeFigureOut">
              <a:rPr lang="vi-VN" smtClean="0"/>
              <a:t>28/11/2024</a:t>
            </a:fld>
            <a:endParaRPr lang="vi-VN"/>
          </a:p>
        </p:txBody>
      </p:sp>
      <p:sp>
        <p:nvSpPr>
          <p:cNvPr id="3" name="Footer Placeholder 2">
            <a:extLst>
              <a:ext uri="{FF2B5EF4-FFF2-40B4-BE49-F238E27FC236}">
                <a16:creationId xmlns:a16="http://schemas.microsoft.com/office/drawing/2014/main" id="{2BE1CBAA-F934-FB88-B1E8-2650FC1E2E21}"/>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60FEF460-9A72-A8FA-73AE-77089821F2E1}"/>
              </a:ext>
            </a:extLst>
          </p:cNvPr>
          <p:cNvSpPr>
            <a:spLocks noGrp="1"/>
          </p:cNvSpPr>
          <p:nvPr>
            <p:ph type="sldNum" sz="quarter" idx="12"/>
          </p:nvPr>
        </p:nvSpPr>
        <p:spPr/>
        <p:txBody>
          <a:bodyPr/>
          <a:lstStyle/>
          <a:p>
            <a:fld id="{6C5F6D4A-5359-4EF3-A318-2FCBAD67B05A}" type="slidenum">
              <a:rPr lang="vi-VN" smtClean="0"/>
              <a:t>‹#›</a:t>
            </a:fld>
            <a:endParaRPr lang="vi-VN"/>
          </a:p>
        </p:txBody>
      </p:sp>
    </p:spTree>
    <p:extLst>
      <p:ext uri="{BB962C8B-B14F-4D97-AF65-F5344CB8AC3E}">
        <p14:creationId xmlns:p14="http://schemas.microsoft.com/office/powerpoint/2010/main" val="2157467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092DA0-7CF8-BAEC-91C5-94B4630366DC}"/>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AED5A6B2-8B56-5B2D-841B-C8BB4DCD57E1}"/>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C8E6027E-A246-B74A-C12D-99746403479D}"/>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9FF175AE-386D-9C6B-18B7-33816352B739}"/>
              </a:ext>
            </a:extLst>
          </p:cNvPr>
          <p:cNvSpPr>
            <a:spLocks noGrp="1"/>
          </p:cNvSpPr>
          <p:nvPr>
            <p:ph type="dt" sz="half" idx="10"/>
          </p:nvPr>
        </p:nvSpPr>
        <p:spPr/>
        <p:txBody>
          <a:bodyPr/>
          <a:lstStyle/>
          <a:p>
            <a:fld id="{5E4DE89C-923A-48A3-B405-4C2245959154}" type="datetimeFigureOut">
              <a:rPr lang="vi-VN" smtClean="0"/>
              <a:t>28/11/2024</a:t>
            </a:fld>
            <a:endParaRPr lang="vi-VN"/>
          </a:p>
        </p:txBody>
      </p:sp>
      <p:sp>
        <p:nvSpPr>
          <p:cNvPr id="6" name="Footer Placeholder 5">
            <a:extLst>
              <a:ext uri="{FF2B5EF4-FFF2-40B4-BE49-F238E27FC236}">
                <a16:creationId xmlns:a16="http://schemas.microsoft.com/office/drawing/2014/main" id="{7F873387-2D23-A213-9981-5B66F816F477}"/>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994F886A-5743-1143-310D-EB909453E855}"/>
              </a:ext>
            </a:extLst>
          </p:cNvPr>
          <p:cNvSpPr>
            <a:spLocks noGrp="1"/>
          </p:cNvSpPr>
          <p:nvPr>
            <p:ph type="sldNum" sz="quarter" idx="12"/>
          </p:nvPr>
        </p:nvSpPr>
        <p:spPr/>
        <p:txBody>
          <a:bodyPr/>
          <a:lstStyle/>
          <a:p>
            <a:fld id="{6C5F6D4A-5359-4EF3-A318-2FCBAD67B05A}" type="slidenum">
              <a:rPr lang="vi-VN" smtClean="0"/>
              <a:t>‹#›</a:t>
            </a:fld>
            <a:endParaRPr lang="vi-VN"/>
          </a:p>
        </p:txBody>
      </p:sp>
    </p:spTree>
    <p:extLst>
      <p:ext uri="{BB962C8B-B14F-4D97-AF65-F5344CB8AC3E}">
        <p14:creationId xmlns:p14="http://schemas.microsoft.com/office/powerpoint/2010/main" val="2648509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C1B68-D6E6-2E6C-A22F-61047B6CD9AB}"/>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DFBF204C-36DD-DE61-7097-300F6DDB0EC2}"/>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vi-VN"/>
          </a:p>
        </p:txBody>
      </p:sp>
      <p:sp>
        <p:nvSpPr>
          <p:cNvPr id="4" name="Text Placeholder 3">
            <a:extLst>
              <a:ext uri="{FF2B5EF4-FFF2-40B4-BE49-F238E27FC236}">
                <a16:creationId xmlns:a16="http://schemas.microsoft.com/office/drawing/2014/main" id="{B8B5E396-5B68-82B4-632C-A9BF3502AA4F}"/>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F848ACFC-89BB-010A-B417-6962A17F2B2F}"/>
              </a:ext>
            </a:extLst>
          </p:cNvPr>
          <p:cNvSpPr>
            <a:spLocks noGrp="1"/>
          </p:cNvSpPr>
          <p:nvPr>
            <p:ph type="dt" sz="half" idx="10"/>
          </p:nvPr>
        </p:nvSpPr>
        <p:spPr/>
        <p:txBody>
          <a:bodyPr/>
          <a:lstStyle/>
          <a:p>
            <a:fld id="{5E4DE89C-923A-48A3-B405-4C2245959154}" type="datetimeFigureOut">
              <a:rPr lang="vi-VN" smtClean="0"/>
              <a:t>28/11/2024</a:t>
            </a:fld>
            <a:endParaRPr lang="vi-VN"/>
          </a:p>
        </p:txBody>
      </p:sp>
      <p:sp>
        <p:nvSpPr>
          <p:cNvPr id="6" name="Footer Placeholder 5">
            <a:extLst>
              <a:ext uri="{FF2B5EF4-FFF2-40B4-BE49-F238E27FC236}">
                <a16:creationId xmlns:a16="http://schemas.microsoft.com/office/drawing/2014/main" id="{C967944A-FDF5-7E3B-CE56-A3088754ACB7}"/>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7D863A27-222F-4C2B-A970-676F32683A5C}"/>
              </a:ext>
            </a:extLst>
          </p:cNvPr>
          <p:cNvSpPr>
            <a:spLocks noGrp="1"/>
          </p:cNvSpPr>
          <p:nvPr>
            <p:ph type="sldNum" sz="quarter" idx="12"/>
          </p:nvPr>
        </p:nvSpPr>
        <p:spPr/>
        <p:txBody>
          <a:bodyPr/>
          <a:lstStyle/>
          <a:p>
            <a:fld id="{6C5F6D4A-5359-4EF3-A318-2FCBAD67B05A}" type="slidenum">
              <a:rPr lang="vi-VN" smtClean="0"/>
              <a:t>‹#›</a:t>
            </a:fld>
            <a:endParaRPr lang="vi-VN"/>
          </a:p>
        </p:txBody>
      </p:sp>
    </p:spTree>
    <p:extLst>
      <p:ext uri="{BB962C8B-B14F-4D97-AF65-F5344CB8AC3E}">
        <p14:creationId xmlns:p14="http://schemas.microsoft.com/office/powerpoint/2010/main" val="1017231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AEAFC4-9916-728E-C135-6CCC7D4086F7}"/>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76630A45-3204-449C-8AAE-40C01239179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2338B23F-881F-1F59-B8FB-665AC7638949}"/>
              </a:ext>
            </a:extLst>
          </p:cNvPr>
          <p:cNvSpPr>
            <a:spLocks noGrp="1"/>
          </p:cNvSpPr>
          <p:nvPr>
            <p:ph type="dt" sz="half" idx="10"/>
          </p:nvPr>
        </p:nvSpPr>
        <p:spPr/>
        <p:txBody>
          <a:bodyPr/>
          <a:lstStyle/>
          <a:p>
            <a:fld id="{5E4DE89C-923A-48A3-B405-4C2245959154}" type="datetimeFigureOut">
              <a:rPr lang="vi-VN" smtClean="0"/>
              <a:t>28/11/2024</a:t>
            </a:fld>
            <a:endParaRPr lang="vi-VN"/>
          </a:p>
        </p:txBody>
      </p:sp>
      <p:sp>
        <p:nvSpPr>
          <p:cNvPr id="5" name="Footer Placeholder 4">
            <a:extLst>
              <a:ext uri="{FF2B5EF4-FFF2-40B4-BE49-F238E27FC236}">
                <a16:creationId xmlns:a16="http://schemas.microsoft.com/office/drawing/2014/main" id="{B545AED4-8FAB-A6C8-1F52-4B745CE0CCCE}"/>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63E16A06-4FB5-357B-FB71-B3F8EEC332ED}"/>
              </a:ext>
            </a:extLst>
          </p:cNvPr>
          <p:cNvSpPr>
            <a:spLocks noGrp="1"/>
          </p:cNvSpPr>
          <p:nvPr>
            <p:ph type="sldNum" sz="quarter" idx="12"/>
          </p:nvPr>
        </p:nvSpPr>
        <p:spPr/>
        <p:txBody>
          <a:bodyPr/>
          <a:lstStyle/>
          <a:p>
            <a:fld id="{6C5F6D4A-5359-4EF3-A318-2FCBAD67B05A}" type="slidenum">
              <a:rPr lang="vi-VN" smtClean="0"/>
              <a:t>‹#›</a:t>
            </a:fld>
            <a:endParaRPr lang="vi-VN"/>
          </a:p>
        </p:txBody>
      </p:sp>
    </p:spTree>
    <p:extLst>
      <p:ext uri="{BB962C8B-B14F-4D97-AF65-F5344CB8AC3E}">
        <p14:creationId xmlns:p14="http://schemas.microsoft.com/office/powerpoint/2010/main" val="3882040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2570681-23E8-9E9C-C720-019F3B58F0A2}"/>
              </a:ext>
            </a:extLst>
          </p:cNvPr>
          <p:cNvSpPr>
            <a:spLocks noGrp="1"/>
          </p:cNvSpPr>
          <p:nvPr>
            <p:ph type="title" orient="vert"/>
          </p:nvPr>
        </p:nvSpPr>
        <p:spPr>
          <a:xfrm>
            <a:off x="13087350" y="547688"/>
            <a:ext cx="3943350" cy="8717757"/>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4C03A3EF-FD94-7472-2698-A7A90027B11F}"/>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40F201B1-924C-00C8-325C-297FD5050522}"/>
              </a:ext>
            </a:extLst>
          </p:cNvPr>
          <p:cNvSpPr>
            <a:spLocks noGrp="1"/>
          </p:cNvSpPr>
          <p:nvPr>
            <p:ph type="dt" sz="half" idx="10"/>
          </p:nvPr>
        </p:nvSpPr>
        <p:spPr/>
        <p:txBody>
          <a:bodyPr/>
          <a:lstStyle/>
          <a:p>
            <a:fld id="{5E4DE89C-923A-48A3-B405-4C2245959154}" type="datetimeFigureOut">
              <a:rPr lang="vi-VN" smtClean="0"/>
              <a:t>28/11/2024</a:t>
            </a:fld>
            <a:endParaRPr lang="vi-VN"/>
          </a:p>
        </p:txBody>
      </p:sp>
      <p:sp>
        <p:nvSpPr>
          <p:cNvPr id="5" name="Footer Placeholder 4">
            <a:extLst>
              <a:ext uri="{FF2B5EF4-FFF2-40B4-BE49-F238E27FC236}">
                <a16:creationId xmlns:a16="http://schemas.microsoft.com/office/drawing/2014/main" id="{BEB96768-5D5B-26FB-B7EA-67CAFF32C0A1}"/>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C939F890-5DB5-3563-5588-1537B5AA3AEB}"/>
              </a:ext>
            </a:extLst>
          </p:cNvPr>
          <p:cNvSpPr>
            <a:spLocks noGrp="1"/>
          </p:cNvSpPr>
          <p:nvPr>
            <p:ph type="sldNum" sz="quarter" idx="12"/>
          </p:nvPr>
        </p:nvSpPr>
        <p:spPr/>
        <p:txBody>
          <a:bodyPr/>
          <a:lstStyle/>
          <a:p>
            <a:fld id="{6C5F6D4A-5359-4EF3-A318-2FCBAD67B05A}" type="slidenum">
              <a:rPr lang="vi-VN" smtClean="0"/>
              <a:t>‹#›</a:t>
            </a:fld>
            <a:endParaRPr lang="vi-VN"/>
          </a:p>
        </p:txBody>
      </p:sp>
    </p:spTree>
    <p:extLst>
      <p:ext uri="{BB962C8B-B14F-4D97-AF65-F5344CB8AC3E}">
        <p14:creationId xmlns:p14="http://schemas.microsoft.com/office/powerpoint/2010/main" val="1730451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11/28/2024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BDFD96E-59AA-DBF6-D597-E2779048FDAC}"/>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DDB83294-C046-F0F0-74DC-E8870F2E29CE}"/>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77C9AA4-3F6F-344D-E0E3-5086CDAC83DD}"/>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82000"/>
                  </a:schemeClr>
                </a:solidFill>
              </a:defRPr>
            </a:lvl1pPr>
          </a:lstStyle>
          <a:p>
            <a:fld id="{5E4DE89C-923A-48A3-B405-4C2245959154}" type="datetimeFigureOut">
              <a:rPr lang="vi-VN" smtClean="0"/>
              <a:t>28/11/2024</a:t>
            </a:fld>
            <a:endParaRPr lang="vi-VN"/>
          </a:p>
        </p:txBody>
      </p:sp>
      <p:sp>
        <p:nvSpPr>
          <p:cNvPr id="5" name="Footer Placeholder 4">
            <a:extLst>
              <a:ext uri="{FF2B5EF4-FFF2-40B4-BE49-F238E27FC236}">
                <a16:creationId xmlns:a16="http://schemas.microsoft.com/office/drawing/2014/main" id="{EEECC8A4-FE5A-7C92-C575-624BEDC64BB6}"/>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82000"/>
                  </a:schemeClr>
                </a:solidFill>
              </a:defRPr>
            </a:lvl1pPr>
          </a:lstStyle>
          <a:p>
            <a:endParaRPr lang="vi-VN"/>
          </a:p>
        </p:txBody>
      </p:sp>
      <p:sp>
        <p:nvSpPr>
          <p:cNvPr id="6" name="Slide Number Placeholder 5">
            <a:extLst>
              <a:ext uri="{FF2B5EF4-FFF2-40B4-BE49-F238E27FC236}">
                <a16:creationId xmlns:a16="http://schemas.microsoft.com/office/drawing/2014/main" id="{F74869B7-A741-4BC8-6C2F-248A5348FC14}"/>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82000"/>
                  </a:schemeClr>
                </a:solidFill>
              </a:defRPr>
            </a:lvl1pPr>
          </a:lstStyle>
          <a:p>
            <a:fld id="{6C5F6D4A-5359-4EF3-A318-2FCBAD67B05A}" type="slidenum">
              <a:rPr lang="vi-VN" smtClean="0"/>
              <a:t>‹#›</a:t>
            </a:fld>
            <a:endParaRPr lang="vi-VN"/>
          </a:p>
        </p:txBody>
      </p:sp>
    </p:spTree>
    <p:extLst>
      <p:ext uri="{BB962C8B-B14F-4D97-AF65-F5344CB8AC3E}">
        <p14:creationId xmlns:p14="http://schemas.microsoft.com/office/powerpoint/2010/main" val="5253555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3.svg"/><Relationship Id="rId18" Type="http://schemas.openxmlformats.org/officeDocument/2006/relationships/image" Target="../media/image18.svg"/><Relationship Id="rId3" Type="http://schemas.openxmlformats.org/officeDocument/2006/relationships/image" Target="../media/image3.svg"/><Relationship Id="rId7" Type="http://schemas.openxmlformats.org/officeDocument/2006/relationships/image" Target="../media/image7.svg"/><Relationship Id="rId12" Type="http://schemas.openxmlformats.org/officeDocument/2006/relationships/image" Target="../media/image7.png"/><Relationship Id="rId17" Type="http://schemas.openxmlformats.org/officeDocument/2006/relationships/image" Target="../media/image10.png"/><Relationship Id="rId2" Type="http://schemas.openxmlformats.org/officeDocument/2006/relationships/image" Target="../media/image2.png"/><Relationship Id="rId16"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11.svg"/><Relationship Id="rId5" Type="http://schemas.openxmlformats.org/officeDocument/2006/relationships/image" Target="../media/image5.svg"/><Relationship Id="rId15" Type="http://schemas.openxmlformats.org/officeDocument/2006/relationships/image" Target="../media/image15.svg"/><Relationship Id="rId10"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9.svg"/><Relationship Id="rId14"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5.svg"/><Relationship Id="rId7" Type="http://schemas.openxmlformats.org/officeDocument/2006/relationships/image" Target="../media/image23.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41.svg"/><Relationship Id="rId5" Type="http://schemas.openxmlformats.org/officeDocument/2006/relationships/image" Target="../media/image27.svg"/><Relationship Id="rId10" Type="http://schemas.openxmlformats.org/officeDocument/2006/relationships/image" Target="../media/image24.png"/><Relationship Id="rId4" Type="http://schemas.openxmlformats.org/officeDocument/2006/relationships/image" Target="../media/image15.png"/><Relationship Id="rId9" Type="http://schemas.openxmlformats.org/officeDocument/2006/relationships/image" Target="../media/image34.svg"/></Relationships>
</file>

<file path=ppt/slides/_rels/slide1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5.svg"/><Relationship Id="rId7" Type="http://schemas.openxmlformats.org/officeDocument/2006/relationships/image" Target="../media/image23.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41.svg"/><Relationship Id="rId5" Type="http://schemas.openxmlformats.org/officeDocument/2006/relationships/image" Target="../media/image27.svg"/><Relationship Id="rId10" Type="http://schemas.openxmlformats.org/officeDocument/2006/relationships/image" Target="../media/image24.png"/><Relationship Id="rId4" Type="http://schemas.openxmlformats.org/officeDocument/2006/relationships/image" Target="../media/image15.png"/><Relationship Id="rId9" Type="http://schemas.openxmlformats.org/officeDocument/2006/relationships/image" Target="../media/image34.svg"/></Relationships>
</file>

<file path=ppt/slides/_rels/slide12.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32.svg"/><Relationship Id="rId3" Type="http://schemas.openxmlformats.org/officeDocument/2006/relationships/image" Target="../media/image21.svg"/><Relationship Id="rId7" Type="http://schemas.openxmlformats.org/officeDocument/2006/relationships/image" Target="../media/image25.svg"/><Relationship Id="rId12" Type="http://schemas.openxmlformats.org/officeDocument/2006/relationships/image" Target="../media/image18.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29.svg"/><Relationship Id="rId5" Type="http://schemas.openxmlformats.org/officeDocument/2006/relationships/image" Target="../media/image23.svg"/><Relationship Id="rId10" Type="http://schemas.openxmlformats.org/officeDocument/2006/relationships/image" Target="../media/image16.png"/><Relationship Id="rId4" Type="http://schemas.openxmlformats.org/officeDocument/2006/relationships/image" Target="../media/image13.png"/><Relationship Id="rId9" Type="http://schemas.openxmlformats.org/officeDocument/2006/relationships/image" Target="../media/image27.svg"/></Relationships>
</file>

<file path=ppt/slides/_rels/slide13.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32.svg"/><Relationship Id="rId3" Type="http://schemas.openxmlformats.org/officeDocument/2006/relationships/image" Target="../media/image21.svg"/><Relationship Id="rId7" Type="http://schemas.openxmlformats.org/officeDocument/2006/relationships/image" Target="../media/image25.svg"/><Relationship Id="rId12" Type="http://schemas.openxmlformats.org/officeDocument/2006/relationships/image" Target="../media/image18.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29.svg"/><Relationship Id="rId5" Type="http://schemas.openxmlformats.org/officeDocument/2006/relationships/image" Target="../media/image23.svg"/><Relationship Id="rId10" Type="http://schemas.openxmlformats.org/officeDocument/2006/relationships/image" Target="../media/image16.png"/><Relationship Id="rId4" Type="http://schemas.openxmlformats.org/officeDocument/2006/relationships/image" Target="../media/image13.png"/><Relationship Id="rId9" Type="http://schemas.openxmlformats.org/officeDocument/2006/relationships/image" Target="../media/image27.svg"/></Relationships>
</file>

<file path=ppt/slides/_rels/slide14.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32.svg"/><Relationship Id="rId3" Type="http://schemas.openxmlformats.org/officeDocument/2006/relationships/image" Target="../media/image21.svg"/><Relationship Id="rId7" Type="http://schemas.openxmlformats.org/officeDocument/2006/relationships/image" Target="../media/image25.svg"/><Relationship Id="rId12" Type="http://schemas.openxmlformats.org/officeDocument/2006/relationships/image" Target="../media/image18.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29.svg"/><Relationship Id="rId5" Type="http://schemas.openxmlformats.org/officeDocument/2006/relationships/image" Target="../media/image23.svg"/><Relationship Id="rId10" Type="http://schemas.openxmlformats.org/officeDocument/2006/relationships/image" Target="../media/image16.png"/><Relationship Id="rId4" Type="http://schemas.openxmlformats.org/officeDocument/2006/relationships/image" Target="../media/image13.png"/><Relationship Id="rId9" Type="http://schemas.openxmlformats.org/officeDocument/2006/relationships/image" Target="../media/image27.svg"/></Relationships>
</file>

<file path=ppt/slides/_rels/slide15.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32.svg"/><Relationship Id="rId3" Type="http://schemas.openxmlformats.org/officeDocument/2006/relationships/image" Target="../media/image21.svg"/><Relationship Id="rId7" Type="http://schemas.openxmlformats.org/officeDocument/2006/relationships/image" Target="../media/image25.svg"/><Relationship Id="rId12" Type="http://schemas.openxmlformats.org/officeDocument/2006/relationships/image" Target="../media/image18.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29.svg"/><Relationship Id="rId5" Type="http://schemas.openxmlformats.org/officeDocument/2006/relationships/image" Target="../media/image23.svg"/><Relationship Id="rId10" Type="http://schemas.openxmlformats.org/officeDocument/2006/relationships/image" Target="../media/image16.png"/><Relationship Id="rId4" Type="http://schemas.openxmlformats.org/officeDocument/2006/relationships/image" Target="../media/image13.png"/><Relationship Id="rId9" Type="http://schemas.openxmlformats.org/officeDocument/2006/relationships/image" Target="../media/image27.svg"/><Relationship Id="rId1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1.svg"/><Relationship Id="rId7" Type="http://schemas.openxmlformats.org/officeDocument/2006/relationships/image" Target="../media/image25.svg"/><Relationship Id="rId12"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29.svg"/><Relationship Id="rId5" Type="http://schemas.openxmlformats.org/officeDocument/2006/relationships/image" Target="../media/image23.svg"/><Relationship Id="rId10" Type="http://schemas.openxmlformats.org/officeDocument/2006/relationships/image" Target="../media/image16.png"/><Relationship Id="rId4" Type="http://schemas.openxmlformats.org/officeDocument/2006/relationships/image" Target="../media/image13.png"/><Relationship Id="rId9" Type="http://schemas.openxmlformats.org/officeDocument/2006/relationships/image" Target="../media/image27.sv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32.svg"/><Relationship Id="rId3" Type="http://schemas.openxmlformats.org/officeDocument/2006/relationships/image" Target="../media/image21.svg"/><Relationship Id="rId7" Type="http://schemas.openxmlformats.org/officeDocument/2006/relationships/image" Target="../media/image25.svg"/><Relationship Id="rId12" Type="http://schemas.openxmlformats.org/officeDocument/2006/relationships/image" Target="../media/image18.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29.svg"/><Relationship Id="rId5" Type="http://schemas.openxmlformats.org/officeDocument/2006/relationships/image" Target="../media/image23.svg"/><Relationship Id="rId10" Type="http://schemas.openxmlformats.org/officeDocument/2006/relationships/image" Target="../media/image16.png"/><Relationship Id="rId4" Type="http://schemas.openxmlformats.org/officeDocument/2006/relationships/image" Target="../media/image13.png"/><Relationship Id="rId9" Type="http://schemas.openxmlformats.org/officeDocument/2006/relationships/image" Target="../media/image27.sv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23.svg"/><Relationship Id="rId7" Type="http://schemas.openxmlformats.org/officeDocument/2006/relationships/image" Target="../media/image27.svg"/><Relationship Id="rId12" Type="http://schemas.openxmlformats.org/officeDocument/2006/relationships/image" Target="../media/image20.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34.svg"/><Relationship Id="rId5" Type="http://schemas.openxmlformats.org/officeDocument/2006/relationships/image" Target="../media/image25.svg"/><Relationship Id="rId10" Type="http://schemas.openxmlformats.org/officeDocument/2006/relationships/image" Target="../media/image19.png"/><Relationship Id="rId4" Type="http://schemas.openxmlformats.org/officeDocument/2006/relationships/image" Target="../media/image14.png"/><Relationship Id="rId9" Type="http://schemas.openxmlformats.org/officeDocument/2006/relationships/image" Target="../media/image29.svg"/></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3" Type="http://schemas.openxmlformats.org/officeDocument/2006/relationships/image" Target="../media/image23.svg"/><Relationship Id="rId7" Type="http://schemas.openxmlformats.org/officeDocument/2006/relationships/image" Target="../media/image27.svg"/><Relationship Id="rId12" Type="http://schemas.openxmlformats.org/officeDocument/2006/relationships/image" Target="../media/image20.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34.svg"/><Relationship Id="rId5" Type="http://schemas.openxmlformats.org/officeDocument/2006/relationships/image" Target="../media/image25.svg"/><Relationship Id="rId10" Type="http://schemas.openxmlformats.org/officeDocument/2006/relationships/image" Target="../media/image19.png"/><Relationship Id="rId4" Type="http://schemas.openxmlformats.org/officeDocument/2006/relationships/image" Target="../media/image14.png"/><Relationship Id="rId9" Type="http://schemas.openxmlformats.org/officeDocument/2006/relationships/image" Target="../media/image29.svg"/><Relationship Id="rId14" Type="http://schemas.openxmlformats.org/officeDocument/2006/relationships/image" Target="../media/image22.png"/></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5.svg"/><Relationship Id="rId7" Type="http://schemas.openxmlformats.org/officeDocument/2006/relationships/image" Target="../media/image23.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39.svg"/><Relationship Id="rId5" Type="http://schemas.openxmlformats.org/officeDocument/2006/relationships/image" Target="../media/image27.svg"/><Relationship Id="rId10" Type="http://schemas.openxmlformats.org/officeDocument/2006/relationships/image" Target="../media/image23.png"/><Relationship Id="rId4" Type="http://schemas.openxmlformats.org/officeDocument/2006/relationships/image" Target="../media/image15.png"/><Relationship Id="rId9" Type="http://schemas.openxmlformats.org/officeDocument/2006/relationships/image" Target="../media/image34.svg"/></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5.svg"/><Relationship Id="rId7" Type="http://schemas.openxmlformats.org/officeDocument/2006/relationships/image" Target="../media/image23.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41.svg"/><Relationship Id="rId5" Type="http://schemas.openxmlformats.org/officeDocument/2006/relationships/image" Target="../media/image27.svg"/><Relationship Id="rId10" Type="http://schemas.openxmlformats.org/officeDocument/2006/relationships/image" Target="../media/image24.png"/><Relationship Id="rId4" Type="http://schemas.openxmlformats.org/officeDocument/2006/relationships/image" Target="../media/image15.png"/><Relationship Id="rId9" Type="http://schemas.openxmlformats.org/officeDocument/2006/relationships/image" Target="../media/image34.svg"/></Relationships>
</file>

<file path=ppt/slides/_rels/slide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A3FF"/>
        </a:solidFill>
        <a:effectLst/>
      </p:bgPr>
    </p:bg>
    <p:spTree>
      <p:nvGrpSpPr>
        <p:cNvPr id="1" name=""/>
        <p:cNvGrpSpPr/>
        <p:nvPr/>
      </p:nvGrpSpPr>
      <p:grpSpPr>
        <a:xfrm>
          <a:off x="0" y="0"/>
          <a:ext cx="0" cy="0"/>
          <a:chOff x="0" y="0"/>
          <a:chExt cx="0" cy="0"/>
        </a:xfrm>
      </p:grpSpPr>
      <p:sp>
        <p:nvSpPr>
          <p:cNvPr id="2" name="Freeform 2"/>
          <p:cNvSpPr/>
          <p:nvPr/>
        </p:nvSpPr>
        <p:spPr>
          <a:xfrm>
            <a:off x="-1083092" y="-85725"/>
            <a:ext cx="10227092" cy="10287000"/>
          </a:xfrm>
          <a:custGeom>
            <a:avLst/>
            <a:gdLst/>
            <a:ahLst/>
            <a:cxnLst/>
            <a:rect l="l" t="t" r="r" b="b"/>
            <a:pathLst>
              <a:path w="10227092" h="10287000">
                <a:moveTo>
                  <a:pt x="0" y="0"/>
                </a:moveTo>
                <a:lnTo>
                  <a:pt x="10227092" y="0"/>
                </a:lnTo>
                <a:lnTo>
                  <a:pt x="10227092" y="10287000"/>
                </a:lnTo>
                <a:lnTo>
                  <a:pt x="0" y="10287000"/>
                </a:lnTo>
                <a:lnTo>
                  <a:pt x="0" y="0"/>
                </a:lnTo>
                <a:close/>
              </a:path>
            </a:pathLst>
          </a:custGeom>
          <a:blipFill>
            <a:blip r:embed="rId2">
              <a:extLst>
                <a:ext uri="{96DAC541-7B7A-43D3-8B79-37D633B846F1}">
                  <asvg:svgBlip xmlns:asvg="http://schemas.microsoft.com/office/drawing/2016/SVG/main" xmlns="" r:embed="rId3"/>
                </a:ext>
              </a:extLst>
            </a:blip>
            <a:stretch>
              <a:fillRect r="-585"/>
            </a:stretch>
          </a:blipFill>
        </p:spPr>
        <p:txBody>
          <a:bodyPr/>
          <a:lstStyle/>
          <a:p>
            <a:endParaRPr lang="vi-VN"/>
          </a:p>
        </p:txBody>
      </p:sp>
      <p:sp>
        <p:nvSpPr>
          <p:cNvPr id="3" name="Freeform 3"/>
          <p:cNvSpPr/>
          <p:nvPr/>
        </p:nvSpPr>
        <p:spPr>
          <a:xfrm>
            <a:off x="9144000" y="-85725"/>
            <a:ext cx="10227092" cy="10287000"/>
          </a:xfrm>
          <a:custGeom>
            <a:avLst/>
            <a:gdLst/>
            <a:ahLst/>
            <a:cxnLst/>
            <a:rect l="l" t="t" r="r" b="b"/>
            <a:pathLst>
              <a:path w="10227092" h="10287000">
                <a:moveTo>
                  <a:pt x="0" y="0"/>
                </a:moveTo>
                <a:lnTo>
                  <a:pt x="10227092" y="0"/>
                </a:lnTo>
                <a:lnTo>
                  <a:pt x="10227092" y="10287000"/>
                </a:lnTo>
                <a:lnTo>
                  <a:pt x="0" y="10287000"/>
                </a:lnTo>
                <a:lnTo>
                  <a:pt x="0" y="0"/>
                </a:lnTo>
                <a:close/>
              </a:path>
            </a:pathLst>
          </a:custGeom>
          <a:blipFill>
            <a:blip r:embed="rId2">
              <a:extLst>
                <a:ext uri="{96DAC541-7B7A-43D3-8B79-37D633B846F1}">
                  <asvg:svgBlip xmlns:asvg="http://schemas.microsoft.com/office/drawing/2016/SVG/main" xmlns="" r:embed="rId3"/>
                </a:ext>
              </a:extLst>
            </a:blip>
            <a:stretch>
              <a:fillRect r="-585"/>
            </a:stretch>
          </a:blipFill>
        </p:spPr>
        <p:txBody>
          <a:bodyPr/>
          <a:lstStyle/>
          <a:p>
            <a:endParaRPr lang="vi-VN"/>
          </a:p>
        </p:txBody>
      </p:sp>
      <p:sp>
        <p:nvSpPr>
          <p:cNvPr id="4" name="Freeform 4"/>
          <p:cNvSpPr/>
          <p:nvPr/>
        </p:nvSpPr>
        <p:spPr>
          <a:xfrm>
            <a:off x="-2417680" y="7228045"/>
            <a:ext cx="6594057" cy="3368963"/>
          </a:xfrm>
          <a:custGeom>
            <a:avLst/>
            <a:gdLst/>
            <a:ahLst/>
            <a:cxnLst/>
            <a:rect l="l" t="t" r="r" b="b"/>
            <a:pathLst>
              <a:path w="6594057" h="3368963">
                <a:moveTo>
                  <a:pt x="0" y="0"/>
                </a:moveTo>
                <a:lnTo>
                  <a:pt x="6594057" y="0"/>
                </a:lnTo>
                <a:lnTo>
                  <a:pt x="6594057" y="3368964"/>
                </a:lnTo>
                <a:lnTo>
                  <a:pt x="0" y="336896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vi-VN"/>
          </a:p>
        </p:txBody>
      </p:sp>
      <p:sp>
        <p:nvSpPr>
          <p:cNvPr id="5" name="Freeform 5"/>
          <p:cNvSpPr/>
          <p:nvPr/>
        </p:nvSpPr>
        <p:spPr>
          <a:xfrm>
            <a:off x="-149352" y="7919591"/>
            <a:ext cx="6594057" cy="3368963"/>
          </a:xfrm>
          <a:custGeom>
            <a:avLst/>
            <a:gdLst/>
            <a:ahLst/>
            <a:cxnLst/>
            <a:rect l="l" t="t" r="r" b="b"/>
            <a:pathLst>
              <a:path w="6594057" h="3368963">
                <a:moveTo>
                  <a:pt x="0" y="0"/>
                </a:moveTo>
                <a:lnTo>
                  <a:pt x="6594057" y="0"/>
                </a:lnTo>
                <a:lnTo>
                  <a:pt x="6594057" y="3368964"/>
                </a:lnTo>
                <a:lnTo>
                  <a:pt x="0" y="336896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vi-VN"/>
          </a:p>
        </p:txBody>
      </p:sp>
      <p:sp>
        <p:nvSpPr>
          <p:cNvPr id="6" name="Freeform 6"/>
          <p:cNvSpPr/>
          <p:nvPr/>
        </p:nvSpPr>
        <p:spPr>
          <a:xfrm>
            <a:off x="3147677" y="7561616"/>
            <a:ext cx="6594057" cy="3368963"/>
          </a:xfrm>
          <a:custGeom>
            <a:avLst/>
            <a:gdLst/>
            <a:ahLst/>
            <a:cxnLst/>
            <a:rect l="l" t="t" r="r" b="b"/>
            <a:pathLst>
              <a:path w="6594057" h="3368963">
                <a:moveTo>
                  <a:pt x="0" y="0"/>
                </a:moveTo>
                <a:lnTo>
                  <a:pt x="6594056" y="0"/>
                </a:lnTo>
                <a:lnTo>
                  <a:pt x="6594056" y="3368964"/>
                </a:lnTo>
                <a:lnTo>
                  <a:pt x="0" y="336896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vi-VN"/>
          </a:p>
        </p:txBody>
      </p:sp>
      <p:sp>
        <p:nvSpPr>
          <p:cNvPr id="7" name="Freeform 7"/>
          <p:cNvSpPr/>
          <p:nvPr/>
        </p:nvSpPr>
        <p:spPr>
          <a:xfrm>
            <a:off x="6146001" y="7919591"/>
            <a:ext cx="6594057" cy="3368963"/>
          </a:xfrm>
          <a:custGeom>
            <a:avLst/>
            <a:gdLst/>
            <a:ahLst/>
            <a:cxnLst/>
            <a:rect l="l" t="t" r="r" b="b"/>
            <a:pathLst>
              <a:path w="6594057" h="3368963">
                <a:moveTo>
                  <a:pt x="0" y="0"/>
                </a:moveTo>
                <a:lnTo>
                  <a:pt x="6594057" y="0"/>
                </a:lnTo>
                <a:lnTo>
                  <a:pt x="6594057" y="3368964"/>
                </a:lnTo>
                <a:lnTo>
                  <a:pt x="0" y="336896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vi-VN"/>
          </a:p>
        </p:txBody>
      </p:sp>
      <p:sp>
        <p:nvSpPr>
          <p:cNvPr id="8" name="Freeform 8"/>
          <p:cNvSpPr/>
          <p:nvPr/>
        </p:nvSpPr>
        <p:spPr>
          <a:xfrm>
            <a:off x="13038761" y="7228045"/>
            <a:ext cx="6594057" cy="3368963"/>
          </a:xfrm>
          <a:custGeom>
            <a:avLst/>
            <a:gdLst/>
            <a:ahLst/>
            <a:cxnLst/>
            <a:rect l="l" t="t" r="r" b="b"/>
            <a:pathLst>
              <a:path w="6594057" h="3368963">
                <a:moveTo>
                  <a:pt x="0" y="0"/>
                </a:moveTo>
                <a:lnTo>
                  <a:pt x="6594057" y="0"/>
                </a:lnTo>
                <a:lnTo>
                  <a:pt x="6594057" y="3368964"/>
                </a:lnTo>
                <a:lnTo>
                  <a:pt x="0" y="336896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vi-VN"/>
          </a:p>
        </p:txBody>
      </p:sp>
      <p:sp>
        <p:nvSpPr>
          <p:cNvPr id="9" name="Freeform 9"/>
          <p:cNvSpPr/>
          <p:nvPr/>
        </p:nvSpPr>
        <p:spPr>
          <a:xfrm>
            <a:off x="9741733" y="7561616"/>
            <a:ext cx="6594057" cy="3368963"/>
          </a:xfrm>
          <a:custGeom>
            <a:avLst/>
            <a:gdLst/>
            <a:ahLst/>
            <a:cxnLst/>
            <a:rect l="l" t="t" r="r" b="b"/>
            <a:pathLst>
              <a:path w="6594057" h="3368963">
                <a:moveTo>
                  <a:pt x="0" y="0"/>
                </a:moveTo>
                <a:lnTo>
                  <a:pt x="6594057" y="0"/>
                </a:lnTo>
                <a:lnTo>
                  <a:pt x="6594057" y="3368964"/>
                </a:lnTo>
                <a:lnTo>
                  <a:pt x="0" y="336896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vi-VN"/>
          </a:p>
        </p:txBody>
      </p:sp>
      <p:sp>
        <p:nvSpPr>
          <p:cNvPr id="11" name="Freeform 11"/>
          <p:cNvSpPr/>
          <p:nvPr/>
        </p:nvSpPr>
        <p:spPr>
          <a:xfrm rot="160133">
            <a:off x="-753590" y="218844"/>
            <a:ext cx="3294055" cy="1934509"/>
          </a:xfrm>
          <a:custGeom>
            <a:avLst/>
            <a:gdLst/>
            <a:ahLst/>
            <a:cxnLst/>
            <a:rect l="l" t="t" r="r" b="b"/>
            <a:pathLst>
              <a:path w="3294055" h="1934509">
                <a:moveTo>
                  <a:pt x="0" y="0"/>
                </a:moveTo>
                <a:lnTo>
                  <a:pt x="3294056" y="0"/>
                </a:lnTo>
                <a:lnTo>
                  <a:pt x="3294056" y="1934508"/>
                </a:lnTo>
                <a:lnTo>
                  <a:pt x="0" y="193450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vi-VN"/>
          </a:p>
        </p:txBody>
      </p:sp>
      <p:sp>
        <p:nvSpPr>
          <p:cNvPr id="12" name="Freeform 12"/>
          <p:cNvSpPr/>
          <p:nvPr/>
        </p:nvSpPr>
        <p:spPr>
          <a:xfrm rot="3413313">
            <a:off x="15550410" y="413629"/>
            <a:ext cx="3240804" cy="2193535"/>
          </a:xfrm>
          <a:custGeom>
            <a:avLst/>
            <a:gdLst/>
            <a:ahLst/>
            <a:cxnLst/>
            <a:rect l="l" t="t" r="r" b="b"/>
            <a:pathLst>
              <a:path w="3240804" h="2193535">
                <a:moveTo>
                  <a:pt x="0" y="0"/>
                </a:moveTo>
                <a:lnTo>
                  <a:pt x="3240805" y="0"/>
                </a:lnTo>
                <a:lnTo>
                  <a:pt x="3240805" y="2193535"/>
                </a:lnTo>
                <a:lnTo>
                  <a:pt x="0" y="219353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vi-VN"/>
          </a:p>
        </p:txBody>
      </p:sp>
      <p:sp>
        <p:nvSpPr>
          <p:cNvPr id="15" name="Freeform 15"/>
          <p:cNvSpPr/>
          <p:nvPr/>
        </p:nvSpPr>
        <p:spPr>
          <a:xfrm>
            <a:off x="0" y="4412607"/>
            <a:ext cx="4290011" cy="6517973"/>
          </a:xfrm>
          <a:custGeom>
            <a:avLst/>
            <a:gdLst/>
            <a:ahLst/>
            <a:cxnLst/>
            <a:rect l="l" t="t" r="r" b="b"/>
            <a:pathLst>
              <a:path w="4290011" h="6517973">
                <a:moveTo>
                  <a:pt x="0" y="0"/>
                </a:moveTo>
                <a:lnTo>
                  <a:pt x="4290011" y="0"/>
                </a:lnTo>
                <a:lnTo>
                  <a:pt x="4290011" y="6517973"/>
                </a:lnTo>
                <a:lnTo>
                  <a:pt x="0" y="6517973"/>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vi-VN"/>
          </a:p>
        </p:txBody>
      </p:sp>
      <p:sp>
        <p:nvSpPr>
          <p:cNvPr id="16" name="Freeform 16"/>
          <p:cNvSpPr/>
          <p:nvPr/>
        </p:nvSpPr>
        <p:spPr>
          <a:xfrm>
            <a:off x="14082410" y="4412607"/>
            <a:ext cx="4278160" cy="6517973"/>
          </a:xfrm>
          <a:custGeom>
            <a:avLst/>
            <a:gdLst/>
            <a:ahLst/>
            <a:cxnLst/>
            <a:rect l="l" t="t" r="r" b="b"/>
            <a:pathLst>
              <a:path w="4278160" h="6517973">
                <a:moveTo>
                  <a:pt x="0" y="0"/>
                </a:moveTo>
                <a:lnTo>
                  <a:pt x="4278160" y="0"/>
                </a:lnTo>
                <a:lnTo>
                  <a:pt x="4278160" y="6517973"/>
                </a:lnTo>
                <a:lnTo>
                  <a:pt x="0" y="6517973"/>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vi-VN"/>
          </a:p>
        </p:txBody>
      </p:sp>
      <p:sp>
        <p:nvSpPr>
          <p:cNvPr id="17" name="Freeform 17"/>
          <p:cNvSpPr/>
          <p:nvPr/>
        </p:nvSpPr>
        <p:spPr>
          <a:xfrm rot="2874573">
            <a:off x="2059385" y="2721903"/>
            <a:ext cx="770946" cy="1197797"/>
          </a:xfrm>
          <a:custGeom>
            <a:avLst/>
            <a:gdLst/>
            <a:ahLst/>
            <a:cxnLst/>
            <a:rect l="l" t="t" r="r" b="b"/>
            <a:pathLst>
              <a:path w="770946" h="1197797">
                <a:moveTo>
                  <a:pt x="0" y="0"/>
                </a:moveTo>
                <a:lnTo>
                  <a:pt x="770946" y="0"/>
                </a:lnTo>
                <a:lnTo>
                  <a:pt x="770946" y="1197796"/>
                </a:lnTo>
                <a:lnTo>
                  <a:pt x="0" y="1197796"/>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endParaRPr lang="vi-VN"/>
          </a:p>
        </p:txBody>
      </p:sp>
      <p:grpSp>
        <p:nvGrpSpPr>
          <p:cNvPr id="20" name="Group 19">
            <a:extLst>
              <a:ext uri="{FF2B5EF4-FFF2-40B4-BE49-F238E27FC236}">
                <a16:creationId xmlns:a16="http://schemas.microsoft.com/office/drawing/2014/main" id="{55BFF5BA-3E33-8CB1-F844-0674DCDD1055}"/>
              </a:ext>
            </a:extLst>
          </p:cNvPr>
          <p:cNvGrpSpPr/>
          <p:nvPr/>
        </p:nvGrpSpPr>
        <p:grpSpPr>
          <a:xfrm>
            <a:off x="3022221" y="1265632"/>
            <a:ext cx="13894373" cy="3914964"/>
            <a:chOff x="3022221" y="1265632"/>
            <a:chExt cx="13894373" cy="3914964"/>
          </a:xfrm>
        </p:grpSpPr>
        <p:sp>
          <p:nvSpPr>
            <p:cNvPr id="10" name="Freeform 10"/>
            <p:cNvSpPr/>
            <p:nvPr/>
          </p:nvSpPr>
          <p:spPr>
            <a:xfrm>
              <a:off x="14082410" y="1265632"/>
              <a:ext cx="1154459" cy="1528242"/>
            </a:xfrm>
            <a:custGeom>
              <a:avLst/>
              <a:gdLst/>
              <a:ahLst/>
              <a:cxnLst/>
              <a:rect l="l" t="t" r="r" b="b"/>
              <a:pathLst>
                <a:path w="1154459" h="1528242">
                  <a:moveTo>
                    <a:pt x="0" y="0"/>
                  </a:moveTo>
                  <a:lnTo>
                    <a:pt x="1154459" y="0"/>
                  </a:lnTo>
                  <a:lnTo>
                    <a:pt x="1154459" y="1528242"/>
                  </a:lnTo>
                  <a:lnTo>
                    <a:pt x="0" y="1528242"/>
                  </a:lnTo>
                  <a:lnTo>
                    <a:pt x="0" y="0"/>
                  </a:lnTo>
                  <a:close/>
                </a:path>
              </a:pathLst>
            </a:custGeom>
            <a:blipFill>
              <a:blip r:embed="rId16"/>
              <a:stretch>
                <a:fillRect/>
              </a:stretch>
            </a:blipFill>
          </p:spPr>
          <p:txBody>
            <a:bodyPr/>
            <a:lstStyle/>
            <a:p>
              <a:endParaRPr lang="vi-VN"/>
            </a:p>
          </p:txBody>
        </p:sp>
        <p:sp>
          <p:nvSpPr>
            <p:cNvPr id="13" name="Freeform 13"/>
            <p:cNvSpPr/>
            <p:nvPr/>
          </p:nvSpPr>
          <p:spPr>
            <a:xfrm>
              <a:off x="3335351" y="1265632"/>
              <a:ext cx="695104" cy="686257"/>
            </a:xfrm>
            <a:custGeom>
              <a:avLst/>
              <a:gdLst/>
              <a:ahLst/>
              <a:cxnLst/>
              <a:rect l="l" t="t" r="r" b="b"/>
              <a:pathLst>
                <a:path w="695104" h="686257">
                  <a:moveTo>
                    <a:pt x="0" y="0"/>
                  </a:moveTo>
                  <a:lnTo>
                    <a:pt x="695103" y="0"/>
                  </a:lnTo>
                  <a:lnTo>
                    <a:pt x="695103" y="686257"/>
                  </a:lnTo>
                  <a:lnTo>
                    <a:pt x="0" y="686257"/>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txBody>
            <a:bodyPr/>
            <a:lstStyle/>
            <a:p>
              <a:endParaRPr lang="vi-VN"/>
            </a:p>
          </p:txBody>
        </p:sp>
        <p:sp>
          <p:nvSpPr>
            <p:cNvPr id="14" name="Freeform 14"/>
            <p:cNvSpPr/>
            <p:nvPr/>
          </p:nvSpPr>
          <p:spPr>
            <a:xfrm>
              <a:off x="16221490" y="2793874"/>
              <a:ext cx="695104" cy="686257"/>
            </a:xfrm>
            <a:custGeom>
              <a:avLst/>
              <a:gdLst/>
              <a:ahLst/>
              <a:cxnLst/>
              <a:rect l="l" t="t" r="r" b="b"/>
              <a:pathLst>
                <a:path w="695104" h="686257">
                  <a:moveTo>
                    <a:pt x="0" y="0"/>
                  </a:moveTo>
                  <a:lnTo>
                    <a:pt x="695103" y="0"/>
                  </a:lnTo>
                  <a:lnTo>
                    <a:pt x="695103" y="686257"/>
                  </a:lnTo>
                  <a:lnTo>
                    <a:pt x="0" y="686257"/>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txBody>
            <a:bodyPr/>
            <a:lstStyle/>
            <a:p>
              <a:endParaRPr lang="vi-VN"/>
            </a:p>
          </p:txBody>
        </p:sp>
        <p:sp>
          <p:nvSpPr>
            <p:cNvPr id="18" name="TextBox 17">
              <a:extLst>
                <a:ext uri="{FF2B5EF4-FFF2-40B4-BE49-F238E27FC236}">
                  <a16:creationId xmlns:a16="http://schemas.microsoft.com/office/drawing/2014/main" id="{AE39838B-FE1E-2658-0826-9C4703881C1A}"/>
                </a:ext>
              </a:extLst>
            </p:cNvPr>
            <p:cNvSpPr txBox="1"/>
            <p:nvPr/>
          </p:nvSpPr>
          <p:spPr>
            <a:xfrm>
              <a:off x="3022221" y="1998950"/>
              <a:ext cx="12639999" cy="3154710"/>
            </a:xfrm>
            <a:prstGeom prst="rect">
              <a:avLst/>
            </a:prstGeom>
            <a:noFill/>
          </p:spPr>
          <p:txBody>
            <a:bodyPr wrap="none" rtlCol="0">
              <a:spAutoFit/>
            </a:bodyPr>
            <a:lstStyle/>
            <a:p>
              <a:r>
                <a:rPr lang="en-GB" sz="19900" dirty="0">
                  <a:ln w="679450">
                    <a:solidFill>
                      <a:schemeClr val="bg1"/>
                    </a:solidFill>
                  </a:ln>
                  <a:latin typeface="#9Slide07 IcielCrocante" panose="02000000000000000000" pitchFamily="2" charset="-93"/>
                </a:rPr>
                <a:t>KHỞI ĐỘNG</a:t>
              </a:r>
              <a:endParaRPr lang="vi-VN" sz="19900" dirty="0">
                <a:ln w="679450">
                  <a:solidFill>
                    <a:schemeClr val="bg1"/>
                  </a:solidFill>
                </a:ln>
                <a:latin typeface="#9Slide07 IcielCrocante" panose="02000000000000000000" pitchFamily="2" charset="-93"/>
              </a:endParaRPr>
            </a:p>
          </p:txBody>
        </p:sp>
        <p:sp>
          <p:nvSpPr>
            <p:cNvPr id="19" name="TextBox 18">
              <a:extLst>
                <a:ext uri="{FF2B5EF4-FFF2-40B4-BE49-F238E27FC236}">
                  <a16:creationId xmlns:a16="http://schemas.microsoft.com/office/drawing/2014/main" id="{E88393A1-546A-7614-DBEB-221CED08CF34}"/>
                </a:ext>
              </a:extLst>
            </p:cNvPr>
            <p:cNvSpPr txBox="1"/>
            <p:nvPr/>
          </p:nvSpPr>
          <p:spPr>
            <a:xfrm>
              <a:off x="3064283" y="2025886"/>
              <a:ext cx="12639999" cy="3154710"/>
            </a:xfrm>
            <a:prstGeom prst="rect">
              <a:avLst/>
            </a:prstGeom>
            <a:noFill/>
          </p:spPr>
          <p:txBody>
            <a:bodyPr wrap="none" rtlCol="0">
              <a:spAutoFit/>
            </a:bodyPr>
            <a:lstStyle/>
            <a:p>
              <a:r>
                <a:rPr lang="en-GB" sz="19900" dirty="0">
                  <a:solidFill>
                    <a:schemeClr val="tx2"/>
                  </a:solidFill>
                  <a:latin typeface="#9Slide07 IcielCrocante" panose="02000000000000000000" pitchFamily="2" charset="-93"/>
                </a:rPr>
                <a:t>KHỞI ĐỘNG</a:t>
              </a:r>
              <a:endParaRPr lang="vi-VN" sz="19900" dirty="0">
                <a:solidFill>
                  <a:schemeClr val="tx2"/>
                </a:solidFill>
                <a:latin typeface="#9Slide07 IcielCrocante" panose="02000000000000000000" pitchFamily="2" charset="-93"/>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8E1"/>
        </a:solidFill>
        <a:effectLst/>
      </p:bgPr>
    </p:bg>
    <p:spTree>
      <p:nvGrpSpPr>
        <p:cNvPr id="1" name="">
          <a:extLst>
            <a:ext uri="{FF2B5EF4-FFF2-40B4-BE49-F238E27FC236}">
              <a16:creationId xmlns:a16="http://schemas.microsoft.com/office/drawing/2014/main" id="{6884D143-B45E-4F09-360C-1A86302BC1D7}"/>
            </a:ext>
          </a:extLst>
        </p:cNvPr>
        <p:cNvGrpSpPr/>
        <p:nvPr/>
      </p:nvGrpSpPr>
      <p:grpSpPr>
        <a:xfrm>
          <a:off x="0" y="0"/>
          <a:ext cx="0" cy="0"/>
          <a:chOff x="0" y="0"/>
          <a:chExt cx="0" cy="0"/>
        </a:xfrm>
      </p:grpSpPr>
      <p:sp>
        <p:nvSpPr>
          <p:cNvPr id="3" name="Freeform 3">
            <a:extLst>
              <a:ext uri="{FF2B5EF4-FFF2-40B4-BE49-F238E27FC236}">
                <a16:creationId xmlns:a16="http://schemas.microsoft.com/office/drawing/2014/main" id="{96618C13-76DE-3530-7849-39D90EDED0C0}"/>
              </a:ext>
            </a:extLst>
          </p:cNvPr>
          <p:cNvSpPr/>
          <p:nvPr/>
        </p:nvSpPr>
        <p:spPr>
          <a:xfrm>
            <a:off x="15529470" y="0"/>
            <a:ext cx="2956389" cy="2723573"/>
          </a:xfrm>
          <a:custGeom>
            <a:avLst/>
            <a:gdLst/>
            <a:ahLst/>
            <a:cxnLst/>
            <a:rect l="l" t="t" r="r" b="b"/>
            <a:pathLst>
              <a:path w="2956389" h="2723573">
                <a:moveTo>
                  <a:pt x="0" y="0"/>
                </a:moveTo>
                <a:lnTo>
                  <a:pt x="2956389" y="0"/>
                </a:lnTo>
                <a:lnTo>
                  <a:pt x="2956389" y="2723573"/>
                </a:lnTo>
                <a:lnTo>
                  <a:pt x="0" y="272357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vi-VN"/>
          </a:p>
        </p:txBody>
      </p:sp>
      <p:sp>
        <p:nvSpPr>
          <p:cNvPr id="4" name="Freeform 4">
            <a:extLst>
              <a:ext uri="{FF2B5EF4-FFF2-40B4-BE49-F238E27FC236}">
                <a16:creationId xmlns:a16="http://schemas.microsoft.com/office/drawing/2014/main" id="{CBD0C01E-0A97-2490-92BE-B93A34D3A010}"/>
              </a:ext>
            </a:extLst>
          </p:cNvPr>
          <p:cNvSpPr/>
          <p:nvPr/>
        </p:nvSpPr>
        <p:spPr>
          <a:xfrm>
            <a:off x="0" y="0"/>
            <a:ext cx="1425955" cy="1361787"/>
          </a:xfrm>
          <a:custGeom>
            <a:avLst/>
            <a:gdLst/>
            <a:ahLst/>
            <a:cxnLst/>
            <a:rect l="l" t="t" r="r" b="b"/>
            <a:pathLst>
              <a:path w="1425955" h="1361787">
                <a:moveTo>
                  <a:pt x="0" y="0"/>
                </a:moveTo>
                <a:lnTo>
                  <a:pt x="1425955" y="0"/>
                </a:lnTo>
                <a:lnTo>
                  <a:pt x="1425955" y="1361787"/>
                </a:lnTo>
                <a:lnTo>
                  <a:pt x="0" y="136178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vi-VN"/>
          </a:p>
        </p:txBody>
      </p:sp>
      <p:sp>
        <p:nvSpPr>
          <p:cNvPr id="5" name="Freeform 5">
            <a:extLst>
              <a:ext uri="{FF2B5EF4-FFF2-40B4-BE49-F238E27FC236}">
                <a16:creationId xmlns:a16="http://schemas.microsoft.com/office/drawing/2014/main" id="{EAD8D00B-263C-00BE-2BFC-DB2D0B5715B0}"/>
              </a:ext>
            </a:extLst>
          </p:cNvPr>
          <p:cNvSpPr/>
          <p:nvPr/>
        </p:nvSpPr>
        <p:spPr>
          <a:xfrm>
            <a:off x="14237689" y="340447"/>
            <a:ext cx="770459" cy="680893"/>
          </a:xfrm>
          <a:custGeom>
            <a:avLst/>
            <a:gdLst/>
            <a:ahLst/>
            <a:cxnLst/>
            <a:rect l="l" t="t" r="r" b="b"/>
            <a:pathLst>
              <a:path w="770459" h="680893">
                <a:moveTo>
                  <a:pt x="0" y="0"/>
                </a:moveTo>
                <a:lnTo>
                  <a:pt x="770459" y="0"/>
                </a:lnTo>
                <a:lnTo>
                  <a:pt x="770459" y="680893"/>
                </a:lnTo>
                <a:lnTo>
                  <a:pt x="0" y="68089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vi-VN"/>
          </a:p>
        </p:txBody>
      </p:sp>
      <p:sp>
        <p:nvSpPr>
          <p:cNvPr id="11" name="Freeform 11">
            <a:extLst>
              <a:ext uri="{FF2B5EF4-FFF2-40B4-BE49-F238E27FC236}">
                <a16:creationId xmlns:a16="http://schemas.microsoft.com/office/drawing/2014/main" id="{01B6F655-6FEC-9383-887E-F7B75911DFE8}"/>
              </a:ext>
            </a:extLst>
          </p:cNvPr>
          <p:cNvSpPr/>
          <p:nvPr/>
        </p:nvSpPr>
        <p:spPr>
          <a:xfrm>
            <a:off x="5387429" y="0"/>
            <a:ext cx="769223" cy="1114816"/>
          </a:xfrm>
          <a:custGeom>
            <a:avLst/>
            <a:gdLst/>
            <a:ahLst/>
            <a:cxnLst/>
            <a:rect l="l" t="t" r="r" b="b"/>
            <a:pathLst>
              <a:path w="769223" h="1114816">
                <a:moveTo>
                  <a:pt x="0" y="0"/>
                </a:moveTo>
                <a:lnTo>
                  <a:pt x="769223" y="0"/>
                </a:lnTo>
                <a:lnTo>
                  <a:pt x="769223" y="1114816"/>
                </a:lnTo>
                <a:lnTo>
                  <a:pt x="0" y="1114816"/>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vi-VN"/>
          </a:p>
        </p:txBody>
      </p:sp>
      <p:grpSp>
        <p:nvGrpSpPr>
          <p:cNvPr id="7" name="Group 6">
            <a:extLst>
              <a:ext uri="{FF2B5EF4-FFF2-40B4-BE49-F238E27FC236}">
                <a16:creationId xmlns:a16="http://schemas.microsoft.com/office/drawing/2014/main" id="{6C0187E3-0045-2FA5-82E1-203F75245823}"/>
              </a:ext>
            </a:extLst>
          </p:cNvPr>
          <p:cNvGrpSpPr/>
          <p:nvPr/>
        </p:nvGrpSpPr>
        <p:grpSpPr>
          <a:xfrm>
            <a:off x="7632899" y="83263"/>
            <a:ext cx="6331748" cy="2063106"/>
            <a:chOff x="733449" y="1361786"/>
            <a:chExt cx="6331748" cy="2063106"/>
          </a:xfrm>
        </p:grpSpPr>
        <p:sp>
          <p:nvSpPr>
            <p:cNvPr id="2" name="Freeform 26">
              <a:extLst>
                <a:ext uri="{FF2B5EF4-FFF2-40B4-BE49-F238E27FC236}">
                  <a16:creationId xmlns:a16="http://schemas.microsoft.com/office/drawing/2014/main" id="{32C466E0-B852-1D41-E057-D9E76DDD35ED}"/>
                </a:ext>
              </a:extLst>
            </p:cNvPr>
            <p:cNvSpPr/>
            <p:nvPr/>
          </p:nvSpPr>
          <p:spPr>
            <a:xfrm>
              <a:off x="733449" y="1361786"/>
              <a:ext cx="6331748" cy="1979601"/>
            </a:xfrm>
            <a:custGeom>
              <a:avLst/>
              <a:gdLst/>
              <a:ahLst/>
              <a:cxnLst/>
              <a:rect l="l" t="t" r="r" b="b"/>
              <a:pathLst>
                <a:path w="3857721" h="1311625">
                  <a:moveTo>
                    <a:pt x="0" y="0"/>
                  </a:moveTo>
                  <a:lnTo>
                    <a:pt x="3857721" y="0"/>
                  </a:lnTo>
                  <a:lnTo>
                    <a:pt x="3857721" y="1311624"/>
                  </a:lnTo>
                  <a:lnTo>
                    <a:pt x="0" y="131162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TextBox 5">
              <a:extLst>
                <a:ext uri="{FF2B5EF4-FFF2-40B4-BE49-F238E27FC236}">
                  <a16:creationId xmlns:a16="http://schemas.microsoft.com/office/drawing/2014/main" id="{1721E006-2692-372B-99F4-823870CD8318}"/>
                </a:ext>
              </a:extLst>
            </p:cNvPr>
            <p:cNvSpPr txBox="1"/>
            <p:nvPr/>
          </p:nvSpPr>
          <p:spPr>
            <a:xfrm>
              <a:off x="2102130" y="1485900"/>
              <a:ext cx="4092029" cy="1938992"/>
            </a:xfrm>
            <a:prstGeom prst="rect">
              <a:avLst/>
            </a:prstGeom>
            <a:noFill/>
          </p:spPr>
          <p:txBody>
            <a:bodyPr wrap="square" rtlCol="0">
              <a:spAutoFit/>
            </a:bodyPr>
            <a:lstStyle/>
            <a:p>
              <a:pPr algn="ctr"/>
              <a:r>
                <a:rPr lang="en-GB" sz="6000" b="1" dirty="0">
                  <a:latin typeface="Cambria" panose="02040503050406030204" pitchFamily="18" charset="0"/>
                  <a:ea typeface="Cambria" panose="02040503050406030204" pitchFamily="18" charset="0"/>
                </a:rPr>
                <a:t>2. </a:t>
              </a:r>
              <a:r>
                <a:rPr lang="en-GB" sz="6000" b="1" dirty="0" err="1">
                  <a:latin typeface="Cambria" panose="02040503050406030204" pitchFamily="18" charset="0"/>
                  <a:ea typeface="Cambria" panose="02040503050406030204" pitchFamily="18" charset="0"/>
                </a:rPr>
                <a:t>Xử</a:t>
              </a:r>
              <a:r>
                <a:rPr lang="en-GB" sz="6000" b="1" dirty="0">
                  <a:latin typeface="Cambria" panose="02040503050406030204" pitchFamily="18" charset="0"/>
                  <a:ea typeface="Cambria" panose="02040503050406030204" pitchFamily="18" charset="0"/>
                </a:rPr>
                <a:t> </a:t>
              </a:r>
              <a:r>
                <a:rPr lang="en-GB" sz="6000" b="1" dirty="0" err="1">
                  <a:latin typeface="Cambria" panose="02040503050406030204" pitchFamily="18" charset="0"/>
                  <a:ea typeface="Cambria" panose="02040503050406030204" pitchFamily="18" charset="0"/>
                </a:rPr>
                <a:t>lí</a:t>
              </a:r>
              <a:r>
                <a:rPr lang="en-GB" sz="6000" b="1" dirty="0">
                  <a:latin typeface="Cambria" panose="02040503050406030204" pitchFamily="18" charset="0"/>
                  <a:ea typeface="Cambria" panose="02040503050406030204" pitchFamily="18" charset="0"/>
                </a:rPr>
                <a:t> </a:t>
              </a:r>
              <a:r>
                <a:rPr lang="en-GB" sz="6000" b="1" dirty="0" err="1">
                  <a:latin typeface="Cambria" panose="02040503050406030204" pitchFamily="18" charset="0"/>
                  <a:ea typeface="Cambria" panose="02040503050406030204" pitchFamily="18" charset="0"/>
                </a:rPr>
                <a:t>tình</a:t>
              </a:r>
              <a:r>
                <a:rPr lang="en-GB" sz="6000" b="1" dirty="0">
                  <a:latin typeface="Cambria" panose="02040503050406030204" pitchFamily="18" charset="0"/>
                  <a:ea typeface="Cambria" panose="02040503050406030204" pitchFamily="18" charset="0"/>
                </a:rPr>
                <a:t> </a:t>
              </a:r>
              <a:r>
                <a:rPr lang="en-GB" sz="6000" b="1" dirty="0" err="1">
                  <a:latin typeface="Cambria" panose="02040503050406030204" pitchFamily="18" charset="0"/>
                  <a:ea typeface="Cambria" panose="02040503050406030204" pitchFamily="18" charset="0"/>
                </a:rPr>
                <a:t>huống</a:t>
              </a:r>
              <a:endParaRPr lang="vi-VN" sz="6000" b="1" dirty="0">
                <a:latin typeface="Cambria" panose="02040503050406030204" pitchFamily="18" charset="0"/>
                <a:ea typeface="Cambria" panose="02040503050406030204" pitchFamily="18" charset="0"/>
              </a:endParaRPr>
            </a:p>
          </p:txBody>
        </p:sp>
      </p:grpSp>
      <p:sp>
        <p:nvSpPr>
          <p:cNvPr id="13" name="TextBox 12">
            <a:extLst>
              <a:ext uri="{FF2B5EF4-FFF2-40B4-BE49-F238E27FC236}">
                <a16:creationId xmlns:a16="http://schemas.microsoft.com/office/drawing/2014/main" id="{669CCEBD-3F0C-375F-CF41-30085D3A05E5}"/>
              </a:ext>
            </a:extLst>
          </p:cNvPr>
          <p:cNvSpPr txBox="1"/>
          <p:nvPr/>
        </p:nvSpPr>
        <p:spPr>
          <a:xfrm>
            <a:off x="990600" y="2696846"/>
            <a:ext cx="15544800" cy="2123658"/>
          </a:xfrm>
          <a:prstGeom prst="rect">
            <a:avLst/>
          </a:prstGeom>
          <a:noFill/>
        </p:spPr>
        <p:txBody>
          <a:bodyPr wrap="square">
            <a:spAutoFit/>
          </a:bodyPr>
          <a:lstStyle/>
          <a:p>
            <a:pPr algn="just"/>
            <a:r>
              <a:rPr lang="en-US" sz="4400" b="1" kern="0" dirty="0" err="1">
                <a:effectLst/>
                <a:latin typeface="Calibri" panose="020F0502020204030204" pitchFamily="34" charset="0"/>
                <a:ea typeface="Arial" panose="020B0604020202020204" pitchFamily="34" charset="0"/>
                <a:cs typeface="Times New Roman" panose="02020603050405020304" pitchFamily="18" charset="0"/>
              </a:rPr>
              <a:t>Tình</a:t>
            </a:r>
            <a:r>
              <a:rPr lang="en-US" sz="4400" b="1" kern="0" dirty="0">
                <a:effectLst/>
                <a:latin typeface="Calibri" panose="020F0502020204030204" pitchFamily="34" charset="0"/>
                <a:ea typeface="Arial" panose="020B0604020202020204" pitchFamily="34" charset="0"/>
                <a:cs typeface="Times New Roman" panose="02020603050405020304" pitchFamily="18" charset="0"/>
              </a:rPr>
              <a:t> </a:t>
            </a:r>
            <a:r>
              <a:rPr lang="en-US" sz="4400" b="1" kern="0" dirty="0" err="1">
                <a:effectLst/>
                <a:latin typeface="Calibri" panose="020F0502020204030204" pitchFamily="34" charset="0"/>
                <a:ea typeface="Arial" panose="020B0604020202020204" pitchFamily="34" charset="0"/>
                <a:cs typeface="Times New Roman" panose="02020603050405020304" pitchFamily="18" charset="0"/>
              </a:rPr>
              <a:t>huống</a:t>
            </a:r>
            <a:r>
              <a:rPr lang="en-US" sz="4400" b="1" kern="0" dirty="0">
                <a:effectLst/>
                <a:latin typeface="Calibri" panose="020F0502020204030204" pitchFamily="34" charset="0"/>
                <a:ea typeface="Arial" panose="020B0604020202020204" pitchFamily="34" charset="0"/>
                <a:cs typeface="Times New Roman" panose="02020603050405020304" pitchFamily="18" charset="0"/>
              </a:rPr>
              <a:t> 1: </a:t>
            </a:r>
            <a:r>
              <a:rPr lang="en-US" sz="4400" kern="0" dirty="0" err="1">
                <a:effectLst/>
                <a:latin typeface="Calibri" panose="020F0502020204030204" pitchFamily="34" charset="0"/>
                <a:ea typeface="Arial" panose="020B0604020202020204" pitchFamily="34" charset="0"/>
                <a:cs typeface="Times New Roman" panose="02020603050405020304" pitchFamily="18" charset="0"/>
              </a:rPr>
              <a:t>Tiến</a:t>
            </a:r>
            <a:r>
              <a:rPr lang="en-US" sz="4400" kern="0" dirty="0">
                <a:effectLst/>
                <a:latin typeface="Calibri" panose="020F0502020204030204" pitchFamily="34" charset="0"/>
                <a:ea typeface="Arial" panose="020B0604020202020204" pitchFamily="34" charset="0"/>
                <a:cs typeface="Times New Roman" panose="02020603050405020304" pitchFamily="18" charset="0"/>
              </a:rPr>
              <a:t> </a:t>
            </a:r>
            <a:r>
              <a:rPr lang="en-US" sz="4400" kern="0" dirty="0" err="1">
                <a:effectLst/>
                <a:latin typeface="Calibri" panose="020F0502020204030204" pitchFamily="34" charset="0"/>
                <a:ea typeface="Arial" panose="020B0604020202020204" pitchFamily="34" charset="0"/>
                <a:cs typeface="Times New Roman" panose="02020603050405020304" pitchFamily="18" charset="0"/>
              </a:rPr>
              <a:t>cần</a:t>
            </a:r>
            <a:r>
              <a:rPr lang="en-US" sz="4400" kern="0" dirty="0">
                <a:effectLst/>
                <a:latin typeface="Calibri" panose="020F0502020204030204" pitchFamily="34" charset="0"/>
                <a:ea typeface="Arial" panose="020B0604020202020204" pitchFamily="34" charset="0"/>
                <a:cs typeface="Times New Roman" panose="02020603050405020304" pitchFamily="18" charset="0"/>
              </a:rPr>
              <a:t> </a:t>
            </a:r>
            <a:r>
              <a:rPr lang="en-US" sz="4400" kern="0" dirty="0" err="1">
                <a:effectLst/>
                <a:latin typeface="Calibri" panose="020F0502020204030204" pitchFamily="34" charset="0"/>
                <a:ea typeface="Arial" panose="020B0604020202020204" pitchFamily="34" charset="0"/>
                <a:cs typeface="Times New Roman" panose="02020603050405020304" pitchFamily="18" charset="0"/>
              </a:rPr>
              <a:t>tranh</a:t>
            </a:r>
            <a:r>
              <a:rPr lang="en-US" sz="4400" kern="0" dirty="0">
                <a:effectLst/>
                <a:latin typeface="Calibri" panose="020F0502020204030204" pitchFamily="34" charset="0"/>
                <a:ea typeface="Arial" panose="020B0604020202020204" pitchFamily="34" charset="0"/>
                <a:cs typeface="Times New Roman" panose="02020603050405020304" pitchFamily="18" charset="0"/>
              </a:rPr>
              <a:t> </a:t>
            </a:r>
            <a:r>
              <a:rPr lang="en-US" sz="4400" kern="0" dirty="0" err="1">
                <a:effectLst/>
                <a:latin typeface="Calibri" panose="020F0502020204030204" pitchFamily="34" charset="0"/>
                <a:ea typeface="Arial" panose="020B0604020202020204" pitchFamily="34" charset="0"/>
                <a:cs typeface="Times New Roman" panose="02020603050405020304" pitchFamily="18" charset="0"/>
              </a:rPr>
              <a:t>thủ</a:t>
            </a:r>
            <a:r>
              <a:rPr lang="en-US" sz="4400" kern="0" dirty="0">
                <a:effectLst/>
                <a:latin typeface="Calibri" panose="020F0502020204030204" pitchFamily="34" charset="0"/>
                <a:ea typeface="Arial" panose="020B0604020202020204" pitchFamily="34" charset="0"/>
                <a:cs typeface="Times New Roman" panose="02020603050405020304" pitchFamily="18" charset="0"/>
              </a:rPr>
              <a:t> </a:t>
            </a:r>
            <a:r>
              <a:rPr lang="en-US" sz="4400" kern="0" dirty="0" err="1">
                <a:effectLst/>
                <a:latin typeface="Calibri" panose="020F0502020204030204" pitchFamily="34" charset="0"/>
                <a:ea typeface="Arial" panose="020B0604020202020204" pitchFamily="34" charset="0"/>
                <a:cs typeface="Times New Roman" panose="02020603050405020304" pitchFamily="18" charset="0"/>
              </a:rPr>
              <a:t>thời</a:t>
            </a:r>
            <a:r>
              <a:rPr lang="en-US" sz="4400" kern="0" dirty="0">
                <a:effectLst/>
                <a:latin typeface="Calibri" panose="020F0502020204030204" pitchFamily="34" charset="0"/>
                <a:ea typeface="Arial" panose="020B0604020202020204" pitchFamily="34" charset="0"/>
                <a:cs typeface="Times New Roman" panose="02020603050405020304" pitchFamily="18" charset="0"/>
              </a:rPr>
              <a:t> </a:t>
            </a:r>
            <a:r>
              <a:rPr lang="en-US" sz="4400" kern="0" dirty="0" err="1">
                <a:effectLst/>
                <a:latin typeface="Calibri" panose="020F0502020204030204" pitchFamily="34" charset="0"/>
                <a:ea typeface="Arial" panose="020B0604020202020204" pitchFamily="34" charset="0"/>
                <a:cs typeface="Times New Roman" panose="02020603050405020304" pitchFamily="18" charset="0"/>
              </a:rPr>
              <a:t>gian</a:t>
            </a:r>
            <a:r>
              <a:rPr lang="en-US" sz="4400" kern="0" dirty="0">
                <a:effectLst/>
                <a:latin typeface="Calibri" panose="020F0502020204030204" pitchFamily="34" charset="0"/>
                <a:ea typeface="Arial" panose="020B0604020202020204" pitchFamily="34" charset="0"/>
                <a:cs typeface="Times New Roman" panose="02020603050405020304" pitchFamily="18" charset="0"/>
              </a:rPr>
              <a:t> </a:t>
            </a:r>
            <a:r>
              <a:rPr lang="en-US" sz="4400" kern="0" dirty="0" err="1">
                <a:effectLst/>
                <a:latin typeface="Calibri" panose="020F0502020204030204" pitchFamily="34" charset="0"/>
                <a:ea typeface="Arial" panose="020B0604020202020204" pitchFamily="34" charset="0"/>
                <a:cs typeface="Times New Roman" panose="02020603050405020304" pitchFamily="18" charset="0"/>
              </a:rPr>
              <a:t>và</a:t>
            </a:r>
            <a:r>
              <a:rPr lang="en-US" sz="4400" kern="0" dirty="0">
                <a:effectLst/>
                <a:latin typeface="Calibri" panose="020F0502020204030204" pitchFamily="34" charset="0"/>
                <a:ea typeface="Arial" panose="020B0604020202020204" pitchFamily="34" charset="0"/>
                <a:cs typeface="Times New Roman" panose="02020603050405020304" pitchFamily="18" charset="0"/>
              </a:rPr>
              <a:t> </a:t>
            </a:r>
            <a:r>
              <a:rPr lang="en-US" sz="4400" kern="0" dirty="0" err="1">
                <a:effectLst/>
                <a:latin typeface="Calibri" panose="020F0502020204030204" pitchFamily="34" charset="0"/>
                <a:ea typeface="Arial" panose="020B0604020202020204" pitchFamily="34" charset="0"/>
                <a:cs typeface="Times New Roman" panose="02020603050405020304" pitchFamily="18" charset="0"/>
              </a:rPr>
              <a:t>quyết</a:t>
            </a:r>
            <a:r>
              <a:rPr lang="en-US" sz="4400" kern="0" dirty="0">
                <a:effectLst/>
                <a:latin typeface="Calibri" panose="020F0502020204030204" pitchFamily="34" charset="0"/>
                <a:ea typeface="Arial" panose="020B0604020202020204" pitchFamily="34" charset="0"/>
                <a:cs typeface="Times New Roman" panose="02020603050405020304" pitchFamily="18" charset="0"/>
              </a:rPr>
              <a:t> </a:t>
            </a:r>
            <a:r>
              <a:rPr lang="en-US" sz="4400" kern="0" dirty="0" err="1">
                <a:effectLst/>
                <a:latin typeface="Calibri" panose="020F0502020204030204" pitchFamily="34" charset="0"/>
                <a:ea typeface="Arial" panose="020B0604020202020204" pitchFamily="34" charset="0"/>
                <a:cs typeface="Times New Roman" panose="02020603050405020304" pitchFamily="18" charset="0"/>
              </a:rPr>
              <a:t>tâm</a:t>
            </a:r>
            <a:r>
              <a:rPr lang="en-US" sz="4400" kern="0" dirty="0">
                <a:effectLst/>
                <a:latin typeface="Calibri" panose="020F0502020204030204" pitchFamily="34" charset="0"/>
                <a:ea typeface="Arial" panose="020B0604020202020204" pitchFamily="34" charset="0"/>
                <a:cs typeface="Times New Roman" panose="02020603050405020304" pitchFamily="18" charset="0"/>
              </a:rPr>
              <a:t> </a:t>
            </a:r>
            <a:r>
              <a:rPr lang="en-US" sz="4400" kern="0" dirty="0" err="1">
                <a:effectLst/>
                <a:latin typeface="Calibri" panose="020F0502020204030204" pitchFamily="34" charset="0"/>
                <a:ea typeface="Arial" panose="020B0604020202020204" pitchFamily="34" charset="0"/>
                <a:cs typeface="Times New Roman" panose="02020603050405020304" pitchFamily="18" charset="0"/>
              </a:rPr>
              <a:t>hoàn</a:t>
            </a:r>
            <a:r>
              <a:rPr lang="en-US" sz="4400" kern="0" dirty="0">
                <a:effectLst/>
                <a:latin typeface="Calibri" panose="020F0502020204030204" pitchFamily="34" charset="0"/>
                <a:ea typeface="Arial" panose="020B0604020202020204" pitchFamily="34" charset="0"/>
                <a:cs typeface="Times New Roman" panose="02020603050405020304" pitchFamily="18" charset="0"/>
              </a:rPr>
              <a:t> </a:t>
            </a:r>
            <a:r>
              <a:rPr lang="en-US" sz="4400" kern="0" dirty="0" err="1">
                <a:effectLst/>
                <a:latin typeface="Calibri" panose="020F0502020204030204" pitchFamily="34" charset="0"/>
                <a:ea typeface="Arial" panose="020B0604020202020204" pitchFamily="34" charset="0"/>
                <a:cs typeface="Times New Roman" panose="02020603050405020304" pitchFamily="18" charset="0"/>
              </a:rPr>
              <a:t>thiện</a:t>
            </a:r>
            <a:r>
              <a:rPr lang="en-US" sz="4400" kern="0" dirty="0">
                <a:effectLst/>
                <a:latin typeface="Calibri" panose="020F0502020204030204" pitchFamily="34" charset="0"/>
                <a:ea typeface="Arial" panose="020B0604020202020204" pitchFamily="34" charset="0"/>
                <a:cs typeface="Times New Roman" panose="02020603050405020304" pitchFamily="18" charset="0"/>
              </a:rPr>
              <a:t> </a:t>
            </a:r>
            <a:r>
              <a:rPr lang="en-US" sz="4400" kern="0" dirty="0" err="1">
                <a:effectLst/>
                <a:latin typeface="Calibri" panose="020F0502020204030204" pitchFamily="34" charset="0"/>
                <a:ea typeface="Arial" panose="020B0604020202020204" pitchFamily="34" charset="0"/>
                <a:cs typeface="Times New Roman" panose="02020603050405020304" pitchFamily="18" charset="0"/>
              </a:rPr>
              <a:t>nhiệm</a:t>
            </a:r>
            <a:r>
              <a:rPr lang="en-US" sz="4400" kern="0" dirty="0">
                <a:effectLst/>
                <a:latin typeface="Calibri" panose="020F0502020204030204" pitchFamily="34" charset="0"/>
                <a:ea typeface="Arial" panose="020B0604020202020204" pitchFamily="34" charset="0"/>
                <a:cs typeface="Times New Roman" panose="02020603050405020304" pitchFamily="18" charset="0"/>
              </a:rPr>
              <a:t> </a:t>
            </a:r>
            <a:r>
              <a:rPr lang="en-US" sz="4400" kern="0" dirty="0" err="1">
                <a:effectLst/>
                <a:latin typeface="Calibri" panose="020F0502020204030204" pitchFamily="34" charset="0"/>
                <a:ea typeface="Arial" panose="020B0604020202020204" pitchFamily="34" charset="0"/>
                <a:cs typeface="Times New Roman" panose="02020603050405020304" pitchFamily="18" charset="0"/>
              </a:rPr>
              <a:t>vụ</a:t>
            </a:r>
            <a:r>
              <a:rPr lang="en-US" sz="4400" kern="0" dirty="0">
                <a:effectLst/>
                <a:latin typeface="Calibri" panose="020F0502020204030204" pitchFamily="34" charset="0"/>
                <a:ea typeface="Arial" panose="020B0604020202020204" pitchFamily="34" charset="0"/>
                <a:cs typeface="Times New Roman" panose="02020603050405020304" pitchFamily="18" charset="0"/>
              </a:rPr>
              <a:t> </a:t>
            </a:r>
            <a:r>
              <a:rPr lang="en-US" sz="4400" kern="0" dirty="0" err="1">
                <a:effectLst/>
                <a:latin typeface="Calibri" panose="020F0502020204030204" pitchFamily="34" charset="0"/>
                <a:ea typeface="Arial" panose="020B0604020202020204" pitchFamily="34" charset="0"/>
                <a:cs typeface="Times New Roman" panose="02020603050405020304" pitchFamily="18" charset="0"/>
              </a:rPr>
              <a:t>ôn</a:t>
            </a:r>
            <a:r>
              <a:rPr lang="en-US" sz="4400" kern="0" dirty="0">
                <a:effectLst/>
                <a:latin typeface="Calibri" panose="020F0502020204030204" pitchFamily="34" charset="0"/>
                <a:ea typeface="Arial" panose="020B0604020202020204" pitchFamily="34" charset="0"/>
                <a:cs typeface="Times New Roman" panose="02020603050405020304" pitchFamily="18" charset="0"/>
              </a:rPr>
              <a:t> </a:t>
            </a:r>
            <a:r>
              <a:rPr lang="en-US" sz="4400" kern="0" dirty="0" err="1">
                <a:effectLst/>
                <a:latin typeface="Calibri" panose="020F0502020204030204" pitchFamily="34" charset="0"/>
                <a:ea typeface="Arial" panose="020B0604020202020204" pitchFamily="34" charset="0"/>
                <a:cs typeface="Times New Roman" panose="02020603050405020304" pitchFamily="18" charset="0"/>
              </a:rPr>
              <a:t>bài</a:t>
            </a:r>
            <a:r>
              <a:rPr lang="en-US" sz="4400" kern="0" dirty="0">
                <a:effectLst/>
                <a:latin typeface="Calibri" panose="020F0502020204030204" pitchFamily="34" charset="0"/>
                <a:ea typeface="Arial" panose="020B0604020202020204" pitchFamily="34" charset="0"/>
                <a:cs typeface="Times New Roman" panose="02020603050405020304" pitchFamily="18" charset="0"/>
              </a:rPr>
              <a:t> </a:t>
            </a:r>
            <a:r>
              <a:rPr lang="en-US" sz="4400" kern="0" dirty="0" err="1">
                <a:effectLst/>
                <a:latin typeface="Calibri" panose="020F0502020204030204" pitchFamily="34" charset="0"/>
                <a:ea typeface="Arial" panose="020B0604020202020204" pitchFamily="34" charset="0"/>
                <a:cs typeface="Times New Roman" panose="02020603050405020304" pitchFamily="18" charset="0"/>
              </a:rPr>
              <a:t>trước</a:t>
            </a:r>
            <a:r>
              <a:rPr lang="en-US" sz="4400" kern="0" dirty="0">
                <a:effectLst/>
                <a:latin typeface="Calibri" panose="020F0502020204030204" pitchFamily="34" charset="0"/>
                <a:ea typeface="Arial" panose="020B0604020202020204" pitchFamily="34" charset="0"/>
                <a:cs typeface="Times New Roman" panose="02020603050405020304" pitchFamily="18" charset="0"/>
              </a:rPr>
              <a:t>. </a:t>
            </a:r>
            <a:r>
              <a:rPr lang="en-US" sz="4400" kern="0" dirty="0" err="1">
                <a:effectLst/>
                <a:latin typeface="Calibri" panose="020F0502020204030204" pitchFamily="34" charset="0"/>
                <a:ea typeface="Arial" panose="020B0604020202020204" pitchFamily="34" charset="0"/>
                <a:cs typeface="Times New Roman" panose="02020603050405020304" pitchFamily="18" charset="0"/>
              </a:rPr>
              <a:t>Vì</a:t>
            </a:r>
            <a:r>
              <a:rPr lang="en-US" sz="4400" kern="0" dirty="0">
                <a:effectLst/>
                <a:latin typeface="Calibri" panose="020F0502020204030204" pitchFamily="34" charset="0"/>
                <a:ea typeface="Arial" panose="020B0604020202020204" pitchFamily="34" charset="0"/>
                <a:cs typeface="Times New Roman" panose="02020603050405020304" pitchFamily="18" charset="0"/>
              </a:rPr>
              <a:t> </a:t>
            </a:r>
            <a:r>
              <a:rPr lang="en-US" sz="4400" kern="0" dirty="0" err="1">
                <a:effectLst/>
                <a:latin typeface="Calibri" panose="020F0502020204030204" pitchFamily="34" charset="0"/>
                <a:ea typeface="Arial" panose="020B0604020202020204" pitchFamily="34" charset="0"/>
                <a:cs typeface="Times New Roman" panose="02020603050405020304" pitchFamily="18" charset="0"/>
              </a:rPr>
              <a:t>việc</a:t>
            </a:r>
            <a:r>
              <a:rPr lang="en-US" sz="4400" kern="0" dirty="0">
                <a:effectLst/>
                <a:latin typeface="Calibri" panose="020F0502020204030204" pitchFamily="34" charset="0"/>
                <a:ea typeface="Arial" panose="020B0604020202020204" pitchFamily="34" charset="0"/>
                <a:cs typeface="Times New Roman" panose="02020603050405020304" pitchFamily="18" charset="0"/>
              </a:rPr>
              <a:t> </a:t>
            </a:r>
            <a:r>
              <a:rPr lang="en-US" sz="4400" kern="0" dirty="0" err="1">
                <a:effectLst/>
                <a:latin typeface="Calibri" panose="020F0502020204030204" pitchFamily="34" charset="0"/>
                <a:ea typeface="Arial" panose="020B0604020202020204" pitchFamily="34" charset="0"/>
                <a:cs typeface="Times New Roman" panose="02020603050405020304" pitchFamily="18" charset="0"/>
              </a:rPr>
              <a:t>học</a:t>
            </a:r>
            <a:r>
              <a:rPr lang="en-US" sz="4400" kern="0" dirty="0">
                <a:effectLst/>
                <a:latin typeface="Calibri" panose="020F0502020204030204" pitchFamily="34" charset="0"/>
                <a:ea typeface="Arial" panose="020B0604020202020204" pitchFamily="34" charset="0"/>
                <a:cs typeface="Times New Roman" panose="02020603050405020304" pitchFamily="18" charset="0"/>
              </a:rPr>
              <a:t> </a:t>
            </a:r>
            <a:r>
              <a:rPr lang="en-US" sz="4400" kern="0" dirty="0" err="1">
                <a:effectLst/>
                <a:latin typeface="Calibri" panose="020F0502020204030204" pitchFamily="34" charset="0"/>
                <a:ea typeface="Arial" panose="020B0604020202020204" pitchFamily="34" charset="0"/>
                <a:cs typeface="Times New Roman" panose="02020603050405020304" pitchFamily="18" charset="0"/>
              </a:rPr>
              <a:t>tập</a:t>
            </a:r>
            <a:r>
              <a:rPr lang="en-US" sz="4400" kern="0" dirty="0">
                <a:effectLst/>
                <a:latin typeface="Calibri" panose="020F0502020204030204" pitchFamily="34" charset="0"/>
                <a:ea typeface="Arial" panose="020B0604020202020204" pitchFamily="34" charset="0"/>
                <a:cs typeface="Times New Roman" panose="02020603050405020304" pitchFamily="18" charset="0"/>
              </a:rPr>
              <a:t> </a:t>
            </a:r>
            <a:r>
              <a:rPr lang="en-US" sz="4400" kern="0" dirty="0" err="1">
                <a:effectLst/>
                <a:latin typeface="Calibri" panose="020F0502020204030204" pitchFamily="34" charset="0"/>
                <a:ea typeface="Arial" panose="020B0604020202020204" pitchFamily="34" charset="0"/>
                <a:cs typeface="Times New Roman" panose="02020603050405020304" pitchFamily="18" charset="0"/>
              </a:rPr>
              <a:t>vẫn</a:t>
            </a:r>
            <a:r>
              <a:rPr lang="en-US" sz="4400" kern="0" dirty="0">
                <a:effectLst/>
                <a:latin typeface="Calibri" panose="020F0502020204030204" pitchFamily="34" charset="0"/>
                <a:ea typeface="Arial" panose="020B0604020202020204" pitchFamily="34" charset="0"/>
                <a:cs typeface="Times New Roman" panose="02020603050405020304" pitchFamily="18" charset="0"/>
              </a:rPr>
              <a:t> </a:t>
            </a:r>
            <a:r>
              <a:rPr lang="en-US" sz="4400" kern="0" dirty="0" err="1">
                <a:effectLst/>
                <a:latin typeface="Calibri" panose="020F0502020204030204" pitchFamily="34" charset="0"/>
                <a:ea typeface="Arial" panose="020B0604020202020204" pitchFamily="34" charset="0"/>
                <a:cs typeface="Times New Roman" panose="02020603050405020304" pitchFamily="18" charset="0"/>
              </a:rPr>
              <a:t>phải</a:t>
            </a:r>
            <a:r>
              <a:rPr lang="en-US" sz="4400" kern="0" dirty="0">
                <a:effectLst/>
                <a:latin typeface="Calibri" panose="020F0502020204030204" pitchFamily="34" charset="0"/>
                <a:ea typeface="Arial" panose="020B0604020202020204" pitchFamily="34" charset="0"/>
                <a:cs typeface="Times New Roman" panose="02020603050405020304" pitchFamily="18" charset="0"/>
              </a:rPr>
              <a:t> </a:t>
            </a:r>
            <a:r>
              <a:rPr lang="en-US" sz="4400" kern="0" dirty="0" err="1">
                <a:effectLst/>
                <a:latin typeface="Calibri" panose="020F0502020204030204" pitchFamily="34" charset="0"/>
                <a:ea typeface="Arial" panose="020B0604020202020204" pitchFamily="34" charset="0"/>
                <a:cs typeface="Times New Roman" panose="02020603050405020304" pitchFamily="18" charset="0"/>
              </a:rPr>
              <a:t>được</a:t>
            </a:r>
            <a:r>
              <a:rPr lang="en-US" sz="4400" kern="0" dirty="0">
                <a:effectLst/>
                <a:latin typeface="Calibri" panose="020F0502020204030204" pitchFamily="34" charset="0"/>
                <a:ea typeface="Arial" panose="020B0604020202020204" pitchFamily="34" charset="0"/>
                <a:cs typeface="Times New Roman" panose="02020603050405020304" pitchFamily="18" charset="0"/>
              </a:rPr>
              <a:t> </a:t>
            </a:r>
            <a:r>
              <a:rPr lang="en-US" sz="4400" kern="0" dirty="0" err="1">
                <a:effectLst/>
                <a:latin typeface="Calibri" panose="020F0502020204030204" pitchFamily="34" charset="0"/>
                <a:ea typeface="Arial" panose="020B0604020202020204" pitchFamily="34" charset="0"/>
                <a:cs typeface="Times New Roman" panose="02020603050405020304" pitchFamily="18" charset="0"/>
              </a:rPr>
              <a:t>ưu</a:t>
            </a:r>
            <a:r>
              <a:rPr lang="en-US" sz="4400" kern="0" dirty="0">
                <a:effectLst/>
                <a:latin typeface="Calibri" panose="020F0502020204030204" pitchFamily="34" charset="0"/>
                <a:ea typeface="Arial" panose="020B0604020202020204" pitchFamily="34" charset="0"/>
                <a:cs typeface="Times New Roman" panose="02020603050405020304" pitchFamily="18" charset="0"/>
              </a:rPr>
              <a:t> </a:t>
            </a:r>
            <a:r>
              <a:rPr lang="en-US" sz="4400" kern="0" dirty="0" err="1">
                <a:effectLst/>
                <a:latin typeface="Calibri" panose="020F0502020204030204" pitchFamily="34" charset="0"/>
                <a:ea typeface="Arial" panose="020B0604020202020204" pitchFamily="34" charset="0"/>
                <a:cs typeface="Times New Roman" panose="02020603050405020304" pitchFamily="18" charset="0"/>
              </a:rPr>
              <a:t>tiên</a:t>
            </a:r>
            <a:r>
              <a:rPr lang="en-US" sz="4400" kern="0" dirty="0">
                <a:effectLst/>
                <a:latin typeface="Calibri" panose="020F0502020204030204" pitchFamily="34" charset="0"/>
                <a:ea typeface="Arial" panose="020B0604020202020204" pitchFamily="34" charset="0"/>
                <a:cs typeface="Times New Roman" panose="02020603050405020304" pitchFamily="18" charset="0"/>
              </a:rPr>
              <a:t> </a:t>
            </a:r>
            <a:r>
              <a:rPr lang="en-US" sz="4400" kern="0" dirty="0" err="1">
                <a:effectLst/>
                <a:latin typeface="Calibri" panose="020F0502020204030204" pitchFamily="34" charset="0"/>
                <a:ea typeface="Arial" panose="020B0604020202020204" pitchFamily="34" charset="0"/>
                <a:cs typeface="Times New Roman" panose="02020603050405020304" pitchFamily="18" charset="0"/>
              </a:rPr>
              <a:t>hàng</a:t>
            </a:r>
            <a:r>
              <a:rPr lang="en-US" sz="4400" kern="0" dirty="0">
                <a:effectLst/>
                <a:latin typeface="Calibri" panose="020F0502020204030204" pitchFamily="34" charset="0"/>
                <a:ea typeface="Arial" panose="020B0604020202020204" pitchFamily="34" charset="0"/>
                <a:cs typeface="Times New Roman" panose="02020603050405020304" pitchFamily="18" charset="0"/>
              </a:rPr>
              <a:t> </a:t>
            </a:r>
            <a:r>
              <a:rPr lang="en-US" sz="4400" kern="0" dirty="0" err="1">
                <a:effectLst/>
                <a:latin typeface="Calibri" panose="020F0502020204030204" pitchFamily="34" charset="0"/>
                <a:ea typeface="Arial" panose="020B0604020202020204" pitchFamily="34" charset="0"/>
                <a:cs typeface="Times New Roman" panose="02020603050405020304" pitchFamily="18" charset="0"/>
              </a:rPr>
              <a:t>đầu</a:t>
            </a:r>
            <a:r>
              <a:rPr lang="en-US" sz="4400" kern="0" dirty="0">
                <a:effectLst/>
                <a:latin typeface="Calibri" panose="020F0502020204030204" pitchFamily="34" charset="0"/>
                <a:ea typeface="Arial" panose="020B0604020202020204" pitchFamily="34" charset="0"/>
                <a:cs typeface="Times New Roman" panose="02020603050405020304" pitchFamily="18" charset="0"/>
              </a:rPr>
              <a:t>. </a:t>
            </a:r>
            <a:r>
              <a:rPr lang="en-US" sz="4400" kern="0" dirty="0" err="1">
                <a:effectLst/>
                <a:latin typeface="Calibri" panose="020F0502020204030204" pitchFamily="34" charset="0"/>
                <a:ea typeface="Arial" panose="020B0604020202020204" pitchFamily="34" charset="0"/>
                <a:cs typeface="Times New Roman" panose="02020603050405020304" pitchFamily="18" charset="0"/>
              </a:rPr>
              <a:t>Trận</a:t>
            </a:r>
            <a:r>
              <a:rPr lang="en-US" sz="4400" kern="0" dirty="0">
                <a:effectLst/>
                <a:latin typeface="Calibri" panose="020F0502020204030204" pitchFamily="34" charset="0"/>
                <a:ea typeface="Arial" panose="020B0604020202020204" pitchFamily="34" charset="0"/>
                <a:cs typeface="Times New Roman" panose="02020603050405020304" pitchFamily="18" charset="0"/>
              </a:rPr>
              <a:t> </a:t>
            </a:r>
            <a:r>
              <a:rPr lang="en-US" sz="4400" kern="0" dirty="0" err="1">
                <a:effectLst/>
                <a:latin typeface="Calibri" panose="020F0502020204030204" pitchFamily="34" charset="0"/>
                <a:ea typeface="Arial" panose="020B0604020202020204" pitchFamily="34" charset="0"/>
                <a:cs typeface="Times New Roman" panose="02020603050405020304" pitchFamily="18" charset="0"/>
              </a:rPr>
              <a:t>đấu</a:t>
            </a:r>
            <a:r>
              <a:rPr lang="en-US" sz="4400" kern="0" dirty="0">
                <a:effectLst/>
                <a:latin typeface="Calibri" panose="020F0502020204030204" pitchFamily="34" charset="0"/>
                <a:ea typeface="Arial" panose="020B0604020202020204" pitchFamily="34" charset="0"/>
                <a:cs typeface="Times New Roman" panose="02020603050405020304" pitchFamily="18" charset="0"/>
              </a:rPr>
              <a:t> </a:t>
            </a:r>
            <a:r>
              <a:rPr lang="en-US" sz="4400" kern="0" dirty="0" err="1">
                <a:effectLst/>
                <a:latin typeface="Calibri" panose="020F0502020204030204" pitchFamily="34" charset="0"/>
                <a:ea typeface="Arial" panose="020B0604020202020204" pitchFamily="34" charset="0"/>
                <a:cs typeface="Times New Roman" panose="02020603050405020304" pitchFamily="18" charset="0"/>
              </a:rPr>
              <a:t>bóng</a:t>
            </a:r>
            <a:r>
              <a:rPr lang="en-US" sz="4400" kern="0" dirty="0">
                <a:effectLst/>
                <a:latin typeface="Calibri" panose="020F0502020204030204" pitchFamily="34" charset="0"/>
                <a:ea typeface="Arial" panose="020B0604020202020204" pitchFamily="34" charset="0"/>
                <a:cs typeface="Times New Roman" panose="02020603050405020304" pitchFamily="18" charset="0"/>
              </a:rPr>
              <a:t> </a:t>
            </a:r>
            <a:r>
              <a:rPr lang="en-US" sz="4400" kern="0" dirty="0" err="1">
                <a:effectLst/>
                <a:latin typeface="Calibri" panose="020F0502020204030204" pitchFamily="34" charset="0"/>
                <a:ea typeface="Arial" panose="020B0604020202020204" pitchFamily="34" charset="0"/>
                <a:cs typeface="Times New Roman" panose="02020603050405020304" pitchFamily="18" charset="0"/>
              </a:rPr>
              <a:t>đá</a:t>
            </a:r>
            <a:r>
              <a:rPr lang="en-US" sz="4400" kern="0" dirty="0">
                <a:effectLst/>
                <a:latin typeface="Calibri" panose="020F0502020204030204" pitchFamily="34" charset="0"/>
                <a:ea typeface="Arial" panose="020B0604020202020204" pitchFamily="34" charset="0"/>
                <a:cs typeface="Times New Roman" panose="02020603050405020304" pitchFamily="18" charset="0"/>
              </a:rPr>
              <a:t> </a:t>
            </a:r>
            <a:r>
              <a:rPr lang="en-US" sz="4400" kern="0" dirty="0" err="1">
                <a:effectLst/>
                <a:latin typeface="Calibri" panose="020F0502020204030204" pitchFamily="34" charset="0"/>
                <a:ea typeface="Arial" panose="020B0604020202020204" pitchFamily="34" charset="0"/>
                <a:cs typeface="Times New Roman" panose="02020603050405020304" pitchFamily="18" charset="0"/>
              </a:rPr>
              <a:t>có</a:t>
            </a:r>
            <a:r>
              <a:rPr lang="en-US" sz="4400" kern="0" dirty="0">
                <a:effectLst/>
                <a:latin typeface="Calibri" panose="020F0502020204030204" pitchFamily="34" charset="0"/>
                <a:ea typeface="Arial" panose="020B0604020202020204" pitchFamily="34" charset="0"/>
                <a:cs typeface="Times New Roman" panose="02020603050405020304" pitchFamily="18" charset="0"/>
              </a:rPr>
              <a:t> </a:t>
            </a:r>
            <a:r>
              <a:rPr lang="en-US" sz="4400" kern="0" dirty="0" err="1">
                <a:effectLst/>
                <a:latin typeface="Calibri" panose="020F0502020204030204" pitchFamily="34" charset="0"/>
                <a:ea typeface="Arial" panose="020B0604020202020204" pitchFamily="34" charset="0"/>
                <a:cs typeface="Times New Roman" panose="02020603050405020304" pitchFamily="18" charset="0"/>
              </a:rPr>
              <a:t>thể</a:t>
            </a:r>
            <a:r>
              <a:rPr lang="en-US" sz="4400" kern="0" dirty="0">
                <a:effectLst/>
                <a:latin typeface="Calibri" panose="020F0502020204030204" pitchFamily="34" charset="0"/>
                <a:ea typeface="Arial" panose="020B0604020202020204" pitchFamily="34" charset="0"/>
                <a:cs typeface="Times New Roman" panose="02020603050405020304" pitchFamily="18" charset="0"/>
              </a:rPr>
              <a:t> </a:t>
            </a:r>
            <a:r>
              <a:rPr lang="en-US" sz="4400" kern="0" dirty="0" err="1">
                <a:effectLst/>
                <a:latin typeface="Calibri" panose="020F0502020204030204" pitchFamily="34" charset="0"/>
                <a:ea typeface="Arial" panose="020B0604020202020204" pitchFamily="34" charset="0"/>
                <a:cs typeface="Times New Roman" panose="02020603050405020304" pitchFamily="18" charset="0"/>
              </a:rPr>
              <a:t>xem</a:t>
            </a:r>
            <a:r>
              <a:rPr lang="en-US" sz="4400" kern="0" dirty="0">
                <a:effectLst/>
                <a:latin typeface="Calibri" panose="020F0502020204030204" pitchFamily="34" charset="0"/>
                <a:ea typeface="Arial" panose="020B0604020202020204" pitchFamily="34" charset="0"/>
                <a:cs typeface="Times New Roman" panose="02020603050405020304" pitchFamily="18" charset="0"/>
              </a:rPr>
              <a:t> </a:t>
            </a:r>
            <a:r>
              <a:rPr lang="en-US" sz="4400" kern="0" dirty="0" err="1">
                <a:effectLst/>
                <a:latin typeface="Calibri" panose="020F0502020204030204" pitchFamily="34" charset="0"/>
                <a:ea typeface="Arial" panose="020B0604020202020204" pitchFamily="34" charset="0"/>
                <a:cs typeface="Times New Roman" panose="02020603050405020304" pitchFamily="18" charset="0"/>
              </a:rPr>
              <a:t>phát</a:t>
            </a:r>
            <a:r>
              <a:rPr lang="en-US" sz="4400" kern="0" dirty="0">
                <a:effectLst/>
                <a:latin typeface="Calibri" panose="020F0502020204030204" pitchFamily="34" charset="0"/>
                <a:ea typeface="Arial" panose="020B0604020202020204" pitchFamily="34" charset="0"/>
                <a:cs typeface="Times New Roman" panose="02020603050405020304" pitchFamily="18" charset="0"/>
              </a:rPr>
              <a:t> </a:t>
            </a:r>
            <a:r>
              <a:rPr lang="en-US" sz="4400" kern="0" dirty="0" err="1">
                <a:effectLst/>
                <a:latin typeface="Calibri" panose="020F0502020204030204" pitchFamily="34" charset="0"/>
                <a:ea typeface="Arial" panose="020B0604020202020204" pitchFamily="34" charset="0"/>
                <a:cs typeface="Times New Roman" panose="02020603050405020304" pitchFamily="18" charset="0"/>
              </a:rPr>
              <a:t>lại</a:t>
            </a:r>
            <a:r>
              <a:rPr lang="en-US" sz="4400" kern="0" dirty="0">
                <a:effectLst/>
                <a:latin typeface="Calibri" panose="020F0502020204030204" pitchFamily="34" charset="0"/>
                <a:ea typeface="Arial" panose="020B0604020202020204" pitchFamily="34" charset="0"/>
                <a:cs typeface="Times New Roman" panose="02020603050405020304" pitchFamily="18" charset="0"/>
              </a:rPr>
              <a:t> </a:t>
            </a:r>
            <a:r>
              <a:rPr lang="en-US" sz="4400" kern="0" dirty="0" err="1">
                <a:effectLst/>
                <a:latin typeface="Calibri" panose="020F0502020204030204" pitchFamily="34" charset="0"/>
                <a:ea typeface="Arial" panose="020B0604020202020204" pitchFamily="34" charset="0"/>
                <a:cs typeface="Times New Roman" panose="02020603050405020304" pitchFamily="18" charset="0"/>
              </a:rPr>
              <a:t>trên</a:t>
            </a:r>
            <a:r>
              <a:rPr lang="en-US" sz="4400" kern="0" dirty="0">
                <a:effectLst/>
                <a:latin typeface="Calibri" panose="020F0502020204030204" pitchFamily="34" charset="0"/>
                <a:ea typeface="Arial" panose="020B0604020202020204" pitchFamily="34" charset="0"/>
                <a:cs typeface="Times New Roman" panose="02020603050405020304" pitchFamily="18" charset="0"/>
              </a:rPr>
              <a:t> </a:t>
            </a:r>
            <a:r>
              <a:rPr lang="en-US" sz="4400" kern="0" dirty="0" err="1">
                <a:effectLst/>
                <a:latin typeface="Calibri" panose="020F0502020204030204" pitchFamily="34" charset="0"/>
                <a:ea typeface="Arial" panose="020B0604020202020204" pitchFamily="34" charset="0"/>
                <a:cs typeface="Times New Roman" panose="02020603050405020304" pitchFamily="18" charset="0"/>
              </a:rPr>
              <a:t>mạng</a:t>
            </a:r>
            <a:r>
              <a:rPr lang="en-US" sz="4400" kern="0" dirty="0">
                <a:effectLst/>
                <a:latin typeface="Calibri" panose="020F0502020204030204" pitchFamily="34" charset="0"/>
                <a:ea typeface="Arial" panose="020B0604020202020204" pitchFamily="34" charset="0"/>
                <a:cs typeface="Times New Roman" panose="02020603050405020304" pitchFamily="18" charset="0"/>
              </a:rPr>
              <a:t> internet.</a:t>
            </a:r>
            <a:endParaRPr lang="vi-VN" sz="4400" dirty="0"/>
          </a:p>
        </p:txBody>
      </p:sp>
      <p:sp>
        <p:nvSpPr>
          <p:cNvPr id="14" name="TextBox 13">
            <a:extLst>
              <a:ext uri="{FF2B5EF4-FFF2-40B4-BE49-F238E27FC236}">
                <a16:creationId xmlns:a16="http://schemas.microsoft.com/office/drawing/2014/main" id="{AF3B19D2-6E85-EA4C-94A5-84021E9E0BD3}"/>
              </a:ext>
            </a:extLst>
          </p:cNvPr>
          <p:cNvSpPr txBox="1"/>
          <p:nvPr/>
        </p:nvSpPr>
        <p:spPr>
          <a:xfrm>
            <a:off x="899496" y="6179463"/>
            <a:ext cx="15544800" cy="2800767"/>
          </a:xfrm>
          <a:prstGeom prst="rect">
            <a:avLst/>
          </a:prstGeom>
          <a:noFill/>
        </p:spPr>
        <p:txBody>
          <a:bodyPr wrap="square">
            <a:spAutoFit/>
          </a:bodyPr>
          <a:lstStyle/>
          <a:p>
            <a:pPr algn="just"/>
            <a:r>
              <a:rPr lang="vi-VN" sz="4400" b="1" kern="0" dirty="0">
                <a:effectLst/>
                <a:latin typeface="Calibri" panose="020F0502020204030204" pitchFamily="34" charset="0"/>
                <a:ea typeface="Arial" panose="020B0604020202020204" pitchFamily="34" charset="0"/>
                <a:cs typeface="Times New Roman" panose="02020603050405020304" pitchFamily="18" charset="0"/>
              </a:rPr>
              <a:t>Tình huống 2: </a:t>
            </a:r>
            <a:r>
              <a:rPr lang="vi-VN" sz="4400" kern="0" dirty="0">
                <a:effectLst/>
                <a:latin typeface="Calibri" panose="020F0502020204030204" pitchFamily="34" charset="0"/>
                <a:ea typeface="Arial" panose="020B0604020202020204" pitchFamily="34" charset="0"/>
                <a:cs typeface="Times New Roman" panose="02020603050405020304" pitchFamily="18" charset="0"/>
              </a:rPr>
              <a:t>Hoa có thể treo đổi với thầy cô dạy đàn hoặc người thân để được giúp đỡ trong việc giúp các đầu ngón tay bớt đau nhức, luyện tập nhẹ nhàng, thoải mái, không đặt nặng thành tích, trò chuyện với thầy cô dạy </a:t>
            </a:r>
            <a:r>
              <a:rPr lang="vi-VN" sz="4400" kern="0" dirty="0" err="1">
                <a:effectLst/>
                <a:latin typeface="Calibri" panose="020F0502020204030204" pitchFamily="34" charset="0"/>
                <a:ea typeface="Arial" panose="020B0604020202020204" pitchFamily="34" charset="0"/>
                <a:cs typeface="Times New Roman" panose="02020603050405020304" pitchFamily="18" charset="0"/>
              </a:rPr>
              <a:t>guitar</a:t>
            </a:r>
            <a:r>
              <a:rPr lang="vi-VN" sz="4400" kern="0" dirty="0">
                <a:effectLst/>
                <a:latin typeface="Calibri" panose="020F0502020204030204" pitchFamily="34" charset="0"/>
                <a:ea typeface="Arial" panose="020B0604020202020204" pitchFamily="34" charset="0"/>
                <a:cs typeface="Times New Roman" panose="02020603050405020304" pitchFamily="18" charset="0"/>
              </a:rPr>
              <a:t> để được giúp đỡ.</a:t>
            </a:r>
            <a:endParaRPr lang="vi-VN" sz="4400" dirty="0"/>
          </a:p>
        </p:txBody>
      </p:sp>
    </p:spTree>
    <p:extLst>
      <p:ext uri="{BB962C8B-B14F-4D97-AF65-F5344CB8AC3E}">
        <p14:creationId xmlns:p14="http://schemas.microsoft.com/office/powerpoint/2010/main" val="2365875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8E1"/>
        </a:solidFill>
        <a:effectLst/>
      </p:bgPr>
    </p:bg>
    <p:spTree>
      <p:nvGrpSpPr>
        <p:cNvPr id="1" name="">
          <a:extLst>
            <a:ext uri="{FF2B5EF4-FFF2-40B4-BE49-F238E27FC236}">
              <a16:creationId xmlns:a16="http://schemas.microsoft.com/office/drawing/2014/main" id="{D5DF44CA-90C8-1C62-A070-8DFDBF73D81E}"/>
            </a:ext>
          </a:extLst>
        </p:cNvPr>
        <p:cNvGrpSpPr/>
        <p:nvPr/>
      </p:nvGrpSpPr>
      <p:grpSpPr>
        <a:xfrm>
          <a:off x="0" y="0"/>
          <a:ext cx="0" cy="0"/>
          <a:chOff x="0" y="0"/>
          <a:chExt cx="0" cy="0"/>
        </a:xfrm>
      </p:grpSpPr>
      <p:sp>
        <p:nvSpPr>
          <p:cNvPr id="3" name="Freeform 3">
            <a:extLst>
              <a:ext uri="{FF2B5EF4-FFF2-40B4-BE49-F238E27FC236}">
                <a16:creationId xmlns:a16="http://schemas.microsoft.com/office/drawing/2014/main" id="{35F84D93-C612-ECE3-92D1-8B936589DC8C}"/>
              </a:ext>
            </a:extLst>
          </p:cNvPr>
          <p:cNvSpPr/>
          <p:nvPr/>
        </p:nvSpPr>
        <p:spPr>
          <a:xfrm>
            <a:off x="15529470" y="0"/>
            <a:ext cx="2956389" cy="2723573"/>
          </a:xfrm>
          <a:custGeom>
            <a:avLst/>
            <a:gdLst/>
            <a:ahLst/>
            <a:cxnLst/>
            <a:rect l="l" t="t" r="r" b="b"/>
            <a:pathLst>
              <a:path w="2956389" h="2723573">
                <a:moveTo>
                  <a:pt x="0" y="0"/>
                </a:moveTo>
                <a:lnTo>
                  <a:pt x="2956389" y="0"/>
                </a:lnTo>
                <a:lnTo>
                  <a:pt x="2956389" y="2723573"/>
                </a:lnTo>
                <a:lnTo>
                  <a:pt x="0" y="272357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vi-VN"/>
          </a:p>
        </p:txBody>
      </p:sp>
      <p:sp>
        <p:nvSpPr>
          <p:cNvPr id="4" name="Freeform 4">
            <a:extLst>
              <a:ext uri="{FF2B5EF4-FFF2-40B4-BE49-F238E27FC236}">
                <a16:creationId xmlns:a16="http://schemas.microsoft.com/office/drawing/2014/main" id="{143FF259-C6AE-944D-543F-91A93BA27F03}"/>
              </a:ext>
            </a:extLst>
          </p:cNvPr>
          <p:cNvSpPr/>
          <p:nvPr/>
        </p:nvSpPr>
        <p:spPr>
          <a:xfrm>
            <a:off x="0" y="0"/>
            <a:ext cx="1425955" cy="1361787"/>
          </a:xfrm>
          <a:custGeom>
            <a:avLst/>
            <a:gdLst/>
            <a:ahLst/>
            <a:cxnLst/>
            <a:rect l="l" t="t" r="r" b="b"/>
            <a:pathLst>
              <a:path w="1425955" h="1361787">
                <a:moveTo>
                  <a:pt x="0" y="0"/>
                </a:moveTo>
                <a:lnTo>
                  <a:pt x="1425955" y="0"/>
                </a:lnTo>
                <a:lnTo>
                  <a:pt x="1425955" y="1361787"/>
                </a:lnTo>
                <a:lnTo>
                  <a:pt x="0" y="136178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vi-VN"/>
          </a:p>
        </p:txBody>
      </p:sp>
      <p:sp>
        <p:nvSpPr>
          <p:cNvPr id="5" name="Freeform 5">
            <a:extLst>
              <a:ext uri="{FF2B5EF4-FFF2-40B4-BE49-F238E27FC236}">
                <a16:creationId xmlns:a16="http://schemas.microsoft.com/office/drawing/2014/main" id="{F258308E-87FE-7F64-C5E1-E3E3F01FFCBD}"/>
              </a:ext>
            </a:extLst>
          </p:cNvPr>
          <p:cNvSpPr/>
          <p:nvPr/>
        </p:nvSpPr>
        <p:spPr>
          <a:xfrm>
            <a:off x="14237689" y="340447"/>
            <a:ext cx="770459" cy="680893"/>
          </a:xfrm>
          <a:custGeom>
            <a:avLst/>
            <a:gdLst/>
            <a:ahLst/>
            <a:cxnLst/>
            <a:rect l="l" t="t" r="r" b="b"/>
            <a:pathLst>
              <a:path w="770459" h="680893">
                <a:moveTo>
                  <a:pt x="0" y="0"/>
                </a:moveTo>
                <a:lnTo>
                  <a:pt x="770459" y="0"/>
                </a:lnTo>
                <a:lnTo>
                  <a:pt x="770459" y="680893"/>
                </a:lnTo>
                <a:lnTo>
                  <a:pt x="0" y="68089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vi-VN"/>
          </a:p>
        </p:txBody>
      </p:sp>
      <p:sp>
        <p:nvSpPr>
          <p:cNvPr id="11" name="Freeform 11">
            <a:extLst>
              <a:ext uri="{FF2B5EF4-FFF2-40B4-BE49-F238E27FC236}">
                <a16:creationId xmlns:a16="http://schemas.microsoft.com/office/drawing/2014/main" id="{62A7029F-D8BF-FA45-8A3A-B455BC580BE3}"/>
              </a:ext>
            </a:extLst>
          </p:cNvPr>
          <p:cNvSpPr/>
          <p:nvPr/>
        </p:nvSpPr>
        <p:spPr>
          <a:xfrm>
            <a:off x="5387429" y="0"/>
            <a:ext cx="769223" cy="1114816"/>
          </a:xfrm>
          <a:custGeom>
            <a:avLst/>
            <a:gdLst/>
            <a:ahLst/>
            <a:cxnLst/>
            <a:rect l="l" t="t" r="r" b="b"/>
            <a:pathLst>
              <a:path w="769223" h="1114816">
                <a:moveTo>
                  <a:pt x="0" y="0"/>
                </a:moveTo>
                <a:lnTo>
                  <a:pt x="769223" y="0"/>
                </a:lnTo>
                <a:lnTo>
                  <a:pt x="769223" y="1114816"/>
                </a:lnTo>
                <a:lnTo>
                  <a:pt x="0" y="1114816"/>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vi-VN"/>
          </a:p>
        </p:txBody>
      </p:sp>
      <p:grpSp>
        <p:nvGrpSpPr>
          <p:cNvPr id="7" name="Group 6">
            <a:extLst>
              <a:ext uri="{FF2B5EF4-FFF2-40B4-BE49-F238E27FC236}">
                <a16:creationId xmlns:a16="http://schemas.microsoft.com/office/drawing/2014/main" id="{58727B61-FACF-A28B-EB4B-FCBC6EC17133}"/>
              </a:ext>
            </a:extLst>
          </p:cNvPr>
          <p:cNvGrpSpPr/>
          <p:nvPr/>
        </p:nvGrpSpPr>
        <p:grpSpPr>
          <a:xfrm>
            <a:off x="7632899" y="83263"/>
            <a:ext cx="6331748" cy="2063106"/>
            <a:chOff x="733449" y="1361786"/>
            <a:chExt cx="6331748" cy="2063106"/>
          </a:xfrm>
        </p:grpSpPr>
        <p:sp>
          <p:nvSpPr>
            <p:cNvPr id="2" name="Freeform 26">
              <a:extLst>
                <a:ext uri="{FF2B5EF4-FFF2-40B4-BE49-F238E27FC236}">
                  <a16:creationId xmlns:a16="http://schemas.microsoft.com/office/drawing/2014/main" id="{4A52F13D-300E-FF5A-F90C-803775B2BAA4}"/>
                </a:ext>
              </a:extLst>
            </p:cNvPr>
            <p:cNvSpPr/>
            <p:nvPr/>
          </p:nvSpPr>
          <p:spPr>
            <a:xfrm>
              <a:off x="733449" y="1361786"/>
              <a:ext cx="6331748" cy="1979601"/>
            </a:xfrm>
            <a:custGeom>
              <a:avLst/>
              <a:gdLst/>
              <a:ahLst/>
              <a:cxnLst/>
              <a:rect l="l" t="t" r="r" b="b"/>
              <a:pathLst>
                <a:path w="3857721" h="1311625">
                  <a:moveTo>
                    <a:pt x="0" y="0"/>
                  </a:moveTo>
                  <a:lnTo>
                    <a:pt x="3857721" y="0"/>
                  </a:lnTo>
                  <a:lnTo>
                    <a:pt x="3857721" y="1311624"/>
                  </a:lnTo>
                  <a:lnTo>
                    <a:pt x="0" y="131162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TextBox 5">
              <a:extLst>
                <a:ext uri="{FF2B5EF4-FFF2-40B4-BE49-F238E27FC236}">
                  <a16:creationId xmlns:a16="http://schemas.microsoft.com/office/drawing/2014/main" id="{C007A4D3-D377-AEC8-A8FD-DA1DEB5E350F}"/>
                </a:ext>
              </a:extLst>
            </p:cNvPr>
            <p:cNvSpPr txBox="1"/>
            <p:nvPr/>
          </p:nvSpPr>
          <p:spPr>
            <a:xfrm>
              <a:off x="2102130" y="1485900"/>
              <a:ext cx="4092029" cy="1938992"/>
            </a:xfrm>
            <a:prstGeom prst="rect">
              <a:avLst/>
            </a:prstGeom>
            <a:noFill/>
          </p:spPr>
          <p:txBody>
            <a:bodyPr wrap="square" rtlCol="0">
              <a:spAutoFit/>
            </a:bodyPr>
            <a:lstStyle/>
            <a:p>
              <a:pPr algn="ctr"/>
              <a:r>
                <a:rPr lang="en-GB" sz="6000" b="1" dirty="0">
                  <a:latin typeface="Cambria" panose="02040503050406030204" pitchFamily="18" charset="0"/>
                  <a:ea typeface="Cambria" panose="02040503050406030204" pitchFamily="18" charset="0"/>
                </a:rPr>
                <a:t>2. </a:t>
              </a:r>
              <a:r>
                <a:rPr lang="en-GB" sz="6000" b="1" dirty="0" err="1">
                  <a:latin typeface="Cambria" panose="02040503050406030204" pitchFamily="18" charset="0"/>
                  <a:ea typeface="Cambria" panose="02040503050406030204" pitchFamily="18" charset="0"/>
                </a:rPr>
                <a:t>Xử</a:t>
              </a:r>
              <a:r>
                <a:rPr lang="en-GB" sz="6000" b="1" dirty="0">
                  <a:latin typeface="Cambria" panose="02040503050406030204" pitchFamily="18" charset="0"/>
                  <a:ea typeface="Cambria" panose="02040503050406030204" pitchFamily="18" charset="0"/>
                </a:rPr>
                <a:t> </a:t>
              </a:r>
              <a:r>
                <a:rPr lang="en-GB" sz="6000" b="1" dirty="0" err="1">
                  <a:latin typeface="Cambria" panose="02040503050406030204" pitchFamily="18" charset="0"/>
                  <a:ea typeface="Cambria" panose="02040503050406030204" pitchFamily="18" charset="0"/>
                </a:rPr>
                <a:t>lí</a:t>
              </a:r>
              <a:r>
                <a:rPr lang="en-GB" sz="6000" b="1" dirty="0">
                  <a:latin typeface="Cambria" panose="02040503050406030204" pitchFamily="18" charset="0"/>
                  <a:ea typeface="Cambria" panose="02040503050406030204" pitchFamily="18" charset="0"/>
                </a:rPr>
                <a:t> </a:t>
              </a:r>
              <a:r>
                <a:rPr lang="en-GB" sz="6000" b="1" dirty="0" err="1">
                  <a:latin typeface="Cambria" panose="02040503050406030204" pitchFamily="18" charset="0"/>
                  <a:ea typeface="Cambria" panose="02040503050406030204" pitchFamily="18" charset="0"/>
                </a:rPr>
                <a:t>tình</a:t>
              </a:r>
              <a:r>
                <a:rPr lang="en-GB" sz="6000" b="1" dirty="0">
                  <a:latin typeface="Cambria" panose="02040503050406030204" pitchFamily="18" charset="0"/>
                  <a:ea typeface="Cambria" panose="02040503050406030204" pitchFamily="18" charset="0"/>
                </a:rPr>
                <a:t> </a:t>
              </a:r>
              <a:r>
                <a:rPr lang="en-GB" sz="6000" b="1" dirty="0" err="1">
                  <a:latin typeface="Cambria" panose="02040503050406030204" pitchFamily="18" charset="0"/>
                  <a:ea typeface="Cambria" panose="02040503050406030204" pitchFamily="18" charset="0"/>
                </a:rPr>
                <a:t>huống</a:t>
              </a:r>
              <a:endParaRPr lang="vi-VN" sz="6000" b="1" dirty="0">
                <a:latin typeface="Cambria" panose="02040503050406030204" pitchFamily="18" charset="0"/>
                <a:ea typeface="Cambria" panose="02040503050406030204" pitchFamily="18" charset="0"/>
              </a:endParaRPr>
            </a:p>
          </p:txBody>
        </p:sp>
      </p:grpSp>
      <p:sp>
        <p:nvSpPr>
          <p:cNvPr id="13" name="TextBox 12">
            <a:extLst>
              <a:ext uri="{FF2B5EF4-FFF2-40B4-BE49-F238E27FC236}">
                <a16:creationId xmlns:a16="http://schemas.microsoft.com/office/drawing/2014/main" id="{C92F0CEE-67A6-5E42-E8E0-0CF5FD991B1C}"/>
              </a:ext>
            </a:extLst>
          </p:cNvPr>
          <p:cNvSpPr txBox="1"/>
          <p:nvPr/>
        </p:nvSpPr>
        <p:spPr>
          <a:xfrm>
            <a:off x="990600" y="2696846"/>
            <a:ext cx="15544800" cy="2123658"/>
          </a:xfrm>
          <a:prstGeom prst="rect">
            <a:avLst/>
          </a:prstGeom>
          <a:noFill/>
        </p:spPr>
        <p:txBody>
          <a:bodyPr wrap="square">
            <a:spAutoFit/>
          </a:bodyPr>
          <a:lstStyle/>
          <a:p>
            <a:pPr algn="just"/>
            <a:r>
              <a:rPr lang="vi-VN" sz="4400" b="1" kern="0" dirty="0">
                <a:effectLst/>
                <a:latin typeface="Calibri" panose="020F0502020204030204" pitchFamily="34" charset="0"/>
                <a:ea typeface="Arial" panose="020B0604020202020204" pitchFamily="34" charset="0"/>
                <a:cs typeface="Times New Roman" panose="02020603050405020304" pitchFamily="18" charset="0"/>
              </a:rPr>
              <a:t>Tình hu</a:t>
            </a:r>
            <a:r>
              <a:rPr lang="en-GB" sz="4400" b="1" kern="0" dirty="0" err="1">
                <a:effectLst/>
                <a:latin typeface="Calibri" panose="020F0502020204030204" pitchFamily="34" charset="0"/>
                <a:ea typeface="Arial" panose="020B0604020202020204" pitchFamily="34" charset="0"/>
                <a:cs typeface="Times New Roman" panose="02020603050405020304" pitchFamily="18" charset="0"/>
              </a:rPr>
              <a:t>ống</a:t>
            </a:r>
            <a:r>
              <a:rPr lang="en-GB" sz="4400" b="1" kern="0" dirty="0">
                <a:effectLst/>
                <a:latin typeface="Calibri" panose="020F0502020204030204" pitchFamily="34" charset="0"/>
                <a:ea typeface="Arial" panose="020B0604020202020204" pitchFamily="34" charset="0"/>
                <a:cs typeface="Times New Roman" panose="02020603050405020304" pitchFamily="18" charset="0"/>
              </a:rPr>
              <a:t> </a:t>
            </a:r>
            <a:r>
              <a:rPr lang="vi-VN" sz="4400" b="1" kern="0" dirty="0">
                <a:effectLst/>
                <a:latin typeface="Calibri" panose="020F0502020204030204" pitchFamily="34" charset="0"/>
                <a:ea typeface="Arial" panose="020B0604020202020204" pitchFamily="34" charset="0"/>
                <a:cs typeface="Times New Roman" panose="02020603050405020304" pitchFamily="18" charset="0"/>
              </a:rPr>
              <a:t>3:  </a:t>
            </a:r>
            <a:r>
              <a:rPr lang="vi-VN" sz="4400" kern="0" dirty="0">
                <a:effectLst/>
                <a:latin typeface="Calibri" panose="020F0502020204030204" pitchFamily="34" charset="0"/>
                <a:ea typeface="Arial" panose="020B0604020202020204" pitchFamily="34" charset="0"/>
                <a:cs typeface="Times New Roman" panose="02020603050405020304" pitchFamily="18" charset="0"/>
              </a:rPr>
              <a:t>A Lử có thể trao đổi chân thành với cô giáo để được tham gia thi môn thể thao mà mình yêu thích, trò chuyện với người thân hoặc ban cán sự lớp.</a:t>
            </a:r>
            <a:endParaRPr lang="vi-VN" sz="4400" dirty="0"/>
          </a:p>
        </p:txBody>
      </p:sp>
    </p:spTree>
    <p:extLst>
      <p:ext uri="{BB962C8B-B14F-4D97-AF65-F5344CB8AC3E}">
        <p14:creationId xmlns:p14="http://schemas.microsoft.com/office/powerpoint/2010/main" val="779210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8E1"/>
        </a:solidFill>
        <a:effectLst/>
      </p:bgPr>
    </p:bg>
    <p:spTree>
      <p:nvGrpSpPr>
        <p:cNvPr id="1" name="">
          <a:extLst>
            <a:ext uri="{FF2B5EF4-FFF2-40B4-BE49-F238E27FC236}">
              <a16:creationId xmlns:a16="http://schemas.microsoft.com/office/drawing/2014/main" id="{34EA355E-5CCA-DBCB-C05D-CCFF94C36A5A}"/>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0F6CDBE6-5F7C-DBD5-6AEE-2AF3993B2583}"/>
              </a:ext>
            </a:extLst>
          </p:cNvPr>
          <p:cNvSpPr/>
          <p:nvPr/>
        </p:nvSpPr>
        <p:spPr>
          <a:xfrm rot="-5400000">
            <a:off x="1806813" y="-294158"/>
            <a:ext cx="8094791" cy="9651017"/>
          </a:xfrm>
          <a:custGeom>
            <a:avLst/>
            <a:gdLst/>
            <a:ahLst/>
            <a:cxnLst/>
            <a:rect l="l" t="t" r="r" b="b"/>
            <a:pathLst>
              <a:path w="8094791" h="9651017">
                <a:moveTo>
                  <a:pt x="0" y="0"/>
                </a:moveTo>
                <a:lnTo>
                  <a:pt x="8094791" y="0"/>
                </a:lnTo>
                <a:lnTo>
                  <a:pt x="8094791" y="9651017"/>
                </a:lnTo>
                <a:lnTo>
                  <a:pt x="0" y="965101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Freeform 3">
            <a:extLst>
              <a:ext uri="{FF2B5EF4-FFF2-40B4-BE49-F238E27FC236}">
                <a16:creationId xmlns:a16="http://schemas.microsoft.com/office/drawing/2014/main" id="{2AA217CA-10EC-D1F9-293A-328C3D3C6823}"/>
              </a:ext>
            </a:extLst>
          </p:cNvPr>
          <p:cNvSpPr/>
          <p:nvPr/>
        </p:nvSpPr>
        <p:spPr>
          <a:xfrm>
            <a:off x="111306" y="8447553"/>
            <a:ext cx="1834788" cy="1621494"/>
          </a:xfrm>
          <a:custGeom>
            <a:avLst/>
            <a:gdLst/>
            <a:ahLst/>
            <a:cxnLst/>
            <a:rect l="l" t="t" r="r" b="b"/>
            <a:pathLst>
              <a:path w="1834788" h="1621494">
                <a:moveTo>
                  <a:pt x="0" y="0"/>
                </a:moveTo>
                <a:lnTo>
                  <a:pt x="1834788" y="0"/>
                </a:lnTo>
                <a:lnTo>
                  <a:pt x="1834788" y="1621494"/>
                </a:lnTo>
                <a:lnTo>
                  <a:pt x="0" y="162149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Freeform 4">
            <a:extLst>
              <a:ext uri="{FF2B5EF4-FFF2-40B4-BE49-F238E27FC236}">
                <a16:creationId xmlns:a16="http://schemas.microsoft.com/office/drawing/2014/main" id="{6D3E308D-073F-B143-F2AB-59C2C139B259}"/>
              </a:ext>
            </a:extLst>
          </p:cNvPr>
          <p:cNvSpPr/>
          <p:nvPr/>
        </p:nvSpPr>
        <p:spPr>
          <a:xfrm>
            <a:off x="15529470" y="0"/>
            <a:ext cx="2956389" cy="2723573"/>
          </a:xfrm>
          <a:custGeom>
            <a:avLst/>
            <a:gdLst/>
            <a:ahLst/>
            <a:cxnLst/>
            <a:rect l="l" t="t" r="r" b="b"/>
            <a:pathLst>
              <a:path w="2956389" h="2723573">
                <a:moveTo>
                  <a:pt x="0" y="0"/>
                </a:moveTo>
                <a:lnTo>
                  <a:pt x="2956389" y="0"/>
                </a:lnTo>
                <a:lnTo>
                  <a:pt x="2956389" y="2723573"/>
                </a:lnTo>
                <a:lnTo>
                  <a:pt x="0" y="272357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reeform 5">
            <a:extLst>
              <a:ext uri="{FF2B5EF4-FFF2-40B4-BE49-F238E27FC236}">
                <a16:creationId xmlns:a16="http://schemas.microsoft.com/office/drawing/2014/main" id="{15D213F2-4B5E-435D-BC6B-72B4A39D0907}"/>
              </a:ext>
            </a:extLst>
          </p:cNvPr>
          <p:cNvSpPr/>
          <p:nvPr/>
        </p:nvSpPr>
        <p:spPr>
          <a:xfrm>
            <a:off x="0" y="0"/>
            <a:ext cx="1425955" cy="1361787"/>
          </a:xfrm>
          <a:custGeom>
            <a:avLst/>
            <a:gdLst/>
            <a:ahLst/>
            <a:cxnLst/>
            <a:rect l="l" t="t" r="r" b="b"/>
            <a:pathLst>
              <a:path w="1425955" h="1361787">
                <a:moveTo>
                  <a:pt x="0" y="0"/>
                </a:moveTo>
                <a:lnTo>
                  <a:pt x="1425955" y="0"/>
                </a:lnTo>
                <a:lnTo>
                  <a:pt x="1425955" y="1361787"/>
                </a:lnTo>
                <a:lnTo>
                  <a:pt x="0" y="1361787"/>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Freeform 6">
            <a:extLst>
              <a:ext uri="{FF2B5EF4-FFF2-40B4-BE49-F238E27FC236}">
                <a16:creationId xmlns:a16="http://schemas.microsoft.com/office/drawing/2014/main" id="{8172DED6-8572-5BBF-5659-8B17DB6182B1}"/>
              </a:ext>
            </a:extLst>
          </p:cNvPr>
          <p:cNvSpPr/>
          <p:nvPr/>
        </p:nvSpPr>
        <p:spPr>
          <a:xfrm>
            <a:off x="14237689" y="340447"/>
            <a:ext cx="770459" cy="680893"/>
          </a:xfrm>
          <a:custGeom>
            <a:avLst/>
            <a:gdLst/>
            <a:ahLst/>
            <a:cxnLst/>
            <a:rect l="l" t="t" r="r" b="b"/>
            <a:pathLst>
              <a:path w="770459" h="680893">
                <a:moveTo>
                  <a:pt x="0" y="0"/>
                </a:moveTo>
                <a:lnTo>
                  <a:pt x="770459" y="0"/>
                </a:lnTo>
                <a:lnTo>
                  <a:pt x="770459" y="680893"/>
                </a:lnTo>
                <a:lnTo>
                  <a:pt x="0" y="68089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Freeform 7">
            <a:extLst>
              <a:ext uri="{FF2B5EF4-FFF2-40B4-BE49-F238E27FC236}">
                <a16:creationId xmlns:a16="http://schemas.microsoft.com/office/drawing/2014/main" id="{EB7563B8-3538-BDEA-2578-ED28D6C1520F}"/>
              </a:ext>
            </a:extLst>
          </p:cNvPr>
          <p:cNvSpPr/>
          <p:nvPr/>
        </p:nvSpPr>
        <p:spPr>
          <a:xfrm>
            <a:off x="17382189" y="3850457"/>
            <a:ext cx="770459" cy="680893"/>
          </a:xfrm>
          <a:custGeom>
            <a:avLst/>
            <a:gdLst/>
            <a:ahLst/>
            <a:cxnLst/>
            <a:rect l="l" t="t" r="r" b="b"/>
            <a:pathLst>
              <a:path w="770459" h="680893">
                <a:moveTo>
                  <a:pt x="0" y="0"/>
                </a:moveTo>
                <a:lnTo>
                  <a:pt x="770460" y="0"/>
                </a:lnTo>
                <a:lnTo>
                  <a:pt x="770460" y="680894"/>
                </a:lnTo>
                <a:lnTo>
                  <a:pt x="0" y="68089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Freeform 8">
            <a:extLst>
              <a:ext uri="{FF2B5EF4-FFF2-40B4-BE49-F238E27FC236}">
                <a16:creationId xmlns:a16="http://schemas.microsoft.com/office/drawing/2014/main" id="{2FB64DDC-FD34-2952-5EF1-6CF6634A2A46}"/>
              </a:ext>
            </a:extLst>
          </p:cNvPr>
          <p:cNvSpPr/>
          <p:nvPr/>
        </p:nvSpPr>
        <p:spPr>
          <a:xfrm>
            <a:off x="2157812" y="9258300"/>
            <a:ext cx="865377" cy="826435"/>
          </a:xfrm>
          <a:custGeom>
            <a:avLst/>
            <a:gdLst/>
            <a:ahLst/>
            <a:cxnLst/>
            <a:rect l="l" t="t" r="r" b="b"/>
            <a:pathLst>
              <a:path w="865377" h="826435">
                <a:moveTo>
                  <a:pt x="0" y="0"/>
                </a:moveTo>
                <a:lnTo>
                  <a:pt x="865378" y="0"/>
                </a:lnTo>
                <a:lnTo>
                  <a:pt x="865378" y="826435"/>
                </a:lnTo>
                <a:lnTo>
                  <a:pt x="0" y="82643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 name="Freeform 9">
            <a:extLst>
              <a:ext uri="{FF2B5EF4-FFF2-40B4-BE49-F238E27FC236}">
                <a16:creationId xmlns:a16="http://schemas.microsoft.com/office/drawing/2014/main" id="{A091DF21-6F15-26CA-BCB9-BF8DC22C6B15}"/>
              </a:ext>
            </a:extLst>
          </p:cNvPr>
          <p:cNvSpPr/>
          <p:nvPr/>
        </p:nvSpPr>
        <p:spPr>
          <a:xfrm>
            <a:off x="280289" y="7621118"/>
            <a:ext cx="865377" cy="826435"/>
          </a:xfrm>
          <a:custGeom>
            <a:avLst/>
            <a:gdLst/>
            <a:ahLst/>
            <a:cxnLst/>
            <a:rect l="l" t="t" r="r" b="b"/>
            <a:pathLst>
              <a:path w="865377" h="826435">
                <a:moveTo>
                  <a:pt x="0" y="0"/>
                </a:moveTo>
                <a:lnTo>
                  <a:pt x="865377" y="0"/>
                </a:lnTo>
                <a:lnTo>
                  <a:pt x="865377" y="826435"/>
                </a:lnTo>
                <a:lnTo>
                  <a:pt x="0" y="82643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 name="Freeform 10">
            <a:extLst>
              <a:ext uri="{FF2B5EF4-FFF2-40B4-BE49-F238E27FC236}">
                <a16:creationId xmlns:a16="http://schemas.microsoft.com/office/drawing/2014/main" id="{1DF02BBC-1BD9-5120-F90B-365A78E27337}"/>
              </a:ext>
            </a:extLst>
          </p:cNvPr>
          <p:cNvSpPr/>
          <p:nvPr/>
        </p:nvSpPr>
        <p:spPr>
          <a:xfrm>
            <a:off x="11809552" y="6753427"/>
            <a:ext cx="941862" cy="867690"/>
          </a:xfrm>
          <a:custGeom>
            <a:avLst/>
            <a:gdLst/>
            <a:ahLst/>
            <a:cxnLst/>
            <a:rect l="l" t="t" r="r" b="b"/>
            <a:pathLst>
              <a:path w="941862" h="867690">
                <a:moveTo>
                  <a:pt x="0" y="0"/>
                </a:moveTo>
                <a:lnTo>
                  <a:pt x="941863" y="0"/>
                </a:lnTo>
                <a:lnTo>
                  <a:pt x="941863" y="867691"/>
                </a:lnTo>
                <a:lnTo>
                  <a:pt x="0" y="86769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 name="Freeform 11">
            <a:extLst>
              <a:ext uri="{FF2B5EF4-FFF2-40B4-BE49-F238E27FC236}">
                <a16:creationId xmlns:a16="http://schemas.microsoft.com/office/drawing/2014/main" id="{605DB232-645F-988A-D0FF-4B75BF9DE7AE}"/>
              </a:ext>
            </a:extLst>
          </p:cNvPr>
          <p:cNvSpPr/>
          <p:nvPr/>
        </p:nvSpPr>
        <p:spPr>
          <a:xfrm>
            <a:off x="17119737" y="8801831"/>
            <a:ext cx="1024767" cy="1485169"/>
          </a:xfrm>
          <a:custGeom>
            <a:avLst/>
            <a:gdLst/>
            <a:ahLst/>
            <a:cxnLst/>
            <a:rect l="l" t="t" r="r" b="b"/>
            <a:pathLst>
              <a:path w="1024767" h="1485169">
                <a:moveTo>
                  <a:pt x="0" y="0"/>
                </a:moveTo>
                <a:lnTo>
                  <a:pt x="1024767" y="0"/>
                </a:lnTo>
                <a:lnTo>
                  <a:pt x="1024767" y="1485169"/>
                </a:lnTo>
                <a:lnTo>
                  <a:pt x="0" y="1485169"/>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 name="Freeform 12">
            <a:extLst>
              <a:ext uri="{FF2B5EF4-FFF2-40B4-BE49-F238E27FC236}">
                <a16:creationId xmlns:a16="http://schemas.microsoft.com/office/drawing/2014/main" id="{40F75225-075F-13BF-E66A-4F3315728441}"/>
              </a:ext>
            </a:extLst>
          </p:cNvPr>
          <p:cNvSpPr/>
          <p:nvPr/>
        </p:nvSpPr>
        <p:spPr>
          <a:xfrm>
            <a:off x="9144000" y="-433923"/>
            <a:ext cx="769223" cy="1114816"/>
          </a:xfrm>
          <a:custGeom>
            <a:avLst/>
            <a:gdLst/>
            <a:ahLst/>
            <a:cxnLst/>
            <a:rect l="l" t="t" r="r" b="b"/>
            <a:pathLst>
              <a:path w="769223" h="1114816">
                <a:moveTo>
                  <a:pt x="0" y="0"/>
                </a:moveTo>
                <a:lnTo>
                  <a:pt x="769223" y="0"/>
                </a:lnTo>
                <a:lnTo>
                  <a:pt x="769223" y="1114816"/>
                </a:lnTo>
                <a:lnTo>
                  <a:pt x="0" y="1114816"/>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 name="Freeform 13">
            <a:extLst>
              <a:ext uri="{FF2B5EF4-FFF2-40B4-BE49-F238E27FC236}">
                <a16:creationId xmlns:a16="http://schemas.microsoft.com/office/drawing/2014/main" id="{BE9921D7-50B1-1804-7456-46C483C7B500}"/>
              </a:ext>
            </a:extLst>
          </p:cNvPr>
          <p:cNvSpPr/>
          <p:nvPr/>
        </p:nvSpPr>
        <p:spPr>
          <a:xfrm>
            <a:off x="8373541" y="8990624"/>
            <a:ext cx="770459" cy="680893"/>
          </a:xfrm>
          <a:custGeom>
            <a:avLst/>
            <a:gdLst/>
            <a:ahLst/>
            <a:cxnLst/>
            <a:rect l="l" t="t" r="r" b="b"/>
            <a:pathLst>
              <a:path w="770459" h="680893">
                <a:moveTo>
                  <a:pt x="0" y="0"/>
                </a:moveTo>
                <a:lnTo>
                  <a:pt x="770459" y="0"/>
                </a:lnTo>
                <a:lnTo>
                  <a:pt x="770459" y="680894"/>
                </a:lnTo>
                <a:lnTo>
                  <a:pt x="0" y="68089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Freeform 14">
            <a:extLst>
              <a:ext uri="{FF2B5EF4-FFF2-40B4-BE49-F238E27FC236}">
                <a16:creationId xmlns:a16="http://schemas.microsoft.com/office/drawing/2014/main" id="{4B150FD3-DC84-3AD2-723B-3FA8F6F75AAD}"/>
              </a:ext>
            </a:extLst>
          </p:cNvPr>
          <p:cNvSpPr/>
          <p:nvPr/>
        </p:nvSpPr>
        <p:spPr>
          <a:xfrm>
            <a:off x="11287587" y="1970965"/>
            <a:ext cx="5582138" cy="8316035"/>
          </a:xfrm>
          <a:custGeom>
            <a:avLst/>
            <a:gdLst/>
            <a:ahLst/>
            <a:cxnLst/>
            <a:rect l="l" t="t" r="r" b="b"/>
            <a:pathLst>
              <a:path w="5582138" h="8316035">
                <a:moveTo>
                  <a:pt x="0" y="0"/>
                </a:moveTo>
                <a:lnTo>
                  <a:pt x="5582138" y="0"/>
                </a:lnTo>
                <a:lnTo>
                  <a:pt x="5582138" y="8316035"/>
                </a:lnTo>
                <a:lnTo>
                  <a:pt x="0" y="8316035"/>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 name="TextBox 14">
            <a:extLst>
              <a:ext uri="{FF2B5EF4-FFF2-40B4-BE49-F238E27FC236}">
                <a16:creationId xmlns:a16="http://schemas.microsoft.com/office/drawing/2014/main" id="{6A588D59-F5BB-F5EA-810A-C55BC0BDFADA}"/>
              </a:ext>
            </a:extLst>
          </p:cNvPr>
          <p:cNvSpPr txBox="1"/>
          <p:nvPr/>
        </p:nvSpPr>
        <p:spPr>
          <a:xfrm>
            <a:off x="2352363" y="2029107"/>
            <a:ext cx="7543800" cy="52014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600" b="0" i="0" u="none" strike="noStrike" kern="1200" cap="none" spc="0" normalizeH="0" baseline="0" noProof="0" dirty="0">
                <a:ln w="317500">
                  <a:solidFill>
                    <a:prstClr val="white"/>
                  </a:solidFill>
                </a:ln>
                <a:solidFill>
                  <a:prstClr val="black"/>
                </a:solidFill>
                <a:effectLst/>
                <a:uLnTx/>
                <a:uFillTx/>
                <a:latin typeface="#9Slide07 IcielCrocante" panose="02000000000000000000" pitchFamily="2" charset="-93"/>
                <a:ea typeface="+mn-ea"/>
                <a:cs typeface="+mn-cs"/>
              </a:rPr>
              <a:t>VẬN</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6600" dirty="0">
                <a:ln w="317500">
                  <a:solidFill>
                    <a:prstClr val="white"/>
                  </a:solidFill>
                </a:ln>
                <a:solidFill>
                  <a:prstClr val="black"/>
                </a:solidFill>
                <a:latin typeface="#9Slide07 IcielCrocante" panose="02000000000000000000" pitchFamily="2" charset="-93"/>
              </a:rPr>
              <a:t>DỤNG</a:t>
            </a:r>
            <a:endParaRPr kumimoji="0" lang="vi-VN" sz="16600" b="0" i="0" u="none" strike="noStrike" kern="1200" cap="none" spc="0" normalizeH="0" baseline="0" noProof="0" dirty="0">
              <a:ln w="317500">
                <a:solidFill>
                  <a:prstClr val="white"/>
                </a:solidFill>
              </a:ln>
              <a:solidFill>
                <a:prstClr val="black"/>
              </a:solidFill>
              <a:effectLst/>
              <a:uLnTx/>
              <a:uFillTx/>
              <a:latin typeface="#9Slide07 IcielCrocante" panose="02000000000000000000" pitchFamily="2" charset="-93"/>
              <a:ea typeface="+mn-ea"/>
              <a:cs typeface="+mn-cs"/>
            </a:endParaRPr>
          </a:p>
        </p:txBody>
      </p:sp>
      <p:sp>
        <p:nvSpPr>
          <p:cNvPr id="16" name="TextBox 15">
            <a:extLst>
              <a:ext uri="{FF2B5EF4-FFF2-40B4-BE49-F238E27FC236}">
                <a16:creationId xmlns:a16="http://schemas.microsoft.com/office/drawing/2014/main" id="{CE3AC4C5-CDD0-422F-6D74-A49D0A8C01D5}"/>
              </a:ext>
            </a:extLst>
          </p:cNvPr>
          <p:cNvSpPr txBox="1"/>
          <p:nvPr/>
        </p:nvSpPr>
        <p:spPr>
          <a:xfrm>
            <a:off x="2477369" y="2000064"/>
            <a:ext cx="7543800" cy="52014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600" b="0" i="0" u="none" strike="noStrike" kern="1200" cap="none" spc="0" normalizeH="0" baseline="0" noProof="0" dirty="0">
                <a:ln>
                  <a:noFill/>
                </a:ln>
                <a:solidFill>
                  <a:schemeClr val="accent1">
                    <a:lumMod val="75000"/>
                  </a:schemeClr>
                </a:solidFill>
                <a:effectLst/>
                <a:uLnTx/>
                <a:uFillTx/>
                <a:latin typeface="#9Slide07 IcielCrocante" panose="02000000000000000000" pitchFamily="2" charset="-93"/>
                <a:ea typeface="+mn-ea"/>
                <a:cs typeface="+mn-cs"/>
              </a:rPr>
              <a:t>VẬN DỤNG</a:t>
            </a:r>
            <a:endParaRPr kumimoji="0" lang="vi-VN" sz="16600" b="0" i="0" u="none" strike="noStrike" kern="1200" cap="none" spc="0" normalizeH="0" baseline="0" noProof="0" dirty="0">
              <a:ln>
                <a:noFill/>
              </a:ln>
              <a:solidFill>
                <a:schemeClr val="accent1">
                  <a:lumMod val="75000"/>
                </a:schemeClr>
              </a:solidFill>
              <a:effectLst/>
              <a:uLnTx/>
              <a:uFillTx/>
              <a:latin typeface="#9Slide07 IcielCrocante" panose="02000000000000000000" pitchFamily="2" charset="-93"/>
              <a:ea typeface="+mn-ea"/>
              <a:cs typeface="+mn-cs"/>
            </a:endParaRPr>
          </a:p>
        </p:txBody>
      </p:sp>
    </p:spTree>
    <p:extLst>
      <p:ext uri="{BB962C8B-B14F-4D97-AF65-F5344CB8AC3E}">
        <p14:creationId xmlns:p14="http://schemas.microsoft.com/office/powerpoint/2010/main" val="3463804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8E1"/>
        </a:solidFill>
        <a:effectLst/>
      </p:bgPr>
    </p:bg>
    <p:spTree>
      <p:nvGrpSpPr>
        <p:cNvPr id="1" name="">
          <a:extLst>
            <a:ext uri="{FF2B5EF4-FFF2-40B4-BE49-F238E27FC236}">
              <a16:creationId xmlns:a16="http://schemas.microsoft.com/office/drawing/2014/main" id="{6322930B-5847-CD67-40BF-115D2B57AD4C}"/>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B5194E4D-523C-CCC7-0441-6B7222EE25A0}"/>
              </a:ext>
            </a:extLst>
          </p:cNvPr>
          <p:cNvSpPr/>
          <p:nvPr/>
        </p:nvSpPr>
        <p:spPr>
          <a:xfrm rot="-5400000">
            <a:off x="1806813" y="-294158"/>
            <a:ext cx="8094791" cy="9651017"/>
          </a:xfrm>
          <a:custGeom>
            <a:avLst/>
            <a:gdLst/>
            <a:ahLst/>
            <a:cxnLst/>
            <a:rect l="l" t="t" r="r" b="b"/>
            <a:pathLst>
              <a:path w="8094791" h="9651017">
                <a:moveTo>
                  <a:pt x="0" y="0"/>
                </a:moveTo>
                <a:lnTo>
                  <a:pt x="8094791" y="0"/>
                </a:lnTo>
                <a:lnTo>
                  <a:pt x="8094791" y="9651017"/>
                </a:lnTo>
                <a:lnTo>
                  <a:pt x="0" y="965101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Freeform 3">
            <a:extLst>
              <a:ext uri="{FF2B5EF4-FFF2-40B4-BE49-F238E27FC236}">
                <a16:creationId xmlns:a16="http://schemas.microsoft.com/office/drawing/2014/main" id="{D38BA974-7577-96ED-F64B-22659070C026}"/>
              </a:ext>
            </a:extLst>
          </p:cNvPr>
          <p:cNvSpPr/>
          <p:nvPr/>
        </p:nvSpPr>
        <p:spPr>
          <a:xfrm>
            <a:off x="111306" y="8447553"/>
            <a:ext cx="1834788" cy="1621494"/>
          </a:xfrm>
          <a:custGeom>
            <a:avLst/>
            <a:gdLst/>
            <a:ahLst/>
            <a:cxnLst/>
            <a:rect l="l" t="t" r="r" b="b"/>
            <a:pathLst>
              <a:path w="1834788" h="1621494">
                <a:moveTo>
                  <a:pt x="0" y="0"/>
                </a:moveTo>
                <a:lnTo>
                  <a:pt x="1834788" y="0"/>
                </a:lnTo>
                <a:lnTo>
                  <a:pt x="1834788" y="1621494"/>
                </a:lnTo>
                <a:lnTo>
                  <a:pt x="0" y="162149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Freeform 4">
            <a:extLst>
              <a:ext uri="{FF2B5EF4-FFF2-40B4-BE49-F238E27FC236}">
                <a16:creationId xmlns:a16="http://schemas.microsoft.com/office/drawing/2014/main" id="{4137B7D6-0697-A6BA-40F1-66A45859DDF3}"/>
              </a:ext>
            </a:extLst>
          </p:cNvPr>
          <p:cNvSpPr/>
          <p:nvPr/>
        </p:nvSpPr>
        <p:spPr>
          <a:xfrm>
            <a:off x="15529470" y="0"/>
            <a:ext cx="2956389" cy="2723573"/>
          </a:xfrm>
          <a:custGeom>
            <a:avLst/>
            <a:gdLst/>
            <a:ahLst/>
            <a:cxnLst/>
            <a:rect l="l" t="t" r="r" b="b"/>
            <a:pathLst>
              <a:path w="2956389" h="2723573">
                <a:moveTo>
                  <a:pt x="0" y="0"/>
                </a:moveTo>
                <a:lnTo>
                  <a:pt x="2956389" y="0"/>
                </a:lnTo>
                <a:lnTo>
                  <a:pt x="2956389" y="2723573"/>
                </a:lnTo>
                <a:lnTo>
                  <a:pt x="0" y="272357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reeform 5">
            <a:extLst>
              <a:ext uri="{FF2B5EF4-FFF2-40B4-BE49-F238E27FC236}">
                <a16:creationId xmlns:a16="http://schemas.microsoft.com/office/drawing/2014/main" id="{AB76B42C-D62D-5527-442F-CCB09F577321}"/>
              </a:ext>
            </a:extLst>
          </p:cNvPr>
          <p:cNvSpPr/>
          <p:nvPr/>
        </p:nvSpPr>
        <p:spPr>
          <a:xfrm>
            <a:off x="0" y="0"/>
            <a:ext cx="1425955" cy="1361787"/>
          </a:xfrm>
          <a:custGeom>
            <a:avLst/>
            <a:gdLst/>
            <a:ahLst/>
            <a:cxnLst/>
            <a:rect l="l" t="t" r="r" b="b"/>
            <a:pathLst>
              <a:path w="1425955" h="1361787">
                <a:moveTo>
                  <a:pt x="0" y="0"/>
                </a:moveTo>
                <a:lnTo>
                  <a:pt x="1425955" y="0"/>
                </a:lnTo>
                <a:lnTo>
                  <a:pt x="1425955" y="1361787"/>
                </a:lnTo>
                <a:lnTo>
                  <a:pt x="0" y="1361787"/>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Freeform 6">
            <a:extLst>
              <a:ext uri="{FF2B5EF4-FFF2-40B4-BE49-F238E27FC236}">
                <a16:creationId xmlns:a16="http://schemas.microsoft.com/office/drawing/2014/main" id="{185BD6A3-7DCF-EFD1-A4FE-E9DBF3027E8D}"/>
              </a:ext>
            </a:extLst>
          </p:cNvPr>
          <p:cNvSpPr/>
          <p:nvPr/>
        </p:nvSpPr>
        <p:spPr>
          <a:xfrm>
            <a:off x="14237689" y="340447"/>
            <a:ext cx="770459" cy="680893"/>
          </a:xfrm>
          <a:custGeom>
            <a:avLst/>
            <a:gdLst/>
            <a:ahLst/>
            <a:cxnLst/>
            <a:rect l="l" t="t" r="r" b="b"/>
            <a:pathLst>
              <a:path w="770459" h="680893">
                <a:moveTo>
                  <a:pt x="0" y="0"/>
                </a:moveTo>
                <a:lnTo>
                  <a:pt x="770459" y="0"/>
                </a:lnTo>
                <a:lnTo>
                  <a:pt x="770459" y="680893"/>
                </a:lnTo>
                <a:lnTo>
                  <a:pt x="0" y="68089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Freeform 7">
            <a:extLst>
              <a:ext uri="{FF2B5EF4-FFF2-40B4-BE49-F238E27FC236}">
                <a16:creationId xmlns:a16="http://schemas.microsoft.com/office/drawing/2014/main" id="{6529297C-5241-3C9B-61E4-3328C2658B6E}"/>
              </a:ext>
            </a:extLst>
          </p:cNvPr>
          <p:cNvSpPr/>
          <p:nvPr/>
        </p:nvSpPr>
        <p:spPr>
          <a:xfrm>
            <a:off x="17382189" y="3850457"/>
            <a:ext cx="770459" cy="680893"/>
          </a:xfrm>
          <a:custGeom>
            <a:avLst/>
            <a:gdLst/>
            <a:ahLst/>
            <a:cxnLst/>
            <a:rect l="l" t="t" r="r" b="b"/>
            <a:pathLst>
              <a:path w="770459" h="680893">
                <a:moveTo>
                  <a:pt x="0" y="0"/>
                </a:moveTo>
                <a:lnTo>
                  <a:pt x="770460" y="0"/>
                </a:lnTo>
                <a:lnTo>
                  <a:pt x="770460" y="680894"/>
                </a:lnTo>
                <a:lnTo>
                  <a:pt x="0" y="68089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Freeform 8">
            <a:extLst>
              <a:ext uri="{FF2B5EF4-FFF2-40B4-BE49-F238E27FC236}">
                <a16:creationId xmlns:a16="http://schemas.microsoft.com/office/drawing/2014/main" id="{2B9C3CD3-0434-1B31-FC36-A556A95DC23D}"/>
              </a:ext>
            </a:extLst>
          </p:cNvPr>
          <p:cNvSpPr/>
          <p:nvPr/>
        </p:nvSpPr>
        <p:spPr>
          <a:xfrm>
            <a:off x="2157812" y="9258300"/>
            <a:ext cx="865377" cy="826435"/>
          </a:xfrm>
          <a:custGeom>
            <a:avLst/>
            <a:gdLst/>
            <a:ahLst/>
            <a:cxnLst/>
            <a:rect l="l" t="t" r="r" b="b"/>
            <a:pathLst>
              <a:path w="865377" h="826435">
                <a:moveTo>
                  <a:pt x="0" y="0"/>
                </a:moveTo>
                <a:lnTo>
                  <a:pt x="865378" y="0"/>
                </a:lnTo>
                <a:lnTo>
                  <a:pt x="865378" y="826435"/>
                </a:lnTo>
                <a:lnTo>
                  <a:pt x="0" y="82643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 name="Freeform 9">
            <a:extLst>
              <a:ext uri="{FF2B5EF4-FFF2-40B4-BE49-F238E27FC236}">
                <a16:creationId xmlns:a16="http://schemas.microsoft.com/office/drawing/2014/main" id="{FC9A0C52-6157-4F00-5AE0-A6B4D06B176A}"/>
              </a:ext>
            </a:extLst>
          </p:cNvPr>
          <p:cNvSpPr/>
          <p:nvPr/>
        </p:nvSpPr>
        <p:spPr>
          <a:xfrm>
            <a:off x="280289" y="7621118"/>
            <a:ext cx="865377" cy="826435"/>
          </a:xfrm>
          <a:custGeom>
            <a:avLst/>
            <a:gdLst/>
            <a:ahLst/>
            <a:cxnLst/>
            <a:rect l="l" t="t" r="r" b="b"/>
            <a:pathLst>
              <a:path w="865377" h="826435">
                <a:moveTo>
                  <a:pt x="0" y="0"/>
                </a:moveTo>
                <a:lnTo>
                  <a:pt x="865377" y="0"/>
                </a:lnTo>
                <a:lnTo>
                  <a:pt x="865377" y="826435"/>
                </a:lnTo>
                <a:lnTo>
                  <a:pt x="0" y="82643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 name="Freeform 10">
            <a:extLst>
              <a:ext uri="{FF2B5EF4-FFF2-40B4-BE49-F238E27FC236}">
                <a16:creationId xmlns:a16="http://schemas.microsoft.com/office/drawing/2014/main" id="{31F48666-55A1-1253-9FD3-EBEAFCB87798}"/>
              </a:ext>
            </a:extLst>
          </p:cNvPr>
          <p:cNvSpPr/>
          <p:nvPr/>
        </p:nvSpPr>
        <p:spPr>
          <a:xfrm>
            <a:off x="11809552" y="6753427"/>
            <a:ext cx="941862" cy="867690"/>
          </a:xfrm>
          <a:custGeom>
            <a:avLst/>
            <a:gdLst/>
            <a:ahLst/>
            <a:cxnLst/>
            <a:rect l="l" t="t" r="r" b="b"/>
            <a:pathLst>
              <a:path w="941862" h="867690">
                <a:moveTo>
                  <a:pt x="0" y="0"/>
                </a:moveTo>
                <a:lnTo>
                  <a:pt x="941863" y="0"/>
                </a:lnTo>
                <a:lnTo>
                  <a:pt x="941863" y="867691"/>
                </a:lnTo>
                <a:lnTo>
                  <a:pt x="0" y="86769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 name="Freeform 11">
            <a:extLst>
              <a:ext uri="{FF2B5EF4-FFF2-40B4-BE49-F238E27FC236}">
                <a16:creationId xmlns:a16="http://schemas.microsoft.com/office/drawing/2014/main" id="{116989C8-F06C-7D0A-090F-00E99148C1AE}"/>
              </a:ext>
            </a:extLst>
          </p:cNvPr>
          <p:cNvSpPr/>
          <p:nvPr/>
        </p:nvSpPr>
        <p:spPr>
          <a:xfrm>
            <a:off x="17119737" y="8801831"/>
            <a:ext cx="1024767" cy="1485169"/>
          </a:xfrm>
          <a:custGeom>
            <a:avLst/>
            <a:gdLst/>
            <a:ahLst/>
            <a:cxnLst/>
            <a:rect l="l" t="t" r="r" b="b"/>
            <a:pathLst>
              <a:path w="1024767" h="1485169">
                <a:moveTo>
                  <a:pt x="0" y="0"/>
                </a:moveTo>
                <a:lnTo>
                  <a:pt x="1024767" y="0"/>
                </a:lnTo>
                <a:lnTo>
                  <a:pt x="1024767" y="1485169"/>
                </a:lnTo>
                <a:lnTo>
                  <a:pt x="0" y="1485169"/>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 name="Freeform 12">
            <a:extLst>
              <a:ext uri="{FF2B5EF4-FFF2-40B4-BE49-F238E27FC236}">
                <a16:creationId xmlns:a16="http://schemas.microsoft.com/office/drawing/2014/main" id="{FB24B526-CA9D-BBD2-EEE7-B55523ADE8D0}"/>
              </a:ext>
            </a:extLst>
          </p:cNvPr>
          <p:cNvSpPr/>
          <p:nvPr/>
        </p:nvSpPr>
        <p:spPr>
          <a:xfrm>
            <a:off x="9144000" y="-433923"/>
            <a:ext cx="769223" cy="1114816"/>
          </a:xfrm>
          <a:custGeom>
            <a:avLst/>
            <a:gdLst/>
            <a:ahLst/>
            <a:cxnLst/>
            <a:rect l="l" t="t" r="r" b="b"/>
            <a:pathLst>
              <a:path w="769223" h="1114816">
                <a:moveTo>
                  <a:pt x="0" y="0"/>
                </a:moveTo>
                <a:lnTo>
                  <a:pt x="769223" y="0"/>
                </a:lnTo>
                <a:lnTo>
                  <a:pt x="769223" y="1114816"/>
                </a:lnTo>
                <a:lnTo>
                  <a:pt x="0" y="1114816"/>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 name="Freeform 13">
            <a:extLst>
              <a:ext uri="{FF2B5EF4-FFF2-40B4-BE49-F238E27FC236}">
                <a16:creationId xmlns:a16="http://schemas.microsoft.com/office/drawing/2014/main" id="{416179CE-2E80-BD14-1A86-277A0D47B9CC}"/>
              </a:ext>
            </a:extLst>
          </p:cNvPr>
          <p:cNvSpPr/>
          <p:nvPr/>
        </p:nvSpPr>
        <p:spPr>
          <a:xfrm>
            <a:off x="8373541" y="8990624"/>
            <a:ext cx="770459" cy="680893"/>
          </a:xfrm>
          <a:custGeom>
            <a:avLst/>
            <a:gdLst/>
            <a:ahLst/>
            <a:cxnLst/>
            <a:rect l="l" t="t" r="r" b="b"/>
            <a:pathLst>
              <a:path w="770459" h="680893">
                <a:moveTo>
                  <a:pt x="0" y="0"/>
                </a:moveTo>
                <a:lnTo>
                  <a:pt x="770459" y="0"/>
                </a:lnTo>
                <a:lnTo>
                  <a:pt x="770459" y="680894"/>
                </a:lnTo>
                <a:lnTo>
                  <a:pt x="0" y="68089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Freeform 14">
            <a:extLst>
              <a:ext uri="{FF2B5EF4-FFF2-40B4-BE49-F238E27FC236}">
                <a16:creationId xmlns:a16="http://schemas.microsoft.com/office/drawing/2014/main" id="{1961B761-E4E1-A50D-25BA-3B043DE26A2D}"/>
              </a:ext>
            </a:extLst>
          </p:cNvPr>
          <p:cNvSpPr/>
          <p:nvPr/>
        </p:nvSpPr>
        <p:spPr>
          <a:xfrm>
            <a:off x="11287587" y="1970965"/>
            <a:ext cx="5582138" cy="8316035"/>
          </a:xfrm>
          <a:custGeom>
            <a:avLst/>
            <a:gdLst/>
            <a:ahLst/>
            <a:cxnLst/>
            <a:rect l="l" t="t" r="r" b="b"/>
            <a:pathLst>
              <a:path w="5582138" h="8316035">
                <a:moveTo>
                  <a:pt x="0" y="0"/>
                </a:moveTo>
                <a:lnTo>
                  <a:pt x="5582138" y="0"/>
                </a:lnTo>
                <a:lnTo>
                  <a:pt x="5582138" y="8316035"/>
                </a:lnTo>
                <a:lnTo>
                  <a:pt x="0" y="8316035"/>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 name="TextBox 17">
            <a:extLst>
              <a:ext uri="{FF2B5EF4-FFF2-40B4-BE49-F238E27FC236}">
                <a16:creationId xmlns:a16="http://schemas.microsoft.com/office/drawing/2014/main" id="{96D4451B-966E-225F-A780-DFAE499BD41A}"/>
              </a:ext>
            </a:extLst>
          </p:cNvPr>
          <p:cNvSpPr txBox="1"/>
          <p:nvPr/>
        </p:nvSpPr>
        <p:spPr>
          <a:xfrm>
            <a:off x="2514600" y="1970965"/>
            <a:ext cx="7544100" cy="5171672"/>
          </a:xfrm>
          <a:prstGeom prst="rect">
            <a:avLst/>
          </a:prstGeom>
          <a:noFill/>
        </p:spPr>
        <p:txBody>
          <a:bodyPr wrap="square">
            <a:spAutoFit/>
          </a:bodyPr>
          <a:lstStyle/>
          <a:p>
            <a:pPr algn="ctr">
              <a:lnSpc>
                <a:spcPct val="150000"/>
              </a:lnSpc>
            </a:pPr>
            <a:r>
              <a:rPr lang="vi-VN" sz="3200" b="1" dirty="0">
                <a:effectLst/>
                <a:latin typeface="Cambria" panose="02040503050406030204" pitchFamily="18" charset="0"/>
                <a:ea typeface="Cambria" panose="02040503050406030204" pitchFamily="18" charset="0"/>
              </a:rPr>
              <a:t>Chia sẻ những khó khăn trong học tập và cuộc sống </a:t>
            </a:r>
            <a:r>
              <a:rPr lang="vi-VN" sz="3200" dirty="0">
                <a:effectLst/>
                <a:latin typeface="Cambria" panose="02040503050406030204" pitchFamily="18" charset="0"/>
                <a:ea typeface="Cambria" panose="02040503050406030204" pitchFamily="18" charset="0"/>
              </a:rPr>
              <a:t>( 2 bạn đóng vai người dẫn chương trình, cả lớp sẽ là chuyên gia tư vấn, 4-5HS lên chia sẻ những khó khăn trong học tập và cuộc sống và các chuyên gia sẽ chia sẻ cách vượt qua cũng như cách giải quyết)</a:t>
            </a:r>
            <a:endParaRPr lang="vi-VN" sz="2800" dirty="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943700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8E1"/>
        </a:solidFill>
        <a:effectLst/>
      </p:bgPr>
    </p:bg>
    <p:spTree>
      <p:nvGrpSpPr>
        <p:cNvPr id="1" name="">
          <a:extLst>
            <a:ext uri="{FF2B5EF4-FFF2-40B4-BE49-F238E27FC236}">
              <a16:creationId xmlns:a16="http://schemas.microsoft.com/office/drawing/2014/main" id="{5156DDA8-7B8E-25C9-65BD-23D9E8CF6A67}"/>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6F98083E-65A0-4153-E8FB-C65DEF546AAF}"/>
              </a:ext>
            </a:extLst>
          </p:cNvPr>
          <p:cNvSpPr/>
          <p:nvPr/>
        </p:nvSpPr>
        <p:spPr>
          <a:xfrm rot="-5400000">
            <a:off x="1806813" y="-294158"/>
            <a:ext cx="8094791" cy="9651017"/>
          </a:xfrm>
          <a:custGeom>
            <a:avLst/>
            <a:gdLst/>
            <a:ahLst/>
            <a:cxnLst/>
            <a:rect l="l" t="t" r="r" b="b"/>
            <a:pathLst>
              <a:path w="8094791" h="9651017">
                <a:moveTo>
                  <a:pt x="0" y="0"/>
                </a:moveTo>
                <a:lnTo>
                  <a:pt x="8094791" y="0"/>
                </a:lnTo>
                <a:lnTo>
                  <a:pt x="8094791" y="9651017"/>
                </a:lnTo>
                <a:lnTo>
                  <a:pt x="0" y="965101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Freeform 3">
            <a:extLst>
              <a:ext uri="{FF2B5EF4-FFF2-40B4-BE49-F238E27FC236}">
                <a16:creationId xmlns:a16="http://schemas.microsoft.com/office/drawing/2014/main" id="{F134AC54-7B95-0E6E-A129-D92264FC3E8B}"/>
              </a:ext>
            </a:extLst>
          </p:cNvPr>
          <p:cNvSpPr/>
          <p:nvPr/>
        </p:nvSpPr>
        <p:spPr>
          <a:xfrm>
            <a:off x="111306" y="8447553"/>
            <a:ext cx="1834788" cy="1621494"/>
          </a:xfrm>
          <a:custGeom>
            <a:avLst/>
            <a:gdLst/>
            <a:ahLst/>
            <a:cxnLst/>
            <a:rect l="l" t="t" r="r" b="b"/>
            <a:pathLst>
              <a:path w="1834788" h="1621494">
                <a:moveTo>
                  <a:pt x="0" y="0"/>
                </a:moveTo>
                <a:lnTo>
                  <a:pt x="1834788" y="0"/>
                </a:lnTo>
                <a:lnTo>
                  <a:pt x="1834788" y="1621494"/>
                </a:lnTo>
                <a:lnTo>
                  <a:pt x="0" y="162149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Freeform 4">
            <a:extLst>
              <a:ext uri="{FF2B5EF4-FFF2-40B4-BE49-F238E27FC236}">
                <a16:creationId xmlns:a16="http://schemas.microsoft.com/office/drawing/2014/main" id="{5E634A65-EED3-D731-2D2C-6A9739CFFD43}"/>
              </a:ext>
            </a:extLst>
          </p:cNvPr>
          <p:cNvSpPr/>
          <p:nvPr/>
        </p:nvSpPr>
        <p:spPr>
          <a:xfrm>
            <a:off x="15529470" y="0"/>
            <a:ext cx="2956389" cy="2723573"/>
          </a:xfrm>
          <a:custGeom>
            <a:avLst/>
            <a:gdLst/>
            <a:ahLst/>
            <a:cxnLst/>
            <a:rect l="l" t="t" r="r" b="b"/>
            <a:pathLst>
              <a:path w="2956389" h="2723573">
                <a:moveTo>
                  <a:pt x="0" y="0"/>
                </a:moveTo>
                <a:lnTo>
                  <a:pt x="2956389" y="0"/>
                </a:lnTo>
                <a:lnTo>
                  <a:pt x="2956389" y="2723573"/>
                </a:lnTo>
                <a:lnTo>
                  <a:pt x="0" y="272357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reeform 5">
            <a:extLst>
              <a:ext uri="{FF2B5EF4-FFF2-40B4-BE49-F238E27FC236}">
                <a16:creationId xmlns:a16="http://schemas.microsoft.com/office/drawing/2014/main" id="{66CBCEA8-BE6A-2A21-BDCF-A8B6B860E061}"/>
              </a:ext>
            </a:extLst>
          </p:cNvPr>
          <p:cNvSpPr/>
          <p:nvPr/>
        </p:nvSpPr>
        <p:spPr>
          <a:xfrm>
            <a:off x="0" y="0"/>
            <a:ext cx="1425955" cy="1361787"/>
          </a:xfrm>
          <a:custGeom>
            <a:avLst/>
            <a:gdLst/>
            <a:ahLst/>
            <a:cxnLst/>
            <a:rect l="l" t="t" r="r" b="b"/>
            <a:pathLst>
              <a:path w="1425955" h="1361787">
                <a:moveTo>
                  <a:pt x="0" y="0"/>
                </a:moveTo>
                <a:lnTo>
                  <a:pt x="1425955" y="0"/>
                </a:lnTo>
                <a:lnTo>
                  <a:pt x="1425955" y="1361787"/>
                </a:lnTo>
                <a:lnTo>
                  <a:pt x="0" y="1361787"/>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Freeform 6">
            <a:extLst>
              <a:ext uri="{FF2B5EF4-FFF2-40B4-BE49-F238E27FC236}">
                <a16:creationId xmlns:a16="http://schemas.microsoft.com/office/drawing/2014/main" id="{9AF60596-EFA2-AFDD-6F91-9CA11685EBF4}"/>
              </a:ext>
            </a:extLst>
          </p:cNvPr>
          <p:cNvSpPr/>
          <p:nvPr/>
        </p:nvSpPr>
        <p:spPr>
          <a:xfrm>
            <a:off x="14237689" y="340447"/>
            <a:ext cx="770459" cy="680893"/>
          </a:xfrm>
          <a:custGeom>
            <a:avLst/>
            <a:gdLst/>
            <a:ahLst/>
            <a:cxnLst/>
            <a:rect l="l" t="t" r="r" b="b"/>
            <a:pathLst>
              <a:path w="770459" h="680893">
                <a:moveTo>
                  <a:pt x="0" y="0"/>
                </a:moveTo>
                <a:lnTo>
                  <a:pt x="770459" y="0"/>
                </a:lnTo>
                <a:lnTo>
                  <a:pt x="770459" y="680893"/>
                </a:lnTo>
                <a:lnTo>
                  <a:pt x="0" y="68089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Freeform 7">
            <a:extLst>
              <a:ext uri="{FF2B5EF4-FFF2-40B4-BE49-F238E27FC236}">
                <a16:creationId xmlns:a16="http://schemas.microsoft.com/office/drawing/2014/main" id="{6B1E77EF-3403-60EC-AE70-A5ACCCE0EED1}"/>
              </a:ext>
            </a:extLst>
          </p:cNvPr>
          <p:cNvSpPr/>
          <p:nvPr/>
        </p:nvSpPr>
        <p:spPr>
          <a:xfrm>
            <a:off x="17382189" y="3850457"/>
            <a:ext cx="770459" cy="680893"/>
          </a:xfrm>
          <a:custGeom>
            <a:avLst/>
            <a:gdLst/>
            <a:ahLst/>
            <a:cxnLst/>
            <a:rect l="l" t="t" r="r" b="b"/>
            <a:pathLst>
              <a:path w="770459" h="680893">
                <a:moveTo>
                  <a:pt x="0" y="0"/>
                </a:moveTo>
                <a:lnTo>
                  <a:pt x="770460" y="0"/>
                </a:lnTo>
                <a:lnTo>
                  <a:pt x="770460" y="680894"/>
                </a:lnTo>
                <a:lnTo>
                  <a:pt x="0" y="68089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Freeform 8">
            <a:extLst>
              <a:ext uri="{FF2B5EF4-FFF2-40B4-BE49-F238E27FC236}">
                <a16:creationId xmlns:a16="http://schemas.microsoft.com/office/drawing/2014/main" id="{859A1C6D-54A8-D55D-2D4D-A516C2EDD9F1}"/>
              </a:ext>
            </a:extLst>
          </p:cNvPr>
          <p:cNvSpPr/>
          <p:nvPr/>
        </p:nvSpPr>
        <p:spPr>
          <a:xfrm>
            <a:off x="2157812" y="9258300"/>
            <a:ext cx="865377" cy="826435"/>
          </a:xfrm>
          <a:custGeom>
            <a:avLst/>
            <a:gdLst/>
            <a:ahLst/>
            <a:cxnLst/>
            <a:rect l="l" t="t" r="r" b="b"/>
            <a:pathLst>
              <a:path w="865377" h="826435">
                <a:moveTo>
                  <a:pt x="0" y="0"/>
                </a:moveTo>
                <a:lnTo>
                  <a:pt x="865378" y="0"/>
                </a:lnTo>
                <a:lnTo>
                  <a:pt x="865378" y="826435"/>
                </a:lnTo>
                <a:lnTo>
                  <a:pt x="0" y="82643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 name="Freeform 9">
            <a:extLst>
              <a:ext uri="{FF2B5EF4-FFF2-40B4-BE49-F238E27FC236}">
                <a16:creationId xmlns:a16="http://schemas.microsoft.com/office/drawing/2014/main" id="{5D346062-B622-3142-FBDD-1CEC2EB4A3F2}"/>
              </a:ext>
            </a:extLst>
          </p:cNvPr>
          <p:cNvSpPr/>
          <p:nvPr/>
        </p:nvSpPr>
        <p:spPr>
          <a:xfrm>
            <a:off x="280289" y="7621118"/>
            <a:ext cx="865377" cy="826435"/>
          </a:xfrm>
          <a:custGeom>
            <a:avLst/>
            <a:gdLst/>
            <a:ahLst/>
            <a:cxnLst/>
            <a:rect l="l" t="t" r="r" b="b"/>
            <a:pathLst>
              <a:path w="865377" h="826435">
                <a:moveTo>
                  <a:pt x="0" y="0"/>
                </a:moveTo>
                <a:lnTo>
                  <a:pt x="865377" y="0"/>
                </a:lnTo>
                <a:lnTo>
                  <a:pt x="865377" y="826435"/>
                </a:lnTo>
                <a:lnTo>
                  <a:pt x="0" y="82643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 name="Freeform 10">
            <a:extLst>
              <a:ext uri="{FF2B5EF4-FFF2-40B4-BE49-F238E27FC236}">
                <a16:creationId xmlns:a16="http://schemas.microsoft.com/office/drawing/2014/main" id="{7D80CF97-9F1C-BD54-5A10-F24AD550B31D}"/>
              </a:ext>
            </a:extLst>
          </p:cNvPr>
          <p:cNvSpPr/>
          <p:nvPr/>
        </p:nvSpPr>
        <p:spPr>
          <a:xfrm>
            <a:off x="11809552" y="6753427"/>
            <a:ext cx="941862" cy="867690"/>
          </a:xfrm>
          <a:custGeom>
            <a:avLst/>
            <a:gdLst/>
            <a:ahLst/>
            <a:cxnLst/>
            <a:rect l="l" t="t" r="r" b="b"/>
            <a:pathLst>
              <a:path w="941862" h="867690">
                <a:moveTo>
                  <a:pt x="0" y="0"/>
                </a:moveTo>
                <a:lnTo>
                  <a:pt x="941863" y="0"/>
                </a:lnTo>
                <a:lnTo>
                  <a:pt x="941863" y="867691"/>
                </a:lnTo>
                <a:lnTo>
                  <a:pt x="0" y="86769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 name="Freeform 11">
            <a:extLst>
              <a:ext uri="{FF2B5EF4-FFF2-40B4-BE49-F238E27FC236}">
                <a16:creationId xmlns:a16="http://schemas.microsoft.com/office/drawing/2014/main" id="{F117C806-BD02-4E8E-7EE1-3D6BC030584C}"/>
              </a:ext>
            </a:extLst>
          </p:cNvPr>
          <p:cNvSpPr/>
          <p:nvPr/>
        </p:nvSpPr>
        <p:spPr>
          <a:xfrm>
            <a:off x="17119737" y="8801831"/>
            <a:ext cx="1024767" cy="1485169"/>
          </a:xfrm>
          <a:custGeom>
            <a:avLst/>
            <a:gdLst/>
            <a:ahLst/>
            <a:cxnLst/>
            <a:rect l="l" t="t" r="r" b="b"/>
            <a:pathLst>
              <a:path w="1024767" h="1485169">
                <a:moveTo>
                  <a:pt x="0" y="0"/>
                </a:moveTo>
                <a:lnTo>
                  <a:pt x="1024767" y="0"/>
                </a:lnTo>
                <a:lnTo>
                  <a:pt x="1024767" y="1485169"/>
                </a:lnTo>
                <a:lnTo>
                  <a:pt x="0" y="1485169"/>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 name="Freeform 12">
            <a:extLst>
              <a:ext uri="{FF2B5EF4-FFF2-40B4-BE49-F238E27FC236}">
                <a16:creationId xmlns:a16="http://schemas.microsoft.com/office/drawing/2014/main" id="{CD0E8E2E-3F14-B579-769A-F47998904B32}"/>
              </a:ext>
            </a:extLst>
          </p:cNvPr>
          <p:cNvSpPr/>
          <p:nvPr/>
        </p:nvSpPr>
        <p:spPr>
          <a:xfrm>
            <a:off x="9144000" y="-433923"/>
            <a:ext cx="769223" cy="1114816"/>
          </a:xfrm>
          <a:custGeom>
            <a:avLst/>
            <a:gdLst/>
            <a:ahLst/>
            <a:cxnLst/>
            <a:rect l="l" t="t" r="r" b="b"/>
            <a:pathLst>
              <a:path w="769223" h="1114816">
                <a:moveTo>
                  <a:pt x="0" y="0"/>
                </a:moveTo>
                <a:lnTo>
                  <a:pt x="769223" y="0"/>
                </a:lnTo>
                <a:lnTo>
                  <a:pt x="769223" y="1114816"/>
                </a:lnTo>
                <a:lnTo>
                  <a:pt x="0" y="1114816"/>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 name="Freeform 13">
            <a:extLst>
              <a:ext uri="{FF2B5EF4-FFF2-40B4-BE49-F238E27FC236}">
                <a16:creationId xmlns:a16="http://schemas.microsoft.com/office/drawing/2014/main" id="{E0029C16-FE61-1721-170A-1E402D471BE1}"/>
              </a:ext>
            </a:extLst>
          </p:cNvPr>
          <p:cNvSpPr/>
          <p:nvPr/>
        </p:nvSpPr>
        <p:spPr>
          <a:xfrm>
            <a:off x="8373541" y="8990624"/>
            <a:ext cx="770459" cy="680893"/>
          </a:xfrm>
          <a:custGeom>
            <a:avLst/>
            <a:gdLst/>
            <a:ahLst/>
            <a:cxnLst/>
            <a:rect l="l" t="t" r="r" b="b"/>
            <a:pathLst>
              <a:path w="770459" h="680893">
                <a:moveTo>
                  <a:pt x="0" y="0"/>
                </a:moveTo>
                <a:lnTo>
                  <a:pt x="770459" y="0"/>
                </a:lnTo>
                <a:lnTo>
                  <a:pt x="770459" y="680894"/>
                </a:lnTo>
                <a:lnTo>
                  <a:pt x="0" y="68089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Freeform 14">
            <a:extLst>
              <a:ext uri="{FF2B5EF4-FFF2-40B4-BE49-F238E27FC236}">
                <a16:creationId xmlns:a16="http://schemas.microsoft.com/office/drawing/2014/main" id="{C571E8FF-31B6-338A-8417-4009A4652B4F}"/>
              </a:ext>
            </a:extLst>
          </p:cNvPr>
          <p:cNvSpPr/>
          <p:nvPr/>
        </p:nvSpPr>
        <p:spPr>
          <a:xfrm>
            <a:off x="11287587" y="1970965"/>
            <a:ext cx="5582138" cy="8316035"/>
          </a:xfrm>
          <a:custGeom>
            <a:avLst/>
            <a:gdLst/>
            <a:ahLst/>
            <a:cxnLst/>
            <a:rect l="l" t="t" r="r" b="b"/>
            <a:pathLst>
              <a:path w="5582138" h="8316035">
                <a:moveTo>
                  <a:pt x="0" y="0"/>
                </a:moveTo>
                <a:lnTo>
                  <a:pt x="5582138" y="0"/>
                </a:lnTo>
                <a:lnTo>
                  <a:pt x="5582138" y="8316035"/>
                </a:lnTo>
                <a:lnTo>
                  <a:pt x="0" y="8316035"/>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 name="TextBox 17">
            <a:extLst>
              <a:ext uri="{FF2B5EF4-FFF2-40B4-BE49-F238E27FC236}">
                <a16:creationId xmlns:a16="http://schemas.microsoft.com/office/drawing/2014/main" id="{6157FDDE-5D98-6DF4-546A-54F462CEA37D}"/>
              </a:ext>
            </a:extLst>
          </p:cNvPr>
          <p:cNvSpPr txBox="1"/>
          <p:nvPr/>
        </p:nvSpPr>
        <p:spPr>
          <a:xfrm>
            <a:off x="2614384" y="2695623"/>
            <a:ext cx="7544100" cy="3671454"/>
          </a:xfrm>
          <a:prstGeom prst="rect">
            <a:avLst/>
          </a:prstGeom>
          <a:noFill/>
        </p:spPr>
        <p:txBody>
          <a:bodyPr wrap="square">
            <a:spAutoFit/>
          </a:bodyPr>
          <a:lstStyle/>
          <a:p>
            <a:pPr algn="ctr">
              <a:lnSpc>
                <a:spcPct val="150000"/>
              </a:lnSpc>
            </a:pPr>
            <a:r>
              <a:rPr lang="vi-VN" sz="4000" b="1" dirty="0">
                <a:effectLst/>
                <a:latin typeface="Cambria" panose="02040503050406030204" pitchFamily="18" charset="0"/>
                <a:ea typeface="Cambria" panose="02040503050406030204" pitchFamily="18" charset="0"/>
              </a:rPr>
              <a:t>Hãy viết ra điều mong muốn nhất của em lúc này, chỉ ra khó khăn và biện pháp vượt khó để đạt được mong muốn đó.</a:t>
            </a:r>
            <a:endParaRPr lang="vi-VN" sz="3600" dirty="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52517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8E1"/>
        </a:solidFill>
        <a:effectLst/>
      </p:bgPr>
    </p:bg>
    <p:spTree>
      <p:nvGrpSpPr>
        <p:cNvPr id="1" name="">
          <a:extLst>
            <a:ext uri="{FF2B5EF4-FFF2-40B4-BE49-F238E27FC236}">
              <a16:creationId xmlns:a16="http://schemas.microsoft.com/office/drawing/2014/main" id="{7A93B859-826E-B01C-9400-7FD49AE590C8}"/>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E65DA214-25C2-E8C7-500F-8768022F80CA}"/>
              </a:ext>
            </a:extLst>
          </p:cNvPr>
          <p:cNvSpPr/>
          <p:nvPr/>
        </p:nvSpPr>
        <p:spPr>
          <a:xfrm rot="-5400000">
            <a:off x="1806813" y="-294158"/>
            <a:ext cx="8094791" cy="9651017"/>
          </a:xfrm>
          <a:custGeom>
            <a:avLst/>
            <a:gdLst/>
            <a:ahLst/>
            <a:cxnLst/>
            <a:rect l="l" t="t" r="r" b="b"/>
            <a:pathLst>
              <a:path w="8094791" h="9651017">
                <a:moveTo>
                  <a:pt x="0" y="0"/>
                </a:moveTo>
                <a:lnTo>
                  <a:pt x="8094791" y="0"/>
                </a:lnTo>
                <a:lnTo>
                  <a:pt x="8094791" y="9651017"/>
                </a:lnTo>
                <a:lnTo>
                  <a:pt x="0" y="965101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Freeform 3">
            <a:extLst>
              <a:ext uri="{FF2B5EF4-FFF2-40B4-BE49-F238E27FC236}">
                <a16:creationId xmlns:a16="http://schemas.microsoft.com/office/drawing/2014/main" id="{BA59E4B2-55BD-2CDD-5D0D-DDB64FFECFA1}"/>
              </a:ext>
            </a:extLst>
          </p:cNvPr>
          <p:cNvSpPr/>
          <p:nvPr/>
        </p:nvSpPr>
        <p:spPr>
          <a:xfrm>
            <a:off x="111306" y="8447553"/>
            <a:ext cx="1834788" cy="1621494"/>
          </a:xfrm>
          <a:custGeom>
            <a:avLst/>
            <a:gdLst/>
            <a:ahLst/>
            <a:cxnLst/>
            <a:rect l="l" t="t" r="r" b="b"/>
            <a:pathLst>
              <a:path w="1834788" h="1621494">
                <a:moveTo>
                  <a:pt x="0" y="0"/>
                </a:moveTo>
                <a:lnTo>
                  <a:pt x="1834788" y="0"/>
                </a:lnTo>
                <a:lnTo>
                  <a:pt x="1834788" y="1621494"/>
                </a:lnTo>
                <a:lnTo>
                  <a:pt x="0" y="162149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Freeform 4">
            <a:extLst>
              <a:ext uri="{FF2B5EF4-FFF2-40B4-BE49-F238E27FC236}">
                <a16:creationId xmlns:a16="http://schemas.microsoft.com/office/drawing/2014/main" id="{218FBCD5-9D0E-A6C0-5F65-631FAC098EC6}"/>
              </a:ext>
            </a:extLst>
          </p:cNvPr>
          <p:cNvSpPr/>
          <p:nvPr/>
        </p:nvSpPr>
        <p:spPr>
          <a:xfrm>
            <a:off x="15529470" y="0"/>
            <a:ext cx="2956389" cy="2723573"/>
          </a:xfrm>
          <a:custGeom>
            <a:avLst/>
            <a:gdLst/>
            <a:ahLst/>
            <a:cxnLst/>
            <a:rect l="l" t="t" r="r" b="b"/>
            <a:pathLst>
              <a:path w="2956389" h="2723573">
                <a:moveTo>
                  <a:pt x="0" y="0"/>
                </a:moveTo>
                <a:lnTo>
                  <a:pt x="2956389" y="0"/>
                </a:lnTo>
                <a:lnTo>
                  <a:pt x="2956389" y="2723573"/>
                </a:lnTo>
                <a:lnTo>
                  <a:pt x="0" y="272357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reeform 5">
            <a:extLst>
              <a:ext uri="{FF2B5EF4-FFF2-40B4-BE49-F238E27FC236}">
                <a16:creationId xmlns:a16="http://schemas.microsoft.com/office/drawing/2014/main" id="{61744448-28DE-F79F-F702-0BE20AC6A3D1}"/>
              </a:ext>
            </a:extLst>
          </p:cNvPr>
          <p:cNvSpPr/>
          <p:nvPr/>
        </p:nvSpPr>
        <p:spPr>
          <a:xfrm>
            <a:off x="0" y="0"/>
            <a:ext cx="1425955" cy="1361787"/>
          </a:xfrm>
          <a:custGeom>
            <a:avLst/>
            <a:gdLst/>
            <a:ahLst/>
            <a:cxnLst/>
            <a:rect l="l" t="t" r="r" b="b"/>
            <a:pathLst>
              <a:path w="1425955" h="1361787">
                <a:moveTo>
                  <a:pt x="0" y="0"/>
                </a:moveTo>
                <a:lnTo>
                  <a:pt x="1425955" y="0"/>
                </a:lnTo>
                <a:lnTo>
                  <a:pt x="1425955" y="1361787"/>
                </a:lnTo>
                <a:lnTo>
                  <a:pt x="0" y="1361787"/>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Freeform 6">
            <a:extLst>
              <a:ext uri="{FF2B5EF4-FFF2-40B4-BE49-F238E27FC236}">
                <a16:creationId xmlns:a16="http://schemas.microsoft.com/office/drawing/2014/main" id="{74B2E8B8-62E2-F00A-D774-A6BEAC626C28}"/>
              </a:ext>
            </a:extLst>
          </p:cNvPr>
          <p:cNvSpPr/>
          <p:nvPr/>
        </p:nvSpPr>
        <p:spPr>
          <a:xfrm>
            <a:off x="14237689" y="340447"/>
            <a:ext cx="770459" cy="680893"/>
          </a:xfrm>
          <a:custGeom>
            <a:avLst/>
            <a:gdLst/>
            <a:ahLst/>
            <a:cxnLst/>
            <a:rect l="l" t="t" r="r" b="b"/>
            <a:pathLst>
              <a:path w="770459" h="680893">
                <a:moveTo>
                  <a:pt x="0" y="0"/>
                </a:moveTo>
                <a:lnTo>
                  <a:pt x="770459" y="0"/>
                </a:lnTo>
                <a:lnTo>
                  <a:pt x="770459" y="680893"/>
                </a:lnTo>
                <a:lnTo>
                  <a:pt x="0" y="68089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Freeform 7">
            <a:extLst>
              <a:ext uri="{FF2B5EF4-FFF2-40B4-BE49-F238E27FC236}">
                <a16:creationId xmlns:a16="http://schemas.microsoft.com/office/drawing/2014/main" id="{205CE4B5-725A-E169-521C-99C46D16F29B}"/>
              </a:ext>
            </a:extLst>
          </p:cNvPr>
          <p:cNvSpPr/>
          <p:nvPr/>
        </p:nvSpPr>
        <p:spPr>
          <a:xfrm>
            <a:off x="17382189" y="3850457"/>
            <a:ext cx="770459" cy="680893"/>
          </a:xfrm>
          <a:custGeom>
            <a:avLst/>
            <a:gdLst/>
            <a:ahLst/>
            <a:cxnLst/>
            <a:rect l="l" t="t" r="r" b="b"/>
            <a:pathLst>
              <a:path w="770459" h="680893">
                <a:moveTo>
                  <a:pt x="0" y="0"/>
                </a:moveTo>
                <a:lnTo>
                  <a:pt x="770460" y="0"/>
                </a:lnTo>
                <a:lnTo>
                  <a:pt x="770460" y="680894"/>
                </a:lnTo>
                <a:lnTo>
                  <a:pt x="0" y="68089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Freeform 8">
            <a:extLst>
              <a:ext uri="{FF2B5EF4-FFF2-40B4-BE49-F238E27FC236}">
                <a16:creationId xmlns:a16="http://schemas.microsoft.com/office/drawing/2014/main" id="{50310975-4E65-2BF7-5477-D7BB3B595D3F}"/>
              </a:ext>
            </a:extLst>
          </p:cNvPr>
          <p:cNvSpPr/>
          <p:nvPr/>
        </p:nvSpPr>
        <p:spPr>
          <a:xfrm>
            <a:off x="2157812" y="9258300"/>
            <a:ext cx="865377" cy="826435"/>
          </a:xfrm>
          <a:custGeom>
            <a:avLst/>
            <a:gdLst/>
            <a:ahLst/>
            <a:cxnLst/>
            <a:rect l="l" t="t" r="r" b="b"/>
            <a:pathLst>
              <a:path w="865377" h="826435">
                <a:moveTo>
                  <a:pt x="0" y="0"/>
                </a:moveTo>
                <a:lnTo>
                  <a:pt x="865378" y="0"/>
                </a:lnTo>
                <a:lnTo>
                  <a:pt x="865378" y="826435"/>
                </a:lnTo>
                <a:lnTo>
                  <a:pt x="0" y="82643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 name="Freeform 10">
            <a:extLst>
              <a:ext uri="{FF2B5EF4-FFF2-40B4-BE49-F238E27FC236}">
                <a16:creationId xmlns:a16="http://schemas.microsoft.com/office/drawing/2014/main" id="{0B107A38-F737-D097-4193-A7E9809786E3}"/>
              </a:ext>
            </a:extLst>
          </p:cNvPr>
          <p:cNvSpPr/>
          <p:nvPr/>
        </p:nvSpPr>
        <p:spPr>
          <a:xfrm>
            <a:off x="11809552" y="6753427"/>
            <a:ext cx="941862" cy="867690"/>
          </a:xfrm>
          <a:custGeom>
            <a:avLst/>
            <a:gdLst/>
            <a:ahLst/>
            <a:cxnLst/>
            <a:rect l="l" t="t" r="r" b="b"/>
            <a:pathLst>
              <a:path w="941862" h="867690">
                <a:moveTo>
                  <a:pt x="0" y="0"/>
                </a:moveTo>
                <a:lnTo>
                  <a:pt x="941863" y="0"/>
                </a:lnTo>
                <a:lnTo>
                  <a:pt x="941863" y="867691"/>
                </a:lnTo>
                <a:lnTo>
                  <a:pt x="0" y="86769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 name="Freeform 11">
            <a:extLst>
              <a:ext uri="{FF2B5EF4-FFF2-40B4-BE49-F238E27FC236}">
                <a16:creationId xmlns:a16="http://schemas.microsoft.com/office/drawing/2014/main" id="{4A2BCB7F-2B04-42EB-E35F-696495CEDD4B}"/>
              </a:ext>
            </a:extLst>
          </p:cNvPr>
          <p:cNvSpPr/>
          <p:nvPr/>
        </p:nvSpPr>
        <p:spPr>
          <a:xfrm>
            <a:off x="17119737" y="8801831"/>
            <a:ext cx="1024767" cy="1485169"/>
          </a:xfrm>
          <a:custGeom>
            <a:avLst/>
            <a:gdLst/>
            <a:ahLst/>
            <a:cxnLst/>
            <a:rect l="l" t="t" r="r" b="b"/>
            <a:pathLst>
              <a:path w="1024767" h="1485169">
                <a:moveTo>
                  <a:pt x="0" y="0"/>
                </a:moveTo>
                <a:lnTo>
                  <a:pt x="1024767" y="0"/>
                </a:lnTo>
                <a:lnTo>
                  <a:pt x="1024767" y="1485169"/>
                </a:lnTo>
                <a:lnTo>
                  <a:pt x="0" y="1485169"/>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 name="Freeform 12">
            <a:extLst>
              <a:ext uri="{FF2B5EF4-FFF2-40B4-BE49-F238E27FC236}">
                <a16:creationId xmlns:a16="http://schemas.microsoft.com/office/drawing/2014/main" id="{8D71E1EF-5041-F650-CC98-43E221D7B864}"/>
              </a:ext>
            </a:extLst>
          </p:cNvPr>
          <p:cNvSpPr/>
          <p:nvPr/>
        </p:nvSpPr>
        <p:spPr>
          <a:xfrm>
            <a:off x="9144000" y="-433923"/>
            <a:ext cx="769223" cy="1114816"/>
          </a:xfrm>
          <a:custGeom>
            <a:avLst/>
            <a:gdLst/>
            <a:ahLst/>
            <a:cxnLst/>
            <a:rect l="l" t="t" r="r" b="b"/>
            <a:pathLst>
              <a:path w="769223" h="1114816">
                <a:moveTo>
                  <a:pt x="0" y="0"/>
                </a:moveTo>
                <a:lnTo>
                  <a:pt x="769223" y="0"/>
                </a:lnTo>
                <a:lnTo>
                  <a:pt x="769223" y="1114816"/>
                </a:lnTo>
                <a:lnTo>
                  <a:pt x="0" y="1114816"/>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 name="Freeform 13">
            <a:extLst>
              <a:ext uri="{FF2B5EF4-FFF2-40B4-BE49-F238E27FC236}">
                <a16:creationId xmlns:a16="http://schemas.microsoft.com/office/drawing/2014/main" id="{F5755DE5-17FA-0845-7439-42BFC6C79F45}"/>
              </a:ext>
            </a:extLst>
          </p:cNvPr>
          <p:cNvSpPr/>
          <p:nvPr/>
        </p:nvSpPr>
        <p:spPr>
          <a:xfrm>
            <a:off x="8373541" y="8990624"/>
            <a:ext cx="770459" cy="680893"/>
          </a:xfrm>
          <a:custGeom>
            <a:avLst/>
            <a:gdLst/>
            <a:ahLst/>
            <a:cxnLst/>
            <a:rect l="l" t="t" r="r" b="b"/>
            <a:pathLst>
              <a:path w="770459" h="680893">
                <a:moveTo>
                  <a:pt x="0" y="0"/>
                </a:moveTo>
                <a:lnTo>
                  <a:pt x="770459" y="0"/>
                </a:lnTo>
                <a:lnTo>
                  <a:pt x="770459" y="680894"/>
                </a:lnTo>
                <a:lnTo>
                  <a:pt x="0" y="68089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Freeform 14">
            <a:extLst>
              <a:ext uri="{FF2B5EF4-FFF2-40B4-BE49-F238E27FC236}">
                <a16:creationId xmlns:a16="http://schemas.microsoft.com/office/drawing/2014/main" id="{454A7C5C-BF9D-C472-6375-E3FDB5A15AD5}"/>
              </a:ext>
            </a:extLst>
          </p:cNvPr>
          <p:cNvSpPr/>
          <p:nvPr/>
        </p:nvSpPr>
        <p:spPr>
          <a:xfrm>
            <a:off x="11287587" y="1970965"/>
            <a:ext cx="5582138" cy="8316035"/>
          </a:xfrm>
          <a:custGeom>
            <a:avLst/>
            <a:gdLst/>
            <a:ahLst/>
            <a:cxnLst/>
            <a:rect l="l" t="t" r="r" b="b"/>
            <a:pathLst>
              <a:path w="5582138" h="8316035">
                <a:moveTo>
                  <a:pt x="0" y="0"/>
                </a:moveTo>
                <a:lnTo>
                  <a:pt x="5582138" y="0"/>
                </a:lnTo>
                <a:lnTo>
                  <a:pt x="5582138" y="8316035"/>
                </a:lnTo>
                <a:lnTo>
                  <a:pt x="0" y="8316035"/>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7" name="Picture 16">
            <a:extLst>
              <a:ext uri="{FF2B5EF4-FFF2-40B4-BE49-F238E27FC236}">
                <a16:creationId xmlns:a16="http://schemas.microsoft.com/office/drawing/2014/main" id="{FEFE7D0E-C1B0-C997-FC2D-DC9BEA9BCD87}"/>
              </a:ext>
            </a:extLst>
          </p:cNvPr>
          <p:cNvPicPr>
            <a:picLocks noChangeAspect="1"/>
          </p:cNvPicPr>
          <p:nvPr/>
        </p:nvPicPr>
        <p:blipFill>
          <a:blip r:embed="rId14"/>
          <a:stretch>
            <a:fillRect/>
          </a:stretch>
        </p:blipFill>
        <p:spPr>
          <a:xfrm>
            <a:off x="1687793" y="3363313"/>
            <a:ext cx="8748518" cy="3560373"/>
          </a:xfrm>
          <a:prstGeom prst="rect">
            <a:avLst/>
          </a:prstGeom>
        </p:spPr>
      </p:pic>
    </p:spTree>
    <p:extLst>
      <p:ext uri="{BB962C8B-B14F-4D97-AF65-F5344CB8AC3E}">
        <p14:creationId xmlns:p14="http://schemas.microsoft.com/office/powerpoint/2010/main" val="3138612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Nhạc phim Đi Giữa Trời Rực Rỡ  Ngô Lan Hương MV Lyrics_1080">
            <a:hlinkClick r:id="" action="ppaction://media"/>
            <a:extLst>
              <a:ext uri="{FF2B5EF4-FFF2-40B4-BE49-F238E27FC236}">
                <a16:creationId xmlns:a16="http://schemas.microsoft.com/office/drawing/2014/main" id="{2F212ECB-6FFA-A08B-2A26-B9811BB3E28E}"/>
              </a:ext>
            </a:extLst>
          </p:cNvPr>
          <p:cNvPicPr>
            <a:picLocks noChangeAspect="1"/>
          </p:cNvPicPr>
          <p:nvPr>
            <a:videoFile r:link="rId1"/>
            <p:extLst>
              <p:ext uri="{DAA4B4D4-6D71-4841-9C94-3DE7FCFB9230}">
                <p14:media xmlns:p14="http://schemas.microsoft.com/office/powerpoint/2010/main" r:embed="rId2">
                  <p14:trim st="41729" end="124764"/>
                </p14:media>
              </p:ext>
            </p:extLst>
          </p:nvPr>
        </p:nvPicPr>
        <p:blipFill>
          <a:blip r:embed="rId4"/>
          <a:stretch>
            <a:fillRect/>
          </a:stretch>
        </p:blipFill>
        <p:spPr>
          <a:xfrm>
            <a:off x="0" y="29001"/>
            <a:ext cx="18288000" cy="10287000"/>
          </a:xfrm>
          <a:prstGeom prst="rect">
            <a:avLst/>
          </a:prstGeom>
        </p:spPr>
      </p:pic>
    </p:spTree>
    <p:extLst>
      <p:ext uri="{BB962C8B-B14F-4D97-AF65-F5344CB8AC3E}">
        <p14:creationId xmlns:p14="http://schemas.microsoft.com/office/powerpoint/2010/main" val="3679694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37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8E1"/>
        </a:solidFill>
        <a:effectLst/>
      </p:bgPr>
    </p:bg>
    <p:spTree>
      <p:nvGrpSpPr>
        <p:cNvPr id="1" name="">
          <a:extLst>
            <a:ext uri="{FF2B5EF4-FFF2-40B4-BE49-F238E27FC236}">
              <a16:creationId xmlns:a16="http://schemas.microsoft.com/office/drawing/2014/main" id="{28F6D19E-ABC8-26B8-2A31-047E0AAA98CA}"/>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F2F7D036-0329-6596-4D53-412A7FC64816}"/>
              </a:ext>
            </a:extLst>
          </p:cNvPr>
          <p:cNvSpPr/>
          <p:nvPr/>
        </p:nvSpPr>
        <p:spPr>
          <a:xfrm rot="-5400000">
            <a:off x="2067654" y="-555000"/>
            <a:ext cx="8094791" cy="10172700"/>
          </a:xfrm>
          <a:custGeom>
            <a:avLst/>
            <a:gdLst/>
            <a:ahLst/>
            <a:cxnLst/>
            <a:rect l="l" t="t" r="r" b="b"/>
            <a:pathLst>
              <a:path w="8094791" h="9651017">
                <a:moveTo>
                  <a:pt x="0" y="0"/>
                </a:moveTo>
                <a:lnTo>
                  <a:pt x="8094791" y="0"/>
                </a:lnTo>
                <a:lnTo>
                  <a:pt x="8094791" y="9651017"/>
                </a:lnTo>
                <a:lnTo>
                  <a:pt x="0" y="965101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vi-VN"/>
          </a:p>
        </p:txBody>
      </p:sp>
      <p:sp>
        <p:nvSpPr>
          <p:cNvPr id="3" name="Freeform 3">
            <a:extLst>
              <a:ext uri="{FF2B5EF4-FFF2-40B4-BE49-F238E27FC236}">
                <a16:creationId xmlns:a16="http://schemas.microsoft.com/office/drawing/2014/main" id="{1B3A9262-C04A-FBB8-457F-F7BF282C7426}"/>
              </a:ext>
            </a:extLst>
          </p:cNvPr>
          <p:cNvSpPr/>
          <p:nvPr/>
        </p:nvSpPr>
        <p:spPr>
          <a:xfrm>
            <a:off x="111306" y="8447553"/>
            <a:ext cx="1834788" cy="1621494"/>
          </a:xfrm>
          <a:custGeom>
            <a:avLst/>
            <a:gdLst/>
            <a:ahLst/>
            <a:cxnLst/>
            <a:rect l="l" t="t" r="r" b="b"/>
            <a:pathLst>
              <a:path w="1834788" h="1621494">
                <a:moveTo>
                  <a:pt x="0" y="0"/>
                </a:moveTo>
                <a:lnTo>
                  <a:pt x="1834788" y="0"/>
                </a:lnTo>
                <a:lnTo>
                  <a:pt x="1834788" y="1621494"/>
                </a:lnTo>
                <a:lnTo>
                  <a:pt x="0" y="162149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vi-VN"/>
          </a:p>
        </p:txBody>
      </p:sp>
      <p:sp>
        <p:nvSpPr>
          <p:cNvPr id="4" name="Freeform 4">
            <a:extLst>
              <a:ext uri="{FF2B5EF4-FFF2-40B4-BE49-F238E27FC236}">
                <a16:creationId xmlns:a16="http://schemas.microsoft.com/office/drawing/2014/main" id="{F23587F4-ABD4-77A4-5031-997070164FFD}"/>
              </a:ext>
            </a:extLst>
          </p:cNvPr>
          <p:cNvSpPr/>
          <p:nvPr/>
        </p:nvSpPr>
        <p:spPr>
          <a:xfrm>
            <a:off x="15529470" y="0"/>
            <a:ext cx="2956389" cy="2723573"/>
          </a:xfrm>
          <a:custGeom>
            <a:avLst/>
            <a:gdLst/>
            <a:ahLst/>
            <a:cxnLst/>
            <a:rect l="l" t="t" r="r" b="b"/>
            <a:pathLst>
              <a:path w="2956389" h="2723573">
                <a:moveTo>
                  <a:pt x="0" y="0"/>
                </a:moveTo>
                <a:lnTo>
                  <a:pt x="2956389" y="0"/>
                </a:lnTo>
                <a:lnTo>
                  <a:pt x="2956389" y="2723573"/>
                </a:lnTo>
                <a:lnTo>
                  <a:pt x="0" y="272357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vi-VN"/>
          </a:p>
        </p:txBody>
      </p:sp>
      <p:sp>
        <p:nvSpPr>
          <p:cNvPr id="5" name="Freeform 5">
            <a:extLst>
              <a:ext uri="{FF2B5EF4-FFF2-40B4-BE49-F238E27FC236}">
                <a16:creationId xmlns:a16="http://schemas.microsoft.com/office/drawing/2014/main" id="{288AE39D-0391-E893-5409-737BDD2B115E}"/>
              </a:ext>
            </a:extLst>
          </p:cNvPr>
          <p:cNvSpPr/>
          <p:nvPr/>
        </p:nvSpPr>
        <p:spPr>
          <a:xfrm>
            <a:off x="0" y="0"/>
            <a:ext cx="1425955" cy="1361787"/>
          </a:xfrm>
          <a:custGeom>
            <a:avLst/>
            <a:gdLst/>
            <a:ahLst/>
            <a:cxnLst/>
            <a:rect l="l" t="t" r="r" b="b"/>
            <a:pathLst>
              <a:path w="1425955" h="1361787">
                <a:moveTo>
                  <a:pt x="0" y="0"/>
                </a:moveTo>
                <a:lnTo>
                  <a:pt x="1425955" y="0"/>
                </a:lnTo>
                <a:lnTo>
                  <a:pt x="1425955" y="1361787"/>
                </a:lnTo>
                <a:lnTo>
                  <a:pt x="0" y="1361787"/>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vi-VN"/>
          </a:p>
        </p:txBody>
      </p:sp>
      <p:sp>
        <p:nvSpPr>
          <p:cNvPr id="6" name="Freeform 6">
            <a:extLst>
              <a:ext uri="{FF2B5EF4-FFF2-40B4-BE49-F238E27FC236}">
                <a16:creationId xmlns:a16="http://schemas.microsoft.com/office/drawing/2014/main" id="{E4D57D80-F1F9-D5C3-E901-653B35550217}"/>
              </a:ext>
            </a:extLst>
          </p:cNvPr>
          <p:cNvSpPr/>
          <p:nvPr/>
        </p:nvSpPr>
        <p:spPr>
          <a:xfrm>
            <a:off x="14237689" y="340447"/>
            <a:ext cx="770459" cy="680893"/>
          </a:xfrm>
          <a:custGeom>
            <a:avLst/>
            <a:gdLst/>
            <a:ahLst/>
            <a:cxnLst/>
            <a:rect l="l" t="t" r="r" b="b"/>
            <a:pathLst>
              <a:path w="770459" h="680893">
                <a:moveTo>
                  <a:pt x="0" y="0"/>
                </a:moveTo>
                <a:lnTo>
                  <a:pt x="770459" y="0"/>
                </a:lnTo>
                <a:lnTo>
                  <a:pt x="770459" y="680893"/>
                </a:lnTo>
                <a:lnTo>
                  <a:pt x="0" y="68089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vi-VN"/>
          </a:p>
        </p:txBody>
      </p:sp>
      <p:sp>
        <p:nvSpPr>
          <p:cNvPr id="7" name="Freeform 7">
            <a:extLst>
              <a:ext uri="{FF2B5EF4-FFF2-40B4-BE49-F238E27FC236}">
                <a16:creationId xmlns:a16="http://schemas.microsoft.com/office/drawing/2014/main" id="{3C3B5999-0802-7DC8-05B5-8D7C6E56DA56}"/>
              </a:ext>
            </a:extLst>
          </p:cNvPr>
          <p:cNvSpPr/>
          <p:nvPr/>
        </p:nvSpPr>
        <p:spPr>
          <a:xfrm>
            <a:off x="17382189" y="3850457"/>
            <a:ext cx="770459" cy="680893"/>
          </a:xfrm>
          <a:custGeom>
            <a:avLst/>
            <a:gdLst/>
            <a:ahLst/>
            <a:cxnLst/>
            <a:rect l="l" t="t" r="r" b="b"/>
            <a:pathLst>
              <a:path w="770459" h="680893">
                <a:moveTo>
                  <a:pt x="0" y="0"/>
                </a:moveTo>
                <a:lnTo>
                  <a:pt x="770460" y="0"/>
                </a:lnTo>
                <a:lnTo>
                  <a:pt x="770460" y="680894"/>
                </a:lnTo>
                <a:lnTo>
                  <a:pt x="0" y="68089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vi-VN"/>
          </a:p>
        </p:txBody>
      </p:sp>
      <p:sp>
        <p:nvSpPr>
          <p:cNvPr id="8" name="Freeform 8">
            <a:extLst>
              <a:ext uri="{FF2B5EF4-FFF2-40B4-BE49-F238E27FC236}">
                <a16:creationId xmlns:a16="http://schemas.microsoft.com/office/drawing/2014/main" id="{7F8E5DB4-F61B-CE4A-0E82-65F665E097CA}"/>
              </a:ext>
            </a:extLst>
          </p:cNvPr>
          <p:cNvSpPr/>
          <p:nvPr/>
        </p:nvSpPr>
        <p:spPr>
          <a:xfrm>
            <a:off x="2157812" y="9258300"/>
            <a:ext cx="865377" cy="826435"/>
          </a:xfrm>
          <a:custGeom>
            <a:avLst/>
            <a:gdLst/>
            <a:ahLst/>
            <a:cxnLst/>
            <a:rect l="l" t="t" r="r" b="b"/>
            <a:pathLst>
              <a:path w="865377" h="826435">
                <a:moveTo>
                  <a:pt x="0" y="0"/>
                </a:moveTo>
                <a:lnTo>
                  <a:pt x="865378" y="0"/>
                </a:lnTo>
                <a:lnTo>
                  <a:pt x="865378" y="826435"/>
                </a:lnTo>
                <a:lnTo>
                  <a:pt x="0" y="82643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vi-VN"/>
          </a:p>
        </p:txBody>
      </p:sp>
      <p:sp>
        <p:nvSpPr>
          <p:cNvPr id="9" name="Freeform 9">
            <a:extLst>
              <a:ext uri="{FF2B5EF4-FFF2-40B4-BE49-F238E27FC236}">
                <a16:creationId xmlns:a16="http://schemas.microsoft.com/office/drawing/2014/main" id="{2BF684A7-2414-8130-9032-E14FE9143A75}"/>
              </a:ext>
            </a:extLst>
          </p:cNvPr>
          <p:cNvSpPr/>
          <p:nvPr/>
        </p:nvSpPr>
        <p:spPr>
          <a:xfrm>
            <a:off x="280289" y="7621118"/>
            <a:ext cx="865377" cy="826435"/>
          </a:xfrm>
          <a:custGeom>
            <a:avLst/>
            <a:gdLst/>
            <a:ahLst/>
            <a:cxnLst/>
            <a:rect l="l" t="t" r="r" b="b"/>
            <a:pathLst>
              <a:path w="865377" h="826435">
                <a:moveTo>
                  <a:pt x="0" y="0"/>
                </a:moveTo>
                <a:lnTo>
                  <a:pt x="865377" y="0"/>
                </a:lnTo>
                <a:lnTo>
                  <a:pt x="865377" y="826435"/>
                </a:lnTo>
                <a:lnTo>
                  <a:pt x="0" y="82643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vi-VN"/>
          </a:p>
        </p:txBody>
      </p:sp>
      <p:sp>
        <p:nvSpPr>
          <p:cNvPr id="10" name="Freeform 10">
            <a:extLst>
              <a:ext uri="{FF2B5EF4-FFF2-40B4-BE49-F238E27FC236}">
                <a16:creationId xmlns:a16="http://schemas.microsoft.com/office/drawing/2014/main" id="{FD25763B-3E37-D638-9589-52D2A237A3B5}"/>
              </a:ext>
            </a:extLst>
          </p:cNvPr>
          <p:cNvSpPr/>
          <p:nvPr/>
        </p:nvSpPr>
        <p:spPr>
          <a:xfrm>
            <a:off x="11809552" y="6753427"/>
            <a:ext cx="941862" cy="867690"/>
          </a:xfrm>
          <a:custGeom>
            <a:avLst/>
            <a:gdLst/>
            <a:ahLst/>
            <a:cxnLst/>
            <a:rect l="l" t="t" r="r" b="b"/>
            <a:pathLst>
              <a:path w="941862" h="867690">
                <a:moveTo>
                  <a:pt x="0" y="0"/>
                </a:moveTo>
                <a:lnTo>
                  <a:pt x="941863" y="0"/>
                </a:lnTo>
                <a:lnTo>
                  <a:pt x="941863" y="867691"/>
                </a:lnTo>
                <a:lnTo>
                  <a:pt x="0" y="86769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vi-VN"/>
          </a:p>
        </p:txBody>
      </p:sp>
      <p:sp>
        <p:nvSpPr>
          <p:cNvPr id="11" name="Freeform 11">
            <a:extLst>
              <a:ext uri="{FF2B5EF4-FFF2-40B4-BE49-F238E27FC236}">
                <a16:creationId xmlns:a16="http://schemas.microsoft.com/office/drawing/2014/main" id="{3429EDDC-D0FB-EA08-D3E6-71B0727E12F6}"/>
              </a:ext>
            </a:extLst>
          </p:cNvPr>
          <p:cNvSpPr/>
          <p:nvPr/>
        </p:nvSpPr>
        <p:spPr>
          <a:xfrm>
            <a:off x="17119737" y="8801831"/>
            <a:ext cx="1024767" cy="1485169"/>
          </a:xfrm>
          <a:custGeom>
            <a:avLst/>
            <a:gdLst/>
            <a:ahLst/>
            <a:cxnLst/>
            <a:rect l="l" t="t" r="r" b="b"/>
            <a:pathLst>
              <a:path w="1024767" h="1485169">
                <a:moveTo>
                  <a:pt x="0" y="0"/>
                </a:moveTo>
                <a:lnTo>
                  <a:pt x="1024767" y="0"/>
                </a:lnTo>
                <a:lnTo>
                  <a:pt x="1024767" y="1485169"/>
                </a:lnTo>
                <a:lnTo>
                  <a:pt x="0" y="1485169"/>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vi-VN"/>
          </a:p>
        </p:txBody>
      </p:sp>
      <p:sp>
        <p:nvSpPr>
          <p:cNvPr id="12" name="Freeform 12">
            <a:extLst>
              <a:ext uri="{FF2B5EF4-FFF2-40B4-BE49-F238E27FC236}">
                <a16:creationId xmlns:a16="http://schemas.microsoft.com/office/drawing/2014/main" id="{D895D11C-959C-E48A-8955-FD656B0F8692}"/>
              </a:ext>
            </a:extLst>
          </p:cNvPr>
          <p:cNvSpPr/>
          <p:nvPr/>
        </p:nvSpPr>
        <p:spPr>
          <a:xfrm>
            <a:off x="9144000" y="-433923"/>
            <a:ext cx="769223" cy="1114816"/>
          </a:xfrm>
          <a:custGeom>
            <a:avLst/>
            <a:gdLst/>
            <a:ahLst/>
            <a:cxnLst/>
            <a:rect l="l" t="t" r="r" b="b"/>
            <a:pathLst>
              <a:path w="769223" h="1114816">
                <a:moveTo>
                  <a:pt x="0" y="0"/>
                </a:moveTo>
                <a:lnTo>
                  <a:pt x="769223" y="0"/>
                </a:lnTo>
                <a:lnTo>
                  <a:pt x="769223" y="1114816"/>
                </a:lnTo>
                <a:lnTo>
                  <a:pt x="0" y="1114816"/>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vi-VN"/>
          </a:p>
        </p:txBody>
      </p:sp>
      <p:sp>
        <p:nvSpPr>
          <p:cNvPr id="13" name="Freeform 13">
            <a:extLst>
              <a:ext uri="{FF2B5EF4-FFF2-40B4-BE49-F238E27FC236}">
                <a16:creationId xmlns:a16="http://schemas.microsoft.com/office/drawing/2014/main" id="{CF491B35-A1A0-1605-129F-BED25DC9B193}"/>
              </a:ext>
            </a:extLst>
          </p:cNvPr>
          <p:cNvSpPr/>
          <p:nvPr/>
        </p:nvSpPr>
        <p:spPr>
          <a:xfrm>
            <a:off x="8373541" y="8990624"/>
            <a:ext cx="770459" cy="680893"/>
          </a:xfrm>
          <a:custGeom>
            <a:avLst/>
            <a:gdLst/>
            <a:ahLst/>
            <a:cxnLst/>
            <a:rect l="l" t="t" r="r" b="b"/>
            <a:pathLst>
              <a:path w="770459" h="680893">
                <a:moveTo>
                  <a:pt x="0" y="0"/>
                </a:moveTo>
                <a:lnTo>
                  <a:pt x="770459" y="0"/>
                </a:lnTo>
                <a:lnTo>
                  <a:pt x="770459" y="680894"/>
                </a:lnTo>
                <a:lnTo>
                  <a:pt x="0" y="68089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vi-VN"/>
          </a:p>
        </p:txBody>
      </p:sp>
      <p:sp>
        <p:nvSpPr>
          <p:cNvPr id="17" name="Freeform 16">
            <a:extLst>
              <a:ext uri="{FF2B5EF4-FFF2-40B4-BE49-F238E27FC236}">
                <a16:creationId xmlns:a16="http://schemas.microsoft.com/office/drawing/2014/main" id="{03AC522B-E96A-1C5F-40F9-D384E8DE8F95}"/>
              </a:ext>
            </a:extLst>
          </p:cNvPr>
          <p:cNvSpPr/>
          <p:nvPr/>
        </p:nvSpPr>
        <p:spPr>
          <a:xfrm>
            <a:off x="10345391" y="3165396"/>
            <a:ext cx="7662320" cy="10022222"/>
          </a:xfrm>
          <a:custGeom>
            <a:avLst/>
            <a:gdLst/>
            <a:ahLst/>
            <a:cxnLst/>
            <a:rect l="l" t="t" r="r" b="b"/>
            <a:pathLst>
              <a:path w="2698285" h="3804868">
                <a:moveTo>
                  <a:pt x="0" y="0"/>
                </a:moveTo>
                <a:lnTo>
                  <a:pt x="2698285" y="0"/>
                </a:lnTo>
                <a:lnTo>
                  <a:pt x="2698285" y="3804868"/>
                </a:lnTo>
                <a:lnTo>
                  <a:pt x="0" y="3804868"/>
                </a:lnTo>
                <a:lnTo>
                  <a:pt x="0" y="0"/>
                </a:lnTo>
                <a:close/>
              </a:path>
            </a:pathLst>
          </a:custGeom>
          <a:blipFill>
            <a:blip r:embed="rId1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 name="TextBox 17">
            <a:extLst>
              <a:ext uri="{FF2B5EF4-FFF2-40B4-BE49-F238E27FC236}">
                <a16:creationId xmlns:a16="http://schemas.microsoft.com/office/drawing/2014/main" id="{8EFD5BB3-DC3F-C9F3-63C1-AB269C77B27D}"/>
              </a:ext>
            </a:extLst>
          </p:cNvPr>
          <p:cNvSpPr txBox="1"/>
          <p:nvPr/>
        </p:nvSpPr>
        <p:spPr>
          <a:xfrm>
            <a:off x="4953000" y="2149733"/>
            <a:ext cx="2056973" cy="1015663"/>
          </a:xfrm>
          <a:prstGeom prst="rect">
            <a:avLst/>
          </a:prstGeom>
          <a:noFill/>
        </p:spPr>
        <p:txBody>
          <a:bodyPr wrap="none" rtlCol="0">
            <a:spAutoFit/>
          </a:bodyPr>
          <a:lstStyle/>
          <a:p>
            <a:r>
              <a:rPr lang="en-GB" sz="6000" dirty="0" err="1">
                <a:solidFill>
                  <a:schemeClr val="accent3"/>
                </a:solidFill>
                <a:latin typeface="#9Slide05 SVNBistro Script" panose="02000506000000020003" pitchFamily="2" charset="0"/>
                <a:cs typeface="#9Slide05 SVNBruselo Script" panose="02000506000000020004" pitchFamily="2" charset="0"/>
              </a:rPr>
              <a:t>Đạo</a:t>
            </a:r>
            <a:r>
              <a:rPr lang="en-GB" sz="6000" dirty="0">
                <a:solidFill>
                  <a:schemeClr val="accent3"/>
                </a:solidFill>
                <a:latin typeface="#9Slide05 SVNBistro Script" panose="02000506000000020003" pitchFamily="2" charset="0"/>
                <a:cs typeface="#9Slide05 SVNBruselo Script" panose="02000506000000020004" pitchFamily="2" charset="0"/>
              </a:rPr>
              <a:t> </a:t>
            </a:r>
            <a:r>
              <a:rPr lang="en-GB" sz="6000" dirty="0" err="1">
                <a:solidFill>
                  <a:schemeClr val="accent3"/>
                </a:solidFill>
                <a:latin typeface="#9Slide05 SVNBistro Script" panose="02000506000000020003" pitchFamily="2" charset="0"/>
                <a:cs typeface="#9Slide05 SVNBruselo Script" panose="02000506000000020004" pitchFamily="2" charset="0"/>
              </a:rPr>
              <a:t>đức</a:t>
            </a:r>
            <a:endParaRPr lang="vi-VN" sz="6000" dirty="0">
              <a:solidFill>
                <a:schemeClr val="accent3"/>
              </a:solidFill>
              <a:cs typeface="#9Slide05 SVNBruselo Script" panose="02000506000000020004" pitchFamily="2" charset="0"/>
            </a:endParaRPr>
          </a:p>
        </p:txBody>
      </p:sp>
      <p:sp>
        <p:nvSpPr>
          <p:cNvPr id="19" name="TextBox 18">
            <a:extLst>
              <a:ext uri="{FF2B5EF4-FFF2-40B4-BE49-F238E27FC236}">
                <a16:creationId xmlns:a16="http://schemas.microsoft.com/office/drawing/2014/main" id="{ED9DDA5C-16A8-B6BE-43C5-9F0E3B8710C5}"/>
              </a:ext>
            </a:extLst>
          </p:cNvPr>
          <p:cNvSpPr txBox="1"/>
          <p:nvPr/>
        </p:nvSpPr>
        <p:spPr>
          <a:xfrm>
            <a:off x="2966667" y="3141519"/>
            <a:ext cx="3179075" cy="1015663"/>
          </a:xfrm>
          <a:prstGeom prst="rect">
            <a:avLst/>
          </a:prstGeom>
          <a:noFill/>
        </p:spPr>
        <p:txBody>
          <a:bodyPr wrap="none" rtlCol="0">
            <a:spAutoFit/>
          </a:bodyPr>
          <a:lstStyle/>
          <a:p>
            <a:r>
              <a:rPr lang="en-GB" sz="6000" dirty="0" err="1">
                <a:solidFill>
                  <a:schemeClr val="accent5"/>
                </a:solidFill>
                <a:latin typeface="#9Slide05 SVNBistro Script" panose="02000506000000020003" pitchFamily="2" charset="0"/>
                <a:cs typeface="#9Slide05 SVNBruselo Script" panose="02000506000000020004" pitchFamily="2" charset="0"/>
              </a:rPr>
              <a:t>Bài</a:t>
            </a:r>
            <a:r>
              <a:rPr lang="en-GB" sz="6000" dirty="0">
                <a:solidFill>
                  <a:schemeClr val="accent5"/>
                </a:solidFill>
                <a:latin typeface="#9Slide05 SVNBistro Script" panose="02000506000000020003" pitchFamily="2" charset="0"/>
                <a:cs typeface="#9Slide05 SVNBruselo Script" panose="02000506000000020004" pitchFamily="2" charset="0"/>
              </a:rPr>
              <a:t> 4 – </a:t>
            </a:r>
            <a:r>
              <a:rPr lang="en-GB" sz="6000" dirty="0" err="1">
                <a:solidFill>
                  <a:schemeClr val="accent5"/>
                </a:solidFill>
                <a:latin typeface="#9Slide05 SVNBistro Script" panose="02000506000000020003" pitchFamily="2" charset="0"/>
                <a:cs typeface="#9Slide05 SVNBruselo Script" panose="02000506000000020004" pitchFamily="2" charset="0"/>
              </a:rPr>
              <a:t>tiết</a:t>
            </a:r>
            <a:r>
              <a:rPr lang="en-GB" sz="6000" dirty="0">
                <a:solidFill>
                  <a:schemeClr val="accent5"/>
                </a:solidFill>
                <a:latin typeface="#9Slide05 SVNBistro Script" panose="02000506000000020003" pitchFamily="2" charset="0"/>
                <a:cs typeface="#9Slide05 SVNBruselo Script" panose="02000506000000020004" pitchFamily="2" charset="0"/>
              </a:rPr>
              <a:t> 2</a:t>
            </a:r>
            <a:endParaRPr lang="vi-VN" sz="6000" dirty="0">
              <a:solidFill>
                <a:schemeClr val="accent5"/>
              </a:solidFill>
              <a:cs typeface="#9Slide05 SVNBruselo Script" panose="02000506000000020004" pitchFamily="2" charset="0"/>
            </a:endParaRPr>
          </a:p>
        </p:txBody>
      </p:sp>
      <p:sp>
        <p:nvSpPr>
          <p:cNvPr id="20" name="TextBox 19">
            <a:extLst>
              <a:ext uri="{FF2B5EF4-FFF2-40B4-BE49-F238E27FC236}">
                <a16:creationId xmlns:a16="http://schemas.microsoft.com/office/drawing/2014/main" id="{BA900619-39B8-2AA6-6489-B52124038EC1}"/>
              </a:ext>
            </a:extLst>
          </p:cNvPr>
          <p:cNvSpPr txBox="1"/>
          <p:nvPr/>
        </p:nvSpPr>
        <p:spPr>
          <a:xfrm>
            <a:off x="2490806" y="4190903"/>
            <a:ext cx="8124897" cy="2800767"/>
          </a:xfrm>
          <a:prstGeom prst="rect">
            <a:avLst/>
          </a:prstGeom>
          <a:noFill/>
        </p:spPr>
        <p:txBody>
          <a:bodyPr wrap="square" rtlCol="0">
            <a:spAutoFit/>
          </a:bodyPr>
          <a:lstStyle/>
          <a:p>
            <a:pPr algn="ctr"/>
            <a:r>
              <a:rPr lang="en-GB" sz="8800" dirty="0">
                <a:solidFill>
                  <a:srgbClr val="FF830D"/>
                </a:solidFill>
                <a:latin typeface="#9Slide07 IcielCrocante" panose="02000000000000000000" pitchFamily="2" charset="-93"/>
                <a:cs typeface="#9Slide05 SVNBruselo Script" panose="02000506000000020004" pitchFamily="2" charset="0"/>
              </a:rPr>
              <a:t>Em </a:t>
            </a:r>
            <a:r>
              <a:rPr lang="en-GB" sz="8800" dirty="0" err="1">
                <a:solidFill>
                  <a:srgbClr val="FF830D"/>
                </a:solidFill>
                <a:latin typeface="#9Slide07 IcielCrocante" panose="02000000000000000000" pitchFamily="2" charset="-93"/>
                <a:cs typeface="#9Slide05 SVNBruselo Script" panose="02000506000000020004" pitchFamily="2" charset="0"/>
              </a:rPr>
              <a:t>biết</a:t>
            </a:r>
            <a:r>
              <a:rPr lang="en-GB" sz="8800" dirty="0">
                <a:solidFill>
                  <a:srgbClr val="FF830D"/>
                </a:solidFill>
                <a:latin typeface="#9Slide07 IcielCrocante" panose="02000000000000000000" pitchFamily="2" charset="-93"/>
                <a:cs typeface="#9Slide05 SVNBruselo Script" panose="02000506000000020004" pitchFamily="2" charset="0"/>
              </a:rPr>
              <a:t> </a:t>
            </a:r>
            <a:r>
              <a:rPr lang="en-GB" sz="8800" dirty="0" err="1">
                <a:solidFill>
                  <a:srgbClr val="FF830D"/>
                </a:solidFill>
                <a:latin typeface="#9Slide07 IcielCrocante" panose="02000000000000000000" pitchFamily="2" charset="-93"/>
                <a:cs typeface="#9Slide05 SVNBruselo Script" panose="02000506000000020004" pitchFamily="2" charset="0"/>
              </a:rPr>
              <a:t>vượt</a:t>
            </a:r>
            <a:r>
              <a:rPr lang="en-GB" sz="8800" dirty="0">
                <a:solidFill>
                  <a:srgbClr val="FF830D"/>
                </a:solidFill>
                <a:latin typeface="#9Slide07 IcielCrocante" panose="02000000000000000000" pitchFamily="2" charset="-93"/>
                <a:cs typeface="#9Slide05 SVNBruselo Script" panose="02000506000000020004" pitchFamily="2" charset="0"/>
              </a:rPr>
              <a:t> qua </a:t>
            </a:r>
            <a:r>
              <a:rPr lang="en-GB" sz="8800" dirty="0" err="1">
                <a:solidFill>
                  <a:srgbClr val="FF830D"/>
                </a:solidFill>
                <a:latin typeface="#9Slide07 IcielCrocante" panose="02000000000000000000" pitchFamily="2" charset="-93"/>
                <a:cs typeface="#9Slide05 SVNBruselo Script" panose="02000506000000020004" pitchFamily="2" charset="0"/>
              </a:rPr>
              <a:t>khó</a:t>
            </a:r>
            <a:r>
              <a:rPr lang="en-GB" sz="8800" dirty="0">
                <a:solidFill>
                  <a:srgbClr val="FF830D"/>
                </a:solidFill>
                <a:latin typeface="#9Slide07 IcielCrocante" panose="02000000000000000000" pitchFamily="2" charset="-93"/>
                <a:cs typeface="#9Slide05 SVNBruselo Script" panose="02000506000000020004" pitchFamily="2" charset="0"/>
              </a:rPr>
              <a:t> </a:t>
            </a:r>
            <a:r>
              <a:rPr lang="en-GB" sz="8800" dirty="0" err="1">
                <a:solidFill>
                  <a:srgbClr val="FF830D"/>
                </a:solidFill>
                <a:latin typeface="#9Slide07 IcielCrocante" panose="02000000000000000000" pitchFamily="2" charset="-93"/>
                <a:cs typeface="#9Slide05 SVNBruselo Script" panose="02000506000000020004" pitchFamily="2" charset="0"/>
              </a:rPr>
              <a:t>khăn</a:t>
            </a:r>
            <a:endParaRPr lang="vi-VN" sz="8800" dirty="0">
              <a:solidFill>
                <a:srgbClr val="FF830D"/>
              </a:solidFill>
              <a:latin typeface="#9Slide07 IcielCrocante" panose="02000000000000000000" pitchFamily="2" charset="-93"/>
              <a:cs typeface="#9Slide05 SVNBruselo Script" panose="02000506000000020004" pitchFamily="2" charset="0"/>
            </a:endParaRPr>
          </a:p>
        </p:txBody>
      </p:sp>
    </p:spTree>
    <p:extLst>
      <p:ext uri="{BB962C8B-B14F-4D97-AF65-F5344CB8AC3E}">
        <p14:creationId xmlns:p14="http://schemas.microsoft.com/office/powerpoint/2010/main" val="3284213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8E1"/>
        </a:solidFill>
        <a:effectLst/>
      </p:bgPr>
    </p:bg>
    <p:spTree>
      <p:nvGrpSpPr>
        <p:cNvPr id="1" name=""/>
        <p:cNvGrpSpPr/>
        <p:nvPr/>
      </p:nvGrpSpPr>
      <p:grpSpPr>
        <a:xfrm>
          <a:off x="0" y="0"/>
          <a:ext cx="0" cy="0"/>
          <a:chOff x="0" y="0"/>
          <a:chExt cx="0" cy="0"/>
        </a:xfrm>
      </p:grpSpPr>
      <p:sp>
        <p:nvSpPr>
          <p:cNvPr id="2" name="Freeform 2"/>
          <p:cNvSpPr/>
          <p:nvPr/>
        </p:nvSpPr>
        <p:spPr>
          <a:xfrm rot="-5400000">
            <a:off x="1806813" y="-294158"/>
            <a:ext cx="8094791" cy="9651017"/>
          </a:xfrm>
          <a:custGeom>
            <a:avLst/>
            <a:gdLst/>
            <a:ahLst/>
            <a:cxnLst/>
            <a:rect l="l" t="t" r="r" b="b"/>
            <a:pathLst>
              <a:path w="8094791" h="9651017">
                <a:moveTo>
                  <a:pt x="0" y="0"/>
                </a:moveTo>
                <a:lnTo>
                  <a:pt x="8094791" y="0"/>
                </a:lnTo>
                <a:lnTo>
                  <a:pt x="8094791" y="9651017"/>
                </a:lnTo>
                <a:lnTo>
                  <a:pt x="0" y="965101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vi-VN"/>
          </a:p>
        </p:txBody>
      </p:sp>
      <p:sp>
        <p:nvSpPr>
          <p:cNvPr id="3" name="Freeform 3"/>
          <p:cNvSpPr/>
          <p:nvPr/>
        </p:nvSpPr>
        <p:spPr>
          <a:xfrm>
            <a:off x="111306" y="8447553"/>
            <a:ext cx="1834788" cy="1621494"/>
          </a:xfrm>
          <a:custGeom>
            <a:avLst/>
            <a:gdLst/>
            <a:ahLst/>
            <a:cxnLst/>
            <a:rect l="l" t="t" r="r" b="b"/>
            <a:pathLst>
              <a:path w="1834788" h="1621494">
                <a:moveTo>
                  <a:pt x="0" y="0"/>
                </a:moveTo>
                <a:lnTo>
                  <a:pt x="1834788" y="0"/>
                </a:lnTo>
                <a:lnTo>
                  <a:pt x="1834788" y="1621494"/>
                </a:lnTo>
                <a:lnTo>
                  <a:pt x="0" y="162149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vi-VN"/>
          </a:p>
        </p:txBody>
      </p:sp>
      <p:sp>
        <p:nvSpPr>
          <p:cNvPr id="4" name="Freeform 4"/>
          <p:cNvSpPr/>
          <p:nvPr/>
        </p:nvSpPr>
        <p:spPr>
          <a:xfrm>
            <a:off x="15529470" y="0"/>
            <a:ext cx="2956389" cy="2723573"/>
          </a:xfrm>
          <a:custGeom>
            <a:avLst/>
            <a:gdLst/>
            <a:ahLst/>
            <a:cxnLst/>
            <a:rect l="l" t="t" r="r" b="b"/>
            <a:pathLst>
              <a:path w="2956389" h="2723573">
                <a:moveTo>
                  <a:pt x="0" y="0"/>
                </a:moveTo>
                <a:lnTo>
                  <a:pt x="2956389" y="0"/>
                </a:lnTo>
                <a:lnTo>
                  <a:pt x="2956389" y="2723573"/>
                </a:lnTo>
                <a:lnTo>
                  <a:pt x="0" y="272357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vi-VN"/>
          </a:p>
        </p:txBody>
      </p:sp>
      <p:sp>
        <p:nvSpPr>
          <p:cNvPr id="5" name="Freeform 5"/>
          <p:cNvSpPr/>
          <p:nvPr/>
        </p:nvSpPr>
        <p:spPr>
          <a:xfrm>
            <a:off x="0" y="0"/>
            <a:ext cx="1425955" cy="1361787"/>
          </a:xfrm>
          <a:custGeom>
            <a:avLst/>
            <a:gdLst/>
            <a:ahLst/>
            <a:cxnLst/>
            <a:rect l="l" t="t" r="r" b="b"/>
            <a:pathLst>
              <a:path w="1425955" h="1361787">
                <a:moveTo>
                  <a:pt x="0" y="0"/>
                </a:moveTo>
                <a:lnTo>
                  <a:pt x="1425955" y="0"/>
                </a:lnTo>
                <a:lnTo>
                  <a:pt x="1425955" y="1361787"/>
                </a:lnTo>
                <a:lnTo>
                  <a:pt x="0" y="1361787"/>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vi-VN"/>
          </a:p>
        </p:txBody>
      </p:sp>
      <p:sp>
        <p:nvSpPr>
          <p:cNvPr id="6" name="Freeform 6"/>
          <p:cNvSpPr/>
          <p:nvPr/>
        </p:nvSpPr>
        <p:spPr>
          <a:xfrm>
            <a:off x="14237689" y="340447"/>
            <a:ext cx="770459" cy="680893"/>
          </a:xfrm>
          <a:custGeom>
            <a:avLst/>
            <a:gdLst/>
            <a:ahLst/>
            <a:cxnLst/>
            <a:rect l="l" t="t" r="r" b="b"/>
            <a:pathLst>
              <a:path w="770459" h="680893">
                <a:moveTo>
                  <a:pt x="0" y="0"/>
                </a:moveTo>
                <a:lnTo>
                  <a:pt x="770459" y="0"/>
                </a:lnTo>
                <a:lnTo>
                  <a:pt x="770459" y="680893"/>
                </a:lnTo>
                <a:lnTo>
                  <a:pt x="0" y="68089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vi-VN"/>
          </a:p>
        </p:txBody>
      </p:sp>
      <p:sp>
        <p:nvSpPr>
          <p:cNvPr id="7" name="Freeform 7"/>
          <p:cNvSpPr/>
          <p:nvPr/>
        </p:nvSpPr>
        <p:spPr>
          <a:xfrm>
            <a:off x="17382189" y="3850457"/>
            <a:ext cx="770459" cy="680893"/>
          </a:xfrm>
          <a:custGeom>
            <a:avLst/>
            <a:gdLst/>
            <a:ahLst/>
            <a:cxnLst/>
            <a:rect l="l" t="t" r="r" b="b"/>
            <a:pathLst>
              <a:path w="770459" h="680893">
                <a:moveTo>
                  <a:pt x="0" y="0"/>
                </a:moveTo>
                <a:lnTo>
                  <a:pt x="770460" y="0"/>
                </a:lnTo>
                <a:lnTo>
                  <a:pt x="770460" y="680894"/>
                </a:lnTo>
                <a:lnTo>
                  <a:pt x="0" y="68089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vi-VN"/>
          </a:p>
        </p:txBody>
      </p:sp>
      <p:sp>
        <p:nvSpPr>
          <p:cNvPr id="8" name="Freeform 8"/>
          <p:cNvSpPr/>
          <p:nvPr/>
        </p:nvSpPr>
        <p:spPr>
          <a:xfrm>
            <a:off x="2157812" y="9258300"/>
            <a:ext cx="865377" cy="826435"/>
          </a:xfrm>
          <a:custGeom>
            <a:avLst/>
            <a:gdLst/>
            <a:ahLst/>
            <a:cxnLst/>
            <a:rect l="l" t="t" r="r" b="b"/>
            <a:pathLst>
              <a:path w="865377" h="826435">
                <a:moveTo>
                  <a:pt x="0" y="0"/>
                </a:moveTo>
                <a:lnTo>
                  <a:pt x="865378" y="0"/>
                </a:lnTo>
                <a:lnTo>
                  <a:pt x="865378" y="826435"/>
                </a:lnTo>
                <a:lnTo>
                  <a:pt x="0" y="82643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vi-VN"/>
          </a:p>
        </p:txBody>
      </p:sp>
      <p:sp>
        <p:nvSpPr>
          <p:cNvPr id="9" name="Freeform 9"/>
          <p:cNvSpPr/>
          <p:nvPr/>
        </p:nvSpPr>
        <p:spPr>
          <a:xfrm>
            <a:off x="280289" y="7621118"/>
            <a:ext cx="865377" cy="826435"/>
          </a:xfrm>
          <a:custGeom>
            <a:avLst/>
            <a:gdLst/>
            <a:ahLst/>
            <a:cxnLst/>
            <a:rect l="l" t="t" r="r" b="b"/>
            <a:pathLst>
              <a:path w="865377" h="826435">
                <a:moveTo>
                  <a:pt x="0" y="0"/>
                </a:moveTo>
                <a:lnTo>
                  <a:pt x="865377" y="0"/>
                </a:lnTo>
                <a:lnTo>
                  <a:pt x="865377" y="826435"/>
                </a:lnTo>
                <a:lnTo>
                  <a:pt x="0" y="82643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vi-VN"/>
          </a:p>
        </p:txBody>
      </p:sp>
      <p:sp>
        <p:nvSpPr>
          <p:cNvPr id="10" name="Freeform 10"/>
          <p:cNvSpPr/>
          <p:nvPr/>
        </p:nvSpPr>
        <p:spPr>
          <a:xfrm>
            <a:off x="11809552" y="6753427"/>
            <a:ext cx="941862" cy="867690"/>
          </a:xfrm>
          <a:custGeom>
            <a:avLst/>
            <a:gdLst/>
            <a:ahLst/>
            <a:cxnLst/>
            <a:rect l="l" t="t" r="r" b="b"/>
            <a:pathLst>
              <a:path w="941862" h="867690">
                <a:moveTo>
                  <a:pt x="0" y="0"/>
                </a:moveTo>
                <a:lnTo>
                  <a:pt x="941863" y="0"/>
                </a:lnTo>
                <a:lnTo>
                  <a:pt x="941863" y="867691"/>
                </a:lnTo>
                <a:lnTo>
                  <a:pt x="0" y="86769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vi-VN"/>
          </a:p>
        </p:txBody>
      </p:sp>
      <p:sp>
        <p:nvSpPr>
          <p:cNvPr id="11" name="Freeform 11"/>
          <p:cNvSpPr/>
          <p:nvPr/>
        </p:nvSpPr>
        <p:spPr>
          <a:xfrm>
            <a:off x="17119737" y="8801831"/>
            <a:ext cx="1024767" cy="1485169"/>
          </a:xfrm>
          <a:custGeom>
            <a:avLst/>
            <a:gdLst/>
            <a:ahLst/>
            <a:cxnLst/>
            <a:rect l="l" t="t" r="r" b="b"/>
            <a:pathLst>
              <a:path w="1024767" h="1485169">
                <a:moveTo>
                  <a:pt x="0" y="0"/>
                </a:moveTo>
                <a:lnTo>
                  <a:pt x="1024767" y="0"/>
                </a:lnTo>
                <a:lnTo>
                  <a:pt x="1024767" y="1485169"/>
                </a:lnTo>
                <a:lnTo>
                  <a:pt x="0" y="1485169"/>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vi-VN"/>
          </a:p>
        </p:txBody>
      </p:sp>
      <p:sp>
        <p:nvSpPr>
          <p:cNvPr id="12" name="Freeform 12"/>
          <p:cNvSpPr/>
          <p:nvPr/>
        </p:nvSpPr>
        <p:spPr>
          <a:xfrm>
            <a:off x="9144000" y="-433923"/>
            <a:ext cx="769223" cy="1114816"/>
          </a:xfrm>
          <a:custGeom>
            <a:avLst/>
            <a:gdLst/>
            <a:ahLst/>
            <a:cxnLst/>
            <a:rect l="l" t="t" r="r" b="b"/>
            <a:pathLst>
              <a:path w="769223" h="1114816">
                <a:moveTo>
                  <a:pt x="0" y="0"/>
                </a:moveTo>
                <a:lnTo>
                  <a:pt x="769223" y="0"/>
                </a:lnTo>
                <a:lnTo>
                  <a:pt x="769223" y="1114816"/>
                </a:lnTo>
                <a:lnTo>
                  <a:pt x="0" y="1114816"/>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vi-VN"/>
          </a:p>
        </p:txBody>
      </p:sp>
      <p:sp>
        <p:nvSpPr>
          <p:cNvPr id="13" name="Freeform 13"/>
          <p:cNvSpPr/>
          <p:nvPr/>
        </p:nvSpPr>
        <p:spPr>
          <a:xfrm>
            <a:off x="8373541" y="8990624"/>
            <a:ext cx="770459" cy="680893"/>
          </a:xfrm>
          <a:custGeom>
            <a:avLst/>
            <a:gdLst/>
            <a:ahLst/>
            <a:cxnLst/>
            <a:rect l="l" t="t" r="r" b="b"/>
            <a:pathLst>
              <a:path w="770459" h="680893">
                <a:moveTo>
                  <a:pt x="0" y="0"/>
                </a:moveTo>
                <a:lnTo>
                  <a:pt x="770459" y="0"/>
                </a:lnTo>
                <a:lnTo>
                  <a:pt x="770459" y="680894"/>
                </a:lnTo>
                <a:lnTo>
                  <a:pt x="0" y="68089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vi-VN"/>
          </a:p>
        </p:txBody>
      </p:sp>
      <p:sp>
        <p:nvSpPr>
          <p:cNvPr id="14" name="Freeform 14"/>
          <p:cNvSpPr/>
          <p:nvPr/>
        </p:nvSpPr>
        <p:spPr>
          <a:xfrm>
            <a:off x="11287587" y="1970965"/>
            <a:ext cx="5582138" cy="8316035"/>
          </a:xfrm>
          <a:custGeom>
            <a:avLst/>
            <a:gdLst/>
            <a:ahLst/>
            <a:cxnLst/>
            <a:rect l="l" t="t" r="r" b="b"/>
            <a:pathLst>
              <a:path w="5582138" h="8316035">
                <a:moveTo>
                  <a:pt x="0" y="0"/>
                </a:moveTo>
                <a:lnTo>
                  <a:pt x="5582138" y="0"/>
                </a:lnTo>
                <a:lnTo>
                  <a:pt x="5582138" y="8316035"/>
                </a:lnTo>
                <a:lnTo>
                  <a:pt x="0" y="8316035"/>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vi-VN"/>
          </a:p>
        </p:txBody>
      </p:sp>
      <p:sp>
        <p:nvSpPr>
          <p:cNvPr id="15" name="TextBox 14">
            <a:extLst>
              <a:ext uri="{FF2B5EF4-FFF2-40B4-BE49-F238E27FC236}">
                <a16:creationId xmlns:a16="http://schemas.microsoft.com/office/drawing/2014/main" id="{EECC6309-B06F-3C74-79A9-76CD0C4EC150}"/>
              </a:ext>
            </a:extLst>
          </p:cNvPr>
          <p:cNvSpPr txBox="1"/>
          <p:nvPr/>
        </p:nvSpPr>
        <p:spPr>
          <a:xfrm>
            <a:off x="2352363" y="2029107"/>
            <a:ext cx="7543800" cy="5201424"/>
          </a:xfrm>
          <a:prstGeom prst="rect">
            <a:avLst/>
          </a:prstGeom>
          <a:noFill/>
        </p:spPr>
        <p:txBody>
          <a:bodyPr wrap="square" rtlCol="0">
            <a:spAutoFit/>
          </a:bodyPr>
          <a:lstStyle/>
          <a:p>
            <a:pPr algn="ctr"/>
            <a:r>
              <a:rPr lang="en-GB" sz="16600" dirty="0" err="1">
                <a:ln w="317500">
                  <a:solidFill>
                    <a:schemeClr val="bg1"/>
                  </a:solidFill>
                </a:ln>
                <a:latin typeface="#9Slide07 IcielCrocante" panose="02000000000000000000" pitchFamily="2" charset="-93"/>
              </a:rPr>
              <a:t>Luyện</a:t>
            </a:r>
            <a:endParaRPr lang="en-GB" sz="16600" dirty="0">
              <a:ln w="317500">
                <a:solidFill>
                  <a:schemeClr val="bg1"/>
                </a:solidFill>
              </a:ln>
              <a:latin typeface="#9Slide07 IcielCrocante" panose="02000000000000000000" pitchFamily="2" charset="-93"/>
            </a:endParaRPr>
          </a:p>
          <a:p>
            <a:pPr algn="ctr"/>
            <a:r>
              <a:rPr lang="en-GB" sz="16600" dirty="0" err="1">
                <a:ln w="317500">
                  <a:solidFill>
                    <a:schemeClr val="bg1"/>
                  </a:solidFill>
                </a:ln>
                <a:latin typeface="#9Slide07 IcielCrocante" panose="02000000000000000000" pitchFamily="2" charset="-93"/>
              </a:rPr>
              <a:t>Tập</a:t>
            </a:r>
            <a:endParaRPr lang="vi-VN" sz="16600" dirty="0">
              <a:ln w="317500">
                <a:solidFill>
                  <a:schemeClr val="bg1"/>
                </a:solidFill>
              </a:ln>
              <a:latin typeface="#9Slide07 IcielCrocante" panose="02000000000000000000" pitchFamily="2" charset="-93"/>
            </a:endParaRPr>
          </a:p>
        </p:txBody>
      </p:sp>
      <p:sp>
        <p:nvSpPr>
          <p:cNvPr id="16" name="TextBox 15">
            <a:extLst>
              <a:ext uri="{FF2B5EF4-FFF2-40B4-BE49-F238E27FC236}">
                <a16:creationId xmlns:a16="http://schemas.microsoft.com/office/drawing/2014/main" id="{CD37E47F-735A-5E1E-D780-ACD98731247D}"/>
              </a:ext>
            </a:extLst>
          </p:cNvPr>
          <p:cNvSpPr txBox="1"/>
          <p:nvPr/>
        </p:nvSpPr>
        <p:spPr>
          <a:xfrm>
            <a:off x="2352363" y="2029107"/>
            <a:ext cx="7543800" cy="5201424"/>
          </a:xfrm>
          <a:prstGeom prst="rect">
            <a:avLst/>
          </a:prstGeom>
          <a:noFill/>
        </p:spPr>
        <p:txBody>
          <a:bodyPr wrap="square" rtlCol="0">
            <a:spAutoFit/>
          </a:bodyPr>
          <a:lstStyle/>
          <a:p>
            <a:pPr algn="ctr"/>
            <a:r>
              <a:rPr lang="en-GB" sz="16600" dirty="0" err="1">
                <a:solidFill>
                  <a:srgbClr val="FFDC2B"/>
                </a:solidFill>
                <a:latin typeface="#9Slide07 IcielCrocante" panose="02000000000000000000" pitchFamily="2" charset="-93"/>
              </a:rPr>
              <a:t>Luyện</a:t>
            </a:r>
            <a:endParaRPr lang="en-GB" sz="16600" dirty="0">
              <a:solidFill>
                <a:srgbClr val="FFDC2B"/>
              </a:solidFill>
              <a:latin typeface="#9Slide07 IcielCrocante" panose="02000000000000000000" pitchFamily="2" charset="-93"/>
            </a:endParaRPr>
          </a:p>
          <a:p>
            <a:pPr algn="ctr"/>
            <a:r>
              <a:rPr lang="en-GB" sz="16600" dirty="0" err="1">
                <a:solidFill>
                  <a:srgbClr val="FFDC2B"/>
                </a:solidFill>
                <a:latin typeface="#9Slide07 IcielCrocante" panose="02000000000000000000" pitchFamily="2" charset="-93"/>
              </a:rPr>
              <a:t>Tập</a:t>
            </a:r>
            <a:endParaRPr lang="vi-VN" sz="16600" dirty="0">
              <a:solidFill>
                <a:srgbClr val="FFDC2B"/>
              </a:solidFill>
              <a:latin typeface="#9Slide07 IcielCrocante" panose="02000000000000000000" pitchFamily="2" charset="-93"/>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8E1"/>
        </a:solidFill>
        <a:effectLst/>
      </p:bgPr>
    </p:bg>
    <p:spTree>
      <p:nvGrpSpPr>
        <p:cNvPr id="1" name=""/>
        <p:cNvGrpSpPr/>
        <p:nvPr/>
      </p:nvGrpSpPr>
      <p:grpSpPr>
        <a:xfrm>
          <a:off x="0" y="0"/>
          <a:ext cx="0" cy="0"/>
          <a:chOff x="0" y="0"/>
          <a:chExt cx="0" cy="0"/>
        </a:xfrm>
      </p:grpSpPr>
      <p:sp>
        <p:nvSpPr>
          <p:cNvPr id="2" name="Freeform 2"/>
          <p:cNvSpPr/>
          <p:nvPr/>
        </p:nvSpPr>
        <p:spPr>
          <a:xfrm>
            <a:off x="111306" y="8447553"/>
            <a:ext cx="1834788" cy="1621494"/>
          </a:xfrm>
          <a:custGeom>
            <a:avLst/>
            <a:gdLst/>
            <a:ahLst/>
            <a:cxnLst/>
            <a:rect l="l" t="t" r="r" b="b"/>
            <a:pathLst>
              <a:path w="1834788" h="1621494">
                <a:moveTo>
                  <a:pt x="0" y="0"/>
                </a:moveTo>
                <a:lnTo>
                  <a:pt x="1834788" y="0"/>
                </a:lnTo>
                <a:lnTo>
                  <a:pt x="1834788" y="1621494"/>
                </a:lnTo>
                <a:lnTo>
                  <a:pt x="0" y="162149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vi-VN"/>
          </a:p>
        </p:txBody>
      </p:sp>
      <p:sp>
        <p:nvSpPr>
          <p:cNvPr id="3" name="Freeform 3"/>
          <p:cNvSpPr/>
          <p:nvPr/>
        </p:nvSpPr>
        <p:spPr>
          <a:xfrm>
            <a:off x="15529470" y="0"/>
            <a:ext cx="2956389" cy="2723573"/>
          </a:xfrm>
          <a:custGeom>
            <a:avLst/>
            <a:gdLst/>
            <a:ahLst/>
            <a:cxnLst/>
            <a:rect l="l" t="t" r="r" b="b"/>
            <a:pathLst>
              <a:path w="2956389" h="2723573">
                <a:moveTo>
                  <a:pt x="0" y="0"/>
                </a:moveTo>
                <a:lnTo>
                  <a:pt x="2956389" y="0"/>
                </a:lnTo>
                <a:lnTo>
                  <a:pt x="2956389" y="2723573"/>
                </a:lnTo>
                <a:lnTo>
                  <a:pt x="0" y="272357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vi-VN"/>
          </a:p>
        </p:txBody>
      </p:sp>
      <p:sp>
        <p:nvSpPr>
          <p:cNvPr id="4" name="Freeform 4"/>
          <p:cNvSpPr/>
          <p:nvPr/>
        </p:nvSpPr>
        <p:spPr>
          <a:xfrm>
            <a:off x="0" y="0"/>
            <a:ext cx="1425955" cy="1361787"/>
          </a:xfrm>
          <a:custGeom>
            <a:avLst/>
            <a:gdLst/>
            <a:ahLst/>
            <a:cxnLst/>
            <a:rect l="l" t="t" r="r" b="b"/>
            <a:pathLst>
              <a:path w="1425955" h="1361787">
                <a:moveTo>
                  <a:pt x="0" y="0"/>
                </a:moveTo>
                <a:lnTo>
                  <a:pt x="1425955" y="0"/>
                </a:lnTo>
                <a:lnTo>
                  <a:pt x="1425955" y="1361787"/>
                </a:lnTo>
                <a:lnTo>
                  <a:pt x="0" y="136178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vi-VN"/>
          </a:p>
        </p:txBody>
      </p:sp>
      <p:sp>
        <p:nvSpPr>
          <p:cNvPr id="5" name="Freeform 5"/>
          <p:cNvSpPr/>
          <p:nvPr/>
        </p:nvSpPr>
        <p:spPr>
          <a:xfrm>
            <a:off x="14237689" y="340447"/>
            <a:ext cx="770459" cy="680893"/>
          </a:xfrm>
          <a:custGeom>
            <a:avLst/>
            <a:gdLst/>
            <a:ahLst/>
            <a:cxnLst/>
            <a:rect l="l" t="t" r="r" b="b"/>
            <a:pathLst>
              <a:path w="770459" h="680893">
                <a:moveTo>
                  <a:pt x="0" y="0"/>
                </a:moveTo>
                <a:lnTo>
                  <a:pt x="770459" y="0"/>
                </a:lnTo>
                <a:lnTo>
                  <a:pt x="770459" y="680893"/>
                </a:lnTo>
                <a:lnTo>
                  <a:pt x="0" y="68089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vi-VN"/>
          </a:p>
        </p:txBody>
      </p:sp>
      <p:sp>
        <p:nvSpPr>
          <p:cNvPr id="6" name="Freeform 6"/>
          <p:cNvSpPr/>
          <p:nvPr/>
        </p:nvSpPr>
        <p:spPr>
          <a:xfrm>
            <a:off x="17382189" y="3850457"/>
            <a:ext cx="770459" cy="680893"/>
          </a:xfrm>
          <a:custGeom>
            <a:avLst/>
            <a:gdLst/>
            <a:ahLst/>
            <a:cxnLst/>
            <a:rect l="l" t="t" r="r" b="b"/>
            <a:pathLst>
              <a:path w="770459" h="680893">
                <a:moveTo>
                  <a:pt x="0" y="0"/>
                </a:moveTo>
                <a:lnTo>
                  <a:pt x="770460" y="0"/>
                </a:lnTo>
                <a:lnTo>
                  <a:pt x="770460" y="680894"/>
                </a:lnTo>
                <a:lnTo>
                  <a:pt x="0" y="68089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vi-VN"/>
          </a:p>
        </p:txBody>
      </p:sp>
      <p:sp>
        <p:nvSpPr>
          <p:cNvPr id="7" name="Freeform 7"/>
          <p:cNvSpPr/>
          <p:nvPr/>
        </p:nvSpPr>
        <p:spPr>
          <a:xfrm>
            <a:off x="2157812" y="9258300"/>
            <a:ext cx="865377" cy="826435"/>
          </a:xfrm>
          <a:custGeom>
            <a:avLst/>
            <a:gdLst/>
            <a:ahLst/>
            <a:cxnLst/>
            <a:rect l="l" t="t" r="r" b="b"/>
            <a:pathLst>
              <a:path w="865377" h="826435">
                <a:moveTo>
                  <a:pt x="0" y="0"/>
                </a:moveTo>
                <a:lnTo>
                  <a:pt x="865378" y="0"/>
                </a:lnTo>
                <a:lnTo>
                  <a:pt x="865378" y="826435"/>
                </a:lnTo>
                <a:lnTo>
                  <a:pt x="0" y="82643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vi-VN"/>
          </a:p>
        </p:txBody>
      </p:sp>
      <p:sp>
        <p:nvSpPr>
          <p:cNvPr id="8" name="Freeform 8"/>
          <p:cNvSpPr/>
          <p:nvPr/>
        </p:nvSpPr>
        <p:spPr>
          <a:xfrm>
            <a:off x="280289" y="7621118"/>
            <a:ext cx="865377" cy="826435"/>
          </a:xfrm>
          <a:custGeom>
            <a:avLst/>
            <a:gdLst/>
            <a:ahLst/>
            <a:cxnLst/>
            <a:rect l="l" t="t" r="r" b="b"/>
            <a:pathLst>
              <a:path w="865377" h="826435">
                <a:moveTo>
                  <a:pt x="0" y="0"/>
                </a:moveTo>
                <a:lnTo>
                  <a:pt x="865377" y="0"/>
                </a:lnTo>
                <a:lnTo>
                  <a:pt x="865377" y="826435"/>
                </a:lnTo>
                <a:lnTo>
                  <a:pt x="0" y="82643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vi-VN"/>
          </a:p>
        </p:txBody>
      </p:sp>
      <p:sp>
        <p:nvSpPr>
          <p:cNvPr id="9" name="Freeform 9"/>
          <p:cNvSpPr/>
          <p:nvPr/>
        </p:nvSpPr>
        <p:spPr>
          <a:xfrm>
            <a:off x="14497050" y="9217045"/>
            <a:ext cx="941862" cy="867690"/>
          </a:xfrm>
          <a:custGeom>
            <a:avLst/>
            <a:gdLst/>
            <a:ahLst/>
            <a:cxnLst/>
            <a:rect l="l" t="t" r="r" b="b"/>
            <a:pathLst>
              <a:path w="941862" h="867690">
                <a:moveTo>
                  <a:pt x="0" y="0"/>
                </a:moveTo>
                <a:lnTo>
                  <a:pt x="941862" y="0"/>
                </a:lnTo>
                <a:lnTo>
                  <a:pt x="941862" y="867690"/>
                </a:lnTo>
                <a:lnTo>
                  <a:pt x="0" y="86769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vi-VN"/>
          </a:p>
        </p:txBody>
      </p:sp>
      <p:sp>
        <p:nvSpPr>
          <p:cNvPr id="10" name="Freeform 10"/>
          <p:cNvSpPr/>
          <p:nvPr/>
        </p:nvSpPr>
        <p:spPr>
          <a:xfrm>
            <a:off x="17119737" y="8801831"/>
            <a:ext cx="1024767" cy="1485169"/>
          </a:xfrm>
          <a:custGeom>
            <a:avLst/>
            <a:gdLst/>
            <a:ahLst/>
            <a:cxnLst/>
            <a:rect l="l" t="t" r="r" b="b"/>
            <a:pathLst>
              <a:path w="1024767" h="1485169">
                <a:moveTo>
                  <a:pt x="0" y="0"/>
                </a:moveTo>
                <a:lnTo>
                  <a:pt x="1024767" y="0"/>
                </a:lnTo>
                <a:lnTo>
                  <a:pt x="1024767" y="1485169"/>
                </a:lnTo>
                <a:lnTo>
                  <a:pt x="0" y="148516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vi-VN"/>
          </a:p>
        </p:txBody>
      </p:sp>
      <p:sp>
        <p:nvSpPr>
          <p:cNvPr id="11" name="Freeform 11"/>
          <p:cNvSpPr/>
          <p:nvPr/>
        </p:nvSpPr>
        <p:spPr>
          <a:xfrm>
            <a:off x="5387429" y="0"/>
            <a:ext cx="769223" cy="1114816"/>
          </a:xfrm>
          <a:custGeom>
            <a:avLst/>
            <a:gdLst/>
            <a:ahLst/>
            <a:cxnLst/>
            <a:rect l="l" t="t" r="r" b="b"/>
            <a:pathLst>
              <a:path w="769223" h="1114816">
                <a:moveTo>
                  <a:pt x="0" y="0"/>
                </a:moveTo>
                <a:lnTo>
                  <a:pt x="769223" y="0"/>
                </a:lnTo>
                <a:lnTo>
                  <a:pt x="769223" y="1114816"/>
                </a:lnTo>
                <a:lnTo>
                  <a:pt x="0" y="1114816"/>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vi-VN"/>
          </a:p>
        </p:txBody>
      </p:sp>
      <p:sp>
        <p:nvSpPr>
          <p:cNvPr id="12" name="Freeform 12"/>
          <p:cNvSpPr/>
          <p:nvPr/>
        </p:nvSpPr>
        <p:spPr>
          <a:xfrm>
            <a:off x="8113470" y="9544415"/>
            <a:ext cx="770459" cy="680893"/>
          </a:xfrm>
          <a:custGeom>
            <a:avLst/>
            <a:gdLst/>
            <a:ahLst/>
            <a:cxnLst/>
            <a:rect l="l" t="t" r="r" b="b"/>
            <a:pathLst>
              <a:path w="770459" h="680893">
                <a:moveTo>
                  <a:pt x="0" y="0"/>
                </a:moveTo>
                <a:lnTo>
                  <a:pt x="770460" y="0"/>
                </a:lnTo>
                <a:lnTo>
                  <a:pt x="770460" y="680894"/>
                </a:lnTo>
                <a:lnTo>
                  <a:pt x="0" y="68089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vi-VN"/>
          </a:p>
        </p:txBody>
      </p:sp>
      <p:sp>
        <p:nvSpPr>
          <p:cNvPr id="13" name="Freeform 13"/>
          <p:cNvSpPr/>
          <p:nvPr/>
        </p:nvSpPr>
        <p:spPr>
          <a:xfrm>
            <a:off x="203804" y="4057607"/>
            <a:ext cx="941862" cy="867690"/>
          </a:xfrm>
          <a:custGeom>
            <a:avLst/>
            <a:gdLst/>
            <a:ahLst/>
            <a:cxnLst/>
            <a:rect l="l" t="t" r="r" b="b"/>
            <a:pathLst>
              <a:path w="941862" h="867690">
                <a:moveTo>
                  <a:pt x="0" y="0"/>
                </a:moveTo>
                <a:lnTo>
                  <a:pt x="941862" y="0"/>
                </a:lnTo>
                <a:lnTo>
                  <a:pt x="941862" y="867690"/>
                </a:lnTo>
                <a:lnTo>
                  <a:pt x="0" y="86769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vi-VN"/>
          </a:p>
        </p:txBody>
      </p:sp>
      <p:sp>
        <p:nvSpPr>
          <p:cNvPr id="15" name="Rectangle: Rounded Corners 14">
            <a:extLst>
              <a:ext uri="{FF2B5EF4-FFF2-40B4-BE49-F238E27FC236}">
                <a16:creationId xmlns:a16="http://schemas.microsoft.com/office/drawing/2014/main" id="{7EA6A024-9381-5DBC-4901-49669418CD91}"/>
              </a:ext>
            </a:extLst>
          </p:cNvPr>
          <p:cNvSpPr/>
          <p:nvPr/>
        </p:nvSpPr>
        <p:spPr>
          <a:xfrm>
            <a:off x="1145666" y="495299"/>
            <a:ext cx="16608934" cy="1993371"/>
          </a:xfrm>
          <a:custGeom>
            <a:avLst/>
            <a:gdLst>
              <a:gd name="connsiteX0" fmla="*/ 0 w 16608934"/>
              <a:gd name="connsiteY0" fmla="*/ 332235 h 1993371"/>
              <a:gd name="connsiteX1" fmla="*/ 332235 w 16608934"/>
              <a:gd name="connsiteY1" fmla="*/ 0 h 1993371"/>
              <a:gd name="connsiteX2" fmla="*/ 444437 w 16608934"/>
              <a:gd name="connsiteY2" fmla="*/ 0 h 1993371"/>
              <a:gd name="connsiteX3" fmla="*/ 1353862 w 16608934"/>
              <a:gd name="connsiteY3" fmla="*/ 0 h 1993371"/>
              <a:gd name="connsiteX4" fmla="*/ 2263287 w 16608934"/>
              <a:gd name="connsiteY4" fmla="*/ 0 h 1993371"/>
              <a:gd name="connsiteX5" fmla="*/ 2853822 w 16608934"/>
              <a:gd name="connsiteY5" fmla="*/ 0 h 1993371"/>
              <a:gd name="connsiteX6" fmla="*/ 2966024 w 16608934"/>
              <a:gd name="connsiteY6" fmla="*/ 0 h 1993371"/>
              <a:gd name="connsiteX7" fmla="*/ 3237671 w 16608934"/>
              <a:gd name="connsiteY7" fmla="*/ 0 h 1993371"/>
              <a:gd name="connsiteX8" fmla="*/ 3828206 w 16608934"/>
              <a:gd name="connsiteY8" fmla="*/ 0 h 1993371"/>
              <a:gd name="connsiteX9" fmla="*/ 4259297 w 16608934"/>
              <a:gd name="connsiteY9" fmla="*/ 0 h 1993371"/>
              <a:gd name="connsiteX10" fmla="*/ 4371499 w 16608934"/>
              <a:gd name="connsiteY10" fmla="*/ 0 h 1993371"/>
              <a:gd name="connsiteX11" fmla="*/ 4802590 w 16608934"/>
              <a:gd name="connsiteY11" fmla="*/ 0 h 1993371"/>
              <a:gd name="connsiteX12" fmla="*/ 5074237 w 16608934"/>
              <a:gd name="connsiteY12" fmla="*/ 0 h 1993371"/>
              <a:gd name="connsiteX13" fmla="*/ 5824217 w 16608934"/>
              <a:gd name="connsiteY13" fmla="*/ 0 h 1993371"/>
              <a:gd name="connsiteX14" fmla="*/ 6255308 w 16608934"/>
              <a:gd name="connsiteY14" fmla="*/ 0 h 1993371"/>
              <a:gd name="connsiteX15" fmla="*/ 6845844 w 16608934"/>
              <a:gd name="connsiteY15" fmla="*/ 0 h 1993371"/>
              <a:gd name="connsiteX16" fmla="*/ 7595824 w 16608934"/>
              <a:gd name="connsiteY16" fmla="*/ 0 h 1993371"/>
              <a:gd name="connsiteX17" fmla="*/ 8186360 w 16608934"/>
              <a:gd name="connsiteY17" fmla="*/ 0 h 1993371"/>
              <a:gd name="connsiteX18" fmla="*/ 8776896 w 16608934"/>
              <a:gd name="connsiteY18" fmla="*/ 0 h 1993371"/>
              <a:gd name="connsiteX19" fmla="*/ 8889097 w 16608934"/>
              <a:gd name="connsiteY19" fmla="*/ 0 h 1993371"/>
              <a:gd name="connsiteX20" fmla="*/ 9798522 w 16608934"/>
              <a:gd name="connsiteY20" fmla="*/ 0 h 1993371"/>
              <a:gd name="connsiteX21" fmla="*/ 10229613 w 16608934"/>
              <a:gd name="connsiteY21" fmla="*/ 0 h 1993371"/>
              <a:gd name="connsiteX22" fmla="*/ 11139038 w 16608934"/>
              <a:gd name="connsiteY22" fmla="*/ 0 h 1993371"/>
              <a:gd name="connsiteX23" fmla="*/ 11410685 w 16608934"/>
              <a:gd name="connsiteY23" fmla="*/ 0 h 1993371"/>
              <a:gd name="connsiteX24" fmla="*/ 12001221 w 16608934"/>
              <a:gd name="connsiteY24" fmla="*/ 0 h 1993371"/>
              <a:gd name="connsiteX25" fmla="*/ 12751201 w 16608934"/>
              <a:gd name="connsiteY25" fmla="*/ 0 h 1993371"/>
              <a:gd name="connsiteX26" fmla="*/ 13022847 w 16608934"/>
              <a:gd name="connsiteY26" fmla="*/ 0 h 1993371"/>
              <a:gd name="connsiteX27" fmla="*/ 13294494 w 16608934"/>
              <a:gd name="connsiteY27" fmla="*/ 0 h 1993371"/>
              <a:gd name="connsiteX28" fmla="*/ 13885029 w 16608934"/>
              <a:gd name="connsiteY28" fmla="*/ 0 h 1993371"/>
              <a:gd name="connsiteX29" fmla="*/ 14794454 w 16608934"/>
              <a:gd name="connsiteY29" fmla="*/ 0 h 1993371"/>
              <a:gd name="connsiteX30" fmla="*/ 15066101 w 16608934"/>
              <a:gd name="connsiteY30" fmla="*/ 0 h 1993371"/>
              <a:gd name="connsiteX31" fmla="*/ 16276699 w 16608934"/>
              <a:gd name="connsiteY31" fmla="*/ 0 h 1993371"/>
              <a:gd name="connsiteX32" fmla="*/ 16608934 w 16608934"/>
              <a:gd name="connsiteY32" fmla="*/ 332235 h 1993371"/>
              <a:gd name="connsiteX33" fmla="*/ 16608934 w 16608934"/>
              <a:gd name="connsiteY33" fmla="*/ 748624 h 1993371"/>
              <a:gd name="connsiteX34" fmla="*/ 16608934 w 16608934"/>
              <a:gd name="connsiteY34" fmla="*/ 1165013 h 1993371"/>
              <a:gd name="connsiteX35" fmla="*/ 16608934 w 16608934"/>
              <a:gd name="connsiteY35" fmla="*/ 1661136 h 1993371"/>
              <a:gd name="connsiteX36" fmla="*/ 16276699 w 16608934"/>
              <a:gd name="connsiteY36" fmla="*/ 1993371 h 1993371"/>
              <a:gd name="connsiteX37" fmla="*/ 15367274 w 16608934"/>
              <a:gd name="connsiteY37" fmla="*/ 1993371 h 1993371"/>
              <a:gd name="connsiteX38" fmla="*/ 14776738 w 16608934"/>
              <a:gd name="connsiteY38" fmla="*/ 1993371 h 1993371"/>
              <a:gd name="connsiteX39" fmla="*/ 14026758 w 16608934"/>
              <a:gd name="connsiteY39" fmla="*/ 1993371 h 1993371"/>
              <a:gd name="connsiteX40" fmla="*/ 13595667 w 16608934"/>
              <a:gd name="connsiteY40" fmla="*/ 1993371 h 1993371"/>
              <a:gd name="connsiteX41" fmla="*/ 13164576 w 16608934"/>
              <a:gd name="connsiteY41" fmla="*/ 1993371 h 1993371"/>
              <a:gd name="connsiteX42" fmla="*/ 12892929 w 16608934"/>
              <a:gd name="connsiteY42" fmla="*/ 1993371 h 1993371"/>
              <a:gd name="connsiteX43" fmla="*/ 12780728 w 16608934"/>
              <a:gd name="connsiteY43" fmla="*/ 1993371 h 1993371"/>
              <a:gd name="connsiteX44" fmla="*/ 12509081 w 16608934"/>
              <a:gd name="connsiteY44" fmla="*/ 1993371 h 1993371"/>
              <a:gd name="connsiteX45" fmla="*/ 11599656 w 16608934"/>
              <a:gd name="connsiteY45" fmla="*/ 1993371 h 1993371"/>
              <a:gd name="connsiteX46" fmla="*/ 11328010 w 16608934"/>
              <a:gd name="connsiteY46" fmla="*/ 1993371 h 1993371"/>
              <a:gd name="connsiteX47" fmla="*/ 10737474 w 16608934"/>
              <a:gd name="connsiteY47" fmla="*/ 1993371 h 1993371"/>
              <a:gd name="connsiteX48" fmla="*/ 10625272 w 16608934"/>
              <a:gd name="connsiteY48" fmla="*/ 1993371 h 1993371"/>
              <a:gd name="connsiteX49" fmla="*/ 9875292 w 16608934"/>
              <a:gd name="connsiteY49" fmla="*/ 1993371 h 1993371"/>
              <a:gd name="connsiteX50" fmla="*/ 9444201 w 16608934"/>
              <a:gd name="connsiteY50" fmla="*/ 1993371 h 1993371"/>
              <a:gd name="connsiteX51" fmla="*/ 9013110 w 16608934"/>
              <a:gd name="connsiteY51" fmla="*/ 1993371 h 1993371"/>
              <a:gd name="connsiteX52" fmla="*/ 8422574 w 16608934"/>
              <a:gd name="connsiteY52" fmla="*/ 1993371 h 1993371"/>
              <a:gd name="connsiteX53" fmla="*/ 7991483 w 16608934"/>
              <a:gd name="connsiteY53" fmla="*/ 1993371 h 1993371"/>
              <a:gd name="connsiteX54" fmla="*/ 7241503 w 16608934"/>
              <a:gd name="connsiteY54" fmla="*/ 1993371 h 1993371"/>
              <a:gd name="connsiteX55" fmla="*/ 6810412 w 16608934"/>
              <a:gd name="connsiteY55" fmla="*/ 1993371 h 1993371"/>
              <a:gd name="connsiteX56" fmla="*/ 6379321 w 16608934"/>
              <a:gd name="connsiteY56" fmla="*/ 1993371 h 1993371"/>
              <a:gd name="connsiteX57" fmla="*/ 6107674 w 16608934"/>
              <a:gd name="connsiteY57" fmla="*/ 1993371 h 1993371"/>
              <a:gd name="connsiteX58" fmla="*/ 5836028 w 16608934"/>
              <a:gd name="connsiteY58" fmla="*/ 1993371 h 1993371"/>
              <a:gd name="connsiteX59" fmla="*/ 5723826 w 16608934"/>
              <a:gd name="connsiteY59" fmla="*/ 1993371 h 1993371"/>
              <a:gd name="connsiteX60" fmla="*/ 4973846 w 16608934"/>
              <a:gd name="connsiteY60" fmla="*/ 1993371 h 1993371"/>
              <a:gd name="connsiteX61" fmla="*/ 4702199 w 16608934"/>
              <a:gd name="connsiteY61" fmla="*/ 1993371 h 1993371"/>
              <a:gd name="connsiteX62" fmla="*/ 4111664 w 16608934"/>
              <a:gd name="connsiteY62" fmla="*/ 1993371 h 1993371"/>
              <a:gd name="connsiteX63" fmla="*/ 3521128 w 16608934"/>
              <a:gd name="connsiteY63" fmla="*/ 1993371 h 1993371"/>
              <a:gd name="connsiteX64" fmla="*/ 3249481 w 16608934"/>
              <a:gd name="connsiteY64" fmla="*/ 1993371 h 1993371"/>
              <a:gd name="connsiteX65" fmla="*/ 3137280 w 16608934"/>
              <a:gd name="connsiteY65" fmla="*/ 1993371 h 1993371"/>
              <a:gd name="connsiteX66" fmla="*/ 2546744 w 16608934"/>
              <a:gd name="connsiteY66" fmla="*/ 1993371 h 1993371"/>
              <a:gd name="connsiteX67" fmla="*/ 1796764 w 16608934"/>
              <a:gd name="connsiteY67" fmla="*/ 1993371 h 1993371"/>
              <a:gd name="connsiteX68" fmla="*/ 1525117 w 16608934"/>
              <a:gd name="connsiteY68" fmla="*/ 1993371 h 1993371"/>
              <a:gd name="connsiteX69" fmla="*/ 934581 w 16608934"/>
              <a:gd name="connsiteY69" fmla="*/ 1993371 h 1993371"/>
              <a:gd name="connsiteX70" fmla="*/ 332235 w 16608934"/>
              <a:gd name="connsiteY70" fmla="*/ 1993371 h 1993371"/>
              <a:gd name="connsiteX71" fmla="*/ 0 w 16608934"/>
              <a:gd name="connsiteY71" fmla="*/ 1661136 h 1993371"/>
              <a:gd name="connsiteX72" fmla="*/ 0 w 16608934"/>
              <a:gd name="connsiteY72" fmla="*/ 1191591 h 1993371"/>
              <a:gd name="connsiteX73" fmla="*/ 0 w 16608934"/>
              <a:gd name="connsiteY73" fmla="*/ 761913 h 1993371"/>
              <a:gd name="connsiteX74" fmla="*/ 0 w 16608934"/>
              <a:gd name="connsiteY74" fmla="*/ 332235 h 1993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16608934" h="1993371" fill="none" extrusionOk="0">
                <a:moveTo>
                  <a:pt x="0" y="332235"/>
                </a:moveTo>
                <a:cubicBezTo>
                  <a:pt x="5946" y="150319"/>
                  <a:pt x="144591" y="-3601"/>
                  <a:pt x="332235" y="0"/>
                </a:cubicBezTo>
                <a:cubicBezTo>
                  <a:pt x="379399" y="-6556"/>
                  <a:pt x="389077" y="6984"/>
                  <a:pt x="444437" y="0"/>
                </a:cubicBezTo>
                <a:cubicBezTo>
                  <a:pt x="499797" y="-6984"/>
                  <a:pt x="954824" y="55406"/>
                  <a:pt x="1353862" y="0"/>
                </a:cubicBezTo>
                <a:cubicBezTo>
                  <a:pt x="1752900" y="-55406"/>
                  <a:pt x="1927314" y="100250"/>
                  <a:pt x="2263287" y="0"/>
                </a:cubicBezTo>
                <a:cubicBezTo>
                  <a:pt x="2599260" y="-100250"/>
                  <a:pt x="2560265" y="10667"/>
                  <a:pt x="2853822" y="0"/>
                </a:cubicBezTo>
                <a:cubicBezTo>
                  <a:pt x="3147380" y="-10667"/>
                  <a:pt x="2922602" y="7887"/>
                  <a:pt x="2966024" y="0"/>
                </a:cubicBezTo>
                <a:cubicBezTo>
                  <a:pt x="3009446" y="-7887"/>
                  <a:pt x="3138136" y="16827"/>
                  <a:pt x="3237671" y="0"/>
                </a:cubicBezTo>
                <a:cubicBezTo>
                  <a:pt x="3337206" y="-16827"/>
                  <a:pt x="3573867" y="39322"/>
                  <a:pt x="3828206" y="0"/>
                </a:cubicBezTo>
                <a:cubicBezTo>
                  <a:pt x="4082545" y="-39322"/>
                  <a:pt x="4053305" y="2145"/>
                  <a:pt x="4259297" y="0"/>
                </a:cubicBezTo>
                <a:cubicBezTo>
                  <a:pt x="4465289" y="-2145"/>
                  <a:pt x="4345472" y="7834"/>
                  <a:pt x="4371499" y="0"/>
                </a:cubicBezTo>
                <a:cubicBezTo>
                  <a:pt x="4397526" y="-7834"/>
                  <a:pt x="4691256" y="27239"/>
                  <a:pt x="4802590" y="0"/>
                </a:cubicBezTo>
                <a:cubicBezTo>
                  <a:pt x="4913924" y="-27239"/>
                  <a:pt x="4968082" y="22474"/>
                  <a:pt x="5074237" y="0"/>
                </a:cubicBezTo>
                <a:cubicBezTo>
                  <a:pt x="5180392" y="-22474"/>
                  <a:pt x="5465786" y="31946"/>
                  <a:pt x="5824217" y="0"/>
                </a:cubicBezTo>
                <a:cubicBezTo>
                  <a:pt x="6182648" y="-31946"/>
                  <a:pt x="6045203" y="21982"/>
                  <a:pt x="6255308" y="0"/>
                </a:cubicBezTo>
                <a:cubicBezTo>
                  <a:pt x="6465413" y="-21982"/>
                  <a:pt x="6605742" y="16719"/>
                  <a:pt x="6845844" y="0"/>
                </a:cubicBezTo>
                <a:cubicBezTo>
                  <a:pt x="7085946" y="-16719"/>
                  <a:pt x="7426987" y="6206"/>
                  <a:pt x="7595824" y="0"/>
                </a:cubicBezTo>
                <a:cubicBezTo>
                  <a:pt x="7764661" y="-6206"/>
                  <a:pt x="7897162" y="41289"/>
                  <a:pt x="8186360" y="0"/>
                </a:cubicBezTo>
                <a:cubicBezTo>
                  <a:pt x="8475558" y="-41289"/>
                  <a:pt x="8650974" y="19442"/>
                  <a:pt x="8776896" y="0"/>
                </a:cubicBezTo>
                <a:cubicBezTo>
                  <a:pt x="8902818" y="-19442"/>
                  <a:pt x="8850666" y="3922"/>
                  <a:pt x="8889097" y="0"/>
                </a:cubicBezTo>
                <a:cubicBezTo>
                  <a:pt x="8927528" y="-3922"/>
                  <a:pt x="9367401" y="86005"/>
                  <a:pt x="9798522" y="0"/>
                </a:cubicBezTo>
                <a:cubicBezTo>
                  <a:pt x="10229643" y="-86005"/>
                  <a:pt x="10054875" y="3616"/>
                  <a:pt x="10229613" y="0"/>
                </a:cubicBezTo>
                <a:cubicBezTo>
                  <a:pt x="10404351" y="-3616"/>
                  <a:pt x="10897939" y="65508"/>
                  <a:pt x="11139038" y="0"/>
                </a:cubicBezTo>
                <a:cubicBezTo>
                  <a:pt x="11380137" y="-65508"/>
                  <a:pt x="11281426" y="28267"/>
                  <a:pt x="11410685" y="0"/>
                </a:cubicBezTo>
                <a:cubicBezTo>
                  <a:pt x="11539944" y="-28267"/>
                  <a:pt x="11776926" y="64632"/>
                  <a:pt x="12001221" y="0"/>
                </a:cubicBezTo>
                <a:cubicBezTo>
                  <a:pt x="12225516" y="-64632"/>
                  <a:pt x="12539939" y="33872"/>
                  <a:pt x="12751201" y="0"/>
                </a:cubicBezTo>
                <a:cubicBezTo>
                  <a:pt x="12962463" y="-33872"/>
                  <a:pt x="12890579" y="23178"/>
                  <a:pt x="13022847" y="0"/>
                </a:cubicBezTo>
                <a:cubicBezTo>
                  <a:pt x="13155115" y="-23178"/>
                  <a:pt x="13194649" y="30129"/>
                  <a:pt x="13294494" y="0"/>
                </a:cubicBezTo>
                <a:cubicBezTo>
                  <a:pt x="13394339" y="-30129"/>
                  <a:pt x="13695324" y="62931"/>
                  <a:pt x="13885029" y="0"/>
                </a:cubicBezTo>
                <a:cubicBezTo>
                  <a:pt x="14074734" y="-62931"/>
                  <a:pt x="14563278" y="81409"/>
                  <a:pt x="14794454" y="0"/>
                </a:cubicBezTo>
                <a:cubicBezTo>
                  <a:pt x="15025631" y="-81409"/>
                  <a:pt x="14993781" y="7224"/>
                  <a:pt x="15066101" y="0"/>
                </a:cubicBezTo>
                <a:cubicBezTo>
                  <a:pt x="15138421" y="-7224"/>
                  <a:pt x="15984959" y="13684"/>
                  <a:pt x="16276699" y="0"/>
                </a:cubicBezTo>
                <a:cubicBezTo>
                  <a:pt x="16413925" y="-2810"/>
                  <a:pt x="16628023" y="185950"/>
                  <a:pt x="16608934" y="332235"/>
                </a:cubicBezTo>
                <a:cubicBezTo>
                  <a:pt x="16630120" y="433597"/>
                  <a:pt x="16568052" y="560015"/>
                  <a:pt x="16608934" y="748624"/>
                </a:cubicBezTo>
                <a:cubicBezTo>
                  <a:pt x="16649816" y="937233"/>
                  <a:pt x="16585678" y="1002508"/>
                  <a:pt x="16608934" y="1165013"/>
                </a:cubicBezTo>
                <a:cubicBezTo>
                  <a:pt x="16632190" y="1327518"/>
                  <a:pt x="16603172" y="1560481"/>
                  <a:pt x="16608934" y="1661136"/>
                </a:cubicBezTo>
                <a:cubicBezTo>
                  <a:pt x="16600368" y="1811573"/>
                  <a:pt x="16454189" y="2016789"/>
                  <a:pt x="16276699" y="1993371"/>
                </a:cubicBezTo>
                <a:cubicBezTo>
                  <a:pt x="16046739" y="1994322"/>
                  <a:pt x="15620536" y="1906309"/>
                  <a:pt x="15367274" y="1993371"/>
                </a:cubicBezTo>
                <a:cubicBezTo>
                  <a:pt x="15114012" y="2080433"/>
                  <a:pt x="14938297" y="1981706"/>
                  <a:pt x="14776738" y="1993371"/>
                </a:cubicBezTo>
                <a:cubicBezTo>
                  <a:pt x="14615179" y="2005036"/>
                  <a:pt x="14340975" y="1914428"/>
                  <a:pt x="14026758" y="1993371"/>
                </a:cubicBezTo>
                <a:cubicBezTo>
                  <a:pt x="13712541" y="2072314"/>
                  <a:pt x="13753122" y="1987886"/>
                  <a:pt x="13595667" y="1993371"/>
                </a:cubicBezTo>
                <a:cubicBezTo>
                  <a:pt x="13438212" y="1998856"/>
                  <a:pt x="13293846" y="1969293"/>
                  <a:pt x="13164576" y="1993371"/>
                </a:cubicBezTo>
                <a:cubicBezTo>
                  <a:pt x="13035306" y="2017449"/>
                  <a:pt x="12990099" y="1972791"/>
                  <a:pt x="12892929" y="1993371"/>
                </a:cubicBezTo>
                <a:cubicBezTo>
                  <a:pt x="12795759" y="2013951"/>
                  <a:pt x="12811884" y="1988916"/>
                  <a:pt x="12780728" y="1993371"/>
                </a:cubicBezTo>
                <a:cubicBezTo>
                  <a:pt x="12749572" y="1997826"/>
                  <a:pt x="12594998" y="1964272"/>
                  <a:pt x="12509081" y="1993371"/>
                </a:cubicBezTo>
                <a:cubicBezTo>
                  <a:pt x="12423164" y="2022470"/>
                  <a:pt x="11843704" y="1966108"/>
                  <a:pt x="11599656" y="1993371"/>
                </a:cubicBezTo>
                <a:cubicBezTo>
                  <a:pt x="11355609" y="2020634"/>
                  <a:pt x="11387465" y="1992535"/>
                  <a:pt x="11328010" y="1993371"/>
                </a:cubicBezTo>
                <a:cubicBezTo>
                  <a:pt x="11268555" y="1994207"/>
                  <a:pt x="11015445" y="1974975"/>
                  <a:pt x="10737474" y="1993371"/>
                </a:cubicBezTo>
                <a:cubicBezTo>
                  <a:pt x="10459503" y="2011767"/>
                  <a:pt x="10663857" y="1980322"/>
                  <a:pt x="10625272" y="1993371"/>
                </a:cubicBezTo>
                <a:cubicBezTo>
                  <a:pt x="10586687" y="2006420"/>
                  <a:pt x="10098290" y="1932007"/>
                  <a:pt x="9875292" y="1993371"/>
                </a:cubicBezTo>
                <a:cubicBezTo>
                  <a:pt x="9652294" y="2054735"/>
                  <a:pt x="9570125" y="1954482"/>
                  <a:pt x="9444201" y="1993371"/>
                </a:cubicBezTo>
                <a:cubicBezTo>
                  <a:pt x="9318277" y="2032260"/>
                  <a:pt x="9201592" y="1945268"/>
                  <a:pt x="9013110" y="1993371"/>
                </a:cubicBezTo>
                <a:cubicBezTo>
                  <a:pt x="8824628" y="2041474"/>
                  <a:pt x="8668573" y="1926808"/>
                  <a:pt x="8422574" y="1993371"/>
                </a:cubicBezTo>
                <a:cubicBezTo>
                  <a:pt x="8176575" y="2059934"/>
                  <a:pt x="8078569" y="1947253"/>
                  <a:pt x="7991483" y="1993371"/>
                </a:cubicBezTo>
                <a:cubicBezTo>
                  <a:pt x="7904397" y="2039489"/>
                  <a:pt x="7611203" y="1933615"/>
                  <a:pt x="7241503" y="1993371"/>
                </a:cubicBezTo>
                <a:cubicBezTo>
                  <a:pt x="6871803" y="2053127"/>
                  <a:pt x="6941054" y="1950076"/>
                  <a:pt x="6810412" y="1993371"/>
                </a:cubicBezTo>
                <a:cubicBezTo>
                  <a:pt x="6679770" y="2036666"/>
                  <a:pt x="6536292" y="1963823"/>
                  <a:pt x="6379321" y="1993371"/>
                </a:cubicBezTo>
                <a:cubicBezTo>
                  <a:pt x="6222350" y="2022919"/>
                  <a:pt x="6181605" y="1965872"/>
                  <a:pt x="6107674" y="1993371"/>
                </a:cubicBezTo>
                <a:cubicBezTo>
                  <a:pt x="6033743" y="2020870"/>
                  <a:pt x="5968938" y="1970683"/>
                  <a:pt x="5836028" y="1993371"/>
                </a:cubicBezTo>
                <a:cubicBezTo>
                  <a:pt x="5703118" y="2016059"/>
                  <a:pt x="5776847" y="1985437"/>
                  <a:pt x="5723826" y="1993371"/>
                </a:cubicBezTo>
                <a:cubicBezTo>
                  <a:pt x="5670805" y="2001305"/>
                  <a:pt x="5208023" y="1961363"/>
                  <a:pt x="4973846" y="1993371"/>
                </a:cubicBezTo>
                <a:cubicBezTo>
                  <a:pt x="4739669" y="2025379"/>
                  <a:pt x="4806499" y="1970528"/>
                  <a:pt x="4702199" y="1993371"/>
                </a:cubicBezTo>
                <a:cubicBezTo>
                  <a:pt x="4597899" y="2016214"/>
                  <a:pt x="4317088" y="1940318"/>
                  <a:pt x="4111664" y="1993371"/>
                </a:cubicBezTo>
                <a:cubicBezTo>
                  <a:pt x="3906241" y="2046424"/>
                  <a:pt x="3717471" y="1971172"/>
                  <a:pt x="3521128" y="1993371"/>
                </a:cubicBezTo>
                <a:cubicBezTo>
                  <a:pt x="3324785" y="2015570"/>
                  <a:pt x="3348735" y="1983416"/>
                  <a:pt x="3249481" y="1993371"/>
                </a:cubicBezTo>
                <a:cubicBezTo>
                  <a:pt x="3150227" y="2003326"/>
                  <a:pt x="3189226" y="1982764"/>
                  <a:pt x="3137280" y="1993371"/>
                </a:cubicBezTo>
                <a:cubicBezTo>
                  <a:pt x="3085334" y="2003978"/>
                  <a:pt x="2769498" y="1985302"/>
                  <a:pt x="2546744" y="1993371"/>
                </a:cubicBezTo>
                <a:cubicBezTo>
                  <a:pt x="2323990" y="2001440"/>
                  <a:pt x="1998147" y="1960882"/>
                  <a:pt x="1796764" y="1993371"/>
                </a:cubicBezTo>
                <a:cubicBezTo>
                  <a:pt x="1595381" y="2025860"/>
                  <a:pt x="1616708" y="1966523"/>
                  <a:pt x="1525117" y="1993371"/>
                </a:cubicBezTo>
                <a:cubicBezTo>
                  <a:pt x="1433526" y="2020219"/>
                  <a:pt x="1064528" y="1980008"/>
                  <a:pt x="934581" y="1993371"/>
                </a:cubicBezTo>
                <a:cubicBezTo>
                  <a:pt x="804634" y="2006734"/>
                  <a:pt x="603486" y="1982289"/>
                  <a:pt x="332235" y="1993371"/>
                </a:cubicBezTo>
                <a:cubicBezTo>
                  <a:pt x="172273" y="2011351"/>
                  <a:pt x="-41633" y="1828429"/>
                  <a:pt x="0" y="1661136"/>
                </a:cubicBezTo>
                <a:cubicBezTo>
                  <a:pt x="-43012" y="1525073"/>
                  <a:pt x="22757" y="1310465"/>
                  <a:pt x="0" y="1191591"/>
                </a:cubicBezTo>
                <a:cubicBezTo>
                  <a:pt x="-22757" y="1072718"/>
                  <a:pt x="35961" y="879034"/>
                  <a:pt x="0" y="761913"/>
                </a:cubicBezTo>
                <a:cubicBezTo>
                  <a:pt x="-35961" y="644792"/>
                  <a:pt x="44856" y="466298"/>
                  <a:pt x="0" y="332235"/>
                </a:cubicBezTo>
                <a:close/>
              </a:path>
              <a:path w="16608934" h="1993371" stroke="0" extrusionOk="0">
                <a:moveTo>
                  <a:pt x="0" y="332235"/>
                </a:moveTo>
                <a:cubicBezTo>
                  <a:pt x="2909" y="177871"/>
                  <a:pt x="136846" y="-19637"/>
                  <a:pt x="332235" y="0"/>
                </a:cubicBezTo>
                <a:cubicBezTo>
                  <a:pt x="645041" y="-47998"/>
                  <a:pt x="806087" y="26166"/>
                  <a:pt x="1241660" y="0"/>
                </a:cubicBezTo>
                <a:cubicBezTo>
                  <a:pt x="1677234" y="-26166"/>
                  <a:pt x="1388276" y="29634"/>
                  <a:pt x="1513306" y="0"/>
                </a:cubicBezTo>
                <a:cubicBezTo>
                  <a:pt x="1638336" y="-29634"/>
                  <a:pt x="1994204" y="9040"/>
                  <a:pt x="2263287" y="0"/>
                </a:cubicBezTo>
                <a:cubicBezTo>
                  <a:pt x="2532370" y="-9040"/>
                  <a:pt x="2805355" y="56155"/>
                  <a:pt x="3172712" y="0"/>
                </a:cubicBezTo>
                <a:cubicBezTo>
                  <a:pt x="3540069" y="-56155"/>
                  <a:pt x="3575618" y="87699"/>
                  <a:pt x="3922692" y="0"/>
                </a:cubicBezTo>
                <a:cubicBezTo>
                  <a:pt x="4269766" y="-87699"/>
                  <a:pt x="4545656" y="55059"/>
                  <a:pt x="4832117" y="0"/>
                </a:cubicBezTo>
                <a:cubicBezTo>
                  <a:pt x="5118579" y="-55059"/>
                  <a:pt x="4893202" y="10895"/>
                  <a:pt x="4944319" y="0"/>
                </a:cubicBezTo>
                <a:cubicBezTo>
                  <a:pt x="4995436" y="-10895"/>
                  <a:pt x="5230418" y="5401"/>
                  <a:pt x="5375410" y="0"/>
                </a:cubicBezTo>
                <a:cubicBezTo>
                  <a:pt x="5520402" y="-5401"/>
                  <a:pt x="5794148" y="68952"/>
                  <a:pt x="5965946" y="0"/>
                </a:cubicBezTo>
                <a:cubicBezTo>
                  <a:pt x="6137744" y="-68952"/>
                  <a:pt x="6165491" y="26363"/>
                  <a:pt x="6237592" y="0"/>
                </a:cubicBezTo>
                <a:cubicBezTo>
                  <a:pt x="6309693" y="-26363"/>
                  <a:pt x="6414947" y="7779"/>
                  <a:pt x="6509238" y="0"/>
                </a:cubicBezTo>
                <a:cubicBezTo>
                  <a:pt x="6603529" y="-7779"/>
                  <a:pt x="6720109" y="24741"/>
                  <a:pt x="6780885" y="0"/>
                </a:cubicBezTo>
                <a:cubicBezTo>
                  <a:pt x="6841661" y="-24741"/>
                  <a:pt x="6859686" y="12373"/>
                  <a:pt x="6893087" y="0"/>
                </a:cubicBezTo>
                <a:cubicBezTo>
                  <a:pt x="6926488" y="-12373"/>
                  <a:pt x="7087818" y="5702"/>
                  <a:pt x="7164733" y="0"/>
                </a:cubicBezTo>
                <a:cubicBezTo>
                  <a:pt x="7241648" y="-5702"/>
                  <a:pt x="7229875" y="2146"/>
                  <a:pt x="7276935" y="0"/>
                </a:cubicBezTo>
                <a:cubicBezTo>
                  <a:pt x="7323995" y="-2146"/>
                  <a:pt x="7693533" y="21480"/>
                  <a:pt x="8026915" y="0"/>
                </a:cubicBezTo>
                <a:cubicBezTo>
                  <a:pt x="8360297" y="-21480"/>
                  <a:pt x="8325549" y="14464"/>
                  <a:pt x="8458006" y="0"/>
                </a:cubicBezTo>
                <a:cubicBezTo>
                  <a:pt x="8590463" y="-14464"/>
                  <a:pt x="8639264" y="7520"/>
                  <a:pt x="8729653" y="0"/>
                </a:cubicBezTo>
                <a:cubicBezTo>
                  <a:pt x="8820042" y="-7520"/>
                  <a:pt x="9143916" y="33493"/>
                  <a:pt x="9320188" y="0"/>
                </a:cubicBezTo>
                <a:cubicBezTo>
                  <a:pt x="9496461" y="-33493"/>
                  <a:pt x="9541206" y="18006"/>
                  <a:pt x="9751279" y="0"/>
                </a:cubicBezTo>
                <a:cubicBezTo>
                  <a:pt x="9961352" y="-18006"/>
                  <a:pt x="10131483" y="32382"/>
                  <a:pt x="10501260" y="0"/>
                </a:cubicBezTo>
                <a:cubicBezTo>
                  <a:pt x="10871037" y="-32382"/>
                  <a:pt x="10670947" y="3632"/>
                  <a:pt x="10772906" y="0"/>
                </a:cubicBezTo>
                <a:cubicBezTo>
                  <a:pt x="10874865" y="-3632"/>
                  <a:pt x="11225011" y="59160"/>
                  <a:pt x="11522887" y="0"/>
                </a:cubicBezTo>
                <a:cubicBezTo>
                  <a:pt x="11820763" y="-59160"/>
                  <a:pt x="12187110" y="75716"/>
                  <a:pt x="12432312" y="0"/>
                </a:cubicBezTo>
                <a:cubicBezTo>
                  <a:pt x="12677514" y="-75716"/>
                  <a:pt x="12509824" y="1966"/>
                  <a:pt x="12544513" y="0"/>
                </a:cubicBezTo>
                <a:cubicBezTo>
                  <a:pt x="12579202" y="-1966"/>
                  <a:pt x="12921881" y="47213"/>
                  <a:pt x="13294494" y="0"/>
                </a:cubicBezTo>
                <a:cubicBezTo>
                  <a:pt x="13667107" y="-47213"/>
                  <a:pt x="13511962" y="13503"/>
                  <a:pt x="13725585" y="0"/>
                </a:cubicBezTo>
                <a:cubicBezTo>
                  <a:pt x="13939208" y="-13503"/>
                  <a:pt x="13805481" y="1727"/>
                  <a:pt x="13837787" y="0"/>
                </a:cubicBezTo>
                <a:cubicBezTo>
                  <a:pt x="13870093" y="-1727"/>
                  <a:pt x="13900524" y="3047"/>
                  <a:pt x="13949988" y="0"/>
                </a:cubicBezTo>
                <a:cubicBezTo>
                  <a:pt x="13999452" y="-3047"/>
                  <a:pt x="14558085" y="62531"/>
                  <a:pt x="14859413" y="0"/>
                </a:cubicBezTo>
                <a:cubicBezTo>
                  <a:pt x="15160742" y="-62531"/>
                  <a:pt x="15162006" y="33419"/>
                  <a:pt x="15449949" y="0"/>
                </a:cubicBezTo>
                <a:cubicBezTo>
                  <a:pt x="15737892" y="-33419"/>
                  <a:pt x="15533145" y="6834"/>
                  <a:pt x="15562151" y="0"/>
                </a:cubicBezTo>
                <a:cubicBezTo>
                  <a:pt x="15591157" y="-6834"/>
                  <a:pt x="15940197" y="14210"/>
                  <a:pt x="16276699" y="0"/>
                </a:cubicBezTo>
                <a:cubicBezTo>
                  <a:pt x="16453415" y="2729"/>
                  <a:pt x="16607283" y="113747"/>
                  <a:pt x="16608934" y="332235"/>
                </a:cubicBezTo>
                <a:cubicBezTo>
                  <a:pt x="16660283" y="538557"/>
                  <a:pt x="16595361" y="653192"/>
                  <a:pt x="16608934" y="761913"/>
                </a:cubicBezTo>
                <a:cubicBezTo>
                  <a:pt x="16622507" y="870634"/>
                  <a:pt x="16565711" y="1102512"/>
                  <a:pt x="16608934" y="1191591"/>
                </a:cubicBezTo>
                <a:cubicBezTo>
                  <a:pt x="16652157" y="1280670"/>
                  <a:pt x="16554475" y="1443943"/>
                  <a:pt x="16608934" y="1661136"/>
                </a:cubicBezTo>
                <a:cubicBezTo>
                  <a:pt x="16603738" y="1888662"/>
                  <a:pt x="16490953" y="1962227"/>
                  <a:pt x="16276699" y="1993371"/>
                </a:cubicBezTo>
                <a:cubicBezTo>
                  <a:pt x="16065581" y="2007792"/>
                  <a:pt x="15805658" y="1960035"/>
                  <a:pt x="15367274" y="1993371"/>
                </a:cubicBezTo>
                <a:cubicBezTo>
                  <a:pt x="14928890" y="2026707"/>
                  <a:pt x="14971343" y="1948285"/>
                  <a:pt x="14617294" y="1993371"/>
                </a:cubicBezTo>
                <a:cubicBezTo>
                  <a:pt x="14263245" y="2038457"/>
                  <a:pt x="14539203" y="1985501"/>
                  <a:pt x="14505092" y="1993371"/>
                </a:cubicBezTo>
                <a:cubicBezTo>
                  <a:pt x="14470981" y="2001241"/>
                  <a:pt x="14062996" y="1968503"/>
                  <a:pt x="13755112" y="1993371"/>
                </a:cubicBezTo>
                <a:cubicBezTo>
                  <a:pt x="13447228" y="2018239"/>
                  <a:pt x="13687188" y="1992489"/>
                  <a:pt x="13642910" y="1993371"/>
                </a:cubicBezTo>
                <a:cubicBezTo>
                  <a:pt x="13598632" y="1994253"/>
                  <a:pt x="13567420" y="1988407"/>
                  <a:pt x="13530708" y="1993371"/>
                </a:cubicBezTo>
                <a:cubicBezTo>
                  <a:pt x="13493996" y="1998335"/>
                  <a:pt x="13105493" y="1966643"/>
                  <a:pt x="12940172" y="1993371"/>
                </a:cubicBezTo>
                <a:cubicBezTo>
                  <a:pt x="12774851" y="2020099"/>
                  <a:pt x="12590852" y="1922784"/>
                  <a:pt x="12349637" y="1993371"/>
                </a:cubicBezTo>
                <a:cubicBezTo>
                  <a:pt x="12108422" y="2063958"/>
                  <a:pt x="12283288" y="1982859"/>
                  <a:pt x="12237435" y="1993371"/>
                </a:cubicBezTo>
                <a:cubicBezTo>
                  <a:pt x="12191582" y="2003883"/>
                  <a:pt x="11657959" y="1990960"/>
                  <a:pt x="11487454" y="1993371"/>
                </a:cubicBezTo>
                <a:cubicBezTo>
                  <a:pt x="11316949" y="1995782"/>
                  <a:pt x="11321816" y="1980050"/>
                  <a:pt x="11215808" y="1993371"/>
                </a:cubicBezTo>
                <a:cubicBezTo>
                  <a:pt x="11109800" y="2006692"/>
                  <a:pt x="10874955" y="1962083"/>
                  <a:pt x="10784717" y="1993371"/>
                </a:cubicBezTo>
                <a:cubicBezTo>
                  <a:pt x="10694479" y="2024659"/>
                  <a:pt x="10289992" y="1981287"/>
                  <a:pt x="9875292" y="1993371"/>
                </a:cubicBezTo>
                <a:cubicBezTo>
                  <a:pt x="9460593" y="2005455"/>
                  <a:pt x="9427525" y="1962306"/>
                  <a:pt x="9284756" y="1993371"/>
                </a:cubicBezTo>
                <a:cubicBezTo>
                  <a:pt x="9141987" y="2024436"/>
                  <a:pt x="9028681" y="1949382"/>
                  <a:pt x="8853665" y="1993371"/>
                </a:cubicBezTo>
                <a:cubicBezTo>
                  <a:pt x="8678649" y="2037360"/>
                  <a:pt x="8535437" y="1925013"/>
                  <a:pt x="8263130" y="1993371"/>
                </a:cubicBezTo>
                <a:cubicBezTo>
                  <a:pt x="7990824" y="2061729"/>
                  <a:pt x="7889043" y="1945735"/>
                  <a:pt x="7672594" y="1993371"/>
                </a:cubicBezTo>
                <a:cubicBezTo>
                  <a:pt x="7456145" y="2041007"/>
                  <a:pt x="7315311" y="1941474"/>
                  <a:pt x="7082058" y="1993371"/>
                </a:cubicBezTo>
                <a:cubicBezTo>
                  <a:pt x="6848805" y="2045268"/>
                  <a:pt x="6635586" y="1929444"/>
                  <a:pt x="6332078" y="1993371"/>
                </a:cubicBezTo>
                <a:cubicBezTo>
                  <a:pt x="6028570" y="2057298"/>
                  <a:pt x="6017027" y="1992225"/>
                  <a:pt x="5900987" y="1993371"/>
                </a:cubicBezTo>
                <a:cubicBezTo>
                  <a:pt x="5784947" y="1994517"/>
                  <a:pt x="5343797" y="1940086"/>
                  <a:pt x="5151006" y="1993371"/>
                </a:cubicBezTo>
                <a:cubicBezTo>
                  <a:pt x="4958215" y="2046656"/>
                  <a:pt x="4754979" y="1923251"/>
                  <a:pt x="4401026" y="1993371"/>
                </a:cubicBezTo>
                <a:cubicBezTo>
                  <a:pt x="4047073" y="2063491"/>
                  <a:pt x="3925511" y="1918565"/>
                  <a:pt x="3491601" y="1993371"/>
                </a:cubicBezTo>
                <a:cubicBezTo>
                  <a:pt x="3057692" y="2068177"/>
                  <a:pt x="3433492" y="1989539"/>
                  <a:pt x="3379399" y="1993371"/>
                </a:cubicBezTo>
                <a:cubicBezTo>
                  <a:pt x="3325306" y="1997203"/>
                  <a:pt x="3029904" y="1968630"/>
                  <a:pt x="2788864" y="1993371"/>
                </a:cubicBezTo>
                <a:cubicBezTo>
                  <a:pt x="2547825" y="2018112"/>
                  <a:pt x="2199705" y="1982883"/>
                  <a:pt x="2038883" y="1993371"/>
                </a:cubicBezTo>
                <a:cubicBezTo>
                  <a:pt x="1878061" y="2003859"/>
                  <a:pt x="1635342" y="1905882"/>
                  <a:pt x="1288903" y="1993371"/>
                </a:cubicBezTo>
                <a:cubicBezTo>
                  <a:pt x="942464" y="2080860"/>
                  <a:pt x="1227259" y="1989596"/>
                  <a:pt x="1176701" y="1993371"/>
                </a:cubicBezTo>
                <a:cubicBezTo>
                  <a:pt x="1126143" y="1997146"/>
                  <a:pt x="574976" y="1982575"/>
                  <a:pt x="332235" y="1993371"/>
                </a:cubicBezTo>
                <a:cubicBezTo>
                  <a:pt x="176761" y="2026622"/>
                  <a:pt x="10881" y="1879110"/>
                  <a:pt x="0" y="1661136"/>
                </a:cubicBezTo>
                <a:cubicBezTo>
                  <a:pt x="-4423" y="1569120"/>
                  <a:pt x="42680" y="1364815"/>
                  <a:pt x="0" y="1231458"/>
                </a:cubicBezTo>
                <a:cubicBezTo>
                  <a:pt x="-42680" y="1098101"/>
                  <a:pt x="11118" y="974359"/>
                  <a:pt x="0" y="761913"/>
                </a:cubicBezTo>
                <a:cubicBezTo>
                  <a:pt x="-11118" y="549468"/>
                  <a:pt x="45482" y="435209"/>
                  <a:pt x="0" y="332235"/>
                </a:cubicBezTo>
                <a:close/>
              </a:path>
            </a:pathLst>
          </a:custGeom>
          <a:solidFill>
            <a:schemeClr val="bg1"/>
          </a:solidFill>
          <a:ln w="38100">
            <a:extLst>
              <a:ext uri="{C807C97D-BFC1-408E-A445-0C87EB9F89A2}">
                <ask:lineSketchStyleProps xmlns:ask="http://schemas.microsoft.com/office/drawing/2018/sketchyshapes" xmlns="" sd="2662940963">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400" b="1" i="0" dirty="0">
                <a:solidFill>
                  <a:srgbClr val="000000"/>
                </a:solidFill>
                <a:effectLst/>
                <a:latin typeface="Cambria" panose="02040503050406030204" pitchFamily="18" charset="0"/>
                <a:ea typeface="Cambria" panose="02040503050406030204" pitchFamily="18" charset="0"/>
              </a:rPr>
              <a:t>Đưa ra lời khuyên để giúp các bạn vượt qua khó khăn trong các trường hợp sau</a:t>
            </a:r>
            <a:endParaRPr lang="vi-VN" sz="4400" b="1" dirty="0">
              <a:latin typeface="Cambria" panose="02040503050406030204" pitchFamily="18" charset="0"/>
              <a:ea typeface="Cambria" panose="02040503050406030204" pitchFamily="18" charset="0"/>
            </a:endParaRPr>
          </a:p>
        </p:txBody>
      </p:sp>
      <p:pic>
        <p:nvPicPr>
          <p:cNvPr id="16" name="Picture 15">
            <a:extLst>
              <a:ext uri="{FF2B5EF4-FFF2-40B4-BE49-F238E27FC236}">
                <a16:creationId xmlns:a16="http://schemas.microsoft.com/office/drawing/2014/main" id="{292F4C1D-3E12-360F-AA7E-1E99F3D68CE6}"/>
              </a:ext>
            </a:extLst>
          </p:cNvPr>
          <p:cNvPicPr>
            <a:picLocks noChangeAspect="1"/>
          </p:cNvPicPr>
          <p:nvPr/>
        </p:nvPicPr>
        <p:blipFill>
          <a:blip r:embed="rId12"/>
          <a:stretch>
            <a:fillRect/>
          </a:stretch>
        </p:blipFill>
        <p:spPr>
          <a:xfrm>
            <a:off x="674735" y="1652348"/>
            <a:ext cx="1140018" cy="1144596"/>
          </a:xfrm>
          <a:prstGeom prst="rect">
            <a:avLst/>
          </a:prstGeom>
        </p:spPr>
      </p:pic>
      <p:sp>
        <p:nvSpPr>
          <p:cNvPr id="17" name="Rectangle: Top Corners Rounded 16">
            <a:extLst>
              <a:ext uri="{FF2B5EF4-FFF2-40B4-BE49-F238E27FC236}">
                <a16:creationId xmlns:a16="http://schemas.microsoft.com/office/drawing/2014/main" id="{683FFDF4-5B03-D870-5E9B-9AD809D67744}"/>
              </a:ext>
            </a:extLst>
          </p:cNvPr>
          <p:cNvSpPr/>
          <p:nvPr/>
        </p:nvSpPr>
        <p:spPr>
          <a:xfrm>
            <a:off x="1028700" y="3162300"/>
            <a:ext cx="16608934" cy="2723572"/>
          </a:xfrm>
          <a:custGeom>
            <a:avLst/>
            <a:gdLst>
              <a:gd name="connsiteX0" fmla="*/ 453938 w 16608934"/>
              <a:gd name="connsiteY0" fmla="*/ 0 h 2723572"/>
              <a:gd name="connsiteX1" fmla="*/ 721438 w 16608934"/>
              <a:gd name="connsiteY1" fmla="*/ 0 h 2723572"/>
              <a:gd name="connsiteX2" fmla="*/ 1302958 w 16608934"/>
              <a:gd name="connsiteY2" fmla="*/ 0 h 2723572"/>
              <a:gd name="connsiteX3" fmla="*/ 2198500 w 16608934"/>
              <a:gd name="connsiteY3" fmla="*/ 0 h 2723572"/>
              <a:gd name="connsiteX4" fmla="*/ 2623010 w 16608934"/>
              <a:gd name="connsiteY4" fmla="*/ 0 h 2723572"/>
              <a:gd name="connsiteX5" fmla="*/ 3361541 w 16608934"/>
              <a:gd name="connsiteY5" fmla="*/ 0 h 2723572"/>
              <a:gd name="connsiteX6" fmla="*/ 4257083 w 16608934"/>
              <a:gd name="connsiteY6" fmla="*/ 0 h 2723572"/>
              <a:gd name="connsiteX7" fmla="*/ 4524583 w 16608934"/>
              <a:gd name="connsiteY7" fmla="*/ 0 h 2723572"/>
              <a:gd name="connsiteX8" fmla="*/ 5420124 w 16608934"/>
              <a:gd name="connsiteY8" fmla="*/ 0 h 2723572"/>
              <a:gd name="connsiteX9" fmla="*/ 6001645 w 16608934"/>
              <a:gd name="connsiteY9" fmla="*/ 0 h 2723572"/>
              <a:gd name="connsiteX10" fmla="*/ 6112134 w 16608934"/>
              <a:gd name="connsiteY10" fmla="*/ 0 h 2723572"/>
              <a:gd name="connsiteX11" fmla="*/ 6693655 w 16608934"/>
              <a:gd name="connsiteY11" fmla="*/ 0 h 2723572"/>
              <a:gd name="connsiteX12" fmla="*/ 7589197 w 16608934"/>
              <a:gd name="connsiteY12" fmla="*/ 0 h 2723572"/>
              <a:gd name="connsiteX13" fmla="*/ 8327728 w 16608934"/>
              <a:gd name="connsiteY13" fmla="*/ 0 h 2723572"/>
              <a:gd name="connsiteX14" fmla="*/ 8752238 w 16608934"/>
              <a:gd name="connsiteY14" fmla="*/ 0 h 2723572"/>
              <a:gd name="connsiteX15" fmla="*/ 9333759 w 16608934"/>
              <a:gd name="connsiteY15" fmla="*/ 0 h 2723572"/>
              <a:gd name="connsiteX16" fmla="*/ 10072290 w 16608934"/>
              <a:gd name="connsiteY16" fmla="*/ 0 h 2723572"/>
              <a:gd name="connsiteX17" fmla="*/ 10653810 w 16608934"/>
              <a:gd name="connsiteY17" fmla="*/ 0 h 2723572"/>
              <a:gd name="connsiteX18" fmla="*/ 11078321 w 16608934"/>
              <a:gd name="connsiteY18" fmla="*/ 0 h 2723572"/>
              <a:gd name="connsiteX19" fmla="*/ 11345820 w 16608934"/>
              <a:gd name="connsiteY19" fmla="*/ 0 h 2723572"/>
              <a:gd name="connsiteX20" fmla="*/ 11613320 w 16608934"/>
              <a:gd name="connsiteY20" fmla="*/ 0 h 2723572"/>
              <a:gd name="connsiteX21" fmla="*/ 11880819 w 16608934"/>
              <a:gd name="connsiteY21" fmla="*/ 0 h 2723572"/>
              <a:gd name="connsiteX22" fmla="*/ 12619350 w 16608934"/>
              <a:gd name="connsiteY22" fmla="*/ 0 h 2723572"/>
              <a:gd name="connsiteX23" fmla="*/ 13043860 w 16608934"/>
              <a:gd name="connsiteY23" fmla="*/ 0 h 2723572"/>
              <a:gd name="connsiteX24" fmla="*/ 13154349 w 16608934"/>
              <a:gd name="connsiteY24" fmla="*/ 0 h 2723572"/>
              <a:gd name="connsiteX25" fmla="*/ 14049891 w 16608934"/>
              <a:gd name="connsiteY25" fmla="*/ 0 h 2723572"/>
              <a:gd name="connsiteX26" fmla="*/ 14160380 w 16608934"/>
              <a:gd name="connsiteY26" fmla="*/ 0 h 2723572"/>
              <a:gd name="connsiteX27" fmla="*/ 14427880 w 16608934"/>
              <a:gd name="connsiteY27" fmla="*/ 0 h 2723572"/>
              <a:gd name="connsiteX28" fmla="*/ 14538369 w 16608934"/>
              <a:gd name="connsiteY28" fmla="*/ 0 h 2723572"/>
              <a:gd name="connsiteX29" fmla="*/ 14962879 w 16608934"/>
              <a:gd name="connsiteY29" fmla="*/ 0 h 2723572"/>
              <a:gd name="connsiteX30" fmla="*/ 15230378 w 16608934"/>
              <a:gd name="connsiteY30" fmla="*/ 0 h 2723572"/>
              <a:gd name="connsiteX31" fmla="*/ 15340867 w 16608934"/>
              <a:gd name="connsiteY31" fmla="*/ 0 h 2723572"/>
              <a:gd name="connsiteX32" fmla="*/ 16154996 w 16608934"/>
              <a:gd name="connsiteY32" fmla="*/ 0 h 2723572"/>
              <a:gd name="connsiteX33" fmla="*/ 16608934 w 16608934"/>
              <a:gd name="connsiteY33" fmla="*/ 453938 h 2723572"/>
              <a:gd name="connsiteX34" fmla="*/ 16608934 w 16608934"/>
              <a:gd name="connsiteY34" fmla="*/ 1044043 h 2723572"/>
              <a:gd name="connsiteX35" fmla="*/ 16608934 w 16608934"/>
              <a:gd name="connsiteY35" fmla="*/ 1656844 h 2723572"/>
              <a:gd name="connsiteX36" fmla="*/ 16608934 w 16608934"/>
              <a:gd name="connsiteY36" fmla="*/ 2178860 h 2723572"/>
              <a:gd name="connsiteX37" fmla="*/ 16608934 w 16608934"/>
              <a:gd name="connsiteY37" fmla="*/ 2723572 h 2723572"/>
              <a:gd name="connsiteX38" fmla="*/ 16608934 w 16608934"/>
              <a:gd name="connsiteY38" fmla="*/ 2723572 h 2723572"/>
              <a:gd name="connsiteX39" fmla="*/ 15683579 w 16608934"/>
              <a:gd name="connsiteY39" fmla="*/ 2723572 h 2723572"/>
              <a:gd name="connsiteX40" fmla="*/ 14924314 w 16608934"/>
              <a:gd name="connsiteY40" fmla="*/ 2723572 h 2723572"/>
              <a:gd name="connsiteX41" fmla="*/ 14331137 w 16608934"/>
              <a:gd name="connsiteY41" fmla="*/ 2723572 h 2723572"/>
              <a:gd name="connsiteX42" fmla="*/ 13737961 w 16608934"/>
              <a:gd name="connsiteY42" fmla="*/ 2723572 h 2723572"/>
              <a:gd name="connsiteX43" fmla="*/ 13144785 w 16608934"/>
              <a:gd name="connsiteY43" fmla="*/ 2723572 h 2723572"/>
              <a:gd name="connsiteX44" fmla="*/ 13049877 w 16608934"/>
              <a:gd name="connsiteY44" fmla="*/ 2723572 h 2723572"/>
              <a:gd name="connsiteX45" fmla="*/ 12954969 w 16608934"/>
              <a:gd name="connsiteY45" fmla="*/ 2723572 h 2723572"/>
              <a:gd name="connsiteX46" fmla="*/ 12693971 w 16608934"/>
              <a:gd name="connsiteY46" fmla="*/ 2723572 h 2723572"/>
              <a:gd name="connsiteX47" fmla="*/ 12100795 w 16608934"/>
              <a:gd name="connsiteY47" fmla="*/ 2723572 h 2723572"/>
              <a:gd name="connsiteX48" fmla="*/ 11673708 w 16608934"/>
              <a:gd name="connsiteY48" fmla="*/ 2723572 h 2723572"/>
              <a:gd name="connsiteX49" fmla="*/ 11246621 w 16608934"/>
              <a:gd name="connsiteY49" fmla="*/ 2723572 h 2723572"/>
              <a:gd name="connsiteX50" fmla="*/ 10985623 w 16608934"/>
              <a:gd name="connsiteY50" fmla="*/ 2723572 h 2723572"/>
              <a:gd name="connsiteX51" fmla="*/ 10226358 w 16608934"/>
              <a:gd name="connsiteY51" fmla="*/ 2723572 h 2723572"/>
              <a:gd name="connsiteX52" fmla="*/ 9633182 w 16608934"/>
              <a:gd name="connsiteY52" fmla="*/ 2723572 h 2723572"/>
              <a:gd name="connsiteX53" fmla="*/ 8707827 w 16608934"/>
              <a:gd name="connsiteY53" fmla="*/ 2723572 h 2723572"/>
              <a:gd name="connsiteX54" fmla="*/ 8612919 w 16608934"/>
              <a:gd name="connsiteY54" fmla="*/ 2723572 h 2723572"/>
              <a:gd name="connsiteX55" fmla="*/ 7687564 w 16608934"/>
              <a:gd name="connsiteY55" fmla="*/ 2723572 h 2723572"/>
              <a:gd name="connsiteX56" fmla="*/ 7260477 w 16608934"/>
              <a:gd name="connsiteY56" fmla="*/ 2723572 h 2723572"/>
              <a:gd name="connsiteX57" fmla="*/ 6335122 w 16608934"/>
              <a:gd name="connsiteY57" fmla="*/ 2723572 h 2723572"/>
              <a:gd name="connsiteX58" fmla="*/ 5575856 w 16608934"/>
              <a:gd name="connsiteY58" fmla="*/ 2723572 h 2723572"/>
              <a:gd name="connsiteX59" fmla="*/ 4816591 w 16608934"/>
              <a:gd name="connsiteY59" fmla="*/ 2723572 h 2723572"/>
              <a:gd name="connsiteX60" fmla="*/ 3891236 w 16608934"/>
              <a:gd name="connsiteY60" fmla="*/ 2723572 h 2723572"/>
              <a:gd name="connsiteX61" fmla="*/ 3131970 w 16608934"/>
              <a:gd name="connsiteY61" fmla="*/ 2723572 h 2723572"/>
              <a:gd name="connsiteX62" fmla="*/ 2538794 w 16608934"/>
              <a:gd name="connsiteY62" fmla="*/ 2723572 h 2723572"/>
              <a:gd name="connsiteX63" fmla="*/ 2277797 w 16608934"/>
              <a:gd name="connsiteY63" fmla="*/ 2723572 h 2723572"/>
              <a:gd name="connsiteX64" fmla="*/ 2182888 w 16608934"/>
              <a:gd name="connsiteY64" fmla="*/ 2723572 h 2723572"/>
              <a:gd name="connsiteX65" fmla="*/ 1921891 w 16608934"/>
              <a:gd name="connsiteY65" fmla="*/ 2723572 h 2723572"/>
              <a:gd name="connsiteX66" fmla="*/ 1162625 w 16608934"/>
              <a:gd name="connsiteY66" fmla="*/ 2723572 h 2723572"/>
              <a:gd name="connsiteX67" fmla="*/ 569449 w 16608934"/>
              <a:gd name="connsiteY67" fmla="*/ 2723572 h 2723572"/>
              <a:gd name="connsiteX68" fmla="*/ 0 w 16608934"/>
              <a:gd name="connsiteY68" fmla="*/ 2723572 h 2723572"/>
              <a:gd name="connsiteX69" fmla="*/ 0 w 16608934"/>
              <a:gd name="connsiteY69" fmla="*/ 2723572 h 2723572"/>
              <a:gd name="connsiteX70" fmla="*/ 0 w 16608934"/>
              <a:gd name="connsiteY70" fmla="*/ 2156164 h 2723572"/>
              <a:gd name="connsiteX71" fmla="*/ 0 w 16608934"/>
              <a:gd name="connsiteY71" fmla="*/ 1656844 h 2723572"/>
              <a:gd name="connsiteX72" fmla="*/ 0 w 16608934"/>
              <a:gd name="connsiteY72" fmla="*/ 1134828 h 2723572"/>
              <a:gd name="connsiteX73" fmla="*/ 0 w 16608934"/>
              <a:gd name="connsiteY73" fmla="*/ 453938 h 2723572"/>
              <a:gd name="connsiteX74" fmla="*/ 453938 w 16608934"/>
              <a:gd name="connsiteY74" fmla="*/ 0 h 2723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16608934" h="2723572" fill="none" extrusionOk="0">
                <a:moveTo>
                  <a:pt x="453938" y="0"/>
                </a:moveTo>
                <a:cubicBezTo>
                  <a:pt x="530748" y="-14821"/>
                  <a:pt x="619350" y="27656"/>
                  <a:pt x="721438" y="0"/>
                </a:cubicBezTo>
                <a:cubicBezTo>
                  <a:pt x="823526" y="-27656"/>
                  <a:pt x="1171600" y="56512"/>
                  <a:pt x="1302958" y="0"/>
                </a:cubicBezTo>
                <a:cubicBezTo>
                  <a:pt x="1434316" y="-56512"/>
                  <a:pt x="1757010" y="98165"/>
                  <a:pt x="2198500" y="0"/>
                </a:cubicBezTo>
                <a:cubicBezTo>
                  <a:pt x="2639990" y="-98165"/>
                  <a:pt x="2425130" y="45033"/>
                  <a:pt x="2623010" y="0"/>
                </a:cubicBezTo>
                <a:cubicBezTo>
                  <a:pt x="2820890" y="-45033"/>
                  <a:pt x="3005193" y="1005"/>
                  <a:pt x="3361541" y="0"/>
                </a:cubicBezTo>
                <a:cubicBezTo>
                  <a:pt x="3717889" y="-1005"/>
                  <a:pt x="3925137" y="61989"/>
                  <a:pt x="4257083" y="0"/>
                </a:cubicBezTo>
                <a:cubicBezTo>
                  <a:pt x="4589029" y="-61989"/>
                  <a:pt x="4465841" y="1618"/>
                  <a:pt x="4524583" y="0"/>
                </a:cubicBezTo>
                <a:cubicBezTo>
                  <a:pt x="4583325" y="-1618"/>
                  <a:pt x="5075373" y="9170"/>
                  <a:pt x="5420124" y="0"/>
                </a:cubicBezTo>
                <a:cubicBezTo>
                  <a:pt x="5764875" y="-9170"/>
                  <a:pt x="5743845" y="64680"/>
                  <a:pt x="6001645" y="0"/>
                </a:cubicBezTo>
                <a:cubicBezTo>
                  <a:pt x="6259445" y="-64680"/>
                  <a:pt x="6086965" y="4783"/>
                  <a:pt x="6112134" y="0"/>
                </a:cubicBezTo>
                <a:cubicBezTo>
                  <a:pt x="6137303" y="-4783"/>
                  <a:pt x="6447073" y="44970"/>
                  <a:pt x="6693655" y="0"/>
                </a:cubicBezTo>
                <a:cubicBezTo>
                  <a:pt x="6940237" y="-44970"/>
                  <a:pt x="7281363" y="96196"/>
                  <a:pt x="7589197" y="0"/>
                </a:cubicBezTo>
                <a:cubicBezTo>
                  <a:pt x="7897031" y="-96196"/>
                  <a:pt x="8063276" y="80186"/>
                  <a:pt x="8327728" y="0"/>
                </a:cubicBezTo>
                <a:cubicBezTo>
                  <a:pt x="8592180" y="-80186"/>
                  <a:pt x="8546372" y="2357"/>
                  <a:pt x="8752238" y="0"/>
                </a:cubicBezTo>
                <a:cubicBezTo>
                  <a:pt x="8958104" y="-2357"/>
                  <a:pt x="9196209" y="4078"/>
                  <a:pt x="9333759" y="0"/>
                </a:cubicBezTo>
                <a:cubicBezTo>
                  <a:pt x="9471309" y="-4078"/>
                  <a:pt x="9788110" y="80335"/>
                  <a:pt x="10072290" y="0"/>
                </a:cubicBezTo>
                <a:cubicBezTo>
                  <a:pt x="10356470" y="-80335"/>
                  <a:pt x="10467520" y="7786"/>
                  <a:pt x="10653810" y="0"/>
                </a:cubicBezTo>
                <a:cubicBezTo>
                  <a:pt x="10840100" y="-7786"/>
                  <a:pt x="10962528" y="48502"/>
                  <a:pt x="11078321" y="0"/>
                </a:cubicBezTo>
                <a:cubicBezTo>
                  <a:pt x="11194114" y="-48502"/>
                  <a:pt x="11237580" y="22875"/>
                  <a:pt x="11345820" y="0"/>
                </a:cubicBezTo>
                <a:cubicBezTo>
                  <a:pt x="11454060" y="-22875"/>
                  <a:pt x="11502714" y="1250"/>
                  <a:pt x="11613320" y="0"/>
                </a:cubicBezTo>
                <a:cubicBezTo>
                  <a:pt x="11723926" y="-1250"/>
                  <a:pt x="11780357" y="1831"/>
                  <a:pt x="11880819" y="0"/>
                </a:cubicBezTo>
                <a:cubicBezTo>
                  <a:pt x="11981281" y="-1831"/>
                  <a:pt x="12411027" y="31222"/>
                  <a:pt x="12619350" y="0"/>
                </a:cubicBezTo>
                <a:cubicBezTo>
                  <a:pt x="12827673" y="-31222"/>
                  <a:pt x="12871879" y="44681"/>
                  <a:pt x="13043860" y="0"/>
                </a:cubicBezTo>
                <a:cubicBezTo>
                  <a:pt x="13215841" y="-44681"/>
                  <a:pt x="13110531" y="2403"/>
                  <a:pt x="13154349" y="0"/>
                </a:cubicBezTo>
                <a:cubicBezTo>
                  <a:pt x="13198167" y="-2403"/>
                  <a:pt x="13789712" y="24410"/>
                  <a:pt x="14049891" y="0"/>
                </a:cubicBezTo>
                <a:cubicBezTo>
                  <a:pt x="14310070" y="-24410"/>
                  <a:pt x="14113659" y="2354"/>
                  <a:pt x="14160380" y="0"/>
                </a:cubicBezTo>
                <a:cubicBezTo>
                  <a:pt x="14207101" y="-2354"/>
                  <a:pt x="14345964" y="19743"/>
                  <a:pt x="14427880" y="0"/>
                </a:cubicBezTo>
                <a:cubicBezTo>
                  <a:pt x="14509796" y="-19743"/>
                  <a:pt x="14500197" y="4276"/>
                  <a:pt x="14538369" y="0"/>
                </a:cubicBezTo>
                <a:cubicBezTo>
                  <a:pt x="14576541" y="-4276"/>
                  <a:pt x="14791027" y="17200"/>
                  <a:pt x="14962879" y="0"/>
                </a:cubicBezTo>
                <a:cubicBezTo>
                  <a:pt x="15134731" y="-17200"/>
                  <a:pt x="15125502" y="965"/>
                  <a:pt x="15230378" y="0"/>
                </a:cubicBezTo>
                <a:cubicBezTo>
                  <a:pt x="15335254" y="-965"/>
                  <a:pt x="15306910" y="1956"/>
                  <a:pt x="15340867" y="0"/>
                </a:cubicBezTo>
                <a:cubicBezTo>
                  <a:pt x="15374824" y="-1956"/>
                  <a:pt x="15879682" y="88369"/>
                  <a:pt x="16154996" y="0"/>
                </a:cubicBezTo>
                <a:cubicBezTo>
                  <a:pt x="16442338" y="41018"/>
                  <a:pt x="16595788" y="158479"/>
                  <a:pt x="16608934" y="453938"/>
                </a:cubicBezTo>
                <a:cubicBezTo>
                  <a:pt x="16663702" y="667726"/>
                  <a:pt x="16553123" y="789558"/>
                  <a:pt x="16608934" y="1044043"/>
                </a:cubicBezTo>
                <a:cubicBezTo>
                  <a:pt x="16664745" y="1298529"/>
                  <a:pt x="16576824" y="1518287"/>
                  <a:pt x="16608934" y="1656844"/>
                </a:cubicBezTo>
                <a:cubicBezTo>
                  <a:pt x="16641044" y="1795401"/>
                  <a:pt x="16575134" y="1998904"/>
                  <a:pt x="16608934" y="2178860"/>
                </a:cubicBezTo>
                <a:cubicBezTo>
                  <a:pt x="16642734" y="2358816"/>
                  <a:pt x="16544129" y="2562057"/>
                  <a:pt x="16608934" y="2723572"/>
                </a:cubicBezTo>
                <a:lnTo>
                  <a:pt x="16608934" y="2723572"/>
                </a:lnTo>
                <a:cubicBezTo>
                  <a:pt x="16361995" y="2823779"/>
                  <a:pt x="16037465" y="2629872"/>
                  <a:pt x="15683579" y="2723572"/>
                </a:cubicBezTo>
                <a:cubicBezTo>
                  <a:pt x="15329693" y="2817272"/>
                  <a:pt x="15268227" y="2649070"/>
                  <a:pt x="14924314" y="2723572"/>
                </a:cubicBezTo>
                <a:cubicBezTo>
                  <a:pt x="14580402" y="2798074"/>
                  <a:pt x="14564306" y="2691560"/>
                  <a:pt x="14331137" y="2723572"/>
                </a:cubicBezTo>
                <a:cubicBezTo>
                  <a:pt x="14097968" y="2755584"/>
                  <a:pt x="13887466" y="2686796"/>
                  <a:pt x="13737961" y="2723572"/>
                </a:cubicBezTo>
                <a:cubicBezTo>
                  <a:pt x="13588456" y="2760348"/>
                  <a:pt x="13335398" y="2668326"/>
                  <a:pt x="13144785" y="2723572"/>
                </a:cubicBezTo>
                <a:cubicBezTo>
                  <a:pt x="12954172" y="2778818"/>
                  <a:pt x="13090147" y="2720677"/>
                  <a:pt x="13049877" y="2723572"/>
                </a:cubicBezTo>
                <a:cubicBezTo>
                  <a:pt x="13009607" y="2726467"/>
                  <a:pt x="12982784" y="2719157"/>
                  <a:pt x="12954969" y="2723572"/>
                </a:cubicBezTo>
                <a:cubicBezTo>
                  <a:pt x="12927154" y="2727987"/>
                  <a:pt x="12787483" y="2695189"/>
                  <a:pt x="12693971" y="2723572"/>
                </a:cubicBezTo>
                <a:cubicBezTo>
                  <a:pt x="12600459" y="2751955"/>
                  <a:pt x="12272816" y="2710776"/>
                  <a:pt x="12100795" y="2723572"/>
                </a:cubicBezTo>
                <a:cubicBezTo>
                  <a:pt x="11928774" y="2736368"/>
                  <a:pt x="11800955" y="2694386"/>
                  <a:pt x="11673708" y="2723572"/>
                </a:cubicBezTo>
                <a:cubicBezTo>
                  <a:pt x="11546461" y="2752758"/>
                  <a:pt x="11390450" y="2676820"/>
                  <a:pt x="11246621" y="2723572"/>
                </a:cubicBezTo>
                <a:cubicBezTo>
                  <a:pt x="11102792" y="2770324"/>
                  <a:pt x="11049267" y="2714154"/>
                  <a:pt x="10985623" y="2723572"/>
                </a:cubicBezTo>
                <a:cubicBezTo>
                  <a:pt x="10921979" y="2732990"/>
                  <a:pt x="10582710" y="2675116"/>
                  <a:pt x="10226358" y="2723572"/>
                </a:cubicBezTo>
                <a:cubicBezTo>
                  <a:pt x="9870007" y="2772028"/>
                  <a:pt x="9783747" y="2715511"/>
                  <a:pt x="9633182" y="2723572"/>
                </a:cubicBezTo>
                <a:cubicBezTo>
                  <a:pt x="9482617" y="2731633"/>
                  <a:pt x="9114207" y="2707125"/>
                  <a:pt x="8707827" y="2723572"/>
                </a:cubicBezTo>
                <a:cubicBezTo>
                  <a:pt x="8301447" y="2740019"/>
                  <a:pt x="8652012" y="2719428"/>
                  <a:pt x="8612919" y="2723572"/>
                </a:cubicBezTo>
                <a:cubicBezTo>
                  <a:pt x="8573826" y="2727716"/>
                  <a:pt x="7902189" y="2668432"/>
                  <a:pt x="7687564" y="2723572"/>
                </a:cubicBezTo>
                <a:cubicBezTo>
                  <a:pt x="7472939" y="2778712"/>
                  <a:pt x="7434986" y="2722944"/>
                  <a:pt x="7260477" y="2723572"/>
                </a:cubicBezTo>
                <a:cubicBezTo>
                  <a:pt x="7085968" y="2724200"/>
                  <a:pt x="6626115" y="2645974"/>
                  <a:pt x="6335122" y="2723572"/>
                </a:cubicBezTo>
                <a:cubicBezTo>
                  <a:pt x="6044129" y="2801170"/>
                  <a:pt x="5910965" y="2661148"/>
                  <a:pt x="5575856" y="2723572"/>
                </a:cubicBezTo>
                <a:cubicBezTo>
                  <a:pt x="5240747" y="2785996"/>
                  <a:pt x="5177662" y="2653445"/>
                  <a:pt x="4816591" y="2723572"/>
                </a:cubicBezTo>
                <a:cubicBezTo>
                  <a:pt x="4455520" y="2793699"/>
                  <a:pt x="4270855" y="2633824"/>
                  <a:pt x="3891236" y="2723572"/>
                </a:cubicBezTo>
                <a:cubicBezTo>
                  <a:pt x="3511617" y="2813320"/>
                  <a:pt x="3309937" y="2693141"/>
                  <a:pt x="3131970" y="2723572"/>
                </a:cubicBezTo>
                <a:cubicBezTo>
                  <a:pt x="2954003" y="2754003"/>
                  <a:pt x="2811093" y="2706351"/>
                  <a:pt x="2538794" y="2723572"/>
                </a:cubicBezTo>
                <a:cubicBezTo>
                  <a:pt x="2266495" y="2740793"/>
                  <a:pt x="2338854" y="2720393"/>
                  <a:pt x="2277797" y="2723572"/>
                </a:cubicBezTo>
                <a:cubicBezTo>
                  <a:pt x="2216740" y="2726751"/>
                  <a:pt x="2211607" y="2720881"/>
                  <a:pt x="2182888" y="2723572"/>
                </a:cubicBezTo>
                <a:cubicBezTo>
                  <a:pt x="2154169" y="2726263"/>
                  <a:pt x="2027458" y="2719668"/>
                  <a:pt x="1921891" y="2723572"/>
                </a:cubicBezTo>
                <a:cubicBezTo>
                  <a:pt x="1816324" y="2727476"/>
                  <a:pt x="1471703" y="2661337"/>
                  <a:pt x="1162625" y="2723572"/>
                </a:cubicBezTo>
                <a:cubicBezTo>
                  <a:pt x="853547" y="2785807"/>
                  <a:pt x="728110" y="2719314"/>
                  <a:pt x="569449" y="2723572"/>
                </a:cubicBezTo>
                <a:cubicBezTo>
                  <a:pt x="410788" y="2727830"/>
                  <a:pt x="252322" y="2685134"/>
                  <a:pt x="0" y="2723572"/>
                </a:cubicBezTo>
                <a:lnTo>
                  <a:pt x="0" y="2723572"/>
                </a:lnTo>
                <a:cubicBezTo>
                  <a:pt x="-13653" y="2502171"/>
                  <a:pt x="4759" y="2399931"/>
                  <a:pt x="0" y="2156164"/>
                </a:cubicBezTo>
                <a:cubicBezTo>
                  <a:pt x="-4759" y="1912397"/>
                  <a:pt x="2131" y="1770962"/>
                  <a:pt x="0" y="1656844"/>
                </a:cubicBezTo>
                <a:cubicBezTo>
                  <a:pt x="-2131" y="1542726"/>
                  <a:pt x="51631" y="1288075"/>
                  <a:pt x="0" y="1134828"/>
                </a:cubicBezTo>
                <a:cubicBezTo>
                  <a:pt x="-51631" y="981581"/>
                  <a:pt x="55181" y="664393"/>
                  <a:pt x="0" y="453938"/>
                </a:cubicBezTo>
                <a:cubicBezTo>
                  <a:pt x="-14474" y="186587"/>
                  <a:pt x="247322" y="-25373"/>
                  <a:pt x="453938" y="0"/>
                </a:cubicBezTo>
                <a:close/>
              </a:path>
              <a:path w="16608934" h="2723572" stroke="0" extrusionOk="0">
                <a:moveTo>
                  <a:pt x="453938" y="0"/>
                </a:moveTo>
                <a:cubicBezTo>
                  <a:pt x="640706" y="-24291"/>
                  <a:pt x="787937" y="3452"/>
                  <a:pt x="878448" y="0"/>
                </a:cubicBezTo>
                <a:cubicBezTo>
                  <a:pt x="968959" y="-3452"/>
                  <a:pt x="1329826" y="58964"/>
                  <a:pt x="1616979" y="0"/>
                </a:cubicBezTo>
                <a:cubicBezTo>
                  <a:pt x="1904132" y="-58964"/>
                  <a:pt x="2292379" y="63269"/>
                  <a:pt x="2512521" y="0"/>
                </a:cubicBezTo>
                <a:cubicBezTo>
                  <a:pt x="2732663" y="-63269"/>
                  <a:pt x="2897503" y="75613"/>
                  <a:pt x="3251052" y="0"/>
                </a:cubicBezTo>
                <a:cubicBezTo>
                  <a:pt x="3604601" y="-75613"/>
                  <a:pt x="3519469" y="33150"/>
                  <a:pt x="3675562" y="0"/>
                </a:cubicBezTo>
                <a:cubicBezTo>
                  <a:pt x="3831655" y="-33150"/>
                  <a:pt x="4143246" y="24480"/>
                  <a:pt x="4414094" y="0"/>
                </a:cubicBezTo>
                <a:cubicBezTo>
                  <a:pt x="4684942" y="-24480"/>
                  <a:pt x="4836749" y="30594"/>
                  <a:pt x="5152625" y="0"/>
                </a:cubicBezTo>
                <a:cubicBezTo>
                  <a:pt x="5468501" y="-30594"/>
                  <a:pt x="5389818" y="8608"/>
                  <a:pt x="5577135" y="0"/>
                </a:cubicBezTo>
                <a:cubicBezTo>
                  <a:pt x="5764452" y="-8608"/>
                  <a:pt x="5803808" y="10255"/>
                  <a:pt x="6001645" y="0"/>
                </a:cubicBezTo>
                <a:cubicBezTo>
                  <a:pt x="6199482" y="-10255"/>
                  <a:pt x="6487839" y="3477"/>
                  <a:pt x="6740176" y="0"/>
                </a:cubicBezTo>
                <a:cubicBezTo>
                  <a:pt x="6992513" y="-3477"/>
                  <a:pt x="6802071" y="5163"/>
                  <a:pt x="6850665" y="0"/>
                </a:cubicBezTo>
                <a:cubicBezTo>
                  <a:pt x="6899259" y="-5163"/>
                  <a:pt x="7310080" y="38791"/>
                  <a:pt x="7432186" y="0"/>
                </a:cubicBezTo>
                <a:cubicBezTo>
                  <a:pt x="7554292" y="-38791"/>
                  <a:pt x="7502516" y="1346"/>
                  <a:pt x="7542675" y="0"/>
                </a:cubicBezTo>
                <a:cubicBezTo>
                  <a:pt x="7582834" y="-1346"/>
                  <a:pt x="7750859" y="17978"/>
                  <a:pt x="7810174" y="0"/>
                </a:cubicBezTo>
                <a:cubicBezTo>
                  <a:pt x="7869489" y="-17978"/>
                  <a:pt x="8294107" y="32119"/>
                  <a:pt x="8705716" y="0"/>
                </a:cubicBezTo>
                <a:cubicBezTo>
                  <a:pt x="9117325" y="-32119"/>
                  <a:pt x="9214964" y="78341"/>
                  <a:pt x="9444248" y="0"/>
                </a:cubicBezTo>
                <a:cubicBezTo>
                  <a:pt x="9673532" y="-78341"/>
                  <a:pt x="9628687" y="30035"/>
                  <a:pt x="9711747" y="0"/>
                </a:cubicBezTo>
                <a:cubicBezTo>
                  <a:pt x="9794807" y="-30035"/>
                  <a:pt x="10186349" y="57578"/>
                  <a:pt x="10450278" y="0"/>
                </a:cubicBezTo>
                <a:cubicBezTo>
                  <a:pt x="10714207" y="-57578"/>
                  <a:pt x="10586270" y="14146"/>
                  <a:pt x="10717778" y="0"/>
                </a:cubicBezTo>
                <a:cubicBezTo>
                  <a:pt x="10849286" y="-14146"/>
                  <a:pt x="11283107" y="27793"/>
                  <a:pt x="11456309" y="0"/>
                </a:cubicBezTo>
                <a:cubicBezTo>
                  <a:pt x="11629511" y="-27793"/>
                  <a:pt x="11721971" y="24307"/>
                  <a:pt x="11880819" y="0"/>
                </a:cubicBezTo>
                <a:cubicBezTo>
                  <a:pt x="12039667" y="-24307"/>
                  <a:pt x="12141961" y="43721"/>
                  <a:pt x="12305329" y="0"/>
                </a:cubicBezTo>
                <a:cubicBezTo>
                  <a:pt x="12468697" y="-43721"/>
                  <a:pt x="13008556" y="42799"/>
                  <a:pt x="13200871" y="0"/>
                </a:cubicBezTo>
                <a:cubicBezTo>
                  <a:pt x="13393186" y="-42799"/>
                  <a:pt x="13523879" y="5783"/>
                  <a:pt x="13625381" y="0"/>
                </a:cubicBezTo>
                <a:cubicBezTo>
                  <a:pt x="13726883" y="-5783"/>
                  <a:pt x="14085148" y="97961"/>
                  <a:pt x="14520923" y="0"/>
                </a:cubicBezTo>
                <a:cubicBezTo>
                  <a:pt x="14956698" y="-97961"/>
                  <a:pt x="15023859" y="72374"/>
                  <a:pt x="15259454" y="0"/>
                </a:cubicBezTo>
                <a:cubicBezTo>
                  <a:pt x="15495049" y="-72374"/>
                  <a:pt x="15406488" y="1933"/>
                  <a:pt x="15526954" y="0"/>
                </a:cubicBezTo>
                <a:cubicBezTo>
                  <a:pt x="15647420" y="-1933"/>
                  <a:pt x="15872053" y="70714"/>
                  <a:pt x="16154996" y="0"/>
                </a:cubicBezTo>
                <a:cubicBezTo>
                  <a:pt x="16406040" y="28695"/>
                  <a:pt x="16580343" y="226465"/>
                  <a:pt x="16608934" y="453938"/>
                </a:cubicBezTo>
                <a:cubicBezTo>
                  <a:pt x="16622358" y="697260"/>
                  <a:pt x="16596528" y="851140"/>
                  <a:pt x="16608934" y="953257"/>
                </a:cubicBezTo>
                <a:cubicBezTo>
                  <a:pt x="16621340" y="1055374"/>
                  <a:pt x="16536677" y="1345463"/>
                  <a:pt x="16608934" y="1566059"/>
                </a:cubicBezTo>
                <a:cubicBezTo>
                  <a:pt x="16681191" y="1786655"/>
                  <a:pt x="16604204" y="1987668"/>
                  <a:pt x="16608934" y="2156164"/>
                </a:cubicBezTo>
                <a:cubicBezTo>
                  <a:pt x="16613664" y="2324660"/>
                  <a:pt x="16585354" y="2575944"/>
                  <a:pt x="16608934" y="2723572"/>
                </a:cubicBezTo>
                <a:lnTo>
                  <a:pt x="16608934" y="2723572"/>
                </a:lnTo>
                <a:cubicBezTo>
                  <a:pt x="16481877" y="2762012"/>
                  <a:pt x="16368952" y="2694459"/>
                  <a:pt x="16181847" y="2723572"/>
                </a:cubicBezTo>
                <a:cubicBezTo>
                  <a:pt x="15994742" y="2752685"/>
                  <a:pt x="15576213" y="2640928"/>
                  <a:pt x="15256492" y="2723572"/>
                </a:cubicBezTo>
                <a:cubicBezTo>
                  <a:pt x="14936772" y="2806216"/>
                  <a:pt x="14991430" y="2696047"/>
                  <a:pt x="14829405" y="2723572"/>
                </a:cubicBezTo>
                <a:cubicBezTo>
                  <a:pt x="14667380" y="2751097"/>
                  <a:pt x="14656377" y="2713844"/>
                  <a:pt x="14568408" y="2723572"/>
                </a:cubicBezTo>
                <a:cubicBezTo>
                  <a:pt x="14480439" y="2733300"/>
                  <a:pt x="14036430" y="2653815"/>
                  <a:pt x="13643053" y="2723572"/>
                </a:cubicBezTo>
                <a:cubicBezTo>
                  <a:pt x="13249677" y="2793329"/>
                  <a:pt x="13476863" y="2701485"/>
                  <a:pt x="13382055" y="2723572"/>
                </a:cubicBezTo>
                <a:cubicBezTo>
                  <a:pt x="13287247" y="2745659"/>
                  <a:pt x="13101786" y="2675671"/>
                  <a:pt x="12954969" y="2723572"/>
                </a:cubicBezTo>
                <a:cubicBezTo>
                  <a:pt x="12808152" y="2771473"/>
                  <a:pt x="12895571" y="2718591"/>
                  <a:pt x="12860060" y="2723572"/>
                </a:cubicBezTo>
                <a:cubicBezTo>
                  <a:pt x="12824549" y="2728553"/>
                  <a:pt x="12593700" y="2697744"/>
                  <a:pt x="12432973" y="2723572"/>
                </a:cubicBezTo>
                <a:cubicBezTo>
                  <a:pt x="12272246" y="2749400"/>
                  <a:pt x="11965319" y="2684628"/>
                  <a:pt x="11507619" y="2723572"/>
                </a:cubicBezTo>
                <a:cubicBezTo>
                  <a:pt x="11049919" y="2762516"/>
                  <a:pt x="10923928" y="2699192"/>
                  <a:pt x="10748353" y="2723572"/>
                </a:cubicBezTo>
                <a:cubicBezTo>
                  <a:pt x="10572778" y="2747952"/>
                  <a:pt x="10200353" y="2680599"/>
                  <a:pt x="9822998" y="2723572"/>
                </a:cubicBezTo>
                <a:cubicBezTo>
                  <a:pt x="9445644" y="2766545"/>
                  <a:pt x="9529597" y="2688262"/>
                  <a:pt x="9395911" y="2723572"/>
                </a:cubicBezTo>
                <a:cubicBezTo>
                  <a:pt x="9262225" y="2758882"/>
                  <a:pt x="9264429" y="2722100"/>
                  <a:pt x="9134914" y="2723572"/>
                </a:cubicBezTo>
                <a:cubicBezTo>
                  <a:pt x="9005399" y="2725044"/>
                  <a:pt x="8549184" y="2709662"/>
                  <a:pt x="8375648" y="2723572"/>
                </a:cubicBezTo>
                <a:cubicBezTo>
                  <a:pt x="8202112" y="2737482"/>
                  <a:pt x="8129399" y="2672840"/>
                  <a:pt x="7948561" y="2723572"/>
                </a:cubicBezTo>
                <a:cubicBezTo>
                  <a:pt x="7767723" y="2774304"/>
                  <a:pt x="7387441" y="2634585"/>
                  <a:pt x="7189296" y="2723572"/>
                </a:cubicBezTo>
                <a:cubicBezTo>
                  <a:pt x="6991151" y="2812559"/>
                  <a:pt x="7126876" y="2715548"/>
                  <a:pt x="7094388" y="2723572"/>
                </a:cubicBezTo>
                <a:cubicBezTo>
                  <a:pt x="7061900" y="2731596"/>
                  <a:pt x="6764604" y="2700314"/>
                  <a:pt x="6501211" y="2723572"/>
                </a:cubicBezTo>
                <a:cubicBezTo>
                  <a:pt x="6237818" y="2746830"/>
                  <a:pt x="6326838" y="2700017"/>
                  <a:pt x="6240214" y="2723572"/>
                </a:cubicBezTo>
                <a:cubicBezTo>
                  <a:pt x="6153590" y="2747127"/>
                  <a:pt x="6000567" y="2704665"/>
                  <a:pt x="5813127" y="2723572"/>
                </a:cubicBezTo>
                <a:cubicBezTo>
                  <a:pt x="5625687" y="2742479"/>
                  <a:pt x="5537815" y="2679484"/>
                  <a:pt x="5386040" y="2723572"/>
                </a:cubicBezTo>
                <a:cubicBezTo>
                  <a:pt x="5234265" y="2767660"/>
                  <a:pt x="4926737" y="2689956"/>
                  <a:pt x="4792864" y="2723572"/>
                </a:cubicBezTo>
                <a:cubicBezTo>
                  <a:pt x="4658991" y="2757188"/>
                  <a:pt x="4172607" y="2658093"/>
                  <a:pt x="3867509" y="2723572"/>
                </a:cubicBezTo>
                <a:cubicBezTo>
                  <a:pt x="3562411" y="2789051"/>
                  <a:pt x="3302252" y="2681903"/>
                  <a:pt x="2942154" y="2723572"/>
                </a:cubicBezTo>
                <a:cubicBezTo>
                  <a:pt x="2582057" y="2765241"/>
                  <a:pt x="2255007" y="2686460"/>
                  <a:pt x="2016799" y="2723572"/>
                </a:cubicBezTo>
                <a:cubicBezTo>
                  <a:pt x="1778592" y="2760684"/>
                  <a:pt x="1504886" y="2679417"/>
                  <a:pt x="1257534" y="2723572"/>
                </a:cubicBezTo>
                <a:cubicBezTo>
                  <a:pt x="1010182" y="2767727"/>
                  <a:pt x="855648" y="2670846"/>
                  <a:pt x="664357" y="2723572"/>
                </a:cubicBezTo>
                <a:cubicBezTo>
                  <a:pt x="473066" y="2776298"/>
                  <a:pt x="186889" y="2692402"/>
                  <a:pt x="0" y="2723572"/>
                </a:cubicBezTo>
                <a:lnTo>
                  <a:pt x="0" y="2723572"/>
                </a:lnTo>
                <a:cubicBezTo>
                  <a:pt x="-30306" y="2473123"/>
                  <a:pt x="4234" y="2340150"/>
                  <a:pt x="0" y="2178860"/>
                </a:cubicBezTo>
                <a:cubicBezTo>
                  <a:pt x="-4234" y="2017570"/>
                  <a:pt x="2115" y="1893340"/>
                  <a:pt x="0" y="1679540"/>
                </a:cubicBezTo>
                <a:cubicBezTo>
                  <a:pt x="-2115" y="1465740"/>
                  <a:pt x="50599" y="1333119"/>
                  <a:pt x="0" y="1157525"/>
                </a:cubicBezTo>
                <a:cubicBezTo>
                  <a:pt x="-50599" y="981931"/>
                  <a:pt x="49626" y="712770"/>
                  <a:pt x="0" y="453938"/>
                </a:cubicBezTo>
                <a:cubicBezTo>
                  <a:pt x="20336" y="191378"/>
                  <a:pt x="176924" y="-1513"/>
                  <a:pt x="453938" y="0"/>
                </a:cubicBezTo>
                <a:close/>
              </a:path>
            </a:pathLst>
          </a:custGeom>
          <a:solidFill>
            <a:schemeClr val="bg1"/>
          </a:solidFill>
          <a:ln w="38100">
            <a:solidFill>
              <a:srgbClr val="FFDC2B"/>
            </a:solidFill>
            <a:extLst>
              <a:ext uri="{C807C97D-BFC1-408E-A445-0C87EB9F89A2}">
                <ask:lineSketchStyleProps xmlns:ask="http://schemas.microsoft.com/office/drawing/2018/sketchyshapes" xmlns="" sd="2605507827">
                  <a:prstGeom prst="round2Same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3600" b="1" dirty="0">
                <a:solidFill>
                  <a:schemeClr val="tx2">
                    <a:lumMod val="50000"/>
                  </a:schemeClr>
                </a:solidFill>
                <a:latin typeface="Cambria" panose="02040503050406030204" pitchFamily="18" charset="0"/>
                <a:ea typeface="Cambria" panose="02040503050406030204" pitchFamily="18" charset="0"/>
              </a:rPr>
              <a:t>Trường hợp 1</a:t>
            </a:r>
            <a:endParaRPr lang="vi-VN" sz="3600" dirty="0">
              <a:solidFill>
                <a:schemeClr val="tx2">
                  <a:lumMod val="50000"/>
                </a:schemeClr>
              </a:solidFill>
              <a:latin typeface="Cambria" panose="02040503050406030204" pitchFamily="18" charset="0"/>
              <a:ea typeface="Cambria" panose="02040503050406030204" pitchFamily="18" charset="0"/>
            </a:endParaRPr>
          </a:p>
          <a:p>
            <a:r>
              <a:rPr lang="vi-VN" sz="3600" dirty="0">
                <a:solidFill>
                  <a:schemeClr val="tx2">
                    <a:lumMod val="50000"/>
                  </a:schemeClr>
                </a:solidFill>
                <a:latin typeface="Cambria" panose="02040503050406030204" pitchFamily="18" charset="0"/>
                <a:ea typeface="Cambria" panose="02040503050406030204" pitchFamily="18" charset="0"/>
              </a:rPr>
              <a:t>Để chuẩn bị hội trại. Huỳnh xung phong đảm nhận phần trang trí bằng các bức tranh. Nhưng vì khối lượng công việc nhiều hơn so với dự định nên sắp đến ngày dựng trại mà Huỳnh vẫn chưa vẽ xong.</a:t>
            </a:r>
          </a:p>
        </p:txBody>
      </p:sp>
      <p:sp>
        <p:nvSpPr>
          <p:cNvPr id="18" name="Rectangle: Top Corners Rounded 17">
            <a:extLst>
              <a:ext uri="{FF2B5EF4-FFF2-40B4-BE49-F238E27FC236}">
                <a16:creationId xmlns:a16="http://schemas.microsoft.com/office/drawing/2014/main" id="{3B510BDA-C9C7-37F5-DCEC-95F062A73FF6}"/>
              </a:ext>
            </a:extLst>
          </p:cNvPr>
          <p:cNvSpPr/>
          <p:nvPr/>
        </p:nvSpPr>
        <p:spPr>
          <a:xfrm>
            <a:off x="1011813" y="6472206"/>
            <a:ext cx="16608934" cy="2723572"/>
          </a:xfrm>
          <a:custGeom>
            <a:avLst/>
            <a:gdLst>
              <a:gd name="connsiteX0" fmla="*/ 453938 w 16608934"/>
              <a:gd name="connsiteY0" fmla="*/ 0 h 2723572"/>
              <a:gd name="connsiteX1" fmla="*/ 721438 w 16608934"/>
              <a:gd name="connsiteY1" fmla="*/ 0 h 2723572"/>
              <a:gd name="connsiteX2" fmla="*/ 1302958 w 16608934"/>
              <a:gd name="connsiteY2" fmla="*/ 0 h 2723572"/>
              <a:gd name="connsiteX3" fmla="*/ 2198500 w 16608934"/>
              <a:gd name="connsiteY3" fmla="*/ 0 h 2723572"/>
              <a:gd name="connsiteX4" fmla="*/ 2623010 w 16608934"/>
              <a:gd name="connsiteY4" fmla="*/ 0 h 2723572"/>
              <a:gd name="connsiteX5" fmla="*/ 3361541 w 16608934"/>
              <a:gd name="connsiteY5" fmla="*/ 0 h 2723572"/>
              <a:gd name="connsiteX6" fmla="*/ 4257083 w 16608934"/>
              <a:gd name="connsiteY6" fmla="*/ 0 h 2723572"/>
              <a:gd name="connsiteX7" fmla="*/ 4524583 w 16608934"/>
              <a:gd name="connsiteY7" fmla="*/ 0 h 2723572"/>
              <a:gd name="connsiteX8" fmla="*/ 5420124 w 16608934"/>
              <a:gd name="connsiteY8" fmla="*/ 0 h 2723572"/>
              <a:gd name="connsiteX9" fmla="*/ 6001645 w 16608934"/>
              <a:gd name="connsiteY9" fmla="*/ 0 h 2723572"/>
              <a:gd name="connsiteX10" fmla="*/ 6112134 w 16608934"/>
              <a:gd name="connsiteY10" fmla="*/ 0 h 2723572"/>
              <a:gd name="connsiteX11" fmla="*/ 6693655 w 16608934"/>
              <a:gd name="connsiteY11" fmla="*/ 0 h 2723572"/>
              <a:gd name="connsiteX12" fmla="*/ 7589197 w 16608934"/>
              <a:gd name="connsiteY12" fmla="*/ 0 h 2723572"/>
              <a:gd name="connsiteX13" fmla="*/ 8327728 w 16608934"/>
              <a:gd name="connsiteY13" fmla="*/ 0 h 2723572"/>
              <a:gd name="connsiteX14" fmla="*/ 8752238 w 16608934"/>
              <a:gd name="connsiteY14" fmla="*/ 0 h 2723572"/>
              <a:gd name="connsiteX15" fmla="*/ 9333759 w 16608934"/>
              <a:gd name="connsiteY15" fmla="*/ 0 h 2723572"/>
              <a:gd name="connsiteX16" fmla="*/ 10072290 w 16608934"/>
              <a:gd name="connsiteY16" fmla="*/ 0 h 2723572"/>
              <a:gd name="connsiteX17" fmla="*/ 10653810 w 16608934"/>
              <a:gd name="connsiteY17" fmla="*/ 0 h 2723572"/>
              <a:gd name="connsiteX18" fmla="*/ 11078321 w 16608934"/>
              <a:gd name="connsiteY18" fmla="*/ 0 h 2723572"/>
              <a:gd name="connsiteX19" fmla="*/ 11345820 w 16608934"/>
              <a:gd name="connsiteY19" fmla="*/ 0 h 2723572"/>
              <a:gd name="connsiteX20" fmla="*/ 11613320 w 16608934"/>
              <a:gd name="connsiteY20" fmla="*/ 0 h 2723572"/>
              <a:gd name="connsiteX21" fmla="*/ 11880819 w 16608934"/>
              <a:gd name="connsiteY21" fmla="*/ 0 h 2723572"/>
              <a:gd name="connsiteX22" fmla="*/ 12619350 w 16608934"/>
              <a:gd name="connsiteY22" fmla="*/ 0 h 2723572"/>
              <a:gd name="connsiteX23" fmla="*/ 13043860 w 16608934"/>
              <a:gd name="connsiteY23" fmla="*/ 0 h 2723572"/>
              <a:gd name="connsiteX24" fmla="*/ 13154349 w 16608934"/>
              <a:gd name="connsiteY24" fmla="*/ 0 h 2723572"/>
              <a:gd name="connsiteX25" fmla="*/ 14049891 w 16608934"/>
              <a:gd name="connsiteY25" fmla="*/ 0 h 2723572"/>
              <a:gd name="connsiteX26" fmla="*/ 14160380 w 16608934"/>
              <a:gd name="connsiteY26" fmla="*/ 0 h 2723572"/>
              <a:gd name="connsiteX27" fmla="*/ 14427880 w 16608934"/>
              <a:gd name="connsiteY27" fmla="*/ 0 h 2723572"/>
              <a:gd name="connsiteX28" fmla="*/ 14538369 w 16608934"/>
              <a:gd name="connsiteY28" fmla="*/ 0 h 2723572"/>
              <a:gd name="connsiteX29" fmla="*/ 14962879 w 16608934"/>
              <a:gd name="connsiteY29" fmla="*/ 0 h 2723572"/>
              <a:gd name="connsiteX30" fmla="*/ 15230378 w 16608934"/>
              <a:gd name="connsiteY30" fmla="*/ 0 h 2723572"/>
              <a:gd name="connsiteX31" fmla="*/ 15340867 w 16608934"/>
              <a:gd name="connsiteY31" fmla="*/ 0 h 2723572"/>
              <a:gd name="connsiteX32" fmla="*/ 16154996 w 16608934"/>
              <a:gd name="connsiteY32" fmla="*/ 0 h 2723572"/>
              <a:gd name="connsiteX33" fmla="*/ 16608934 w 16608934"/>
              <a:gd name="connsiteY33" fmla="*/ 453938 h 2723572"/>
              <a:gd name="connsiteX34" fmla="*/ 16608934 w 16608934"/>
              <a:gd name="connsiteY34" fmla="*/ 1044043 h 2723572"/>
              <a:gd name="connsiteX35" fmla="*/ 16608934 w 16608934"/>
              <a:gd name="connsiteY35" fmla="*/ 1656844 h 2723572"/>
              <a:gd name="connsiteX36" fmla="*/ 16608934 w 16608934"/>
              <a:gd name="connsiteY36" fmla="*/ 2178860 h 2723572"/>
              <a:gd name="connsiteX37" fmla="*/ 16608934 w 16608934"/>
              <a:gd name="connsiteY37" fmla="*/ 2723572 h 2723572"/>
              <a:gd name="connsiteX38" fmla="*/ 16608934 w 16608934"/>
              <a:gd name="connsiteY38" fmla="*/ 2723572 h 2723572"/>
              <a:gd name="connsiteX39" fmla="*/ 15683579 w 16608934"/>
              <a:gd name="connsiteY39" fmla="*/ 2723572 h 2723572"/>
              <a:gd name="connsiteX40" fmla="*/ 14924314 w 16608934"/>
              <a:gd name="connsiteY40" fmla="*/ 2723572 h 2723572"/>
              <a:gd name="connsiteX41" fmla="*/ 14331137 w 16608934"/>
              <a:gd name="connsiteY41" fmla="*/ 2723572 h 2723572"/>
              <a:gd name="connsiteX42" fmla="*/ 13737961 w 16608934"/>
              <a:gd name="connsiteY42" fmla="*/ 2723572 h 2723572"/>
              <a:gd name="connsiteX43" fmla="*/ 13144785 w 16608934"/>
              <a:gd name="connsiteY43" fmla="*/ 2723572 h 2723572"/>
              <a:gd name="connsiteX44" fmla="*/ 13049877 w 16608934"/>
              <a:gd name="connsiteY44" fmla="*/ 2723572 h 2723572"/>
              <a:gd name="connsiteX45" fmla="*/ 12954969 w 16608934"/>
              <a:gd name="connsiteY45" fmla="*/ 2723572 h 2723572"/>
              <a:gd name="connsiteX46" fmla="*/ 12693971 w 16608934"/>
              <a:gd name="connsiteY46" fmla="*/ 2723572 h 2723572"/>
              <a:gd name="connsiteX47" fmla="*/ 12100795 w 16608934"/>
              <a:gd name="connsiteY47" fmla="*/ 2723572 h 2723572"/>
              <a:gd name="connsiteX48" fmla="*/ 11673708 w 16608934"/>
              <a:gd name="connsiteY48" fmla="*/ 2723572 h 2723572"/>
              <a:gd name="connsiteX49" fmla="*/ 11246621 w 16608934"/>
              <a:gd name="connsiteY49" fmla="*/ 2723572 h 2723572"/>
              <a:gd name="connsiteX50" fmla="*/ 10985623 w 16608934"/>
              <a:gd name="connsiteY50" fmla="*/ 2723572 h 2723572"/>
              <a:gd name="connsiteX51" fmla="*/ 10226358 w 16608934"/>
              <a:gd name="connsiteY51" fmla="*/ 2723572 h 2723572"/>
              <a:gd name="connsiteX52" fmla="*/ 9633182 w 16608934"/>
              <a:gd name="connsiteY52" fmla="*/ 2723572 h 2723572"/>
              <a:gd name="connsiteX53" fmla="*/ 8707827 w 16608934"/>
              <a:gd name="connsiteY53" fmla="*/ 2723572 h 2723572"/>
              <a:gd name="connsiteX54" fmla="*/ 8612919 w 16608934"/>
              <a:gd name="connsiteY54" fmla="*/ 2723572 h 2723572"/>
              <a:gd name="connsiteX55" fmla="*/ 7687564 w 16608934"/>
              <a:gd name="connsiteY55" fmla="*/ 2723572 h 2723572"/>
              <a:gd name="connsiteX56" fmla="*/ 7260477 w 16608934"/>
              <a:gd name="connsiteY56" fmla="*/ 2723572 h 2723572"/>
              <a:gd name="connsiteX57" fmla="*/ 6335122 w 16608934"/>
              <a:gd name="connsiteY57" fmla="*/ 2723572 h 2723572"/>
              <a:gd name="connsiteX58" fmla="*/ 5575856 w 16608934"/>
              <a:gd name="connsiteY58" fmla="*/ 2723572 h 2723572"/>
              <a:gd name="connsiteX59" fmla="*/ 4816591 w 16608934"/>
              <a:gd name="connsiteY59" fmla="*/ 2723572 h 2723572"/>
              <a:gd name="connsiteX60" fmla="*/ 3891236 w 16608934"/>
              <a:gd name="connsiteY60" fmla="*/ 2723572 h 2723572"/>
              <a:gd name="connsiteX61" fmla="*/ 3131970 w 16608934"/>
              <a:gd name="connsiteY61" fmla="*/ 2723572 h 2723572"/>
              <a:gd name="connsiteX62" fmla="*/ 2538794 w 16608934"/>
              <a:gd name="connsiteY62" fmla="*/ 2723572 h 2723572"/>
              <a:gd name="connsiteX63" fmla="*/ 2277797 w 16608934"/>
              <a:gd name="connsiteY63" fmla="*/ 2723572 h 2723572"/>
              <a:gd name="connsiteX64" fmla="*/ 2182888 w 16608934"/>
              <a:gd name="connsiteY64" fmla="*/ 2723572 h 2723572"/>
              <a:gd name="connsiteX65" fmla="*/ 1921891 w 16608934"/>
              <a:gd name="connsiteY65" fmla="*/ 2723572 h 2723572"/>
              <a:gd name="connsiteX66" fmla="*/ 1162625 w 16608934"/>
              <a:gd name="connsiteY66" fmla="*/ 2723572 h 2723572"/>
              <a:gd name="connsiteX67" fmla="*/ 569449 w 16608934"/>
              <a:gd name="connsiteY67" fmla="*/ 2723572 h 2723572"/>
              <a:gd name="connsiteX68" fmla="*/ 0 w 16608934"/>
              <a:gd name="connsiteY68" fmla="*/ 2723572 h 2723572"/>
              <a:gd name="connsiteX69" fmla="*/ 0 w 16608934"/>
              <a:gd name="connsiteY69" fmla="*/ 2723572 h 2723572"/>
              <a:gd name="connsiteX70" fmla="*/ 0 w 16608934"/>
              <a:gd name="connsiteY70" fmla="*/ 2156164 h 2723572"/>
              <a:gd name="connsiteX71" fmla="*/ 0 w 16608934"/>
              <a:gd name="connsiteY71" fmla="*/ 1656844 h 2723572"/>
              <a:gd name="connsiteX72" fmla="*/ 0 w 16608934"/>
              <a:gd name="connsiteY72" fmla="*/ 1134828 h 2723572"/>
              <a:gd name="connsiteX73" fmla="*/ 0 w 16608934"/>
              <a:gd name="connsiteY73" fmla="*/ 453938 h 2723572"/>
              <a:gd name="connsiteX74" fmla="*/ 453938 w 16608934"/>
              <a:gd name="connsiteY74" fmla="*/ 0 h 2723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16608934" h="2723572" fill="none" extrusionOk="0">
                <a:moveTo>
                  <a:pt x="453938" y="0"/>
                </a:moveTo>
                <a:cubicBezTo>
                  <a:pt x="530748" y="-14821"/>
                  <a:pt x="619350" y="27656"/>
                  <a:pt x="721438" y="0"/>
                </a:cubicBezTo>
                <a:cubicBezTo>
                  <a:pt x="823526" y="-27656"/>
                  <a:pt x="1171600" y="56512"/>
                  <a:pt x="1302958" y="0"/>
                </a:cubicBezTo>
                <a:cubicBezTo>
                  <a:pt x="1434316" y="-56512"/>
                  <a:pt x="1757010" y="98165"/>
                  <a:pt x="2198500" y="0"/>
                </a:cubicBezTo>
                <a:cubicBezTo>
                  <a:pt x="2639990" y="-98165"/>
                  <a:pt x="2425130" y="45033"/>
                  <a:pt x="2623010" y="0"/>
                </a:cubicBezTo>
                <a:cubicBezTo>
                  <a:pt x="2820890" y="-45033"/>
                  <a:pt x="3005193" y="1005"/>
                  <a:pt x="3361541" y="0"/>
                </a:cubicBezTo>
                <a:cubicBezTo>
                  <a:pt x="3717889" y="-1005"/>
                  <a:pt x="3925137" y="61989"/>
                  <a:pt x="4257083" y="0"/>
                </a:cubicBezTo>
                <a:cubicBezTo>
                  <a:pt x="4589029" y="-61989"/>
                  <a:pt x="4465841" y="1618"/>
                  <a:pt x="4524583" y="0"/>
                </a:cubicBezTo>
                <a:cubicBezTo>
                  <a:pt x="4583325" y="-1618"/>
                  <a:pt x="5075373" y="9170"/>
                  <a:pt x="5420124" y="0"/>
                </a:cubicBezTo>
                <a:cubicBezTo>
                  <a:pt x="5764875" y="-9170"/>
                  <a:pt x="5743845" y="64680"/>
                  <a:pt x="6001645" y="0"/>
                </a:cubicBezTo>
                <a:cubicBezTo>
                  <a:pt x="6259445" y="-64680"/>
                  <a:pt x="6086965" y="4783"/>
                  <a:pt x="6112134" y="0"/>
                </a:cubicBezTo>
                <a:cubicBezTo>
                  <a:pt x="6137303" y="-4783"/>
                  <a:pt x="6447073" y="44970"/>
                  <a:pt x="6693655" y="0"/>
                </a:cubicBezTo>
                <a:cubicBezTo>
                  <a:pt x="6940237" y="-44970"/>
                  <a:pt x="7281363" y="96196"/>
                  <a:pt x="7589197" y="0"/>
                </a:cubicBezTo>
                <a:cubicBezTo>
                  <a:pt x="7897031" y="-96196"/>
                  <a:pt x="8063276" y="80186"/>
                  <a:pt x="8327728" y="0"/>
                </a:cubicBezTo>
                <a:cubicBezTo>
                  <a:pt x="8592180" y="-80186"/>
                  <a:pt x="8546372" y="2357"/>
                  <a:pt x="8752238" y="0"/>
                </a:cubicBezTo>
                <a:cubicBezTo>
                  <a:pt x="8958104" y="-2357"/>
                  <a:pt x="9196209" y="4078"/>
                  <a:pt x="9333759" y="0"/>
                </a:cubicBezTo>
                <a:cubicBezTo>
                  <a:pt x="9471309" y="-4078"/>
                  <a:pt x="9788110" y="80335"/>
                  <a:pt x="10072290" y="0"/>
                </a:cubicBezTo>
                <a:cubicBezTo>
                  <a:pt x="10356470" y="-80335"/>
                  <a:pt x="10467520" y="7786"/>
                  <a:pt x="10653810" y="0"/>
                </a:cubicBezTo>
                <a:cubicBezTo>
                  <a:pt x="10840100" y="-7786"/>
                  <a:pt x="10962528" y="48502"/>
                  <a:pt x="11078321" y="0"/>
                </a:cubicBezTo>
                <a:cubicBezTo>
                  <a:pt x="11194114" y="-48502"/>
                  <a:pt x="11237580" y="22875"/>
                  <a:pt x="11345820" y="0"/>
                </a:cubicBezTo>
                <a:cubicBezTo>
                  <a:pt x="11454060" y="-22875"/>
                  <a:pt x="11502714" y="1250"/>
                  <a:pt x="11613320" y="0"/>
                </a:cubicBezTo>
                <a:cubicBezTo>
                  <a:pt x="11723926" y="-1250"/>
                  <a:pt x="11780357" y="1831"/>
                  <a:pt x="11880819" y="0"/>
                </a:cubicBezTo>
                <a:cubicBezTo>
                  <a:pt x="11981281" y="-1831"/>
                  <a:pt x="12411027" y="31222"/>
                  <a:pt x="12619350" y="0"/>
                </a:cubicBezTo>
                <a:cubicBezTo>
                  <a:pt x="12827673" y="-31222"/>
                  <a:pt x="12871879" y="44681"/>
                  <a:pt x="13043860" y="0"/>
                </a:cubicBezTo>
                <a:cubicBezTo>
                  <a:pt x="13215841" y="-44681"/>
                  <a:pt x="13110531" y="2403"/>
                  <a:pt x="13154349" y="0"/>
                </a:cubicBezTo>
                <a:cubicBezTo>
                  <a:pt x="13198167" y="-2403"/>
                  <a:pt x="13789712" y="24410"/>
                  <a:pt x="14049891" y="0"/>
                </a:cubicBezTo>
                <a:cubicBezTo>
                  <a:pt x="14310070" y="-24410"/>
                  <a:pt x="14113659" y="2354"/>
                  <a:pt x="14160380" y="0"/>
                </a:cubicBezTo>
                <a:cubicBezTo>
                  <a:pt x="14207101" y="-2354"/>
                  <a:pt x="14345964" y="19743"/>
                  <a:pt x="14427880" y="0"/>
                </a:cubicBezTo>
                <a:cubicBezTo>
                  <a:pt x="14509796" y="-19743"/>
                  <a:pt x="14500197" y="4276"/>
                  <a:pt x="14538369" y="0"/>
                </a:cubicBezTo>
                <a:cubicBezTo>
                  <a:pt x="14576541" y="-4276"/>
                  <a:pt x="14791027" y="17200"/>
                  <a:pt x="14962879" y="0"/>
                </a:cubicBezTo>
                <a:cubicBezTo>
                  <a:pt x="15134731" y="-17200"/>
                  <a:pt x="15125502" y="965"/>
                  <a:pt x="15230378" y="0"/>
                </a:cubicBezTo>
                <a:cubicBezTo>
                  <a:pt x="15335254" y="-965"/>
                  <a:pt x="15306910" y="1956"/>
                  <a:pt x="15340867" y="0"/>
                </a:cubicBezTo>
                <a:cubicBezTo>
                  <a:pt x="15374824" y="-1956"/>
                  <a:pt x="15879682" y="88369"/>
                  <a:pt x="16154996" y="0"/>
                </a:cubicBezTo>
                <a:cubicBezTo>
                  <a:pt x="16442338" y="41018"/>
                  <a:pt x="16595788" y="158479"/>
                  <a:pt x="16608934" y="453938"/>
                </a:cubicBezTo>
                <a:cubicBezTo>
                  <a:pt x="16663702" y="667726"/>
                  <a:pt x="16553123" y="789558"/>
                  <a:pt x="16608934" y="1044043"/>
                </a:cubicBezTo>
                <a:cubicBezTo>
                  <a:pt x="16664745" y="1298529"/>
                  <a:pt x="16576824" y="1518287"/>
                  <a:pt x="16608934" y="1656844"/>
                </a:cubicBezTo>
                <a:cubicBezTo>
                  <a:pt x="16641044" y="1795401"/>
                  <a:pt x="16575134" y="1998904"/>
                  <a:pt x="16608934" y="2178860"/>
                </a:cubicBezTo>
                <a:cubicBezTo>
                  <a:pt x="16642734" y="2358816"/>
                  <a:pt x="16544129" y="2562057"/>
                  <a:pt x="16608934" y="2723572"/>
                </a:cubicBezTo>
                <a:lnTo>
                  <a:pt x="16608934" y="2723572"/>
                </a:lnTo>
                <a:cubicBezTo>
                  <a:pt x="16361995" y="2823779"/>
                  <a:pt x="16037465" y="2629872"/>
                  <a:pt x="15683579" y="2723572"/>
                </a:cubicBezTo>
                <a:cubicBezTo>
                  <a:pt x="15329693" y="2817272"/>
                  <a:pt x="15268227" y="2649070"/>
                  <a:pt x="14924314" y="2723572"/>
                </a:cubicBezTo>
                <a:cubicBezTo>
                  <a:pt x="14580402" y="2798074"/>
                  <a:pt x="14564306" y="2691560"/>
                  <a:pt x="14331137" y="2723572"/>
                </a:cubicBezTo>
                <a:cubicBezTo>
                  <a:pt x="14097968" y="2755584"/>
                  <a:pt x="13887466" y="2686796"/>
                  <a:pt x="13737961" y="2723572"/>
                </a:cubicBezTo>
                <a:cubicBezTo>
                  <a:pt x="13588456" y="2760348"/>
                  <a:pt x="13335398" y="2668326"/>
                  <a:pt x="13144785" y="2723572"/>
                </a:cubicBezTo>
                <a:cubicBezTo>
                  <a:pt x="12954172" y="2778818"/>
                  <a:pt x="13090147" y="2720677"/>
                  <a:pt x="13049877" y="2723572"/>
                </a:cubicBezTo>
                <a:cubicBezTo>
                  <a:pt x="13009607" y="2726467"/>
                  <a:pt x="12982784" y="2719157"/>
                  <a:pt x="12954969" y="2723572"/>
                </a:cubicBezTo>
                <a:cubicBezTo>
                  <a:pt x="12927154" y="2727987"/>
                  <a:pt x="12787483" y="2695189"/>
                  <a:pt x="12693971" y="2723572"/>
                </a:cubicBezTo>
                <a:cubicBezTo>
                  <a:pt x="12600459" y="2751955"/>
                  <a:pt x="12272816" y="2710776"/>
                  <a:pt x="12100795" y="2723572"/>
                </a:cubicBezTo>
                <a:cubicBezTo>
                  <a:pt x="11928774" y="2736368"/>
                  <a:pt x="11800955" y="2694386"/>
                  <a:pt x="11673708" y="2723572"/>
                </a:cubicBezTo>
                <a:cubicBezTo>
                  <a:pt x="11546461" y="2752758"/>
                  <a:pt x="11390450" y="2676820"/>
                  <a:pt x="11246621" y="2723572"/>
                </a:cubicBezTo>
                <a:cubicBezTo>
                  <a:pt x="11102792" y="2770324"/>
                  <a:pt x="11049267" y="2714154"/>
                  <a:pt x="10985623" y="2723572"/>
                </a:cubicBezTo>
                <a:cubicBezTo>
                  <a:pt x="10921979" y="2732990"/>
                  <a:pt x="10582710" y="2675116"/>
                  <a:pt x="10226358" y="2723572"/>
                </a:cubicBezTo>
                <a:cubicBezTo>
                  <a:pt x="9870007" y="2772028"/>
                  <a:pt x="9783747" y="2715511"/>
                  <a:pt x="9633182" y="2723572"/>
                </a:cubicBezTo>
                <a:cubicBezTo>
                  <a:pt x="9482617" y="2731633"/>
                  <a:pt x="9114207" y="2707125"/>
                  <a:pt x="8707827" y="2723572"/>
                </a:cubicBezTo>
                <a:cubicBezTo>
                  <a:pt x="8301447" y="2740019"/>
                  <a:pt x="8652012" y="2719428"/>
                  <a:pt x="8612919" y="2723572"/>
                </a:cubicBezTo>
                <a:cubicBezTo>
                  <a:pt x="8573826" y="2727716"/>
                  <a:pt x="7902189" y="2668432"/>
                  <a:pt x="7687564" y="2723572"/>
                </a:cubicBezTo>
                <a:cubicBezTo>
                  <a:pt x="7472939" y="2778712"/>
                  <a:pt x="7434986" y="2722944"/>
                  <a:pt x="7260477" y="2723572"/>
                </a:cubicBezTo>
                <a:cubicBezTo>
                  <a:pt x="7085968" y="2724200"/>
                  <a:pt x="6626115" y="2645974"/>
                  <a:pt x="6335122" y="2723572"/>
                </a:cubicBezTo>
                <a:cubicBezTo>
                  <a:pt x="6044129" y="2801170"/>
                  <a:pt x="5910965" y="2661148"/>
                  <a:pt x="5575856" y="2723572"/>
                </a:cubicBezTo>
                <a:cubicBezTo>
                  <a:pt x="5240747" y="2785996"/>
                  <a:pt x="5177662" y="2653445"/>
                  <a:pt x="4816591" y="2723572"/>
                </a:cubicBezTo>
                <a:cubicBezTo>
                  <a:pt x="4455520" y="2793699"/>
                  <a:pt x="4270855" y="2633824"/>
                  <a:pt x="3891236" y="2723572"/>
                </a:cubicBezTo>
                <a:cubicBezTo>
                  <a:pt x="3511617" y="2813320"/>
                  <a:pt x="3309937" y="2693141"/>
                  <a:pt x="3131970" y="2723572"/>
                </a:cubicBezTo>
                <a:cubicBezTo>
                  <a:pt x="2954003" y="2754003"/>
                  <a:pt x="2811093" y="2706351"/>
                  <a:pt x="2538794" y="2723572"/>
                </a:cubicBezTo>
                <a:cubicBezTo>
                  <a:pt x="2266495" y="2740793"/>
                  <a:pt x="2338854" y="2720393"/>
                  <a:pt x="2277797" y="2723572"/>
                </a:cubicBezTo>
                <a:cubicBezTo>
                  <a:pt x="2216740" y="2726751"/>
                  <a:pt x="2211607" y="2720881"/>
                  <a:pt x="2182888" y="2723572"/>
                </a:cubicBezTo>
                <a:cubicBezTo>
                  <a:pt x="2154169" y="2726263"/>
                  <a:pt x="2027458" y="2719668"/>
                  <a:pt x="1921891" y="2723572"/>
                </a:cubicBezTo>
                <a:cubicBezTo>
                  <a:pt x="1816324" y="2727476"/>
                  <a:pt x="1471703" y="2661337"/>
                  <a:pt x="1162625" y="2723572"/>
                </a:cubicBezTo>
                <a:cubicBezTo>
                  <a:pt x="853547" y="2785807"/>
                  <a:pt x="728110" y="2719314"/>
                  <a:pt x="569449" y="2723572"/>
                </a:cubicBezTo>
                <a:cubicBezTo>
                  <a:pt x="410788" y="2727830"/>
                  <a:pt x="252322" y="2685134"/>
                  <a:pt x="0" y="2723572"/>
                </a:cubicBezTo>
                <a:lnTo>
                  <a:pt x="0" y="2723572"/>
                </a:lnTo>
                <a:cubicBezTo>
                  <a:pt x="-13653" y="2502171"/>
                  <a:pt x="4759" y="2399931"/>
                  <a:pt x="0" y="2156164"/>
                </a:cubicBezTo>
                <a:cubicBezTo>
                  <a:pt x="-4759" y="1912397"/>
                  <a:pt x="2131" y="1770962"/>
                  <a:pt x="0" y="1656844"/>
                </a:cubicBezTo>
                <a:cubicBezTo>
                  <a:pt x="-2131" y="1542726"/>
                  <a:pt x="51631" y="1288075"/>
                  <a:pt x="0" y="1134828"/>
                </a:cubicBezTo>
                <a:cubicBezTo>
                  <a:pt x="-51631" y="981581"/>
                  <a:pt x="55181" y="664393"/>
                  <a:pt x="0" y="453938"/>
                </a:cubicBezTo>
                <a:cubicBezTo>
                  <a:pt x="-14474" y="186587"/>
                  <a:pt x="247322" y="-25373"/>
                  <a:pt x="453938" y="0"/>
                </a:cubicBezTo>
                <a:close/>
              </a:path>
              <a:path w="16608934" h="2723572" stroke="0" extrusionOk="0">
                <a:moveTo>
                  <a:pt x="453938" y="0"/>
                </a:moveTo>
                <a:cubicBezTo>
                  <a:pt x="640706" y="-24291"/>
                  <a:pt x="787937" y="3452"/>
                  <a:pt x="878448" y="0"/>
                </a:cubicBezTo>
                <a:cubicBezTo>
                  <a:pt x="968959" y="-3452"/>
                  <a:pt x="1329826" y="58964"/>
                  <a:pt x="1616979" y="0"/>
                </a:cubicBezTo>
                <a:cubicBezTo>
                  <a:pt x="1904132" y="-58964"/>
                  <a:pt x="2292379" y="63269"/>
                  <a:pt x="2512521" y="0"/>
                </a:cubicBezTo>
                <a:cubicBezTo>
                  <a:pt x="2732663" y="-63269"/>
                  <a:pt x="2897503" y="75613"/>
                  <a:pt x="3251052" y="0"/>
                </a:cubicBezTo>
                <a:cubicBezTo>
                  <a:pt x="3604601" y="-75613"/>
                  <a:pt x="3519469" y="33150"/>
                  <a:pt x="3675562" y="0"/>
                </a:cubicBezTo>
                <a:cubicBezTo>
                  <a:pt x="3831655" y="-33150"/>
                  <a:pt x="4143246" y="24480"/>
                  <a:pt x="4414094" y="0"/>
                </a:cubicBezTo>
                <a:cubicBezTo>
                  <a:pt x="4684942" y="-24480"/>
                  <a:pt x="4836749" y="30594"/>
                  <a:pt x="5152625" y="0"/>
                </a:cubicBezTo>
                <a:cubicBezTo>
                  <a:pt x="5468501" y="-30594"/>
                  <a:pt x="5389818" y="8608"/>
                  <a:pt x="5577135" y="0"/>
                </a:cubicBezTo>
                <a:cubicBezTo>
                  <a:pt x="5764452" y="-8608"/>
                  <a:pt x="5803808" y="10255"/>
                  <a:pt x="6001645" y="0"/>
                </a:cubicBezTo>
                <a:cubicBezTo>
                  <a:pt x="6199482" y="-10255"/>
                  <a:pt x="6487839" y="3477"/>
                  <a:pt x="6740176" y="0"/>
                </a:cubicBezTo>
                <a:cubicBezTo>
                  <a:pt x="6992513" y="-3477"/>
                  <a:pt x="6802071" y="5163"/>
                  <a:pt x="6850665" y="0"/>
                </a:cubicBezTo>
                <a:cubicBezTo>
                  <a:pt x="6899259" y="-5163"/>
                  <a:pt x="7310080" y="38791"/>
                  <a:pt x="7432186" y="0"/>
                </a:cubicBezTo>
                <a:cubicBezTo>
                  <a:pt x="7554292" y="-38791"/>
                  <a:pt x="7502516" y="1346"/>
                  <a:pt x="7542675" y="0"/>
                </a:cubicBezTo>
                <a:cubicBezTo>
                  <a:pt x="7582834" y="-1346"/>
                  <a:pt x="7750859" y="17978"/>
                  <a:pt x="7810174" y="0"/>
                </a:cubicBezTo>
                <a:cubicBezTo>
                  <a:pt x="7869489" y="-17978"/>
                  <a:pt x="8294107" y="32119"/>
                  <a:pt x="8705716" y="0"/>
                </a:cubicBezTo>
                <a:cubicBezTo>
                  <a:pt x="9117325" y="-32119"/>
                  <a:pt x="9214964" y="78341"/>
                  <a:pt x="9444248" y="0"/>
                </a:cubicBezTo>
                <a:cubicBezTo>
                  <a:pt x="9673532" y="-78341"/>
                  <a:pt x="9628687" y="30035"/>
                  <a:pt x="9711747" y="0"/>
                </a:cubicBezTo>
                <a:cubicBezTo>
                  <a:pt x="9794807" y="-30035"/>
                  <a:pt x="10186349" y="57578"/>
                  <a:pt x="10450278" y="0"/>
                </a:cubicBezTo>
                <a:cubicBezTo>
                  <a:pt x="10714207" y="-57578"/>
                  <a:pt x="10586270" y="14146"/>
                  <a:pt x="10717778" y="0"/>
                </a:cubicBezTo>
                <a:cubicBezTo>
                  <a:pt x="10849286" y="-14146"/>
                  <a:pt x="11283107" y="27793"/>
                  <a:pt x="11456309" y="0"/>
                </a:cubicBezTo>
                <a:cubicBezTo>
                  <a:pt x="11629511" y="-27793"/>
                  <a:pt x="11721971" y="24307"/>
                  <a:pt x="11880819" y="0"/>
                </a:cubicBezTo>
                <a:cubicBezTo>
                  <a:pt x="12039667" y="-24307"/>
                  <a:pt x="12141961" y="43721"/>
                  <a:pt x="12305329" y="0"/>
                </a:cubicBezTo>
                <a:cubicBezTo>
                  <a:pt x="12468697" y="-43721"/>
                  <a:pt x="13008556" y="42799"/>
                  <a:pt x="13200871" y="0"/>
                </a:cubicBezTo>
                <a:cubicBezTo>
                  <a:pt x="13393186" y="-42799"/>
                  <a:pt x="13523879" y="5783"/>
                  <a:pt x="13625381" y="0"/>
                </a:cubicBezTo>
                <a:cubicBezTo>
                  <a:pt x="13726883" y="-5783"/>
                  <a:pt x="14085148" y="97961"/>
                  <a:pt x="14520923" y="0"/>
                </a:cubicBezTo>
                <a:cubicBezTo>
                  <a:pt x="14956698" y="-97961"/>
                  <a:pt x="15023859" y="72374"/>
                  <a:pt x="15259454" y="0"/>
                </a:cubicBezTo>
                <a:cubicBezTo>
                  <a:pt x="15495049" y="-72374"/>
                  <a:pt x="15406488" y="1933"/>
                  <a:pt x="15526954" y="0"/>
                </a:cubicBezTo>
                <a:cubicBezTo>
                  <a:pt x="15647420" y="-1933"/>
                  <a:pt x="15872053" y="70714"/>
                  <a:pt x="16154996" y="0"/>
                </a:cubicBezTo>
                <a:cubicBezTo>
                  <a:pt x="16406040" y="28695"/>
                  <a:pt x="16580343" y="226465"/>
                  <a:pt x="16608934" y="453938"/>
                </a:cubicBezTo>
                <a:cubicBezTo>
                  <a:pt x="16622358" y="697260"/>
                  <a:pt x="16596528" y="851140"/>
                  <a:pt x="16608934" y="953257"/>
                </a:cubicBezTo>
                <a:cubicBezTo>
                  <a:pt x="16621340" y="1055374"/>
                  <a:pt x="16536677" y="1345463"/>
                  <a:pt x="16608934" y="1566059"/>
                </a:cubicBezTo>
                <a:cubicBezTo>
                  <a:pt x="16681191" y="1786655"/>
                  <a:pt x="16604204" y="1987668"/>
                  <a:pt x="16608934" y="2156164"/>
                </a:cubicBezTo>
                <a:cubicBezTo>
                  <a:pt x="16613664" y="2324660"/>
                  <a:pt x="16585354" y="2575944"/>
                  <a:pt x="16608934" y="2723572"/>
                </a:cubicBezTo>
                <a:lnTo>
                  <a:pt x="16608934" y="2723572"/>
                </a:lnTo>
                <a:cubicBezTo>
                  <a:pt x="16481877" y="2762012"/>
                  <a:pt x="16368952" y="2694459"/>
                  <a:pt x="16181847" y="2723572"/>
                </a:cubicBezTo>
                <a:cubicBezTo>
                  <a:pt x="15994742" y="2752685"/>
                  <a:pt x="15576213" y="2640928"/>
                  <a:pt x="15256492" y="2723572"/>
                </a:cubicBezTo>
                <a:cubicBezTo>
                  <a:pt x="14936772" y="2806216"/>
                  <a:pt x="14991430" y="2696047"/>
                  <a:pt x="14829405" y="2723572"/>
                </a:cubicBezTo>
                <a:cubicBezTo>
                  <a:pt x="14667380" y="2751097"/>
                  <a:pt x="14656377" y="2713844"/>
                  <a:pt x="14568408" y="2723572"/>
                </a:cubicBezTo>
                <a:cubicBezTo>
                  <a:pt x="14480439" y="2733300"/>
                  <a:pt x="14036430" y="2653815"/>
                  <a:pt x="13643053" y="2723572"/>
                </a:cubicBezTo>
                <a:cubicBezTo>
                  <a:pt x="13249677" y="2793329"/>
                  <a:pt x="13476863" y="2701485"/>
                  <a:pt x="13382055" y="2723572"/>
                </a:cubicBezTo>
                <a:cubicBezTo>
                  <a:pt x="13287247" y="2745659"/>
                  <a:pt x="13101786" y="2675671"/>
                  <a:pt x="12954969" y="2723572"/>
                </a:cubicBezTo>
                <a:cubicBezTo>
                  <a:pt x="12808152" y="2771473"/>
                  <a:pt x="12895571" y="2718591"/>
                  <a:pt x="12860060" y="2723572"/>
                </a:cubicBezTo>
                <a:cubicBezTo>
                  <a:pt x="12824549" y="2728553"/>
                  <a:pt x="12593700" y="2697744"/>
                  <a:pt x="12432973" y="2723572"/>
                </a:cubicBezTo>
                <a:cubicBezTo>
                  <a:pt x="12272246" y="2749400"/>
                  <a:pt x="11965319" y="2684628"/>
                  <a:pt x="11507619" y="2723572"/>
                </a:cubicBezTo>
                <a:cubicBezTo>
                  <a:pt x="11049919" y="2762516"/>
                  <a:pt x="10923928" y="2699192"/>
                  <a:pt x="10748353" y="2723572"/>
                </a:cubicBezTo>
                <a:cubicBezTo>
                  <a:pt x="10572778" y="2747952"/>
                  <a:pt x="10200353" y="2680599"/>
                  <a:pt x="9822998" y="2723572"/>
                </a:cubicBezTo>
                <a:cubicBezTo>
                  <a:pt x="9445644" y="2766545"/>
                  <a:pt x="9529597" y="2688262"/>
                  <a:pt x="9395911" y="2723572"/>
                </a:cubicBezTo>
                <a:cubicBezTo>
                  <a:pt x="9262225" y="2758882"/>
                  <a:pt x="9264429" y="2722100"/>
                  <a:pt x="9134914" y="2723572"/>
                </a:cubicBezTo>
                <a:cubicBezTo>
                  <a:pt x="9005399" y="2725044"/>
                  <a:pt x="8549184" y="2709662"/>
                  <a:pt x="8375648" y="2723572"/>
                </a:cubicBezTo>
                <a:cubicBezTo>
                  <a:pt x="8202112" y="2737482"/>
                  <a:pt x="8129399" y="2672840"/>
                  <a:pt x="7948561" y="2723572"/>
                </a:cubicBezTo>
                <a:cubicBezTo>
                  <a:pt x="7767723" y="2774304"/>
                  <a:pt x="7387441" y="2634585"/>
                  <a:pt x="7189296" y="2723572"/>
                </a:cubicBezTo>
                <a:cubicBezTo>
                  <a:pt x="6991151" y="2812559"/>
                  <a:pt x="7126876" y="2715548"/>
                  <a:pt x="7094388" y="2723572"/>
                </a:cubicBezTo>
                <a:cubicBezTo>
                  <a:pt x="7061900" y="2731596"/>
                  <a:pt x="6764604" y="2700314"/>
                  <a:pt x="6501211" y="2723572"/>
                </a:cubicBezTo>
                <a:cubicBezTo>
                  <a:pt x="6237818" y="2746830"/>
                  <a:pt x="6326838" y="2700017"/>
                  <a:pt x="6240214" y="2723572"/>
                </a:cubicBezTo>
                <a:cubicBezTo>
                  <a:pt x="6153590" y="2747127"/>
                  <a:pt x="6000567" y="2704665"/>
                  <a:pt x="5813127" y="2723572"/>
                </a:cubicBezTo>
                <a:cubicBezTo>
                  <a:pt x="5625687" y="2742479"/>
                  <a:pt x="5537815" y="2679484"/>
                  <a:pt x="5386040" y="2723572"/>
                </a:cubicBezTo>
                <a:cubicBezTo>
                  <a:pt x="5234265" y="2767660"/>
                  <a:pt x="4926737" y="2689956"/>
                  <a:pt x="4792864" y="2723572"/>
                </a:cubicBezTo>
                <a:cubicBezTo>
                  <a:pt x="4658991" y="2757188"/>
                  <a:pt x="4172607" y="2658093"/>
                  <a:pt x="3867509" y="2723572"/>
                </a:cubicBezTo>
                <a:cubicBezTo>
                  <a:pt x="3562411" y="2789051"/>
                  <a:pt x="3302252" y="2681903"/>
                  <a:pt x="2942154" y="2723572"/>
                </a:cubicBezTo>
                <a:cubicBezTo>
                  <a:pt x="2582057" y="2765241"/>
                  <a:pt x="2255007" y="2686460"/>
                  <a:pt x="2016799" y="2723572"/>
                </a:cubicBezTo>
                <a:cubicBezTo>
                  <a:pt x="1778592" y="2760684"/>
                  <a:pt x="1504886" y="2679417"/>
                  <a:pt x="1257534" y="2723572"/>
                </a:cubicBezTo>
                <a:cubicBezTo>
                  <a:pt x="1010182" y="2767727"/>
                  <a:pt x="855648" y="2670846"/>
                  <a:pt x="664357" y="2723572"/>
                </a:cubicBezTo>
                <a:cubicBezTo>
                  <a:pt x="473066" y="2776298"/>
                  <a:pt x="186889" y="2692402"/>
                  <a:pt x="0" y="2723572"/>
                </a:cubicBezTo>
                <a:lnTo>
                  <a:pt x="0" y="2723572"/>
                </a:lnTo>
                <a:cubicBezTo>
                  <a:pt x="-30306" y="2473123"/>
                  <a:pt x="4234" y="2340150"/>
                  <a:pt x="0" y="2178860"/>
                </a:cubicBezTo>
                <a:cubicBezTo>
                  <a:pt x="-4234" y="2017570"/>
                  <a:pt x="2115" y="1893340"/>
                  <a:pt x="0" y="1679540"/>
                </a:cubicBezTo>
                <a:cubicBezTo>
                  <a:pt x="-2115" y="1465740"/>
                  <a:pt x="50599" y="1333119"/>
                  <a:pt x="0" y="1157525"/>
                </a:cubicBezTo>
                <a:cubicBezTo>
                  <a:pt x="-50599" y="981931"/>
                  <a:pt x="49626" y="712770"/>
                  <a:pt x="0" y="453938"/>
                </a:cubicBezTo>
                <a:cubicBezTo>
                  <a:pt x="20336" y="191378"/>
                  <a:pt x="176924" y="-1513"/>
                  <a:pt x="453938" y="0"/>
                </a:cubicBezTo>
                <a:close/>
              </a:path>
            </a:pathLst>
          </a:custGeom>
          <a:solidFill>
            <a:schemeClr val="bg1"/>
          </a:solidFill>
          <a:ln w="38100">
            <a:solidFill>
              <a:srgbClr val="FF0000"/>
            </a:solidFill>
            <a:extLst>
              <a:ext uri="{C807C97D-BFC1-408E-A445-0C87EB9F89A2}">
                <ask:lineSketchStyleProps xmlns:ask="http://schemas.microsoft.com/office/drawing/2018/sketchyshapes" xmlns="" sd="2605507827">
                  <a:prstGeom prst="round2Same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3600" b="1" dirty="0">
                <a:solidFill>
                  <a:schemeClr val="tx2">
                    <a:lumMod val="50000"/>
                  </a:schemeClr>
                </a:solidFill>
                <a:latin typeface="Cambria" panose="02040503050406030204" pitchFamily="18" charset="0"/>
                <a:ea typeface="Cambria" panose="02040503050406030204" pitchFamily="18" charset="0"/>
              </a:rPr>
              <a:t>Trường hợp 2</a:t>
            </a:r>
            <a:endParaRPr lang="vi-VN" sz="3600" dirty="0">
              <a:solidFill>
                <a:schemeClr val="tx2">
                  <a:lumMod val="50000"/>
                </a:schemeClr>
              </a:solidFill>
              <a:latin typeface="Cambria" panose="02040503050406030204" pitchFamily="18" charset="0"/>
              <a:ea typeface="Cambria" panose="02040503050406030204" pitchFamily="18" charset="0"/>
            </a:endParaRPr>
          </a:p>
          <a:p>
            <a:r>
              <a:rPr lang="vi-VN" sz="3600" dirty="0">
                <a:solidFill>
                  <a:schemeClr val="tx2">
                    <a:lumMod val="50000"/>
                  </a:schemeClr>
                </a:solidFill>
                <a:latin typeface="Cambria" panose="02040503050406030204" pitchFamily="18" charset="0"/>
                <a:ea typeface="Cambria" panose="02040503050406030204" pitchFamily="18" charset="0"/>
              </a:rPr>
              <a:t>Kết quả học tập học kì này của Thắng giảm sút do ham mê trò chơi điện tử. Thắng tự hứa với bản thân sẽ không chơi nữa, nhưng bạn rất khó khăn để vượt qua sức hấp dẫn của trò chơi.</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1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8E1"/>
        </a:solidFill>
        <a:effectLst/>
      </p:bgPr>
    </p:bg>
    <p:spTree>
      <p:nvGrpSpPr>
        <p:cNvPr id="1" name="">
          <a:extLst>
            <a:ext uri="{FF2B5EF4-FFF2-40B4-BE49-F238E27FC236}">
              <a16:creationId xmlns:a16="http://schemas.microsoft.com/office/drawing/2014/main" id="{A946BDCE-0C98-1F91-8B50-6BEEDC3F3AEE}"/>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CC591310-A1D1-FC5B-9F55-34B76CD7FF4F}"/>
              </a:ext>
            </a:extLst>
          </p:cNvPr>
          <p:cNvSpPr/>
          <p:nvPr/>
        </p:nvSpPr>
        <p:spPr>
          <a:xfrm>
            <a:off x="111306" y="8447553"/>
            <a:ext cx="1834788" cy="1621494"/>
          </a:xfrm>
          <a:custGeom>
            <a:avLst/>
            <a:gdLst/>
            <a:ahLst/>
            <a:cxnLst/>
            <a:rect l="l" t="t" r="r" b="b"/>
            <a:pathLst>
              <a:path w="1834788" h="1621494">
                <a:moveTo>
                  <a:pt x="0" y="0"/>
                </a:moveTo>
                <a:lnTo>
                  <a:pt x="1834788" y="0"/>
                </a:lnTo>
                <a:lnTo>
                  <a:pt x="1834788" y="1621494"/>
                </a:lnTo>
                <a:lnTo>
                  <a:pt x="0" y="162149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vi-VN"/>
          </a:p>
        </p:txBody>
      </p:sp>
      <p:sp>
        <p:nvSpPr>
          <p:cNvPr id="3" name="Freeform 3">
            <a:extLst>
              <a:ext uri="{FF2B5EF4-FFF2-40B4-BE49-F238E27FC236}">
                <a16:creationId xmlns:a16="http://schemas.microsoft.com/office/drawing/2014/main" id="{F96EBB87-4EC1-5FC8-E244-5F0863ECD917}"/>
              </a:ext>
            </a:extLst>
          </p:cNvPr>
          <p:cNvSpPr/>
          <p:nvPr/>
        </p:nvSpPr>
        <p:spPr>
          <a:xfrm>
            <a:off x="15529470" y="0"/>
            <a:ext cx="2956389" cy="2723573"/>
          </a:xfrm>
          <a:custGeom>
            <a:avLst/>
            <a:gdLst/>
            <a:ahLst/>
            <a:cxnLst/>
            <a:rect l="l" t="t" r="r" b="b"/>
            <a:pathLst>
              <a:path w="2956389" h="2723573">
                <a:moveTo>
                  <a:pt x="0" y="0"/>
                </a:moveTo>
                <a:lnTo>
                  <a:pt x="2956389" y="0"/>
                </a:lnTo>
                <a:lnTo>
                  <a:pt x="2956389" y="2723573"/>
                </a:lnTo>
                <a:lnTo>
                  <a:pt x="0" y="272357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vi-VN"/>
          </a:p>
        </p:txBody>
      </p:sp>
      <p:sp>
        <p:nvSpPr>
          <p:cNvPr id="4" name="Freeform 4">
            <a:extLst>
              <a:ext uri="{FF2B5EF4-FFF2-40B4-BE49-F238E27FC236}">
                <a16:creationId xmlns:a16="http://schemas.microsoft.com/office/drawing/2014/main" id="{57631600-0E92-C303-199D-852A3F326455}"/>
              </a:ext>
            </a:extLst>
          </p:cNvPr>
          <p:cNvSpPr/>
          <p:nvPr/>
        </p:nvSpPr>
        <p:spPr>
          <a:xfrm>
            <a:off x="0" y="0"/>
            <a:ext cx="1425955" cy="1361787"/>
          </a:xfrm>
          <a:custGeom>
            <a:avLst/>
            <a:gdLst/>
            <a:ahLst/>
            <a:cxnLst/>
            <a:rect l="l" t="t" r="r" b="b"/>
            <a:pathLst>
              <a:path w="1425955" h="1361787">
                <a:moveTo>
                  <a:pt x="0" y="0"/>
                </a:moveTo>
                <a:lnTo>
                  <a:pt x="1425955" y="0"/>
                </a:lnTo>
                <a:lnTo>
                  <a:pt x="1425955" y="1361787"/>
                </a:lnTo>
                <a:lnTo>
                  <a:pt x="0" y="136178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vi-VN"/>
          </a:p>
        </p:txBody>
      </p:sp>
      <p:sp>
        <p:nvSpPr>
          <p:cNvPr id="5" name="Freeform 5">
            <a:extLst>
              <a:ext uri="{FF2B5EF4-FFF2-40B4-BE49-F238E27FC236}">
                <a16:creationId xmlns:a16="http://schemas.microsoft.com/office/drawing/2014/main" id="{2CE0F0CD-AB4F-5166-D5A6-E986F0C5D6E3}"/>
              </a:ext>
            </a:extLst>
          </p:cNvPr>
          <p:cNvSpPr/>
          <p:nvPr/>
        </p:nvSpPr>
        <p:spPr>
          <a:xfrm>
            <a:off x="14237689" y="340447"/>
            <a:ext cx="770459" cy="680893"/>
          </a:xfrm>
          <a:custGeom>
            <a:avLst/>
            <a:gdLst/>
            <a:ahLst/>
            <a:cxnLst/>
            <a:rect l="l" t="t" r="r" b="b"/>
            <a:pathLst>
              <a:path w="770459" h="680893">
                <a:moveTo>
                  <a:pt x="0" y="0"/>
                </a:moveTo>
                <a:lnTo>
                  <a:pt x="770459" y="0"/>
                </a:lnTo>
                <a:lnTo>
                  <a:pt x="770459" y="680893"/>
                </a:lnTo>
                <a:lnTo>
                  <a:pt x="0" y="68089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vi-VN"/>
          </a:p>
        </p:txBody>
      </p:sp>
      <p:sp>
        <p:nvSpPr>
          <p:cNvPr id="6" name="Freeform 6">
            <a:extLst>
              <a:ext uri="{FF2B5EF4-FFF2-40B4-BE49-F238E27FC236}">
                <a16:creationId xmlns:a16="http://schemas.microsoft.com/office/drawing/2014/main" id="{7C9D6BA1-7803-579B-29A8-4D839F0C6179}"/>
              </a:ext>
            </a:extLst>
          </p:cNvPr>
          <p:cNvSpPr/>
          <p:nvPr/>
        </p:nvSpPr>
        <p:spPr>
          <a:xfrm>
            <a:off x="17382189" y="3850457"/>
            <a:ext cx="770459" cy="680893"/>
          </a:xfrm>
          <a:custGeom>
            <a:avLst/>
            <a:gdLst/>
            <a:ahLst/>
            <a:cxnLst/>
            <a:rect l="l" t="t" r="r" b="b"/>
            <a:pathLst>
              <a:path w="770459" h="680893">
                <a:moveTo>
                  <a:pt x="0" y="0"/>
                </a:moveTo>
                <a:lnTo>
                  <a:pt x="770460" y="0"/>
                </a:lnTo>
                <a:lnTo>
                  <a:pt x="770460" y="680894"/>
                </a:lnTo>
                <a:lnTo>
                  <a:pt x="0" y="68089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vi-VN"/>
          </a:p>
        </p:txBody>
      </p:sp>
      <p:sp>
        <p:nvSpPr>
          <p:cNvPr id="7" name="Freeform 7">
            <a:extLst>
              <a:ext uri="{FF2B5EF4-FFF2-40B4-BE49-F238E27FC236}">
                <a16:creationId xmlns:a16="http://schemas.microsoft.com/office/drawing/2014/main" id="{6887751F-594F-2D59-F36E-55019BB73866}"/>
              </a:ext>
            </a:extLst>
          </p:cNvPr>
          <p:cNvSpPr/>
          <p:nvPr/>
        </p:nvSpPr>
        <p:spPr>
          <a:xfrm>
            <a:off x="2157812" y="9258300"/>
            <a:ext cx="865377" cy="826435"/>
          </a:xfrm>
          <a:custGeom>
            <a:avLst/>
            <a:gdLst/>
            <a:ahLst/>
            <a:cxnLst/>
            <a:rect l="l" t="t" r="r" b="b"/>
            <a:pathLst>
              <a:path w="865377" h="826435">
                <a:moveTo>
                  <a:pt x="0" y="0"/>
                </a:moveTo>
                <a:lnTo>
                  <a:pt x="865378" y="0"/>
                </a:lnTo>
                <a:lnTo>
                  <a:pt x="865378" y="826435"/>
                </a:lnTo>
                <a:lnTo>
                  <a:pt x="0" y="82643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vi-VN"/>
          </a:p>
        </p:txBody>
      </p:sp>
      <p:sp>
        <p:nvSpPr>
          <p:cNvPr id="8" name="Freeform 8">
            <a:extLst>
              <a:ext uri="{FF2B5EF4-FFF2-40B4-BE49-F238E27FC236}">
                <a16:creationId xmlns:a16="http://schemas.microsoft.com/office/drawing/2014/main" id="{E80221A9-82F5-3722-D80C-A13748729F7C}"/>
              </a:ext>
            </a:extLst>
          </p:cNvPr>
          <p:cNvSpPr/>
          <p:nvPr/>
        </p:nvSpPr>
        <p:spPr>
          <a:xfrm>
            <a:off x="280289" y="7621118"/>
            <a:ext cx="865377" cy="826435"/>
          </a:xfrm>
          <a:custGeom>
            <a:avLst/>
            <a:gdLst/>
            <a:ahLst/>
            <a:cxnLst/>
            <a:rect l="l" t="t" r="r" b="b"/>
            <a:pathLst>
              <a:path w="865377" h="826435">
                <a:moveTo>
                  <a:pt x="0" y="0"/>
                </a:moveTo>
                <a:lnTo>
                  <a:pt x="865377" y="0"/>
                </a:lnTo>
                <a:lnTo>
                  <a:pt x="865377" y="826435"/>
                </a:lnTo>
                <a:lnTo>
                  <a:pt x="0" y="82643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vi-VN"/>
          </a:p>
        </p:txBody>
      </p:sp>
      <p:sp>
        <p:nvSpPr>
          <p:cNvPr id="9" name="Freeform 9">
            <a:extLst>
              <a:ext uri="{FF2B5EF4-FFF2-40B4-BE49-F238E27FC236}">
                <a16:creationId xmlns:a16="http://schemas.microsoft.com/office/drawing/2014/main" id="{407CF73D-4CF5-EEB7-BC3B-9CE8F0744F7F}"/>
              </a:ext>
            </a:extLst>
          </p:cNvPr>
          <p:cNvSpPr/>
          <p:nvPr/>
        </p:nvSpPr>
        <p:spPr>
          <a:xfrm>
            <a:off x="14497050" y="9217045"/>
            <a:ext cx="941862" cy="867690"/>
          </a:xfrm>
          <a:custGeom>
            <a:avLst/>
            <a:gdLst/>
            <a:ahLst/>
            <a:cxnLst/>
            <a:rect l="l" t="t" r="r" b="b"/>
            <a:pathLst>
              <a:path w="941862" h="867690">
                <a:moveTo>
                  <a:pt x="0" y="0"/>
                </a:moveTo>
                <a:lnTo>
                  <a:pt x="941862" y="0"/>
                </a:lnTo>
                <a:lnTo>
                  <a:pt x="941862" y="867690"/>
                </a:lnTo>
                <a:lnTo>
                  <a:pt x="0" y="86769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vi-VN"/>
          </a:p>
        </p:txBody>
      </p:sp>
      <p:sp>
        <p:nvSpPr>
          <p:cNvPr id="10" name="Freeform 10">
            <a:extLst>
              <a:ext uri="{FF2B5EF4-FFF2-40B4-BE49-F238E27FC236}">
                <a16:creationId xmlns:a16="http://schemas.microsoft.com/office/drawing/2014/main" id="{7E100DE7-9B11-371F-279F-4F4A4AE7580E}"/>
              </a:ext>
            </a:extLst>
          </p:cNvPr>
          <p:cNvSpPr/>
          <p:nvPr/>
        </p:nvSpPr>
        <p:spPr>
          <a:xfrm>
            <a:off x="17119737" y="8801831"/>
            <a:ext cx="1024767" cy="1485169"/>
          </a:xfrm>
          <a:custGeom>
            <a:avLst/>
            <a:gdLst/>
            <a:ahLst/>
            <a:cxnLst/>
            <a:rect l="l" t="t" r="r" b="b"/>
            <a:pathLst>
              <a:path w="1024767" h="1485169">
                <a:moveTo>
                  <a:pt x="0" y="0"/>
                </a:moveTo>
                <a:lnTo>
                  <a:pt x="1024767" y="0"/>
                </a:lnTo>
                <a:lnTo>
                  <a:pt x="1024767" y="1485169"/>
                </a:lnTo>
                <a:lnTo>
                  <a:pt x="0" y="148516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vi-VN"/>
          </a:p>
        </p:txBody>
      </p:sp>
      <p:sp>
        <p:nvSpPr>
          <p:cNvPr id="11" name="Freeform 11">
            <a:extLst>
              <a:ext uri="{FF2B5EF4-FFF2-40B4-BE49-F238E27FC236}">
                <a16:creationId xmlns:a16="http://schemas.microsoft.com/office/drawing/2014/main" id="{44F0E332-2FD4-0E92-4217-ABAC609ECDA6}"/>
              </a:ext>
            </a:extLst>
          </p:cNvPr>
          <p:cNvSpPr/>
          <p:nvPr/>
        </p:nvSpPr>
        <p:spPr>
          <a:xfrm>
            <a:off x="5387429" y="0"/>
            <a:ext cx="769223" cy="1114816"/>
          </a:xfrm>
          <a:custGeom>
            <a:avLst/>
            <a:gdLst/>
            <a:ahLst/>
            <a:cxnLst/>
            <a:rect l="l" t="t" r="r" b="b"/>
            <a:pathLst>
              <a:path w="769223" h="1114816">
                <a:moveTo>
                  <a:pt x="0" y="0"/>
                </a:moveTo>
                <a:lnTo>
                  <a:pt x="769223" y="0"/>
                </a:lnTo>
                <a:lnTo>
                  <a:pt x="769223" y="1114816"/>
                </a:lnTo>
                <a:lnTo>
                  <a:pt x="0" y="1114816"/>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vi-VN"/>
          </a:p>
        </p:txBody>
      </p:sp>
      <p:sp>
        <p:nvSpPr>
          <p:cNvPr id="12" name="Freeform 12">
            <a:extLst>
              <a:ext uri="{FF2B5EF4-FFF2-40B4-BE49-F238E27FC236}">
                <a16:creationId xmlns:a16="http://schemas.microsoft.com/office/drawing/2014/main" id="{1904AC4B-841D-6373-5EDB-989D1DBF0C63}"/>
              </a:ext>
            </a:extLst>
          </p:cNvPr>
          <p:cNvSpPr/>
          <p:nvPr/>
        </p:nvSpPr>
        <p:spPr>
          <a:xfrm>
            <a:off x="8113470" y="9544415"/>
            <a:ext cx="770459" cy="680893"/>
          </a:xfrm>
          <a:custGeom>
            <a:avLst/>
            <a:gdLst/>
            <a:ahLst/>
            <a:cxnLst/>
            <a:rect l="l" t="t" r="r" b="b"/>
            <a:pathLst>
              <a:path w="770459" h="680893">
                <a:moveTo>
                  <a:pt x="0" y="0"/>
                </a:moveTo>
                <a:lnTo>
                  <a:pt x="770460" y="0"/>
                </a:lnTo>
                <a:lnTo>
                  <a:pt x="770460" y="680894"/>
                </a:lnTo>
                <a:lnTo>
                  <a:pt x="0" y="68089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vi-VN"/>
          </a:p>
        </p:txBody>
      </p:sp>
      <p:sp>
        <p:nvSpPr>
          <p:cNvPr id="13" name="Freeform 13">
            <a:extLst>
              <a:ext uri="{FF2B5EF4-FFF2-40B4-BE49-F238E27FC236}">
                <a16:creationId xmlns:a16="http://schemas.microsoft.com/office/drawing/2014/main" id="{0A176763-3A20-4844-A4C2-0E046EA32E12}"/>
              </a:ext>
            </a:extLst>
          </p:cNvPr>
          <p:cNvSpPr/>
          <p:nvPr/>
        </p:nvSpPr>
        <p:spPr>
          <a:xfrm>
            <a:off x="203804" y="4057607"/>
            <a:ext cx="941862" cy="867690"/>
          </a:xfrm>
          <a:custGeom>
            <a:avLst/>
            <a:gdLst/>
            <a:ahLst/>
            <a:cxnLst/>
            <a:rect l="l" t="t" r="r" b="b"/>
            <a:pathLst>
              <a:path w="941862" h="867690">
                <a:moveTo>
                  <a:pt x="0" y="0"/>
                </a:moveTo>
                <a:lnTo>
                  <a:pt x="941862" y="0"/>
                </a:lnTo>
                <a:lnTo>
                  <a:pt x="941862" y="867690"/>
                </a:lnTo>
                <a:lnTo>
                  <a:pt x="0" y="86769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vi-VN"/>
          </a:p>
        </p:txBody>
      </p:sp>
      <p:sp>
        <p:nvSpPr>
          <p:cNvPr id="15" name="Rectangle: Rounded Corners 14">
            <a:extLst>
              <a:ext uri="{FF2B5EF4-FFF2-40B4-BE49-F238E27FC236}">
                <a16:creationId xmlns:a16="http://schemas.microsoft.com/office/drawing/2014/main" id="{378EE3C8-B7C0-14EB-C417-C46F39F06BB8}"/>
              </a:ext>
            </a:extLst>
          </p:cNvPr>
          <p:cNvSpPr/>
          <p:nvPr/>
        </p:nvSpPr>
        <p:spPr>
          <a:xfrm>
            <a:off x="1145666" y="495299"/>
            <a:ext cx="16608934" cy="1993371"/>
          </a:xfrm>
          <a:custGeom>
            <a:avLst/>
            <a:gdLst>
              <a:gd name="connsiteX0" fmla="*/ 0 w 16608934"/>
              <a:gd name="connsiteY0" fmla="*/ 332235 h 1993371"/>
              <a:gd name="connsiteX1" fmla="*/ 332235 w 16608934"/>
              <a:gd name="connsiteY1" fmla="*/ 0 h 1993371"/>
              <a:gd name="connsiteX2" fmla="*/ 444437 w 16608934"/>
              <a:gd name="connsiteY2" fmla="*/ 0 h 1993371"/>
              <a:gd name="connsiteX3" fmla="*/ 1353862 w 16608934"/>
              <a:gd name="connsiteY3" fmla="*/ 0 h 1993371"/>
              <a:gd name="connsiteX4" fmla="*/ 2263287 w 16608934"/>
              <a:gd name="connsiteY4" fmla="*/ 0 h 1993371"/>
              <a:gd name="connsiteX5" fmla="*/ 2853822 w 16608934"/>
              <a:gd name="connsiteY5" fmla="*/ 0 h 1993371"/>
              <a:gd name="connsiteX6" fmla="*/ 2966024 w 16608934"/>
              <a:gd name="connsiteY6" fmla="*/ 0 h 1993371"/>
              <a:gd name="connsiteX7" fmla="*/ 3237671 w 16608934"/>
              <a:gd name="connsiteY7" fmla="*/ 0 h 1993371"/>
              <a:gd name="connsiteX8" fmla="*/ 3828206 w 16608934"/>
              <a:gd name="connsiteY8" fmla="*/ 0 h 1993371"/>
              <a:gd name="connsiteX9" fmla="*/ 4259297 w 16608934"/>
              <a:gd name="connsiteY9" fmla="*/ 0 h 1993371"/>
              <a:gd name="connsiteX10" fmla="*/ 4371499 w 16608934"/>
              <a:gd name="connsiteY10" fmla="*/ 0 h 1993371"/>
              <a:gd name="connsiteX11" fmla="*/ 4802590 w 16608934"/>
              <a:gd name="connsiteY11" fmla="*/ 0 h 1993371"/>
              <a:gd name="connsiteX12" fmla="*/ 5074237 w 16608934"/>
              <a:gd name="connsiteY12" fmla="*/ 0 h 1993371"/>
              <a:gd name="connsiteX13" fmla="*/ 5824217 w 16608934"/>
              <a:gd name="connsiteY13" fmla="*/ 0 h 1993371"/>
              <a:gd name="connsiteX14" fmla="*/ 6255308 w 16608934"/>
              <a:gd name="connsiteY14" fmla="*/ 0 h 1993371"/>
              <a:gd name="connsiteX15" fmla="*/ 6845844 w 16608934"/>
              <a:gd name="connsiteY15" fmla="*/ 0 h 1993371"/>
              <a:gd name="connsiteX16" fmla="*/ 7595824 w 16608934"/>
              <a:gd name="connsiteY16" fmla="*/ 0 h 1993371"/>
              <a:gd name="connsiteX17" fmla="*/ 8186360 w 16608934"/>
              <a:gd name="connsiteY17" fmla="*/ 0 h 1993371"/>
              <a:gd name="connsiteX18" fmla="*/ 8776896 w 16608934"/>
              <a:gd name="connsiteY18" fmla="*/ 0 h 1993371"/>
              <a:gd name="connsiteX19" fmla="*/ 8889097 w 16608934"/>
              <a:gd name="connsiteY19" fmla="*/ 0 h 1993371"/>
              <a:gd name="connsiteX20" fmla="*/ 9798522 w 16608934"/>
              <a:gd name="connsiteY20" fmla="*/ 0 h 1993371"/>
              <a:gd name="connsiteX21" fmla="*/ 10229613 w 16608934"/>
              <a:gd name="connsiteY21" fmla="*/ 0 h 1993371"/>
              <a:gd name="connsiteX22" fmla="*/ 11139038 w 16608934"/>
              <a:gd name="connsiteY22" fmla="*/ 0 h 1993371"/>
              <a:gd name="connsiteX23" fmla="*/ 11410685 w 16608934"/>
              <a:gd name="connsiteY23" fmla="*/ 0 h 1993371"/>
              <a:gd name="connsiteX24" fmla="*/ 12001221 w 16608934"/>
              <a:gd name="connsiteY24" fmla="*/ 0 h 1993371"/>
              <a:gd name="connsiteX25" fmla="*/ 12751201 w 16608934"/>
              <a:gd name="connsiteY25" fmla="*/ 0 h 1993371"/>
              <a:gd name="connsiteX26" fmla="*/ 13022847 w 16608934"/>
              <a:gd name="connsiteY26" fmla="*/ 0 h 1993371"/>
              <a:gd name="connsiteX27" fmla="*/ 13294494 w 16608934"/>
              <a:gd name="connsiteY27" fmla="*/ 0 h 1993371"/>
              <a:gd name="connsiteX28" fmla="*/ 13885029 w 16608934"/>
              <a:gd name="connsiteY28" fmla="*/ 0 h 1993371"/>
              <a:gd name="connsiteX29" fmla="*/ 14794454 w 16608934"/>
              <a:gd name="connsiteY29" fmla="*/ 0 h 1993371"/>
              <a:gd name="connsiteX30" fmla="*/ 15066101 w 16608934"/>
              <a:gd name="connsiteY30" fmla="*/ 0 h 1993371"/>
              <a:gd name="connsiteX31" fmla="*/ 16276699 w 16608934"/>
              <a:gd name="connsiteY31" fmla="*/ 0 h 1993371"/>
              <a:gd name="connsiteX32" fmla="*/ 16608934 w 16608934"/>
              <a:gd name="connsiteY32" fmla="*/ 332235 h 1993371"/>
              <a:gd name="connsiteX33" fmla="*/ 16608934 w 16608934"/>
              <a:gd name="connsiteY33" fmla="*/ 748624 h 1993371"/>
              <a:gd name="connsiteX34" fmla="*/ 16608934 w 16608934"/>
              <a:gd name="connsiteY34" fmla="*/ 1165013 h 1993371"/>
              <a:gd name="connsiteX35" fmla="*/ 16608934 w 16608934"/>
              <a:gd name="connsiteY35" fmla="*/ 1661136 h 1993371"/>
              <a:gd name="connsiteX36" fmla="*/ 16276699 w 16608934"/>
              <a:gd name="connsiteY36" fmla="*/ 1993371 h 1993371"/>
              <a:gd name="connsiteX37" fmla="*/ 15367274 w 16608934"/>
              <a:gd name="connsiteY37" fmla="*/ 1993371 h 1993371"/>
              <a:gd name="connsiteX38" fmla="*/ 14776738 w 16608934"/>
              <a:gd name="connsiteY38" fmla="*/ 1993371 h 1993371"/>
              <a:gd name="connsiteX39" fmla="*/ 14026758 w 16608934"/>
              <a:gd name="connsiteY39" fmla="*/ 1993371 h 1993371"/>
              <a:gd name="connsiteX40" fmla="*/ 13595667 w 16608934"/>
              <a:gd name="connsiteY40" fmla="*/ 1993371 h 1993371"/>
              <a:gd name="connsiteX41" fmla="*/ 13164576 w 16608934"/>
              <a:gd name="connsiteY41" fmla="*/ 1993371 h 1993371"/>
              <a:gd name="connsiteX42" fmla="*/ 12892929 w 16608934"/>
              <a:gd name="connsiteY42" fmla="*/ 1993371 h 1993371"/>
              <a:gd name="connsiteX43" fmla="*/ 12780728 w 16608934"/>
              <a:gd name="connsiteY43" fmla="*/ 1993371 h 1993371"/>
              <a:gd name="connsiteX44" fmla="*/ 12509081 w 16608934"/>
              <a:gd name="connsiteY44" fmla="*/ 1993371 h 1993371"/>
              <a:gd name="connsiteX45" fmla="*/ 11599656 w 16608934"/>
              <a:gd name="connsiteY45" fmla="*/ 1993371 h 1993371"/>
              <a:gd name="connsiteX46" fmla="*/ 11328010 w 16608934"/>
              <a:gd name="connsiteY46" fmla="*/ 1993371 h 1993371"/>
              <a:gd name="connsiteX47" fmla="*/ 10737474 w 16608934"/>
              <a:gd name="connsiteY47" fmla="*/ 1993371 h 1993371"/>
              <a:gd name="connsiteX48" fmla="*/ 10625272 w 16608934"/>
              <a:gd name="connsiteY48" fmla="*/ 1993371 h 1993371"/>
              <a:gd name="connsiteX49" fmla="*/ 9875292 w 16608934"/>
              <a:gd name="connsiteY49" fmla="*/ 1993371 h 1993371"/>
              <a:gd name="connsiteX50" fmla="*/ 9444201 w 16608934"/>
              <a:gd name="connsiteY50" fmla="*/ 1993371 h 1993371"/>
              <a:gd name="connsiteX51" fmla="*/ 9013110 w 16608934"/>
              <a:gd name="connsiteY51" fmla="*/ 1993371 h 1993371"/>
              <a:gd name="connsiteX52" fmla="*/ 8422574 w 16608934"/>
              <a:gd name="connsiteY52" fmla="*/ 1993371 h 1993371"/>
              <a:gd name="connsiteX53" fmla="*/ 7991483 w 16608934"/>
              <a:gd name="connsiteY53" fmla="*/ 1993371 h 1993371"/>
              <a:gd name="connsiteX54" fmla="*/ 7241503 w 16608934"/>
              <a:gd name="connsiteY54" fmla="*/ 1993371 h 1993371"/>
              <a:gd name="connsiteX55" fmla="*/ 6810412 w 16608934"/>
              <a:gd name="connsiteY55" fmla="*/ 1993371 h 1993371"/>
              <a:gd name="connsiteX56" fmla="*/ 6379321 w 16608934"/>
              <a:gd name="connsiteY56" fmla="*/ 1993371 h 1993371"/>
              <a:gd name="connsiteX57" fmla="*/ 6107674 w 16608934"/>
              <a:gd name="connsiteY57" fmla="*/ 1993371 h 1993371"/>
              <a:gd name="connsiteX58" fmla="*/ 5836028 w 16608934"/>
              <a:gd name="connsiteY58" fmla="*/ 1993371 h 1993371"/>
              <a:gd name="connsiteX59" fmla="*/ 5723826 w 16608934"/>
              <a:gd name="connsiteY59" fmla="*/ 1993371 h 1993371"/>
              <a:gd name="connsiteX60" fmla="*/ 4973846 w 16608934"/>
              <a:gd name="connsiteY60" fmla="*/ 1993371 h 1993371"/>
              <a:gd name="connsiteX61" fmla="*/ 4702199 w 16608934"/>
              <a:gd name="connsiteY61" fmla="*/ 1993371 h 1993371"/>
              <a:gd name="connsiteX62" fmla="*/ 4111664 w 16608934"/>
              <a:gd name="connsiteY62" fmla="*/ 1993371 h 1993371"/>
              <a:gd name="connsiteX63" fmla="*/ 3521128 w 16608934"/>
              <a:gd name="connsiteY63" fmla="*/ 1993371 h 1993371"/>
              <a:gd name="connsiteX64" fmla="*/ 3249481 w 16608934"/>
              <a:gd name="connsiteY64" fmla="*/ 1993371 h 1993371"/>
              <a:gd name="connsiteX65" fmla="*/ 3137280 w 16608934"/>
              <a:gd name="connsiteY65" fmla="*/ 1993371 h 1993371"/>
              <a:gd name="connsiteX66" fmla="*/ 2546744 w 16608934"/>
              <a:gd name="connsiteY66" fmla="*/ 1993371 h 1993371"/>
              <a:gd name="connsiteX67" fmla="*/ 1796764 w 16608934"/>
              <a:gd name="connsiteY67" fmla="*/ 1993371 h 1993371"/>
              <a:gd name="connsiteX68" fmla="*/ 1525117 w 16608934"/>
              <a:gd name="connsiteY68" fmla="*/ 1993371 h 1993371"/>
              <a:gd name="connsiteX69" fmla="*/ 934581 w 16608934"/>
              <a:gd name="connsiteY69" fmla="*/ 1993371 h 1993371"/>
              <a:gd name="connsiteX70" fmla="*/ 332235 w 16608934"/>
              <a:gd name="connsiteY70" fmla="*/ 1993371 h 1993371"/>
              <a:gd name="connsiteX71" fmla="*/ 0 w 16608934"/>
              <a:gd name="connsiteY71" fmla="*/ 1661136 h 1993371"/>
              <a:gd name="connsiteX72" fmla="*/ 0 w 16608934"/>
              <a:gd name="connsiteY72" fmla="*/ 1191591 h 1993371"/>
              <a:gd name="connsiteX73" fmla="*/ 0 w 16608934"/>
              <a:gd name="connsiteY73" fmla="*/ 761913 h 1993371"/>
              <a:gd name="connsiteX74" fmla="*/ 0 w 16608934"/>
              <a:gd name="connsiteY74" fmla="*/ 332235 h 1993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16608934" h="1993371" fill="none" extrusionOk="0">
                <a:moveTo>
                  <a:pt x="0" y="332235"/>
                </a:moveTo>
                <a:cubicBezTo>
                  <a:pt x="5946" y="150319"/>
                  <a:pt x="144591" y="-3601"/>
                  <a:pt x="332235" y="0"/>
                </a:cubicBezTo>
                <a:cubicBezTo>
                  <a:pt x="379399" y="-6556"/>
                  <a:pt x="389077" y="6984"/>
                  <a:pt x="444437" y="0"/>
                </a:cubicBezTo>
                <a:cubicBezTo>
                  <a:pt x="499797" y="-6984"/>
                  <a:pt x="954824" y="55406"/>
                  <a:pt x="1353862" y="0"/>
                </a:cubicBezTo>
                <a:cubicBezTo>
                  <a:pt x="1752900" y="-55406"/>
                  <a:pt x="1927314" y="100250"/>
                  <a:pt x="2263287" y="0"/>
                </a:cubicBezTo>
                <a:cubicBezTo>
                  <a:pt x="2599260" y="-100250"/>
                  <a:pt x="2560265" y="10667"/>
                  <a:pt x="2853822" y="0"/>
                </a:cubicBezTo>
                <a:cubicBezTo>
                  <a:pt x="3147380" y="-10667"/>
                  <a:pt x="2922602" y="7887"/>
                  <a:pt x="2966024" y="0"/>
                </a:cubicBezTo>
                <a:cubicBezTo>
                  <a:pt x="3009446" y="-7887"/>
                  <a:pt x="3138136" y="16827"/>
                  <a:pt x="3237671" y="0"/>
                </a:cubicBezTo>
                <a:cubicBezTo>
                  <a:pt x="3337206" y="-16827"/>
                  <a:pt x="3573867" y="39322"/>
                  <a:pt x="3828206" y="0"/>
                </a:cubicBezTo>
                <a:cubicBezTo>
                  <a:pt x="4082545" y="-39322"/>
                  <a:pt x="4053305" y="2145"/>
                  <a:pt x="4259297" y="0"/>
                </a:cubicBezTo>
                <a:cubicBezTo>
                  <a:pt x="4465289" y="-2145"/>
                  <a:pt x="4345472" y="7834"/>
                  <a:pt x="4371499" y="0"/>
                </a:cubicBezTo>
                <a:cubicBezTo>
                  <a:pt x="4397526" y="-7834"/>
                  <a:pt x="4691256" y="27239"/>
                  <a:pt x="4802590" y="0"/>
                </a:cubicBezTo>
                <a:cubicBezTo>
                  <a:pt x="4913924" y="-27239"/>
                  <a:pt x="4968082" y="22474"/>
                  <a:pt x="5074237" y="0"/>
                </a:cubicBezTo>
                <a:cubicBezTo>
                  <a:pt x="5180392" y="-22474"/>
                  <a:pt x="5465786" y="31946"/>
                  <a:pt x="5824217" y="0"/>
                </a:cubicBezTo>
                <a:cubicBezTo>
                  <a:pt x="6182648" y="-31946"/>
                  <a:pt x="6045203" y="21982"/>
                  <a:pt x="6255308" y="0"/>
                </a:cubicBezTo>
                <a:cubicBezTo>
                  <a:pt x="6465413" y="-21982"/>
                  <a:pt x="6605742" y="16719"/>
                  <a:pt x="6845844" y="0"/>
                </a:cubicBezTo>
                <a:cubicBezTo>
                  <a:pt x="7085946" y="-16719"/>
                  <a:pt x="7426987" y="6206"/>
                  <a:pt x="7595824" y="0"/>
                </a:cubicBezTo>
                <a:cubicBezTo>
                  <a:pt x="7764661" y="-6206"/>
                  <a:pt x="7897162" y="41289"/>
                  <a:pt x="8186360" y="0"/>
                </a:cubicBezTo>
                <a:cubicBezTo>
                  <a:pt x="8475558" y="-41289"/>
                  <a:pt x="8650974" y="19442"/>
                  <a:pt x="8776896" y="0"/>
                </a:cubicBezTo>
                <a:cubicBezTo>
                  <a:pt x="8902818" y="-19442"/>
                  <a:pt x="8850666" y="3922"/>
                  <a:pt x="8889097" y="0"/>
                </a:cubicBezTo>
                <a:cubicBezTo>
                  <a:pt x="8927528" y="-3922"/>
                  <a:pt x="9367401" y="86005"/>
                  <a:pt x="9798522" y="0"/>
                </a:cubicBezTo>
                <a:cubicBezTo>
                  <a:pt x="10229643" y="-86005"/>
                  <a:pt x="10054875" y="3616"/>
                  <a:pt x="10229613" y="0"/>
                </a:cubicBezTo>
                <a:cubicBezTo>
                  <a:pt x="10404351" y="-3616"/>
                  <a:pt x="10897939" y="65508"/>
                  <a:pt x="11139038" y="0"/>
                </a:cubicBezTo>
                <a:cubicBezTo>
                  <a:pt x="11380137" y="-65508"/>
                  <a:pt x="11281426" y="28267"/>
                  <a:pt x="11410685" y="0"/>
                </a:cubicBezTo>
                <a:cubicBezTo>
                  <a:pt x="11539944" y="-28267"/>
                  <a:pt x="11776926" y="64632"/>
                  <a:pt x="12001221" y="0"/>
                </a:cubicBezTo>
                <a:cubicBezTo>
                  <a:pt x="12225516" y="-64632"/>
                  <a:pt x="12539939" y="33872"/>
                  <a:pt x="12751201" y="0"/>
                </a:cubicBezTo>
                <a:cubicBezTo>
                  <a:pt x="12962463" y="-33872"/>
                  <a:pt x="12890579" y="23178"/>
                  <a:pt x="13022847" y="0"/>
                </a:cubicBezTo>
                <a:cubicBezTo>
                  <a:pt x="13155115" y="-23178"/>
                  <a:pt x="13194649" y="30129"/>
                  <a:pt x="13294494" y="0"/>
                </a:cubicBezTo>
                <a:cubicBezTo>
                  <a:pt x="13394339" y="-30129"/>
                  <a:pt x="13695324" y="62931"/>
                  <a:pt x="13885029" y="0"/>
                </a:cubicBezTo>
                <a:cubicBezTo>
                  <a:pt x="14074734" y="-62931"/>
                  <a:pt x="14563278" y="81409"/>
                  <a:pt x="14794454" y="0"/>
                </a:cubicBezTo>
                <a:cubicBezTo>
                  <a:pt x="15025631" y="-81409"/>
                  <a:pt x="14993781" y="7224"/>
                  <a:pt x="15066101" y="0"/>
                </a:cubicBezTo>
                <a:cubicBezTo>
                  <a:pt x="15138421" y="-7224"/>
                  <a:pt x="15984959" y="13684"/>
                  <a:pt x="16276699" y="0"/>
                </a:cubicBezTo>
                <a:cubicBezTo>
                  <a:pt x="16413925" y="-2810"/>
                  <a:pt x="16628023" y="185950"/>
                  <a:pt x="16608934" y="332235"/>
                </a:cubicBezTo>
                <a:cubicBezTo>
                  <a:pt x="16630120" y="433597"/>
                  <a:pt x="16568052" y="560015"/>
                  <a:pt x="16608934" y="748624"/>
                </a:cubicBezTo>
                <a:cubicBezTo>
                  <a:pt x="16649816" y="937233"/>
                  <a:pt x="16585678" y="1002508"/>
                  <a:pt x="16608934" y="1165013"/>
                </a:cubicBezTo>
                <a:cubicBezTo>
                  <a:pt x="16632190" y="1327518"/>
                  <a:pt x="16603172" y="1560481"/>
                  <a:pt x="16608934" y="1661136"/>
                </a:cubicBezTo>
                <a:cubicBezTo>
                  <a:pt x="16600368" y="1811573"/>
                  <a:pt x="16454189" y="2016789"/>
                  <a:pt x="16276699" y="1993371"/>
                </a:cubicBezTo>
                <a:cubicBezTo>
                  <a:pt x="16046739" y="1994322"/>
                  <a:pt x="15620536" y="1906309"/>
                  <a:pt x="15367274" y="1993371"/>
                </a:cubicBezTo>
                <a:cubicBezTo>
                  <a:pt x="15114012" y="2080433"/>
                  <a:pt x="14938297" y="1981706"/>
                  <a:pt x="14776738" y="1993371"/>
                </a:cubicBezTo>
                <a:cubicBezTo>
                  <a:pt x="14615179" y="2005036"/>
                  <a:pt x="14340975" y="1914428"/>
                  <a:pt x="14026758" y="1993371"/>
                </a:cubicBezTo>
                <a:cubicBezTo>
                  <a:pt x="13712541" y="2072314"/>
                  <a:pt x="13753122" y="1987886"/>
                  <a:pt x="13595667" y="1993371"/>
                </a:cubicBezTo>
                <a:cubicBezTo>
                  <a:pt x="13438212" y="1998856"/>
                  <a:pt x="13293846" y="1969293"/>
                  <a:pt x="13164576" y="1993371"/>
                </a:cubicBezTo>
                <a:cubicBezTo>
                  <a:pt x="13035306" y="2017449"/>
                  <a:pt x="12990099" y="1972791"/>
                  <a:pt x="12892929" y="1993371"/>
                </a:cubicBezTo>
                <a:cubicBezTo>
                  <a:pt x="12795759" y="2013951"/>
                  <a:pt x="12811884" y="1988916"/>
                  <a:pt x="12780728" y="1993371"/>
                </a:cubicBezTo>
                <a:cubicBezTo>
                  <a:pt x="12749572" y="1997826"/>
                  <a:pt x="12594998" y="1964272"/>
                  <a:pt x="12509081" y="1993371"/>
                </a:cubicBezTo>
                <a:cubicBezTo>
                  <a:pt x="12423164" y="2022470"/>
                  <a:pt x="11843704" y="1966108"/>
                  <a:pt x="11599656" y="1993371"/>
                </a:cubicBezTo>
                <a:cubicBezTo>
                  <a:pt x="11355609" y="2020634"/>
                  <a:pt x="11387465" y="1992535"/>
                  <a:pt x="11328010" y="1993371"/>
                </a:cubicBezTo>
                <a:cubicBezTo>
                  <a:pt x="11268555" y="1994207"/>
                  <a:pt x="11015445" y="1974975"/>
                  <a:pt x="10737474" y="1993371"/>
                </a:cubicBezTo>
                <a:cubicBezTo>
                  <a:pt x="10459503" y="2011767"/>
                  <a:pt x="10663857" y="1980322"/>
                  <a:pt x="10625272" y="1993371"/>
                </a:cubicBezTo>
                <a:cubicBezTo>
                  <a:pt x="10586687" y="2006420"/>
                  <a:pt x="10098290" y="1932007"/>
                  <a:pt x="9875292" y="1993371"/>
                </a:cubicBezTo>
                <a:cubicBezTo>
                  <a:pt x="9652294" y="2054735"/>
                  <a:pt x="9570125" y="1954482"/>
                  <a:pt x="9444201" y="1993371"/>
                </a:cubicBezTo>
                <a:cubicBezTo>
                  <a:pt x="9318277" y="2032260"/>
                  <a:pt x="9201592" y="1945268"/>
                  <a:pt x="9013110" y="1993371"/>
                </a:cubicBezTo>
                <a:cubicBezTo>
                  <a:pt x="8824628" y="2041474"/>
                  <a:pt x="8668573" y="1926808"/>
                  <a:pt x="8422574" y="1993371"/>
                </a:cubicBezTo>
                <a:cubicBezTo>
                  <a:pt x="8176575" y="2059934"/>
                  <a:pt x="8078569" y="1947253"/>
                  <a:pt x="7991483" y="1993371"/>
                </a:cubicBezTo>
                <a:cubicBezTo>
                  <a:pt x="7904397" y="2039489"/>
                  <a:pt x="7611203" y="1933615"/>
                  <a:pt x="7241503" y="1993371"/>
                </a:cubicBezTo>
                <a:cubicBezTo>
                  <a:pt x="6871803" y="2053127"/>
                  <a:pt x="6941054" y="1950076"/>
                  <a:pt x="6810412" y="1993371"/>
                </a:cubicBezTo>
                <a:cubicBezTo>
                  <a:pt x="6679770" y="2036666"/>
                  <a:pt x="6536292" y="1963823"/>
                  <a:pt x="6379321" y="1993371"/>
                </a:cubicBezTo>
                <a:cubicBezTo>
                  <a:pt x="6222350" y="2022919"/>
                  <a:pt x="6181605" y="1965872"/>
                  <a:pt x="6107674" y="1993371"/>
                </a:cubicBezTo>
                <a:cubicBezTo>
                  <a:pt x="6033743" y="2020870"/>
                  <a:pt x="5968938" y="1970683"/>
                  <a:pt x="5836028" y="1993371"/>
                </a:cubicBezTo>
                <a:cubicBezTo>
                  <a:pt x="5703118" y="2016059"/>
                  <a:pt x="5776847" y="1985437"/>
                  <a:pt x="5723826" y="1993371"/>
                </a:cubicBezTo>
                <a:cubicBezTo>
                  <a:pt x="5670805" y="2001305"/>
                  <a:pt x="5208023" y="1961363"/>
                  <a:pt x="4973846" y="1993371"/>
                </a:cubicBezTo>
                <a:cubicBezTo>
                  <a:pt x="4739669" y="2025379"/>
                  <a:pt x="4806499" y="1970528"/>
                  <a:pt x="4702199" y="1993371"/>
                </a:cubicBezTo>
                <a:cubicBezTo>
                  <a:pt x="4597899" y="2016214"/>
                  <a:pt x="4317088" y="1940318"/>
                  <a:pt x="4111664" y="1993371"/>
                </a:cubicBezTo>
                <a:cubicBezTo>
                  <a:pt x="3906241" y="2046424"/>
                  <a:pt x="3717471" y="1971172"/>
                  <a:pt x="3521128" y="1993371"/>
                </a:cubicBezTo>
                <a:cubicBezTo>
                  <a:pt x="3324785" y="2015570"/>
                  <a:pt x="3348735" y="1983416"/>
                  <a:pt x="3249481" y="1993371"/>
                </a:cubicBezTo>
                <a:cubicBezTo>
                  <a:pt x="3150227" y="2003326"/>
                  <a:pt x="3189226" y="1982764"/>
                  <a:pt x="3137280" y="1993371"/>
                </a:cubicBezTo>
                <a:cubicBezTo>
                  <a:pt x="3085334" y="2003978"/>
                  <a:pt x="2769498" y="1985302"/>
                  <a:pt x="2546744" y="1993371"/>
                </a:cubicBezTo>
                <a:cubicBezTo>
                  <a:pt x="2323990" y="2001440"/>
                  <a:pt x="1998147" y="1960882"/>
                  <a:pt x="1796764" y="1993371"/>
                </a:cubicBezTo>
                <a:cubicBezTo>
                  <a:pt x="1595381" y="2025860"/>
                  <a:pt x="1616708" y="1966523"/>
                  <a:pt x="1525117" y="1993371"/>
                </a:cubicBezTo>
                <a:cubicBezTo>
                  <a:pt x="1433526" y="2020219"/>
                  <a:pt x="1064528" y="1980008"/>
                  <a:pt x="934581" y="1993371"/>
                </a:cubicBezTo>
                <a:cubicBezTo>
                  <a:pt x="804634" y="2006734"/>
                  <a:pt x="603486" y="1982289"/>
                  <a:pt x="332235" y="1993371"/>
                </a:cubicBezTo>
                <a:cubicBezTo>
                  <a:pt x="172273" y="2011351"/>
                  <a:pt x="-41633" y="1828429"/>
                  <a:pt x="0" y="1661136"/>
                </a:cubicBezTo>
                <a:cubicBezTo>
                  <a:pt x="-43012" y="1525073"/>
                  <a:pt x="22757" y="1310465"/>
                  <a:pt x="0" y="1191591"/>
                </a:cubicBezTo>
                <a:cubicBezTo>
                  <a:pt x="-22757" y="1072718"/>
                  <a:pt x="35961" y="879034"/>
                  <a:pt x="0" y="761913"/>
                </a:cubicBezTo>
                <a:cubicBezTo>
                  <a:pt x="-35961" y="644792"/>
                  <a:pt x="44856" y="466298"/>
                  <a:pt x="0" y="332235"/>
                </a:cubicBezTo>
                <a:close/>
              </a:path>
              <a:path w="16608934" h="1993371" stroke="0" extrusionOk="0">
                <a:moveTo>
                  <a:pt x="0" y="332235"/>
                </a:moveTo>
                <a:cubicBezTo>
                  <a:pt x="2909" y="177871"/>
                  <a:pt x="136846" y="-19637"/>
                  <a:pt x="332235" y="0"/>
                </a:cubicBezTo>
                <a:cubicBezTo>
                  <a:pt x="645041" y="-47998"/>
                  <a:pt x="806087" y="26166"/>
                  <a:pt x="1241660" y="0"/>
                </a:cubicBezTo>
                <a:cubicBezTo>
                  <a:pt x="1677234" y="-26166"/>
                  <a:pt x="1388276" y="29634"/>
                  <a:pt x="1513306" y="0"/>
                </a:cubicBezTo>
                <a:cubicBezTo>
                  <a:pt x="1638336" y="-29634"/>
                  <a:pt x="1994204" y="9040"/>
                  <a:pt x="2263287" y="0"/>
                </a:cubicBezTo>
                <a:cubicBezTo>
                  <a:pt x="2532370" y="-9040"/>
                  <a:pt x="2805355" y="56155"/>
                  <a:pt x="3172712" y="0"/>
                </a:cubicBezTo>
                <a:cubicBezTo>
                  <a:pt x="3540069" y="-56155"/>
                  <a:pt x="3575618" y="87699"/>
                  <a:pt x="3922692" y="0"/>
                </a:cubicBezTo>
                <a:cubicBezTo>
                  <a:pt x="4269766" y="-87699"/>
                  <a:pt x="4545656" y="55059"/>
                  <a:pt x="4832117" y="0"/>
                </a:cubicBezTo>
                <a:cubicBezTo>
                  <a:pt x="5118579" y="-55059"/>
                  <a:pt x="4893202" y="10895"/>
                  <a:pt x="4944319" y="0"/>
                </a:cubicBezTo>
                <a:cubicBezTo>
                  <a:pt x="4995436" y="-10895"/>
                  <a:pt x="5230418" y="5401"/>
                  <a:pt x="5375410" y="0"/>
                </a:cubicBezTo>
                <a:cubicBezTo>
                  <a:pt x="5520402" y="-5401"/>
                  <a:pt x="5794148" y="68952"/>
                  <a:pt x="5965946" y="0"/>
                </a:cubicBezTo>
                <a:cubicBezTo>
                  <a:pt x="6137744" y="-68952"/>
                  <a:pt x="6165491" y="26363"/>
                  <a:pt x="6237592" y="0"/>
                </a:cubicBezTo>
                <a:cubicBezTo>
                  <a:pt x="6309693" y="-26363"/>
                  <a:pt x="6414947" y="7779"/>
                  <a:pt x="6509238" y="0"/>
                </a:cubicBezTo>
                <a:cubicBezTo>
                  <a:pt x="6603529" y="-7779"/>
                  <a:pt x="6720109" y="24741"/>
                  <a:pt x="6780885" y="0"/>
                </a:cubicBezTo>
                <a:cubicBezTo>
                  <a:pt x="6841661" y="-24741"/>
                  <a:pt x="6859686" y="12373"/>
                  <a:pt x="6893087" y="0"/>
                </a:cubicBezTo>
                <a:cubicBezTo>
                  <a:pt x="6926488" y="-12373"/>
                  <a:pt x="7087818" y="5702"/>
                  <a:pt x="7164733" y="0"/>
                </a:cubicBezTo>
                <a:cubicBezTo>
                  <a:pt x="7241648" y="-5702"/>
                  <a:pt x="7229875" y="2146"/>
                  <a:pt x="7276935" y="0"/>
                </a:cubicBezTo>
                <a:cubicBezTo>
                  <a:pt x="7323995" y="-2146"/>
                  <a:pt x="7693533" y="21480"/>
                  <a:pt x="8026915" y="0"/>
                </a:cubicBezTo>
                <a:cubicBezTo>
                  <a:pt x="8360297" y="-21480"/>
                  <a:pt x="8325549" y="14464"/>
                  <a:pt x="8458006" y="0"/>
                </a:cubicBezTo>
                <a:cubicBezTo>
                  <a:pt x="8590463" y="-14464"/>
                  <a:pt x="8639264" y="7520"/>
                  <a:pt x="8729653" y="0"/>
                </a:cubicBezTo>
                <a:cubicBezTo>
                  <a:pt x="8820042" y="-7520"/>
                  <a:pt x="9143916" y="33493"/>
                  <a:pt x="9320188" y="0"/>
                </a:cubicBezTo>
                <a:cubicBezTo>
                  <a:pt x="9496461" y="-33493"/>
                  <a:pt x="9541206" y="18006"/>
                  <a:pt x="9751279" y="0"/>
                </a:cubicBezTo>
                <a:cubicBezTo>
                  <a:pt x="9961352" y="-18006"/>
                  <a:pt x="10131483" y="32382"/>
                  <a:pt x="10501260" y="0"/>
                </a:cubicBezTo>
                <a:cubicBezTo>
                  <a:pt x="10871037" y="-32382"/>
                  <a:pt x="10670947" y="3632"/>
                  <a:pt x="10772906" y="0"/>
                </a:cubicBezTo>
                <a:cubicBezTo>
                  <a:pt x="10874865" y="-3632"/>
                  <a:pt x="11225011" y="59160"/>
                  <a:pt x="11522887" y="0"/>
                </a:cubicBezTo>
                <a:cubicBezTo>
                  <a:pt x="11820763" y="-59160"/>
                  <a:pt x="12187110" y="75716"/>
                  <a:pt x="12432312" y="0"/>
                </a:cubicBezTo>
                <a:cubicBezTo>
                  <a:pt x="12677514" y="-75716"/>
                  <a:pt x="12509824" y="1966"/>
                  <a:pt x="12544513" y="0"/>
                </a:cubicBezTo>
                <a:cubicBezTo>
                  <a:pt x="12579202" y="-1966"/>
                  <a:pt x="12921881" y="47213"/>
                  <a:pt x="13294494" y="0"/>
                </a:cubicBezTo>
                <a:cubicBezTo>
                  <a:pt x="13667107" y="-47213"/>
                  <a:pt x="13511962" y="13503"/>
                  <a:pt x="13725585" y="0"/>
                </a:cubicBezTo>
                <a:cubicBezTo>
                  <a:pt x="13939208" y="-13503"/>
                  <a:pt x="13805481" y="1727"/>
                  <a:pt x="13837787" y="0"/>
                </a:cubicBezTo>
                <a:cubicBezTo>
                  <a:pt x="13870093" y="-1727"/>
                  <a:pt x="13900524" y="3047"/>
                  <a:pt x="13949988" y="0"/>
                </a:cubicBezTo>
                <a:cubicBezTo>
                  <a:pt x="13999452" y="-3047"/>
                  <a:pt x="14558085" y="62531"/>
                  <a:pt x="14859413" y="0"/>
                </a:cubicBezTo>
                <a:cubicBezTo>
                  <a:pt x="15160742" y="-62531"/>
                  <a:pt x="15162006" y="33419"/>
                  <a:pt x="15449949" y="0"/>
                </a:cubicBezTo>
                <a:cubicBezTo>
                  <a:pt x="15737892" y="-33419"/>
                  <a:pt x="15533145" y="6834"/>
                  <a:pt x="15562151" y="0"/>
                </a:cubicBezTo>
                <a:cubicBezTo>
                  <a:pt x="15591157" y="-6834"/>
                  <a:pt x="15940197" y="14210"/>
                  <a:pt x="16276699" y="0"/>
                </a:cubicBezTo>
                <a:cubicBezTo>
                  <a:pt x="16453415" y="2729"/>
                  <a:pt x="16607283" y="113747"/>
                  <a:pt x="16608934" y="332235"/>
                </a:cubicBezTo>
                <a:cubicBezTo>
                  <a:pt x="16660283" y="538557"/>
                  <a:pt x="16595361" y="653192"/>
                  <a:pt x="16608934" y="761913"/>
                </a:cubicBezTo>
                <a:cubicBezTo>
                  <a:pt x="16622507" y="870634"/>
                  <a:pt x="16565711" y="1102512"/>
                  <a:pt x="16608934" y="1191591"/>
                </a:cubicBezTo>
                <a:cubicBezTo>
                  <a:pt x="16652157" y="1280670"/>
                  <a:pt x="16554475" y="1443943"/>
                  <a:pt x="16608934" y="1661136"/>
                </a:cubicBezTo>
                <a:cubicBezTo>
                  <a:pt x="16603738" y="1888662"/>
                  <a:pt x="16490953" y="1962227"/>
                  <a:pt x="16276699" y="1993371"/>
                </a:cubicBezTo>
                <a:cubicBezTo>
                  <a:pt x="16065581" y="2007792"/>
                  <a:pt x="15805658" y="1960035"/>
                  <a:pt x="15367274" y="1993371"/>
                </a:cubicBezTo>
                <a:cubicBezTo>
                  <a:pt x="14928890" y="2026707"/>
                  <a:pt x="14971343" y="1948285"/>
                  <a:pt x="14617294" y="1993371"/>
                </a:cubicBezTo>
                <a:cubicBezTo>
                  <a:pt x="14263245" y="2038457"/>
                  <a:pt x="14539203" y="1985501"/>
                  <a:pt x="14505092" y="1993371"/>
                </a:cubicBezTo>
                <a:cubicBezTo>
                  <a:pt x="14470981" y="2001241"/>
                  <a:pt x="14062996" y="1968503"/>
                  <a:pt x="13755112" y="1993371"/>
                </a:cubicBezTo>
                <a:cubicBezTo>
                  <a:pt x="13447228" y="2018239"/>
                  <a:pt x="13687188" y="1992489"/>
                  <a:pt x="13642910" y="1993371"/>
                </a:cubicBezTo>
                <a:cubicBezTo>
                  <a:pt x="13598632" y="1994253"/>
                  <a:pt x="13567420" y="1988407"/>
                  <a:pt x="13530708" y="1993371"/>
                </a:cubicBezTo>
                <a:cubicBezTo>
                  <a:pt x="13493996" y="1998335"/>
                  <a:pt x="13105493" y="1966643"/>
                  <a:pt x="12940172" y="1993371"/>
                </a:cubicBezTo>
                <a:cubicBezTo>
                  <a:pt x="12774851" y="2020099"/>
                  <a:pt x="12590852" y="1922784"/>
                  <a:pt x="12349637" y="1993371"/>
                </a:cubicBezTo>
                <a:cubicBezTo>
                  <a:pt x="12108422" y="2063958"/>
                  <a:pt x="12283288" y="1982859"/>
                  <a:pt x="12237435" y="1993371"/>
                </a:cubicBezTo>
                <a:cubicBezTo>
                  <a:pt x="12191582" y="2003883"/>
                  <a:pt x="11657959" y="1990960"/>
                  <a:pt x="11487454" y="1993371"/>
                </a:cubicBezTo>
                <a:cubicBezTo>
                  <a:pt x="11316949" y="1995782"/>
                  <a:pt x="11321816" y="1980050"/>
                  <a:pt x="11215808" y="1993371"/>
                </a:cubicBezTo>
                <a:cubicBezTo>
                  <a:pt x="11109800" y="2006692"/>
                  <a:pt x="10874955" y="1962083"/>
                  <a:pt x="10784717" y="1993371"/>
                </a:cubicBezTo>
                <a:cubicBezTo>
                  <a:pt x="10694479" y="2024659"/>
                  <a:pt x="10289992" y="1981287"/>
                  <a:pt x="9875292" y="1993371"/>
                </a:cubicBezTo>
                <a:cubicBezTo>
                  <a:pt x="9460593" y="2005455"/>
                  <a:pt x="9427525" y="1962306"/>
                  <a:pt x="9284756" y="1993371"/>
                </a:cubicBezTo>
                <a:cubicBezTo>
                  <a:pt x="9141987" y="2024436"/>
                  <a:pt x="9028681" y="1949382"/>
                  <a:pt x="8853665" y="1993371"/>
                </a:cubicBezTo>
                <a:cubicBezTo>
                  <a:pt x="8678649" y="2037360"/>
                  <a:pt x="8535437" y="1925013"/>
                  <a:pt x="8263130" y="1993371"/>
                </a:cubicBezTo>
                <a:cubicBezTo>
                  <a:pt x="7990824" y="2061729"/>
                  <a:pt x="7889043" y="1945735"/>
                  <a:pt x="7672594" y="1993371"/>
                </a:cubicBezTo>
                <a:cubicBezTo>
                  <a:pt x="7456145" y="2041007"/>
                  <a:pt x="7315311" y="1941474"/>
                  <a:pt x="7082058" y="1993371"/>
                </a:cubicBezTo>
                <a:cubicBezTo>
                  <a:pt x="6848805" y="2045268"/>
                  <a:pt x="6635586" y="1929444"/>
                  <a:pt x="6332078" y="1993371"/>
                </a:cubicBezTo>
                <a:cubicBezTo>
                  <a:pt x="6028570" y="2057298"/>
                  <a:pt x="6017027" y="1992225"/>
                  <a:pt x="5900987" y="1993371"/>
                </a:cubicBezTo>
                <a:cubicBezTo>
                  <a:pt x="5784947" y="1994517"/>
                  <a:pt x="5343797" y="1940086"/>
                  <a:pt x="5151006" y="1993371"/>
                </a:cubicBezTo>
                <a:cubicBezTo>
                  <a:pt x="4958215" y="2046656"/>
                  <a:pt x="4754979" y="1923251"/>
                  <a:pt x="4401026" y="1993371"/>
                </a:cubicBezTo>
                <a:cubicBezTo>
                  <a:pt x="4047073" y="2063491"/>
                  <a:pt x="3925511" y="1918565"/>
                  <a:pt x="3491601" y="1993371"/>
                </a:cubicBezTo>
                <a:cubicBezTo>
                  <a:pt x="3057692" y="2068177"/>
                  <a:pt x="3433492" y="1989539"/>
                  <a:pt x="3379399" y="1993371"/>
                </a:cubicBezTo>
                <a:cubicBezTo>
                  <a:pt x="3325306" y="1997203"/>
                  <a:pt x="3029904" y="1968630"/>
                  <a:pt x="2788864" y="1993371"/>
                </a:cubicBezTo>
                <a:cubicBezTo>
                  <a:pt x="2547825" y="2018112"/>
                  <a:pt x="2199705" y="1982883"/>
                  <a:pt x="2038883" y="1993371"/>
                </a:cubicBezTo>
                <a:cubicBezTo>
                  <a:pt x="1878061" y="2003859"/>
                  <a:pt x="1635342" y="1905882"/>
                  <a:pt x="1288903" y="1993371"/>
                </a:cubicBezTo>
                <a:cubicBezTo>
                  <a:pt x="942464" y="2080860"/>
                  <a:pt x="1227259" y="1989596"/>
                  <a:pt x="1176701" y="1993371"/>
                </a:cubicBezTo>
                <a:cubicBezTo>
                  <a:pt x="1126143" y="1997146"/>
                  <a:pt x="574976" y="1982575"/>
                  <a:pt x="332235" y="1993371"/>
                </a:cubicBezTo>
                <a:cubicBezTo>
                  <a:pt x="176761" y="2026622"/>
                  <a:pt x="10881" y="1879110"/>
                  <a:pt x="0" y="1661136"/>
                </a:cubicBezTo>
                <a:cubicBezTo>
                  <a:pt x="-4423" y="1569120"/>
                  <a:pt x="42680" y="1364815"/>
                  <a:pt x="0" y="1231458"/>
                </a:cubicBezTo>
                <a:cubicBezTo>
                  <a:pt x="-42680" y="1098101"/>
                  <a:pt x="11118" y="974359"/>
                  <a:pt x="0" y="761913"/>
                </a:cubicBezTo>
                <a:cubicBezTo>
                  <a:pt x="-11118" y="549468"/>
                  <a:pt x="45482" y="435209"/>
                  <a:pt x="0" y="332235"/>
                </a:cubicBezTo>
                <a:close/>
              </a:path>
            </a:pathLst>
          </a:custGeom>
          <a:solidFill>
            <a:schemeClr val="bg1"/>
          </a:solidFill>
          <a:ln w="38100">
            <a:extLst>
              <a:ext uri="{C807C97D-BFC1-408E-A445-0C87EB9F89A2}">
                <ask:lineSketchStyleProps xmlns:ask="http://schemas.microsoft.com/office/drawing/2018/sketchyshapes" xmlns="" sd="2662940963">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400" b="1" i="0">
                <a:solidFill>
                  <a:srgbClr val="000000"/>
                </a:solidFill>
                <a:effectLst/>
                <a:latin typeface="Cambria" panose="02040503050406030204" pitchFamily="18" charset="0"/>
                <a:ea typeface="Cambria" panose="02040503050406030204" pitchFamily="18" charset="0"/>
              </a:rPr>
              <a:t>Đưa ra lời khuyên để giúp các bạn vượt qua khó khăn trong các trường hợp sau</a:t>
            </a:r>
            <a:endParaRPr lang="vi-VN" sz="4400" b="1">
              <a:latin typeface="Cambria" panose="02040503050406030204" pitchFamily="18" charset="0"/>
              <a:ea typeface="Cambria" panose="02040503050406030204" pitchFamily="18" charset="0"/>
            </a:endParaRPr>
          </a:p>
        </p:txBody>
      </p:sp>
      <p:pic>
        <p:nvPicPr>
          <p:cNvPr id="16" name="Picture 15">
            <a:extLst>
              <a:ext uri="{FF2B5EF4-FFF2-40B4-BE49-F238E27FC236}">
                <a16:creationId xmlns:a16="http://schemas.microsoft.com/office/drawing/2014/main" id="{CE7CFF26-25C2-6539-BD94-76166DB18EF5}"/>
              </a:ext>
            </a:extLst>
          </p:cNvPr>
          <p:cNvPicPr>
            <a:picLocks noChangeAspect="1"/>
          </p:cNvPicPr>
          <p:nvPr/>
        </p:nvPicPr>
        <p:blipFill>
          <a:blip r:embed="rId12"/>
          <a:stretch>
            <a:fillRect/>
          </a:stretch>
        </p:blipFill>
        <p:spPr>
          <a:xfrm>
            <a:off x="674735" y="1652348"/>
            <a:ext cx="1140018" cy="1144596"/>
          </a:xfrm>
          <a:prstGeom prst="rect">
            <a:avLst/>
          </a:prstGeom>
        </p:spPr>
      </p:pic>
      <p:sp>
        <p:nvSpPr>
          <p:cNvPr id="17" name="Rectangle: Top Corners Rounded 16">
            <a:extLst>
              <a:ext uri="{FF2B5EF4-FFF2-40B4-BE49-F238E27FC236}">
                <a16:creationId xmlns:a16="http://schemas.microsoft.com/office/drawing/2014/main" id="{1BFE997F-208D-6B29-CCFB-EAEE28E13FC1}"/>
              </a:ext>
            </a:extLst>
          </p:cNvPr>
          <p:cNvSpPr/>
          <p:nvPr/>
        </p:nvSpPr>
        <p:spPr>
          <a:xfrm>
            <a:off x="1028700" y="3162300"/>
            <a:ext cx="16608934" cy="2723572"/>
          </a:xfrm>
          <a:custGeom>
            <a:avLst/>
            <a:gdLst>
              <a:gd name="connsiteX0" fmla="*/ 453938 w 16608934"/>
              <a:gd name="connsiteY0" fmla="*/ 0 h 2723572"/>
              <a:gd name="connsiteX1" fmla="*/ 721438 w 16608934"/>
              <a:gd name="connsiteY1" fmla="*/ 0 h 2723572"/>
              <a:gd name="connsiteX2" fmla="*/ 1302958 w 16608934"/>
              <a:gd name="connsiteY2" fmla="*/ 0 h 2723572"/>
              <a:gd name="connsiteX3" fmla="*/ 2198500 w 16608934"/>
              <a:gd name="connsiteY3" fmla="*/ 0 h 2723572"/>
              <a:gd name="connsiteX4" fmla="*/ 2623010 w 16608934"/>
              <a:gd name="connsiteY4" fmla="*/ 0 h 2723572"/>
              <a:gd name="connsiteX5" fmla="*/ 3361541 w 16608934"/>
              <a:gd name="connsiteY5" fmla="*/ 0 h 2723572"/>
              <a:gd name="connsiteX6" fmla="*/ 4257083 w 16608934"/>
              <a:gd name="connsiteY6" fmla="*/ 0 h 2723572"/>
              <a:gd name="connsiteX7" fmla="*/ 4524583 w 16608934"/>
              <a:gd name="connsiteY7" fmla="*/ 0 h 2723572"/>
              <a:gd name="connsiteX8" fmla="*/ 5420124 w 16608934"/>
              <a:gd name="connsiteY8" fmla="*/ 0 h 2723572"/>
              <a:gd name="connsiteX9" fmla="*/ 6001645 w 16608934"/>
              <a:gd name="connsiteY9" fmla="*/ 0 h 2723572"/>
              <a:gd name="connsiteX10" fmla="*/ 6112134 w 16608934"/>
              <a:gd name="connsiteY10" fmla="*/ 0 h 2723572"/>
              <a:gd name="connsiteX11" fmla="*/ 6693655 w 16608934"/>
              <a:gd name="connsiteY11" fmla="*/ 0 h 2723572"/>
              <a:gd name="connsiteX12" fmla="*/ 7589197 w 16608934"/>
              <a:gd name="connsiteY12" fmla="*/ 0 h 2723572"/>
              <a:gd name="connsiteX13" fmla="*/ 8327728 w 16608934"/>
              <a:gd name="connsiteY13" fmla="*/ 0 h 2723572"/>
              <a:gd name="connsiteX14" fmla="*/ 8752238 w 16608934"/>
              <a:gd name="connsiteY14" fmla="*/ 0 h 2723572"/>
              <a:gd name="connsiteX15" fmla="*/ 9333759 w 16608934"/>
              <a:gd name="connsiteY15" fmla="*/ 0 h 2723572"/>
              <a:gd name="connsiteX16" fmla="*/ 10072290 w 16608934"/>
              <a:gd name="connsiteY16" fmla="*/ 0 h 2723572"/>
              <a:gd name="connsiteX17" fmla="*/ 10653810 w 16608934"/>
              <a:gd name="connsiteY17" fmla="*/ 0 h 2723572"/>
              <a:gd name="connsiteX18" fmla="*/ 11078321 w 16608934"/>
              <a:gd name="connsiteY18" fmla="*/ 0 h 2723572"/>
              <a:gd name="connsiteX19" fmla="*/ 11345820 w 16608934"/>
              <a:gd name="connsiteY19" fmla="*/ 0 h 2723572"/>
              <a:gd name="connsiteX20" fmla="*/ 11613320 w 16608934"/>
              <a:gd name="connsiteY20" fmla="*/ 0 h 2723572"/>
              <a:gd name="connsiteX21" fmla="*/ 11880819 w 16608934"/>
              <a:gd name="connsiteY21" fmla="*/ 0 h 2723572"/>
              <a:gd name="connsiteX22" fmla="*/ 12619350 w 16608934"/>
              <a:gd name="connsiteY22" fmla="*/ 0 h 2723572"/>
              <a:gd name="connsiteX23" fmla="*/ 13043860 w 16608934"/>
              <a:gd name="connsiteY23" fmla="*/ 0 h 2723572"/>
              <a:gd name="connsiteX24" fmla="*/ 13154349 w 16608934"/>
              <a:gd name="connsiteY24" fmla="*/ 0 h 2723572"/>
              <a:gd name="connsiteX25" fmla="*/ 14049891 w 16608934"/>
              <a:gd name="connsiteY25" fmla="*/ 0 h 2723572"/>
              <a:gd name="connsiteX26" fmla="*/ 14160380 w 16608934"/>
              <a:gd name="connsiteY26" fmla="*/ 0 h 2723572"/>
              <a:gd name="connsiteX27" fmla="*/ 14427880 w 16608934"/>
              <a:gd name="connsiteY27" fmla="*/ 0 h 2723572"/>
              <a:gd name="connsiteX28" fmla="*/ 14538369 w 16608934"/>
              <a:gd name="connsiteY28" fmla="*/ 0 h 2723572"/>
              <a:gd name="connsiteX29" fmla="*/ 14962879 w 16608934"/>
              <a:gd name="connsiteY29" fmla="*/ 0 h 2723572"/>
              <a:gd name="connsiteX30" fmla="*/ 15230378 w 16608934"/>
              <a:gd name="connsiteY30" fmla="*/ 0 h 2723572"/>
              <a:gd name="connsiteX31" fmla="*/ 15340867 w 16608934"/>
              <a:gd name="connsiteY31" fmla="*/ 0 h 2723572"/>
              <a:gd name="connsiteX32" fmla="*/ 16154996 w 16608934"/>
              <a:gd name="connsiteY32" fmla="*/ 0 h 2723572"/>
              <a:gd name="connsiteX33" fmla="*/ 16608934 w 16608934"/>
              <a:gd name="connsiteY33" fmla="*/ 453938 h 2723572"/>
              <a:gd name="connsiteX34" fmla="*/ 16608934 w 16608934"/>
              <a:gd name="connsiteY34" fmla="*/ 1044043 h 2723572"/>
              <a:gd name="connsiteX35" fmla="*/ 16608934 w 16608934"/>
              <a:gd name="connsiteY35" fmla="*/ 1656844 h 2723572"/>
              <a:gd name="connsiteX36" fmla="*/ 16608934 w 16608934"/>
              <a:gd name="connsiteY36" fmla="*/ 2178860 h 2723572"/>
              <a:gd name="connsiteX37" fmla="*/ 16608934 w 16608934"/>
              <a:gd name="connsiteY37" fmla="*/ 2723572 h 2723572"/>
              <a:gd name="connsiteX38" fmla="*/ 16608934 w 16608934"/>
              <a:gd name="connsiteY38" fmla="*/ 2723572 h 2723572"/>
              <a:gd name="connsiteX39" fmla="*/ 15683579 w 16608934"/>
              <a:gd name="connsiteY39" fmla="*/ 2723572 h 2723572"/>
              <a:gd name="connsiteX40" fmla="*/ 14924314 w 16608934"/>
              <a:gd name="connsiteY40" fmla="*/ 2723572 h 2723572"/>
              <a:gd name="connsiteX41" fmla="*/ 14331137 w 16608934"/>
              <a:gd name="connsiteY41" fmla="*/ 2723572 h 2723572"/>
              <a:gd name="connsiteX42" fmla="*/ 13737961 w 16608934"/>
              <a:gd name="connsiteY42" fmla="*/ 2723572 h 2723572"/>
              <a:gd name="connsiteX43" fmla="*/ 13144785 w 16608934"/>
              <a:gd name="connsiteY43" fmla="*/ 2723572 h 2723572"/>
              <a:gd name="connsiteX44" fmla="*/ 13049877 w 16608934"/>
              <a:gd name="connsiteY44" fmla="*/ 2723572 h 2723572"/>
              <a:gd name="connsiteX45" fmla="*/ 12954969 w 16608934"/>
              <a:gd name="connsiteY45" fmla="*/ 2723572 h 2723572"/>
              <a:gd name="connsiteX46" fmla="*/ 12693971 w 16608934"/>
              <a:gd name="connsiteY46" fmla="*/ 2723572 h 2723572"/>
              <a:gd name="connsiteX47" fmla="*/ 12100795 w 16608934"/>
              <a:gd name="connsiteY47" fmla="*/ 2723572 h 2723572"/>
              <a:gd name="connsiteX48" fmla="*/ 11673708 w 16608934"/>
              <a:gd name="connsiteY48" fmla="*/ 2723572 h 2723572"/>
              <a:gd name="connsiteX49" fmla="*/ 11246621 w 16608934"/>
              <a:gd name="connsiteY49" fmla="*/ 2723572 h 2723572"/>
              <a:gd name="connsiteX50" fmla="*/ 10985623 w 16608934"/>
              <a:gd name="connsiteY50" fmla="*/ 2723572 h 2723572"/>
              <a:gd name="connsiteX51" fmla="*/ 10226358 w 16608934"/>
              <a:gd name="connsiteY51" fmla="*/ 2723572 h 2723572"/>
              <a:gd name="connsiteX52" fmla="*/ 9633182 w 16608934"/>
              <a:gd name="connsiteY52" fmla="*/ 2723572 h 2723572"/>
              <a:gd name="connsiteX53" fmla="*/ 8707827 w 16608934"/>
              <a:gd name="connsiteY53" fmla="*/ 2723572 h 2723572"/>
              <a:gd name="connsiteX54" fmla="*/ 8612919 w 16608934"/>
              <a:gd name="connsiteY54" fmla="*/ 2723572 h 2723572"/>
              <a:gd name="connsiteX55" fmla="*/ 7687564 w 16608934"/>
              <a:gd name="connsiteY55" fmla="*/ 2723572 h 2723572"/>
              <a:gd name="connsiteX56" fmla="*/ 7260477 w 16608934"/>
              <a:gd name="connsiteY56" fmla="*/ 2723572 h 2723572"/>
              <a:gd name="connsiteX57" fmla="*/ 6335122 w 16608934"/>
              <a:gd name="connsiteY57" fmla="*/ 2723572 h 2723572"/>
              <a:gd name="connsiteX58" fmla="*/ 5575856 w 16608934"/>
              <a:gd name="connsiteY58" fmla="*/ 2723572 h 2723572"/>
              <a:gd name="connsiteX59" fmla="*/ 4816591 w 16608934"/>
              <a:gd name="connsiteY59" fmla="*/ 2723572 h 2723572"/>
              <a:gd name="connsiteX60" fmla="*/ 3891236 w 16608934"/>
              <a:gd name="connsiteY60" fmla="*/ 2723572 h 2723572"/>
              <a:gd name="connsiteX61" fmla="*/ 3131970 w 16608934"/>
              <a:gd name="connsiteY61" fmla="*/ 2723572 h 2723572"/>
              <a:gd name="connsiteX62" fmla="*/ 2538794 w 16608934"/>
              <a:gd name="connsiteY62" fmla="*/ 2723572 h 2723572"/>
              <a:gd name="connsiteX63" fmla="*/ 2277797 w 16608934"/>
              <a:gd name="connsiteY63" fmla="*/ 2723572 h 2723572"/>
              <a:gd name="connsiteX64" fmla="*/ 2182888 w 16608934"/>
              <a:gd name="connsiteY64" fmla="*/ 2723572 h 2723572"/>
              <a:gd name="connsiteX65" fmla="*/ 1921891 w 16608934"/>
              <a:gd name="connsiteY65" fmla="*/ 2723572 h 2723572"/>
              <a:gd name="connsiteX66" fmla="*/ 1162625 w 16608934"/>
              <a:gd name="connsiteY66" fmla="*/ 2723572 h 2723572"/>
              <a:gd name="connsiteX67" fmla="*/ 569449 w 16608934"/>
              <a:gd name="connsiteY67" fmla="*/ 2723572 h 2723572"/>
              <a:gd name="connsiteX68" fmla="*/ 0 w 16608934"/>
              <a:gd name="connsiteY68" fmla="*/ 2723572 h 2723572"/>
              <a:gd name="connsiteX69" fmla="*/ 0 w 16608934"/>
              <a:gd name="connsiteY69" fmla="*/ 2723572 h 2723572"/>
              <a:gd name="connsiteX70" fmla="*/ 0 w 16608934"/>
              <a:gd name="connsiteY70" fmla="*/ 2156164 h 2723572"/>
              <a:gd name="connsiteX71" fmla="*/ 0 w 16608934"/>
              <a:gd name="connsiteY71" fmla="*/ 1656844 h 2723572"/>
              <a:gd name="connsiteX72" fmla="*/ 0 w 16608934"/>
              <a:gd name="connsiteY72" fmla="*/ 1134828 h 2723572"/>
              <a:gd name="connsiteX73" fmla="*/ 0 w 16608934"/>
              <a:gd name="connsiteY73" fmla="*/ 453938 h 2723572"/>
              <a:gd name="connsiteX74" fmla="*/ 453938 w 16608934"/>
              <a:gd name="connsiteY74" fmla="*/ 0 h 2723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16608934" h="2723572" fill="none" extrusionOk="0">
                <a:moveTo>
                  <a:pt x="453938" y="0"/>
                </a:moveTo>
                <a:cubicBezTo>
                  <a:pt x="530748" y="-14821"/>
                  <a:pt x="619350" y="27656"/>
                  <a:pt x="721438" y="0"/>
                </a:cubicBezTo>
                <a:cubicBezTo>
                  <a:pt x="823526" y="-27656"/>
                  <a:pt x="1171600" y="56512"/>
                  <a:pt x="1302958" y="0"/>
                </a:cubicBezTo>
                <a:cubicBezTo>
                  <a:pt x="1434316" y="-56512"/>
                  <a:pt x="1757010" y="98165"/>
                  <a:pt x="2198500" y="0"/>
                </a:cubicBezTo>
                <a:cubicBezTo>
                  <a:pt x="2639990" y="-98165"/>
                  <a:pt x="2425130" y="45033"/>
                  <a:pt x="2623010" y="0"/>
                </a:cubicBezTo>
                <a:cubicBezTo>
                  <a:pt x="2820890" y="-45033"/>
                  <a:pt x="3005193" y="1005"/>
                  <a:pt x="3361541" y="0"/>
                </a:cubicBezTo>
                <a:cubicBezTo>
                  <a:pt x="3717889" y="-1005"/>
                  <a:pt x="3925137" y="61989"/>
                  <a:pt x="4257083" y="0"/>
                </a:cubicBezTo>
                <a:cubicBezTo>
                  <a:pt x="4589029" y="-61989"/>
                  <a:pt x="4465841" y="1618"/>
                  <a:pt x="4524583" y="0"/>
                </a:cubicBezTo>
                <a:cubicBezTo>
                  <a:pt x="4583325" y="-1618"/>
                  <a:pt x="5075373" y="9170"/>
                  <a:pt x="5420124" y="0"/>
                </a:cubicBezTo>
                <a:cubicBezTo>
                  <a:pt x="5764875" y="-9170"/>
                  <a:pt x="5743845" y="64680"/>
                  <a:pt x="6001645" y="0"/>
                </a:cubicBezTo>
                <a:cubicBezTo>
                  <a:pt x="6259445" y="-64680"/>
                  <a:pt x="6086965" y="4783"/>
                  <a:pt x="6112134" y="0"/>
                </a:cubicBezTo>
                <a:cubicBezTo>
                  <a:pt x="6137303" y="-4783"/>
                  <a:pt x="6447073" y="44970"/>
                  <a:pt x="6693655" y="0"/>
                </a:cubicBezTo>
                <a:cubicBezTo>
                  <a:pt x="6940237" y="-44970"/>
                  <a:pt x="7281363" y="96196"/>
                  <a:pt x="7589197" y="0"/>
                </a:cubicBezTo>
                <a:cubicBezTo>
                  <a:pt x="7897031" y="-96196"/>
                  <a:pt x="8063276" y="80186"/>
                  <a:pt x="8327728" y="0"/>
                </a:cubicBezTo>
                <a:cubicBezTo>
                  <a:pt x="8592180" y="-80186"/>
                  <a:pt x="8546372" y="2357"/>
                  <a:pt x="8752238" y="0"/>
                </a:cubicBezTo>
                <a:cubicBezTo>
                  <a:pt x="8958104" y="-2357"/>
                  <a:pt x="9196209" y="4078"/>
                  <a:pt x="9333759" y="0"/>
                </a:cubicBezTo>
                <a:cubicBezTo>
                  <a:pt x="9471309" y="-4078"/>
                  <a:pt x="9788110" y="80335"/>
                  <a:pt x="10072290" y="0"/>
                </a:cubicBezTo>
                <a:cubicBezTo>
                  <a:pt x="10356470" y="-80335"/>
                  <a:pt x="10467520" y="7786"/>
                  <a:pt x="10653810" y="0"/>
                </a:cubicBezTo>
                <a:cubicBezTo>
                  <a:pt x="10840100" y="-7786"/>
                  <a:pt x="10962528" y="48502"/>
                  <a:pt x="11078321" y="0"/>
                </a:cubicBezTo>
                <a:cubicBezTo>
                  <a:pt x="11194114" y="-48502"/>
                  <a:pt x="11237580" y="22875"/>
                  <a:pt x="11345820" y="0"/>
                </a:cubicBezTo>
                <a:cubicBezTo>
                  <a:pt x="11454060" y="-22875"/>
                  <a:pt x="11502714" y="1250"/>
                  <a:pt x="11613320" y="0"/>
                </a:cubicBezTo>
                <a:cubicBezTo>
                  <a:pt x="11723926" y="-1250"/>
                  <a:pt x="11780357" y="1831"/>
                  <a:pt x="11880819" y="0"/>
                </a:cubicBezTo>
                <a:cubicBezTo>
                  <a:pt x="11981281" y="-1831"/>
                  <a:pt x="12411027" y="31222"/>
                  <a:pt x="12619350" y="0"/>
                </a:cubicBezTo>
                <a:cubicBezTo>
                  <a:pt x="12827673" y="-31222"/>
                  <a:pt x="12871879" y="44681"/>
                  <a:pt x="13043860" y="0"/>
                </a:cubicBezTo>
                <a:cubicBezTo>
                  <a:pt x="13215841" y="-44681"/>
                  <a:pt x="13110531" y="2403"/>
                  <a:pt x="13154349" y="0"/>
                </a:cubicBezTo>
                <a:cubicBezTo>
                  <a:pt x="13198167" y="-2403"/>
                  <a:pt x="13789712" y="24410"/>
                  <a:pt x="14049891" y="0"/>
                </a:cubicBezTo>
                <a:cubicBezTo>
                  <a:pt x="14310070" y="-24410"/>
                  <a:pt x="14113659" y="2354"/>
                  <a:pt x="14160380" y="0"/>
                </a:cubicBezTo>
                <a:cubicBezTo>
                  <a:pt x="14207101" y="-2354"/>
                  <a:pt x="14345964" y="19743"/>
                  <a:pt x="14427880" y="0"/>
                </a:cubicBezTo>
                <a:cubicBezTo>
                  <a:pt x="14509796" y="-19743"/>
                  <a:pt x="14500197" y="4276"/>
                  <a:pt x="14538369" y="0"/>
                </a:cubicBezTo>
                <a:cubicBezTo>
                  <a:pt x="14576541" y="-4276"/>
                  <a:pt x="14791027" y="17200"/>
                  <a:pt x="14962879" y="0"/>
                </a:cubicBezTo>
                <a:cubicBezTo>
                  <a:pt x="15134731" y="-17200"/>
                  <a:pt x="15125502" y="965"/>
                  <a:pt x="15230378" y="0"/>
                </a:cubicBezTo>
                <a:cubicBezTo>
                  <a:pt x="15335254" y="-965"/>
                  <a:pt x="15306910" y="1956"/>
                  <a:pt x="15340867" y="0"/>
                </a:cubicBezTo>
                <a:cubicBezTo>
                  <a:pt x="15374824" y="-1956"/>
                  <a:pt x="15879682" y="88369"/>
                  <a:pt x="16154996" y="0"/>
                </a:cubicBezTo>
                <a:cubicBezTo>
                  <a:pt x="16442338" y="41018"/>
                  <a:pt x="16595788" y="158479"/>
                  <a:pt x="16608934" y="453938"/>
                </a:cubicBezTo>
                <a:cubicBezTo>
                  <a:pt x="16663702" y="667726"/>
                  <a:pt x="16553123" y="789558"/>
                  <a:pt x="16608934" y="1044043"/>
                </a:cubicBezTo>
                <a:cubicBezTo>
                  <a:pt x="16664745" y="1298529"/>
                  <a:pt x="16576824" y="1518287"/>
                  <a:pt x="16608934" y="1656844"/>
                </a:cubicBezTo>
                <a:cubicBezTo>
                  <a:pt x="16641044" y="1795401"/>
                  <a:pt x="16575134" y="1998904"/>
                  <a:pt x="16608934" y="2178860"/>
                </a:cubicBezTo>
                <a:cubicBezTo>
                  <a:pt x="16642734" y="2358816"/>
                  <a:pt x="16544129" y="2562057"/>
                  <a:pt x="16608934" y="2723572"/>
                </a:cubicBezTo>
                <a:lnTo>
                  <a:pt x="16608934" y="2723572"/>
                </a:lnTo>
                <a:cubicBezTo>
                  <a:pt x="16361995" y="2823779"/>
                  <a:pt x="16037465" y="2629872"/>
                  <a:pt x="15683579" y="2723572"/>
                </a:cubicBezTo>
                <a:cubicBezTo>
                  <a:pt x="15329693" y="2817272"/>
                  <a:pt x="15268227" y="2649070"/>
                  <a:pt x="14924314" y="2723572"/>
                </a:cubicBezTo>
                <a:cubicBezTo>
                  <a:pt x="14580402" y="2798074"/>
                  <a:pt x="14564306" y="2691560"/>
                  <a:pt x="14331137" y="2723572"/>
                </a:cubicBezTo>
                <a:cubicBezTo>
                  <a:pt x="14097968" y="2755584"/>
                  <a:pt x="13887466" y="2686796"/>
                  <a:pt x="13737961" y="2723572"/>
                </a:cubicBezTo>
                <a:cubicBezTo>
                  <a:pt x="13588456" y="2760348"/>
                  <a:pt x="13335398" y="2668326"/>
                  <a:pt x="13144785" y="2723572"/>
                </a:cubicBezTo>
                <a:cubicBezTo>
                  <a:pt x="12954172" y="2778818"/>
                  <a:pt x="13090147" y="2720677"/>
                  <a:pt x="13049877" y="2723572"/>
                </a:cubicBezTo>
                <a:cubicBezTo>
                  <a:pt x="13009607" y="2726467"/>
                  <a:pt x="12982784" y="2719157"/>
                  <a:pt x="12954969" y="2723572"/>
                </a:cubicBezTo>
                <a:cubicBezTo>
                  <a:pt x="12927154" y="2727987"/>
                  <a:pt x="12787483" y="2695189"/>
                  <a:pt x="12693971" y="2723572"/>
                </a:cubicBezTo>
                <a:cubicBezTo>
                  <a:pt x="12600459" y="2751955"/>
                  <a:pt x="12272816" y="2710776"/>
                  <a:pt x="12100795" y="2723572"/>
                </a:cubicBezTo>
                <a:cubicBezTo>
                  <a:pt x="11928774" y="2736368"/>
                  <a:pt x="11800955" y="2694386"/>
                  <a:pt x="11673708" y="2723572"/>
                </a:cubicBezTo>
                <a:cubicBezTo>
                  <a:pt x="11546461" y="2752758"/>
                  <a:pt x="11390450" y="2676820"/>
                  <a:pt x="11246621" y="2723572"/>
                </a:cubicBezTo>
                <a:cubicBezTo>
                  <a:pt x="11102792" y="2770324"/>
                  <a:pt x="11049267" y="2714154"/>
                  <a:pt x="10985623" y="2723572"/>
                </a:cubicBezTo>
                <a:cubicBezTo>
                  <a:pt x="10921979" y="2732990"/>
                  <a:pt x="10582710" y="2675116"/>
                  <a:pt x="10226358" y="2723572"/>
                </a:cubicBezTo>
                <a:cubicBezTo>
                  <a:pt x="9870007" y="2772028"/>
                  <a:pt x="9783747" y="2715511"/>
                  <a:pt x="9633182" y="2723572"/>
                </a:cubicBezTo>
                <a:cubicBezTo>
                  <a:pt x="9482617" y="2731633"/>
                  <a:pt x="9114207" y="2707125"/>
                  <a:pt x="8707827" y="2723572"/>
                </a:cubicBezTo>
                <a:cubicBezTo>
                  <a:pt x="8301447" y="2740019"/>
                  <a:pt x="8652012" y="2719428"/>
                  <a:pt x="8612919" y="2723572"/>
                </a:cubicBezTo>
                <a:cubicBezTo>
                  <a:pt x="8573826" y="2727716"/>
                  <a:pt x="7902189" y="2668432"/>
                  <a:pt x="7687564" y="2723572"/>
                </a:cubicBezTo>
                <a:cubicBezTo>
                  <a:pt x="7472939" y="2778712"/>
                  <a:pt x="7434986" y="2722944"/>
                  <a:pt x="7260477" y="2723572"/>
                </a:cubicBezTo>
                <a:cubicBezTo>
                  <a:pt x="7085968" y="2724200"/>
                  <a:pt x="6626115" y="2645974"/>
                  <a:pt x="6335122" y="2723572"/>
                </a:cubicBezTo>
                <a:cubicBezTo>
                  <a:pt x="6044129" y="2801170"/>
                  <a:pt x="5910965" y="2661148"/>
                  <a:pt x="5575856" y="2723572"/>
                </a:cubicBezTo>
                <a:cubicBezTo>
                  <a:pt x="5240747" y="2785996"/>
                  <a:pt x="5177662" y="2653445"/>
                  <a:pt x="4816591" y="2723572"/>
                </a:cubicBezTo>
                <a:cubicBezTo>
                  <a:pt x="4455520" y="2793699"/>
                  <a:pt x="4270855" y="2633824"/>
                  <a:pt x="3891236" y="2723572"/>
                </a:cubicBezTo>
                <a:cubicBezTo>
                  <a:pt x="3511617" y="2813320"/>
                  <a:pt x="3309937" y="2693141"/>
                  <a:pt x="3131970" y="2723572"/>
                </a:cubicBezTo>
                <a:cubicBezTo>
                  <a:pt x="2954003" y="2754003"/>
                  <a:pt x="2811093" y="2706351"/>
                  <a:pt x="2538794" y="2723572"/>
                </a:cubicBezTo>
                <a:cubicBezTo>
                  <a:pt x="2266495" y="2740793"/>
                  <a:pt x="2338854" y="2720393"/>
                  <a:pt x="2277797" y="2723572"/>
                </a:cubicBezTo>
                <a:cubicBezTo>
                  <a:pt x="2216740" y="2726751"/>
                  <a:pt x="2211607" y="2720881"/>
                  <a:pt x="2182888" y="2723572"/>
                </a:cubicBezTo>
                <a:cubicBezTo>
                  <a:pt x="2154169" y="2726263"/>
                  <a:pt x="2027458" y="2719668"/>
                  <a:pt x="1921891" y="2723572"/>
                </a:cubicBezTo>
                <a:cubicBezTo>
                  <a:pt x="1816324" y="2727476"/>
                  <a:pt x="1471703" y="2661337"/>
                  <a:pt x="1162625" y="2723572"/>
                </a:cubicBezTo>
                <a:cubicBezTo>
                  <a:pt x="853547" y="2785807"/>
                  <a:pt x="728110" y="2719314"/>
                  <a:pt x="569449" y="2723572"/>
                </a:cubicBezTo>
                <a:cubicBezTo>
                  <a:pt x="410788" y="2727830"/>
                  <a:pt x="252322" y="2685134"/>
                  <a:pt x="0" y="2723572"/>
                </a:cubicBezTo>
                <a:lnTo>
                  <a:pt x="0" y="2723572"/>
                </a:lnTo>
                <a:cubicBezTo>
                  <a:pt x="-13653" y="2502171"/>
                  <a:pt x="4759" y="2399931"/>
                  <a:pt x="0" y="2156164"/>
                </a:cubicBezTo>
                <a:cubicBezTo>
                  <a:pt x="-4759" y="1912397"/>
                  <a:pt x="2131" y="1770962"/>
                  <a:pt x="0" y="1656844"/>
                </a:cubicBezTo>
                <a:cubicBezTo>
                  <a:pt x="-2131" y="1542726"/>
                  <a:pt x="51631" y="1288075"/>
                  <a:pt x="0" y="1134828"/>
                </a:cubicBezTo>
                <a:cubicBezTo>
                  <a:pt x="-51631" y="981581"/>
                  <a:pt x="55181" y="664393"/>
                  <a:pt x="0" y="453938"/>
                </a:cubicBezTo>
                <a:cubicBezTo>
                  <a:pt x="-14474" y="186587"/>
                  <a:pt x="247322" y="-25373"/>
                  <a:pt x="453938" y="0"/>
                </a:cubicBezTo>
                <a:close/>
              </a:path>
              <a:path w="16608934" h="2723572" stroke="0" extrusionOk="0">
                <a:moveTo>
                  <a:pt x="453938" y="0"/>
                </a:moveTo>
                <a:cubicBezTo>
                  <a:pt x="640706" y="-24291"/>
                  <a:pt x="787937" y="3452"/>
                  <a:pt x="878448" y="0"/>
                </a:cubicBezTo>
                <a:cubicBezTo>
                  <a:pt x="968959" y="-3452"/>
                  <a:pt x="1329826" y="58964"/>
                  <a:pt x="1616979" y="0"/>
                </a:cubicBezTo>
                <a:cubicBezTo>
                  <a:pt x="1904132" y="-58964"/>
                  <a:pt x="2292379" y="63269"/>
                  <a:pt x="2512521" y="0"/>
                </a:cubicBezTo>
                <a:cubicBezTo>
                  <a:pt x="2732663" y="-63269"/>
                  <a:pt x="2897503" y="75613"/>
                  <a:pt x="3251052" y="0"/>
                </a:cubicBezTo>
                <a:cubicBezTo>
                  <a:pt x="3604601" y="-75613"/>
                  <a:pt x="3519469" y="33150"/>
                  <a:pt x="3675562" y="0"/>
                </a:cubicBezTo>
                <a:cubicBezTo>
                  <a:pt x="3831655" y="-33150"/>
                  <a:pt x="4143246" y="24480"/>
                  <a:pt x="4414094" y="0"/>
                </a:cubicBezTo>
                <a:cubicBezTo>
                  <a:pt x="4684942" y="-24480"/>
                  <a:pt x="4836749" y="30594"/>
                  <a:pt x="5152625" y="0"/>
                </a:cubicBezTo>
                <a:cubicBezTo>
                  <a:pt x="5468501" y="-30594"/>
                  <a:pt x="5389818" y="8608"/>
                  <a:pt x="5577135" y="0"/>
                </a:cubicBezTo>
                <a:cubicBezTo>
                  <a:pt x="5764452" y="-8608"/>
                  <a:pt x="5803808" y="10255"/>
                  <a:pt x="6001645" y="0"/>
                </a:cubicBezTo>
                <a:cubicBezTo>
                  <a:pt x="6199482" y="-10255"/>
                  <a:pt x="6487839" y="3477"/>
                  <a:pt x="6740176" y="0"/>
                </a:cubicBezTo>
                <a:cubicBezTo>
                  <a:pt x="6992513" y="-3477"/>
                  <a:pt x="6802071" y="5163"/>
                  <a:pt x="6850665" y="0"/>
                </a:cubicBezTo>
                <a:cubicBezTo>
                  <a:pt x="6899259" y="-5163"/>
                  <a:pt x="7310080" y="38791"/>
                  <a:pt x="7432186" y="0"/>
                </a:cubicBezTo>
                <a:cubicBezTo>
                  <a:pt x="7554292" y="-38791"/>
                  <a:pt x="7502516" y="1346"/>
                  <a:pt x="7542675" y="0"/>
                </a:cubicBezTo>
                <a:cubicBezTo>
                  <a:pt x="7582834" y="-1346"/>
                  <a:pt x="7750859" y="17978"/>
                  <a:pt x="7810174" y="0"/>
                </a:cubicBezTo>
                <a:cubicBezTo>
                  <a:pt x="7869489" y="-17978"/>
                  <a:pt x="8294107" y="32119"/>
                  <a:pt x="8705716" y="0"/>
                </a:cubicBezTo>
                <a:cubicBezTo>
                  <a:pt x="9117325" y="-32119"/>
                  <a:pt x="9214964" y="78341"/>
                  <a:pt x="9444248" y="0"/>
                </a:cubicBezTo>
                <a:cubicBezTo>
                  <a:pt x="9673532" y="-78341"/>
                  <a:pt x="9628687" y="30035"/>
                  <a:pt x="9711747" y="0"/>
                </a:cubicBezTo>
                <a:cubicBezTo>
                  <a:pt x="9794807" y="-30035"/>
                  <a:pt x="10186349" y="57578"/>
                  <a:pt x="10450278" y="0"/>
                </a:cubicBezTo>
                <a:cubicBezTo>
                  <a:pt x="10714207" y="-57578"/>
                  <a:pt x="10586270" y="14146"/>
                  <a:pt x="10717778" y="0"/>
                </a:cubicBezTo>
                <a:cubicBezTo>
                  <a:pt x="10849286" y="-14146"/>
                  <a:pt x="11283107" y="27793"/>
                  <a:pt x="11456309" y="0"/>
                </a:cubicBezTo>
                <a:cubicBezTo>
                  <a:pt x="11629511" y="-27793"/>
                  <a:pt x="11721971" y="24307"/>
                  <a:pt x="11880819" y="0"/>
                </a:cubicBezTo>
                <a:cubicBezTo>
                  <a:pt x="12039667" y="-24307"/>
                  <a:pt x="12141961" y="43721"/>
                  <a:pt x="12305329" y="0"/>
                </a:cubicBezTo>
                <a:cubicBezTo>
                  <a:pt x="12468697" y="-43721"/>
                  <a:pt x="13008556" y="42799"/>
                  <a:pt x="13200871" y="0"/>
                </a:cubicBezTo>
                <a:cubicBezTo>
                  <a:pt x="13393186" y="-42799"/>
                  <a:pt x="13523879" y="5783"/>
                  <a:pt x="13625381" y="0"/>
                </a:cubicBezTo>
                <a:cubicBezTo>
                  <a:pt x="13726883" y="-5783"/>
                  <a:pt x="14085148" y="97961"/>
                  <a:pt x="14520923" y="0"/>
                </a:cubicBezTo>
                <a:cubicBezTo>
                  <a:pt x="14956698" y="-97961"/>
                  <a:pt x="15023859" y="72374"/>
                  <a:pt x="15259454" y="0"/>
                </a:cubicBezTo>
                <a:cubicBezTo>
                  <a:pt x="15495049" y="-72374"/>
                  <a:pt x="15406488" y="1933"/>
                  <a:pt x="15526954" y="0"/>
                </a:cubicBezTo>
                <a:cubicBezTo>
                  <a:pt x="15647420" y="-1933"/>
                  <a:pt x="15872053" y="70714"/>
                  <a:pt x="16154996" y="0"/>
                </a:cubicBezTo>
                <a:cubicBezTo>
                  <a:pt x="16406040" y="28695"/>
                  <a:pt x="16580343" y="226465"/>
                  <a:pt x="16608934" y="453938"/>
                </a:cubicBezTo>
                <a:cubicBezTo>
                  <a:pt x="16622358" y="697260"/>
                  <a:pt x="16596528" y="851140"/>
                  <a:pt x="16608934" y="953257"/>
                </a:cubicBezTo>
                <a:cubicBezTo>
                  <a:pt x="16621340" y="1055374"/>
                  <a:pt x="16536677" y="1345463"/>
                  <a:pt x="16608934" y="1566059"/>
                </a:cubicBezTo>
                <a:cubicBezTo>
                  <a:pt x="16681191" y="1786655"/>
                  <a:pt x="16604204" y="1987668"/>
                  <a:pt x="16608934" y="2156164"/>
                </a:cubicBezTo>
                <a:cubicBezTo>
                  <a:pt x="16613664" y="2324660"/>
                  <a:pt x="16585354" y="2575944"/>
                  <a:pt x="16608934" y="2723572"/>
                </a:cubicBezTo>
                <a:lnTo>
                  <a:pt x="16608934" y="2723572"/>
                </a:lnTo>
                <a:cubicBezTo>
                  <a:pt x="16481877" y="2762012"/>
                  <a:pt x="16368952" y="2694459"/>
                  <a:pt x="16181847" y="2723572"/>
                </a:cubicBezTo>
                <a:cubicBezTo>
                  <a:pt x="15994742" y="2752685"/>
                  <a:pt x="15576213" y="2640928"/>
                  <a:pt x="15256492" y="2723572"/>
                </a:cubicBezTo>
                <a:cubicBezTo>
                  <a:pt x="14936772" y="2806216"/>
                  <a:pt x="14991430" y="2696047"/>
                  <a:pt x="14829405" y="2723572"/>
                </a:cubicBezTo>
                <a:cubicBezTo>
                  <a:pt x="14667380" y="2751097"/>
                  <a:pt x="14656377" y="2713844"/>
                  <a:pt x="14568408" y="2723572"/>
                </a:cubicBezTo>
                <a:cubicBezTo>
                  <a:pt x="14480439" y="2733300"/>
                  <a:pt x="14036430" y="2653815"/>
                  <a:pt x="13643053" y="2723572"/>
                </a:cubicBezTo>
                <a:cubicBezTo>
                  <a:pt x="13249677" y="2793329"/>
                  <a:pt x="13476863" y="2701485"/>
                  <a:pt x="13382055" y="2723572"/>
                </a:cubicBezTo>
                <a:cubicBezTo>
                  <a:pt x="13287247" y="2745659"/>
                  <a:pt x="13101786" y="2675671"/>
                  <a:pt x="12954969" y="2723572"/>
                </a:cubicBezTo>
                <a:cubicBezTo>
                  <a:pt x="12808152" y="2771473"/>
                  <a:pt x="12895571" y="2718591"/>
                  <a:pt x="12860060" y="2723572"/>
                </a:cubicBezTo>
                <a:cubicBezTo>
                  <a:pt x="12824549" y="2728553"/>
                  <a:pt x="12593700" y="2697744"/>
                  <a:pt x="12432973" y="2723572"/>
                </a:cubicBezTo>
                <a:cubicBezTo>
                  <a:pt x="12272246" y="2749400"/>
                  <a:pt x="11965319" y="2684628"/>
                  <a:pt x="11507619" y="2723572"/>
                </a:cubicBezTo>
                <a:cubicBezTo>
                  <a:pt x="11049919" y="2762516"/>
                  <a:pt x="10923928" y="2699192"/>
                  <a:pt x="10748353" y="2723572"/>
                </a:cubicBezTo>
                <a:cubicBezTo>
                  <a:pt x="10572778" y="2747952"/>
                  <a:pt x="10200353" y="2680599"/>
                  <a:pt x="9822998" y="2723572"/>
                </a:cubicBezTo>
                <a:cubicBezTo>
                  <a:pt x="9445644" y="2766545"/>
                  <a:pt x="9529597" y="2688262"/>
                  <a:pt x="9395911" y="2723572"/>
                </a:cubicBezTo>
                <a:cubicBezTo>
                  <a:pt x="9262225" y="2758882"/>
                  <a:pt x="9264429" y="2722100"/>
                  <a:pt x="9134914" y="2723572"/>
                </a:cubicBezTo>
                <a:cubicBezTo>
                  <a:pt x="9005399" y="2725044"/>
                  <a:pt x="8549184" y="2709662"/>
                  <a:pt x="8375648" y="2723572"/>
                </a:cubicBezTo>
                <a:cubicBezTo>
                  <a:pt x="8202112" y="2737482"/>
                  <a:pt x="8129399" y="2672840"/>
                  <a:pt x="7948561" y="2723572"/>
                </a:cubicBezTo>
                <a:cubicBezTo>
                  <a:pt x="7767723" y="2774304"/>
                  <a:pt x="7387441" y="2634585"/>
                  <a:pt x="7189296" y="2723572"/>
                </a:cubicBezTo>
                <a:cubicBezTo>
                  <a:pt x="6991151" y="2812559"/>
                  <a:pt x="7126876" y="2715548"/>
                  <a:pt x="7094388" y="2723572"/>
                </a:cubicBezTo>
                <a:cubicBezTo>
                  <a:pt x="7061900" y="2731596"/>
                  <a:pt x="6764604" y="2700314"/>
                  <a:pt x="6501211" y="2723572"/>
                </a:cubicBezTo>
                <a:cubicBezTo>
                  <a:pt x="6237818" y="2746830"/>
                  <a:pt x="6326838" y="2700017"/>
                  <a:pt x="6240214" y="2723572"/>
                </a:cubicBezTo>
                <a:cubicBezTo>
                  <a:pt x="6153590" y="2747127"/>
                  <a:pt x="6000567" y="2704665"/>
                  <a:pt x="5813127" y="2723572"/>
                </a:cubicBezTo>
                <a:cubicBezTo>
                  <a:pt x="5625687" y="2742479"/>
                  <a:pt x="5537815" y="2679484"/>
                  <a:pt x="5386040" y="2723572"/>
                </a:cubicBezTo>
                <a:cubicBezTo>
                  <a:pt x="5234265" y="2767660"/>
                  <a:pt x="4926737" y="2689956"/>
                  <a:pt x="4792864" y="2723572"/>
                </a:cubicBezTo>
                <a:cubicBezTo>
                  <a:pt x="4658991" y="2757188"/>
                  <a:pt x="4172607" y="2658093"/>
                  <a:pt x="3867509" y="2723572"/>
                </a:cubicBezTo>
                <a:cubicBezTo>
                  <a:pt x="3562411" y="2789051"/>
                  <a:pt x="3302252" y="2681903"/>
                  <a:pt x="2942154" y="2723572"/>
                </a:cubicBezTo>
                <a:cubicBezTo>
                  <a:pt x="2582057" y="2765241"/>
                  <a:pt x="2255007" y="2686460"/>
                  <a:pt x="2016799" y="2723572"/>
                </a:cubicBezTo>
                <a:cubicBezTo>
                  <a:pt x="1778592" y="2760684"/>
                  <a:pt x="1504886" y="2679417"/>
                  <a:pt x="1257534" y="2723572"/>
                </a:cubicBezTo>
                <a:cubicBezTo>
                  <a:pt x="1010182" y="2767727"/>
                  <a:pt x="855648" y="2670846"/>
                  <a:pt x="664357" y="2723572"/>
                </a:cubicBezTo>
                <a:cubicBezTo>
                  <a:pt x="473066" y="2776298"/>
                  <a:pt x="186889" y="2692402"/>
                  <a:pt x="0" y="2723572"/>
                </a:cubicBezTo>
                <a:lnTo>
                  <a:pt x="0" y="2723572"/>
                </a:lnTo>
                <a:cubicBezTo>
                  <a:pt x="-30306" y="2473123"/>
                  <a:pt x="4234" y="2340150"/>
                  <a:pt x="0" y="2178860"/>
                </a:cubicBezTo>
                <a:cubicBezTo>
                  <a:pt x="-4234" y="2017570"/>
                  <a:pt x="2115" y="1893340"/>
                  <a:pt x="0" y="1679540"/>
                </a:cubicBezTo>
                <a:cubicBezTo>
                  <a:pt x="-2115" y="1465740"/>
                  <a:pt x="50599" y="1333119"/>
                  <a:pt x="0" y="1157525"/>
                </a:cubicBezTo>
                <a:cubicBezTo>
                  <a:pt x="-50599" y="981931"/>
                  <a:pt x="49626" y="712770"/>
                  <a:pt x="0" y="453938"/>
                </a:cubicBezTo>
                <a:cubicBezTo>
                  <a:pt x="20336" y="191378"/>
                  <a:pt x="176924" y="-1513"/>
                  <a:pt x="453938" y="0"/>
                </a:cubicBezTo>
                <a:close/>
              </a:path>
            </a:pathLst>
          </a:custGeom>
          <a:solidFill>
            <a:schemeClr val="bg1"/>
          </a:solidFill>
          <a:ln w="38100">
            <a:solidFill>
              <a:schemeClr val="accent2"/>
            </a:solidFill>
            <a:extLst>
              <a:ext uri="{C807C97D-BFC1-408E-A445-0C87EB9F89A2}">
                <ask:lineSketchStyleProps xmlns:ask="http://schemas.microsoft.com/office/drawing/2018/sketchyshapes" xmlns="" sd="2605507827">
                  <a:prstGeom prst="round2Same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3600" b="1" dirty="0">
                <a:solidFill>
                  <a:schemeClr val="tx2">
                    <a:lumMod val="50000"/>
                  </a:schemeClr>
                </a:solidFill>
                <a:latin typeface="Cambria" panose="02040503050406030204" pitchFamily="18" charset="0"/>
                <a:ea typeface="Cambria" panose="02040503050406030204" pitchFamily="18" charset="0"/>
              </a:rPr>
              <a:t>Trường hợp 3</a:t>
            </a:r>
          </a:p>
          <a:p>
            <a:r>
              <a:rPr lang="vi-VN" sz="3600" dirty="0">
                <a:solidFill>
                  <a:schemeClr val="tx2">
                    <a:lumMod val="50000"/>
                  </a:schemeClr>
                </a:solidFill>
                <a:latin typeface="Cambria" panose="02040503050406030204" pitchFamily="18" charset="0"/>
                <a:ea typeface="Cambria" panose="02040503050406030204" pitchFamily="18" charset="0"/>
              </a:rPr>
              <a:t>Năm nay, Tuấn được bầu làm lớp trưởng. Tuấn thấy nền nếp của lớp chưa tốt, một số bạn còn đi học muộn và nói chuyện riêng trong giờ học. Tuấn chưa biết phải quản lí lớp như thế nào cho hiệu quả.</a:t>
            </a:r>
          </a:p>
        </p:txBody>
      </p:sp>
      <p:sp>
        <p:nvSpPr>
          <p:cNvPr id="19" name="Freeform 7">
            <a:extLst>
              <a:ext uri="{FF2B5EF4-FFF2-40B4-BE49-F238E27FC236}">
                <a16:creationId xmlns:a16="http://schemas.microsoft.com/office/drawing/2014/main" id="{22BA1F8C-9F0B-DBD9-F3FB-8926B1B1FCEE}"/>
              </a:ext>
            </a:extLst>
          </p:cNvPr>
          <p:cNvSpPr/>
          <p:nvPr/>
        </p:nvSpPr>
        <p:spPr>
          <a:xfrm>
            <a:off x="12629513" y="6574029"/>
            <a:ext cx="5002607" cy="4500427"/>
          </a:xfrm>
          <a:custGeom>
            <a:avLst/>
            <a:gdLst/>
            <a:ahLst/>
            <a:cxnLst/>
            <a:rect l="l" t="t" r="r" b="b"/>
            <a:pathLst>
              <a:path w="3204671" h="2900227">
                <a:moveTo>
                  <a:pt x="0" y="0"/>
                </a:moveTo>
                <a:lnTo>
                  <a:pt x="3204670" y="0"/>
                </a:lnTo>
                <a:lnTo>
                  <a:pt x="3204670" y="2900227"/>
                </a:lnTo>
                <a:lnTo>
                  <a:pt x="0" y="2900227"/>
                </a:lnTo>
                <a:lnTo>
                  <a:pt x="0" y="0"/>
                </a:lnTo>
                <a:close/>
              </a:path>
            </a:pathLst>
          </a:custGeom>
          <a:blipFill>
            <a:blip r:embed="rId1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2" name="Group 21">
            <a:extLst>
              <a:ext uri="{FF2B5EF4-FFF2-40B4-BE49-F238E27FC236}">
                <a16:creationId xmlns:a16="http://schemas.microsoft.com/office/drawing/2014/main" id="{376341DF-7761-62AD-7DE0-177EE175E965}"/>
              </a:ext>
            </a:extLst>
          </p:cNvPr>
          <p:cNvGrpSpPr/>
          <p:nvPr/>
        </p:nvGrpSpPr>
        <p:grpSpPr>
          <a:xfrm>
            <a:off x="8250387" y="6834965"/>
            <a:ext cx="4553438" cy="3603641"/>
            <a:chOff x="8250387" y="6834965"/>
            <a:chExt cx="4553438" cy="3603641"/>
          </a:xfrm>
        </p:grpSpPr>
        <p:pic>
          <p:nvPicPr>
            <p:cNvPr id="20" name="Picture 19">
              <a:extLst>
                <a:ext uri="{FF2B5EF4-FFF2-40B4-BE49-F238E27FC236}">
                  <a16:creationId xmlns:a16="http://schemas.microsoft.com/office/drawing/2014/main" id="{69EFC45D-3346-4059-8E8C-8318571712B3}"/>
                </a:ext>
              </a:extLst>
            </p:cNvPr>
            <p:cNvPicPr>
              <a:picLocks noChangeAspect="1"/>
            </p:cNvPicPr>
            <p:nvPr/>
          </p:nvPicPr>
          <p:blipFill>
            <a:blip r:embed="rId14"/>
            <a:stretch>
              <a:fillRect/>
            </a:stretch>
          </p:blipFill>
          <p:spPr>
            <a:xfrm rot="19479531" flipH="1">
              <a:off x="8250387" y="6834965"/>
              <a:ext cx="4553438" cy="3603641"/>
            </a:xfrm>
            <a:prstGeom prst="rect">
              <a:avLst/>
            </a:prstGeom>
          </p:spPr>
        </p:pic>
        <p:sp>
          <p:nvSpPr>
            <p:cNvPr id="21" name="TextBox 20">
              <a:extLst>
                <a:ext uri="{FF2B5EF4-FFF2-40B4-BE49-F238E27FC236}">
                  <a16:creationId xmlns:a16="http://schemas.microsoft.com/office/drawing/2014/main" id="{2307262B-3918-6C9B-DA29-F747DFCB2533}"/>
                </a:ext>
              </a:extLst>
            </p:cNvPr>
            <p:cNvSpPr txBox="1"/>
            <p:nvPr/>
          </p:nvSpPr>
          <p:spPr>
            <a:xfrm rot="19442607">
              <a:off x="9138967" y="7292438"/>
              <a:ext cx="3212822" cy="1446550"/>
            </a:xfrm>
            <a:prstGeom prst="rect">
              <a:avLst/>
            </a:prstGeom>
            <a:noFill/>
          </p:spPr>
          <p:txBody>
            <a:bodyPr wrap="square" rtlCol="0">
              <a:spAutoFit/>
            </a:bodyPr>
            <a:lstStyle/>
            <a:p>
              <a:r>
                <a:rPr lang="en-GB" sz="4400" b="1" dirty="0" err="1">
                  <a:latin typeface="Cambria" panose="02040503050406030204" pitchFamily="18" charset="0"/>
                  <a:ea typeface="Cambria" panose="02040503050406030204" pitchFamily="18" charset="0"/>
                </a:rPr>
                <a:t>Thảo</a:t>
              </a:r>
              <a:r>
                <a:rPr lang="en-GB" sz="4400" b="1" dirty="0">
                  <a:latin typeface="Cambria" panose="02040503050406030204" pitchFamily="18" charset="0"/>
                  <a:ea typeface="Cambria" panose="02040503050406030204" pitchFamily="18" charset="0"/>
                </a:rPr>
                <a:t> </a:t>
              </a:r>
              <a:r>
                <a:rPr lang="en-GB" sz="4400" b="1" dirty="0" err="1">
                  <a:latin typeface="Cambria" panose="02040503050406030204" pitchFamily="18" charset="0"/>
                  <a:ea typeface="Cambria" panose="02040503050406030204" pitchFamily="18" charset="0"/>
                </a:rPr>
                <a:t>luận</a:t>
              </a:r>
              <a:r>
                <a:rPr lang="en-GB" sz="4400" b="1" dirty="0">
                  <a:latin typeface="Cambria" panose="02040503050406030204" pitchFamily="18" charset="0"/>
                  <a:ea typeface="Cambria" panose="02040503050406030204" pitchFamily="18" charset="0"/>
                </a:rPr>
                <a:t> </a:t>
              </a:r>
              <a:r>
                <a:rPr lang="en-GB" sz="4400" b="1" dirty="0" err="1">
                  <a:latin typeface="Cambria" panose="02040503050406030204" pitchFamily="18" charset="0"/>
                  <a:ea typeface="Cambria" panose="02040503050406030204" pitchFamily="18" charset="0"/>
                </a:rPr>
                <a:t>nhóm</a:t>
              </a:r>
              <a:r>
                <a:rPr lang="en-GB" sz="4400" b="1" dirty="0">
                  <a:latin typeface="Cambria" panose="02040503050406030204" pitchFamily="18" charset="0"/>
                  <a:ea typeface="Cambria" panose="02040503050406030204" pitchFamily="18" charset="0"/>
                </a:rPr>
                <a:t> </a:t>
              </a:r>
              <a:r>
                <a:rPr lang="en-GB" sz="4400" b="1" dirty="0" err="1">
                  <a:latin typeface="Cambria" panose="02040503050406030204" pitchFamily="18" charset="0"/>
                  <a:ea typeface="Cambria" panose="02040503050406030204" pitchFamily="18" charset="0"/>
                </a:rPr>
                <a:t>đôi</a:t>
              </a:r>
              <a:endParaRPr lang="vi-VN" sz="4400" b="1"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452590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8E1"/>
        </a:solidFill>
        <a:effectLst/>
      </p:bgPr>
    </p:bg>
    <p:spTree>
      <p:nvGrpSpPr>
        <p:cNvPr id="1" name="">
          <a:extLst>
            <a:ext uri="{FF2B5EF4-FFF2-40B4-BE49-F238E27FC236}">
              <a16:creationId xmlns:a16="http://schemas.microsoft.com/office/drawing/2014/main" id="{9FC436D9-2A13-F732-EEC0-BACDFDAC512F}"/>
            </a:ext>
          </a:extLst>
        </p:cNvPr>
        <p:cNvGrpSpPr/>
        <p:nvPr/>
      </p:nvGrpSpPr>
      <p:grpSpPr>
        <a:xfrm>
          <a:off x="0" y="0"/>
          <a:ext cx="0" cy="0"/>
          <a:chOff x="0" y="0"/>
          <a:chExt cx="0" cy="0"/>
        </a:xfrm>
      </p:grpSpPr>
      <p:sp>
        <p:nvSpPr>
          <p:cNvPr id="3" name="Freeform 3">
            <a:extLst>
              <a:ext uri="{FF2B5EF4-FFF2-40B4-BE49-F238E27FC236}">
                <a16:creationId xmlns:a16="http://schemas.microsoft.com/office/drawing/2014/main" id="{52C6C62B-6839-CA68-09C9-4DA1B441DB1E}"/>
              </a:ext>
            </a:extLst>
          </p:cNvPr>
          <p:cNvSpPr/>
          <p:nvPr/>
        </p:nvSpPr>
        <p:spPr>
          <a:xfrm>
            <a:off x="15529470" y="0"/>
            <a:ext cx="2956389" cy="2723573"/>
          </a:xfrm>
          <a:custGeom>
            <a:avLst/>
            <a:gdLst/>
            <a:ahLst/>
            <a:cxnLst/>
            <a:rect l="l" t="t" r="r" b="b"/>
            <a:pathLst>
              <a:path w="2956389" h="2723573">
                <a:moveTo>
                  <a:pt x="0" y="0"/>
                </a:moveTo>
                <a:lnTo>
                  <a:pt x="2956389" y="0"/>
                </a:lnTo>
                <a:lnTo>
                  <a:pt x="2956389" y="2723573"/>
                </a:lnTo>
                <a:lnTo>
                  <a:pt x="0" y="272357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vi-VN"/>
          </a:p>
        </p:txBody>
      </p:sp>
      <p:sp>
        <p:nvSpPr>
          <p:cNvPr id="4" name="Freeform 4">
            <a:extLst>
              <a:ext uri="{FF2B5EF4-FFF2-40B4-BE49-F238E27FC236}">
                <a16:creationId xmlns:a16="http://schemas.microsoft.com/office/drawing/2014/main" id="{26D5931B-6295-76B9-F2AA-C89C34787DCB}"/>
              </a:ext>
            </a:extLst>
          </p:cNvPr>
          <p:cNvSpPr/>
          <p:nvPr/>
        </p:nvSpPr>
        <p:spPr>
          <a:xfrm>
            <a:off x="0" y="0"/>
            <a:ext cx="1425955" cy="1361787"/>
          </a:xfrm>
          <a:custGeom>
            <a:avLst/>
            <a:gdLst/>
            <a:ahLst/>
            <a:cxnLst/>
            <a:rect l="l" t="t" r="r" b="b"/>
            <a:pathLst>
              <a:path w="1425955" h="1361787">
                <a:moveTo>
                  <a:pt x="0" y="0"/>
                </a:moveTo>
                <a:lnTo>
                  <a:pt x="1425955" y="0"/>
                </a:lnTo>
                <a:lnTo>
                  <a:pt x="1425955" y="1361787"/>
                </a:lnTo>
                <a:lnTo>
                  <a:pt x="0" y="136178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vi-VN"/>
          </a:p>
        </p:txBody>
      </p:sp>
      <p:sp>
        <p:nvSpPr>
          <p:cNvPr id="5" name="Freeform 5">
            <a:extLst>
              <a:ext uri="{FF2B5EF4-FFF2-40B4-BE49-F238E27FC236}">
                <a16:creationId xmlns:a16="http://schemas.microsoft.com/office/drawing/2014/main" id="{AF47F462-C010-C608-0FFA-F957F96E5837}"/>
              </a:ext>
            </a:extLst>
          </p:cNvPr>
          <p:cNvSpPr/>
          <p:nvPr/>
        </p:nvSpPr>
        <p:spPr>
          <a:xfrm>
            <a:off x="14237689" y="340447"/>
            <a:ext cx="770459" cy="680893"/>
          </a:xfrm>
          <a:custGeom>
            <a:avLst/>
            <a:gdLst/>
            <a:ahLst/>
            <a:cxnLst/>
            <a:rect l="l" t="t" r="r" b="b"/>
            <a:pathLst>
              <a:path w="770459" h="680893">
                <a:moveTo>
                  <a:pt x="0" y="0"/>
                </a:moveTo>
                <a:lnTo>
                  <a:pt x="770459" y="0"/>
                </a:lnTo>
                <a:lnTo>
                  <a:pt x="770459" y="680893"/>
                </a:lnTo>
                <a:lnTo>
                  <a:pt x="0" y="68089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vi-VN"/>
          </a:p>
        </p:txBody>
      </p:sp>
      <p:sp>
        <p:nvSpPr>
          <p:cNvPr id="11" name="Freeform 11">
            <a:extLst>
              <a:ext uri="{FF2B5EF4-FFF2-40B4-BE49-F238E27FC236}">
                <a16:creationId xmlns:a16="http://schemas.microsoft.com/office/drawing/2014/main" id="{DA8542E8-345B-F043-204E-C9D6758A1E9B}"/>
              </a:ext>
            </a:extLst>
          </p:cNvPr>
          <p:cNvSpPr/>
          <p:nvPr/>
        </p:nvSpPr>
        <p:spPr>
          <a:xfrm>
            <a:off x="5387429" y="0"/>
            <a:ext cx="769223" cy="1114816"/>
          </a:xfrm>
          <a:custGeom>
            <a:avLst/>
            <a:gdLst/>
            <a:ahLst/>
            <a:cxnLst/>
            <a:rect l="l" t="t" r="r" b="b"/>
            <a:pathLst>
              <a:path w="769223" h="1114816">
                <a:moveTo>
                  <a:pt x="0" y="0"/>
                </a:moveTo>
                <a:lnTo>
                  <a:pt x="769223" y="0"/>
                </a:lnTo>
                <a:lnTo>
                  <a:pt x="769223" y="1114816"/>
                </a:lnTo>
                <a:lnTo>
                  <a:pt x="0" y="1114816"/>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vi-VN"/>
          </a:p>
        </p:txBody>
      </p:sp>
      <p:sp>
        <p:nvSpPr>
          <p:cNvPr id="23" name="Freeform 15">
            <a:extLst>
              <a:ext uri="{FF2B5EF4-FFF2-40B4-BE49-F238E27FC236}">
                <a16:creationId xmlns:a16="http://schemas.microsoft.com/office/drawing/2014/main" id="{8B1E4685-DDF6-E289-5412-9D663030D0A7}"/>
              </a:ext>
            </a:extLst>
          </p:cNvPr>
          <p:cNvSpPr/>
          <p:nvPr/>
        </p:nvSpPr>
        <p:spPr>
          <a:xfrm>
            <a:off x="677903" y="340447"/>
            <a:ext cx="4188204" cy="3421562"/>
          </a:xfrm>
          <a:custGeom>
            <a:avLst/>
            <a:gdLst/>
            <a:ahLst/>
            <a:cxnLst/>
            <a:rect l="l" t="t" r="r" b="b"/>
            <a:pathLst>
              <a:path w="2649406" h="2225501">
                <a:moveTo>
                  <a:pt x="0" y="0"/>
                </a:moveTo>
                <a:lnTo>
                  <a:pt x="2649406" y="0"/>
                </a:lnTo>
                <a:lnTo>
                  <a:pt x="2649406" y="2225501"/>
                </a:lnTo>
                <a:lnTo>
                  <a:pt x="0" y="2225501"/>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 name="TextBox 23">
            <a:extLst>
              <a:ext uri="{FF2B5EF4-FFF2-40B4-BE49-F238E27FC236}">
                <a16:creationId xmlns:a16="http://schemas.microsoft.com/office/drawing/2014/main" id="{F12AC387-C130-E1BF-B078-2651513A25D6}"/>
              </a:ext>
            </a:extLst>
          </p:cNvPr>
          <p:cNvSpPr txBox="1"/>
          <p:nvPr/>
        </p:nvSpPr>
        <p:spPr>
          <a:xfrm>
            <a:off x="1449839" y="1356668"/>
            <a:ext cx="2206053" cy="1107996"/>
          </a:xfrm>
          <a:prstGeom prst="rect">
            <a:avLst/>
          </a:prstGeom>
          <a:noFill/>
        </p:spPr>
        <p:txBody>
          <a:bodyPr wrap="none" rtlCol="0">
            <a:spAutoFit/>
          </a:bodyPr>
          <a:lstStyle/>
          <a:p>
            <a:r>
              <a:rPr lang="en-GB" sz="6600" b="1" dirty="0" err="1">
                <a:solidFill>
                  <a:schemeClr val="tx2">
                    <a:lumMod val="50000"/>
                  </a:schemeClr>
                </a:solidFill>
                <a:latin typeface="Cambria" panose="02040503050406030204" pitchFamily="18" charset="0"/>
                <a:ea typeface="Cambria" panose="02040503050406030204" pitchFamily="18" charset="0"/>
              </a:rPr>
              <a:t>Gợi</a:t>
            </a:r>
            <a:r>
              <a:rPr lang="en-GB" sz="6600" b="1" dirty="0">
                <a:solidFill>
                  <a:schemeClr val="tx2">
                    <a:lumMod val="50000"/>
                  </a:schemeClr>
                </a:solidFill>
                <a:latin typeface="Cambria" panose="02040503050406030204" pitchFamily="18" charset="0"/>
                <a:ea typeface="Cambria" panose="02040503050406030204" pitchFamily="18" charset="0"/>
              </a:rPr>
              <a:t> ý</a:t>
            </a:r>
            <a:endParaRPr lang="vi-VN" sz="6600" b="1" dirty="0">
              <a:solidFill>
                <a:schemeClr val="tx2">
                  <a:lumMod val="50000"/>
                </a:schemeClr>
              </a:solidFill>
              <a:latin typeface="Cambria" panose="02040503050406030204" pitchFamily="18" charset="0"/>
              <a:ea typeface="Cambria" panose="02040503050406030204" pitchFamily="18" charset="0"/>
            </a:endParaRPr>
          </a:p>
        </p:txBody>
      </p:sp>
      <p:sp>
        <p:nvSpPr>
          <p:cNvPr id="25" name="Rectangle: Top Corners Rounded 24">
            <a:extLst>
              <a:ext uri="{FF2B5EF4-FFF2-40B4-BE49-F238E27FC236}">
                <a16:creationId xmlns:a16="http://schemas.microsoft.com/office/drawing/2014/main" id="{8AF3985C-46A3-A172-29C1-B07B83414855}"/>
              </a:ext>
            </a:extLst>
          </p:cNvPr>
          <p:cNvSpPr/>
          <p:nvPr/>
        </p:nvSpPr>
        <p:spPr>
          <a:xfrm>
            <a:off x="4930934" y="358028"/>
            <a:ext cx="12951334" cy="2106636"/>
          </a:xfrm>
          <a:custGeom>
            <a:avLst/>
            <a:gdLst>
              <a:gd name="connsiteX0" fmla="*/ 351113 w 12951334"/>
              <a:gd name="connsiteY0" fmla="*/ 0 h 2106636"/>
              <a:gd name="connsiteX1" fmla="*/ 934404 w 12951334"/>
              <a:gd name="connsiteY1" fmla="*/ 0 h 2106636"/>
              <a:gd name="connsiteX2" fmla="*/ 1272713 w 12951334"/>
              <a:gd name="connsiteY2" fmla="*/ 0 h 2106636"/>
              <a:gd name="connsiteX3" fmla="*/ 1488530 w 12951334"/>
              <a:gd name="connsiteY3" fmla="*/ 0 h 2106636"/>
              <a:gd name="connsiteX4" fmla="*/ 2316803 w 12951334"/>
              <a:gd name="connsiteY4" fmla="*/ 0 h 2106636"/>
              <a:gd name="connsiteX5" fmla="*/ 2777603 w 12951334"/>
              <a:gd name="connsiteY5" fmla="*/ 0 h 2106636"/>
              <a:gd name="connsiteX6" fmla="*/ 3360894 w 12951334"/>
              <a:gd name="connsiteY6" fmla="*/ 0 h 2106636"/>
              <a:gd name="connsiteX7" fmla="*/ 3699203 w 12951334"/>
              <a:gd name="connsiteY7" fmla="*/ 0 h 2106636"/>
              <a:gd name="connsiteX8" fmla="*/ 4160002 w 12951334"/>
              <a:gd name="connsiteY8" fmla="*/ 0 h 2106636"/>
              <a:gd name="connsiteX9" fmla="*/ 4375820 w 12951334"/>
              <a:gd name="connsiteY9" fmla="*/ 0 h 2106636"/>
              <a:gd name="connsiteX10" fmla="*/ 4714129 w 12951334"/>
              <a:gd name="connsiteY10" fmla="*/ 0 h 2106636"/>
              <a:gd name="connsiteX11" fmla="*/ 5174928 w 12951334"/>
              <a:gd name="connsiteY11" fmla="*/ 0 h 2106636"/>
              <a:gd name="connsiteX12" fmla="*/ 5390746 w 12951334"/>
              <a:gd name="connsiteY12" fmla="*/ 0 h 2106636"/>
              <a:gd name="connsiteX13" fmla="*/ 5729055 w 12951334"/>
              <a:gd name="connsiteY13" fmla="*/ 0 h 2106636"/>
              <a:gd name="connsiteX14" fmla="*/ 6557328 w 12951334"/>
              <a:gd name="connsiteY14" fmla="*/ 0 h 2106636"/>
              <a:gd name="connsiteX15" fmla="*/ 7140619 w 12951334"/>
              <a:gd name="connsiteY15" fmla="*/ 0 h 2106636"/>
              <a:gd name="connsiteX16" fmla="*/ 7968892 w 12951334"/>
              <a:gd name="connsiteY16" fmla="*/ 0 h 2106636"/>
              <a:gd name="connsiteX17" fmla="*/ 8429691 w 12951334"/>
              <a:gd name="connsiteY17" fmla="*/ 0 h 2106636"/>
              <a:gd name="connsiteX18" fmla="*/ 9135473 w 12951334"/>
              <a:gd name="connsiteY18" fmla="*/ 0 h 2106636"/>
              <a:gd name="connsiteX19" fmla="*/ 9963746 w 12951334"/>
              <a:gd name="connsiteY19" fmla="*/ 0 h 2106636"/>
              <a:gd name="connsiteX20" fmla="*/ 10302055 w 12951334"/>
              <a:gd name="connsiteY20" fmla="*/ 0 h 2106636"/>
              <a:gd name="connsiteX21" fmla="*/ 11130328 w 12951334"/>
              <a:gd name="connsiteY21" fmla="*/ 0 h 2106636"/>
              <a:gd name="connsiteX22" fmla="*/ 11713619 w 12951334"/>
              <a:gd name="connsiteY22" fmla="*/ 0 h 2106636"/>
              <a:gd name="connsiteX23" fmla="*/ 11929437 w 12951334"/>
              <a:gd name="connsiteY23" fmla="*/ 0 h 2106636"/>
              <a:gd name="connsiteX24" fmla="*/ 12600221 w 12951334"/>
              <a:gd name="connsiteY24" fmla="*/ 0 h 2106636"/>
              <a:gd name="connsiteX25" fmla="*/ 12951334 w 12951334"/>
              <a:gd name="connsiteY25" fmla="*/ 351113 h 2106636"/>
              <a:gd name="connsiteX26" fmla="*/ 12951334 w 12951334"/>
              <a:gd name="connsiteY26" fmla="*/ 936287 h 2106636"/>
              <a:gd name="connsiteX27" fmla="*/ 12951334 w 12951334"/>
              <a:gd name="connsiteY27" fmla="*/ 1521462 h 2106636"/>
              <a:gd name="connsiteX28" fmla="*/ 12951334 w 12951334"/>
              <a:gd name="connsiteY28" fmla="*/ 2106636 h 2106636"/>
              <a:gd name="connsiteX29" fmla="*/ 12951334 w 12951334"/>
              <a:gd name="connsiteY29" fmla="*/ 2106636 h 2106636"/>
              <a:gd name="connsiteX30" fmla="*/ 12362637 w 12951334"/>
              <a:gd name="connsiteY30" fmla="*/ 2106636 h 2106636"/>
              <a:gd name="connsiteX31" fmla="*/ 11514913 w 12951334"/>
              <a:gd name="connsiteY31" fmla="*/ 2106636 h 2106636"/>
              <a:gd name="connsiteX32" fmla="*/ 10796703 w 12951334"/>
              <a:gd name="connsiteY32" fmla="*/ 2106636 h 2106636"/>
              <a:gd name="connsiteX33" fmla="*/ 10337519 w 12951334"/>
              <a:gd name="connsiteY33" fmla="*/ 2106636 h 2106636"/>
              <a:gd name="connsiteX34" fmla="*/ 9619309 w 12951334"/>
              <a:gd name="connsiteY34" fmla="*/ 2106636 h 2106636"/>
              <a:gd name="connsiteX35" fmla="*/ 9030612 w 12951334"/>
              <a:gd name="connsiteY35" fmla="*/ 2106636 h 2106636"/>
              <a:gd name="connsiteX36" fmla="*/ 8830455 w 12951334"/>
              <a:gd name="connsiteY36" fmla="*/ 2106636 h 2106636"/>
              <a:gd name="connsiteX37" fmla="*/ 7982731 w 12951334"/>
              <a:gd name="connsiteY37" fmla="*/ 2106636 h 2106636"/>
              <a:gd name="connsiteX38" fmla="*/ 7782574 w 12951334"/>
              <a:gd name="connsiteY38" fmla="*/ 2106636 h 2106636"/>
              <a:gd name="connsiteX39" fmla="*/ 6934851 w 12951334"/>
              <a:gd name="connsiteY39" fmla="*/ 2106636 h 2106636"/>
              <a:gd name="connsiteX40" fmla="*/ 6346154 w 12951334"/>
              <a:gd name="connsiteY40" fmla="*/ 2106636 h 2106636"/>
              <a:gd name="connsiteX41" fmla="*/ 5498430 w 12951334"/>
              <a:gd name="connsiteY41" fmla="*/ 2106636 h 2106636"/>
              <a:gd name="connsiteX42" fmla="*/ 5039246 w 12951334"/>
              <a:gd name="connsiteY42" fmla="*/ 2106636 h 2106636"/>
              <a:gd name="connsiteX43" fmla="*/ 4321036 w 12951334"/>
              <a:gd name="connsiteY43" fmla="*/ 2106636 h 2106636"/>
              <a:gd name="connsiteX44" fmla="*/ 3473312 w 12951334"/>
              <a:gd name="connsiteY44" fmla="*/ 2106636 h 2106636"/>
              <a:gd name="connsiteX45" fmla="*/ 3014129 w 12951334"/>
              <a:gd name="connsiteY45" fmla="*/ 2106636 h 2106636"/>
              <a:gd name="connsiteX46" fmla="*/ 2425432 w 12951334"/>
              <a:gd name="connsiteY46" fmla="*/ 2106636 h 2106636"/>
              <a:gd name="connsiteX47" fmla="*/ 2095761 w 12951334"/>
              <a:gd name="connsiteY47" fmla="*/ 2106636 h 2106636"/>
              <a:gd name="connsiteX48" fmla="*/ 1895604 w 12951334"/>
              <a:gd name="connsiteY48" fmla="*/ 2106636 h 2106636"/>
              <a:gd name="connsiteX49" fmla="*/ 1436421 w 12951334"/>
              <a:gd name="connsiteY49" fmla="*/ 2106636 h 2106636"/>
              <a:gd name="connsiteX50" fmla="*/ 1106750 w 12951334"/>
              <a:gd name="connsiteY50" fmla="*/ 2106636 h 2106636"/>
              <a:gd name="connsiteX51" fmla="*/ 906593 w 12951334"/>
              <a:gd name="connsiteY51" fmla="*/ 2106636 h 2106636"/>
              <a:gd name="connsiteX52" fmla="*/ 706436 w 12951334"/>
              <a:gd name="connsiteY52" fmla="*/ 2106636 h 2106636"/>
              <a:gd name="connsiteX53" fmla="*/ 0 w 12951334"/>
              <a:gd name="connsiteY53" fmla="*/ 2106636 h 2106636"/>
              <a:gd name="connsiteX54" fmla="*/ 0 w 12951334"/>
              <a:gd name="connsiteY54" fmla="*/ 2106636 h 2106636"/>
              <a:gd name="connsiteX55" fmla="*/ 0 w 12951334"/>
              <a:gd name="connsiteY55" fmla="*/ 1521462 h 2106636"/>
              <a:gd name="connsiteX56" fmla="*/ 0 w 12951334"/>
              <a:gd name="connsiteY56" fmla="*/ 901177 h 2106636"/>
              <a:gd name="connsiteX57" fmla="*/ 0 w 12951334"/>
              <a:gd name="connsiteY57" fmla="*/ 351113 h 2106636"/>
              <a:gd name="connsiteX58" fmla="*/ 351113 w 12951334"/>
              <a:gd name="connsiteY58" fmla="*/ 0 h 2106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951334" h="2106636" fill="none" extrusionOk="0">
                <a:moveTo>
                  <a:pt x="351113" y="0"/>
                </a:moveTo>
                <a:cubicBezTo>
                  <a:pt x="578088" y="-31797"/>
                  <a:pt x="647065" y="43715"/>
                  <a:pt x="934404" y="0"/>
                </a:cubicBezTo>
                <a:cubicBezTo>
                  <a:pt x="1221743" y="-43715"/>
                  <a:pt x="1190245" y="7810"/>
                  <a:pt x="1272713" y="0"/>
                </a:cubicBezTo>
                <a:cubicBezTo>
                  <a:pt x="1355181" y="-7810"/>
                  <a:pt x="1417328" y="8069"/>
                  <a:pt x="1488530" y="0"/>
                </a:cubicBezTo>
                <a:cubicBezTo>
                  <a:pt x="1559732" y="-8069"/>
                  <a:pt x="2003133" y="62924"/>
                  <a:pt x="2316803" y="0"/>
                </a:cubicBezTo>
                <a:cubicBezTo>
                  <a:pt x="2630473" y="-62924"/>
                  <a:pt x="2577963" y="20977"/>
                  <a:pt x="2777603" y="0"/>
                </a:cubicBezTo>
                <a:cubicBezTo>
                  <a:pt x="2977243" y="-20977"/>
                  <a:pt x="3138864" y="22803"/>
                  <a:pt x="3360894" y="0"/>
                </a:cubicBezTo>
                <a:cubicBezTo>
                  <a:pt x="3582924" y="-22803"/>
                  <a:pt x="3618919" y="8372"/>
                  <a:pt x="3699203" y="0"/>
                </a:cubicBezTo>
                <a:cubicBezTo>
                  <a:pt x="3779487" y="-8372"/>
                  <a:pt x="4016899" y="27631"/>
                  <a:pt x="4160002" y="0"/>
                </a:cubicBezTo>
                <a:cubicBezTo>
                  <a:pt x="4303105" y="-27631"/>
                  <a:pt x="4281465" y="25197"/>
                  <a:pt x="4375820" y="0"/>
                </a:cubicBezTo>
                <a:cubicBezTo>
                  <a:pt x="4470175" y="-25197"/>
                  <a:pt x="4609910" y="12439"/>
                  <a:pt x="4714129" y="0"/>
                </a:cubicBezTo>
                <a:cubicBezTo>
                  <a:pt x="4818348" y="-12439"/>
                  <a:pt x="4991358" y="8783"/>
                  <a:pt x="5174928" y="0"/>
                </a:cubicBezTo>
                <a:cubicBezTo>
                  <a:pt x="5358498" y="-8783"/>
                  <a:pt x="5299314" y="12843"/>
                  <a:pt x="5390746" y="0"/>
                </a:cubicBezTo>
                <a:cubicBezTo>
                  <a:pt x="5482178" y="-12843"/>
                  <a:pt x="5575457" y="16656"/>
                  <a:pt x="5729055" y="0"/>
                </a:cubicBezTo>
                <a:cubicBezTo>
                  <a:pt x="5882653" y="-16656"/>
                  <a:pt x="6364159" y="87275"/>
                  <a:pt x="6557328" y="0"/>
                </a:cubicBezTo>
                <a:cubicBezTo>
                  <a:pt x="6750497" y="-87275"/>
                  <a:pt x="7002722" y="47927"/>
                  <a:pt x="7140619" y="0"/>
                </a:cubicBezTo>
                <a:cubicBezTo>
                  <a:pt x="7278516" y="-47927"/>
                  <a:pt x="7555431" y="56919"/>
                  <a:pt x="7968892" y="0"/>
                </a:cubicBezTo>
                <a:cubicBezTo>
                  <a:pt x="8382353" y="-56919"/>
                  <a:pt x="8243620" y="52667"/>
                  <a:pt x="8429691" y="0"/>
                </a:cubicBezTo>
                <a:cubicBezTo>
                  <a:pt x="8615762" y="-52667"/>
                  <a:pt x="8921118" y="26473"/>
                  <a:pt x="9135473" y="0"/>
                </a:cubicBezTo>
                <a:cubicBezTo>
                  <a:pt x="9349828" y="-26473"/>
                  <a:pt x="9718138" y="89829"/>
                  <a:pt x="9963746" y="0"/>
                </a:cubicBezTo>
                <a:cubicBezTo>
                  <a:pt x="10209354" y="-89829"/>
                  <a:pt x="10136577" y="25585"/>
                  <a:pt x="10302055" y="0"/>
                </a:cubicBezTo>
                <a:cubicBezTo>
                  <a:pt x="10467533" y="-25585"/>
                  <a:pt x="10929359" y="52851"/>
                  <a:pt x="11130328" y="0"/>
                </a:cubicBezTo>
                <a:cubicBezTo>
                  <a:pt x="11331297" y="-52851"/>
                  <a:pt x="11585842" y="19798"/>
                  <a:pt x="11713619" y="0"/>
                </a:cubicBezTo>
                <a:cubicBezTo>
                  <a:pt x="11841396" y="-19798"/>
                  <a:pt x="11829445" y="24252"/>
                  <a:pt x="11929437" y="0"/>
                </a:cubicBezTo>
                <a:cubicBezTo>
                  <a:pt x="12029429" y="-24252"/>
                  <a:pt x="12368191" y="55576"/>
                  <a:pt x="12600221" y="0"/>
                </a:cubicBezTo>
                <a:cubicBezTo>
                  <a:pt x="12770905" y="8979"/>
                  <a:pt x="12944650" y="190184"/>
                  <a:pt x="12951334" y="351113"/>
                </a:cubicBezTo>
                <a:cubicBezTo>
                  <a:pt x="12986897" y="626088"/>
                  <a:pt x="12912260" y="655199"/>
                  <a:pt x="12951334" y="936287"/>
                </a:cubicBezTo>
                <a:cubicBezTo>
                  <a:pt x="12990408" y="1217375"/>
                  <a:pt x="12901382" y="1235904"/>
                  <a:pt x="12951334" y="1521462"/>
                </a:cubicBezTo>
                <a:cubicBezTo>
                  <a:pt x="13001286" y="1807020"/>
                  <a:pt x="12882254" y="1891694"/>
                  <a:pt x="12951334" y="2106636"/>
                </a:cubicBezTo>
                <a:lnTo>
                  <a:pt x="12951334" y="2106636"/>
                </a:lnTo>
                <a:cubicBezTo>
                  <a:pt x="12809909" y="2153752"/>
                  <a:pt x="12537382" y="2093984"/>
                  <a:pt x="12362637" y="2106636"/>
                </a:cubicBezTo>
                <a:cubicBezTo>
                  <a:pt x="12187892" y="2119288"/>
                  <a:pt x="11908008" y="2026081"/>
                  <a:pt x="11514913" y="2106636"/>
                </a:cubicBezTo>
                <a:cubicBezTo>
                  <a:pt x="11121818" y="2187191"/>
                  <a:pt x="11137683" y="2074508"/>
                  <a:pt x="10796703" y="2106636"/>
                </a:cubicBezTo>
                <a:cubicBezTo>
                  <a:pt x="10455723" y="2138764"/>
                  <a:pt x="10531948" y="2065024"/>
                  <a:pt x="10337519" y="2106636"/>
                </a:cubicBezTo>
                <a:cubicBezTo>
                  <a:pt x="10143090" y="2148248"/>
                  <a:pt x="9771552" y="2097267"/>
                  <a:pt x="9619309" y="2106636"/>
                </a:cubicBezTo>
                <a:cubicBezTo>
                  <a:pt x="9467066" y="2116005"/>
                  <a:pt x="9172294" y="2045839"/>
                  <a:pt x="9030612" y="2106636"/>
                </a:cubicBezTo>
                <a:cubicBezTo>
                  <a:pt x="8888930" y="2167433"/>
                  <a:pt x="8919580" y="2083438"/>
                  <a:pt x="8830455" y="2106636"/>
                </a:cubicBezTo>
                <a:cubicBezTo>
                  <a:pt x="8741330" y="2129834"/>
                  <a:pt x="8379920" y="2084228"/>
                  <a:pt x="7982731" y="2106636"/>
                </a:cubicBezTo>
                <a:cubicBezTo>
                  <a:pt x="7585542" y="2129044"/>
                  <a:pt x="7835907" y="2105479"/>
                  <a:pt x="7782574" y="2106636"/>
                </a:cubicBezTo>
                <a:cubicBezTo>
                  <a:pt x="7729241" y="2107793"/>
                  <a:pt x="7279329" y="2076307"/>
                  <a:pt x="6934851" y="2106636"/>
                </a:cubicBezTo>
                <a:cubicBezTo>
                  <a:pt x="6590373" y="2136965"/>
                  <a:pt x="6576774" y="2061810"/>
                  <a:pt x="6346154" y="2106636"/>
                </a:cubicBezTo>
                <a:cubicBezTo>
                  <a:pt x="6115534" y="2151462"/>
                  <a:pt x="5834426" y="2027082"/>
                  <a:pt x="5498430" y="2106636"/>
                </a:cubicBezTo>
                <a:cubicBezTo>
                  <a:pt x="5162434" y="2186190"/>
                  <a:pt x="5159129" y="2086704"/>
                  <a:pt x="5039246" y="2106636"/>
                </a:cubicBezTo>
                <a:cubicBezTo>
                  <a:pt x="4919363" y="2126568"/>
                  <a:pt x="4515103" y="2069913"/>
                  <a:pt x="4321036" y="2106636"/>
                </a:cubicBezTo>
                <a:cubicBezTo>
                  <a:pt x="4126969" y="2143359"/>
                  <a:pt x="3853124" y="2022210"/>
                  <a:pt x="3473312" y="2106636"/>
                </a:cubicBezTo>
                <a:cubicBezTo>
                  <a:pt x="3093500" y="2191062"/>
                  <a:pt x="3231850" y="2083276"/>
                  <a:pt x="3014129" y="2106636"/>
                </a:cubicBezTo>
                <a:cubicBezTo>
                  <a:pt x="2796408" y="2129996"/>
                  <a:pt x="2714803" y="2036387"/>
                  <a:pt x="2425432" y="2106636"/>
                </a:cubicBezTo>
                <a:cubicBezTo>
                  <a:pt x="2136061" y="2176885"/>
                  <a:pt x="2222816" y="2097062"/>
                  <a:pt x="2095761" y="2106636"/>
                </a:cubicBezTo>
                <a:cubicBezTo>
                  <a:pt x="1968706" y="2116210"/>
                  <a:pt x="1986938" y="2084222"/>
                  <a:pt x="1895604" y="2106636"/>
                </a:cubicBezTo>
                <a:cubicBezTo>
                  <a:pt x="1804270" y="2129050"/>
                  <a:pt x="1540285" y="2090016"/>
                  <a:pt x="1436421" y="2106636"/>
                </a:cubicBezTo>
                <a:cubicBezTo>
                  <a:pt x="1332557" y="2123256"/>
                  <a:pt x="1249579" y="2101808"/>
                  <a:pt x="1106750" y="2106636"/>
                </a:cubicBezTo>
                <a:cubicBezTo>
                  <a:pt x="963921" y="2111464"/>
                  <a:pt x="972087" y="2092085"/>
                  <a:pt x="906593" y="2106636"/>
                </a:cubicBezTo>
                <a:cubicBezTo>
                  <a:pt x="841099" y="2121187"/>
                  <a:pt x="782226" y="2095793"/>
                  <a:pt x="706436" y="2106636"/>
                </a:cubicBezTo>
                <a:cubicBezTo>
                  <a:pt x="630646" y="2117479"/>
                  <a:pt x="173045" y="2084638"/>
                  <a:pt x="0" y="2106636"/>
                </a:cubicBezTo>
                <a:lnTo>
                  <a:pt x="0" y="2106636"/>
                </a:lnTo>
                <a:cubicBezTo>
                  <a:pt x="-45447" y="1948924"/>
                  <a:pt x="49959" y="1697725"/>
                  <a:pt x="0" y="1521462"/>
                </a:cubicBezTo>
                <a:cubicBezTo>
                  <a:pt x="-49959" y="1345199"/>
                  <a:pt x="21836" y="1041665"/>
                  <a:pt x="0" y="901177"/>
                </a:cubicBezTo>
                <a:cubicBezTo>
                  <a:pt x="-21836" y="760689"/>
                  <a:pt x="28552" y="599600"/>
                  <a:pt x="0" y="351113"/>
                </a:cubicBezTo>
                <a:cubicBezTo>
                  <a:pt x="-17742" y="144186"/>
                  <a:pt x="164317" y="-20873"/>
                  <a:pt x="351113" y="0"/>
                </a:cubicBezTo>
                <a:close/>
              </a:path>
              <a:path w="12951334" h="2106636" stroke="0" extrusionOk="0">
                <a:moveTo>
                  <a:pt x="351113" y="0"/>
                </a:moveTo>
                <a:cubicBezTo>
                  <a:pt x="555201" y="-25383"/>
                  <a:pt x="620035" y="34972"/>
                  <a:pt x="811913" y="0"/>
                </a:cubicBezTo>
                <a:cubicBezTo>
                  <a:pt x="1003791" y="-34972"/>
                  <a:pt x="1223440" y="29133"/>
                  <a:pt x="1517695" y="0"/>
                </a:cubicBezTo>
                <a:cubicBezTo>
                  <a:pt x="1811950" y="-29133"/>
                  <a:pt x="2171898" y="75500"/>
                  <a:pt x="2345968" y="0"/>
                </a:cubicBezTo>
                <a:cubicBezTo>
                  <a:pt x="2520038" y="-75500"/>
                  <a:pt x="2734435" y="68952"/>
                  <a:pt x="3051750" y="0"/>
                </a:cubicBezTo>
                <a:cubicBezTo>
                  <a:pt x="3369065" y="-68952"/>
                  <a:pt x="3310789" y="53497"/>
                  <a:pt x="3512549" y="0"/>
                </a:cubicBezTo>
                <a:cubicBezTo>
                  <a:pt x="3714309" y="-53497"/>
                  <a:pt x="3990344" y="49064"/>
                  <a:pt x="4218331" y="0"/>
                </a:cubicBezTo>
                <a:cubicBezTo>
                  <a:pt x="4446318" y="-49064"/>
                  <a:pt x="4672726" y="9565"/>
                  <a:pt x="4924113" y="0"/>
                </a:cubicBezTo>
                <a:cubicBezTo>
                  <a:pt x="5175500" y="-9565"/>
                  <a:pt x="5175225" y="2220"/>
                  <a:pt x="5384913" y="0"/>
                </a:cubicBezTo>
                <a:cubicBezTo>
                  <a:pt x="5594601" y="-2220"/>
                  <a:pt x="5659010" y="32979"/>
                  <a:pt x="5845713" y="0"/>
                </a:cubicBezTo>
                <a:cubicBezTo>
                  <a:pt x="6032416" y="-32979"/>
                  <a:pt x="6359098" y="66426"/>
                  <a:pt x="6551495" y="0"/>
                </a:cubicBezTo>
                <a:cubicBezTo>
                  <a:pt x="6743892" y="-66426"/>
                  <a:pt x="6707904" y="14173"/>
                  <a:pt x="6767312" y="0"/>
                </a:cubicBezTo>
                <a:cubicBezTo>
                  <a:pt x="6826720" y="-14173"/>
                  <a:pt x="7106580" y="25823"/>
                  <a:pt x="7350603" y="0"/>
                </a:cubicBezTo>
                <a:cubicBezTo>
                  <a:pt x="7594626" y="-25823"/>
                  <a:pt x="7507735" y="18643"/>
                  <a:pt x="7566421" y="0"/>
                </a:cubicBezTo>
                <a:cubicBezTo>
                  <a:pt x="7625107" y="-18643"/>
                  <a:pt x="7832123" y="12412"/>
                  <a:pt x="7904730" y="0"/>
                </a:cubicBezTo>
                <a:cubicBezTo>
                  <a:pt x="7977337" y="-12412"/>
                  <a:pt x="8539870" y="6878"/>
                  <a:pt x="8733003" y="0"/>
                </a:cubicBezTo>
                <a:cubicBezTo>
                  <a:pt x="8926136" y="-6878"/>
                  <a:pt x="9153409" y="7693"/>
                  <a:pt x="9438785" y="0"/>
                </a:cubicBezTo>
                <a:cubicBezTo>
                  <a:pt x="9724161" y="-7693"/>
                  <a:pt x="9701960" y="3870"/>
                  <a:pt x="9777093" y="0"/>
                </a:cubicBezTo>
                <a:cubicBezTo>
                  <a:pt x="9852226" y="-3870"/>
                  <a:pt x="10229476" y="4598"/>
                  <a:pt x="10482875" y="0"/>
                </a:cubicBezTo>
                <a:cubicBezTo>
                  <a:pt x="10736274" y="-4598"/>
                  <a:pt x="10685069" y="39114"/>
                  <a:pt x="10821184" y="0"/>
                </a:cubicBezTo>
                <a:cubicBezTo>
                  <a:pt x="10957299" y="-39114"/>
                  <a:pt x="11333467" y="9697"/>
                  <a:pt x="11526966" y="0"/>
                </a:cubicBezTo>
                <a:cubicBezTo>
                  <a:pt x="11720465" y="-9697"/>
                  <a:pt x="11852556" y="53469"/>
                  <a:pt x="11987766" y="0"/>
                </a:cubicBezTo>
                <a:cubicBezTo>
                  <a:pt x="12122976" y="-53469"/>
                  <a:pt x="12323549" y="54999"/>
                  <a:pt x="12600221" y="0"/>
                </a:cubicBezTo>
                <a:cubicBezTo>
                  <a:pt x="12786982" y="-1205"/>
                  <a:pt x="12957178" y="159798"/>
                  <a:pt x="12951334" y="351113"/>
                </a:cubicBezTo>
                <a:cubicBezTo>
                  <a:pt x="13023162" y="583722"/>
                  <a:pt x="12948600" y="844944"/>
                  <a:pt x="12951334" y="971398"/>
                </a:cubicBezTo>
                <a:cubicBezTo>
                  <a:pt x="12954068" y="1097852"/>
                  <a:pt x="12935480" y="1448532"/>
                  <a:pt x="12951334" y="1574127"/>
                </a:cubicBezTo>
                <a:cubicBezTo>
                  <a:pt x="12967188" y="1699722"/>
                  <a:pt x="12932800" y="1883368"/>
                  <a:pt x="12951334" y="2106636"/>
                </a:cubicBezTo>
                <a:lnTo>
                  <a:pt x="12951334" y="2106636"/>
                </a:lnTo>
                <a:cubicBezTo>
                  <a:pt x="12813374" y="2171593"/>
                  <a:pt x="12628035" y="2061713"/>
                  <a:pt x="12362637" y="2106636"/>
                </a:cubicBezTo>
                <a:cubicBezTo>
                  <a:pt x="12097239" y="2151559"/>
                  <a:pt x="11863359" y="2073698"/>
                  <a:pt x="11514913" y="2106636"/>
                </a:cubicBezTo>
                <a:cubicBezTo>
                  <a:pt x="11166467" y="2139574"/>
                  <a:pt x="11161880" y="2096569"/>
                  <a:pt x="10926216" y="2106636"/>
                </a:cubicBezTo>
                <a:cubicBezTo>
                  <a:pt x="10690552" y="2116703"/>
                  <a:pt x="10473333" y="2096247"/>
                  <a:pt x="10337519" y="2106636"/>
                </a:cubicBezTo>
                <a:cubicBezTo>
                  <a:pt x="10201705" y="2117025"/>
                  <a:pt x="10142278" y="2103266"/>
                  <a:pt x="10007849" y="2106636"/>
                </a:cubicBezTo>
                <a:cubicBezTo>
                  <a:pt x="9873420" y="2110006"/>
                  <a:pt x="9863117" y="2100731"/>
                  <a:pt x="9807692" y="2106636"/>
                </a:cubicBezTo>
                <a:cubicBezTo>
                  <a:pt x="9752267" y="2112541"/>
                  <a:pt x="9620461" y="2105830"/>
                  <a:pt x="9478022" y="2106636"/>
                </a:cubicBezTo>
                <a:cubicBezTo>
                  <a:pt x="9335583" y="2107442"/>
                  <a:pt x="9250873" y="2069204"/>
                  <a:pt x="9148351" y="2106636"/>
                </a:cubicBezTo>
                <a:cubicBezTo>
                  <a:pt x="9045829" y="2144068"/>
                  <a:pt x="8686855" y="2031791"/>
                  <a:pt x="8300628" y="2106636"/>
                </a:cubicBezTo>
                <a:cubicBezTo>
                  <a:pt x="7914401" y="2181481"/>
                  <a:pt x="8059432" y="2086351"/>
                  <a:pt x="7841444" y="2106636"/>
                </a:cubicBezTo>
                <a:cubicBezTo>
                  <a:pt x="7623456" y="2126921"/>
                  <a:pt x="7606136" y="2082510"/>
                  <a:pt x="7511774" y="2106636"/>
                </a:cubicBezTo>
                <a:cubicBezTo>
                  <a:pt x="7417412" y="2130762"/>
                  <a:pt x="6860891" y="2016594"/>
                  <a:pt x="6664050" y="2106636"/>
                </a:cubicBezTo>
                <a:cubicBezTo>
                  <a:pt x="6467209" y="2196678"/>
                  <a:pt x="6433185" y="2076743"/>
                  <a:pt x="6334380" y="2106636"/>
                </a:cubicBezTo>
                <a:cubicBezTo>
                  <a:pt x="6235575" y="2136529"/>
                  <a:pt x="6087544" y="2098393"/>
                  <a:pt x="5875196" y="2106636"/>
                </a:cubicBezTo>
                <a:cubicBezTo>
                  <a:pt x="5662848" y="2114879"/>
                  <a:pt x="5739859" y="2093168"/>
                  <a:pt x="5675039" y="2106636"/>
                </a:cubicBezTo>
                <a:cubicBezTo>
                  <a:pt x="5610219" y="2120104"/>
                  <a:pt x="5369236" y="2101189"/>
                  <a:pt x="5215855" y="2106636"/>
                </a:cubicBezTo>
                <a:cubicBezTo>
                  <a:pt x="5062474" y="2112083"/>
                  <a:pt x="4673734" y="2052161"/>
                  <a:pt x="4368132" y="2106636"/>
                </a:cubicBezTo>
                <a:cubicBezTo>
                  <a:pt x="4062530" y="2161111"/>
                  <a:pt x="3983527" y="2030556"/>
                  <a:pt x="3649921" y="2106636"/>
                </a:cubicBezTo>
                <a:cubicBezTo>
                  <a:pt x="3316315" y="2182716"/>
                  <a:pt x="3039427" y="2013102"/>
                  <a:pt x="2802198" y="2106636"/>
                </a:cubicBezTo>
                <a:cubicBezTo>
                  <a:pt x="2564969" y="2200170"/>
                  <a:pt x="2485156" y="2096120"/>
                  <a:pt x="2343014" y="2106636"/>
                </a:cubicBezTo>
                <a:cubicBezTo>
                  <a:pt x="2200872" y="2117152"/>
                  <a:pt x="2100958" y="2085775"/>
                  <a:pt x="2013344" y="2106636"/>
                </a:cubicBezTo>
                <a:cubicBezTo>
                  <a:pt x="1925730" y="2127497"/>
                  <a:pt x="1447185" y="2023412"/>
                  <a:pt x="1295133" y="2106636"/>
                </a:cubicBezTo>
                <a:cubicBezTo>
                  <a:pt x="1143081" y="2189860"/>
                  <a:pt x="1042745" y="2087923"/>
                  <a:pt x="835950" y="2106636"/>
                </a:cubicBezTo>
                <a:cubicBezTo>
                  <a:pt x="629155" y="2125349"/>
                  <a:pt x="413490" y="2014737"/>
                  <a:pt x="0" y="2106636"/>
                </a:cubicBezTo>
                <a:lnTo>
                  <a:pt x="0" y="2106636"/>
                </a:lnTo>
                <a:cubicBezTo>
                  <a:pt x="-3977" y="1887394"/>
                  <a:pt x="8726" y="1688222"/>
                  <a:pt x="0" y="1574127"/>
                </a:cubicBezTo>
                <a:cubicBezTo>
                  <a:pt x="-8726" y="1460032"/>
                  <a:pt x="31953" y="1268742"/>
                  <a:pt x="0" y="1041619"/>
                </a:cubicBezTo>
                <a:cubicBezTo>
                  <a:pt x="-31953" y="814496"/>
                  <a:pt x="42360" y="560478"/>
                  <a:pt x="0" y="351113"/>
                </a:cubicBezTo>
                <a:cubicBezTo>
                  <a:pt x="14503" y="158957"/>
                  <a:pt x="167108" y="-12752"/>
                  <a:pt x="351113" y="0"/>
                </a:cubicBezTo>
                <a:close/>
              </a:path>
            </a:pathLst>
          </a:custGeom>
          <a:solidFill>
            <a:schemeClr val="bg1"/>
          </a:solidFill>
          <a:ln w="38100">
            <a:solidFill>
              <a:srgbClr val="FFDC2B"/>
            </a:solidFill>
            <a:extLst>
              <a:ext uri="{C807C97D-BFC1-408E-A445-0C87EB9F89A2}">
                <ask:lineSketchStyleProps xmlns:ask="http://schemas.microsoft.com/office/drawing/2018/sketchyshapes" xmlns="" sd="2605507827">
                  <a:prstGeom prst="round2Same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3600" b="1" dirty="0">
                <a:solidFill>
                  <a:schemeClr val="tx2">
                    <a:lumMod val="50000"/>
                  </a:schemeClr>
                </a:solidFill>
                <a:latin typeface="Cambria" panose="02040503050406030204" pitchFamily="18" charset="0"/>
                <a:ea typeface="Cambria" panose="02040503050406030204" pitchFamily="18" charset="0"/>
              </a:rPr>
              <a:t>Tình huống 1:  </a:t>
            </a:r>
            <a:r>
              <a:rPr lang="vi-VN" sz="3600" dirty="0">
                <a:solidFill>
                  <a:schemeClr val="tx2">
                    <a:lumMod val="50000"/>
                  </a:schemeClr>
                </a:solidFill>
                <a:latin typeface="Cambria" panose="02040503050406030204" pitchFamily="18" charset="0"/>
                <a:ea typeface="Cambria" panose="02040503050406030204" pitchFamily="18" charset="0"/>
              </a:rPr>
              <a:t>Huỳnh có thể nhờ các bạn hỗ trợ, nhanh chóng báo cáo tình hình cho thầy cô giáo để cùng thầy cô giáo tìm cách giải quyết</a:t>
            </a:r>
          </a:p>
        </p:txBody>
      </p:sp>
      <p:sp>
        <p:nvSpPr>
          <p:cNvPr id="26" name="Rectangle: Top Corners Rounded 25">
            <a:extLst>
              <a:ext uri="{FF2B5EF4-FFF2-40B4-BE49-F238E27FC236}">
                <a16:creationId xmlns:a16="http://schemas.microsoft.com/office/drawing/2014/main" id="{272C833F-8108-5766-A4C1-2456C6AF6B29}"/>
              </a:ext>
            </a:extLst>
          </p:cNvPr>
          <p:cNvSpPr/>
          <p:nvPr/>
        </p:nvSpPr>
        <p:spPr>
          <a:xfrm>
            <a:off x="2133600" y="3167207"/>
            <a:ext cx="15912441" cy="2723573"/>
          </a:xfrm>
          <a:custGeom>
            <a:avLst/>
            <a:gdLst>
              <a:gd name="connsiteX0" fmla="*/ 453938 w 15912441"/>
              <a:gd name="connsiteY0" fmla="*/ 0 h 2723573"/>
              <a:gd name="connsiteX1" fmla="*/ 1331128 w 15912441"/>
              <a:gd name="connsiteY1" fmla="*/ 0 h 2723573"/>
              <a:gd name="connsiteX2" fmla="*/ 1608135 w 15912441"/>
              <a:gd name="connsiteY2" fmla="*/ 0 h 2723573"/>
              <a:gd name="connsiteX3" fmla="*/ 2485325 w 15912441"/>
              <a:gd name="connsiteY3" fmla="*/ 0 h 2723573"/>
              <a:gd name="connsiteX4" fmla="*/ 3062424 w 15912441"/>
              <a:gd name="connsiteY4" fmla="*/ 0 h 2723573"/>
              <a:gd name="connsiteX5" fmla="*/ 3939614 w 15912441"/>
              <a:gd name="connsiteY5" fmla="*/ 0 h 2723573"/>
              <a:gd name="connsiteX6" fmla="*/ 4366667 w 15912441"/>
              <a:gd name="connsiteY6" fmla="*/ 0 h 2723573"/>
              <a:gd name="connsiteX7" fmla="*/ 5093811 w 15912441"/>
              <a:gd name="connsiteY7" fmla="*/ 0 h 2723573"/>
              <a:gd name="connsiteX8" fmla="*/ 5971001 w 15912441"/>
              <a:gd name="connsiteY8" fmla="*/ 0 h 2723573"/>
              <a:gd name="connsiteX9" fmla="*/ 6248008 w 15912441"/>
              <a:gd name="connsiteY9" fmla="*/ 0 h 2723573"/>
              <a:gd name="connsiteX10" fmla="*/ 7125198 w 15912441"/>
              <a:gd name="connsiteY10" fmla="*/ 0 h 2723573"/>
              <a:gd name="connsiteX11" fmla="*/ 7702297 w 15912441"/>
              <a:gd name="connsiteY11" fmla="*/ 0 h 2723573"/>
              <a:gd name="connsiteX12" fmla="*/ 7829259 w 15912441"/>
              <a:gd name="connsiteY12" fmla="*/ 0 h 2723573"/>
              <a:gd name="connsiteX13" fmla="*/ 8406357 w 15912441"/>
              <a:gd name="connsiteY13" fmla="*/ 0 h 2723573"/>
              <a:gd name="connsiteX14" fmla="*/ 9283547 w 15912441"/>
              <a:gd name="connsiteY14" fmla="*/ 0 h 2723573"/>
              <a:gd name="connsiteX15" fmla="*/ 10010692 w 15912441"/>
              <a:gd name="connsiteY15" fmla="*/ 0 h 2723573"/>
              <a:gd name="connsiteX16" fmla="*/ 10437745 w 15912441"/>
              <a:gd name="connsiteY16" fmla="*/ 0 h 2723573"/>
              <a:gd name="connsiteX17" fmla="*/ 11014843 w 15912441"/>
              <a:gd name="connsiteY17" fmla="*/ 0 h 2723573"/>
              <a:gd name="connsiteX18" fmla="*/ 11741988 w 15912441"/>
              <a:gd name="connsiteY18" fmla="*/ 0 h 2723573"/>
              <a:gd name="connsiteX19" fmla="*/ 12319086 w 15912441"/>
              <a:gd name="connsiteY19" fmla="*/ 0 h 2723573"/>
              <a:gd name="connsiteX20" fmla="*/ 12746139 w 15912441"/>
              <a:gd name="connsiteY20" fmla="*/ 0 h 2723573"/>
              <a:gd name="connsiteX21" fmla="*/ 13023147 w 15912441"/>
              <a:gd name="connsiteY21" fmla="*/ 0 h 2723573"/>
              <a:gd name="connsiteX22" fmla="*/ 13300154 w 15912441"/>
              <a:gd name="connsiteY22" fmla="*/ 0 h 2723573"/>
              <a:gd name="connsiteX23" fmla="*/ 13577161 w 15912441"/>
              <a:gd name="connsiteY23" fmla="*/ 0 h 2723573"/>
              <a:gd name="connsiteX24" fmla="*/ 14304306 w 15912441"/>
              <a:gd name="connsiteY24" fmla="*/ 0 h 2723573"/>
              <a:gd name="connsiteX25" fmla="*/ 14731359 w 15912441"/>
              <a:gd name="connsiteY25" fmla="*/ 0 h 2723573"/>
              <a:gd name="connsiteX26" fmla="*/ 14858320 w 15912441"/>
              <a:gd name="connsiteY26" fmla="*/ 0 h 2723573"/>
              <a:gd name="connsiteX27" fmla="*/ 15458503 w 15912441"/>
              <a:gd name="connsiteY27" fmla="*/ 0 h 2723573"/>
              <a:gd name="connsiteX28" fmla="*/ 15912441 w 15912441"/>
              <a:gd name="connsiteY28" fmla="*/ 453938 h 2723573"/>
              <a:gd name="connsiteX29" fmla="*/ 15912441 w 15912441"/>
              <a:gd name="connsiteY29" fmla="*/ 1044043 h 2723573"/>
              <a:gd name="connsiteX30" fmla="*/ 15912441 w 15912441"/>
              <a:gd name="connsiteY30" fmla="*/ 1588756 h 2723573"/>
              <a:gd name="connsiteX31" fmla="*/ 15912441 w 15912441"/>
              <a:gd name="connsiteY31" fmla="*/ 2110772 h 2723573"/>
              <a:gd name="connsiteX32" fmla="*/ 15912441 w 15912441"/>
              <a:gd name="connsiteY32" fmla="*/ 2723573 h 2723573"/>
              <a:gd name="connsiteX33" fmla="*/ 15912441 w 15912441"/>
              <a:gd name="connsiteY33" fmla="*/ 2723573 h 2723573"/>
              <a:gd name="connsiteX34" fmla="*/ 15163967 w 15912441"/>
              <a:gd name="connsiteY34" fmla="*/ 2723573 h 2723573"/>
              <a:gd name="connsiteX35" fmla="*/ 14574617 w 15912441"/>
              <a:gd name="connsiteY35" fmla="*/ 2723573 h 2723573"/>
              <a:gd name="connsiteX36" fmla="*/ 14303516 w 15912441"/>
              <a:gd name="connsiteY36" fmla="*/ 2723573 h 2723573"/>
              <a:gd name="connsiteX37" fmla="*/ 14191540 w 15912441"/>
              <a:gd name="connsiteY37" fmla="*/ 2723573 h 2723573"/>
              <a:gd name="connsiteX38" fmla="*/ 13761315 w 15912441"/>
              <a:gd name="connsiteY38" fmla="*/ 2723573 h 2723573"/>
              <a:gd name="connsiteX39" fmla="*/ 13490214 w 15912441"/>
              <a:gd name="connsiteY39" fmla="*/ 2723573 h 2723573"/>
              <a:gd name="connsiteX40" fmla="*/ 13378237 w 15912441"/>
              <a:gd name="connsiteY40" fmla="*/ 2723573 h 2723573"/>
              <a:gd name="connsiteX41" fmla="*/ 13266261 w 15912441"/>
              <a:gd name="connsiteY41" fmla="*/ 2723573 h 2723573"/>
              <a:gd name="connsiteX42" fmla="*/ 12517787 w 15912441"/>
              <a:gd name="connsiteY42" fmla="*/ 2723573 h 2723573"/>
              <a:gd name="connsiteX43" fmla="*/ 11928437 w 15912441"/>
              <a:gd name="connsiteY43" fmla="*/ 2723573 h 2723573"/>
              <a:gd name="connsiteX44" fmla="*/ 11339088 w 15912441"/>
              <a:gd name="connsiteY44" fmla="*/ 2723573 h 2723573"/>
              <a:gd name="connsiteX45" fmla="*/ 10749738 w 15912441"/>
              <a:gd name="connsiteY45" fmla="*/ 2723573 h 2723573"/>
              <a:gd name="connsiteX46" fmla="*/ 10637761 w 15912441"/>
              <a:gd name="connsiteY46" fmla="*/ 2723573 h 2723573"/>
              <a:gd name="connsiteX47" fmla="*/ 10525785 w 15912441"/>
              <a:gd name="connsiteY47" fmla="*/ 2723573 h 2723573"/>
              <a:gd name="connsiteX48" fmla="*/ 10254684 w 15912441"/>
              <a:gd name="connsiteY48" fmla="*/ 2723573 h 2723573"/>
              <a:gd name="connsiteX49" fmla="*/ 9665335 w 15912441"/>
              <a:gd name="connsiteY49" fmla="*/ 2723573 h 2723573"/>
              <a:gd name="connsiteX50" fmla="*/ 9235109 w 15912441"/>
              <a:gd name="connsiteY50" fmla="*/ 2723573 h 2723573"/>
              <a:gd name="connsiteX51" fmla="*/ 8804884 w 15912441"/>
              <a:gd name="connsiteY51" fmla="*/ 2723573 h 2723573"/>
              <a:gd name="connsiteX52" fmla="*/ 8533783 w 15912441"/>
              <a:gd name="connsiteY52" fmla="*/ 2723573 h 2723573"/>
              <a:gd name="connsiteX53" fmla="*/ 7785309 w 15912441"/>
              <a:gd name="connsiteY53" fmla="*/ 2723573 h 2723573"/>
              <a:gd name="connsiteX54" fmla="*/ 7195959 w 15912441"/>
              <a:gd name="connsiteY54" fmla="*/ 2723573 h 2723573"/>
              <a:gd name="connsiteX55" fmla="*/ 6288361 w 15912441"/>
              <a:gd name="connsiteY55" fmla="*/ 2723573 h 2723573"/>
              <a:gd name="connsiteX56" fmla="*/ 6176385 w 15912441"/>
              <a:gd name="connsiteY56" fmla="*/ 2723573 h 2723573"/>
              <a:gd name="connsiteX57" fmla="*/ 5268786 w 15912441"/>
              <a:gd name="connsiteY57" fmla="*/ 2723573 h 2723573"/>
              <a:gd name="connsiteX58" fmla="*/ 4838561 w 15912441"/>
              <a:gd name="connsiteY58" fmla="*/ 2723573 h 2723573"/>
              <a:gd name="connsiteX59" fmla="*/ 3930962 w 15912441"/>
              <a:gd name="connsiteY59" fmla="*/ 2723573 h 2723573"/>
              <a:gd name="connsiteX60" fmla="*/ 3182488 w 15912441"/>
              <a:gd name="connsiteY60" fmla="*/ 2723573 h 2723573"/>
              <a:gd name="connsiteX61" fmla="*/ 2434014 w 15912441"/>
              <a:gd name="connsiteY61" fmla="*/ 2723573 h 2723573"/>
              <a:gd name="connsiteX62" fmla="*/ 1526416 w 15912441"/>
              <a:gd name="connsiteY62" fmla="*/ 2723573 h 2723573"/>
              <a:gd name="connsiteX63" fmla="*/ 777942 w 15912441"/>
              <a:gd name="connsiteY63" fmla="*/ 2723573 h 2723573"/>
              <a:gd name="connsiteX64" fmla="*/ 0 w 15912441"/>
              <a:gd name="connsiteY64" fmla="*/ 2723573 h 2723573"/>
              <a:gd name="connsiteX65" fmla="*/ 0 w 15912441"/>
              <a:gd name="connsiteY65" fmla="*/ 2723573 h 2723573"/>
              <a:gd name="connsiteX66" fmla="*/ 0 w 15912441"/>
              <a:gd name="connsiteY66" fmla="*/ 2201557 h 2723573"/>
              <a:gd name="connsiteX67" fmla="*/ 0 w 15912441"/>
              <a:gd name="connsiteY67" fmla="*/ 1656845 h 2723573"/>
              <a:gd name="connsiteX68" fmla="*/ 0 w 15912441"/>
              <a:gd name="connsiteY68" fmla="*/ 1157525 h 2723573"/>
              <a:gd name="connsiteX69" fmla="*/ 0 w 15912441"/>
              <a:gd name="connsiteY69" fmla="*/ 453938 h 2723573"/>
              <a:gd name="connsiteX70" fmla="*/ 453938 w 15912441"/>
              <a:gd name="connsiteY70" fmla="*/ 0 h 2723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5912441" h="2723573" fill="none" extrusionOk="0">
                <a:moveTo>
                  <a:pt x="453938" y="0"/>
                </a:moveTo>
                <a:cubicBezTo>
                  <a:pt x="695891" y="-47"/>
                  <a:pt x="1047849" y="9017"/>
                  <a:pt x="1331128" y="0"/>
                </a:cubicBezTo>
                <a:cubicBezTo>
                  <a:pt x="1614407" y="-9017"/>
                  <a:pt x="1547770" y="18120"/>
                  <a:pt x="1608135" y="0"/>
                </a:cubicBezTo>
                <a:cubicBezTo>
                  <a:pt x="1668500" y="-18120"/>
                  <a:pt x="2072747" y="24078"/>
                  <a:pt x="2485325" y="0"/>
                </a:cubicBezTo>
                <a:cubicBezTo>
                  <a:pt x="2897903" y="-24078"/>
                  <a:pt x="2864826" y="58059"/>
                  <a:pt x="3062424" y="0"/>
                </a:cubicBezTo>
                <a:cubicBezTo>
                  <a:pt x="3260022" y="-58059"/>
                  <a:pt x="3601140" y="84979"/>
                  <a:pt x="3939614" y="0"/>
                </a:cubicBezTo>
                <a:cubicBezTo>
                  <a:pt x="4278088" y="-84979"/>
                  <a:pt x="4211462" y="36836"/>
                  <a:pt x="4366667" y="0"/>
                </a:cubicBezTo>
                <a:cubicBezTo>
                  <a:pt x="4521872" y="-36836"/>
                  <a:pt x="4877834" y="58763"/>
                  <a:pt x="5093811" y="0"/>
                </a:cubicBezTo>
                <a:cubicBezTo>
                  <a:pt x="5309788" y="-58763"/>
                  <a:pt x="5772885" y="38488"/>
                  <a:pt x="5971001" y="0"/>
                </a:cubicBezTo>
                <a:cubicBezTo>
                  <a:pt x="6169117" y="-38488"/>
                  <a:pt x="6120924" y="10843"/>
                  <a:pt x="6248008" y="0"/>
                </a:cubicBezTo>
                <a:cubicBezTo>
                  <a:pt x="6375092" y="-10843"/>
                  <a:pt x="6700348" y="56445"/>
                  <a:pt x="7125198" y="0"/>
                </a:cubicBezTo>
                <a:cubicBezTo>
                  <a:pt x="7550048" y="-56445"/>
                  <a:pt x="7479346" y="49352"/>
                  <a:pt x="7702297" y="0"/>
                </a:cubicBezTo>
                <a:cubicBezTo>
                  <a:pt x="7925248" y="-49352"/>
                  <a:pt x="7802967" y="3560"/>
                  <a:pt x="7829259" y="0"/>
                </a:cubicBezTo>
                <a:cubicBezTo>
                  <a:pt x="7855551" y="-3560"/>
                  <a:pt x="8253824" y="66412"/>
                  <a:pt x="8406357" y="0"/>
                </a:cubicBezTo>
                <a:cubicBezTo>
                  <a:pt x="8558890" y="-66412"/>
                  <a:pt x="9013673" y="100612"/>
                  <a:pt x="9283547" y="0"/>
                </a:cubicBezTo>
                <a:cubicBezTo>
                  <a:pt x="9553421" y="-100612"/>
                  <a:pt x="9659637" y="86638"/>
                  <a:pt x="10010692" y="0"/>
                </a:cubicBezTo>
                <a:cubicBezTo>
                  <a:pt x="10361747" y="-86638"/>
                  <a:pt x="10280381" y="18102"/>
                  <a:pt x="10437745" y="0"/>
                </a:cubicBezTo>
                <a:cubicBezTo>
                  <a:pt x="10595109" y="-18102"/>
                  <a:pt x="10830635" y="50421"/>
                  <a:pt x="11014843" y="0"/>
                </a:cubicBezTo>
                <a:cubicBezTo>
                  <a:pt x="11199051" y="-50421"/>
                  <a:pt x="11544043" y="9210"/>
                  <a:pt x="11741988" y="0"/>
                </a:cubicBezTo>
                <a:cubicBezTo>
                  <a:pt x="11939934" y="-9210"/>
                  <a:pt x="12154578" y="5242"/>
                  <a:pt x="12319086" y="0"/>
                </a:cubicBezTo>
                <a:cubicBezTo>
                  <a:pt x="12483594" y="-5242"/>
                  <a:pt x="12621462" y="10839"/>
                  <a:pt x="12746139" y="0"/>
                </a:cubicBezTo>
                <a:cubicBezTo>
                  <a:pt x="12870816" y="-10839"/>
                  <a:pt x="12924038" y="8713"/>
                  <a:pt x="13023147" y="0"/>
                </a:cubicBezTo>
                <a:cubicBezTo>
                  <a:pt x="13122256" y="-8713"/>
                  <a:pt x="13195424" y="8965"/>
                  <a:pt x="13300154" y="0"/>
                </a:cubicBezTo>
                <a:cubicBezTo>
                  <a:pt x="13404884" y="-8965"/>
                  <a:pt x="13518205" y="32388"/>
                  <a:pt x="13577161" y="0"/>
                </a:cubicBezTo>
                <a:cubicBezTo>
                  <a:pt x="13636117" y="-32388"/>
                  <a:pt x="14009768" y="34772"/>
                  <a:pt x="14304306" y="0"/>
                </a:cubicBezTo>
                <a:cubicBezTo>
                  <a:pt x="14598845" y="-34772"/>
                  <a:pt x="14612206" y="40743"/>
                  <a:pt x="14731359" y="0"/>
                </a:cubicBezTo>
                <a:cubicBezTo>
                  <a:pt x="14850512" y="-40743"/>
                  <a:pt x="14806612" y="11960"/>
                  <a:pt x="14858320" y="0"/>
                </a:cubicBezTo>
                <a:cubicBezTo>
                  <a:pt x="14910028" y="-11960"/>
                  <a:pt x="15196867" y="20295"/>
                  <a:pt x="15458503" y="0"/>
                </a:cubicBezTo>
                <a:cubicBezTo>
                  <a:pt x="15702399" y="-21847"/>
                  <a:pt x="15939335" y="161663"/>
                  <a:pt x="15912441" y="453938"/>
                </a:cubicBezTo>
                <a:cubicBezTo>
                  <a:pt x="15930805" y="635305"/>
                  <a:pt x="15894213" y="776290"/>
                  <a:pt x="15912441" y="1044043"/>
                </a:cubicBezTo>
                <a:cubicBezTo>
                  <a:pt x="15930669" y="1311797"/>
                  <a:pt x="15912071" y="1334806"/>
                  <a:pt x="15912441" y="1588756"/>
                </a:cubicBezTo>
                <a:cubicBezTo>
                  <a:pt x="15912811" y="1842706"/>
                  <a:pt x="15869270" y="1981885"/>
                  <a:pt x="15912441" y="2110772"/>
                </a:cubicBezTo>
                <a:cubicBezTo>
                  <a:pt x="15955612" y="2239659"/>
                  <a:pt x="15845381" y="2586361"/>
                  <a:pt x="15912441" y="2723573"/>
                </a:cubicBezTo>
                <a:lnTo>
                  <a:pt x="15912441" y="2723573"/>
                </a:lnTo>
                <a:cubicBezTo>
                  <a:pt x="15664119" y="2800484"/>
                  <a:pt x="15466825" y="2701399"/>
                  <a:pt x="15163967" y="2723573"/>
                </a:cubicBezTo>
                <a:cubicBezTo>
                  <a:pt x="14861109" y="2745747"/>
                  <a:pt x="14835942" y="2709325"/>
                  <a:pt x="14574617" y="2723573"/>
                </a:cubicBezTo>
                <a:cubicBezTo>
                  <a:pt x="14313292" y="2737821"/>
                  <a:pt x="14426940" y="2722783"/>
                  <a:pt x="14303516" y="2723573"/>
                </a:cubicBezTo>
                <a:cubicBezTo>
                  <a:pt x="14180092" y="2724363"/>
                  <a:pt x="14241356" y="2719266"/>
                  <a:pt x="14191540" y="2723573"/>
                </a:cubicBezTo>
                <a:cubicBezTo>
                  <a:pt x="14141724" y="2727880"/>
                  <a:pt x="13964485" y="2717514"/>
                  <a:pt x="13761315" y="2723573"/>
                </a:cubicBezTo>
                <a:cubicBezTo>
                  <a:pt x="13558145" y="2729632"/>
                  <a:pt x="13609823" y="2691249"/>
                  <a:pt x="13490214" y="2723573"/>
                </a:cubicBezTo>
                <a:cubicBezTo>
                  <a:pt x="13370605" y="2755897"/>
                  <a:pt x="13423197" y="2712780"/>
                  <a:pt x="13378237" y="2723573"/>
                </a:cubicBezTo>
                <a:cubicBezTo>
                  <a:pt x="13333277" y="2734366"/>
                  <a:pt x="13314441" y="2722451"/>
                  <a:pt x="13266261" y="2723573"/>
                </a:cubicBezTo>
                <a:cubicBezTo>
                  <a:pt x="13218081" y="2724695"/>
                  <a:pt x="12668744" y="2648642"/>
                  <a:pt x="12517787" y="2723573"/>
                </a:cubicBezTo>
                <a:cubicBezTo>
                  <a:pt x="12366830" y="2798504"/>
                  <a:pt x="12211337" y="2655912"/>
                  <a:pt x="11928437" y="2723573"/>
                </a:cubicBezTo>
                <a:cubicBezTo>
                  <a:pt x="11645537" y="2791234"/>
                  <a:pt x="11502542" y="2714578"/>
                  <a:pt x="11339088" y="2723573"/>
                </a:cubicBezTo>
                <a:cubicBezTo>
                  <a:pt x="11175634" y="2732568"/>
                  <a:pt x="10921351" y="2690274"/>
                  <a:pt x="10749738" y="2723573"/>
                </a:cubicBezTo>
                <a:cubicBezTo>
                  <a:pt x="10578125" y="2756872"/>
                  <a:pt x="10666173" y="2713363"/>
                  <a:pt x="10637761" y="2723573"/>
                </a:cubicBezTo>
                <a:cubicBezTo>
                  <a:pt x="10609349" y="2733783"/>
                  <a:pt x="10551447" y="2722611"/>
                  <a:pt x="10525785" y="2723573"/>
                </a:cubicBezTo>
                <a:cubicBezTo>
                  <a:pt x="10500123" y="2724535"/>
                  <a:pt x="10359463" y="2716527"/>
                  <a:pt x="10254684" y="2723573"/>
                </a:cubicBezTo>
                <a:cubicBezTo>
                  <a:pt x="10149905" y="2730619"/>
                  <a:pt x="9928202" y="2679931"/>
                  <a:pt x="9665335" y="2723573"/>
                </a:cubicBezTo>
                <a:cubicBezTo>
                  <a:pt x="9402468" y="2767215"/>
                  <a:pt x="9423085" y="2679269"/>
                  <a:pt x="9235109" y="2723573"/>
                </a:cubicBezTo>
                <a:cubicBezTo>
                  <a:pt x="9047133" y="2767877"/>
                  <a:pt x="8974975" y="2697953"/>
                  <a:pt x="8804884" y="2723573"/>
                </a:cubicBezTo>
                <a:cubicBezTo>
                  <a:pt x="8634794" y="2749193"/>
                  <a:pt x="8639894" y="2699705"/>
                  <a:pt x="8533783" y="2723573"/>
                </a:cubicBezTo>
                <a:cubicBezTo>
                  <a:pt x="8427672" y="2747441"/>
                  <a:pt x="8032333" y="2655709"/>
                  <a:pt x="7785309" y="2723573"/>
                </a:cubicBezTo>
                <a:cubicBezTo>
                  <a:pt x="7538285" y="2791437"/>
                  <a:pt x="7314903" y="2678074"/>
                  <a:pt x="7195959" y="2723573"/>
                </a:cubicBezTo>
                <a:cubicBezTo>
                  <a:pt x="7077015" y="2769072"/>
                  <a:pt x="6660884" y="2711849"/>
                  <a:pt x="6288361" y="2723573"/>
                </a:cubicBezTo>
                <a:cubicBezTo>
                  <a:pt x="5915838" y="2735297"/>
                  <a:pt x="6226080" y="2718973"/>
                  <a:pt x="6176385" y="2723573"/>
                </a:cubicBezTo>
                <a:cubicBezTo>
                  <a:pt x="6126690" y="2728173"/>
                  <a:pt x="5494479" y="2682354"/>
                  <a:pt x="5268786" y="2723573"/>
                </a:cubicBezTo>
                <a:cubicBezTo>
                  <a:pt x="5043093" y="2764792"/>
                  <a:pt x="4944282" y="2677070"/>
                  <a:pt x="4838561" y="2723573"/>
                </a:cubicBezTo>
                <a:cubicBezTo>
                  <a:pt x="4732841" y="2770076"/>
                  <a:pt x="4274731" y="2713545"/>
                  <a:pt x="3930962" y="2723573"/>
                </a:cubicBezTo>
                <a:cubicBezTo>
                  <a:pt x="3587193" y="2733601"/>
                  <a:pt x="3425722" y="2700832"/>
                  <a:pt x="3182488" y="2723573"/>
                </a:cubicBezTo>
                <a:cubicBezTo>
                  <a:pt x="2939254" y="2746314"/>
                  <a:pt x="2700147" y="2642636"/>
                  <a:pt x="2434014" y="2723573"/>
                </a:cubicBezTo>
                <a:cubicBezTo>
                  <a:pt x="2167881" y="2804510"/>
                  <a:pt x="1946758" y="2668157"/>
                  <a:pt x="1526416" y="2723573"/>
                </a:cubicBezTo>
                <a:cubicBezTo>
                  <a:pt x="1106074" y="2778989"/>
                  <a:pt x="995734" y="2719093"/>
                  <a:pt x="777942" y="2723573"/>
                </a:cubicBezTo>
                <a:cubicBezTo>
                  <a:pt x="560150" y="2728053"/>
                  <a:pt x="351535" y="2690006"/>
                  <a:pt x="0" y="2723573"/>
                </a:cubicBezTo>
                <a:lnTo>
                  <a:pt x="0" y="2723573"/>
                </a:lnTo>
                <a:cubicBezTo>
                  <a:pt x="-44765" y="2526453"/>
                  <a:pt x="14707" y="2371759"/>
                  <a:pt x="0" y="2201557"/>
                </a:cubicBezTo>
                <a:cubicBezTo>
                  <a:pt x="-14707" y="2031355"/>
                  <a:pt x="31279" y="1910676"/>
                  <a:pt x="0" y="1656845"/>
                </a:cubicBezTo>
                <a:cubicBezTo>
                  <a:pt x="-31279" y="1403014"/>
                  <a:pt x="58313" y="1359023"/>
                  <a:pt x="0" y="1157525"/>
                </a:cubicBezTo>
                <a:cubicBezTo>
                  <a:pt x="-58313" y="956027"/>
                  <a:pt x="29099" y="690379"/>
                  <a:pt x="0" y="453938"/>
                </a:cubicBezTo>
                <a:cubicBezTo>
                  <a:pt x="-37787" y="243711"/>
                  <a:pt x="250945" y="-33004"/>
                  <a:pt x="453938" y="0"/>
                </a:cubicBezTo>
                <a:close/>
              </a:path>
              <a:path w="15912441" h="2723573" stroke="0" extrusionOk="0">
                <a:moveTo>
                  <a:pt x="453938" y="0"/>
                </a:moveTo>
                <a:cubicBezTo>
                  <a:pt x="650277" y="-603"/>
                  <a:pt x="717312" y="47231"/>
                  <a:pt x="880991" y="0"/>
                </a:cubicBezTo>
                <a:cubicBezTo>
                  <a:pt x="1044670" y="-47231"/>
                  <a:pt x="1378365" y="28953"/>
                  <a:pt x="1608135" y="0"/>
                </a:cubicBezTo>
                <a:cubicBezTo>
                  <a:pt x="1837905" y="-28953"/>
                  <a:pt x="2130637" y="34168"/>
                  <a:pt x="2485325" y="0"/>
                </a:cubicBezTo>
                <a:cubicBezTo>
                  <a:pt x="2840013" y="-34168"/>
                  <a:pt x="2996450" y="55706"/>
                  <a:pt x="3212470" y="0"/>
                </a:cubicBezTo>
                <a:cubicBezTo>
                  <a:pt x="3428490" y="-55706"/>
                  <a:pt x="3463036" y="34828"/>
                  <a:pt x="3639523" y="0"/>
                </a:cubicBezTo>
                <a:cubicBezTo>
                  <a:pt x="3816010" y="-34828"/>
                  <a:pt x="4116189" y="67525"/>
                  <a:pt x="4366667" y="0"/>
                </a:cubicBezTo>
                <a:cubicBezTo>
                  <a:pt x="4617145" y="-67525"/>
                  <a:pt x="4947601" y="66677"/>
                  <a:pt x="5093811" y="0"/>
                </a:cubicBezTo>
                <a:cubicBezTo>
                  <a:pt x="5240021" y="-66677"/>
                  <a:pt x="5313337" y="51030"/>
                  <a:pt x="5520864" y="0"/>
                </a:cubicBezTo>
                <a:cubicBezTo>
                  <a:pt x="5728391" y="-51030"/>
                  <a:pt x="5860896" y="2977"/>
                  <a:pt x="5947917" y="0"/>
                </a:cubicBezTo>
                <a:cubicBezTo>
                  <a:pt x="6034938" y="-2977"/>
                  <a:pt x="6384434" y="63385"/>
                  <a:pt x="6675061" y="0"/>
                </a:cubicBezTo>
                <a:cubicBezTo>
                  <a:pt x="6965688" y="-63385"/>
                  <a:pt x="6760560" y="2712"/>
                  <a:pt x="6802023" y="0"/>
                </a:cubicBezTo>
                <a:cubicBezTo>
                  <a:pt x="6843486" y="-2712"/>
                  <a:pt x="7107802" y="66431"/>
                  <a:pt x="7379122" y="0"/>
                </a:cubicBezTo>
                <a:cubicBezTo>
                  <a:pt x="7650442" y="-66431"/>
                  <a:pt x="7466738" y="10445"/>
                  <a:pt x="7506084" y="0"/>
                </a:cubicBezTo>
                <a:cubicBezTo>
                  <a:pt x="7545430" y="-10445"/>
                  <a:pt x="7649887" y="17076"/>
                  <a:pt x="7783091" y="0"/>
                </a:cubicBezTo>
                <a:cubicBezTo>
                  <a:pt x="7916295" y="-17076"/>
                  <a:pt x="8441662" y="15115"/>
                  <a:pt x="8660281" y="0"/>
                </a:cubicBezTo>
                <a:cubicBezTo>
                  <a:pt x="8878900" y="-15115"/>
                  <a:pt x="9026916" y="46728"/>
                  <a:pt x="9387425" y="0"/>
                </a:cubicBezTo>
                <a:cubicBezTo>
                  <a:pt x="9747934" y="-46728"/>
                  <a:pt x="9576903" y="12797"/>
                  <a:pt x="9664433" y="0"/>
                </a:cubicBezTo>
                <a:cubicBezTo>
                  <a:pt x="9751963" y="-12797"/>
                  <a:pt x="10049360" y="31690"/>
                  <a:pt x="10391577" y="0"/>
                </a:cubicBezTo>
                <a:cubicBezTo>
                  <a:pt x="10733794" y="-31690"/>
                  <a:pt x="10595925" y="21191"/>
                  <a:pt x="10668584" y="0"/>
                </a:cubicBezTo>
                <a:cubicBezTo>
                  <a:pt x="10741243" y="-21191"/>
                  <a:pt x="11145789" y="34241"/>
                  <a:pt x="11395728" y="0"/>
                </a:cubicBezTo>
                <a:cubicBezTo>
                  <a:pt x="11645667" y="-34241"/>
                  <a:pt x="11619679" y="7222"/>
                  <a:pt x="11822781" y="0"/>
                </a:cubicBezTo>
                <a:cubicBezTo>
                  <a:pt x="12025883" y="-7222"/>
                  <a:pt x="12087525" y="3323"/>
                  <a:pt x="12249834" y="0"/>
                </a:cubicBezTo>
                <a:cubicBezTo>
                  <a:pt x="12412143" y="-3323"/>
                  <a:pt x="12878401" y="103852"/>
                  <a:pt x="13127024" y="0"/>
                </a:cubicBezTo>
                <a:cubicBezTo>
                  <a:pt x="13375647" y="-103852"/>
                  <a:pt x="13435308" y="11667"/>
                  <a:pt x="13554077" y="0"/>
                </a:cubicBezTo>
                <a:cubicBezTo>
                  <a:pt x="13672846" y="-11667"/>
                  <a:pt x="14133615" y="62542"/>
                  <a:pt x="14431267" y="0"/>
                </a:cubicBezTo>
                <a:cubicBezTo>
                  <a:pt x="14728919" y="-62542"/>
                  <a:pt x="15109600" y="91003"/>
                  <a:pt x="15458503" y="0"/>
                </a:cubicBezTo>
                <a:cubicBezTo>
                  <a:pt x="15750147" y="-6365"/>
                  <a:pt x="15901406" y="189260"/>
                  <a:pt x="15912441" y="453938"/>
                </a:cubicBezTo>
                <a:cubicBezTo>
                  <a:pt x="15976073" y="642750"/>
                  <a:pt x="15861317" y="841943"/>
                  <a:pt x="15912441" y="998650"/>
                </a:cubicBezTo>
                <a:cubicBezTo>
                  <a:pt x="15963565" y="1155357"/>
                  <a:pt x="15881467" y="1435945"/>
                  <a:pt x="15912441" y="1588756"/>
                </a:cubicBezTo>
                <a:cubicBezTo>
                  <a:pt x="15943415" y="1741567"/>
                  <a:pt x="15874208" y="1878944"/>
                  <a:pt x="15912441" y="2110772"/>
                </a:cubicBezTo>
                <a:cubicBezTo>
                  <a:pt x="15950674" y="2342600"/>
                  <a:pt x="15910113" y="2506473"/>
                  <a:pt x="15912441" y="2723573"/>
                </a:cubicBezTo>
                <a:lnTo>
                  <a:pt x="15912441" y="2723573"/>
                </a:lnTo>
                <a:cubicBezTo>
                  <a:pt x="15647961" y="2803395"/>
                  <a:pt x="15416964" y="2642863"/>
                  <a:pt x="15163967" y="2723573"/>
                </a:cubicBezTo>
                <a:cubicBezTo>
                  <a:pt x="14910970" y="2804283"/>
                  <a:pt x="15012749" y="2706188"/>
                  <a:pt x="14892866" y="2723573"/>
                </a:cubicBezTo>
                <a:cubicBezTo>
                  <a:pt x="14772983" y="2740958"/>
                  <a:pt x="14700750" y="2697865"/>
                  <a:pt x="14621765" y="2723573"/>
                </a:cubicBezTo>
                <a:cubicBezTo>
                  <a:pt x="14542780" y="2749281"/>
                  <a:pt x="14032317" y="2630021"/>
                  <a:pt x="13714167" y="2723573"/>
                </a:cubicBezTo>
                <a:cubicBezTo>
                  <a:pt x="13396017" y="2817125"/>
                  <a:pt x="13402519" y="2690717"/>
                  <a:pt x="13283941" y="2723573"/>
                </a:cubicBezTo>
                <a:cubicBezTo>
                  <a:pt x="13165363" y="2756429"/>
                  <a:pt x="13133100" y="2716008"/>
                  <a:pt x="13012841" y="2723573"/>
                </a:cubicBezTo>
                <a:cubicBezTo>
                  <a:pt x="12892582" y="2731138"/>
                  <a:pt x="12331325" y="2656524"/>
                  <a:pt x="12105242" y="2723573"/>
                </a:cubicBezTo>
                <a:cubicBezTo>
                  <a:pt x="11879159" y="2790622"/>
                  <a:pt x="11901409" y="2692078"/>
                  <a:pt x="11834141" y="2723573"/>
                </a:cubicBezTo>
                <a:cubicBezTo>
                  <a:pt x="11766873" y="2755068"/>
                  <a:pt x="11496294" y="2678652"/>
                  <a:pt x="11403916" y="2723573"/>
                </a:cubicBezTo>
                <a:cubicBezTo>
                  <a:pt x="11311539" y="2768494"/>
                  <a:pt x="11335516" y="2711561"/>
                  <a:pt x="11291940" y="2723573"/>
                </a:cubicBezTo>
                <a:cubicBezTo>
                  <a:pt x="11248364" y="2735585"/>
                  <a:pt x="10990819" y="2700508"/>
                  <a:pt x="10861714" y="2723573"/>
                </a:cubicBezTo>
                <a:cubicBezTo>
                  <a:pt x="10732609" y="2746638"/>
                  <a:pt x="10184237" y="2627400"/>
                  <a:pt x="9954116" y="2723573"/>
                </a:cubicBezTo>
                <a:cubicBezTo>
                  <a:pt x="9723995" y="2819746"/>
                  <a:pt x="9541141" y="2703919"/>
                  <a:pt x="9205642" y="2723573"/>
                </a:cubicBezTo>
                <a:cubicBezTo>
                  <a:pt x="8870143" y="2743227"/>
                  <a:pt x="8670798" y="2635325"/>
                  <a:pt x="8298043" y="2723573"/>
                </a:cubicBezTo>
                <a:cubicBezTo>
                  <a:pt x="7925288" y="2811821"/>
                  <a:pt x="8068425" y="2712639"/>
                  <a:pt x="7867818" y="2723573"/>
                </a:cubicBezTo>
                <a:cubicBezTo>
                  <a:pt x="7667212" y="2734507"/>
                  <a:pt x="7692226" y="2718509"/>
                  <a:pt x="7596717" y="2723573"/>
                </a:cubicBezTo>
                <a:cubicBezTo>
                  <a:pt x="7501208" y="2728637"/>
                  <a:pt x="7053352" y="2683977"/>
                  <a:pt x="6848243" y="2723573"/>
                </a:cubicBezTo>
                <a:cubicBezTo>
                  <a:pt x="6643134" y="2763169"/>
                  <a:pt x="6519511" y="2674330"/>
                  <a:pt x="6418018" y="2723573"/>
                </a:cubicBezTo>
                <a:cubicBezTo>
                  <a:pt x="6316526" y="2772816"/>
                  <a:pt x="5909803" y="2647384"/>
                  <a:pt x="5669544" y="2723573"/>
                </a:cubicBezTo>
                <a:cubicBezTo>
                  <a:pt x="5429285" y="2799762"/>
                  <a:pt x="5582466" y="2720503"/>
                  <a:pt x="5557567" y="2723573"/>
                </a:cubicBezTo>
                <a:cubicBezTo>
                  <a:pt x="5532668" y="2726643"/>
                  <a:pt x="5206388" y="2708480"/>
                  <a:pt x="4968218" y="2723573"/>
                </a:cubicBezTo>
                <a:cubicBezTo>
                  <a:pt x="4730048" y="2738666"/>
                  <a:pt x="4772537" y="2698962"/>
                  <a:pt x="4697117" y="2723573"/>
                </a:cubicBezTo>
                <a:cubicBezTo>
                  <a:pt x="4621697" y="2748184"/>
                  <a:pt x="4371843" y="2718729"/>
                  <a:pt x="4266892" y="2723573"/>
                </a:cubicBezTo>
                <a:cubicBezTo>
                  <a:pt x="4161941" y="2728417"/>
                  <a:pt x="4022282" y="2715627"/>
                  <a:pt x="3836666" y="2723573"/>
                </a:cubicBezTo>
                <a:cubicBezTo>
                  <a:pt x="3651050" y="2731519"/>
                  <a:pt x="3452619" y="2664531"/>
                  <a:pt x="3247317" y="2723573"/>
                </a:cubicBezTo>
                <a:cubicBezTo>
                  <a:pt x="3042015" y="2782615"/>
                  <a:pt x="2722536" y="2654042"/>
                  <a:pt x="2339718" y="2723573"/>
                </a:cubicBezTo>
                <a:cubicBezTo>
                  <a:pt x="1956900" y="2793104"/>
                  <a:pt x="1628095" y="2701742"/>
                  <a:pt x="1432120" y="2723573"/>
                </a:cubicBezTo>
                <a:cubicBezTo>
                  <a:pt x="1236145" y="2745404"/>
                  <a:pt x="831164" y="2645300"/>
                  <a:pt x="524521" y="2723573"/>
                </a:cubicBezTo>
                <a:cubicBezTo>
                  <a:pt x="217878" y="2801846"/>
                  <a:pt x="228387" y="2685807"/>
                  <a:pt x="0" y="2723573"/>
                </a:cubicBezTo>
                <a:lnTo>
                  <a:pt x="0" y="2723573"/>
                </a:lnTo>
                <a:cubicBezTo>
                  <a:pt x="-49127" y="2451345"/>
                  <a:pt x="50184" y="2288026"/>
                  <a:pt x="0" y="2156164"/>
                </a:cubicBezTo>
                <a:cubicBezTo>
                  <a:pt x="-50184" y="2024302"/>
                  <a:pt x="9390" y="1838752"/>
                  <a:pt x="0" y="1634148"/>
                </a:cubicBezTo>
                <a:cubicBezTo>
                  <a:pt x="-9390" y="1429544"/>
                  <a:pt x="4234" y="1250726"/>
                  <a:pt x="0" y="1089436"/>
                </a:cubicBezTo>
                <a:cubicBezTo>
                  <a:pt x="-4234" y="928146"/>
                  <a:pt x="19429" y="680439"/>
                  <a:pt x="0" y="453938"/>
                </a:cubicBezTo>
                <a:cubicBezTo>
                  <a:pt x="35467" y="196515"/>
                  <a:pt x="192538" y="39118"/>
                  <a:pt x="453938" y="0"/>
                </a:cubicBezTo>
                <a:close/>
              </a:path>
            </a:pathLst>
          </a:custGeom>
          <a:solidFill>
            <a:schemeClr val="bg1"/>
          </a:solidFill>
          <a:ln w="38100">
            <a:solidFill>
              <a:schemeClr val="accent2"/>
            </a:solidFill>
            <a:extLst>
              <a:ext uri="{C807C97D-BFC1-408E-A445-0C87EB9F89A2}">
                <ask:lineSketchStyleProps xmlns:ask="http://schemas.microsoft.com/office/drawing/2018/sketchyshapes" xmlns="" sd="2605507827">
                  <a:prstGeom prst="round2Same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3600" b="1" dirty="0">
                <a:solidFill>
                  <a:schemeClr val="tx2">
                    <a:lumMod val="50000"/>
                  </a:schemeClr>
                </a:solidFill>
                <a:latin typeface="Cambria" panose="02040503050406030204" pitchFamily="18" charset="0"/>
                <a:ea typeface="Cambria" panose="02040503050406030204" pitchFamily="18" charset="0"/>
              </a:rPr>
              <a:t>Tình  huống 2: </a:t>
            </a:r>
            <a:r>
              <a:rPr lang="vi-VN" sz="3600" dirty="0">
                <a:solidFill>
                  <a:schemeClr val="tx2">
                    <a:lumMod val="50000"/>
                  </a:schemeClr>
                </a:solidFill>
                <a:latin typeface="Cambria" panose="02040503050406030204" pitchFamily="18" charset="0"/>
                <a:ea typeface="Cambria" panose="02040503050406030204" pitchFamily="18" charset="0"/>
              </a:rPr>
              <a:t>Thắng có thể tránh xa các thiết bị điện tử; chia sẻ với người thân về khó khăn của mình, chuyển hướng các hoạt động thú vị và tích cực như: tham gia các hoạt động thú vị và tích cực như: tham gia các hoạt động văn hóa, văn nghệ, thể dục thể thao, tham gia các câu lạc bộ văn thể mĩ ở trường,…</a:t>
            </a:r>
          </a:p>
        </p:txBody>
      </p:sp>
      <p:sp>
        <p:nvSpPr>
          <p:cNvPr id="27" name="Rectangle: Top Corners Rounded 26">
            <a:extLst>
              <a:ext uri="{FF2B5EF4-FFF2-40B4-BE49-F238E27FC236}">
                <a16:creationId xmlns:a16="http://schemas.microsoft.com/office/drawing/2014/main" id="{698F0560-F070-FC2C-9964-62AB8D6B7947}"/>
              </a:ext>
            </a:extLst>
          </p:cNvPr>
          <p:cNvSpPr/>
          <p:nvPr/>
        </p:nvSpPr>
        <p:spPr>
          <a:xfrm>
            <a:off x="712977" y="6206759"/>
            <a:ext cx="15912441" cy="3203941"/>
          </a:xfrm>
          <a:custGeom>
            <a:avLst/>
            <a:gdLst>
              <a:gd name="connsiteX0" fmla="*/ 534001 w 15912441"/>
              <a:gd name="connsiteY0" fmla="*/ 0 h 3203941"/>
              <a:gd name="connsiteX1" fmla="*/ 979334 w 15912441"/>
              <a:gd name="connsiteY1" fmla="*/ 0 h 3203941"/>
              <a:gd name="connsiteX2" fmla="*/ 1870001 w 15912441"/>
              <a:gd name="connsiteY2" fmla="*/ 0 h 3203941"/>
              <a:gd name="connsiteX3" fmla="*/ 2463778 w 15912441"/>
              <a:gd name="connsiteY3" fmla="*/ 0 h 3203941"/>
              <a:gd name="connsiteX4" fmla="*/ 3354444 w 15912441"/>
              <a:gd name="connsiteY4" fmla="*/ 0 h 3203941"/>
              <a:gd name="connsiteX5" fmla="*/ 3799778 w 15912441"/>
              <a:gd name="connsiteY5" fmla="*/ 0 h 3203941"/>
              <a:gd name="connsiteX6" fmla="*/ 4542000 w 15912441"/>
              <a:gd name="connsiteY6" fmla="*/ 0 h 3203941"/>
              <a:gd name="connsiteX7" fmla="*/ 5432666 w 15912441"/>
              <a:gd name="connsiteY7" fmla="*/ 0 h 3203941"/>
              <a:gd name="connsiteX8" fmla="*/ 5729555 w 15912441"/>
              <a:gd name="connsiteY8" fmla="*/ 0 h 3203941"/>
              <a:gd name="connsiteX9" fmla="*/ 6620221 w 15912441"/>
              <a:gd name="connsiteY9" fmla="*/ 0 h 3203941"/>
              <a:gd name="connsiteX10" fmla="*/ 7213999 w 15912441"/>
              <a:gd name="connsiteY10" fmla="*/ 0 h 3203941"/>
              <a:gd name="connsiteX11" fmla="*/ 7362443 w 15912441"/>
              <a:gd name="connsiteY11" fmla="*/ 0 h 3203941"/>
              <a:gd name="connsiteX12" fmla="*/ 7956221 w 15912441"/>
              <a:gd name="connsiteY12" fmla="*/ 0 h 3203941"/>
              <a:gd name="connsiteX13" fmla="*/ 8846887 w 15912441"/>
              <a:gd name="connsiteY13" fmla="*/ 0 h 3203941"/>
              <a:gd name="connsiteX14" fmla="*/ 9589109 w 15912441"/>
              <a:gd name="connsiteY14" fmla="*/ 0 h 3203941"/>
              <a:gd name="connsiteX15" fmla="*/ 10034442 w 15912441"/>
              <a:gd name="connsiteY15" fmla="*/ 0 h 3203941"/>
              <a:gd name="connsiteX16" fmla="*/ 10628220 w 15912441"/>
              <a:gd name="connsiteY16" fmla="*/ 0 h 3203941"/>
              <a:gd name="connsiteX17" fmla="*/ 11370441 w 15912441"/>
              <a:gd name="connsiteY17" fmla="*/ 0 h 3203941"/>
              <a:gd name="connsiteX18" fmla="*/ 11964219 w 15912441"/>
              <a:gd name="connsiteY18" fmla="*/ 0 h 3203941"/>
              <a:gd name="connsiteX19" fmla="*/ 12409552 w 15912441"/>
              <a:gd name="connsiteY19" fmla="*/ 0 h 3203941"/>
              <a:gd name="connsiteX20" fmla="*/ 12706441 w 15912441"/>
              <a:gd name="connsiteY20" fmla="*/ 0 h 3203941"/>
              <a:gd name="connsiteX21" fmla="*/ 13003330 w 15912441"/>
              <a:gd name="connsiteY21" fmla="*/ 0 h 3203941"/>
              <a:gd name="connsiteX22" fmla="*/ 13300219 w 15912441"/>
              <a:gd name="connsiteY22" fmla="*/ 0 h 3203941"/>
              <a:gd name="connsiteX23" fmla="*/ 14042440 w 15912441"/>
              <a:gd name="connsiteY23" fmla="*/ 0 h 3203941"/>
              <a:gd name="connsiteX24" fmla="*/ 14487774 w 15912441"/>
              <a:gd name="connsiteY24" fmla="*/ 0 h 3203941"/>
              <a:gd name="connsiteX25" fmla="*/ 14636218 w 15912441"/>
              <a:gd name="connsiteY25" fmla="*/ 0 h 3203941"/>
              <a:gd name="connsiteX26" fmla="*/ 15378440 w 15912441"/>
              <a:gd name="connsiteY26" fmla="*/ 0 h 3203941"/>
              <a:gd name="connsiteX27" fmla="*/ 15912441 w 15912441"/>
              <a:gd name="connsiteY27" fmla="*/ 534001 h 3203941"/>
              <a:gd name="connsiteX28" fmla="*/ 15912441 w 15912441"/>
              <a:gd name="connsiteY28" fmla="*/ 1094688 h 3203941"/>
              <a:gd name="connsiteX29" fmla="*/ 15912441 w 15912441"/>
              <a:gd name="connsiteY29" fmla="*/ 1601977 h 3203941"/>
              <a:gd name="connsiteX30" fmla="*/ 15912441 w 15912441"/>
              <a:gd name="connsiteY30" fmla="*/ 2082566 h 3203941"/>
              <a:gd name="connsiteX31" fmla="*/ 15912441 w 15912441"/>
              <a:gd name="connsiteY31" fmla="*/ 2536456 h 3203941"/>
              <a:gd name="connsiteX32" fmla="*/ 15912441 w 15912441"/>
              <a:gd name="connsiteY32" fmla="*/ 3203941 h 3203941"/>
              <a:gd name="connsiteX33" fmla="*/ 15912441 w 15912441"/>
              <a:gd name="connsiteY33" fmla="*/ 3203941 h 3203941"/>
              <a:gd name="connsiteX34" fmla="*/ 15323091 w 15912441"/>
              <a:gd name="connsiteY34" fmla="*/ 3203941 h 3203941"/>
              <a:gd name="connsiteX35" fmla="*/ 15051990 w 15912441"/>
              <a:gd name="connsiteY35" fmla="*/ 3203941 h 3203941"/>
              <a:gd name="connsiteX36" fmla="*/ 14940014 w 15912441"/>
              <a:gd name="connsiteY36" fmla="*/ 3203941 h 3203941"/>
              <a:gd name="connsiteX37" fmla="*/ 14509789 w 15912441"/>
              <a:gd name="connsiteY37" fmla="*/ 3203941 h 3203941"/>
              <a:gd name="connsiteX38" fmla="*/ 14238688 w 15912441"/>
              <a:gd name="connsiteY38" fmla="*/ 3203941 h 3203941"/>
              <a:gd name="connsiteX39" fmla="*/ 14126712 w 15912441"/>
              <a:gd name="connsiteY39" fmla="*/ 3203941 h 3203941"/>
              <a:gd name="connsiteX40" fmla="*/ 14014735 w 15912441"/>
              <a:gd name="connsiteY40" fmla="*/ 3203941 h 3203941"/>
              <a:gd name="connsiteX41" fmla="*/ 13266261 w 15912441"/>
              <a:gd name="connsiteY41" fmla="*/ 3203941 h 3203941"/>
              <a:gd name="connsiteX42" fmla="*/ 12676911 w 15912441"/>
              <a:gd name="connsiteY42" fmla="*/ 3203941 h 3203941"/>
              <a:gd name="connsiteX43" fmla="*/ 12087562 w 15912441"/>
              <a:gd name="connsiteY43" fmla="*/ 3203941 h 3203941"/>
              <a:gd name="connsiteX44" fmla="*/ 11498212 w 15912441"/>
              <a:gd name="connsiteY44" fmla="*/ 3203941 h 3203941"/>
              <a:gd name="connsiteX45" fmla="*/ 11386236 w 15912441"/>
              <a:gd name="connsiteY45" fmla="*/ 3203941 h 3203941"/>
              <a:gd name="connsiteX46" fmla="*/ 11274259 w 15912441"/>
              <a:gd name="connsiteY46" fmla="*/ 3203941 h 3203941"/>
              <a:gd name="connsiteX47" fmla="*/ 11003158 w 15912441"/>
              <a:gd name="connsiteY47" fmla="*/ 3203941 h 3203941"/>
              <a:gd name="connsiteX48" fmla="*/ 10413809 w 15912441"/>
              <a:gd name="connsiteY48" fmla="*/ 3203941 h 3203941"/>
              <a:gd name="connsiteX49" fmla="*/ 9983583 w 15912441"/>
              <a:gd name="connsiteY49" fmla="*/ 3203941 h 3203941"/>
              <a:gd name="connsiteX50" fmla="*/ 9553358 w 15912441"/>
              <a:gd name="connsiteY50" fmla="*/ 3203941 h 3203941"/>
              <a:gd name="connsiteX51" fmla="*/ 9282257 w 15912441"/>
              <a:gd name="connsiteY51" fmla="*/ 3203941 h 3203941"/>
              <a:gd name="connsiteX52" fmla="*/ 8533783 w 15912441"/>
              <a:gd name="connsiteY52" fmla="*/ 3203941 h 3203941"/>
              <a:gd name="connsiteX53" fmla="*/ 7944434 w 15912441"/>
              <a:gd name="connsiteY53" fmla="*/ 3203941 h 3203941"/>
              <a:gd name="connsiteX54" fmla="*/ 7036835 w 15912441"/>
              <a:gd name="connsiteY54" fmla="*/ 3203941 h 3203941"/>
              <a:gd name="connsiteX55" fmla="*/ 6924859 w 15912441"/>
              <a:gd name="connsiteY55" fmla="*/ 3203941 h 3203941"/>
              <a:gd name="connsiteX56" fmla="*/ 6017260 w 15912441"/>
              <a:gd name="connsiteY56" fmla="*/ 3203941 h 3203941"/>
              <a:gd name="connsiteX57" fmla="*/ 5587035 w 15912441"/>
              <a:gd name="connsiteY57" fmla="*/ 3203941 h 3203941"/>
              <a:gd name="connsiteX58" fmla="*/ 4679436 w 15912441"/>
              <a:gd name="connsiteY58" fmla="*/ 3203941 h 3203941"/>
              <a:gd name="connsiteX59" fmla="*/ 3930962 w 15912441"/>
              <a:gd name="connsiteY59" fmla="*/ 3203941 h 3203941"/>
              <a:gd name="connsiteX60" fmla="*/ 3182488 w 15912441"/>
              <a:gd name="connsiteY60" fmla="*/ 3203941 h 3203941"/>
              <a:gd name="connsiteX61" fmla="*/ 2274890 w 15912441"/>
              <a:gd name="connsiteY61" fmla="*/ 3203941 h 3203941"/>
              <a:gd name="connsiteX62" fmla="*/ 1526416 w 15912441"/>
              <a:gd name="connsiteY62" fmla="*/ 3203941 h 3203941"/>
              <a:gd name="connsiteX63" fmla="*/ 937066 w 15912441"/>
              <a:gd name="connsiteY63" fmla="*/ 3203941 h 3203941"/>
              <a:gd name="connsiteX64" fmla="*/ 665965 w 15912441"/>
              <a:gd name="connsiteY64" fmla="*/ 3203941 h 3203941"/>
              <a:gd name="connsiteX65" fmla="*/ 553989 w 15912441"/>
              <a:gd name="connsiteY65" fmla="*/ 3203941 h 3203941"/>
              <a:gd name="connsiteX66" fmla="*/ 0 w 15912441"/>
              <a:gd name="connsiteY66" fmla="*/ 3203941 h 3203941"/>
              <a:gd name="connsiteX67" fmla="*/ 0 w 15912441"/>
              <a:gd name="connsiteY67" fmla="*/ 3203941 h 3203941"/>
              <a:gd name="connsiteX68" fmla="*/ 0 w 15912441"/>
              <a:gd name="connsiteY68" fmla="*/ 2643254 h 3203941"/>
              <a:gd name="connsiteX69" fmla="*/ 0 w 15912441"/>
              <a:gd name="connsiteY69" fmla="*/ 2055867 h 3203941"/>
              <a:gd name="connsiteX70" fmla="*/ 0 w 15912441"/>
              <a:gd name="connsiteY70" fmla="*/ 1495179 h 3203941"/>
              <a:gd name="connsiteX71" fmla="*/ 0 w 15912441"/>
              <a:gd name="connsiteY71" fmla="*/ 534001 h 3203941"/>
              <a:gd name="connsiteX72" fmla="*/ 534001 w 15912441"/>
              <a:gd name="connsiteY72" fmla="*/ 0 h 3203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15912441" h="3203941" fill="none" extrusionOk="0">
                <a:moveTo>
                  <a:pt x="534001" y="0"/>
                </a:moveTo>
                <a:cubicBezTo>
                  <a:pt x="743512" y="-49121"/>
                  <a:pt x="862459" y="39190"/>
                  <a:pt x="979334" y="0"/>
                </a:cubicBezTo>
                <a:cubicBezTo>
                  <a:pt x="1096209" y="-39190"/>
                  <a:pt x="1617148" y="44846"/>
                  <a:pt x="1870001" y="0"/>
                </a:cubicBezTo>
                <a:cubicBezTo>
                  <a:pt x="2122854" y="-44846"/>
                  <a:pt x="2323016" y="66717"/>
                  <a:pt x="2463778" y="0"/>
                </a:cubicBezTo>
                <a:cubicBezTo>
                  <a:pt x="2604540" y="-66717"/>
                  <a:pt x="3039874" y="41011"/>
                  <a:pt x="3354444" y="0"/>
                </a:cubicBezTo>
                <a:cubicBezTo>
                  <a:pt x="3669014" y="-41011"/>
                  <a:pt x="3645394" y="8609"/>
                  <a:pt x="3799778" y="0"/>
                </a:cubicBezTo>
                <a:cubicBezTo>
                  <a:pt x="3954162" y="-8609"/>
                  <a:pt x="4371009" y="83456"/>
                  <a:pt x="4542000" y="0"/>
                </a:cubicBezTo>
                <a:cubicBezTo>
                  <a:pt x="4712991" y="-83456"/>
                  <a:pt x="5050761" y="82046"/>
                  <a:pt x="5432666" y="0"/>
                </a:cubicBezTo>
                <a:cubicBezTo>
                  <a:pt x="5814571" y="-82046"/>
                  <a:pt x="5593908" y="15415"/>
                  <a:pt x="5729555" y="0"/>
                </a:cubicBezTo>
                <a:cubicBezTo>
                  <a:pt x="5865202" y="-15415"/>
                  <a:pt x="6246453" y="54537"/>
                  <a:pt x="6620221" y="0"/>
                </a:cubicBezTo>
                <a:cubicBezTo>
                  <a:pt x="6993989" y="-54537"/>
                  <a:pt x="7062325" y="37485"/>
                  <a:pt x="7213999" y="0"/>
                </a:cubicBezTo>
                <a:cubicBezTo>
                  <a:pt x="7365673" y="-37485"/>
                  <a:pt x="7313232" y="3510"/>
                  <a:pt x="7362443" y="0"/>
                </a:cubicBezTo>
                <a:cubicBezTo>
                  <a:pt x="7411654" y="-3510"/>
                  <a:pt x="7811854" y="36366"/>
                  <a:pt x="7956221" y="0"/>
                </a:cubicBezTo>
                <a:cubicBezTo>
                  <a:pt x="8100588" y="-36366"/>
                  <a:pt x="8599044" y="59108"/>
                  <a:pt x="8846887" y="0"/>
                </a:cubicBezTo>
                <a:cubicBezTo>
                  <a:pt x="9094730" y="-59108"/>
                  <a:pt x="9314747" y="38831"/>
                  <a:pt x="9589109" y="0"/>
                </a:cubicBezTo>
                <a:cubicBezTo>
                  <a:pt x="9863471" y="-38831"/>
                  <a:pt x="9940804" y="18340"/>
                  <a:pt x="10034442" y="0"/>
                </a:cubicBezTo>
                <a:cubicBezTo>
                  <a:pt x="10128080" y="-18340"/>
                  <a:pt x="10429542" y="17022"/>
                  <a:pt x="10628220" y="0"/>
                </a:cubicBezTo>
                <a:cubicBezTo>
                  <a:pt x="10826898" y="-17022"/>
                  <a:pt x="11214773" y="36151"/>
                  <a:pt x="11370441" y="0"/>
                </a:cubicBezTo>
                <a:cubicBezTo>
                  <a:pt x="11526109" y="-36151"/>
                  <a:pt x="11719251" y="68762"/>
                  <a:pt x="11964219" y="0"/>
                </a:cubicBezTo>
                <a:cubicBezTo>
                  <a:pt x="12209187" y="-68762"/>
                  <a:pt x="12296501" y="30562"/>
                  <a:pt x="12409552" y="0"/>
                </a:cubicBezTo>
                <a:cubicBezTo>
                  <a:pt x="12522603" y="-30562"/>
                  <a:pt x="12646600" y="3342"/>
                  <a:pt x="12706441" y="0"/>
                </a:cubicBezTo>
                <a:cubicBezTo>
                  <a:pt x="12766282" y="-3342"/>
                  <a:pt x="12886317" y="34448"/>
                  <a:pt x="13003330" y="0"/>
                </a:cubicBezTo>
                <a:cubicBezTo>
                  <a:pt x="13120343" y="-34448"/>
                  <a:pt x="13159657" y="6270"/>
                  <a:pt x="13300219" y="0"/>
                </a:cubicBezTo>
                <a:cubicBezTo>
                  <a:pt x="13440781" y="-6270"/>
                  <a:pt x="13741819" y="24085"/>
                  <a:pt x="14042440" y="0"/>
                </a:cubicBezTo>
                <a:cubicBezTo>
                  <a:pt x="14343061" y="-24085"/>
                  <a:pt x="14287613" y="46054"/>
                  <a:pt x="14487774" y="0"/>
                </a:cubicBezTo>
                <a:cubicBezTo>
                  <a:pt x="14687935" y="-46054"/>
                  <a:pt x="14600138" y="9650"/>
                  <a:pt x="14636218" y="0"/>
                </a:cubicBezTo>
                <a:cubicBezTo>
                  <a:pt x="14672298" y="-9650"/>
                  <a:pt x="15007893" y="60521"/>
                  <a:pt x="15378440" y="0"/>
                </a:cubicBezTo>
                <a:cubicBezTo>
                  <a:pt x="15652873" y="-65754"/>
                  <a:pt x="15956637" y="170765"/>
                  <a:pt x="15912441" y="534001"/>
                </a:cubicBezTo>
                <a:cubicBezTo>
                  <a:pt x="15965890" y="650218"/>
                  <a:pt x="15887952" y="829378"/>
                  <a:pt x="15912441" y="1094688"/>
                </a:cubicBezTo>
                <a:cubicBezTo>
                  <a:pt x="15936930" y="1359998"/>
                  <a:pt x="15879804" y="1359334"/>
                  <a:pt x="15912441" y="1601977"/>
                </a:cubicBezTo>
                <a:cubicBezTo>
                  <a:pt x="15945078" y="1844620"/>
                  <a:pt x="15881632" y="1971309"/>
                  <a:pt x="15912441" y="2082566"/>
                </a:cubicBezTo>
                <a:cubicBezTo>
                  <a:pt x="15943250" y="2193823"/>
                  <a:pt x="15870082" y="2390086"/>
                  <a:pt x="15912441" y="2536456"/>
                </a:cubicBezTo>
                <a:cubicBezTo>
                  <a:pt x="15954800" y="2682826"/>
                  <a:pt x="15902730" y="2901277"/>
                  <a:pt x="15912441" y="3203941"/>
                </a:cubicBezTo>
                <a:lnTo>
                  <a:pt x="15912441" y="3203941"/>
                </a:lnTo>
                <a:cubicBezTo>
                  <a:pt x="15787775" y="3251002"/>
                  <a:pt x="15584416" y="3189693"/>
                  <a:pt x="15323091" y="3203941"/>
                </a:cubicBezTo>
                <a:cubicBezTo>
                  <a:pt x="15061766" y="3218189"/>
                  <a:pt x="15175414" y="3203151"/>
                  <a:pt x="15051990" y="3203941"/>
                </a:cubicBezTo>
                <a:cubicBezTo>
                  <a:pt x="14928566" y="3204731"/>
                  <a:pt x="14989830" y="3199634"/>
                  <a:pt x="14940014" y="3203941"/>
                </a:cubicBezTo>
                <a:cubicBezTo>
                  <a:pt x="14890198" y="3208248"/>
                  <a:pt x="14712959" y="3197882"/>
                  <a:pt x="14509789" y="3203941"/>
                </a:cubicBezTo>
                <a:cubicBezTo>
                  <a:pt x="14306619" y="3210000"/>
                  <a:pt x="14358297" y="3171617"/>
                  <a:pt x="14238688" y="3203941"/>
                </a:cubicBezTo>
                <a:cubicBezTo>
                  <a:pt x="14119079" y="3236265"/>
                  <a:pt x="14165501" y="3199678"/>
                  <a:pt x="14126712" y="3203941"/>
                </a:cubicBezTo>
                <a:cubicBezTo>
                  <a:pt x="14087923" y="3208204"/>
                  <a:pt x="14051701" y="3199585"/>
                  <a:pt x="14014735" y="3203941"/>
                </a:cubicBezTo>
                <a:cubicBezTo>
                  <a:pt x="13977769" y="3208297"/>
                  <a:pt x="13417218" y="3129010"/>
                  <a:pt x="13266261" y="3203941"/>
                </a:cubicBezTo>
                <a:cubicBezTo>
                  <a:pt x="13115304" y="3278872"/>
                  <a:pt x="12959811" y="3136280"/>
                  <a:pt x="12676911" y="3203941"/>
                </a:cubicBezTo>
                <a:cubicBezTo>
                  <a:pt x="12394011" y="3271602"/>
                  <a:pt x="12251016" y="3194946"/>
                  <a:pt x="12087562" y="3203941"/>
                </a:cubicBezTo>
                <a:cubicBezTo>
                  <a:pt x="11924108" y="3212936"/>
                  <a:pt x="11669825" y="3170642"/>
                  <a:pt x="11498212" y="3203941"/>
                </a:cubicBezTo>
                <a:cubicBezTo>
                  <a:pt x="11326599" y="3237240"/>
                  <a:pt x="11426250" y="3198801"/>
                  <a:pt x="11386236" y="3203941"/>
                </a:cubicBezTo>
                <a:cubicBezTo>
                  <a:pt x="11346222" y="3209081"/>
                  <a:pt x="11302177" y="3191694"/>
                  <a:pt x="11274259" y="3203941"/>
                </a:cubicBezTo>
                <a:cubicBezTo>
                  <a:pt x="11246341" y="3216188"/>
                  <a:pt x="11107937" y="3196895"/>
                  <a:pt x="11003158" y="3203941"/>
                </a:cubicBezTo>
                <a:cubicBezTo>
                  <a:pt x="10898379" y="3210987"/>
                  <a:pt x="10676676" y="3160299"/>
                  <a:pt x="10413809" y="3203941"/>
                </a:cubicBezTo>
                <a:cubicBezTo>
                  <a:pt x="10150942" y="3247583"/>
                  <a:pt x="10171559" y="3159637"/>
                  <a:pt x="9983583" y="3203941"/>
                </a:cubicBezTo>
                <a:cubicBezTo>
                  <a:pt x="9795607" y="3248245"/>
                  <a:pt x="9723449" y="3178321"/>
                  <a:pt x="9553358" y="3203941"/>
                </a:cubicBezTo>
                <a:cubicBezTo>
                  <a:pt x="9383268" y="3229561"/>
                  <a:pt x="9388368" y="3180073"/>
                  <a:pt x="9282257" y="3203941"/>
                </a:cubicBezTo>
                <a:cubicBezTo>
                  <a:pt x="9176146" y="3227809"/>
                  <a:pt x="8780807" y="3136077"/>
                  <a:pt x="8533783" y="3203941"/>
                </a:cubicBezTo>
                <a:cubicBezTo>
                  <a:pt x="8286759" y="3271805"/>
                  <a:pt x="8063230" y="3155772"/>
                  <a:pt x="7944434" y="3203941"/>
                </a:cubicBezTo>
                <a:cubicBezTo>
                  <a:pt x="7825638" y="3252110"/>
                  <a:pt x="7410517" y="3194236"/>
                  <a:pt x="7036835" y="3203941"/>
                </a:cubicBezTo>
                <a:cubicBezTo>
                  <a:pt x="6663153" y="3213646"/>
                  <a:pt x="6974554" y="3199341"/>
                  <a:pt x="6924859" y="3203941"/>
                </a:cubicBezTo>
                <a:cubicBezTo>
                  <a:pt x="6875164" y="3208541"/>
                  <a:pt x="6242953" y="3162722"/>
                  <a:pt x="6017260" y="3203941"/>
                </a:cubicBezTo>
                <a:cubicBezTo>
                  <a:pt x="5791567" y="3245160"/>
                  <a:pt x="5692756" y="3157438"/>
                  <a:pt x="5587035" y="3203941"/>
                </a:cubicBezTo>
                <a:cubicBezTo>
                  <a:pt x="5481315" y="3250444"/>
                  <a:pt x="5023205" y="3193913"/>
                  <a:pt x="4679436" y="3203941"/>
                </a:cubicBezTo>
                <a:cubicBezTo>
                  <a:pt x="4335667" y="3213969"/>
                  <a:pt x="4174196" y="3181200"/>
                  <a:pt x="3930962" y="3203941"/>
                </a:cubicBezTo>
                <a:cubicBezTo>
                  <a:pt x="3687728" y="3226682"/>
                  <a:pt x="3448621" y="3123004"/>
                  <a:pt x="3182488" y="3203941"/>
                </a:cubicBezTo>
                <a:cubicBezTo>
                  <a:pt x="2916355" y="3284878"/>
                  <a:pt x="2695232" y="3148525"/>
                  <a:pt x="2274890" y="3203941"/>
                </a:cubicBezTo>
                <a:cubicBezTo>
                  <a:pt x="1854548" y="3259357"/>
                  <a:pt x="1744208" y="3199461"/>
                  <a:pt x="1526416" y="3203941"/>
                </a:cubicBezTo>
                <a:cubicBezTo>
                  <a:pt x="1308624" y="3208421"/>
                  <a:pt x="1089111" y="3164716"/>
                  <a:pt x="937066" y="3203941"/>
                </a:cubicBezTo>
                <a:cubicBezTo>
                  <a:pt x="785021" y="3243166"/>
                  <a:pt x="790030" y="3192220"/>
                  <a:pt x="665965" y="3203941"/>
                </a:cubicBezTo>
                <a:cubicBezTo>
                  <a:pt x="541900" y="3215662"/>
                  <a:pt x="599697" y="3202822"/>
                  <a:pt x="553989" y="3203941"/>
                </a:cubicBezTo>
                <a:cubicBezTo>
                  <a:pt x="508281" y="3205060"/>
                  <a:pt x="153407" y="3175904"/>
                  <a:pt x="0" y="3203941"/>
                </a:cubicBezTo>
                <a:lnTo>
                  <a:pt x="0" y="3203941"/>
                </a:lnTo>
                <a:cubicBezTo>
                  <a:pt x="-57802" y="3035336"/>
                  <a:pt x="44746" y="2908112"/>
                  <a:pt x="0" y="2643254"/>
                </a:cubicBezTo>
                <a:cubicBezTo>
                  <a:pt x="-44746" y="2378396"/>
                  <a:pt x="53547" y="2174421"/>
                  <a:pt x="0" y="2055867"/>
                </a:cubicBezTo>
                <a:cubicBezTo>
                  <a:pt x="-53547" y="1937313"/>
                  <a:pt x="37476" y="1623792"/>
                  <a:pt x="0" y="1495179"/>
                </a:cubicBezTo>
                <a:cubicBezTo>
                  <a:pt x="-37476" y="1366566"/>
                  <a:pt x="26055" y="898992"/>
                  <a:pt x="0" y="534001"/>
                </a:cubicBezTo>
                <a:cubicBezTo>
                  <a:pt x="13511" y="300876"/>
                  <a:pt x="250989" y="-5628"/>
                  <a:pt x="534001" y="0"/>
                </a:cubicBezTo>
                <a:close/>
              </a:path>
              <a:path w="15912441" h="3203941" stroke="0" extrusionOk="0">
                <a:moveTo>
                  <a:pt x="534001" y="0"/>
                </a:moveTo>
                <a:cubicBezTo>
                  <a:pt x="719351" y="-25244"/>
                  <a:pt x="886766" y="3730"/>
                  <a:pt x="979334" y="0"/>
                </a:cubicBezTo>
                <a:cubicBezTo>
                  <a:pt x="1071902" y="-3730"/>
                  <a:pt x="1418864" y="36621"/>
                  <a:pt x="1721556" y="0"/>
                </a:cubicBezTo>
                <a:cubicBezTo>
                  <a:pt x="2024248" y="-36621"/>
                  <a:pt x="2345934" y="53144"/>
                  <a:pt x="2612222" y="0"/>
                </a:cubicBezTo>
                <a:cubicBezTo>
                  <a:pt x="2878510" y="-53144"/>
                  <a:pt x="3171383" y="72250"/>
                  <a:pt x="3354444" y="0"/>
                </a:cubicBezTo>
                <a:cubicBezTo>
                  <a:pt x="3537505" y="-72250"/>
                  <a:pt x="3629974" y="8668"/>
                  <a:pt x="3799778" y="0"/>
                </a:cubicBezTo>
                <a:cubicBezTo>
                  <a:pt x="3969582" y="-8668"/>
                  <a:pt x="4345850" y="28595"/>
                  <a:pt x="4542000" y="0"/>
                </a:cubicBezTo>
                <a:cubicBezTo>
                  <a:pt x="4738150" y="-28595"/>
                  <a:pt x="4913364" y="32949"/>
                  <a:pt x="5284221" y="0"/>
                </a:cubicBezTo>
                <a:cubicBezTo>
                  <a:pt x="5655078" y="-32949"/>
                  <a:pt x="5583666" y="41667"/>
                  <a:pt x="5729555" y="0"/>
                </a:cubicBezTo>
                <a:cubicBezTo>
                  <a:pt x="5875444" y="-41667"/>
                  <a:pt x="5999608" y="24783"/>
                  <a:pt x="6174888" y="0"/>
                </a:cubicBezTo>
                <a:cubicBezTo>
                  <a:pt x="6350168" y="-24783"/>
                  <a:pt x="6628264" y="11801"/>
                  <a:pt x="6917110" y="0"/>
                </a:cubicBezTo>
                <a:cubicBezTo>
                  <a:pt x="7205956" y="-11801"/>
                  <a:pt x="7027947" y="16238"/>
                  <a:pt x="7065554" y="0"/>
                </a:cubicBezTo>
                <a:cubicBezTo>
                  <a:pt x="7103161" y="-16238"/>
                  <a:pt x="7389572" y="38368"/>
                  <a:pt x="7659332" y="0"/>
                </a:cubicBezTo>
                <a:cubicBezTo>
                  <a:pt x="7929092" y="-38368"/>
                  <a:pt x="7774572" y="1122"/>
                  <a:pt x="7807776" y="0"/>
                </a:cubicBezTo>
                <a:cubicBezTo>
                  <a:pt x="7840980" y="-1122"/>
                  <a:pt x="7962040" y="16931"/>
                  <a:pt x="8104665" y="0"/>
                </a:cubicBezTo>
                <a:cubicBezTo>
                  <a:pt x="8247290" y="-16931"/>
                  <a:pt x="8786791" y="79999"/>
                  <a:pt x="8995331" y="0"/>
                </a:cubicBezTo>
                <a:cubicBezTo>
                  <a:pt x="9203871" y="-79999"/>
                  <a:pt x="9522564" y="23177"/>
                  <a:pt x="9737553" y="0"/>
                </a:cubicBezTo>
                <a:cubicBezTo>
                  <a:pt x="9952542" y="-23177"/>
                  <a:pt x="9955697" y="12407"/>
                  <a:pt x="10034442" y="0"/>
                </a:cubicBezTo>
                <a:cubicBezTo>
                  <a:pt x="10113187" y="-12407"/>
                  <a:pt x="10622422" y="54292"/>
                  <a:pt x="10776664" y="0"/>
                </a:cubicBezTo>
                <a:cubicBezTo>
                  <a:pt x="10930906" y="-54292"/>
                  <a:pt x="10925981" y="6130"/>
                  <a:pt x="11073553" y="0"/>
                </a:cubicBezTo>
                <a:cubicBezTo>
                  <a:pt x="11221125" y="-6130"/>
                  <a:pt x="11489000" y="9412"/>
                  <a:pt x="11815775" y="0"/>
                </a:cubicBezTo>
                <a:cubicBezTo>
                  <a:pt x="12142550" y="-9412"/>
                  <a:pt x="12136417" y="52761"/>
                  <a:pt x="12261108" y="0"/>
                </a:cubicBezTo>
                <a:cubicBezTo>
                  <a:pt x="12385799" y="-52761"/>
                  <a:pt x="12562627" y="1681"/>
                  <a:pt x="12706441" y="0"/>
                </a:cubicBezTo>
                <a:cubicBezTo>
                  <a:pt x="12850255" y="-1681"/>
                  <a:pt x="13264547" y="1418"/>
                  <a:pt x="13597107" y="0"/>
                </a:cubicBezTo>
                <a:cubicBezTo>
                  <a:pt x="13929667" y="-1418"/>
                  <a:pt x="13886237" y="39258"/>
                  <a:pt x="14042440" y="0"/>
                </a:cubicBezTo>
                <a:cubicBezTo>
                  <a:pt x="14198643" y="-39258"/>
                  <a:pt x="14794205" y="152705"/>
                  <a:pt x="15378440" y="0"/>
                </a:cubicBezTo>
                <a:cubicBezTo>
                  <a:pt x="15683901" y="-47514"/>
                  <a:pt x="15871476" y="184825"/>
                  <a:pt x="15912441" y="534001"/>
                </a:cubicBezTo>
                <a:cubicBezTo>
                  <a:pt x="15968298" y="750443"/>
                  <a:pt x="15888853" y="898090"/>
                  <a:pt x="15912441" y="1067989"/>
                </a:cubicBezTo>
                <a:cubicBezTo>
                  <a:pt x="15936029" y="1237888"/>
                  <a:pt x="15868898" y="1335012"/>
                  <a:pt x="15912441" y="1601977"/>
                </a:cubicBezTo>
                <a:cubicBezTo>
                  <a:pt x="15955984" y="1868942"/>
                  <a:pt x="15910128" y="1991774"/>
                  <a:pt x="15912441" y="2162664"/>
                </a:cubicBezTo>
                <a:cubicBezTo>
                  <a:pt x="15914754" y="2333554"/>
                  <a:pt x="15868669" y="2467362"/>
                  <a:pt x="15912441" y="2643254"/>
                </a:cubicBezTo>
                <a:cubicBezTo>
                  <a:pt x="15956213" y="2819146"/>
                  <a:pt x="15911630" y="3014307"/>
                  <a:pt x="15912441" y="3203941"/>
                </a:cubicBezTo>
                <a:lnTo>
                  <a:pt x="15912441" y="3203941"/>
                </a:lnTo>
                <a:cubicBezTo>
                  <a:pt x="15647961" y="3283763"/>
                  <a:pt x="15416964" y="3123231"/>
                  <a:pt x="15163967" y="3203941"/>
                </a:cubicBezTo>
                <a:cubicBezTo>
                  <a:pt x="14910970" y="3284651"/>
                  <a:pt x="15012749" y="3186556"/>
                  <a:pt x="14892866" y="3203941"/>
                </a:cubicBezTo>
                <a:cubicBezTo>
                  <a:pt x="14772983" y="3221326"/>
                  <a:pt x="14700750" y="3178233"/>
                  <a:pt x="14621765" y="3203941"/>
                </a:cubicBezTo>
                <a:cubicBezTo>
                  <a:pt x="14542780" y="3229649"/>
                  <a:pt x="14032317" y="3110389"/>
                  <a:pt x="13714167" y="3203941"/>
                </a:cubicBezTo>
                <a:cubicBezTo>
                  <a:pt x="13396017" y="3297493"/>
                  <a:pt x="13402519" y="3171085"/>
                  <a:pt x="13283941" y="3203941"/>
                </a:cubicBezTo>
                <a:cubicBezTo>
                  <a:pt x="13165363" y="3236797"/>
                  <a:pt x="13133100" y="3196376"/>
                  <a:pt x="13012841" y="3203941"/>
                </a:cubicBezTo>
                <a:cubicBezTo>
                  <a:pt x="12892582" y="3211506"/>
                  <a:pt x="12331325" y="3136892"/>
                  <a:pt x="12105242" y="3203941"/>
                </a:cubicBezTo>
                <a:cubicBezTo>
                  <a:pt x="11879159" y="3270990"/>
                  <a:pt x="11901409" y="3172446"/>
                  <a:pt x="11834141" y="3203941"/>
                </a:cubicBezTo>
                <a:cubicBezTo>
                  <a:pt x="11766873" y="3235436"/>
                  <a:pt x="11496294" y="3159020"/>
                  <a:pt x="11403916" y="3203941"/>
                </a:cubicBezTo>
                <a:cubicBezTo>
                  <a:pt x="11311539" y="3248862"/>
                  <a:pt x="11335516" y="3191929"/>
                  <a:pt x="11291940" y="3203941"/>
                </a:cubicBezTo>
                <a:cubicBezTo>
                  <a:pt x="11248364" y="3215953"/>
                  <a:pt x="10990819" y="3180876"/>
                  <a:pt x="10861714" y="3203941"/>
                </a:cubicBezTo>
                <a:cubicBezTo>
                  <a:pt x="10732609" y="3227006"/>
                  <a:pt x="10184237" y="3107768"/>
                  <a:pt x="9954116" y="3203941"/>
                </a:cubicBezTo>
                <a:cubicBezTo>
                  <a:pt x="9723995" y="3300114"/>
                  <a:pt x="9541141" y="3184287"/>
                  <a:pt x="9205642" y="3203941"/>
                </a:cubicBezTo>
                <a:cubicBezTo>
                  <a:pt x="8870143" y="3223595"/>
                  <a:pt x="8670798" y="3115693"/>
                  <a:pt x="8298043" y="3203941"/>
                </a:cubicBezTo>
                <a:cubicBezTo>
                  <a:pt x="7925288" y="3292189"/>
                  <a:pt x="8068425" y="3193007"/>
                  <a:pt x="7867818" y="3203941"/>
                </a:cubicBezTo>
                <a:cubicBezTo>
                  <a:pt x="7667212" y="3214875"/>
                  <a:pt x="7692226" y="3198877"/>
                  <a:pt x="7596717" y="3203941"/>
                </a:cubicBezTo>
                <a:cubicBezTo>
                  <a:pt x="7501208" y="3209005"/>
                  <a:pt x="7053352" y="3164345"/>
                  <a:pt x="6848243" y="3203941"/>
                </a:cubicBezTo>
                <a:cubicBezTo>
                  <a:pt x="6643134" y="3243537"/>
                  <a:pt x="6519511" y="3154698"/>
                  <a:pt x="6418018" y="3203941"/>
                </a:cubicBezTo>
                <a:cubicBezTo>
                  <a:pt x="6316526" y="3253184"/>
                  <a:pt x="5909803" y="3127752"/>
                  <a:pt x="5669544" y="3203941"/>
                </a:cubicBezTo>
                <a:cubicBezTo>
                  <a:pt x="5429285" y="3280130"/>
                  <a:pt x="5582466" y="3200871"/>
                  <a:pt x="5557567" y="3203941"/>
                </a:cubicBezTo>
                <a:cubicBezTo>
                  <a:pt x="5532668" y="3207011"/>
                  <a:pt x="5206388" y="3188848"/>
                  <a:pt x="4968218" y="3203941"/>
                </a:cubicBezTo>
                <a:cubicBezTo>
                  <a:pt x="4730048" y="3219034"/>
                  <a:pt x="4772537" y="3179330"/>
                  <a:pt x="4697117" y="3203941"/>
                </a:cubicBezTo>
                <a:cubicBezTo>
                  <a:pt x="4621697" y="3228552"/>
                  <a:pt x="4371843" y="3199097"/>
                  <a:pt x="4266892" y="3203941"/>
                </a:cubicBezTo>
                <a:cubicBezTo>
                  <a:pt x="4161941" y="3208785"/>
                  <a:pt x="4022282" y="3195995"/>
                  <a:pt x="3836666" y="3203941"/>
                </a:cubicBezTo>
                <a:cubicBezTo>
                  <a:pt x="3651050" y="3211887"/>
                  <a:pt x="3452619" y="3144899"/>
                  <a:pt x="3247317" y="3203941"/>
                </a:cubicBezTo>
                <a:cubicBezTo>
                  <a:pt x="3042015" y="3262983"/>
                  <a:pt x="2722536" y="3134410"/>
                  <a:pt x="2339718" y="3203941"/>
                </a:cubicBezTo>
                <a:cubicBezTo>
                  <a:pt x="1956900" y="3273472"/>
                  <a:pt x="1628095" y="3182110"/>
                  <a:pt x="1432120" y="3203941"/>
                </a:cubicBezTo>
                <a:cubicBezTo>
                  <a:pt x="1236145" y="3225772"/>
                  <a:pt x="831164" y="3125668"/>
                  <a:pt x="524521" y="3203941"/>
                </a:cubicBezTo>
                <a:cubicBezTo>
                  <a:pt x="217878" y="3282214"/>
                  <a:pt x="228387" y="3166175"/>
                  <a:pt x="0" y="3203941"/>
                </a:cubicBezTo>
                <a:lnTo>
                  <a:pt x="0" y="3203941"/>
                </a:lnTo>
                <a:cubicBezTo>
                  <a:pt x="-7120" y="3048999"/>
                  <a:pt x="50246" y="2859526"/>
                  <a:pt x="0" y="2669953"/>
                </a:cubicBezTo>
                <a:cubicBezTo>
                  <a:pt x="-50246" y="2480380"/>
                  <a:pt x="31177" y="2298792"/>
                  <a:pt x="0" y="2189364"/>
                </a:cubicBezTo>
                <a:cubicBezTo>
                  <a:pt x="-31177" y="2079936"/>
                  <a:pt x="340" y="1898688"/>
                  <a:pt x="0" y="1682075"/>
                </a:cubicBezTo>
                <a:cubicBezTo>
                  <a:pt x="-340" y="1465462"/>
                  <a:pt x="14393" y="1321322"/>
                  <a:pt x="0" y="1228185"/>
                </a:cubicBezTo>
                <a:cubicBezTo>
                  <a:pt x="-14393" y="1135048"/>
                  <a:pt x="36891" y="757104"/>
                  <a:pt x="0" y="534001"/>
                </a:cubicBezTo>
                <a:cubicBezTo>
                  <a:pt x="15213" y="279961"/>
                  <a:pt x="195684" y="52417"/>
                  <a:pt x="534001" y="0"/>
                </a:cubicBezTo>
                <a:close/>
              </a:path>
            </a:pathLst>
          </a:custGeom>
          <a:solidFill>
            <a:schemeClr val="bg1"/>
          </a:solidFill>
          <a:ln w="38100">
            <a:solidFill>
              <a:schemeClr val="tx2"/>
            </a:solidFill>
            <a:extLst>
              <a:ext uri="{C807C97D-BFC1-408E-A445-0C87EB9F89A2}">
                <ask:lineSketchStyleProps xmlns:ask="http://schemas.microsoft.com/office/drawing/2018/sketchyshapes" xmlns="" sd="2605507827">
                  <a:prstGeom prst="round2Same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3600" b="1" dirty="0">
                <a:solidFill>
                  <a:schemeClr val="tx2">
                    <a:lumMod val="50000"/>
                  </a:schemeClr>
                </a:solidFill>
                <a:latin typeface="Cambria" panose="02040503050406030204" pitchFamily="18" charset="0"/>
                <a:ea typeface="Cambria" panose="02040503050406030204" pitchFamily="18" charset="0"/>
              </a:rPr>
              <a:t>Trường hợp 3: </a:t>
            </a:r>
            <a:r>
              <a:rPr lang="vi-VN" sz="3600" dirty="0">
                <a:solidFill>
                  <a:schemeClr val="tx2">
                    <a:lumMod val="50000"/>
                  </a:schemeClr>
                </a:solidFill>
                <a:latin typeface="Cambria" panose="02040503050406030204" pitchFamily="18" charset="0"/>
                <a:ea typeface="Cambria" panose="02040503050406030204" pitchFamily="18" charset="0"/>
              </a:rPr>
              <a:t>Tuấn có thể học hỏi kinh nghiệm của các lớp trưởng khác, quan tâm nhiều hơn đến các bạn chưa thực hiện tốt nề nếp như: tìm hiểu nguyên nhân của các vi phạm nề nếp, động viên, nhắc nhở, đề xuất khen thưởng các bạn tiến bộ, thực hiện nghiêm túc nội quy, … hoặc trao đổi với thầy cô chủ nhiệm để nhận được sự hỗ trợ</a:t>
            </a:r>
          </a:p>
        </p:txBody>
      </p:sp>
    </p:spTree>
    <p:extLst>
      <p:ext uri="{BB962C8B-B14F-4D97-AF65-F5344CB8AC3E}">
        <p14:creationId xmlns:p14="http://schemas.microsoft.com/office/powerpoint/2010/main" val="2349364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barn(inVertical)">
                                      <p:cBhvr>
                                        <p:cTn id="15" dur="5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barn(inVertical)">
                                      <p:cBhvr>
                                        <p:cTn id="20" dur="500"/>
                                        <p:tgtEl>
                                          <p:spTgt spid="2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barn(inVertical)">
                                      <p:cBhvr>
                                        <p:cTn id="2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p:bldP spid="25" grpId="0" animBg="1"/>
      <p:bldP spid="26" grpId="0" animBg="1"/>
      <p:bldP spid="2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8E1"/>
        </a:solidFill>
        <a:effectLst/>
      </p:bgPr>
    </p:bg>
    <p:spTree>
      <p:nvGrpSpPr>
        <p:cNvPr id="1" name="">
          <a:extLst>
            <a:ext uri="{FF2B5EF4-FFF2-40B4-BE49-F238E27FC236}">
              <a16:creationId xmlns:a16="http://schemas.microsoft.com/office/drawing/2014/main" id="{6C7B5876-C7B3-8319-D3D5-E64488B6B55A}"/>
            </a:ext>
          </a:extLst>
        </p:cNvPr>
        <p:cNvGrpSpPr/>
        <p:nvPr/>
      </p:nvGrpSpPr>
      <p:grpSpPr>
        <a:xfrm>
          <a:off x="0" y="0"/>
          <a:ext cx="0" cy="0"/>
          <a:chOff x="0" y="0"/>
          <a:chExt cx="0" cy="0"/>
        </a:xfrm>
      </p:grpSpPr>
      <p:sp>
        <p:nvSpPr>
          <p:cNvPr id="3" name="Freeform 3">
            <a:extLst>
              <a:ext uri="{FF2B5EF4-FFF2-40B4-BE49-F238E27FC236}">
                <a16:creationId xmlns:a16="http://schemas.microsoft.com/office/drawing/2014/main" id="{E00BA08B-D22B-8238-0F48-D118951E2F96}"/>
              </a:ext>
            </a:extLst>
          </p:cNvPr>
          <p:cNvSpPr/>
          <p:nvPr/>
        </p:nvSpPr>
        <p:spPr>
          <a:xfrm>
            <a:off x="15529470" y="0"/>
            <a:ext cx="2956389" cy="2723573"/>
          </a:xfrm>
          <a:custGeom>
            <a:avLst/>
            <a:gdLst/>
            <a:ahLst/>
            <a:cxnLst/>
            <a:rect l="l" t="t" r="r" b="b"/>
            <a:pathLst>
              <a:path w="2956389" h="2723573">
                <a:moveTo>
                  <a:pt x="0" y="0"/>
                </a:moveTo>
                <a:lnTo>
                  <a:pt x="2956389" y="0"/>
                </a:lnTo>
                <a:lnTo>
                  <a:pt x="2956389" y="2723573"/>
                </a:lnTo>
                <a:lnTo>
                  <a:pt x="0" y="272357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vi-VN"/>
          </a:p>
        </p:txBody>
      </p:sp>
      <p:sp>
        <p:nvSpPr>
          <p:cNvPr id="4" name="Freeform 4">
            <a:extLst>
              <a:ext uri="{FF2B5EF4-FFF2-40B4-BE49-F238E27FC236}">
                <a16:creationId xmlns:a16="http://schemas.microsoft.com/office/drawing/2014/main" id="{AB655D12-9B45-2789-9B1A-6F13C8BE06CD}"/>
              </a:ext>
            </a:extLst>
          </p:cNvPr>
          <p:cNvSpPr/>
          <p:nvPr/>
        </p:nvSpPr>
        <p:spPr>
          <a:xfrm>
            <a:off x="0" y="0"/>
            <a:ext cx="1425955" cy="1361787"/>
          </a:xfrm>
          <a:custGeom>
            <a:avLst/>
            <a:gdLst/>
            <a:ahLst/>
            <a:cxnLst/>
            <a:rect l="l" t="t" r="r" b="b"/>
            <a:pathLst>
              <a:path w="1425955" h="1361787">
                <a:moveTo>
                  <a:pt x="0" y="0"/>
                </a:moveTo>
                <a:lnTo>
                  <a:pt x="1425955" y="0"/>
                </a:lnTo>
                <a:lnTo>
                  <a:pt x="1425955" y="1361787"/>
                </a:lnTo>
                <a:lnTo>
                  <a:pt x="0" y="136178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vi-VN"/>
          </a:p>
        </p:txBody>
      </p:sp>
      <p:sp>
        <p:nvSpPr>
          <p:cNvPr id="5" name="Freeform 5">
            <a:extLst>
              <a:ext uri="{FF2B5EF4-FFF2-40B4-BE49-F238E27FC236}">
                <a16:creationId xmlns:a16="http://schemas.microsoft.com/office/drawing/2014/main" id="{53CE7AA4-02CA-A1E4-A17B-E95021188FB1}"/>
              </a:ext>
            </a:extLst>
          </p:cNvPr>
          <p:cNvSpPr/>
          <p:nvPr/>
        </p:nvSpPr>
        <p:spPr>
          <a:xfrm>
            <a:off x="14237689" y="340447"/>
            <a:ext cx="770459" cy="680893"/>
          </a:xfrm>
          <a:custGeom>
            <a:avLst/>
            <a:gdLst/>
            <a:ahLst/>
            <a:cxnLst/>
            <a:rect l="l" t="t" r="r" b="b"/>
            <a:pathLst>
              <a:path w="770459" h="680893">
                <a:moveTo>
                  <a:pt x="0" y="0"/>
                </a:moveTo>
                <a:lnTo>
                  <a:pt x="770459" y="0"/>
                </a:lnTo>
                <a:lnTo>
                  <a:pt x="770459" y="680893"/>
                </a:lnTo>
                <a:lnTo>
                  <a:pt x="0" y="68089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vi-VN"/>
          </a:p>
        </p:txBody>
      </p:sp>
      <p:sp>
        <p:nvSpPr>
          <p:cNvPr id="11" name="Freeform 11">
            <a:extLst>
              <a:ext uri="{FF2B5EF4-FFF2-40B4-BE49-F238E27FC236}">
                <a16:creationId xmlns:a16="http://schemas.microsoft.com/office/drawing/2014/main" id="{33F9352D-512D-4335-962B-8939C0EFB9B1}"/>
              </a:ext>
            </a:extLst>
          </p:cNvPr>
          <p:cNvSpPr/>
          <p:nvPr/>
        </p:nvSpPr>
        <p:spPr>
          <a:xfrm>
            <a:off x="5387429" y="0"/>
            <a:ext cx="769223" cy="1114816"/>
          </a:xfrm>
          <a:custGeom>
            <a:avLst/>
            <a:gdLst/>
            <a:ahLst/>
            <a:cxnLst/>
            <a:rect l="l" t="t" r="r" b="b"/>
            <a:pathLst>
              <a:path w="769223" h="1114816">
                <a:moveTo>
                  <a:pt x="0" y="0"/>
                </a:moveTo>
                <a:lnTo>
                  <a:pt x="769223" y="0"/>
                </a:lnTo>
                <a:lnTo>
                  <a:pt x="769223" y="1114816"/>
                </a:lnTo>
                <a:lnTo>
                  <a:pt x="0" y="1114816"/>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vi-VN"/>
          </a:p>
        </p:txBody>
      </p:sp>
      <p:grpSp>
        <p:nvGrpSpPr>
          <p:cNvPr id="7" name="Group 6">
            <a:extLst>
              <a:ext uri="{FF2B5EF4-FFF2-40B4-BE49-F238E27FC236}">
                <a16:creationId xmlns:a16="http://schemas.microsoft.com/office/drawing/2014/main" id="{A11AE267-F64A-4BE9-2CAF-900F061738BF}"/>
              </a:ext>
            </a:extLst>
          </p:cNvPr>
          <p:cNvGrpSpPr/>
          <p:nvPr/>
        </p:nvGrpSpPr>
        <p:grpSpPr>
          <a:xfrm>
            <a:off x="7632899" y="83263"/>
            <a:ext cx="6331748" cy="2063106"/>
            <a:chOff x="733449" y="1361786"/>
            <a:chExt cx="6331748" cy="2063106"/>
          </a:xfrm>
        </p:grpSpPr>
        <p:sp>
          <p:nvSpPr>
            <p:cNvPr id="2" name="Freeform 26">
              <a:extLst>
                <a:ext uri="{FF2B5EF4-FFF2-40B4-BE49-F238E27FC236}">
                  <a16:creationId xmlns:a16="http://schemas.microsoft.com/office/drawing/2014/main" id="{DB8030DA-F0FC-6F8B-4F01-75F9CCA67EEF}"/>
                </a:ext>
              </a:extLst>
            </p:cNvPr>
            <p:cNvSpPr/>
            <p:nvPr/>
          </p:nvSpPr>
          <p:spPr>
            <a:xfrm>
              <a:off x="733449" y="1361786"/>
              <a:ext cx="6331748" cy="1979601"/>
            </a:xfrm>
            <a:custGeom>
              <a:avLst/>
              <a:gdLst/>
              <a:ahLst/>
              <a:cxnLst/>
              <a:rect l="l" t="t" r="r" b="b"/>
              <a:pathLst>
                <a:path w="3857721" h="1311625">
                  <a:moveTo>
                    <a:pt x="0" y="0"/>
                  </a:moveTo>
                  <a:lnTo>
                    <a:pt x="3857721" y="0"/>
                  </a:lnTo>
                  <a:lnTo>
                    <a:pt x="3857721" y="1311624"/>
                  </a:lnTo>
                  <a:lnTo>
                    <a:pt x="0" y="131162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TextBox 5">
              <a:extLst>
                <a:ext uri="{FF2B5EF4-FFF2-40B4-BE49-F238E27FC236}">
                  <a16:creationId xmlns:a16="http://schemas.microsoft.com/office/drawing/2014/main" id="{B232379A-AD35-B2E8-2972-B19E31E6DBAA}"/>
                </a:ext>
              </a:extLst>
            </p:cNvPr>
            <p:cNvSpPr txBox="1"/>
            <p:nvPr/>
          </p:nvSpPr>
          <p:spPr>
            <a:xfrm>
              <a:off x="2102130" y="1485900"/>
              <a:ext cx="4092029" cy="1938992"/>
            </a:xfrm>
            <a:prstGeom prst="rect">
              <a:avLst/>
            </a:prstGeom>
            <a:noFill/>
          </p:spPr>
          <p:txBody>
            <a:bodyPr wrap="square" rtlCol="0">
              <a:spAutoFit/>
            </a:bodyPr>
            <a:lstStyle/>
            <a:p>
              <a:pPr algn="ctr"/>
              <a:r>
                <a:rPr lang="en-GB" sz="6000" b="1" dirty="0">
                  <a:latin typeface="Cambria" panose="02040503050406030204" pitchFamily="18" charset="0"/>
                  <a:ea typeface="Cambria" panose="02040503050406030204" pitchFamily="18" charset="0"/>
                </a:rPr>
                <a:t>2. </a:t>
              </a:r>
              <a:r>
                <a:rPr lang="en-GB" sz="6000" b="1" dirty="0" err="1">
                  <a:latin typeface="Cambria" panose="02040503050406030204" pitchFamily="18" charset="0"/>
                  <a:ea typeface="Cambria" panose="02040503050406030204" pitchFamily="18" charset="0"/>
                </a:rPr>
                <a:t>Xử</a:t>
              </a:r>
              <a:r>
                <a:rPr lang="en-GB" sz="6000" b="1" dirty="0">
                  <a:latin typeface="Cambria" panose="02040503050406030204" pitchFamily="18" charset="0"/>
                  <a:ea typeface="Cambria" panose="02040503050406030204" pitchFamily="18" charset="0"/>
                </a:rPr>
                <a:t> </a:t>
              </a:r>
              <a:r>
                <a:rPr lang="en-GB" sz="6000" b="1" dirty="0" err="1">
                  <a:latin typeface="Cambria" panose="02040503050406030204" pitchFamily="18" charset="0"/>
                  <a:ea typeface="Cambria" panose="02040503050406030204" pitchFamily="18" charset="0"/>
                </a:rPr>
                <a:t>lí</a:t>
              </a:r>
              <a:r>
                <a:rPr lang="en-GB" sz="6000" b="1" dirty="0">
                  <a:latin typeface="Cambria" panose="02040503050406030204" pitchFamily="18" charset="0"/>
                  <a:ea typeface="Cambria" panose="02040503050406030204" pitchFamily="18" charset="0"/>
                </a:rPr>
                <a:t> </a:t>
              </a:r>
              <a:r>
                <a:rPr lang="en-GB" sz="6000" b="1" dirty="0" err="1">
                  <a:latin typeface="Cambria" panose="02040503050406030204" pitchFamily="18" charset="0"/>
                  <a:ea typeface="Cambria" panose="02040503050406030204" pitchFamily="18" charset="0"/>
                </a:rPr>
                <a:t>tình</a:t>
              </a:r>
              <a:r>
                <a:rPr lang="en-GB" sz="6000" b="1" dirty="0">
                  <a:latin typeface="Cambria" panose="02040503050406030204" pitchFamily="18" charset="0"/>
                  <a:ea typeface="Cambria" panose="02040503050406030204" pitchFamily="18" charset="0"/>
                </a:rPr>
                <a:t> </a:t>
              </a:r>
              <a:r>
                <a:rPr lang="en-GB" sz="6000" b="1" dirty="0" err="1">
                  <a:latin typeface="Cambria" panose="02040503050406030204" pitchFamily="18" charset="0"/>
                  <a:ea typeface="Cambria" panose="02040503050406030204" pitchFamily="18" charset="0"/>
                </a:rPr>
                <a:t>huống</a:t>
              </a:r>
              <a:endParaRPr lang="vi-VN" sz="6000" b="1" dirty="0">
                <a:latin typeface="Cambria" panose="02040503050406030204" pitchFamily="18" charset="0"/>
                <a:ea typeface="Cambria" panose="02040503050406030204" pitchFamily="18" charset="0"/>
              </a:endParaRPr>
            </a:p>
          </p:txBody>
        </p:sp>
      </p:grpSp>
      <p:sp>
        <p:nvSpPr>
          <p:cNvPr id="8" name="Rectangle: Single Corner Snipped 7">
            <a:extLst>
              <a:ext uri="{FF2B5EF4-FFF2-40B4-BE49-F238E27FC236}">
                <a16:creationId xmlns:a16="http://schemas.microsoft.com/office/drawing/2014/main" id="{EBEEFF63-15BA-64BC-2FF3-318F9DD43D08}"/>
              </a:ext>
            </a:extLst>
          </p:cNvPr>
          <p:cNvSpPr/>
          <p:nvPr/>
        </p:nvSpPr>
        <p:spPr>
          <a:xfrm>
            <a:off x="432052" y="124192"/>
            <a:ext cx="6806947" cy="3952508"/>
          </a:xfrm>
          <a:prstGeom prst="snip1Rect">
            <a:avLst/>
          </a:prstGeom>
          <a:solidFill>
            <a:schemeClr val="bg1"/>
          </a:solidFill>
          <a:ln w="38100">
            <a:solidFill>
              <a:srgbClr val="FF830D"/>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3600" b="1" dirty="0">
                <a:solidFill>
                  <a:schemeClr val="tx2">
                    <a:lumMod val="50000"/>
                  </a:schemeClr>
                </a:solidFill>
                <a:latin typeface="Cambria" panose="02040503050406030204" pitchFamily="18" charset="0"/>
                <a:ea typeface="Cambria" panose="02040503050406030204" pitchFamily="18" charset="0"/>
              </a:rPr>
              <a:t>Tình huống 1</a:t>
            </a:r>
            <a:endParaRPr lang="vi-VN" sz="3600" dirty="0">
              <a:solidFill>
                <a:schemeClr val="tx2">
                  <a:lumMod val="50000"/>
                </a:schemeClr>
              </a:solidFill>
              <a:latin typeface="Cambria" panose="02040503050406030204" pitchFamily="18" charset="0"/>
              <a:ea typeface="Cambria" panose="02040503050406030204" pitchFamily="18" charset="0"/>
            </a:endParaRPr>
          </a:p>
          <a:p>
            <a:r>
              <a:rPr lang="vi-VN" sz="3600" dirty="0">
                <a:solidFill>
                  <a:schemeClr val="tx2">
                    <a:lumMod val="50000"/>
                  </a:schemeClr>
                </a:solidFill>
                <a:latin typeface="Cambria" panose="02040503050406030204" pitchFamily="18" charset="0"/>
                <a:ea typeface="Cambria" panose="02040503050406030204" pitchFamily="18" charset="0"/>
              </a:rPr>
              <a:t>Tối nay có một trận bóng đá mà Tiến rất yêu thích. Trận bóng sắp bắt đầu, nhưng Tiến chưa ôn bài xong. Tiến rất phân vân.</a:t>
            </a:r>
          </a:p>
          <a:p>
            <a:r>
              <a:rPr lang="vi-VN" sz="3600" b="1" i="1" dirty="0">
                <a:solidFill>
                  <a:schemeClr val="tx2">
                    <a:lumMod val="50000"/>
                  </a:schemeClr>
                </a:solidFill>
                <a:latin typeface="Cambria" panose="02040503050406030204" pitchFamily="18" charset="0"/>
                <a:ea typeface="Cambria" panose="02040503050406030204" pitchFamily="18" charset="0"/>
              </a:rPr>
              <a:t>? Nếu là Tiến, em sẽ làm gì?</a:t>
            </a:r>
          </a:p>
        </p:txBody>
      </p:sp>
      <p:sp>
        <p:nvSpPr>
          <p:cNvPr id="9" name="Rectangle: Single Corner Snipped 8">
            <a:extLst>
              <a:ext uri="{FF2B5EF4-FFF2-40B4-BE49-F238E27FC236}">
                <a16:creationId xmlns:a16="http://schemas.microsoft.com/office/drawing/2014/main" id="{5C429266-B67E-38FD-74F2-C66BB461D499}"/>
              </a:ext>
            </a:extLst>
          </p:cNvPr>
          <p:cNvSpPr/>
          <p:nvPr/>
        </p:nvSpPr>
        <p:spPr>
          <a:xfrm>
            <a:off x="11177751" y="2792932"/>
            <a:ext cx="6119875" cy="7151168"/>
          </a:xfrm>
          <a:prstGeom prst="snip1Rect">
            <a:avLst/>
          </a:prstGeom>
          <a:solidFill>
            <a:schemeClr val="bg1"/>
          </a:solidFill>
          <a:ln w="38100">
            <a:solidFill>
              <a:srgbClr val="FF830D"/>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3600" b="1" dirty="0">
                <a:solidFill>
                  <a:schemeClr val="tx2">
                    <a:lumMod val="50000"/>
                  </a:schemeClr>
                </a:solidFill>
                <a:latin typeface="Cambria" panose="02040503050406030204" pitchFamily="18" charset="0"/>
                <a:ea typeface="Cambria" panose="02040503050406030204" pitchFamily="18" charset="0"/>
              </a:rPr>
              <a:t>Tình huống 2</a:t>
            </a:r>
          </a:p>
          <a:p>
            <a:r>
              <a:rPr lang="vi-VN" sz="3600" dirty="0">
                <a:solidFill>
                  <a:schemeClr val="tx2">
                    <a:lumMod val="50000"/>
                  </a:schemeClr>
                </a:solidFill>
                <a:latin typeface="Cambria" panose="02040503050406030204" pitchFamily="18" charset="0"/>
                <a:ea typeface="Cambria" panose="02040503050406030204" pitchFamily="18" charset="0"/>
              </a:rPr>
              <a:t>Hoa xin bố mẹ đi học đàn ghi-ta (</a:t>
            </a:r>
            <a:r>
              <a:rPr lang="vi-VN" sz="3600" dirty="0" err="1">
                <a:solidFill>
                  <a:schemeClr val="tx2">
                    <a:lumMod val="50000"/>
                  </a:schemeClr>
                </a:solidFill>
                <a:latin typeface="Cambria" panose="02040503050406030204" pitchFamily="18" charset="0"/>
                <a:ea typeface="Cambria" panose="02040503050406030204" pitchFamily="18" charset="0"/>
              </a:rPr>
              <a:t>guitar</a:t>
            </a:r>
            <a:r>
              <a:rPr lang="vi-VN" sz="3600" dirty="0">
                <a:solidFill>
                  <a:schemeClr val="tx2">
                    <a:lumMod val="50000"/>
                  </a:schemeClr>
                </a:solidFill>
                <a:latin typeface="Cambria" panose="02040503050406030204" pitchFamily="18" charset="0"/>
                <a:ea typeface="Cambria" panose="02040503050406030204" pitchFamily="18" charset="0"/>
              </a:rPr>
              <a:t>) vì rất thích bộ môn này. Tuy nhiên, sau một thời gian luyện tập, cảm thấy không tiến bộ, các ngón tay bị đau nhức,</a:t>
            </a:r>
            <a:r>
              <a:rPr lang="en-GB" sz="3600" dirty="0">
                <a:solidFill>
                  <a:schemeClr val="tx2">
                    <a:lumMod val="50000"/>
                  </a:schemeClr>
                </a:solidFill>
                <a:latin typeface="Cambria" panose="02040503050406030204" pitchFamily="18" charset="0"/>
                <a:ea typeface="Cambria" panose="02040503050406030204" pitchFamily="18" charset="0"/>
              </a:rPr>
              <a:t> </a:t>
            </a:r>
            <a:r>
              <a:rPr lang="vi-VN" sz="3600" dirty="0">
                <a:solidFill>
                  <a:schemeClr val="tx2">
                    <a:lumMod val="50000"/>
                  </a:schemeClr>
                </a:solidFill>
                <a:latin typeface="Cambria" panose="02040503050406030204" pitchFamily="18" charset="0"/>
                <a:ea typeface="Cambria" panose="02040503050406030204" pitchFamily="18" charset="0"/>
              </a:rPr>
              <a:t>nên Hoa rất chán nản và muốn bỏ học.</a:t>
            </a:r>
          </a:p>
          <a:p>
            <a:r>
              <a:rPr lang="vi-VN" sz="3600" b="1" i="1" dirty="0">
                <a:solidFill>
                  <a:schemeClr val="tx2">
                    <a:lumMod val="50000"/>
                  </a:schemeClr>
                </a:solidFill>
                <a:latin typeface="Cambria" panose="02040503050406030204" pitchFamily="18" charset="0"/>
                <a:ea typeface="Cambria" panose="02040503050406030204" pitchFamily="18" charset="0"/>
              </a:rPr>
              <a:t>? Nếu là Hoa, em sẽ vượt qua khó khăn trên như thế nào?</a:t>
            </a:r>
          </a:p>
        </p:txBody>
      </p:sp>
      <p:sp>
        <p:nvSpPr>
          <p:cNvPr id="10" name="Rectangle: Single Corner Snipped 9">
            <a:extLst>
              <a:ext uri="{FF2B5EF4-FFF2-40B4-BE49-F238E27FC236}">
                <a16:creationId xmlns:a16="http://schemas.microsoft.com/office/drawing/2014/main" id="{85A73532-434D-C6C5-C56F-CF1103D0192D}"/>
              </a:ext>
            </a:extLst>
          </p:cNvPr>
          <p:cNvSpPr/>
          <p:nvPr/>
        </p:nvSpPr>
        <p:spPr>
          <a:xfrm>
            <a:off x="609601" y="4381500"/>
            <a:ext cx="9854134" cy="5562600"/>
          </a:xfrm>
          <a:prstGeom prst="snip1Rect">
            <a:avLst/>
          </a:prstGeom>
          <a:solidFill>
            <a:schemeClr val="bg1"/>
          </a:solidFill>
          <a:ln w="38100">
            <a:solidFill>
              <a:srgbClr val="FF830D"/>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3600" b="1" dirty="0">
                <a:solidFill>
                  <a:schemeClr val="tx2">
                    <a:lumMod val="50000"/>
                  </a:schemeClr>
                </a:solidFill>
                <a:latin typeface="Cambria" panose="02040503050406030204" pitchFamily="18" charset="0"/>
                <a:ea typeface="Cambria" panose="02040503050406030204" pitchFamily="18" charset="0"/>
              </a:rPr>
              <a:t>Tình huống 3</a:t>
            </a:r>
          </a:p>
          <a:p>
            <a:r>
              <a:rPr lang="vi-VN" sz="3600" dirty="0">
                <a:solidFill>
                  <a:schemeClr val="tx2">
                    <a:lumMod val="50000"/>
                  </a:schemeClr>
                </a:solidFill>
                <a:latin typeface="Cambria" panose="02040503050406030204" pitchFamily="18" charset="0"/>
                <a:ea typeface="Cambria" panose="02040503050406030204" pitchFamily="18" charset="0"/>
              </a:rPr>
              <a:t>Để chuẩn bị ngày hội thể thao của trường, thấy A Lử có năng khiếu thể thao nên cô giáo đề xuất em tham gia môn chạy. Tuy nhiên, A Lử lại thích tham gia môn nhảy cao hơn. Bạn muốn bày tỏ nguyện vọng của mình, nhưng lại ngại ngùng mỗi khi giao tiếp với cô.</a:t>
            </a:r>
          </a:p>
          <a:p>
            <a:r>
              <a:rPr lang="vi-VN" sz="3600" b="1" dirty="0">
                <a:solidFill>
                  <a:schemeClr val="tx2">
                    <a:lumMod val="50000"/>
                  </a:schemeClr>
                </a:solidFill>
                <a:latin typeface="Cambria" panose="02040503050406030204" pitchFamily="18" charset="0"/>
                <a:ea typeface="Cambria" panose="02040503050406030204" pitchFamily="18" charset="0"/>
              </a:rPr>
              <a:t>? Nếu là A Lử, em sẽ vượt qua khó khăn trên như thế nào?</a:t>
            </a:r>
            <a:endParaRPr lang="vi-VN" sz="3600" b="1" i="1" dirty="0">
              <a:solidFill>
                <a:schemeClr val="tx2">
                  <a:lumMod val="50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66051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defRPr/>
            </a:pPr>
            <a:endParaRPr lang="en-US" sz="2700">
              <a:solidFill>
                <a:prstClr val="white"/>
              </a:solidFill>
              <a:latin typeface="Aptos" panose="02110004020202020204"/>
            </a:endParaRPr>
          </a:p>
        </p:txBody>
      </p:sp>
      <p:pic>
        <p:nvPicPr>
          <p:cNvPr id="5" name="Content Placeholder 4" descr="A group of kids in a classroom&#10;&#10;Description automatically generated">
            <a:extLst>
              <a:ext uri="{FF2B5EF4-FFF2-40B4-BE49-F238E27FC236}">
                <a16:creationId xmlns:a16="http://schemas.microsoft.com/office/drawing/2014/main" id="{A7458868-EE4F-CA2B-BEBD-2E1AEF539E72}"/>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9923" b="1858"/>
          <a:stretch/>
        </p:blipFill>
        <p:spPr>
          <a:xfrm>
            <a:off x="30" y="1923"/>
            <a:ext cx="18287970" cy="10285077"/>
          </a:xfrm>
          <a:prstGeom prst="rect">
            <a:avLst/>
          </a:prstGeom>
        </p:spPr>
      </p:pic>
      <p:sp>
        <p:nvSpPr>
          <p:cNvPr id="11" name="Rectangle: Rounded Corners 10">
            <a:extLst>
              <a:ext uri="{FF2B5EF4-FFF2-40B4-BE49-F238E27FC236}">
                <a16:creationId xmlns:a16="http://schemas.microsoft.com/office/drawing/2014/main" id="{707C06F1-2CCC-AEFB-D397-AEB72DEECE5D}"/>
              </a:ext>
            </a:extLst>
          </p:cNvPr>
          <p:cNvSpPr/>
          <p:nvPr/>
        </p:nvSpPr>
        <p:spPr>
          <a:xfrm>
            <a:off x="2649474" y="6158484"/>
            <a:ext cx="12989052" cy="3634740"/>
          </a:xfrm>
          <a:prstGeom prst="roundRect">
            <a:avLst/>
          </a:prstGeom>
          <a:solidFill>
            <a:schemeClr val="bg1"/>
          </a:solidFill>
          <a:ln w="57150">
            <a:solidFill>
              <a:srgbClr val="EFAB3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12" name="TextBox 11">
            <a:extLst>
              <a:ext uri="{FF2B5EF4-FFF2-40B4-BE49-F238E27FC236}">
                <a16:creationId xmlns:a16="http://schemas.microsoft.com/office/drawing/2014/main" id="{AC1EFB78-7BBB-8DD1-CADD-F3BFEADD0733}"/>
              </a:ext>
            </a:extLst>
          </p:cNvPr>
          <p:cNvSpPr txBox="1"/>
          <p:nvPr/>
        </p:nvSpPr>
        <p:spPr>
          <a:xfrm>
            <a:off x="6619029" y="6349906"/>
            <a:ext cx="7264040" cy="1200329"/>
          </a:xfrm>
          <a:prstGeom prst="rect">
            <a:avLst/>
          </a:prstGeom>
          <a:noFill/>
        </p:spPr>
        <p:txBody>
          <a:bodyPr wrap="none" rtlCol="0">
            <a:spAutoFit/>
          </a:bodyPr>
          <a:lstStyle/>
          <a:p>
            <a:pPr defTabSz="1371600">
              <a:defRPr/>
            </a:pPr>
            <a:r>
              <a:rPr lang="en-GB" sz="7200" dirty="0" err="1">
                <a:solidFill>
                  <a:srgbClr val="EFAB31"/>
                </a:solidFill>
                <a:latin typeface="#9Slide05 SVNUT Triumph" panose="00000500000000000000" pitchFamily="2" charset="0"/>
              </a:rPr>
              <a:t>Thảo</a:t>
            </a:r>
            <a:r>
              <a:rPr lang="en-GB" sz="7200" dirty="0">
                <a:solidFill>
                  <a:srgbClr val="EFAB31"/>
                </a:solidFill>
                <a:latin typeface="#9Slide05 SVNUT Triumph" panose="00000500000000000000" pitchFamily="2" charset="0"/>
              </a:rPr>
              <a:t> </a:t>
            </a:r>
            <a:r>
              <a:rPr lang="en-GB" sz="7200" dirty="0" err="1">
                <a:solidFill>
                  <a:srgbClr val="EFAB31"/>
                </a:solidFill>
                <a:latin typeface="#9Slide05 SVNUT Triumph" panose="00000500000000000000" pitchFamily="2" charset="0"/>
              </a:rPr>
              <a:t>luận</a:t>
            </a:r>
            <a:r>
              <a:rPr lang="en-GB" sz="7200" dirty="0">
                <a:solidFill>
                  <a:srgbClr val="EFAB31"/>
                </a:solidFill>
                <a:latin typeface="#9Slide05 SVNUT Triumph" panose="00000500000000000000" pitchFamily="2" charset="0"/>
              </a:rPr>
              <a:t> </a:t>
            </a:r>
            <a:r>
              <a:rPr lang="en-GB" sz="7200" dirty="0" err="1">
                <a:solidFill>
                  <a:srgbClr val="EFAB31"/>
                </a:solidFill>
                <a:latin typeface="#9Slide05 SVNUT Triumph" panose="00000500000000000000" pitchFamily="2" charset="0"/>
              </a:rPr>
              <a:t>nhóm</a:t>
            </a:r>
            <a:endParaRPr lang="vi-VN" sz="7200" dirty="0">
              <a:solidFill>
                <a:srgbClr val="EFAB31"/>
              </a:solidFill>
              <a:latin typeface="Arial" panose="020B0604020202020204" pitchFamily="34" charset="0"/>
            </a:endParaRPr>
          </a:p>
        </p:txBody>
      </p:sp>
      <p:sp>
        <p:nvSpPr>
          <p:cNvPr id="13" name="TextBox 12">
            <a:extLst>
              <a:ext uri="{FF2B5EF4-FFF2-40B4-BE49-F238E27FC236}">
                <a16:creationId xmlns:a16="http://schemas.microsoft.com/office/drawing/2014/main" id="{BAE6D282-A428-F3AA-C50F-23E4B1F01DBF}"/>
              </a:ext>
            </a:extLst>
          </p:cNvPr>
          <p:cNvSpPr txBox="1"/>
          <p:nvPr/>
        </p:nvSpPr>
        <p:spPr>
          <a:xfrm>
            <a:off x="2760710" y="8071565"/>
            <a:ext cx="11792011" cy="1200329"/>
          </a:xfrm>
          <a:prstGeom prst="rect">
            <a:avLst/>
          </a:prstGeom>
          <a:noFill/>
        </p:spPr>
        <p:txBody>
          <a:bodyPr wrap="none" rtlCol="0">
            <a:spAutoFit/>
          </a:bodyPr>
          <a:lstStyle/>
          <a:p>
            <a:pPr marL="685800" lvl="1" defTabSz="1371600">
              <a:defRPr/>
            </a:pPr>
            <a:r>
              <a:rPr lang="en-GB" sz="7200" dirty="0" err="1">
                <a:solidFill>
                  <a:srgbClr val="156082"/>
                </a:solidFill>
                <a:latin typeface="#9Slide05 SVNUT Triumph" panose="00000500000000000000" pitchFamily="2" charset="0"/>
              </a:rPr>
              <a:t>Đóng</a:t>
            </a:r>
            <a:r>
              <a:rPr lang="en-GB" sz="7200" dirty="0">
                <a:solidFill>
                  <a:srgbClr val="156082"/>
                </a:solidFill>
                <a:latin typeface="#9Slide05 SVNUT Triumph" panose="00000500000000000000" pitchFamily="2" charset="0"/>
              </a:rPr>
              <a:t> </a:t>
            </a:r>
            <a:r>
              <a:rPr lang="en-GB" sz="7200" dirty="0" err="1">
                <a:solidFill>
                  <a:srgbClr val="156082"/>
                </a:solidFill>
                <a:latin typeface="#9Slide05 SVNUT Triumph" panose="00000500000000000000" pitchFamily="2" charset="0"/>
              </a:rPr>
              <a:t>vai</a:t>
            </a:r>
            <a:r>
              <a:rPr lang="en-GB" sz="7200" dirty="0">
                <a:solidFill>
                  <a:srgbClr val="156082"/>
                </a:solidFill>
                <a:latin typeface="#9Slide05 SVNUT Triumph" panose="00000500000000000000" pitchFamily="2" charset="0"/>
              </a:rPr>
              <a:t> </a:t>
            </a:r>
            <a:r>
              <a:rPr lang="en-GB" sz="7200" dirty="0" err="1">
                <a:solidFill>
                  <a:srgbClr val="156082"/>
                </a:solidFill>
                <a:latin typeface="#9Slide05 SVNUT Triumph" panose="00000500000000000000" pitchFamily="2" charset="0"/>
              </a:rPr>
              <a:t>xử</a:t>
            </a:r>
            <a:r>
              <a:rPr lang="en-GB" sz="7200" dirty="0">
                <a:solidFill>
                  <a:srgbClr val="156082"/>
                </a:solidFill>
                <a:latin typeface="#9Slide05 SVNUT Triumph" panose="00000500000000000000" pitchFamily="2" charset="0"/>
              </a:rPr>
              <a:t> </a:t>
            </a:r>
            <a:r>
              <a:rPr lang="en-GB" sz="7200" dirty="0" err="1">
                <a:solidFill>
                  <a:srgbClr val="156082"/>
                </a:solidFill>
                <a:latin typeface="#9Slide05 SVNUT Triumph" panose="00000500000000000000" pitchFamily="2" charset="0"/>
              </a:rPr>
              <a:t>lí</a:t>
            </a:r>
            <a:r>
              <a:rPr lang="en-GB" sz="7200" dirty="0">
                <a:solidFill>
                  <a:srgbClr val="156082"/>
                </a:solidFill>
                <a:latin typeface="#9Slide05 SVNUT Triumph" panose="00000500000000000000" pitchFamily="2" charset="0"/>
              </a:rPr>
              <a:t> </a:t>
            </a:r>
            <a:r>
              <a:rPr lang="en-GB" sz="7200" dirty="0" err="1">
                <a:solidFill>
                  <a:srgbClr val="156082"/>
                </a:solidFill>
                <a:latin typeface="#9Slide05 SVNUT Triumph" panose="00000500000000000000" pitchFamily="2" charset="0"/>
              </a:rPr>
              <a:t>tình</a:t>
            </a:r>
            <a:r>
              <a:rPr lang="en-GB" sz="7200" dirty="0">
                <a:solidFill>
                  <a:srgbClr val="156082"/>
                </a:solidFill>
                <a:latin typeface="#9Slide05 SVNUT Triumph" panose="00000500000000000000" pitchFamily="2" charset="0"/>
              </a:rPr>
              <a:t> </a:t>
            </a:r>
            <a:r>
              <a:rPr lang="en-GB" sz="7200" dirty="0" err="1">
                <a:solidFill>
                  <a:srgbClr val="156082"/>
                </a:solidFill>
                <a:latin typeface="#9Slide05 SVNUT Triumph" panose="00000500000000000000" pitchFamily="2" charset="0"/>
              </a:rPr>
              <a:t>huống</a:t>
            </a:r>
            <a:endParaRPr lang="vi-VN" sz="7200" dirty="0">
              <a:solidFill>
                <a:srgbClr val="156082"/>
              </a:solidFill>
              <a:latin typeface="Arial" panose="020B0604020202020204" pitchFamily="34" charset="0"/>
            </a:endParaRPr>
          </a:p>
        </p:txBody>
      </p:sp>
    </p:spTree>
    <p:extLst>
      <p:ext uri="{BB962C8B-B14F-4D97-AF65-F5344CB8AC3E}">
        <p14:creationId xmlns:p14="http://schemas.microsoft.com/office/powerpoint/2010/main" val="1635150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86</TotalTime>
  <Words>856</Words>
  <Application>Microsoft Office PowerPoint</Application>
  <PresentationFormat>Custom</PresentationFormat>
  <Paragraphs>44</Paragraphs>
  <Slides>15</Slides>
  <Notes>0</Notes>
  <HiddenSlides>0</HiddenSlides>
  <MMClips>1</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15</vt:i4>
      </vt:variant>
    </vt:vector>
  </HeadingPairs>
  <TitlesOfParts>
    <vt:vector size="27" baseType="lpstr">
      <vt:lpstr>#9Slide05 SVNBistro Script</vt:lpstr>
      <vt:lpstr>Aptos Display</vt:lpstr>
      <vt:lpstr>Arial</vt:lpstr>
      <vt:lpstr>Times New Roman</vt:lpstr>
      <vt:lpstr>#9Slide07 IcielCrocante</vt:lpstr>
      <vt:lpstr>Aptos</vt:lpstr>
      <vt:lpstr>#9Slide05 SVNUT Triumph</vt:lpstr>
      <vt:lpstr>Cambria</vt:lpstr>
      <vt:lpstr>Calibri</vt:lpstr>
      <vt:lpstr>#9Slide05 SVNBruselo Script</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tudent</dc:title>
  <dc:creator>ADMIN</dc:creator>
  <cp:lastModifiedBy>THKD</cp:lastModifiedBy>
  <cp:revision>2</cp:revision>
  <dcterms:created xsi:type="dcterms:W3CDTF">2006-08-16T00:00:00Z</dcterms:created>
  <dcterms:modified xsi:type="dcterms:W3CDTF">2024-11-28T15:22:24Z</dcterms:modified>
  <dc:identifier>DAGSuRA1v8Q</dc:identifier>
</cp:coreProperties>
</file>