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346" r:id="rId4"/>
    <p:sldId id="281" r:id="rId5"/>
    <p:sldId id="263" r:id="rId6"/>
    <p:sldId id="270" r:id="rId7"/>
    <p:sldId id="282" r:id="rId8"/>
    <p:sldId id="269" r:id="rId9"/>
    <p:sldId id="283" r:id="rId10"/>
    <p:sldId id="284" r:id="rId11"/>
    <p:sldId id="285" r:id="rId12"/>
    <p:sldId id="257" r:id="rId13"/>
    <p:sldId id="259" r:id="rId14"/>
    <p:sldId id="278" r:id="rId15"/>
    <p:sldId id="266" r:id="rId16"/>
    <p:sldId id="348" r:id="rId17"/>
    <p:sldId id="350" r:id="rId18"/>
    <p:sldId id="349" r:id="rId19"/>
    <p:sldId id="277" r:id="rId20"/>
    <p:sldId id="280" r:id="rId21"/>
    <p:sldId id="265" r:id="rId22"/>
    <p:sldId id="351" r:id="rId23"/>
    <p:sldId id="352" r:id="rId24"/>
    <p:sldId id="353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E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F1A3E-57D4-4288-BBAC-8842CF2C42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EAC05-0E25-4358-BE23-0C619A004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4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4DC97-60C8-4AC3-A0C1-4B36CC0FC3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91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91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70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53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14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46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76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3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79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8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04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2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921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81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02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07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53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7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23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0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99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0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6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381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83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10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5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92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2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177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1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70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11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43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F4038-D59D-45D3-9D9C-5EDCFC71CF55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5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A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5D4B0-E4FB-40B4-A113-ECB0BB11741E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BB81151-11C3-42E5-A555-7721B7B9A2BA}"/>
              </a:ext>
            </a:extLst>
          </p:cNvPr>
          <p:cNvGrpSpPr/>
          <p:nvPr userDrawn="1"/>
        </p:nvGrpSpPr>
        <p:grpSpPr>
          <a:xfrm>
            <a:off x="0" y="-28133"/>
            <a:ext cx="12192000" cy="1545726"/>
            <a:chOff x="1239791" y="-20548"/>
            <a:chExt cx="10952209" cy="896848"/>
          </a:xfrm>
        </p:grpSpPr>
        <p:sp>
          <p:nvSpPr>
            <p:cNvPr id="9" name="任意多边形 13">
              <a:extLst>
                <a:ext uri="{FF2B5EF4-FFF2-40B4-BE49-F238E27FC236}">
                  <a16:creationId xmlns:a16="http://schemas.microsoft.com/office/drawing/2014/main" id="{8B863722-9738-4598-BCD8-051303B6D1A7}"/>
                </a:ext>
              </a:extLst>
            </p:cNvPr>
            <p:cNvSpPr/>
            <p:nvPr/>
          </p:nvSpPr>
          <p:spPr>
            <a:xfrm>
              <a:off x="1239791" y="-15218"/>
              <a:ext cx="3492500" cy="889000"/>
            </a:xfrm>
            <a:custGeom>
              <a:avLst/>
              <a:gdLst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298700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312988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500" h="889000">
                  <a:moveTo>
                    <a:pt x="63500" y="0"/>
                  </a:moveTo>
                  <a:lnTo>
                    <a:pt x="3492500" y="0"/>
                  </a:lnTo>
                  <a:lnTo>
                    <a:pt x="2312988" y="889000"/>
                  </a:lnTo>
                  <a:lnTo>
                    <a:pt x="0" y="4318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76CED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4">
              <a:extLst>
                <a:ext uri="{FF2B5EF4-FFF2-40B4-BE49-F238E27FC236}">
                  <a16:creationId xmlns:a16="http://schemas.microsoft.com/office/drawing/2014/main" id="{2A0917FA-1A60-4D98-AE91-8DE7419A9F1F}"/>
                </a:ext>
              </a:extLst>
            </p:cNvPr>
            <p:cNvSpPr/>
            <p:nvPr/>
          </p:nvSpPr>
          <p:spPr>
            <a:xfrm>
              <a:off x="3543300" y="0"/>
              <a:ext cx="3302000" cy="876300"/>
            </a:xfrm>
            <a:custGeom>
              <a:avLst/>
              <a:gdLst>
                <a:gd name="connsiteX0" fmla="*/ 1168400 w 3302000"/>
                <a:gd name="connsiteY0" fmla="*/ 0 h 876300"/>
                <a:gd name="connsiteX1" fmla="*/ 0 w 3302000"/>
                <a:gd name="connsiteY1" fmla="*/ 876300 h 876300"/>
                <a:gd name="connsiteX2" fmla="*/ 3302000 w 3302000"/>
                <a:gd name="connsiteY2" fmla="*/ 584200 h 876300"/>
                <a:gd name="connsiteX3" fmla="*/ 1168400 w 3302000"/>
                <a:gd name="connsiteY3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2000" h="876300">
                  <a:moveTo>
                    <a:pt x="1168400" y="0"/>
                  </a:moveTo>
                  <a:lnTo>
                    <a:pt x="0" y="876300"/>
                  </a:lnTo>
                  <a:lnTo>
                    <a:pt x="3302000" y="584200"/>
                  </a:lnTo>
                  <a:lnTo>
                    <a:pt x="1168400" y="0"/>
                  </a:lnTo>
                  <a:close/>
                </a:path>
              </a:pathLst>
            </a:custGeom>
            <a:solidFill>
              <a:srgbClr val="9EC4E6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9">
              <a:extLst>
                <a:ext uri="{FF2B5EF4-FFF2-40B4-BE49-F238E27FC236}">
                  <a16:creationId xmlns:a16="http://schemas.microsoft.com/office/drawing/2014/main" id="{F2E8C030-E1B1-4FE9-BBC9-3F3C9FCB74CC}"/>
                </a:ext>
              </a:extLst>
            </p:cNvPr>
            <p:cNvSpPr/>
            <p:nvPr/>
          </p:nvSpPr>
          <p:spPr>
            <a:xfrm>
              <a:off x="4686300" y="-12700"/>
              <a:ext cx="3332162" cy="598488"/>
            </a:xfrm>
            <a:custGeom>
              <a:avLst/>
              <a:gdLst>
                <a:gd name="connsiteX0" fmla="*/ 0 w 3327400"/>
                <a:gd name="connsiteY0" fmla="*/ 12700 h 596900"/>
                <a:gd name="connsiteX1" fmla="*/ 2082800 w 3327400"/>
                <a:gd name="connsiteY1" fmla="*/ 596900 h 596900"/>
                <a:gd name="connsiteX2" fmla="*/ 3327400 w 3327400"/>
                <a:gd name="connsiteY2" fmla="*/ 0 h 596900"/>
                <a:gd name="connsiteX3" fmla="*/ 0 w 3327400"/>
                <a:gd name="connsiteY3" fmla="*/ 12700 h 596900"/>
                <a:gd name="connsiteX0" fmla="*/ 0 w 3327400"/>
                <a:gd name="connsiteY0" fmla="*/ 12700 h 611188"/>
                <a:gd name="connsiteX1" fmla="*/ 2130425 w 3327400"/>
                <a:gd name="connsiteY1" fmla="*/ 611188 h 611188"/>
                <a:gd name="connsiteX2" fmla="*/ 3327400 w 3327400"/>
                <a:gd name="connsiteY2" fmla="*/ 0 h 611188"/>
                <a:gd name="connsiteX3" fmla="*/ 0 w 3327400"/>
                <a:gd name="connsiteY3" fmla="*/ 12700 h 611188"/>
                <a:gd name="connsiteX0" fmla="*/ 0 w 3332162"/>
                <a:gd name="connsiteY0" fmla="*/ 0 h 598488"/>
                <a:gd name="connsiteX1" fmla="*/ 2130425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  <a:gd name="connsiteX0" fmla="*/ 0 w 3332162"/>
                <a:gd name="connsiteY0" fmla="*/ 0 h 584201"/>
                <a:gd name="connsiteX1" fmla="*/ 2206625 w 3332162"/>
                <a:gd name="connsiteY1" fmla="*/ 584201 h 584201"/>
                <a:gd name="connsiteX2" fmla="*/ 3332162 w 3332162"/>
                <a:gd name="connsiteY2" fmla="*/ 6350 h 584201"/>
                <a:gd name="connsiteX3" fmla="*/ 0 w 3332162"/>
                <a:gd name="connsiteY3" fmla="*/ 0 h 584201"/>
                <a:gd name="connsiteX0" fmla="*/ 0 w 3332162"/>
                <a:gd name="connsiteY0" fmla="*/ 0 h 598488"/>
                <a:gd name="connsiteX1" fmla="*/ 2154238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2162" h="598488">
                  <a:moveTo>
                    <a:pt x="0" y="0"/>
                  </a:moveTo>
                  <a:lnTo>
                    <a:pt x="2154238" y="598488"/>
                  </a:lnTo>
                  <a:lnTo>
                    <a:pt x="3332162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27">
              <a:extLst>
                <a:ext uri="{FF2B5EF4-FFF2-40B4-BE49-F238E27FC236}">
                  <a16:creationId xmlns:a16="http://schemas.microsoft.com/office/drawing/2014/main" id="{7BE7E733-B2D3-4B0A-A194-B34D114C5E59}"/>
                </a:ext>
              </a:extLst>
            </p:cNvPr>
            <p:cNvSpPr/>
            <p:nvPr/>
          </p:nvSpPr>
          <p:spPr>
            <a:xfrm>
              <a:off x="6811766" y="-20548"/>
              <a:ext cx="2085654" cy="811658"/>
            </a:xfrm>
            <a:custGeom>
              <a:avLst/>
              <a:gdLst>
                <a:gd name="connsiteX0" fmla="*/ 0 w 2085654"/>
                <a:gd name="connsiteY0" fmla="*/ 606175 h 811658"/>
                <a:gd name="connsiteX1" fmla="*/ 1777430 w 2085654"/>
                <a:gd name="connsiteY1" fmla="*/ 811658 h 811658"/>
                <a:gd name="connsiteX2" fmla="*/ 2085654 w 2085654"/>
                <a:gd name="connsiteY2" fmla="*/ 30822 h 811658"/>
                <a:gd name="connsiteX3" fmla="*/ 1191803 w 2085654"/>
                <a:gd name="connsiteY3" fmla="*/ 0 h 811658"/>
                <a:gd name="connsiteX4" fmla="*/ 0 w 2085654"/>
                <a:gd name="connsiteY4" fmla="*/ 606175 h 81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654" h="811658">
                  <a:moveTo>
                    <a:pt x="0" y="606175"/>
                  </a:moveTo>
                  <a:lnTo>
                    <a:pt x="1777430" y="811658"/>
                  </a:lnTo>
                  <a:lnTo>
                    <a:pt x="2085654" y="30822"/>
                  </a:lnTo>
                  <a:lnTo>
                    <a:pt x="1191803" y="0"/>
                  </a:lnTo>
                  <a:lnTo>
                    <a:pt x="0" y="606175"/>
                  </a:lnTo>
                  <a:close/>
                </a:path>
              </a:pathLst>
            </a:custGeom>
            <a:solidFill>
              <a:srgbClr val="1F8BA1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:a16="http://schemas.microsoft.com/office/drawing/2014/main" id="{7F18D250-80AD-46B2-8884-4E18AAADE868}"/>
                </a:ext>
              </a:extLst>
            </p:cNvPr>
            <p:cNvSpPr/>
            <p:nvPr/>
          </p:nvSpPr>
          <p:spPr>
            <a:xfrm>
              <a:off x="8578921" y="-10274"/>
              <a:ext cx="2404153" cy="780836"/>
            </a:xfrm>
            <a:custGeom>
              <a:avLst/>
              <a:gdLst>
                <a:gd name="connsiteX0" fmla="*/ 0 w 2404153"/>
                <a:gd name="connsiteY0" fmla="*/ 780836 h 780836"/>
                <a:gd name="connsiteX1" fmla="*/ 2404153 w 2404153"/>
                <a:gd name="connsiteY1" fmla="*/ 410966 h 780836"/>
                <a:gd name="connsiteX2" fmla="*/ 2383605 w 2404153"/>
                <a:gd name="connsiteY2" fmla="*/ 0 h 780836"/>
                <a:gd name="connsiteX3" fmla="*/ 318499 w 2404153"/>
                <a:gd name="connsiteY3" fmla="*/ 10274 h 780836"/>
                <a:gd name="connsiteX4" fmla="*/ 0 w 2404153"/>
                <a:gd name="connsiteY4" fmla="*/ 780836 h 780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4153" h="780836">
                  <a:moveTo>
                    <a:pt x="0" y="780836"/>
                  </a:moveTo>
                  <a:lnTo>
                    <a:pt x="2404153" y="410966"/>
                  </a:lnTo>
                  <a:lnTo>
                    <a:pt x="2383605" y="0"/>
                  </a:lnTo>
                  <a:lnTo>
                    <a:pt x="318499" y="10274"/>
                  </a:lnTo>
                  <a:lnTo>
                    <a:pt x="0" y="780836"/>
                  </a:lnTo>
                  <a:close/>
                </a:path>
              </a:pathLst>
            </a:custGeom>
            <a:solidFill>
              <a:srgbClr val="71DAFF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31">
              <a:extLst>
                <a:ext uri="{FF2B5EF4-FFF2-40B4-BE49-F238E27FC236}">
                  <a16:creationId xmlns:a16="http://schemas.microsoft.com/office/drawing/2014/main" id="{1702DCFF-8350-43D8-9CCA-75F5E5721498}"/>
                </a:ext>
              </a:extLst>
            </p:cNvPr>
            <p:cNvSpPr/>
            <p:nvPr/>
          </p:nvSpPr>
          <p:spPr>
            <a:xfrm>
              <a:off x="10960100" y="0"/>
              <a:ext cx="1231900" cy="647700"/>
            </a:xfrm>
            <a:custGeom>
              <a:avLst/>
              <a:gdLst>
                <a:gd name="connsiteX0" fmla="*/ 25400 w 1231900"/>
                <a:gd name="connsiteY0" fmla="*/ 406400 h 647700"/>
                <a:gd name="connsiteX1" fmla="*/ 1231900 w 1231900"/>
                <a:gd name="connsiteY1" fmla="*/ 647700 h 647700"/>
                <a:gd name="connsiteX2" fmla="*/ 1231900 w 1231900"/>
                <a:gd name="connsiteY2" fmla="*/ 0 h 647700"/>
                <a:gd name="connsiteX3" fmla="*/ 0 w 1231900"/>
                <a:gd name="connsiteY3" fmla="*/ 0 h 647700"/>
                <a:gd name="connsiteX4" fmla="*/ 25400 w 1231900"/>
                <a:gd name="connsiteY4" fmla="*/ 4064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900" h="647700">
                  <a:moveTo>
                    <a:pt x="25400" y="406400"/>
                  </a:moveTo>
                  <a:lnTo>
                    <a:pt x="1231900" y="647700"/>
                  </a:lnTo>
                  <a:lnTo>
                    <a:pt x="1231900" y="0"/>
                  </a:lnTo>
                  <a:lnTo>
                    <a:pt x="0" y="0"/>
                  </a:lnTo>
                  <a:lnTo>
                    <a:pt x="25400" y="406400"/>
                  </a:lnTo>
                  <a:close/>
                </a:path>
              </a:pathLst>
            </a:custGeom>
            <a:solidFill>
              <a:srgbClr val="9EC4E6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2111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11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image" Target="../media/image11.gif"/><Relationship Id="rId4" Type="http://schemas.openxmlformats.org/officeDocument/2006/relationships/image" Target="../media/image8.gif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5.gif"/><Relationship Id="rId3" Type="http://schemas.openxmlformats.org/officeDocument/2006/relationships/slide" Target="slide5.xml"/><Relationship Id="rId7" Type="http://schemas.openxmlformats.org/officeDocument/2006/relationships/slide" Target="slide6.xml"/><Relationship Id="rId12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gif"/><Relationship Id="rId11" Type="http://schemas.openxmlformats.org/officeDocument/2006/relationships/slide" Target="slide9.xml"/><Relationship Id="rId5" Type="http://schemas.openxmlformats.org/officeDocument/2006/relationships/slide" Target="slide7.xml"/><Relationship Id="rId10" Type="http://schemas.openxmlformats.org/officeDocument/2006/relationships/image" Target="../media/image12.gif"/><Relationship Id="rId4" Type="http://schemas.openxmlformats.org/officeDocument/2006/relationships/image" Target="../media/image9.gif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4.gif"/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7.xml"/><Relationship Id="rId11" Type="http://schemas.openxmlformats.org/officeDocument/2006/relationships/image" Target="../media/image12.gif"/><Relationship Id="rId5" Type="http://schemas.openxmlformats.org/officeDocument/2006/relationships/image" Target="../media/image9.gif"/><Relationship Id="rId15" Type="http://schemas.openxmlformats.org/officeDocument/2006/relationships/image" Target="../media/image17.gif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1.gif"/><Relationship Id="rId1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813AE8-DC52-4F2D-B95F-ACB8FCBDB7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19"/>
          <a:stretch/>
        </p:blipFill>
        <p:spPr>
          <a:xfrm>
            <a:off x="1143027" y="3988514"/>
            <a:ext cx="10115550" cy="2913003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989" y="2848463"/>
            <a:ext cx="1396941" cy="841502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500" y="2208007"/>
            <a:ext cx="2983715" cy="1797357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984" y="-448361"/>
            <a:ext cx="2445503" cy="10828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F2E66E-5C47-4D5E-91EE-B361923E700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845" y="205158"/>
            <a:ext cx="2654504" cy="41500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06306D8-ADD2-410B-B9C8-E3AB6C1390C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12" y="-5301"/>
            <a:ext cx="2758021" cy="243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7A9E63-E1D7-4A22-BDDA-F50BCB0D2797}"/>
              </a:ext>
            </a:extLst>
          </p:cNvPr>
          <p:cNvSpPr txBox="1"/>
          <p:nvPr/>
        </p:nvSpPr>
        <p:spPr>
          <a:xfrm>
            <a:off x="2551814" y="1442232"/>
            <a:ext cx="72418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Chào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mừng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thầy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cô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và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các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em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đến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với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tiết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học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nhiên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xã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hội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5" grpId="0"/>
          <p:bldP spid="16" grpId="0"/>
          <p:bldP spid="17" grpId="0"/>
          <p:bldP spid="27" grpId="0"/>
          <p:bldP spid="2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-9932" y="1971676"/>
            <a:ext cx="5131240" cy="47807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4775234" y="1689343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9081709" y="2900931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18" name="文本框 17"/>
          <p:cNvSpPr txBox="1"/>
          <p:nvPr/>
        </p:nvSpPr>
        <p:spPr>
          <a:xfrm>
            <a:off x="3364171" y="396681"/>
            <a:ext cx="86384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9: An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toàn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khi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đi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trên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phương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tiện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endParaRPr kumimoji="0" lang="vi-VN" altLang="zh-CN" sz="5400" b="1" i="0" u="none" strike="noStrike" kern="1200" cap="none" spc="0" normalizeH="0" noProof="0" dirty="0">
              <a:ln w="19050">
                <a:solidFill>
                  <a:prstClr val="white"/>
                </a:solidFill>
              </a:ln>
              <a:solidFill>
                <a:srgbClr val="549993"/>
              </a:solidFill>
              <a:effectLst/>
              <a:uLnTx/>
              <a:uFillTx/>
              <a:latin typeface="+mj-lt"/>
              <a:ea typeface="新蒂下午茶基本版" panose="03000600000000000000" pitchFamily="66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giao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thông</a:t>
            </a:r>
            <a:endParaRPr kumimoji="0" lang="zh-CN" alt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549993"/>
              </a:solidFill>
              <a:effectLst/>
              <a:uLnTx/>
              <a:uFillTx/>
              <a:latin typeface="+mj-lt"/>
              <a:ea typeface="新蒂下午茶基本版" panose="03000600000000000000" pitchFamily="66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2001E-5137-4E78-8FA7-D43428470DF8}"/>
              </a:ext>
            </a:extLst>
          </p:cNvPr>
          <p:cNvSpPr txBox="1"/>
          <p:nvPr/>
        </p:nvSpPr>
        <p:spPr>
          <a:xfrm>
            <a:off x="6121288" y="4250175"/>
            <a:ext cx="424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………………..</a:t>
            </a:r>
          </a:p>
        </p:txBody>
      </p:sp>
      <p:pic>
        <p:nvPicPr>
          <p:cNvPr id="19" name="图片 8">
            <a:extLst>
              <a:ext uri="{FF2B5EF4-FFF2-40B4-BE49-F238E27FC236}">
                <a16:creationId xmlns:a16="http://schemas.microsoft.com/office/drawing/2014/main" id="{8BCA2D4F-83A9-46C3-AEAA-63BE33E41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72" y="4199913"/>
            <a:ext cx="5316384" cy="28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8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24734" r="14739" b="23865"/>
          <a:stretch/>
        </p:blipFill>
        <p:spPr>
          <a:xfrm>
            <a:off x="2988366" y="387892"/>
            <a:ext cx="6334539" cy="6358444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4692710" y="2573270"/>
            <a:ext cx="3114385" cy="110799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新蒂下午茶基本版" panose="03000600000000000000" pitchFamily="66" charset="-122"/>
                <a:cs typeface="+mn-cs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新蒂下午茶基本版" panose="03000600000000000000" pitchFamily="66" charset="-122"/>
                <a:cs typeface="+mn-cs"/>
              </a:rPr>
              <a:t> 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Utm AVO"/>
              <a:ea typeface="新蒂下午茶基本版" panose="03000600000000000000" pitchFamily="66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36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horizont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86E7D1-94C4-489A-B76E-944E4C4BDDF6}"/>
              </a:ext>
            </a:extLst>
          </p:cNvPr>
          <p:cNvSpPr txBox="1"/>
          <p:nvPr/>
        </p:nvSpPr>
        <p:spPr>
          <a:xfrm>
            <a:off x="5152272" y="1557782"/>
            <a:ext cx="4972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tiêu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57B60-027A-4D56-B9C2-B082BF61367B}"/>
              </a:ext>
            </a:extLst>
          </p:cNvPr>
          <p:cNvSpPr txBox="1"/>
          <p:nvPr/>
        </p:nvSpPr>
        <p:spPr>
          <a:xfrm>
            <a:off x="2025773" y="2328955"/>
            <a:ext cx="88146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Utm AVO"/>
              </a:rPr>
              <a:t>Chia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sẻ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xung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quanh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hiện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4" name="Graphic 13" descr="Car with solid fill">
            <a:extLst>
              <a:ext uri="{FF2B5EF4-FFF2-40B4-BE49-F238E27FC236}">
                <a16:creationId xmlns:a16="http://schemas.microsoft.com/office/drawing/2014/main" id="{47D2940C-1E16-4C6F-9CFA-D681E068CE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77390" y="4471990"/>
            <a:ext cx="914400" cy="914400"/>
          </a:xfrm>
          <a:prstGeom prst="rect">
            <a:avLst/>
          </a:prstGeom>
        </p:spPr>
      </p:pic>
      <p:pic>
        <p:nvPicPr>
          <p:cNvPr id="16" name="Graphic 15" descr="Toy Train with solid fill">
            <a:extLst>
              <a:ext uri="{FF2B5EF4-FFF2-40B4-BE49-F238E27FC236}">
                <a16:creationId xmlns:a16="http://schemas.microsoft.com/office/drawing/2014/main" id="{E155AA75-1AA5-491F-B4DA-7F789D4332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40430" y="4426082"/>
            <a:ext cx="914400" cy="914400"/>
          </a:xfrm>
          <a:prstGeom prst="rect">
            <a:avLst/>
          </a:prstGeom>
        </p:spPr>
      </p:pic>
      <p:pic>
        <p:nvPicPr>
          <p:cNvPr id="18" name="Graphic 17" descr="Cement truck with solid fill">
            <a:extLst>
              <a:ext uri="{FF2B5EF4-FFF2-40B4-BE49-F238E27FC236}">
                <a16:creationId xmlns:a16="http://schemas.microsoft.com/office/drawing/2014/main" id="{121A718C-F390-4637-8474-9818797F78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970062" y="4431226"/>
            <a:ext cx="914400" cy="914400"/>
          </a:xfrm>
          <a:prstGeom prst="rect">
            <a:avLst/>
          </a:prstGeom>
        </p:spPr>
      </p:pic>
      <p:pic>
        <p:nvPicPr>
          <p:cNvPr id="20" name="Graphic 19" descr="Monster Truck outline">
            <a:extLst>
              <a:ext uri="{FF2B5EF4-FFF2-40B4-BE49-F238E27FC236}">
                <a16:creationId xmlns:a16="http://schemas.microsoft.com/office/drawing/2014/main" id="{37E0A57E-58A5-46C2-8370-46E832A9D94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433102" y="4345334"/>
            <a:ext cx="914400" cy="914400"/>
          </a:xfrm>
          <a:prstGeom prst="rect">
            <a:avLst/>
          </a:prstGeom>
        </p:spPr>
      </p:pic>
      <p:pic>
        <p:nvPicPr>
          <p:cNvPr id="22" name="Graphic 21" descr="Dump truck with solid fill">
            <a:extLst>
              <a:ext uri="{FF2B5EF4-FFF2-40B4-BE49-F238E27FC236}">
                <a16:creationId xmlns:a16="http://schemas.microsoft.com/office/drawing/2014/main" id="{D619209B-7CB5-478E-9495-1A0CDDFFB16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099977" y="4436271"/>
            <a:ext cx="914400" cy="914400"/>
          </a:xfrm>
          <a:prstGeom prst="rect">
            <a:avLst/>
          </a:prstGeom>
        </p:spPr>
      </p:pic>
      <p:pic>
        <p:nvPicPr>
          <p:cNvPr id="24" name="Graphic 23" descr="Truck with solid fill">
            <a:extLst>
              <a:ext uri="{FF2B5EF4-FFF2-40B4-BE49-F238E27FC236}">
                <a16:creationId xmlns:a16="http://schemas.microsoft.com/office/drawing/2014/main" id="{04501085-BFC6-4420-9FF3-C33193D9894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847814" y="44046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2747209" y="332521"/>
            <a:ext cx="6753726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59504" y="2282709"/>
            <a:ext cx="6641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ĐỘNG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50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-88348" y="3891085"/>
            <a:ext cx="2464698" cy="3062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46BE6A-E736-4616-A678-9D7EDD681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4" b="-1588"/>
          <a:stretch/>
        </p:blipFill>
        <p:spPr>
          <a:xfrm>
            <a:off x="1818388" y="188504"/>
            <a:ext cx="8506341" cy="23920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D2860D-0DED-4B9A-8EC1-30C866D87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064" y="2580506"/>
            <a:ext cx="4600575" cy="4184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A80158-738B-466E-B2BE-FFDF5D9E3E1D}"/>
              </a:ext>
            </a:extLst>
          </p:cNvPr>
          <p:cNvSpPr txBox="1"/>
          <p:nvPr/>
        </p:nvSpPr>
        <p:spPr>
          <a:xfrm>
            <a:off x="6954987" y="3013478"/>
            <a:ext cx="4668253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1: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đảm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Đèo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ngồi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43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24BD592-776E-461F-894D-D0AA16FD7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10154552" y="4638101"/>
            <a:ext cx="2335622" cy="2176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D753DF-8A05-4836-8622-6CEB7C323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65" y="1029219"/>
            <a:ext cx="4657725" cy="504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B4327D-AEEE-48CC-B1FB-1978721E7392}"/>
              </a:ext>
            </a:extLst>
          </p:cNvPr>
          <p:cNvSpPr txBox="1"/>
          <p:nvPr/>
        </p:nvSpPr>
        <p:spPr>
          <a:xfrm>
            <a:off x="6010564" y="1520705"/>
            <a:ext cx="4668253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2: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đảm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cầm</a:t>
            </a:r>
            <a:r>
              <a:rPr lang="en-US" sz="3200" dirty="0"/>
              <a:t> ô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ngồi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mất</a:t>
            </a:r>
            <a:r>
              <a:rPr lang="en-US" sz="3200" dirty="0"/>
              <a:t> </a:t>
            </a:r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, </a:t>
            </a:r>
            <a:r>
              <a:rPr lang="en-US" sz="3200" dirty="0" err="1"/>
              <a:t>dễ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433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84234" y="3427214"/>
            <a:ext cx="2752840" cy="3420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7B3705-5DC5-4881-9328-DEB0EFC27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751" y="2380494"/>
            <a:ext cx="7934325" cy="37528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D837DA-C423-4470-B33E-4C43E161C2C5}"/>
              </a:ext>
            </a:extLst>
          </p:cNvPr>
          <p:cNvSpPr txBox="1"/>
          <p:nvPr/>
        </p:nvSpPr>
        <p:spPr>
          <a:xfrm>
            <a:off x="1560654" y="657982"/>
            <a:ext cx="9361303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Hình</a:t>
            </a:r>
            <a:r>
              <a:rPr lang="en-US" sz="3200" dirty="0"/>
              <a:t> 3: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đảm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lái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váy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mắc</a:t>
            </a:r>
            <a:r>
              <a:rPr lang="en-US" sz="3200" dirty="0"/>
              <a:t> </a:t>
            </a:r>
            <a:r>
              <a:rPr lang="en-US" sz="3200" dirty="0" err="1"/>
              <a:t>váy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bánh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59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63299" y="1890168"/>
            <a:ext cx="69943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Luyện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dụng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20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horizont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86E7D1-94C4-489A-B76E-944E4C4BDDF6}"/>
              </a:ext>
            </a:extLst>
          </p:cNvPr>
          <p:cNvSpPr txBox="1"/>
          <p:nvPr/>
        </p:nvSpPr>
        <p:spPr>
          <a:xfrm>
            <a:off x="3897630" y="1587845"/>
            <a:ext cx="4972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57B60-027A-4D56-B9C2-B082BF61367B}"/>
              </a:ext>
            </a:extLst>
          </p:cNvPr>
          <p:cNvSpPr txBox="1"/>
          <p:nvPr/>
        </p:nvSpPr>
        <p:spPr>
          <a:xfrm>
            <a:off x="2434590" y="2534796"/>
            <a:ext cx="7574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1,2,3 tr.48 SGK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4" name="Graphic 13" descr="Car with solid fill">
            <a:extLst>
              <a:ext uri="{FF2B5EF4-FFF2-40B4-BE49-F238E27FC236}">
                <a16:creationId xmlns:a16="http://schemas.microsoft.com/office/drawing/2014/main" id="{47D2940C-1E16-4C6F-9CFA-D681E068CE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77390" y="4471990"/>
            <a:ext cx="914400" cy="914400"/>
          </a:xfrm>
          <a:prstGeom prst="rect">
            <a:avLst/>
          </a:prstGeom>
        </p:spPr>
      </p:pic>
      <p:pic>
        <p:nvPicPr>
          <p:cNvPr id="16" name="Graphic 15" descr="Toy Train with solid fill">
            <a:extLst>
              <a:ext uri="{FF2B5EF4-FFF2-40B4-BE49-F238E27FC236}">
                <a16:creationId xmlns:a16="http://schemas.microsoft.com/office/drawing/2014/main" id="{E155AA75-1AA5-491F-B4DA-7F789D4332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40430" y="4426082"/>
            <a:ext cx="914400" cy="914400"/>
          </a:xfrm>
          <a:prstGeom prst="rect">
            <a:avLst/>
          </a:prstGeom>
        </p:spPr>
      </p:pic>
      <p:pic>
        <p:nvPicPr>
          <p:cNvPr id="18" name="Graphic 17" descr="Cement truck with solid fill">
            <a:extLst>
              <a:ext uri="{FF2B5EF4-FFF2-40B4-BE49-F238E27FC236}">
                <a16:creationId xmlns:a16="http://schemas.microsoft.com/office/drawing/2014/main" id="{121A718C-F390-4637-8474-9818797F78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970062" y="4431226"/>
            <a:ext cx="914400" cy="914400"/>
          </a:xfrm>
          <a:prstGeom prst="rect">
            <a:avLst/>
          </a:prstGeom>
        </p:spPr>
      </p:pic>
      <p:pic>
        <p:nvPicPr>
          <p:cNvPr id="20" name="Graphic 19" descr="Monster Truck outline">
            <a:extLst>
              <a:ext uri="{FF2B5EF4-FFF2-40B4-BE49-F238E27FC236}">
                <a16:creationId xmlns:a16="http://schemas.microsoft.com/office/drawing/2014/main" id="{37E0A57E-58A5-46C2-8370-46E832A9D94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433102" y="4345334"/>
            <a:ext cx="914400" cy="914400"/>
          </a:xfrm>
          <a:prstGeom prst="rect">
            <a:avLst/>
          </a:prstGeom>
        </p:spPr>
      </p:pic>
      <p:pic>
        <p:nvPicPr>
          <p:cNvPr id="22" name="Graphic 21" descr="Dump truck with solid fill">
            <a:extLst>
              <a:ext uri="{FF2B5EF4-FFF2-40B4-BE49-F238E27FC236}">
                <a16:creationId xmlns:a16="http://schemas.microsoft.com/office/drawing/2014/main" id="{D619209B-7CB5-478E-9495-1A0CDDFFB16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099977" y="4436271"/>
            <a:ext cx="914400" cy="914400"/>
          </a:xfrm>
          <a:prstGeom prst="rect">
            <a:avLst/>
          </a:prstGeom>
        </p:spPr>
      </p:pic>
      <p:pic>
        <p:nvPicPr>
          <p:cNvPr id="24" name="Graphic 23" descr="Truck with solid fill">
            <a:extLst>
              <a:ext uri="{FF2B5EF4-FFF2-40B4-BE49-F238E27FC236}">
                <a16:creationId xmlns:a16="http://schemas.microsoft.com/office/drawing/2014/main" id="{04501085-BFC6-4420-9FF3-C33193D9894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847814" y="4404688"/>
            <a:ext cx="914400" cy="91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4CCC86-9955-403B-829E-85F1A37447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7390" y="1545022"/>
            <a:ext cx="121920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5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48916" y="325290"/>
            <a:ext cx="11381473" cy="62651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146AC-0082-4922-AC68-36A438F5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946" y="1023287"/>
            <a:ext cx="1103696" cy="905376"/>
          </a:xfrm>
          <a:prstGeom prst="rect">
            <a:avLst/>
          </a:prstGeom>
        </p:spPr>
      </p:pic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7815323C-7976-4D1F-A513-0DCFF6F56FE3}"/>
              </a:ext>
            </a:extLst>
          </p:cNvPr>
          <p:cNvSpPr/>
          <p:nvPr/>
        </p:nvSpPr>
        <p:spPr>
          <a:xfrm>
            <a:off x="461611" y="461697"/>
            <a:ext cx="757989" cy="782428"/>
          </a:xfrm>
          <a:prstGeom prst="flowChartConnector">
            <a:avLst/>
          </a:prstGeom>
          <a:solidFill>
            <a:srgbClr val="E20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513000-AC02-48D4-A16D-79543B1058DA}"/>
              </a:ext>
            </a:extLst>
          </p:cNvPr>
          <p:cNvSpPr txBox="1"/>
          <p:nvPr/>
        </p:nvSpPr>
        <p:spPr>
          <a:xfrm>
            <a:off x="1219600" y="461697"/>
            <a:ext cx="6512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200E2"/>
                </a:solidFill>
              </a:rPr>
              <a:t>An </a:t>
            </a:r>
            <a:r>
              <a:rPr lang="en-US" sz="3600" dirty="0" err="1">
                <a:solidFill>
                  <a:srgbClr val="E200E2"/>
                </a:solidFill>
              </a:rPr>
              <a:t>toàn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khi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ngồi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sau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xe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máy</a:t>
            </a:r>
            <a:r>
              <a:rPr lang="en-US" sz="3600" dirty="0">
                <a:solidFill>
                  <a:srgbClr val="E200E2"/>
                </a:solidFill>
              </a:rPr>
              <a:t>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0E7D9B-B1DA-453F-AF84-EEE841007117}"/>
              </a:ext>
            </a:extLst>
          </p:cNvPr>
          <p:cNvSpPr txBox="1"/>
          <p:nvPr/>
        </p:nvSpPr>
        <p:spPr>
          <a:xfrm>
            <a:off x="2531642" y="1264009"/>
            <a:ext cx="6617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mũ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endParaRPr lang="en-US" sz="2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A9C33B-5A82-4C40-9F5B-5F748F2C4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946" y="2112519"/>
            <a:ext cx="3707752" cy="36698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7DAAA36-8081-40ED-B865-3D7A4F514DCF}"/>
              </a:ext>
            </a:extLst>
          </p:cNvPr>
          <p:cNvSpPr txBox="1"/>
          <p:nvPr/>
        </p:nvSpPr>
        <p:spPr>
          <a:xfrm>
            <a:off x="5484614" y="2709004"/>
            <a:ext cx="5438340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</a:rPr>
              <a:t>Bước 1: </a:t>
            </a:r>
            <a:r>
              <a:rPr lang="vi-VN" sz="3200" dirty="0"/>
              <a:t>Mở dây quai mũ sang hai bên cho thẳng và đội mũ lên đầu sao cho vành dưới mũ song song với chân mày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15953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" y="3053628"/>
            <a:ext cx="2033153" cy="3614495"/>
          </a:xfrm>
          <a:prstGeom prst="rect">
            <a:avLst/>
          </a:prstGeom>
        </p:spPr>
      </p:pic>
      <p:pic>
        <p:nvPicPr>
          <p:cNvPr id="32" name="Picture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23" y="1939974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77" y="2043214"/>
            <a:ext cx="2044557" cy="3046660"/>
          </a:xfrm>
          <a:prstGeom prst="rect">
            <a:avLst/>
          </a:prstGeom>
        </p:spPr>
      </p:pic>
      <p:pic>
        <p:nvPicPr>
          <p:cNvPr id="34" name="Picture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73" y="1841103"/>
            <a:ext cx="2713717" cy="31186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878" y="2436524"/>
            <a:ext cx="10329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13941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146AC-0082-4922-AC68-36A438F5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15" y="798379"/>
            <a:ext cx="1219200" cy="1000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3E6003-72FE-40FF-90E5-749A77335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527" y="998417"/>
            <a:ext cx="4877694" cy="49206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0E648F-748E-48A1-B38F-7EB7D53C541F}"/>
              </a:ext>
            </a:extLst>
          </p:cNvPr>
          <p:cNvSpPr txBox="1"/>
          <p:nvPr/>
        </p:nvSpPr>
        <p:spPr>
          <a:xfrm>
            <a:off x="1218306" y="2464595"/>
            <a:ext cx="4877694" cy="20621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</a:rPr>
              <a:t>Bước </a:t>
            </a:r>
            <a:r>
              <a:rPr lang="en-US" sz="3200" dirty="0">
                <a:solidFill>
                  <a:srgbClr val="FF0000"/>
                </a:solidFill>
              </a:rPr>
              <a:t>2</a:t>
            </a:r>
            <a:r>
              <a:rPr lang="vi-VN" sz="3200" dirty="0">
                <a:solidFill>
                  <a:srgbClr val="FF0000"/>
                </a:solidFill>
              </a:rPr>
              <a:t>: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/>
              <a:t>Chính khoá bên củadây mũ sao cho dây quai mũ nằm sát phía dưới tai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918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146AC-0082-4922-AC68-36A438F5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47" y="776417"/>
            <a:ext cx="1219200" cy="1000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C81D4-621F-4F59-BD61-05DC998A0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902" y="1404689"/>
            <a:ext cx="4240444" cy="42653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5A176A-70F1-4388-9555-FE4C58AA4E42}"/>
              </a:ext>
            </a:extLst>
          </p:cNvPr>
          <p:cNvSpPr txBox="1"/>
          <p:nvPr/>
        </p:nvSpPr>
        <p:spPr>
          <a:xfrm>
            <a:off x="1731491" y="2276757"/>
            <a:ext cx="4877694" cy="3046988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</a:rPr>
              <a:t>Bước </a:t>
            </a:r>
            <a:r>
              <a:rPr lang="en-US" sz="3200" dirty="0">
                <a:solidFill>
                  <a:srgbClr val="FF0000"/>
                </a:solidFill>
              </a:rPr>
              <a:t>3</a:t>
            </a:r>
            <a:r>
              <a:rPr lang="vi-VN" sz="3200" dirty="0">
                <a:solidFill>
                  <a:srgbClr val="FF0000"/>
                </a:solidFill>
              </a:rPr>
              <a:t>: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/>
              <a:t>Cài khoá ở phía dưới căm và chính quai mũ sao cho có thế đặt vừa hai ngón tay giữa cằm và quai mũ.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0996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1"/>
            <a:ext cx="10999304" cy="70505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AE966C-7C79-4F26-9349-F5003C6DD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061" y="459571"/>
            <a:ext cx="828675" cy="828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9247CB-3EEE-4E39-B404-7AC6F7169D4B}"/>
              </a:ext>
            </a:extLst>
          </p:cNvPr>
          <p:cNvSpPr txBox="1"/>
          <p:nvPr/>
        </p:nvSpPr>
        <p:spPr>
          <a:xfrm>
            <a:off x="2209831" y="328421"/>
            <a:ext cx="87830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,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endParaRPr lang="en-US" sz="2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A16040-B860-4413-AA98-874DB29F6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97" y="1449444"/>
            <a:ext cx="2984835" cy="2445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20C83E-3E8F-43CD-860F-2E7E4B649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526" y="2735269"/>
            <a:ext cx="2802324" cy="24896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DE6122-BEEB-4602-B1D3-1F67A1018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336" y="4078019"/>
            <a:ext cx="3082596" cy="26387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8B21A-12B2-42A3-AD28-22F9AC327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680" y="1288984"/>
            <a:ext cx="3536297" cy="1570617"/>
          </a:xfrm>
          <a:prstGeom prst="round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695418-9184-4311-B7C1-A093A5C52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2680" y="2899599"/>
            <a:ext cx="3571875" cy="2286000"/>
          </a:xfrm>
          <a:prstGeom prst="round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719CF7-672C-4891-9A58-E760FC3D1C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947"/>
          <a:stretch/>
        </p:blipFill>
        <p:spPr>
          <a:xfrm>
            <a:off x="4452680" y="5193122"/>
            <a:ext cx="3524250" cy="161535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9452636" y="3984132"/>
            <a:ext cx="3037538" cy="283004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D9EC2467-0AF3-47FA-B83D-126C0A728F96}"/>
              </a:ext>
            </a:extLst>
          </p:cNvPr>
          <p:cNvSpPr/>
          <p:nvPr/>
        </p:nvSpPr>
        <p:spPr>
          <a:xfrm>
            <a:off x="1768642" y="985838"/>
            <a:ext cx="8183880" cy="505864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thay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đổi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thói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quen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máy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C000DD-40CE-4F89-B53B-851D2A09B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68" y="973537"/>
            <a:ext cx="1412458" cy="146477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9225378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53"/>
            <a:ext cx="12260119" cy="10065368"/>
          </a:xfrm>
          <a:prstGeom prst="rect">
            <a:avLst/>
          </a:prstGeom>
        </p:spPr>
      </p:pic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3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99" y="1681316"/>
            <a:ext cx="1606256" cy="2855568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6" y="-78351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1" y="-99063"/>
            <a:ext cx="2339971" cy="2689129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710" y="124550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Mắt đỏ, vàng, xanh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Đêm ngày đứng canh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Ngã tư đường phố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Mắt đỏ báo “dừng”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Mắt xanh báo “đi”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Vàng “Chờ tí nhé”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Đố bé đèn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tín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hiệu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giao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led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trang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bàn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8266" y="1035901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Ai người đi sớm về trưa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Gió sương chẳng quản, nắng mưa chẳng sờn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Đứng canh ở các ngả đường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Người xe qua lại bốn phương an toàn?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87751" y="42512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+mj-lt"/>
              </a:rPr>
              <a:t>Cảnh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sát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giao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thông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prstClr val="white"/>
                </a:solidFill>
                <a:latin typeface="+mj-lt"/>
              </a:rPr>
              <a:t>Bác</a:t>
            </a:r>
            <a:r>
              <a:rPr lang="en-US" sz="32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+mj-lt"/>
              </a:rPr>
              <a:t>lao</a:t>
            </a:r>
            <a:r>
              <a:rPr lang="en-US" sz="32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+mj-lt"/>
              </a:rPr>
              <a:t>công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87751" y="522976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+mj-lt"/>
              </a:rPr>
              <a:t>BÁc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bảo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vệ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+mj-lt"/>
              </a:rPr>
              <a:t>Thầy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cô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giáo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83052" y="49948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14345" y="394239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3211" y="1166017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Một mặt mà chỉ một chân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Đứng bên quốc lộ xa gần khắp nơi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Tuy rằng chẳng nói một lời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Mà nghiêm pháp luật, trái thời phạt ngay?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Biển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chỉ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đường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Tờ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giấy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Biển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quảng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cáo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Bức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tranh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9996" y="1196087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70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Em được người lớn đèo bằng xe máy đi trên đường, em phải ngồi thế nào cho an toàn?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Đội mũ bảo hiểm và ngồi trước người lớn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Đội mũ bảo hiểm, ngồi sau người lớn và bám chắc vào người lớn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Đội mũ bảo hiểm và ngồi sau người lớn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Không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đội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mũ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bảo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hiểm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ngồi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lớn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54552" y="52687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+mj-lt"/>
              </a:rPr>
              <a:t>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49379" y="526805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</a:t>
            </a: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39135" y="49674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95987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688421" y="-2163759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276" y="-1391819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xanh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lam,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+mj-lt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+mj-lt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34282" y="417353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2768" y="1096361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E2BDC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578</Words>
  <Application>Microsoft Office PowerPoint</Application>
  <PresentationFormat>Widescreen</PresentationFormat>
  <Paragraphs>79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宋体</vt:lpstr>
      <vt:lpstr>Arial</vt:lpstr>
      <vt:lpstr>Bungee Inline</vt:lpstr>
      <vt:lpstr>Calibri</vt:lpstr>
      <vt:lpstr>Courier New</vt:lpstr>
      <vt:lpstr>等线</vt:lpstr>
      <vt:lpstr>Times New Roman</vt:lpstr>
      <vt:lpstr>Utm AVO</vt:lpstr>
      <vt:lpstr>字魂59号-创粗黑</vt:lpstr>
      <vt:lpstr>新蒂下午茶基本版</vt:lpstr>
      <vt:lpstr>Office 主题​​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THKD</cp:lastModifiedBy>
  <cp:revision>7</cp:revision>
  <dcterms:created xsi:type="dcterms:W3CDTF">2021-07-16T01:51:47Z</dcterms:created>
  <dcterms:modified xsi:type="dcterms:W3CDTF">2024-11-28T15:09:41Z</dcterms:modified>
</cp:coreProperties>
</file>