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1" r:id="rId3"/>
    <p:sldId id="288" r:id="rId4"/>
    <p:sldId id="285" r:id="rId5"/>
    <p:sldId id="289" r:id="rId6"/>
    <p:sldId id="290" r:id="rId7"/>
    <p:sldId id="291" r:id="rId8"/>
    <p:sldId id="256" r:id="rId9"/>
    <p:sldId id="258" r:id="rId10"/>
    <p:sldId id="259" r:id="rId11"/>
    <p:sldId id="286" r:id="rId12"/>
    <p:sldId id="287" r:id="rId13"/>
    <p:sldId id="260" r:id="rId14"/>
    <p:sldId id="268" r:id="rId15"/>
    <p:sldId id="267" r:id="rId16"/>
    <p:sldId id="292" r:id="rId17"/>
    <p:sldId id="27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HANH TÂM">
            <a:extLst>
              <a:ext uri="{FF2B5EF4-FFF2-40B4-BE49-F238E27FC236}">
                <a16:creationId xmlns:a16="http://schemas.microsoft.com/office/drawing/2014/main" id="{C5DD9D69-B78C-0DE8-56C2-E93FAFA7A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31E81-4751-FDAD-5223-91A00C3935A4}"/>
              </a:ext>
            </a:extLst>
          </p:cNvPr>
          <p:cNvSpPr txBox="1"/>
          <p:nvPr userDrawn="1"/>
        </p:nvSpPr>
        <p:spPr>
          <a:xfrm>
            <a:off x="0" y="64450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chemeClr val="bg1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HANH TÂM" descr="A blue and white clouds&#10;&#10;Description automatically generated">
            <a:extLst>
              <a:ext uri="{FF2B5EF4-FFF2-40B4-BE49-F238E27FC236}">
                <a16:creationId xmlns:a16="http://schemas.microsoft.com/office/drawing/2014/main" id="{A00CE873-184A-3F11-B31A-C3FA63A104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364" y="-1245140"/>
            <a:ext cx="16792681" cy="11430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3E9A99-2656-2194-DA3D-495E6F03D763}"/>
              </a:ext>
            </a:extLst>
          </p:cNvPr>
          <p:cNvSpPr txBox="1"/>
          <p:nvPr userDrawn="1"/>
        </p:nvSpPr>
        <p:spPr>
          <a:xfrm>
            <a:off x="0" y="6445088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rgbClr val="95F2F2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rgbClr val="95F2F2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ctangular object with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E47A7055-E33A-DC6E-6B12-0622DE4EE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" r="6130" b="2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B6F13-9E91-F8B5-29DE-61103875857B}"/>
              </a:ext>
            </a:extLst>
          </p:cNvPr>
          <p:cNvSpPr txBox="1"/>
          <p:nvPr userDrawn="1"/>
        </p:nvSpPr>
        <p:spPr>
          <a:xfrm>
            <a:off x="231354" y="6457890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SVN-Dumpling" panose="02000000000000000000" pitchFamily="50" charset="0"/>
              </a:rPr>
              <a:t>EduFive</a:t>
            </a:r>
            <a:endParaRPr lang="en-US" sz="2000" b="0" dirty="0">
              <a:solidFill>
                <a:schemeClr val="bg1"/>
              </a:solidFill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4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5B6C-F824-FBBE-29A0-8952E532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1816E-AE19-6438-3508-3C99C3815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84E03-C0AC-CD17-2F99-2F0BCE991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EDFFC-AF66-EA46-7AF5-8AD52DBF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31E9A-F52A-DB9E-7818-34B5FB99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C199-530A-D61C-8A6D-EAE2C23E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A59F-5D66-0B56-725B-DAC33A88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4D8EB-79B2-53AA-2D67-CC90D9C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61FFC-2FE5-67D0-366E-2C3E3E5C4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0D33F-1293-6D58-59EA-28A18AF06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E9B59-4D7C-3B2A-9972-7DCB0AE63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88ED5-5C6F-D4EA-347F-5F3BCE68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3F3D3-13B2-B329-277F-8A4BDFA1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CEBCE-1431-FED6-BF54-44509719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147D-40EA-B753-4324-44B67777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5AC42-D5B5-F34F-F952-2AE02ACB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65E48-FDFF-97D5-DAED-F6CB834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348DD-EB85-0A5B-5D04-B152D764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3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63D53-ADC7-97B0-9BB0-F6EA29A0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E386A-CE9E-8BB7-61F9-2200B95D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5C1C6-A7A5-95AD-E22F-0C314213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589C-1FD6-A5A0-0537-98F9F1D0B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D729-51FA-4977-D85E-1F393BD7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77EFD-DE84-A312-6817-FE835D29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5421B-12FE-C255-21E3-E0B8326D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2D851-1965-094A-F9F6-BC0CDF84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3884F-D2E3-EBCE-800B-891F86D9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6B78-ED9E-4F29-B74D-15586534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694B8-CF11-59DE-1C0E-1037441CF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0D70D-A38A-A6BD-526B-A934AE3DD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5DB48-79F7-F04F-AA75-3FC42F85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C0012-5471-40E6-1FC4-DD184CFF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7AFFC-FD7E-B34A-426D-87AFE49E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8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396D-734E-20B4-B6C9-1FC479EC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37D32-DECE-C41F-8011-CD2B8A9F8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04E7F-6519-2DF9-9E64-4AEEAE46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250DD-FF08-00C2-49B6-CE2E4564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A2B5-0B1A-2B93-C015-74978FEA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819E4-523E-7170-3BB4-6E5B081B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4CF11-3EF4-21F1-4D89-A3F80FB0A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51BC-3D42-7BBF-A5CE-998B3D3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F44FAB-2CA3-49E8-8562-B24011F32976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68EB1-3BCA-693C-339C-71515189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C997-2706-A53D-7CC5-F6A588A9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90AD2B-FE6E-4791-917F-4DE83DF1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10/12/2024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1096B8B-1773-5872-D8E2-D222FD74BA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591104" cy="1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7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92B27-1AE1-C0FF-89C8-769BA798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" y="756438"/>
            <a:ext cx="10555060" cy="845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F3800-77F3-ABA3-7A52-D8012531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681162"/>
            <a:ext cx="8267700" cy="120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D2B62-743A-80CB-D5E3-D8AB0A21D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28" y="3524508"/>
            <a:ext cx="10657115" cy="202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1134A-A9A8-570D-6E8A-5BD975ECA317}"/>
              </a:ext>
            </a:extLst>
          </p:cNvPr>
          <p:cNvSpPr txBox="1"/>
          <p:nvPr/>
        </p:nvSpPr>
        <p:spPr>
          <a:xfrm>
            <a:off x="1012371" y="1001486"/>
            <a:ext cx="10613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b) 6,3 : 3 = 2,1. Thử lại: 2,1 x 3 = 6,3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0,35 : 0,07 = 5. Thử lại: 5 x 0,07 = 0,35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0,24 : 0,12 = 2. Thử lại: 2 x 0,12 = 0,24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11 : 2 = 5,5. Thử lại: 5,5 x 2 = 11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4,8 : 0,8 = 6. Thử lại: 6 x 0,8 = 4,8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0,33 : 0,3 = 1,1. Thử lại: 1,1 x 0,3 =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0,33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E4182D-90B2-7FDE-E3E9-717E612A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85" y="817018"/>
            <a:ext cx="10069286" cy="170890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B5839D2-1A11-8FD1-08F8-1A9FFEEE0D28}"/>
              </a:ext>
            </a:extLst>
          </p:cNvPr>
          <p:cNvSpPr/>
          <p:nvPr/>
        </p:nvSpPr>
        <p:spPr>
          <a:xfrm>
            <a:off x="4441371" y="1796143"/>
            <a:ext cx="762000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4EF7B-65D5-F99C-9C3C-77948C36523A}"/>
              </a:ext>
            </a:extLst>
          </p:cNvPr>
          <p:cNvSpPr txBox="1"/>
          <p:nvPr/>
        </p:nvSpPr>
        <p:spPr>
          <a:xfrm>
            <a:off x="1774371" y="2068286"/>
            <a:ext cx="4920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32,2 : 0,7 = 322 : 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3D966F-9D92-DF9F-FBD2-EE9CC1041BEC}"/>
              </a:ext>
            </a:extLst>
          </p:cNvPr>
          <p:cNvSpPr/>
          <p:nvPr/>
        </p:nvSpPr>
        <p:spPr>
          <a:xfrm>
            <a:off x="9459686" y="1796143"/>
            <a:ext cx="729343" cy="478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DC6B7B-CF6A-C820-481C-C1993B21199A}"/>
              </a:ext>
            </a:extLst>
          </p:cNvPr>
          <p:cNvSpPr txBox="1"/>
          <p:nvPr/>
        </p:nvSpPr>
        <p:spPr>
          <a:xfrm>
            <a:off x="6955972" y="2590801"/>
            <a:ext cx="4920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1,69 : 0,13 = 169 : 13</a:t>
            </a: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5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1" y="539496"/>
            <a:ext cx="9716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Nhà bác Vinh thu hoạch được 350 bông hoa hướng dương, mỗi bông có khoảng 0,25 kg hạt. Biết rằng 1 kg hạt hướng dương có thể ép được khoảng 0,25 </a:t>
            </a:r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dầu hướng dương. Hỏi nhà bác Vinh thu hoạch được khoảng bao nhiêu lít dầu hướng dương?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29A0A-A058-23FF-5170-4BC93667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9" y="3201900"/>
            <a:ext cx="7692798" cy="30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0F3114-9CA2-723B-996D-541DFB3D937B}"/>
              </a:ext>
            </a:extLst>
          </p:cNvPr>
          <p:cNvSpPr txBox="1"/>
          <p:nvPr/>
        </p:nvSpPr>
        <p:spPr>
          <a:xfrm>
            <a:off x="2367643" y="1237680"/>
            <a:ext cx="69777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 bác Vinh thu hoạch được số ki-lô-gam hạt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350 = 87,5 (kg)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 bác Vinh thu hoạch được khoảng số lít dầu hướng dương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0,25 × 87,5 = 21,875 (</a:t>
            </a:r>
            <a:r>
              <a:rPr lang="vi-VN" sz="36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21,875 </a:t>
            </a:r>
            <a:r>
              <a:rPr lang="vi-VN" sz="36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39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ANH TÂM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" b="7884"/>
          <a:stretch/>
        </p:blipFill>
        <p:spPr>
          <a:xfrm>
            <a:off x="0" y="-389106"/>
            <a:ext cx="12852400" cy="8242082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6A82212-FCC5-09EF-61EE-C235173FA5E2}"/>
              </a:ext>
            </a:extLst>
          </p:cNvPr>
          <p:cNvSpPr/>
          <p:nvPr/>
        </p:nvSpPr>
        <p:spPr>
          <a:xfrm>
            <a:off x="3822300" y="2026323"/>
            <a:ext cx="8255000" cy="5826652"/>
          </a:xfrm>
          <a:custGeom>
            <a:avLst/>
            <a:gdLst/>
            <a:ahLst/>
            <a:cxnLst/>
            <a:rect l="l" t="t" r="r" b="b"/>
            <a:pathLst>
              <a:path w="6306470" h="4451317">
                <a:moveTo>
                  <a:pt x="0" y="0"/>
                </a:moveTo>
                <a:lnTo>
                  <a:pt x="6306470" y="0"/>
                </a:lnTo>
                <a:lnTo>
                  <a:pt x="6306470" y="4451316"/>
                </a:lnTo>
                <a:lnTo>
                  <a:pt x="0" y="44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" y="25345"/>
            <a:ext cx="4071364" cy="41149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D79BC6-E56F-86AF-B844-BDC08ECD1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914" y="214008"/>
            <a:ext cx="8183105" cy="1346235"/>
          </a:xfrm>
          <a:prstGeom prst="rect">
            <a:avLst/>
          </a:prstGeom>
        </p:spPr>
      </p:pic>
      <p:pic>
        <p:nvPicPr>
          <p:cNvPr id="19" name="Picture 18" descr="A child holding a green board&#10;&#10;Description automatically generated">
            <a:extLst>
              <a:ext uri="{FF2B5EF4-FFF2-40B4-BE49-F238E27FC236}">
                <a16:creationId xmlns:a16="http://schemas.microsoft.com/office/drawing/2014/main" id="{C9207F73-BCEF-A921-B3AD-6FA5724D9E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66" y="8557618"/>
            <a:ext cx="3578708" cy="47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4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HANH TÂM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6A82212-FCC5-09EF-61EE-C235173FA5E2}"/>
              </a:ext>
            </a:extLst>
          </p:cNvPr>
          <p:cNvSpPr/>
          <p:nvPr/>
        </p:nvSpPr>
        <p:spPr>
          <a:xfrm>
            <a:off x="11975808" y="7217923"/>
            <a:ext cx="2616409" cy="1846748"/>
          </a:xfrm>
          <a:custGeom>
            <a:avLst/>
            <a:gdLst/>
            <a:ahLst/>
            <a:cxnLst/>
            <a:rect l="l" t="t" r="r" b="b"/>
            <a:pathLst>
              <a:path w="6306470" h="4451317">
                <a:moveTo>
                  <a:pt x="0" y="0"/>
                </a:moveTo>
                <a:lnTo>
                  <a:pt x="6306470" y="0"/>
                </a:lnTo>
                <a:lnTo>
                  <a:pt x="6306470" y="4451316"/>
                </a:lnTo>
                <a:lnTo>
                  <a:pt x="0" y="44513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900" y="2712250"/>
            <a:ext cx="6715738" cy="20210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512529" y="3339770"/>
            <a:ext cx="61430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21,78 : 9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8260876" y="4841172"/>
                <a:ext cx="190760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8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8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8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876" y="4841172"/>
                <a:ext cx="1907607" cy="1323439"/>
              </a:xfrm>
              <a:prstGeom prst="rect">
                <a:avLst/>
              </a:prstGeom>
              <a:blipFill>
                <a:blip r:embed="rId7"/>
                <a:stretch>
                  <a:fillRect r="-1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182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900" y="2712251"/>
            <a:ext cx="6715738" cy="2021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34794" y="3119227"/>
            <a:ext cx="61430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8,4 : 2,4 =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61739" y="4915631"/>
                <a:ext cx="309366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739" y="4915631"/>
                <a:ext cx="3093666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6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33,</a:t>
            </a:r>
            <a:r>
              <a:rPr lang="en-US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13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09185" y="4852570"/>
                <a:ext cx="337744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8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8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8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85" y="4852570"/>
                <a:ext cx="3377445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942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ellow watercolor stain on a white background&#10;&#10;Description automatically generated">
            <a:extLst>
              <a:ext uri="{FF2B5EF4-FFF2-40B4-BE49-F238E27FC236}">
                <a16:creationId xmlns:a16="http://schemas.microsoft.com/office/drawing/2014/main" id="{D058C2C8-CFD6-A98B-9D21-DF797B3CA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19014"/>
          <a:stretch/>
        </p:blipFill>
        <p:spPr>
          <a:xfrm>
            <a:off x="0" y="-381195"/>
            <a:ext cx="12192000" cy="7239195"/>
          </a:xfrm>
          <a:prstGeom prst="rect">
            <a:avLst/>
          </a:prstGeom>
        </p:spPr>
      </p:pic>
      <p:pic>
        <p:nvPicPr>
          <p:cNvPr id="6" name="Picture 5" descr="A blue flower with a yellow center&#10;&#10;Description automatically generated">
            <a:extLst>
              <a:ext uri="{FF2B5EF4-FFF2-40B4-BE49-F238E27FC236}">
                <a16:creationId xmlns:a16="http://schemas.microsoft.com/office/drawing/2014/main" id="{440C397D-8B52-A241-E6AF-1376577D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" y="-185719"/>
            <a:ext cx="2546089" cy="2573320"/>
          </a:xfrm>
          <a:prstGeom prst="rect">
            <a:avLst/>
          </a:prstGeom>
        </p:spPr>
      </p:pic>
      <p:pic>
        <p:nvPicPr>
          <p:cNvPr id="7" name="Picture 6" descr="A child holding a green board&#10;&#10;Description automatically generated">
            <a:extLst>
              <a:ext uri="{FF2B5EF4-FFF2-40B4-BE49-F238E27FC236}">
                <a16:creationId xmlns:a16="http://schemas.microsoft.com/office/drawing/2014/main" id="{1BB47CB0-B22D-A17C-3ABF-9B9B95C46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9" b="98223" l="2417" r="95811">
                        <a14:foregroundMark x1="33029" y1="22294" x2="35553" y2="47456"/>
                        <a14:foregroundMark x1="35553" y1="47456" x2="45113" y2="53473"/>
                        <a14:foregroundMark x1="45113" y1="53473" x2="57573" y2="32472"/>
                        <a14:foregroundMark x1="44898" y1="35016" x2="44307" y2="57674"/>
                        <a14:foregroundMark x1="44307" y1="57674" x2="44307" y2="57674"/>
                        <a14:foregroundMark x1="30505" y1="28231" x2="32385" y2="34168"/>
                        <a14:foregroundMark x1="32385" y1="34168" x2="43770" y2="48344"/>
                        <a14:foregroundMark x1="28249" y1="53231" x2="42911" y2="54725"/>
                        <a14:foregroundMark x1="42911" y1="54725" x2="53330" y2="54079"/>
                        <a14:foregroundMark x1="30827" y1="46648" x2="36144" y2="55977"/>
                        <a14:foregroundMark x1="36735" y1="55977" x2="52793" y2="89661"/>
                        <a14:foregroundMark x1="31364" y1="47092" x2="31633" y2="53433"/>
                        <a14:foregroundMark x1="33351" y1="53029" x2="51074" y2="42528"/>
                        <a14:foregroundMark x1="51074" y1="42528" x2="51933" y2="47092"/>
                        <a14:foregroundMark x1="33083" y1="7351" x2="54296" y2="9693"/>
                        <a14:foregroundMark x1="54296" y1="9693" x2="63212" y2="9249"/>
                        <a14:foregroundMark x1="30505" y1="24758" x2="31418" y2="38045"/>
                        <a14:foregroundMark x1="56069" y1="28069" x2="53652" y2="38045"/>
                        <a14:foregroundMark x1="8432" y1="60864" x2="4350" y2="68457"/>
                        <a14:foregroundMark x1="11171" y1="60460" x2="80505" y2="86430"/>
                        <a14:foregroundMark x1="86198" y1="65024" x2="25134" y2="89903"/>
                        <a14:foregroundMark x1="57143" y1="67367" x2="43126" y2="71284"/>
                        <a14:foregroundMark x1="43126" y1="71284" x2="32062" y2="82916"/>
                        <a14:foregroundMark x1="32062" y1="82916" x2="62245" y2="87763"/>
                        <a14:foregroundMark x1="62245" y1="87763" x2="71160" y2="72456"/>
                        <a14:foregroundMark x1="71160" y1="72456" x2="56552" y2="66276"/>
                        <a14:foregroundMark x1="56552" y1="66276" x2="42803" y2="67649"/>
                        <a14:foregroundMark x1="42803" y1="67649" x2="42803" y2="67649"/>
                        <a14:foregroundMark x1="11547" y1="60703" x2="9237" y2="76858"/>
                        <a14:foregroundMark x1="9237" y1="76858" x2="12245" y2="85137"/>
                        <a14:foregroundMark x1="12245" y1="85137" x2="22664" y2="91276"/>
                        <a14:foregroundMark x1="22664" y1="91276" x2="42374" y2="92649"/>
                        <a14:foregroundMark x1="42374" y1="92649" x2="77551" y2="85380"/>
                        <a14:foregroundMark x1="77551" y1="85380" x2="86574" y2="64297"/>
                        <a14:foregroundMark x1="88077" y1="65145" x2="95811" y2="80493"/>
                        <a14:foregroundMark x1="95811" y1="80493" x2="95811" y2="80897"/>
                        <a14:foregroundMark x1="9506" y1="81179" x2="32385" y2="88166"/>
                        <a14:foregroundMark x1="32385" y1="88166" x2="59398" y2="78029"/>
                        <a14:foregroundMark x1="59398" y1="78029" x2="67615" y2="69225"/>
                        <a14:foregroundMark x1="67615" y1="69225" x2="62245" y2="65792"/>
                        <a14:foregroundMark x1="62245" y1="65792" x2="30881" y2="68861"/>
                        <a14:foregroundMark x1="30881" y1="68861" x2="17508" y2="76575"/>
                        <a14:foregroundMark x1="17508" y1="76575" x2="16327" y2="78554"/>
                        <a14:foregroundMark x1="15199" y1="63772" x2="16327" y2="75121"/>
                        <a14:foregroundMark x1="40226" y1="63772" x2="68582" y2="60258"/>
                        <a14:foregroundMark x1="68582" y1="60258" x2="89151" y2="61672"/>
                        <a14:foregroundMark x1="9882" y1="83966" x2="11117" y2="90307"/>
                        <a14:foregroundMark x1="11117" y1="90307" x2="18851" y2="94265"/>
                        <a14:foregroundMark x1="18851" y1="94265" x2="43609" y2="92407"/>
                        <a14:foregroundMark x1="43609" y1="92407" x2="84425" y2="94265"/>
                        <a14:foregroundMark x1="84425" y1="94265" x2="87487" y2="68336"/>
                        <a14:foregroundMark x1="37487" y1="41761" x2="40977" y2="50485"/>
                        <a14:foregroundMark x1="7680" y1="97496" x2="17562" y2="97011"/>
                        <a14:foregroundMark x1="17562" y1="97011" x2="27282" y2="97496"/>
                        <a14:foregroundMark x1="27282" y1="97496" x2="47476" y2="96890"/>
                        <a14:foregroundMark x1="47476" y1="96890" x2="64769" y2="98263"/>
                        <a14:foregroundMark x1="64769" y1="98263" x2="90816" y2="97254"/>
                        <a14:foregroundMark x1="71160" y1="65024" x2="78894" y2="82835"/>
                        <a14:foregroundMark x1="35822" y1="65024" x2="26638" y2="84087"/>
                        <a14:foregroundMark x1="81633" y1="78716" x2="87487" y2="95153"/>
                        <a14:foregroundMark x1="22771" y1="64459" x2="36198" y2="62803"/>
                        <a14:foregroundMark x1="29058" y1="57487" x2="27390" y2="61147"/>
                        <a14:foregroundMark x1="30666" y1="53958" x2="29440" y2="56650"/>
                        <a14:foregroundMark x1="3813" y1="75242" x2="3813" y2="75242"/>
                        <a14:foregroundMark x1="80129" y1="43578" x2="76638" y2="49233"/>
                        <a14:foregroundMark x1="2739" y1="67084" x2="2739" y2="67084"/>
                        <a14:foregroundMark x1="32331" y1="45234" x2="32331" y2="45234"/>
                        <a14:foregroundMark x1="28357" y1="57068" x2="30612" y2="56826"/>
                        <a14:foregroundMark x1="72986" y1="57593" x2="74597" y2="57149"/>
                        <a14:foregroundMark x1="72932" y1="57553" x2="71375" y2="57876"/>
                        <a14:foregroundMark x1="74705" y1="57876" x2="75671" y2="58078"/>
                        <a14:foregroundMark x1="2417" y1="78514" x2="2578" y2="79160"/>
                        <a14:foregroundMark x1="67615" y1="35460" x2="59291" y2="67528"/>
                        <a14:foregroundMark x1="73093" y1="33037" x2="90494" y2="35864"/>
                        <a14:foregroundMark x1="61762" y1="19628" x2="82707" y2="58401"/>
                        <a14:foregroundMark x1="44791" y1="41761" x2="54404" y2="47940"/>
                        <a14:foregroundMark x1="61224" y1="39540" x2="56176" y2="45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-197774"/>
            <a:ext cx="5441004" cy="72357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9248D-D0E4-58B0-64FC-DD1AE9528996}"/>
              </a:ext>
            </a:extLst>
          </p:cNvPr>
          <p:cNvSpPr/>
          <p:nvPr/>
        </p:nvSpPr>
        <p:spPr>
          <a:xfrm>
            <a:off x="190899" y="2614976"/>
            <a:ext cx="6977155" cy="2195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BD2D-0EAE-51B3-6105-9A40DB0B2BE5}"/>
              </a:ext>
            </a:extLst>
          </p:cNvPr>
          <p:cNvSpPr txBox="1"/>
          <p:nvPr/>
        </p:nvSpPr>
        <p:spPr>
          <a:xfrm>
            <a:off x="304749" y="3145403"/>
            <a:ext cx="69414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5,6 : 0,08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/>
              <p:nvPr/>
            </p:nvSpPr>
            <p:spPr>
              <a:xfrm>
                <a:off x="7872248" y="4789508"/>
                <a:ext cx="337744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7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𝟕𝟎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F7392D-4ACD-E5A0-84DA-4FA0CCB35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248" y="4789508"/>
                <a:ext cx="3377445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045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770C9-4E2A-6AD8-6CD0-8C63ED5E8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05" y="2314573"/>
            <a:ext cx="8583912" cy="1457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76CFA-3725-F037-F9DA-227718D62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212" y="3803416"/>
            <a:ext cx="267637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5FB66-D587-9EFA-9967-31D00C0F7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63" y="2203630"/>
            <a:ext cx="8630788" cy="227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DBEE7F-E39C-FFB8-8391-05B68A1F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67368"/>
            <a:ext cx="10482943" cy="1606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6D393-BCAD-C9A8-699B-71856088EB65}"/>
              </a:ext>
            </a:extLst>
          </p:cNvPr>
          <p:cNvSpPr txBox="1"/>
          <p:nvPr/>
        </p:nvSpPr>
        <p:spPr>
          <a:xfrm>
            <a:off x="1175657" y="3363686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2,8 : 0,7 = 4     ;     0,28 : 7 = 0,04  </a:t>
            </a:r>
          </a:p>
          <a:p>
            <a:r>
              <a:rPr lang="pt-BR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2,8 : 0,07 = 40   ;  0,28 : 0,07 = 4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05859-A472-2382-4F15-E841DDC454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49" y="1714829"/>
            <a:ext cx="1034594" cy="87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89F71-1E47-ED1E-A25D-D47BD9AE84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006" y="1562429"/>
            <a:ext cx="1034594" cy="8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237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Cambria</vt:lpstr>
      <vt:lpstr>Cambria Math</vt:lpstr>
      <vt:lpstr>SVN-Dumpling</vt:lpstr>
      <vt:lpstr>SVN-Nexa Rush Script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THKD</dc:creator>
  <cp:lastModifiedBy>THKD</cp:lastModifiedBy>
  <cp:revision>3</cp:revision>
  <dcterms:created xsi:type="dcterms:W3CDTF">2024-08-17T17:46:39Z</dcterms:created>
  <dcterms:modified xsi:type="dcterms:W3CDTF">2024-12-10T14:32:50Z</dcterms:modified>
</cp:coreProperties>
</file>