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8"/>
  </p:notesMasterIdLst>
  <p:sldIdLst>
    <p:sldId id="260" r:id="rId5"/>
    <p:sldId id="268" r:id="rId6"/>
    <p:sldId id="269" r:id="rId7"/>
    <p:sldId id="270" r:id="rId8"/>
    <p:sldId id="353" r:id="rId9"/>
    <p:sldId id="257" r:id="rId10"/>
    <p:sldId id="287" r:id="rId11"/>
    <p:sldId id="323" r:id="rId12"/>
    <p:sldId id="324" r:id="rId13"/>
    <p:sldId id="325" r:id="rId14"/>
    <p:sldId id="326" r:id="rId15"/>
    <p:sldId id="327" r:id="rId16"/>
    <p:sldId id="340" r:id="rId17"/>
    <p:sldId id="341" r:id="rId18"/>
    <p:sldId id="346" r:id="rId19"/>
    <p:sldId id="347" r:id="rId20"/>
    <p:sldId id="348" r:id="rId21"/>
    <p:sldId id="349" r:id="rId22"/>
    <p:sldId id="350" r:id="rId23"/>
    <p:sldId id="351" r:id="rId24"/>
    <p:sldId id="316" r:id="rId25"/>
    <p:sldId id="354" r:id="rId26"/>
    <p:sldId id="3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F8CDE"/>
    <a:srgbClr val="FF9900"/>
    <a:srgbClr val="3333FF"/>
    <a:srgbClr val="CCFFFF"/>
    <a:srgbClr val="EEE642"/>
    <a:srgbClr val="BAEEEE"/>
    <a:srgbClr val="FFFFFF"/>
    <a:srgbClr val="508A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8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25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24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134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612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8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40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603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914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611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32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6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95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18.xml"/><Relationship Id="rId21" Type="http://schemas.openxmlformats.org/officeDocument/2006/relationships/image" Target="../media/image45.png"/><Relationship Id="rId34" Type="http://schemas.openxmlformats.org/officeDocument/2006/relationships/image" Target="../media/image56.png"/><Relationship Id="rId7" Type="http://schemas.openxmlformats.org/officeDocument/2006/relationships/image" Target="../media/image39.png"/><Relationship Id="rId12" Type="http://schemas.openxmlformats.org/officeDocument/2006/relationships/slide" Target="slide20.xml"/><Relationship Id="rId17" Type="http://schemas.openxmlformats.org/officeDocument/2006/relationships/image" Target="../media/image43.png"/><Relationship Id="rId25" Type="http://schemas.openxmlformats.org/officeDocument/2006/relationships/image" Target="../media/image48.png"/><Relationship Id="rId3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microsoft.com/office/2007/relationships/hdphoto" Target="../media/hdphoto9.wdp"/><Relationship Id="rId24" Type="http://schemas.openxmlformats.org/officeDocument/2006/relationships/image" Target="../media/image47.png"/><Relationship Id="rId32" Type="http://schemas.openxmlformats.org/officeDocument/2006/relationships/image" Target="../media/image54.png"/><Relationship Id="rId5" Type="http://schemas.microsoft.com/office/2007/relationships/hdphoto" Target="../media/hdphoto7.wdp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openxmlformats.org/officeDocument/2006/relationships/image" Target="../media/image50.png"/><Relationship Id="rId10" Type="http://schemas.openxmlformats.org/officeDocument/2006/relationships/image" Target="../media/image40.png"/><Relationship Id="rId19" Type="http://schemas.openxmlformats.org/officeDocument/2006/relationships/image" Target="../media/image44.png"/><Relationship Id="rId31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slide" Target="slide17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26" Type="http://schemas.openxmlformats.org/officeDocument/2006/relationships/image" Target="../media/image69.png"/><Relationship Id="rId3" Type="http://schemas.openxmlformats.org/officeDocument/2006/relationships/audio" Target="../media/audio4.wav"/><Relationship Id="rId21" Type="http://schemas.microsoft.com/office/2007/relationships/hdphoto" Target="../media/hdphoto22.wdp"/><Relationship Id="rId7" Type="http://schemas.openxmlformats.org/officeDocument/2006/relationships/image" Target="../media/image58.png"/><Relationship Id="rId12" Type="http://schemas.microsoft.com/office/2007/relationships/hdphoto" Target="../media/hdphoto18.wdp"/><Relationship Id="rId17" Type="http://schemas.openxmlformats.org/officeDocument/2006/relationships/image" Target="../media/image63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60.png"/><Relationship Id="rId24" Type="http://schemas.openxmlformats.org/officeDocument/2006/relationships/image" Target="../media/image67.png"/><Relationship Id="rId5" Type="http://schemas.openxmlformats.org/officeDocument/2006/relationships/image" Target="../media/image1.png"/><Relationship Id="rId15" Type="http://schemas.openxmlformats.org/officeDocument/2006/relationships/image" Target="../media/image62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5.wav"/><Relationship Id="rId9" Type="http://schemas.openxmlformats.org/officeDocument/2006/relationships/image" Target="../media/image59.png"/><Relationship Id="rId14" Type="http://schemas.microsoft.com/office/2007/relationships/hdphoto" Target="../media/hdphoto19.wdp"/><Relationship Id="rId22" Type="http://schemas.openxmlformats.org/officeDocument/2006/relationships/image" Target="../media/image66.png"/><Relationship Id="rId27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18" Type="http://schemas.microsoft.com/office/2007/relationships/hdphoto" Target="../media/hdphoto23.wdp"/><Relationship Id="rId26" Type="http://schemas.openxmlformats.org/officeDocument/2006/relationships/image" Target="../media/image71.png"/><Relationship Id="rId3" Type="http://schemas.openxmlformats.org/officeDocument/2006/relationships/audio" Target="../media/audio5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5" Type="http://schemas.openxmlformats.org/officeDocument/2006/relationships/slide" Target="slide16.xml"/><Relationship Id="rId2" Type="http://schemas.openxmlformats.org/officeDocument/2006/relationships/notesSlide" Target="../notesSlides/notesSlide4.xml"/><Relationship Id="rId16" Type="http://schemas.microsoft.com/office/2007/relationships/hdphoto" Target="../media/hdphoto22.wdp"/><Relationship Id="rId20" Type="http://schemas.openxmlformats.org/officeDocument/2006/relationships/image" Target="../media/image68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microsoft.com/office/2007/relationships/hdphoto" Target="../media/hdphoto20.wdp"/><Relationship Id="rId24" Type="http://schemas.openxmlformats.org/officeDocument/2006/relationships/image" Target="../media/image61.png"/><Relationship Id="rId5" Type="http://schemas.openxmlformats.org/officeDocument/2006/relationships/image" Target="../media/image1.png"/><Relationship Id="rId15" Type="http://schemas.openxmlformats.org/officeDocument/2006/relationships/image" Target="../media/image65.png"/><Relationship Id="rId23" Type="http://schemas.openxmlformats.org/officeDocument/2006/relationships/image" Target="../media/image70.png"/><Relationship Id="rId28" Type="http://schemas.openxmlformats.org/officeDocument/2006/relationships/image" Target="../media/image89.png"/><Relationship Id="rId10" Type="http://schemas.openxmlformats.org/officeDocument/2006/relationships/image" Target="../media/image62.png"/><Relationship Id="rId19" Type="http://schemas.openxmlformats.org/officeDocument/2006/relationships/image" Target="../media/image67.png"/><Relationship Id="rId31" Type="http://schemas.openxmlformats.org/officeDocument/2006/relationships/image" Target="../media/image92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69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18" Type="http://schemas.microsoft.com/office/2007/relationships/hdphoto" Target="../media/hdphoto23.wdp"/><Relationship Id="rId26" Type="http://schemas.openxmlformats.org/officeDocument/2006/relationships/image" Target="../media/image72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5" Type="http://schemas.openxmlformats.org/officeDocument/2006/relationships/slide" Target="slide16.xml"/><Relationship Id="rId2" Type="http://schemas.openxmlformats.org/officeDocument/2006/relationships/notesSlide" Target="../notesSlides/notesSlide5.xml"/><Relationship Id="rId16" Type="http://schemas.microsoft.com/office/2007/relationships/hdphoto" Target="../media/hdphoto22.wdp"/><Relationship Id="rId20" Type="http://schemas.openxmlformats.org/officeDocument/2006/relationships/image" Target="../media/image68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microsoft.com/office/2007/relationships/hdphoto" Target="../media/hdphoto20.wdp"/><Relationship Id="rId24" Type="http://schemas.openxmlformats.org/officeDocument/2006/relationships/image" Target="../media/image61.png"/><Relationship Id="rId5" Type="http://schemas.openxmlformats.org/officeDocument/2006/relationships/image" Target="../media/image1.png"/><Relationship Id="rId15" Type="http://schemas.openxmlformats.org/officeDocument/2006/relationships/image" Target="../media/image65.png"/><Relationship Id="rId23" Type="http://schemas.openxmlformats.org/officeDocument/2006/relationships/image" Target="../media/image70.png"/><Relationship Id="rId28" Type="http://schemas.openxmlformats.org/officeDocument/2006/relationships/image" Target="../media/image94.png"/><Relationship Id="rId10" Type="http://schemas.openxmlformats.org/officeDocument/2006/relationships/image" Target="../media/image62.png"/><Relationship Id="rId19" Type="http://schemas.openxmlformats.org/officeDocument/2006/relationships/image" Target="../media/image67.png"/><Relationship Id="rId31" Type="http://schemas.openxmlformats.org/officeDocument/2006/relationships/image" Target="../media/image97.png"/><Relationship Id="rId4" Type="http://schemas.openxmlformats.org/officeDocument/2006/relationships/audio" Target="../media/audio5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69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18" Type="http://schemas.openxmlformats.org/officeDocument/2006/relationships/image" Target="../media/image67.png"/><Relationship Id="rId26" Type="http://schemas.microsoft.com/office/2007/relationships/hdphoto" Target="../media/hdphoto26.wdp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24" Type="http://schemas.openxmlformats.org/officeDocument/2006/relationships/slide" Target="slide16.xml"/><Relationship Id="rId5" Type="http://schemas.openxmlformats.org/officeDocument/2006/relationships/image" Target="../media/image1.png"/><Relationship Id="rId15" Type="http://schemas.openxmlformats.org/officeDocument/2006/relationships/image" Target="../media/image99.png"/><Relationship Id="rId23" Type="http://schemas.openxmlformats.org/officeDocument/2006/relationships/image" Target="../media/image61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5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svg"/><Relationship Id="rId5" Type="http://schemas.openxmlformats.org/officeDocument/2006/relationships/image" Target="../media/image81.png"/><Relationship Id="rId4" Type="http://schemas.openxmlformats.org/officeDocument/2006/relationships/image" Target="../media/image27.svg"/><Relationship Id="rId9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85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6A137BF-00A0-80BE-D474-469F78CD4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38" y="73864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64BC7-E29F-1954-1CD0-F52DEACC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781050"/>
            <a:ext cx="11182350" cy="52959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1ED961-3168-1AE7-63EC-AA047411B2B7}"/>
              </a:ext>
            </a:extLst>
          </p:cNvPr>
          <p:cNvSpPr/>
          <p:nvPr/>
        </p:nvSpPr>
        <p:spPr>
          <a:xfrm>
            <a:off x="9394372" y="3461657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50 %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55D77B-53BB-5280-3C11-2664519943F3}"/>
              </a:ext>
            </a:extLst>
          </p:cNvPr>
          <p:cNvSpPr/>
          <p:nvPr/>
        </p:nvSpPr>
        <p:spPr>
          <a:xfrm>
            <a:off x="9405258" y="4125685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232 %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B8590F-9512-E2B7-1569-2E9AA1A7611E}"/>
              </a:ext>
            </a:extLst>
          </p:cNvPr>
          <p:cNvSpPr/>
          <p:nvPr/>
        </p:nvSpPr>
        <p:spPr>
          <a:xfrm>
            <a:off x="9437915" y="4789713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B161E3-EE06-D50C-2F7C-A7E07EBFC826}"/>
              </a:ext>
            </a:extLst>
          </p:cNvPr>
          <p:cNvSpPr/>
          <p:nvPr/>
        </p:nvSpPr>
        <p:spPr>
          <a:xfrm>
            <a:off x="9383486" y="5421084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100 %</a:t>
            </a:r>
          </a:p>
        </p:txBody>
      </p:sp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18DB8-2E79-A7CF-06BB-B34B629A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34" y="457880"/>
            <a:ext cx="11076417" cy="48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FDB76-56C6-BCCD-84F2-E204F2F3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6" y="1256619"/>
            <a:ext cx="11515725" cy="36480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42F01A-CDAA-7A12-40F7-1F683FD5DB10}"/>
              </a:ext>
            </a:extLst>
          </p:cNvPr>
          <p:cNvSpPr/>
          <p:nvPr/>
        </p:nvSpPr>
        <p:spPr>
          <a:xfrm>
            <a:off x="10744200" y="1262743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856B7F-A029-B248-AA41-C35F613FB623}"/>
              </a:ext>
            </a:extLst>
          </p:cNvPr>
          <p:cNvSpPr/>
          <p:nvPr/>
        </p:nvSpPr>
        <p:spPr>
          <a:xfrm>
            <a:off x="5366657" y="1905000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A8DA83-8B2A-8B77-22E3-107CCB11EF09}"/>
              </a:ext>
            </a:extLst>
          </p:cNvPr>
          <p:cNvSpPr/>
          <p:nvPr/>
        </p:nvSpPr>
        <p:spPr>
          <a:xfrm>
            <a:off x="653143" y="3058885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F8771-1C1B-EDBF-FD65-FE0881CCB0CA}"/>
              </a:ext>
            </a:extLst>
          </p:cNvPr>
          <p:cNvSpPr/>
          <p:nvPr/>
        </p:nvSpPr>
        <p:spPr>
          <a:xfrm>
            <a:off x="2177143" y="4245429"/>
            <a:ext cx="674914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7401" y="2528745"/>
            <a:ext cx="9009615" cy="3816801"/>
          </a:xfrm>
          <a:custGeom>
            <a:avLst/>
            <a:gdLst/>
            <a:ahLst/>
            <a:cxnLst/>
            <a:rect l="l" t="t" r="r" b="b"/>
            <a:pathLst>
              <a:path w="13514423" h="5725201">
                <a:moveTo>
                  <a:pt x="0" y="0"/>
                </a:moveTo>
                <a:lnTo>
                  <a:pt x="13514423" y="0"/>
                </a:lnTo>
                <a:lnTo>
                  <a:pt x="13514423" y="5725201"/>
                </a:lnTo>
                <a:lnTo>
                  <a:pt x="0" y="5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1647825"/>
            <a:ext cx="10642600" cy="4596121"/>
          </a:xfrm>
          <a:custGeom>
            <a:avLst/>
            <a:gdLst/>
            <a:ahLst/>
            <a:cxnLst/>
            <a:rect l="l" t="t" r="r" b="b"/>
            <a:pathLst>
              <a:path w="13514423" h="5725201">
                <a:moveTo>
                  <a:pt x="0" y="0"/>
                </a:moveTo>
                <a:lnTo>
                  <a:pt x="13514423" y="0"/>
                </a:lnTo>
                <a:lnTo>
                  <a:pt x="13514423" y="5725201"/>
                </a:lnTo>
                <a:lnTo>
                  <a:pt x="0" y="5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13374" y="2045951"/>
            <a:ext cx="9099539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C213E"/>
                </a:solidFill>
                <a:effectLst/>
                <a:uLnTx/>
                <a:uFillTx/>
                <a:latin typeface="Dancing Script Bold"/>
                <a:ea typeface="+mn-ea"/>
                <a:cs typeface="+mn-cs"/>
              </a:rPr>
              <a:t>Thầy cô cần giáo án điện tử lớp 12345 bộ KNTT và CD nhắn e gửi nhé</a:t>
            </a:r>
          </a:p>
        </p:txBody>
      </p:sp>
      <p:sp>
        <p:nvSpPr>
          <p:cNvPr id="8" name="Freeform 8"/>
          <p:cNvSpPr/>
          <p:nvPr/>
        </p:nvSpPr>
        <p:spPr>
          <a:xfrm rot="-962328">
            <a:off x="-54661" y="1669301"/>
            <a:ext cx="3180720" cy="526265"/>
          </a:xfrm>
          <a:custGeom>
            <a:avLst/>
            <a:gdLst/>
            <a:ahLst/>
            <a:cxnLst/>
            <a:rect l="l" t="t" r="r" b="b"/>
            <a:pathLst>
              <a:path w="4771080" h="789397">
                <a:moveTo>
                  <a:pt x="0" y="0"/>
                </a:moveTo>
                <a:lnTo>
                  <a:pt x="4771079" y="0"/>
                </a:lnTo>
                <a:lnTo>
                  <a:pt x="4771079" y="789397"/>
                </a:lnTo>
                <a:lnTo>
                  <a:pt x="0" y="789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43771" y="577850"/>
            <a:ext cx="770445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CEDB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NỖ LỰC HẾT MÌNH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09483" y="5163654"/>
            <a:ext cx="8425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Mời bạn  QUYÉT MÃ ZALO vào nhóm zalo miễn phí</a:t>
            </a:r>
          </a:p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Để cập nhật các tài liệu  mới  và hay nhất cấp tiểu 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0927" y="3365465"/>
            <a:ext cx="2714786" cy="26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914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6,9 : 0,23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VN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0,36 : 0,12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11 : 4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2,75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2,25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2,55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D37DA-1551-BD53-CE1C-8162F1A0C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389" y="1076759"/>
            <a:ext cx="3249450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26E70-8AAA-DC34-2BB5-D300D303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433" y="2195773"/>
            <a:ext cx="949839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17814-32D8-E5B8-6AB7-33C74F933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1413103"/>
            <a:ext cx="3327478" cy="3368942"/>
          </a:xfrm>
          <a:prstGeom prst="rect">
            <a:avLst/>
          </a:prstGeom>
        </p:spPr>
      </p:pic>
      <p:pic>
        <p:nvPicPr>
          <p:cNvPr id="10" name="Picture 9" descr="A cartoon of a child with his hand up&#10;&#10;Description automatically generated">
            <a:extLst>
              <a:ext uri="{FF2B5EF4-FFF2-40B4-BE49-F238E27FC236}">
                <a16:creationId xmlns:a16="http://schemas.microsoft.com/office/drawing/2014/main" id="{E2BD5745-5445-2F13-0EF9-598BFEA67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774371"/>
            <a:ext cx="3910229" cy="4028395"/>
          </a:xfrm>
          <a:prstGeom prst="rect">
            <a:avLst/>
          </a:prstGeom>
        </p:spPr>
      </p:pic>
      <p:pic>
        <p:nvPicPr>
          <p:cNvPr id="12" name="Picture 11" descr="A cartoon of a child with her hand up&#10;&#10;Description automatically generated">
            <a:extLst>
              <a:ext uri="{FF2B5EF4-FFF2-40B4-BE49-F238E27FC236}">
                <a16:creationId xmlns:a16="http://schemas.microsoft.com/office/drawing/2014/main" id="{0AFB2AD2-3459-DA77-40B1-4BF19622D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32" y="1219200"/>
            <a:ext cx="3622654" cy="4727122"/>
          </a:xfrm>
          <a:prstGeom prst="rect">
            <a:avLst/>
          </a:prstGeom>
        </p:spPr>
      </p:pic>
      <p:pic>
        <p:nvPicPr>
          <p:cNvPr id="14" name="Picture 1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893037B-048B-C3F3-AB63-AA45BA129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775">
            <a:off x="1959429" y="4206649"/>
            <a:ext cx="211917" cy="81164"/>
          </a:xfrm>
          <a:prstGeom prst="rect">
            <a:avLst/>
          </a:prstGeom>
        </p:spPr>
      </p:pic>
      <p:pic>
        <p:nvPicPr>
          <p:cNvPr id="15" name="Picture 1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ACE3C58F-7297-6E1A-A1E5-99CB0C6EC3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086906"/>
            <a:ext cx="211917" cy="81164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id="{C2A0AE3E-8DDB-D5E9-B0A4-83C719382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000" y="1494972"/>
            <a:ext cx="406400" cy="406400"/>
          </a:xfrm>
          <a:prstGeom prst="rect">
            <a:avLst/>
          </a:prstGeom>
        </p:spPr>
      </p:pic>
      <p:pic>
        <p:nvPicPr>
          <p:cNvPr id="17" name="2">
            <a:hlinkClick r:id="" action="ppaction://media"/>
            <a:extLst>
              <a:ext uri="{FF2B5EF4-FFF2-40B4-BE49-F238E27FC236}">
                <a16:creationId xmlns:a16="http://schemas.microsoft.com/office/drawing/2014/main" id="{ADBCCDA3-A59E-A0C2-E814-860B902189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94343" y="1113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6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/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Tỉ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blipFill>
                <a:blip r:embed="rId3"/>
                <a:stretch>
                  <a:fillRect l="-1423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15BA71C-B8CB-39F2-C997-A37375917401}"/>
              </a:ext>
            </a:extLst>
          </p:cNvPr>
          <p:cNvSpPr txBox="1"/>
          <p:nvPr/>
        </p:nvSpPr>
        <p:spPr>
          <a:xfrm>
            <a:off x="990600" y="1567543"/>
            <a:ext cx="1071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nói: Hai mươi lăm phần trăm hình vuông đã được tô màu.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/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hoặc 25 %.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25 %  </a:t>
                </a:r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blipFill>
                <a:blip r:embed="rId4"/>
                <a:stretch>
                  <a:fillRect l="-1480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/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hoặc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25 %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trăm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được tô màu so với toàn thể hình vuông đó.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blipFill>
                <a:blip r:embed="rId5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86A8EBB-7B3A-DD28-967D-AC843F1292EB}"/>
              </a:ext>
            </a:extLst>
          </p:cNvPr>
          <p:cNvSpPr txBox="1"/>
          <p:nvPr/>
        </p:nvSpPr>
        <p:spPr>
          <a:xfrm>
            <a:off x="772887" y="5074242"/>
            <a:ext cx="11244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còn có thể nói: Tỉ số phần trăm của phần hình vuông đã được tổ màu và toàn thể hình vuông đó là 25%.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989</TotalTime>
  <Words>448</Words>
  <Application>Microsoft Office PowerPoint</Application>
  <PresentationFormat>Widescreen</PresentationFormat>
  <Paragraphs>74</Paragraphs>
  <Slides>23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微软雅黑</vt:lpstr>
      <vt:lpstr>Aptos</vt:lpstr>
      <vt:lpstr>Aptos Display</vt:lpstr>
      <vt:lpstr>Arial</vt:lpstr>
      <vt:lpstr>Bahnschrift SemiBold Condensed</vt:lpstr>
      <vt:lpstr>Calibri</vt:lpstr>
      <vt:lpstr>Calibri Light</vt:lpstr>
      <vt:lpstr>Cambria</vt:lpstr>
      <vt:lpstr>Cambria Math</vt:lpstr>
      <vt:lpstr>Coiny</vt:lpstr>
      <vt:lpstr>Dancing Script Bold</vt:lpstr>
      <vt:lpstr>等线</vt:lpstr>
      <vt:lpstr>SVN-Poky's</vt:lpstr>
      <vt:lpstr>Times New Roman</vt:lpstr>
      <vt:lpstr>UTM Duepuntozero</vt:lpstr>
      <vt:lpstr>UTM Flavour</vt:lpstr>
      <vt:lpstr>Wingdings</vt:lpstr>
      <vt:lpstr>Custom Design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THKD</cp:lastModifiedBy>
  <cp:revision>285</cp:revision>
  <dcterms:created xsi:type="dcterms:W3CDTF">2023-06-08T14:57:11Z</dcterms:created>
  <dcterms:modified xsi:type="dcterms:W3CDTF">2024-12-10T14:32:13Z</dcterms:modified>
  <cp:category>9Slide.vn</cp:category>
</cp:coreProperties>
</file>